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5" r:id="rId1"/>
  </p:sldMasterIdLst>
  <p:notesMasterIdLst>
    <p:notesMasterId r:id="rId13"/>
  </p:notesMasterIdLst>
  <p:handoutMasterIdLst>
    <p:handoutMasterId r:id="rId14"/>
  </p:handoutMasterIdLst>
  <p:sldIdLst>
    <p:sldId id="315" r:id="rId2"/>
    <p:sldId id="258" r:id="rId3"/>
    <p:sldId id="261" r:id="rId4"/>
    <p:sldId id="262" r:id="rId5"/>
    <p:sldId id="260" r:id="rId6"/>
    <p:sldId id="264" r:id="rId7"/>
    <p:sldId id="270" r:id="rId8"/>
    <p:sldId id="316" r:id="rId9"/>
    <p:sldId id="287" r:id="rId10"/>
    <p:sldId id="294" r:id="rId11"/>
    <p:sldId id="293" r:id="rId12"/>
  </p:sldIdLst>
  <p:sldSz cx="9144000" cy="5143500" type="screen16x9"/>
  <p:notesSz cx="6858000" cy="9144000"/>
  <p:embeddedFontLst>
    <p:embeddedFont>
      <p:font typeface="Roboto Slab" panose="020B0604020202020204" charset="0"/>
      <p:regular r:id="rId15"/>
      <p:bold r:id="rId16"/>
    </p:embeddedFont>
    <p:embeddedFont>
      <p:font typeface="Open Sans" panose="020B0604020202020204" charset="0"/>
      <p:regular r:id="rId17"/>
      <p:bold r:id="rId18"/>
      <p:italic r:id="rId19"/>
      <p:boldItalic r:id="rId20"/>
    </p:embeddedFont>
    <p:embeddedFont>
      <p:font typeface="Cutive Mono" panose="020B0604020202020204" charset="0"/>
      <p:regular r:id="rId21"/>
    </p:embeddedFont>
    <p:embeddedFont>
      <p:font typeface="Proxima Nova" panose="020B0604020202020204" charset="0"/>
      <p:regular r:id="rId22"/>
      <p:bold r:id="rId23"/>
      <p:italic r:id="rId24"/>
      <p:boldItalic r:id="rId25"/>
    </p:embeddedFont>
    <p:embeddedFont>
      <p:font typeface="Montserrat" panose="020B0604020202020204" charset="0"/>
      <p:regular r:id="rId26"/>
      <p:bold r:id="rId27"/>
      <p:italic r:id="rId28"/>
      <p:boldItalic r:id="rId29"/>
    </p:embeddedFont>
    <p:embeddedFont>
      <p:font typeface="Arial Black" panose="020B0A04020102020204" pitchFamily="34" charset="0"/>
      <p:bold r:id="rId30"/>
    </p:embeddedFont>
    <p:embeddedFont>
      <p:font typeface="Aharoni" panose="020B0604020202020204" charset="-79"/>
      <p:bold r:id="rId31"/>
    </p:embeddedFont>
    <p:embeddedFont>
      <p:font typeface="Ubuntu"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D7312C-B877-4EEC-9C3E-FD503BBDB1B4}" v="11" dt="2021-04-07T08:48:39.423"/>
  </p1510:revLst>
</p1510:revInfo>
</file>

<file path=ppt/tableStyles.xml><?xml version="1.0" encoding="utf-8"?>
<a:tblStyleLst xmlns:a="http://schemas.openxmlformats.org/drawingml/2006/main" def="{03C88E08-7ADB-4EDD-A1C7-EEDB499F221D}">
  <a:tblStyle styleId="{03C88E08-7ADB-4EDD-A1C7-EEDB499F221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60"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tableStyles" Target="tableStyles.xml"/><Relationship Id="rId21" Type="http://schemas.openxmlformats.org/officeDocument/2006/relationships/font" Target="fonts/font7.fntdata"/><Relationship Id="rId34" Type="http://schemas.openxmlformats.org/officeDocument/2006/relationships/font" Target="fonts/font2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ado273.sb@gmail.com" userId="41ed50db859bc58d" providerId="LiveId" clId="{70D7312C-B877-4EEC-9C3E-FD503BBDB1B4}"/>
    <pc:docChg chg="custSel delSld modSld delMainMaster">
      <pc:chgData name="saado273.sb@gmail.com" userId="41ed50db859bc58d" providerId="LiveId" clId="{70D7312C-B877-4EEC-9C3E-FD503BBDB1B4}" dt="2021-04-07T12:32:17.057" v="138" actId="1076"/>
      <pc:docMkLst>
        <pc:docMk/>
      </pc:docMkLst>
      <pc:sldChg chg="modTransition">
        <pc:chgData name="saado273.sb@gmail.com" userId="41ed50db859bc58d" providerId="LiveId" clId="{70D7312C-B877-4EEC-9C3E-FD503BBDB1B4}" dt="2021-04-07T08:48:20.657" v="1"/>
        <pc:sldMkLst>
          <pc:docMk/>
          <pc:sldMk cId="0" sldId="258"/>
        </pc:sldMkLst>
      </pc:sldChg>
      <pc:sldChg chg="modTransition">
        <pc:chgData name="saado273.sb@gmail.com" userId="41ed50db859bc58d" providerId="LiveId" clId="{70D7312C-B877-4EEC-9C3E-FD503BBDB1B4}" dt="2021-04-07T08:48:26.895" v="4"/>
        <pc:sldMkLst>
          <pc:docMk/>
          <pc:sldMk cId="0" sldId="260"/>
        </pc:sldMkLst>
      </pc:sldChg>
      <pc:sldChg chg="modTransition">
        <pc:chgData name="saado273.sb@gmail.com" userId="41ed50db859bc58d" providerId="LiveId" clId="{70D7312C-B877-4EEC-9C3E-FD503BBDB1B4}" dt="2021-04-07T08:48:22.539" v="2"/>
        <pc:sldMkLst>
          <pc:docMk/>
          <pc:sldMk cId="0" sldId="261"/>
        </pc:sldMkLst>
      </pc:sldChg>
      <pc:sldChg chg="modSp mod modTransition">
        <pc:chgData name="saado273.sb@gmail.com" userId="41ed50db859bc58d" providerId="LiveId" clId="{70D7312C-B877-4EEC-9C3E-FD503BBDB1B4}" dt="2021-04-07T08:50:49.852" v="11" actId="20577"/>
        <pc:sldMkLst>
          <pc:docMk/>
          <pc:sldMk cId="0" sldId="262"/>
        </pc:sldMkLst>
        <pc:spChg chg="mod">
          <ac:chgData name="saado273.sb@gmail.com" userId="41ed50db859bc58d" providerId="LiveId" clId="{70D7312C-B877-4EEC-9C3E-FD503BBDB1B4}" dt="2021-04-07T08:50:49.852" v="11" actId="20577"/>
          <ac:spMkLst>
            <pc:docMk/>
            <pc:sldMk cId="0" sldId="262"/>
            <ac:spMk id="1173" creationId="{00000000-0000-0000-0000-000000000000}"/>
          </ac:spMkLst>
        </pc:spChg>
      </pc:sldChg>
      <pc:sldChg chg="modTransition">
        <pc:chgData name="saado273.sb@gmail.com" userId="41ed50db859bc58d" providerId="LiveId" clId="{70D7312C-B877-4EEC-9C3E-FD503BBDB1B4}" dt="2021-04-07T08:48:28.418" v="5"/>
        <pc:sldMkLst>
          <pc:docMk/>
          <pc:sldMk cId="0" sldId="264"/>
        </pc:sldMkLst>
      </pc:sldChg>
      <pc:sldChg chg="modTransition">
        <pc:chgData name="saado273.sb@gmail.com" userId="41ed50db859bc58d" providerId="LiveId" clId="{70D7312C-B877-4EEC-9C3E-FD503BBDB1B4}" dt="2021-04-07T08:48:30.764" v="6"/>
        <pc:sldMkLst>
          <pc:docMk/>
          <pc:sldMk cId="0" sldId="270"/>
        </pc:sldMkLst>
      </pc:sldChg>
      <pc:sldChg chg="addSp delSp modSp mod modTransition">
        <pc:chgData name="saado273.sb@gmail.com" userId="41ed50db859bc58d" providerId="LiveId" clId="{70D7312C-B877-4EEC-9C3E-FD503BBDB1B4}" dt="2021-04-07T12:32:17.057" v="138" actId="1076"/>
        <pc:sldMkLst>
          <pc:docMk/>
          <pc:sldMk cId="0" sldId="287"/>
        </pc:sldMkLst>
        <pc:spChg chg="add mod">
          <ac:chgData name="saado273.sb@gmail.com" userId="41ed50db859bc58d" providerId="LiveId" clId="{70D7312C-B877-4EEC-9C3E-FD503BBDB1B4}" dt="2021-04-07T12:32:17.057" v="138" actId="1076"/>
          <ac:spMkLst>
            <pc:docMk/>
            <pc:sldMk cId="0" sldId="287"/>
            <ac:spMk id="3" creationId="{7EE2C549-2FE1-4C3E-AE21-053820A78E4A}"/>
          </ac:spMkLst>
        </pc:spChg>
        <pc:spChg chg="del mod">
          <ac:chgData name="saado273.sb@gmail.com" userId="41ed50db859bc58d" providerId="LiveId" clId="{70D7312C-B877-4EEC-9C3E-FD503BBDB1B4}" dt="2021-04-07T12:31:14.768" v="47" actId="478"/>
          <ac:spMkLst>
            <pc:docMk/>
            <pc:sldMk cId="0" sldId="287"/>
            <ac:spMk id="3212" creationId="{00000000-0000-0000-0000-000000000000}"/>
          </ac:spMkLst>
        </pc:spChg>
      </pc:sldChg>
      <pc:sldChg chg="modTransition">
        <pc:chgData name="saado273.sb@gmail.com" userId="41ed50db859bc58d" providerId="LiveId" clId="{70D7312C-B877-4EEC-9C3E-FD503BBDB1B4}" dt="2021-04-07T08:48:39.423" v="10"/>
        <pc:sldMkLst>
          <pc:docMk/>
          <pc:sldMk cId="0" sldId="293"/>
        </pc:sldMkLst>
      </pc:sldChg>
      <pc:sldChg chg="modTransition">
        <pc:chgData name="saado273.sb@gmail.com" userId="41ed50db859bc58d" providerId="LiveId" clId="{70D7312C-B877-4EEC-9C3E-FD503BBDB1B4}" dt="2021-04-07T08:48:37.226" v="9"/>
        <pc:sldMkLst>
          <pc:docMk/>
          <pc:sldMk cId="0" sldId="294"/>
        </pc:sldMkLst>
      </pc:sldChg>
      <pc:sldChg chg="del">
        <pc:chgData name="saado273.sb@gmail.com" userId="41ed50db859bc58d" providerId="LiveId" clId="{70D7312C-B877-4EEC-9C3E-FD503BBDB1B4}" dt="2021-04-07T11:02:29.630" v="12" actId="2696"/>
        <pc:sldMkLst>
          <pc:docMk/>
          <pc:sldMk cId="0" sldId="314"/>
        </pc:sldMkLst>
      </pc:sldChg>
      <pc:sldChg chg="modTransition">
        <pc:chgData name="saado273.sb@gmail.com" userId="41ed50db859bc58d" providerId="LiveId" clId="{70D7312C-B877-4EEC-9C3E-FD503BBDB1B4}" dt="2021-04-07T08:48:17.738" v="0"/>
        <pc:sldMkLst>
          <pc:docMk/>
          <pc:sldMk cId="3708882271" sldId="315"/>
        </pc:sldMkLst>
      </pc:sldChg>
      <pc:sldChg chg="modTransition">
        <pc:chgData name="saado273.sb@gmail.com" userId="41ed50db859bc58d" providerId="LiveId" clId="{70D7312C-B877-4EEC-9C3E-FD503BBDB1B4}" dt="2021-04-07T08:48:32.657" v="7"/>
        <pc:sldMkLst>
          <pc:docMk/>
          <pc:sldMk cId="225565061" sldId="316"/>
        </pc:sldMkLst>
      </pc:sldChg>
      <pc:sldMasterChg chg="del delSldLayout">
        <pc:chgData name="saado273.sb@gmail.com" userId="41ed50db859bc58d" providerId="LiveId" clId="{70D7312C-B877-4EEC-9C3E-FD503BBDB1B4}" dt="2021-04-07T11:02:29.630" v="12" actId="2696"/>
        <pc:sldMasterMkLst>
          <pc:docMk/>
          <pc:sldMasterMk cId="0" sldId="2147483686"/>
        </pc:sldMasterMkLst>
        <pc:sldLayoutChg chg="del">
          <pc:chgData name="saado273.sb@gmail.com" userId="41ed50db859bc58d" providerId="LiveId" clId="{70D7312C-B877-4EEC-9C3E-FD503BBDB1B4}" dt="2021-04-07T11:02:29.630" v="12" actId="2696"/>
          <pc:sldLayoutMkLst>
            <pc:docMk/>
            <pc:sldMasterMk cId="0" sldId="2147483686"/>
            <pc:sldLayoutMk cId="0" sldId="214748368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92A78C3C-1933-49DF-9D00-B7CCA21F3E5B}" type="datetimeFigureOut">
              <a:rPr lang="ar-SA" smtClean="0"/>
              <a:t>05/10/1442</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A3E6D82D-B67D-402E-B559-CB13FDCFA19C}" type="slidenum">
              <a:rPr lang="ar-SA" smtClean="0"/>
              <a:t>‹#›</a:t>
            </a:fld>
            <a:endParaRPr lang="ar-SA"/>
          </a:p>
        </p:txBody>
      </p:sp>
    </p:spTree>
    <p:extLst>
      <p:ext uri="{BB962C8B-B14F-4D97-AF65-F5344CB8AC3E}">
        <p14:creationId xmlns:p14="http://schemas.microsoft.com/office/powerpoint/2010/main" val="22747567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86131185"/>
      </p:ext>
    </p:extLst>
  </p:cSld>
  <p:clrMap bg1="lt1" tx1="dk1" bg2="dk2" tx2="lt2" accent1="accent1" accent2="accent2" accent3="accent3" accent4="accent4" accent5="accent5" accent6="accent6" hlink="hlink" folHlink="folHlink"/>
  <p:hf hd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ga26e00b28b_0_8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8" name="Google Shape;768;ga26e00b28b_0_8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9280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3"/>
        <p:cNvGrpSpPr/>
        <p:nvPr/>
      </p:nvGrpSpPr>
      <p:grpSpPr>
        <a:xfrm>
          <a:off x="0" y="0"/>
          <a:ext cx="0" cy="0"/>
          <a:chOff x="0" y="0"/>
          <a:chExt cx="0" cy="0"/>
        </a:xfrm>
      </p:grpSpPr>
      <p:sp>
        <p:nvSpPr>
          <p:cNvPr id="3484" name="Google Shape;3484;gad97bcf635_0_18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5" name="Google Shape;3485;gad97bcf635_0_18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9705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9"/>
        <p:cNvGrpSpPr/>
        <p:nvPr/>
      </p:nvGrpSpPr>
      <p:grpSpPr>
        <a:xfrm>
          <a:off x="0" y="0"/>
          <a:ext cx="0" cy="0"/>
          <a:chOff x="0" y="0"/>
          <a:chExt cx="0" cy="0"/>
        </a:xfrm>
      </p:grpSpPr>
      <p:sp>
        <p:nvSpPr>
          <p:cNvPr id="1130" name="Google Shape;1130;ga26e00b28b_0_8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1" name="Google Shape;1131;ga26e00b28b_0_8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10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5"/>
        <p:cNvGrpSpPr/>
        <p:nvPr/>
      </p:nvGrpSpPr>
      <p:grpSpPr>
        <a:xfrm>
          <a:off x="0" y="0"/>
          <a:ext cx="0" cy="0"/>
          <a:chOff x="0" y="0"/>
          <a:chExt cx="0" cy="0"/>
        </a:xfrm>
      </p:grpSpPr>
      <p:sp>
        <p:nvSpPr>
          <p:cNvPr id="1166" name="Google Shape;1166;gace7fa64f5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7" name="Google Shape;1167;gace7fa64f5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85116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ga26e00b28b_0_8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4" name="Google Shape;1044;ga26e00b28b_0_8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3756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gace7fa64f5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7" name="Google Shape;1277;gace7fa64f5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9883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8"/>
        <p:cNvGrpSpPr/>
        <p:nvPr/>
      </p:nvGrpSpPr>
      <p:grpSpPr>
        <a:xfrm>
          <a:off x="0" y="0"/>
          <a:ext cx="0" cy="0"/>
          <a:chOff x="0" y="0"/>
          <a:chExt cx="0" cy="0"/>
        </a:xfrm>
      </p:grpSpPr>
      <p:sp>
        <p:nvSpPr>
          <p:cNvPr id="1559" name="Google Shape;1559;gadda9e0e1a_0_9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0" name="Google Shape;1560;gadda9e0e1a_0_9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6408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SA"/>
          </a:p>
        </p:txBody>
      </p:sp>
    </p:spTree>
    <p:extLst>
      <p:ext uri="{BB962C8B-B14F-4D97-AF65-F5344CB8AC3E}">
        <p14:creationId xmlns:p14="http://schemas.microsoft.com/office/powerpoint/2010/main" val="3323825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1"/>
        <p:cNvGrpSpPr/>
        <p:nvPr/>
      </p:nvGrpSpPr>
      <p:grpSpPr>
        <a:xfrm>
          <a:off x="0" y="0"/>
          <a:ext cx="0" cy="0"/>
          <a:chOff x="0" y="0"/>
          <a:chExt cx="0" cy="0"/>
        </a:xfrm>
      </p:grpSpPr>
      <p:sp>
        <p:nvSpPr>
          <p:cNvPr id="3162" name="Google Shape;3162;gace7fa64f5_1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3" name="Google Shape;3163;gace7fa64f5_1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2267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1"/>
        <p:cNvGrpSpPr/>
        <p:nvPr/>
      </p:nvGrpSpPr>
      <p:grpSpPr>
        <a:xfrm>
          <a:off x="0" y="0"/>
          <a:ext cx="0" cy="0"/>
          <a:chOff x="0" y="0"/>
          <a:chExt cx="0" cy="0"/>
        </a:xfrm>
      </p:grpSpPr>
      <p:sp>
        <p:nvSpPr>
          <p:cNvPr id="3692" name="Google Shape;3692;gad97bcf635_0_19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3" name="Google Shape;3693;gad97bcf635_0_19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0763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36875" y="719386"/>
            <a:ext cx="4114800" cy="34176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1"/>
              </a:buClr>
              <a:buSzPts val="5200"/>
              <a:buNone/>
              <a:defRPr sz="5200">
                <a:solidFill>
                  <a:schemeClr val="accen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49175" y="3542250"/>
            <a:ext cx="25203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solidFill>
                  <a:schemeClr val="accent4"/>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3577575" y="-1265650"/>
            <a:ext cx="9413034" cy="6480137"/>
          </a:xfrm>
          <a:custGeom>
            <a:avLst/>
            <a:gdLst/>
            <a:ahLst/>
            <a:cxnLst/>
            <a:rect l="l" t="t" r="r" b="b"/>
            <a:pathLst>
              <a:path w="69355" h="44606" extrusionOk="0">
                <a:moveTo>
                  <a:pt x="26829" y="0"/>
                </a:moveTo>
                <a:cubicBezTo>
                  <a:pt x="21416" y="0"/>
                  <a:pt x="19533" y="7906"/>
                  <a:pt x="11616" y="9252"/>
                </a:cubicBezTo>
                <a:cubicBezTo>
                  <a:pt x="823" y="11101"/>
                  <a:pt x="9344" y="29570"/>
                  <a:pt x="3240" y="32410"/>
                </a:cubicBezTo>
                <a:cubicBezTo>
                  <a:pt x="919" y="33486"/>
                  <a:pt x="158" y="35468"/>
                  <a:pt x="109" y="37511"/>
                </a:cubicBezTo>
                <a:cubicBezTo>
                  <a:pt x="1" y="41258"/>
                  <a:pt x="3047" y="44340"/>
                  <a:pt x="6806" y="44364"/>
                </a:cubicBezTo>
                <a:lnTo>
                  <a:pt x="59190" y="44606"/>
                </a:lnTo>
                <a:cubicBezTo>
                  <a:pt x="59202" y="44606"/>
                  <a:pt x="59214" y="44606"/>
                  <a:pt x="59226" y="44606"/>
                </a:cubicBezTo>
                <a:cubicBezTo>
                  <a:pt x="61497" y="44606"/>
                  <a:pt x="63620" y="43471"/>
                  <a:pt x="64859" y="41560"/>
                </a:cubicBezTo>
                <a:cubicBezTo>
                  <a:pt x="67143" y="38042"/>
                  <a:pt x="69355" y="32325"/>
                  <a:pt x="62610" y="29134"/>
                </a:cubicBezTo>
                <a:cubicBezTo>
                  <a:pt x="52385" y="24312"/>
                  <a:pt x="66019" y="14944"/>
                  <a:pt x="57776" y="7559"/>
                </a:cubicBezTo>
                <a:cubicBezTo>
                  <a:pt x="55916" y="5888"/>
                  <a:pt x="54360" y="5319"/>
                  <a:pt x="52920" y="5319"/>
                </a:cubicBezTo>
                <a:cubicBezTo>
                  <a:pt x="49855" y="5319"/>
                  <a:pt x="47316" y="7895"/>
                  <a:pt x="43484" y="7895"/>
                </a:cubicBezTo>
                <a:cubicBezTo>
                  <a:pt x="41149" y="7895"/>
                  <a:pt x="38334" y="6939"/>
                  <a:pt x="34629" y="3861"/>
                </a:cubicBezTo>
                <a:cubicBezTo>
                  <a:pt x="31249" y="1053"/>
                  <a:pt x="28804" y="0"/>
                  <a:pt x="26829" y="0"/>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7">
  <p:cSld name="CUSTOM_18">
    <p:spTree>
      <p:nvGrpSpPr>
        <p:cNvPr id="1" name="Shape 195"/>
        <p:cNvGrpSpPr/>
        <p:nvPr/>
      </p:nvGrpSpPr>
      <p:grpSpPr>
        <a:xfrm>
          <a:off x="0" y="0"/>
          <a:ext cx="0" cy="0"/>
          <a:chOff x="0" y="0"/>
          <a:chExt cx="0" cy="0"/>
        </a:xfrm>
      </p:grpSpPr>
      <p:sp>
        <p:nvSpPr>
          <p:cNvPr id="196" name="Google Shape;196;p33"/>
          <p:cNvSpPr txBox="1">
            <a:spLocks noGrp="1"/>
          </p:cNvSpPr>
          <p:nvPr>
            <p:ph type="title"/>
          </p:nvPr>
        </p:nvSpPr>
        <p:spPr>
          <a:xfrm>
            <a:off x="4815309" y="1289250"/>
            <a:ext cx="3871500" cy="1400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40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197" name="Google Shape;197;p33"/>
          <p:cNvSpPr txBox="1">
            <a:spLocks noGrp="1"/>
          </p:cNvSpPr>
          <p:nvPr>
            <p:ph type="subTitle" idx="1"/>
          </p:nvPr>
        </p:nvSpPr>
        <p:spPr>
          <a:xfrm>
            <a:off x="4815300" y="2487916"/>
            <a:ext cx="3871500" cy="67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21">
    <p:spTree>
      <p:nvGrpSpPr>
        <p:cNvPr id="1" name="Shape 217"/>
        <p:cNvGrpSpPr/>
        <p:nvPr/>
      </p:nvGrpSpPr>
      <p:grpSpPr>
        <a:xfrm>
          <a:off x="0" y="0"/>
          <a:ext cx="0" cy="0"/>
          <a:chOff x="0" y="0"/>
          <a:chExt cx="0" cy="0"/>
        </a:xfrm>
      </p:grpSpPr>
      <p:sp>
        <p:nvSpPr>
          <p:cNvPr id="218" name="Google Shape;218;p36"/>
          <p:cNvSpPr txBox="1">
            <a:spLocks noGrp="1"/>
          </p:cNvSpPr>
          <p:nvPr>
            <p:ph type="title"/>
          </p:nvPr>
        </p:nvSpPr>
        <p:spPr>
          <a:xfrm>
            <a:off x="457200" y="776150"/>
            <a:ext cx="3759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Font typeface="Roboto Slab"/>
              <a:buNone/>
              <a:defRPr>
                <a:latin typeface="Roboto Slab"/>
                <a:ea typeface="Roboto Slab"/>
                <a:cs typeface="Roboto Slab"/>
                <a:sym typeface="Roboto Slab"/>
              </a:defRPr>
            </a:lvl2pPr>
            <a:lvl3pPr lvl="2" algn="ctr" rtl="0">
              <a:spcBef>
                <a:spcPts val="0"/>
              </a:spcBef>
              <a:spcAft>
                <a:spcPts val="0"/>
              </a:spcAft>
              <a:buSzPts val="3000"/>
              <a:buFont typeface="Roboto Slab"/>
              <a:buNone/>
              <a:defRPr>
                <a:latin typeface="Roboto Slab"/>
                <a:ea typeface="Roboto Slab"/>
                <a:cs typeface="Roboto Slab"/>
                <a:sym typeface="Roboto Slab"/>
              </a:defRPr>
            </a:lvl3pPr>
            <a:lvl4pPr lvl="3" algn="ctr" rtl="0">
              <a:spcBef>
                <a:spcPts val="0"/>
              </a:spcBef>
              <a:spcAft>
                <a:spcPts val="0"/>
              </a:spcAft>
              <a:buSzPts val="3000"/>
              <a:buFont typeface="Roboto Slab"/>
              <a:buNone/>
              <a:defRPr>
                <a:latin typeface="Roboto Slab"/>
                <a:ea typeface="Roboto Slab"/>
                <a:cs typeface="Roboto Slab"/>
                <a:sym typeface="Roboto Slab"/>
              </a:defRPr>
            </a:lvl4pPr>
            <a:lvl5pPr lvl="4" algn="ctr" rtl="0">
              <a:spcBef>
                <a:spcPts val="0"/>
              </a:spcBef>
              <a:spcAft>
                <a:spcPts val="0"/>
              </a:spcAft>
              <a:buSzPts val="3000"/>
              <a:buFont typeface="Roboto Slab"/>
              <a:buNone/>
              <a:defRPr>
                <a:latin typeface="Roboto Slab"/>
                <a:ea typeface="Roboto Slab"/>
                <a:cs typeface="Roboto Slab"/>
                <a:sym typeface="Roboto Slab"/>
              </a:defRPr>
            </a:lvl5pPr>
            <a:lvl6pPr lvl="5" algn="ctr" rtl="0">
              <a:spcBef>
                <a:spcPts val="0"/>
              </a:spcBef>
              <a:spcAft>
                <a:spcPts val="0"/>
              </a:spcAft>
              <a:buSzPts val="3000"/>
              <a:buFont typeface="Roboto Slab"/>
              <a:buNone/>
              <a:defRPr>
                <a:latin typeface="Roboto Slab"/>
                <a:ea typeface="Roboto Slab"/>
                <a:cs typeface="Roboto Slab"/>
                <a:sym typeface="Roboto Slab"/>
              </a:defRPr>
            </a:lvl6pPr>
            <a:lvl7pPr lvl="6" algn="ctr" rtl="0">
              <a:spcBef>
                <a:spcPts val="0"/>
              </a:spcBef>
              <a:spcAft>
                <a:spcPts val="0"/>
              </a:spcAft>
              <a:buSzPts val="3000"/>
              <a:buFont typeface="Roboto Slab"/>
              <a:buNone/>
              <a:defRPr>
                <a:latin typeface="Roboto Slab"/>
                <a:ea typeface="Roboto Slab"/>
                <a:cs typeface="Roboto Slab"/>
                <a:sym typeface="Roboto Slab"/>
              </a:defRPr>
            </a:lvl7pPr>
            <a:lvl8pPr lvl="7" algn="ctr" rtl="0">
              <a:spcBef>
                <a:spcPts val="0"/>
              </a:spcBef>
              <a:spcAft>
                <a:spcPts val="0"/>
              </a:spcAft>
              <a:buSzPts val="3000"/>
              <a:buFont typeface="Roboto Slab"/>
              <a:buNone/>
              <a:defRPr>
                <a:latin typeface="Roboto Slab"/>
                <a:ea typeface="Roboto Slab"/>
                <a:cs typeface="Roboto Slab"/>
                <a:sym typeface="Roboto Slab"/>
              </a:defRPr>
            </a:lvl8pPr>
            <a:lvl9pPr lvl="8" algn="ctr" rtl="0">
              <a:spcBef>
                <a:spcPts val="0"/>
              </a:spcBef>
              <a:spcAft>
                <a:spcPts val="0"/>
              </a:spcAft>
              <a:buSzPts val="3000"/>
              <a:buFont typeface="Roboto Slab"/>
              <a:buNone/>
              <a:defRPr>
                <a:latin typeface="Roboto Slab"/>
                <a:ea typeface="Roboto Slab"/>
                <a:cs typeface="Roboto Slab"/>
                <a:sym typeface="Roboto Slab"/>
              </a:defRPr>
            </a:lvl9pPr>
          </a:lstStyle>
          <a:p>
            <a:endParaRPr/>
          </a:p>
        </p:txBody>
      </p:sp>
      <p:sp>
        <p:nvSpPr>
          <p:cNvPr id="219" name="Google Shape;219;p36"/>
          <p:cNvSpPr txBox="1">
            <a:spLocks noGrp="1"/>
          </p:cNvSpPr>
          <p:nvPr>
            <p:ph type="subTitle" idx="1"/>
          </p:nvPr>
        </p:nvSpPr>
        <p:spPr>
          <a:xfrm>
            <a:off x="460500" y="1613675"/>
            <a:ext cx="37599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0" name="Google Shape;220;p36"/>
          <p:cNvSpPr txBox="1"/>
          <p:nvPr/>
        </p:nvSpPr>
        <p:spPr>
          <a:xfrm>
            <a:off x="481362" y="3624400"/>
            <a:ext cx="3684000" cy="5694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rgbClr val="15212A"/>
                </a:solidFill>
                <a:latin typeface="Open Sans"/>
                <a:ea typeface="Open Sans"/>
                <a:cs typeface="Open Sans"/>
                <a:sym typeface="Open Sans"/>
              </a:rPr>
              <a:t>CREDITS: This presentation template was created by </a:t>
            </a:r>
            <a:r>
              <a:rPr lang="en" sz="1200">
                <a:solidFill>
                  <a:srgbClr val="15212A"/>
                </a:solidFill>
                <a:uFill>
                  <a:noFill/>
                </a:uFill>
                <a:latin typeface="Open Sans"/>
                <a:ea typeface="Open Sans"/>
                <a:cs typeface="Open Sans"/>
                <a:sym typeface="Open Sans"/>
                <a:hlinkClick r:id="rId2">
                  <a:extLst>
                    <a:ext uri="{A12FA001-AC4F-418D-AE19-62706E023703}">
                      <ahyp:hlinkClr xmlns="" xmlns:ahyp="http://schemas.microsoft.com/office/drawing/2018/hyperlinkcolor" val="tx"/>
                    </a:ext>
                  </a:extLst>
                </a:hlinkClick>
              </a:rPr>
              <a:t>Slidesgo</a:t>
            </a:r>
            <a:r>
              <a:rPr lang="en" sz="1200">
                <a:solidFill>
                  <a:srgbClr val="15212A"/>
                </a:solidFill>
                <a:latin typeface="Open Sans"/>
                <a:ea typeface="Open Sans"/>
                <a:cs typeface="Open Sans"/>
                <a:sym typeface="Open Sans"/>
              </a:rPr>
              <a:t>, including icons by </a:t>
            </a:r>
            <a:r>
              <a:rPr lang="en" sz="1200">
                <a:solidFill>
                  <a:srgbClr val="15212A"/>
                </a:solidFill>
                <a:uFill>
                  <a:noFill/>
                </a:uFill>
                <a:latin typeface="Open Sans"/>
                <a:ea typeface="Open Sans"/>
                <a:cs typeface="Open Sans"/>
                <a:sym typeface="Open Sans"/>
                <a:hlinkClick r:id="rId3">
                  <a:extLst>
                    <a:ext uri="{A12FA001-AC4F-418D-AE19-62706E023703}">
                      <ahyp:hlinkClr xmlns="" xmlns:ahyp="http://schemas.microsoft.com/office/drawing/2018/hyperlinkcolor" val="tx"/>
                    </a:ext>
                  </a:extLst>
                </a:hlinkClick>
              </a:rPr>
              <a:t>Flaticon</a:t>
            </a:r>
            <a:r>
              <a:rPr lang="en" sz="1200">
                <a:solidFill>
                  <a:srgbClr val="15212A"/>
                </a:solidFill>
                <a:latin typeface="Open Sans"/>
                <a:ea typeface="Open Sans"/>
                <a:cs typeface="Open Sans"/>
                <a:sym typeface="Open Sans"/>
              </a:rPr>
              <a:t>, and infographics &amp; images by </a:t>
            </a:r>
            <a:r>
              <a:rPr lang="en" sz="1200">
                <a:solidFill>
                  <a:srgbClr val="15212A"/>
                </a:solidFill>
                <a:uFill>
                  <a:noFill/>
                </a:uFill>
                <a:latin typeface="Open Sans"/>
                <a:ea typeface="Open Sans"/>
                <a:cs typeface="Open Sans"/>
                <a:sym typeface="Open Sans"/>
                <a:hlinkClick r:id="rId4">
                  <a:extLst>
                    <a:ext uri="{A12FA001-AC4F-418D-AE19-62706E023703}">
                      <ahyp:hlinkClr xmlns="" xmlns:ahyp="http://schemas.microsoft.com/office/drawing/2018/hyperlinkcolor" val="tx"/>
                    </a:ext>
                  </a:extLst>
                </a:hlinkClick>
              </a:rPr>
              <a:t>Freepik</a:t>
            </a:r>
            <a:r>
              <a:rPr lang="en" sz="1200">
                <a:solidFill>
                  <a:srgbClr val="15212A"/>
                </a:solidFill>
                <a:latin typeface="Cutive Mono"/>
                <a:ea typeface="Cutive Mono"/>
                <a:cs typeface="Cutive Mono"/>
                <a:sym typeface="Cutive Mono"/>
              </a:rPr>
              <a:t>. </a:t>
            </a:r>
            <a:endParaRPr sz="1200">
              <a:solidFill>
                <a:srgbClr val="15212A"/>
              </a:solidFill>
              <a:latin typeface="Cutive Mono"/>
              <a:ea typeface="Cutive Mono"/>
              <a:cs typeface="Cutive Mono"/>
              <a:sym typeface="Cutive Mono"/>
            </a:endParaRPr>
          </a:p>
          <a:p>
            <a:pPr marL="0" lvl="0" indent="0" algn="ctr" rtl="0">
              <a:spcBef>
                <a:spcPts val="300"/>
              </a:spcBef>
              <a:spcAft>
                <a:spcPts val="0"/>
              </a:spcAft>
              <a:buNone/>
            </a:pPr>
            <a:endParaRPr sz="900">
              <a:solidFill>
                <a:srgbClr val="15212A"/>
              </a:solidFill>
              <a:latin typeface="Cutive Mono"/>
              <a:ea typeface="Cutive Mono"/>
              <a:cs typeface="Cutive Mono"/>
              <a:sym typeface="Cutive Mono"/>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2">
  <p:cSld name="CUSTOM_22">
    <p:spTree>
      <p:nvGrpSpPr>
        <p:cNvPr id="1" name="Shape 221"/>
        <p:cNvGrpSpPr/>
        <p:nvPr/>
      </p:nvGrpSpPr>
      <p:grpSpPr>
        <a:xfrm>
          <a:off x="0" y="0"/>
          <a:ext cx="0" cy="0"/>
          <a:chOff x="0" y="0"/>
          <a:chExt cx="0" cy="0"/>
        </a:xfrm>
      </p:grpSpPr>
      <p:sp>
        <p:nvSpPr>
          <p:cNvPr id="222" name="Google Shape;222;p37"/>
          <p:cNvSpPr txBox="1">
            <a:spLocks noGrp="1"/>
          </p:cNvSpPr>
          <p:nvPr>
            <p:ph type="title"/>
          </p:nvPr>
        </p:nvSpPr>
        <p:spPr>
          <a:xfrm>
            <a:off x="457200" y="445025"/>
            <a:ext cx="8229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3" name="Google Shape;223;p37"/>
          <p:cNvSpPr txBox="1">
            <a:spLocks noGrp="1"/>
          </p:cNvSpPr>
          <p:nvPr>
            <p:ph type="title" idx="2"/>
          </p:nvPr>
        </p:nvSpPr>
        <p:spPr>
          <a:xfrm>
            <a:off x="641800" y="1140525"/>
            <a:ext cx="37452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24" name="Google Shape;224;p37"/>
          <p:cNvSpPr txBox="1">
            <a:spLocks noGrp="1"/>
          </p:cNvSpPr>
          <p:nvPr>
            <p:ph type="subTitle" idx="1"/>
          </p:nvPr>
        </p:nvSpPr>
        <p:spPr>
          <a:xfrm>
            <a:off x="641800" y="1640450"/>
            <a:ext cx="3745200" cy="2794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225" name="Google Shape;225;p37"/>
          <p:cNvSpPr txBox="1">
            <a:spLocks noGrp="1"/>
          </p:cNvSpPr>
          <p:nvPr>
            <p:ph type="title" idx="3"/>
          </p:nvPr>
        </p:nvSpPr>
        <p:spPr>
          <a:xfrm>
            <a:off x="4769400" y="1185650"/>
            <a:ext cx="37452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26" name="Google Shape;226;p37"/>
          <p:cNvSpPr txBox="1">
            <a:spLocks noGrp="1"/>
          </p:cNvSpPr>
          <p:nvPr>
            <p:ph type="subTitle" idx="4"/>
          </p:nvPr>
        </p:nvSpPr>
        <p:spPr>
          <a:xfrm>
            <a:off x="4769400" y="1640390"/>
            <a:ext cx="3745200" cy="2794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200">
                <a:solidFill>
                  <a:srgbClr val="374957"/>
                </a:solidFill>
                <a:highlight>
                  <a:srgbClr val="FFFFFF"/>
                </a:highlight>
                <a:latin typeface="Proxima Nova"/>
                <a:ea typeface="Proxima Nova"/>
                <a:cs typeface="Proxima Nova"/>
                <a:sym typeface="Proxima Nova"/>
              </a:defRPr>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57200" y="445025"/>
            <a:ext cx="8229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23" name="Google Shape;23;p5"/>
          <p:cNvSpPr txBox="1">
            <a:spLocks noGrp="1"/>
          </p:cNvSpPr>
          <p:nvPr>
            <p:ph type="title" idx="2"/>
          </p:nvPr>
        </p:nvSpPr>
        <p:spPr>
          <a:xfrm>
            <a:off x="641800" y="2258012"/>
            <a:ext cx="26898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4" name="Google Shape;24;p5"/>
          <p:cNvSpPr txBox="1">
            <a:spLocks noGrp="1"/>
          </p:cNvSpPr>
          <p:nvPr>
            <p:ph type="subTitle" idx="1"/>
          </p:nvPr>
        </p:nvSpPr>
        <p:spPr>
          <a:xfrm>
            <a:off x="641800" y="2619438"/>
            <a:ext cx="2689800" cy="83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 name="Google Shape;25;p5"/>
          <p:cNvSpPr txBox="1">
            <a:spLocks noGrp="1"/>
          </p:cNvSpPr>
          <p:nvPr>
            <p:ph type="title" idx="3"/>
          </p:nvPr>
        </p:nvSpPr>
        <p:spPr>
          <a:xfrm>
            <a:off x="5824800" y="2252450"/>
            <a:ext cx="26898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26" name="Google Shape;26;p5"/>
          <p:cNvSpPr txBox="1">
            <a:spLocks noGrp="1"/>
          </p:cNvSpPr>
          <p:nvPr>
            <p:ph type="subTitle" idx="4"/>
          </p:nvPr>
        </p:nvSpPr>
        <p:spPr>
          <a:xfrm>
            <a:off x="5824800" y="2624010"/>
            <a:ext cx="26898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 name="Google Shape;27;p5"/>
          <p:cNvSpPr/>
          <p:nvPr/>
        </p:nvSpPr>
        <p:spPr>
          <a:xfrm rot="193" flipH="1">
            <a:off x="3014849" y="1017810"/>
            <a:ext cx="3373153" cy="5722220"/>
          </a:xfrm>
          <a:custGeom>
            <a:avLst/>
            <a:gdLst/>
            <a:ahLst/>
            <a:cxnLst/>
            <a:rect l="l" t="t" r="r" b="b"/>
            <a:pathLst>
              <a:path w="75555" h="52006" extrusionOk="0">
                <a:moveTo>
                  <a:pt x="54241" y="0"/>
                </a:moveTo>
                <a:cubicBezTo>
                  <a:pt x="52749" y="0"/>
                  <a:pt x="51267" y="444"/>
                  <a:pt x="50141" y="1404"/>
                </a:cubicBezTo>
                <a:cubicBezTo>
                  <a:pt x="48388" y="2890"/>
                  <a:pt x="47721" y="5341"/>
                  <a:pt x="46019" y="6878"/>
                </a:cubicBezTo>
                <a:cubicBezTo>
                  <a:pt x="44551" y="8198"/>
                  <a:pt x="42477" y="8653"/>
                  <a:pt x="40487" y="8653"/>
                </a:cubicBezTo>
                <a:cubicBezTo>
                  <a:pt x="40421" y="8653"/>
                  <a:pt x="40355" y="8653"/>
                  <a:pt x="40289" y="8652"/>
                </a:cubicBezTo>
                <a:cubicBezTo>
                  <a:pt x="38249" y="8631"/>
                  <a:pt x="36229" y="8190"/>
                  <a:pt x="34189" y="8037"/>
                </a:cubicBezTo>
                <a:cubicBezTo>
                  <a:pt x="33607" y="7992"/>
                  <a:pt x="33023" y="7972"/>
                  <a:pt x="32440" y="7972"/>
                </a:cubicBezTo>
                <a:cubicBezTo>
                  <a:pt x="30868" y="7972"/>
                  <a:pt x="29296" y="8120"/>
                  <a:pt x="27741" y="8344"/>
                </a:cubicBezTo>
                <a:cubicBezTo>
                  <a:pt x="25845" y="8631"/>
                  <a:pt x="23917" y="9041"/>
                  <a:pt x="22287" y="10046"/>
                </a:cubicBezTo>
                <a:cubicBezTo>
                  <a:pt x="20657" y="11051"/>
                  <a:pt x="19335" y="12732"/>
                  <a:pt x="19222" y="14649"/>
                </a:cubicBezTo>
                <a:cubicBezTo>
                  <a:pt x="19099" y="16863"/>
                  <a:pt x="20924" y="18811"/>
                  <a:pt x="20944" y="21025"/>
                </a:cubicBezTo>
                <a:cubicBezTo>
                  <a:pt x="20996" y="26981"/>
                  <a:pt x="16393" y="25649"/>
                  <a:pt x="14168" y="28970"/>
                </a:cubicBezTo>
                <a:cubicBezTo>
                  <a:pt x="12764" y="31082"/>
                  <a:pt x="14496" y="34660"/>
                  <a:pt x="12856" y="37028"/>
                </a:cubicBezTo>
                <a:cubicBezTo>
                  <a:pt x="11236" y="39334"/>
                  <a:pt x="8714" y="38770"/>
                  <a:pt x="6520" y="39755"/>
                </a:cubicBezTo>
                <a:cubicBezTo>
                  <a:pt x="2748" y="41446"/>
                  <a:pt x="1" y="45947"/>
                  <a:pt x="8858" y="45947"/>
                </a:cubicBezTo>
                <a:cubicBezTo>
                  <a:pt x="10769" y="45947"/>
                  <a:pt x="13152" y="45689"/>
                  <a:pt x="15512" y="45689"/>
                </a:cubicBezTo>
                <a:cubicBezTo>
                  <a:pt x="18457" y="45689"/>
                  <a:pt x="21365" y="46090"/>
                  <a:pt x="23271" y="47894"/>
                </a:cubicBezTo>
                <a:cubicBezTo>
                  <a:pt x="24630" y="49179"/>
                  <a:pt x="25735" y="49880"/>
                  <a:pt x="27385" y="49880"/>
                </a:cubicBezTo>
                <a:cubicBezTo>
                  <a:pt x="27777" y="49880"/>
                  <a:pt x="28200" y="49841"/>
                  <a:pt x="28664" y="49760"/>
                </a:cubicBezTo>
                <a:cubicBezTo>
                  <a:pt x="29048" y="49693"/>
                  <a:pt x="29403" y="49663"/>
                  <a:pt x="29736" y="49663"/>
                </a:cubicBezTo>
                <a:cubicBezTo>
                  <a:pt x="32676" y="49663"/>
                  <a:pt x="33835" y="52005"/>
                  <a:pt x="37500" y="52005"/>
                </a:cubicBezTo>
                <a:cubicBezTo>
                  <a:pt x="41191" y="52005"/>
                  <a:pt x="42318" y="49798"/>
                  <a:pt x="46348" y="49798"/>
                </a:cubicBezTo>
                <a:cubicBezTo>
                  <a:pt x="47434" y="49798"/>
                  <a:pt x="48731" y="49958"/>
                  <a:pt x="50346" y="50365"/>
                </a:cubicBezTo>
                <a:cubicBezTo>
                  <a:pt x="50907" y="50506"/>
                  <a:pt x="51422" y="50566"/>
                  <a:pt x="51901" y="50566"/>
                </a:cubicBezTo>
                <a:cubicBezTo>
                  <a:pt x="54272" y="50566"/>
                  <a:pt x="55758" y="49090"/>
                  <a:pt x="57634" y="48663"/>
                </a:cubicBezTo>
                <a:cubicBezTo>
                  <a:pt x="58412" y="48485"/>
                  <a:pt x="59185" y="48426"/>
                  <a:pt x="59958" y="48426"/>
                </a:cubicBezTo>
                <a:cubicBezTo>
                  <a:pt x="61460" y="48426"/>
                  <a:pt x="62960" y="48650"/>
                  <a:pt x="64482" y="48663"/>
                </a:cubicBezTo>
                <a:cubicBezTo>
                  <a:pt x="64488" y="48663"/>
                  <a:pt x="64494" y="48663"/>
                  <a:pt x="64500" y="48663"/>
                </a:cubicBezTo>
                <a:cubicBezTo>
                  <a:pt x="66727" y="48663"/>
                  <a:pt x="68515" y="46763"/>
                  <a:pt x="69895" y="45239"/>
                </a:cubicBezTo>
                <a:cubicBezTo>
                  <a:pt x="71095" y="43927"/>
                  <a:pt x="72796" y="42953"/>
                  <a:pt x="74037" y="41651"/>
                </a:cubicBezTo>
                <a:cubicBezTo>
                  <a:pt x="75328" y="40318"/>
                  <a:pt x="75554" y="38442"/>
                  <a:pt x="75144" y="36679"/>
                </a:cubicBezTo>
                <a:cubicBezTo>
                  <a:pt x="74088" y="32107"/>
                  <a:pt x="68727" y="30364"/>
                  <a:pt x="67404" y="25956"/>
                </a:cubicBezTo>
                <a:cubicBezTo>
                  <a:pt x="66707" y="23619"/>
                  <a:pt x="67394" y="21118"/>
                  <a:pt x="67609" y="18688"/>
                </a:cubicBezTo>
                <a:cubicBezTo>
                  <a:pt x="68132" y="12619"/>
                  <a:pt x="65426" y="6355"/>
                  <a:pt x="60648" y="2573"/>
                </a:cubicBezTo>
                <a:cubicBezTo>
                  <a:pt x="59152" y="1394"/>
                  <a:pt x="57429" y="430"/>
                  <a:pt x="55543" y="112"/>
                </a:cubicBezTo>
                <a:cubicBezTo>
                  <a:pt x="55114" y="38"/>
                  <a:pt x="54677" y="0"/>
                  <a:pt x="54241" y="0"/>
                </a:cubicBezTo>
                <a:close/>
              </a:path>
            </a:pathLst>
          </a:custGeom>
          <a:solidFill>
            <a:srgbClr val="8FCEF9">
              <a:alpha val="60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33" name="Google Shape;33;p7"/>
          <p:cNvSpPr txBox="1">
            <a:spLocks noGrp="1"/>
          </p:cNvSpPr>
          <p:nvPr>
            <p:ph type="title"/>
          </p:nvPr>
        </p:nvSpPr>
        <p:spPr>
          <a:xfrm>
            <a:off x="457200" y="951000"/>
            <a:ext cx="3754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34" name="Google Shape;34;p7"/>
          <p:cNvSpPr txBox="1">
            <a:spLocks noGrp="1"/>
          </p:cNvSpPr>
          <p:nvPr>
            <p:ph type="subTitle" idx="1"/>
          </p:nvPr>
        </p:nvSpPr>
        <p:spPr>
          <a:xfrm>
            <a:off x="457200" y="2234150"/>
            <a:ext cx="3677400" cy="904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algn="ctr" rtl="0">
              <a:spcBef>
                <a:spcPts val="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35" name="Google Shape;35;p7"/>
          <p:cNvSpPr/>
          <p:nvPr/>
        </p:nvSpPr>
        <p:spPr>
          <a:xfrm rot="-8960560">
            <a:off x="3895755" y="-250865"/>
            <a:ext cx="9413004" cy="7136681"/>
          </a:xfrm>
          <a:custGeom>
            <a:avLst/>
            <a:gdLst/>
            <a:ahLst/>
            <a:cxnLst/>
            <a:rect l="l" t="t" r="r" b="b"/>
            <a:pathLst>
              <a:path w="69355" h="44606" extrusionOk="0">
                <a:moveTo>
                  <a:pt x="26829" y="0"/>
                </a:moveTo>
                <a:cubicBezTo>
                  <a:pt x="21416" y="0"/>
                  <a:pt x="19533" y="7906"/>
                  <a:pt x="11616" y="9252"/>
                </a:cubicBezTo>
                <a:cubicBezTo>
                  <a:pt x="823" y="11101"/>
                  <a:pt x="9344" y="29570"/>
                  <a:pt x="3240" y="32410"/>
                </a:cubicBezTo>
                <a:cubicBezTo>
                  <a:pt x="919" y="33486"/>
                  <a:pt x="158" y="35468"/>
                  <a:pt x="109" y="37511"/>
                </a:cubicBezTo>
                <a:cubicBezTo>
                  <a:pt x="1" y="41258"/>
                  <a:pt x="3047" y="44340"/>
                  <a:pt x="6806" y="44364"/>
                </a:cubicBezTo>
                <a:lnTo>
                  <a:pt x="59190" y="44606"/>
                </a:lnTo>
                <a:cubicBezTo>
                  <a:pt x="59202" y="44606"/>
                  <a:pt x="59214" y="44606"/>
                  <a:pt x="59226" y="44606"/>
                </a:cubicBezTo>
                <a:cubicBezTo>
                  <a:pt x="61497" y="44606"/>
                  <a:pt x="63620" y="43471"/>
                  <a:pt x="64859" y="41560"/>
                </a:cubicBezTo>
                <a:cubicBezTo>
                  <a:pt x="67143" y="38042"/>
                  <a:pt x="69355" y="32325"/>
                  <a:pt x="62610" y="29134"/>
                </a:cubicBezTo>
                <a:cubicBezTo>
                  <a:pt x="52385" y="24312"/>
                  <a:pt x="66019" y="14944"/>
                  <a:pt x="57776" y="7559"/>
                </a:cubicBezTo>
                <a:cubicBezTo>
                  <a:pt x="55916" y="5888"/>
                  <a:pt x="54360" y="5319"/>
                  <a:pt x="52920" y="5319"/>
                </a:cubicBezTo>
                <a:cubicBezTo>
                  <a:pt x="49855" y="5319"/>
                  <a:pt x="47316" y="7895"/>
                  <a:pt x="43484" y="7895"/>
                </a:cubicBezTo>
                <a:cubicBezTo>
                  <a:pt x="41149" y="7895"/>
                  <a:pt x="38334" y="6939"/>
                  <a:pt x="34629" y="3861"/>
                </a:cubicBezTo>
                <a:cubicBezTo>
                  <a:pt x="31249" y="1053"/>
                  <a:pt x="28804" y="0"/>
                  <a:pt x="26829" y="0"/>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
  <p:cSld name="CUSTOM">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457200" y="445025"/>
            <a:ext cx="8229600" cy="484500"/>
          </a:xfrm>
          <a:prstGeom prst="rect">
            <a:avLst/>
          </a:prstGeom>
        </p:spPr>
        <p:txBody>
          <a:bodyPr spcFirstLastPara="1" wrap="square" lIns="91425" tIns="91425" rIns="91425" bIns="91425" anchor="t" anchorCtr="0">
            <a:noAutofit/>
          </a:bodyPr>
          <a:lstStyle>
            <a:lvl1pPr lvl="0" algn="ctr">
              <a:spcBef>
                <a:spcPts val="0"/>
              </a:spcBef>
              <a:spcAft>
                <a:spcPts val="0"/>
              </a:spcAft>
              <a:buSzPts val="3000"/>
              <a:buNone/>
              <a:defRPr sz="3000"/>
            </a:lvl1pPr>
            <a:lvl2pPr lvl="1">
              <a:spcBef>
                <a:spcPts val="0"/>
              </a:spcBef>
              <a:spcAft>
                <a:spcPts val="0"/>
              </a:spcAft>
              <a:buSzPts val="3000"/>
              <a:buNone/>
              <a:defRPr>
                <a:latin typeface="Ubuntu"/>
                <a:ea typeface="Ubuntu"/>
                <a:cs typeface="Ubuntu"/>
                <a:sym typeface="Ubuntu"/>
              </a:defRPr>
            </a:lvl2pPr>
            <a:lvl3pPr lvl="2">
              <a:spcBef>
                <a:spcPts val="0"/>
              </a:spcBef>
              <a:spcAft>
                <a:spcPts val="0"/>
              </a:spcAft>
              <a:buSzPts val="3000"/>
              <a:buNone/>
              <a:defRPr>
                <a:latin typeface="Ubuntu"/>
                <a:ea typeface="Ubuntu"/>
                <a:cs typeface="Ubuntu"/>
                <a:sym typeface="Ubuntu"/>
              </a:defRPr>
            </a:lvl3pPr>
            <a:lvl4pPr lvl="3">
              <a:spcBef>
                <a:spcPts val="0"/>
              </a:spcBef>
              <a:spcAft>
                <a:spcPts val="0"/>
              </a:spcAft>
              <a:buSzPts val="3000"/>
              <a:buNone/>
              <a:defRPr>
                <a:latin typeface="Ubuntu"/>
                <a:ea typeface="Ubuntu"/>
                <a:cs typeface="Ubuntu"/>
                <a:sym typeface="Ubuntu"/>
              </a:defRPr>
            </a:lvl4pPr>
            <a:lvl5pPr lvl="4">
              <a:spcBef>
                <a:spcPts val="0"/>
              </a:spcBef>
              <a:spcAft>
                <a:spcPts val="0"/>
              </a:spcAft>
              <a:buSzPts val="3000"/>
              <a:buNone/>
              <a:defRPr>
                <a:latin typeface="Ubuntu"/>
                <a:ea typeface="Ubuntu"/>
                <a:cs typeface="Ubuntu"/>
                <a:sym typeface="Ubuntu"/>
              </a:defRPr>
            </a:lvl5pPr>
            <a:lvl6pPr lvl="5">
              <a:spcBef>
                <a:spcPts val="0"/>
              </a:spcBef>
              <a:spcAft>
                <a:spcPts val="0"/>
              </a:spcAft>
              <a:buSzPts val="3000"/>
              <a:buNone/>
              <a:defRPr>
                <a:latin typeface="Ubuntu"/>
                <a:ea typeface="Ubuntu"/>
                <a:cs typeface="Ubuntu"/>
                <a:sym typeface="Ubuntu"/>
              </a:defRPr>
            </a:lvl6pPr>
            <a:lvl7pPr lvl="6">
              <a:spcBef>
                <a:spcPts val="0"/>
              </a:spcBef>
              <a:spcAft>
                <a:spcPts val="0"/>
              </a:spcAft>
              <a:buSzPts val="3000"/>
              <a:buNone/>
              <a:defRPr>
                <a:latin typeface="Ubuntu"/>
                <a:ea typeface="Ubuntu"/>
                <a:cs typeface="Ubuntu"/>
                <a:sym typeface="Ubuntu"/>
              </a:defRPr>
            </a:lvl7pPr>
            <a:lvl8pPr lvl="7">
              <a:spcBef>
                <a:spcPts val="0"/>
              </a:spcBef>
              <a:spcAft>
                <a:spcPts val="0"/>
              </a:spcAft>
              <a:buSzPts val="3000"/>
              <a:buNone/>
              <a:defRPr>
                <a:latin typeface="Ubuntu"/>
                <a:ea typeface="Ubuntu"/>
                <a:cs typeface="Ubuntu"/>
                <a:sym typeface="Ubuntu"/>
              </a:defRPr>
            </a:lvl8pPr>
            <a:lvl9pPr lvl="8">
              <a:spcBef>
                <a:spcPts val="0"/>
              </a:spcBef>
              <a:spcAft>
                <a:spcPts val="0"/>
              </a:spcAft>
              <a:buSzPts val="3000"/>
              <a:buNone/>
              <a:defRPr>
                <a:latin typeface="Ubuntu"/>
                <a:ea typeface="Ubuntu"/>
                <a:cs typeface="Ubuntu"/>
                <a:sym typeface="Ubuntu"/>
              </a:defRPr>
            </a:lvl9pPr>
          </a:lstStyle>
          <a:p>
            <a:endParaRPr/>
          </a:p>
        </p:txBody>
      </p:sp>
      <p:sp>
        <p:nvSpPr>
          <p:cNvPr id="61" name="Google Shape;61;p13"/>
          <p:cNvSpPr txBox="1">
            <a:spLocks noGrp="1"/>
          </p:cNvSpPr>
          <p:nvPr>
            <p:ph type="title" idx="2"/>
          </p:nvPr>
        </p:nvSpPr>
        <p:spPr>
          <a:xfrm>
            <a:off x="1120050" y="1827650"/>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2" name="Google Shape;62;p13"/>
          <p:cNvSpPr txBox="1">
            <a:spLocks noGrp="1"/>
          </p:cNvSpPr>
          <p:nvPr>
            <p:ph type="subTitle" idx="1"/>
          </p:nvPr>
        </p:nvSpPr>
        <p:spPr>
          <a:xfrm>
            <a:off x="1136550" y="2208253"/>
            <a:ext cx="2240100" cy="69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3" name="Google Shape;63;p13"/>
          <p:cNvSpPr txBox="1">
            <a:spLocks noGrp="1"/>
          </p:cNvSpPr>
          <p:nvPr>
            <p:ph type="title" idx="3" hasCustomPrompt="1"/>
          </p:nvPr>
        </p:nvSpPr>
        <p:spPr>
          <a:xfrm>
            <a:off x="1136550" y="1261027"/>
            <a:ext cx="2240100" cy="66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64" name="Google Shape;64;p13"/>
          <p:cNvSpPr txBox="1">
            <a:spLocks noGrp="1"/>
          </p:cNvSpPr>
          <p:nvPr>
            <p:ph type="title" idx="4"/>
          </p:nvPr>
        </p:nvSpPr>
        <p:spPr>
          <a:xfrm>
            <a:off x="1051675" y="3604000"/>
            <a:ext cx="24099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5" name="Google Shape;65;p13"/>
          <p:cNvSpPr txBox="1">
            <a:spLocks noGrp="1"/>
          </p:cNvSpPr>
          <p:nvPr>
            <p:ph type="subTitle" idx="5"/>
          </p:nvPr>
        </p:nvSpPr>
        <p:spPr>
          <a:xfrm>
            <a:off x="1136550" y="3945148"/>
            <a:ext cx="22401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6" name="Google Shape;66;p13"/>
          <p:cNvSpPr txBox="1">
            <a:spLocks noGrp="1"/>
          </p:cNvSpPr>
          <p:nvPr>
            <p:ph type="title" idx="6" hasCustomPrompt="1"/>
          </p:nvPr>
        </p:nvSpPr>
        <p:spPr>
          <a:xfrm>
            <a:off x="1136550" y="3036281"/>
            <a:ext cx="2240100" cy="634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67" name="Google Shape;67;p13"/>
          <p:cNvSpPr txBox="1">
            <a:spLocks noGrp="1"/>
          </p:cNvSpPr>
          <p:nvPr>
            <p:ph type="title" idx="7"/>
          </p:nvPr>
        </p:nvSpPr>
        <p:spPr>
          <a:xfrm>
            <a:off x="3528725" y="1817425"/>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8" name="Google Shape;68;p13"/>
          <p:cNvSpPr txBox="1">
            <a:spLocks noGrp="1"/>
          </p:cNvSpPr>
          <p:nvPr>
            <p:ph type="subTitle" idx="8"/>
          </p:nvPr>
        </p:nvSpPr>
        <p:spPr>
          <a:xfrm>
            <a:off x="3442327" y="2208253"/>
            <a:ext cx="2240100" cy="64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9" name="Google Shape;69;p13"/>
          <p:cNvSpPr txBox="1">
            <a:spLocks noGrp="1"/>
          </p:cNvSpPr>
          <p:nvPr>
            <p:ph type="title" idx="9" hasCustomPrompt="1"/>
          </p:nvPr>
        </p:nvSpPr>
        <p:spPr>
          <a:xfrm>
            <a:off x="3442327" y="1235450"/>
            <a:ext cx="2240100" cy="687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70" name="Google Shape;70;p13"/>
          <p:cNvSpPr txBox="1">
            <a:spLocks noGrp="1"/>
          </p:cNvSpPr>
          <p:nvPr>
            <p:ph type="title" idx="13"/>
          </p:nvPr>
        </p:nvSpPr>
        <p:spPr>
          <a:xfrm>
            <a:off x="3442327" y="3604003"/>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71" name="Google Shape;71;p13"/>
          <p:cNvSpPr txBox="1">
            <a:spLocks noGrp="1"/>
          </p:cNvSpPr>
          <p:nvPr>
            <p:ph type="subTitle" idx="14"/>
          </p:nvPr>
        </p:nvSpPr>
        <p:spPr>
          <a:xfrm>
            <a:off x="3442327" y="3945148"/>
            <a:ext cx="22401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 name="Google Shape;72;p13"/>
          <p:cNvSpPr txBox="1">
            <a:spLocks noGrp="1"/>
          </p:cNvSpPr>
          <p:nvPr>
            <p:ph type="title" idx="15" hasCustomPrompt="1"/>
          </p:nvPr>
        </p:nvSpPr>
        <p:spPr>
          <a:xfrm>
            <a:off x="3442327" y="3012050"/>
            <a:ext cx="2240100" cy="658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73" name="Google Shape;73;p13"/>
          <p:cNvSpPr txBox="1">
            <a:spLocks noGrp="1"/>
          </p:cNvSpPr>
          <p:nvPr>
            <p:ph type="title" idx="16"/>
          </p:nvPr>
        </p:nvSpPr>
        <p:spPr>
          <a:xfrm>
            <a:off x="5682425" y="1826175"/>
            <a:ext cx="24099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74" name="Google Shape;74;p13"/>
          <p:cNvSpPr txBox="1">
            <a:spLocks noGrp="1"/>
          </p:cNvSpPr>
          <p:nvPr>
            <p:ph type="subTitle" idx="17"/>
          </p:nvPr>
        </p:nvSpPr>
        <p:spPr>
          <a:xfrm>
            <a:off x="5768952" y="2161277"/>
            <a:ext cx="2240100" cy="69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5" name="Google Shape;75;p13"/>
          <p:cNvSpPr txBox="1">
            <a:spLocks noGrp="1"/>
          </p:cNvSpPr>
          <p:nvPr>
            <p:ph type="title" idx="18" hasCustomPrompt="1"/>
          </p:nvPr>
        </p:nvSpPr>
        <p:spPr>
          <a:xfrm>
            <a:off x="5768951" y="1264506"/>
            <a:ext cx="2240100" cy="66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76" name="Google Shape;76;p13"/>
          <p:cNvSpPr txBox="1">
            <a:spLocks noGrp="1"/>
          </p:cNvSpPr>
          <p:nvPr>
            <p:ph type="title" idx="19"/>
          </p:nvPr>
        </p:nvSpPr>
        <p:spPr>
          <a:xfrm>
            <a:off x="5768952" y="3602543"/>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77" name="Google Shape;77;p13"/>
          <p:cNvSpPr txBox="1">
            <a:spLocks noGrp="1"/>
          </p:cNvSpPr>
          <p:nvPr>
            <p:ph type="subTitle" idx="20"/>
          </p:nvPr>
        </p:nvSpPr>
        <p:spPr>
          <a:xfrm>
            <a:off x="5768952" y="3937632"/>
            <a:ext cx="22401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8" name="Google Shape;78;p13"/>
          <p:cNvSpPr txBox="1">
            <a:spLocks noGrp="1"/>
          </p:cNvSpPr>
          <p:nvPr>
            <p:ph type="title" idx="21" hasCustomPrompt="1"/>
          </p:nvPr>
        </p:nvSpPr>
        <p:spPr>
          <a:xfrm>
            <a:off x="5768951" y="3039614"/>
            <a:ext cx="2240100" cy="634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79" name="Google Shape;79;p13"/>
          <p:cNvSpPr/>
          <p:nvPr/>
        </p:nvSpPr>
        <p:spPr>
          <a:xfrm>
            <a:off x="1715088" y="2937001"/>
            <a:ext cx="1316596" cy="687324"/>
          </a:xfrm>
          <a:custGeom>
            <a:avLst/>
            <a:gdLst/>
            <a:ahLst/>
            <a:cxnLst/>
            <a:rect l="l" t="t" r="r" b="b"/>
            <a:pathLst>
              <a:path w="43850" h="20955" extrusionOk="0">
                <a:moveTo>
                  <a:pt x="35868" y="1"/>
                </a:moveTo>
                <a:cubicBezTo>
                  <a:pt x="33099" y="1"/>
                  <a:pt x="29407" y="1533"/>
                  <a:pt x="25541" y="5166"/>
                </a:cubicBezTo>
                <a:cubicBezTo>
                  <a:pt x="22783" y="7783"/>
                  <a:pt x="17994" y="8281"/>
                  <a:pt x="14745" y="8281"/>
                </a:cubicBezTo>
                <a:cubicBezTo>
                  <a:pt x="12746" y="8281"/>
                  <a:pt x="11330" y="8093"/>
                  <a:pt x="11330" y="8093"/>
                </a:cubicBezTo>
                <a:cubicBezTo>
                  <a:pt x="10126" y="7944"/>
                  <a:pt x="9040" y="7874"/>
                  <a:pt x="8063" y="7874"/>
                </a:cubicBezTo>
                <a:cubicBezTo>
                  <a:pt x="1782" y="7874"/>
                  <a:pt x="1" y="10760"/>
                  <a:pt x="338" y="14109"/>
                </a:cubicBezTo>
                <a:cubicBezTo>
                  <a:pt x="687" y="17299"/>
                  <a:pt x="7181" y="20954"/>
                  <a:pt x="15993" y="20954"/>
                </a:cubicBezTo>
                <a:cubicBezTo>
                  <a:pt x="17869" y="20954"/>
                  <a:pt x="19850" y="20789"/>
                  <a:pt x="21899" y="20418"/>
                </a:cubicBezTo>
                <a:cubicBezTo>
                  <a:pt x="35297" y="17979"/>
                  <a:pt x="43850" y="7800"/>
                  <a:pt x="39980" y="1914"/>
                </a:cubicBezTo>
                <a:cubicBezTo>
                  <a:pt x="39181" y="696"/>
                  <a:pt x="37734" y="1"/>
                  <a:pt x="35868" y="1"/>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1597513" y="1163661"/>
            <a:ext cx="1316596" cy="736673"/>
          </a:xfrm>
          <a:custGeom>
            <a:avLst/>
            <a:gdLst/>
            <a:ahLst/>
            <a:cxnLst/>
            <a:rect l="l" t="t" r="r" b="b"/>
            <a:pathLst>
              <a:path w="43850" h="20955" extrusionOk="0">
                <a:moveTo>
                  <a:pt x="35868" y="1"/>
                </a:moveTo>
                <a:cubicBezTo>
                  <a:pt x="33099" y="1"/>
                  <a:pt x="29407" y="1533"/>
                  <a:pt x="25541" y="5166"/>
                </a:cubicBezTo>
                <a:cubicBezTo>
                  <a:pt x="22783" y="7783"/>
                  <a:pt x="17994" y="8281"/>
                  <a:pt x="14745" y="8281"/>
                </a:cubicBezTo>
                <a:cubicBezTo>
                  <a:pt x="12746" y="8281"/>
                  <a:pt x="11330" y="8093"/>
                  <a:pt x="11330" y="8093"/>
                </a:cubicBezTo>
                <a:cubicBezTo>
                  <a:pt x="10126" y="7944"/>
                  <a:pt x="9040" y="7874"/>
                  <a:pt x="8063" y="7874"/>
                </a:cubicBezTo>
                <a:cubicBezTo>
                  <a:pt x="1782" y="7874"/>
                  <a:pt x="1" y="10760"/>
                  <a:pt x="338" y="14109"/>
                </a:cubicBezTo>
                <a:cubicBezTo>
                  <a:pt x="687" y="17299"/>
                  <a:pt x="7181" y="20954"/>
                  <a:pt x="15993" y="20954"/>
                </a:cubicBezTo>
                <a:cubicBezTo>
                  <a:pt x="17869" y="20954"/>
                  <a:pt x="19850" y="20789"/>
                  <a:pt x="21899" y="20418"/>
                </a:cubicBezTo>
                <a:cubicBezTo>
                  <a:pt x="35297" y="17979"/>
                  <a:pt x="43850" y="7800"/>
                  <a:pt x="39980" y="1914"/>
                </a:cubicBezTo>
                <a:cubicBezTo>
                  <a:pt x="39181" y="696"/>
                  <a:pt x="37734" y="1"/>
                  <a:pt x="35868" y="1"/>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3903264" y="1170188"/>
            <a:ext cx="1316596" cy="736673"/>
          </a:xfrm>
          <a:custGeom>
            <a:avLst/>
            <a:gdLst/>
            <a:ahLst/>
            <a:cxnLst/>
            <a:rect l="l" t="t" r="r" b="b"/>
            <a:pathLst>
              <a:path w="43850" h="20955" extrusionOk="0">
                <a:moveTo>
                  <a:pt x="35868" y="1"/>
                </a:moveTo>
                <a:cubicBezTo>
                  <a:pt x="33099" y="1"/>
                  <a:pt x="29407" y="1533"/>
                  <a:pt x="25541" y="5166"/>
                </a:cubicBezTo>
                <a:cubicBezTo>
                  <a:pt x="22783" y="7783"/>
                  <a:pt x="17994" y="8281"/>
                  <a:pt x="14745" y="8281"/>
                </a:cubicBezTo>
                <a:cubicBezTo>
                  <a:pt x="12746" y="8281"/>
                  <a:pt x="11330" y="8093"/>
                  <a:pt x="11330" y="8093"/>
                </a:cubicBezTo>
                <a:cubicBezTo>
                  <a:pt x="10126" y="7944"/>
                  <a:pt x="9040" y="7874"/>
                  <a:pt x="8063" y="7874"/>
                </a:cubicBezTo>
                <a:cubicBezTo>
                  <a:pt x="1782" y="7874"/>
                  <a:pt x="1" y="10760"/>
                  <a:pt x="338" y="14109"/>
                </a:cubicBezTo>
                <a:cubicBezTo>
                  <a:pt x="687" y="17299"/>
                  <a:pt x="7181" y="20954"/>
                  <a:pt x="15993" y="20954"/>
                </a:cubicBezTo>
                <a:cubicBezTo>
                  <a:pt x="17869" y="20954"/>
                  <a:pt x="19850" y="20789"/>
                  <a:pt x="21899" y="20418"/>
                </a:cubicBezTo>
                <a:cubicBezTo>
                  <a:pt x="35297" y="17979"/>
                  <a:pt x="43850" y="7800"/>
                  <a:pt x="39980" y="1914"/>
                </a:cubicBezTo>
                <a:cubicBezTo>
                  <a:pt x="39181" y="696"/>
                  <a:pt x="37734" y="1"/>
                  <a:pt x="35868" y="1"/>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4056539" y="2937001"/>
            <a:ext cx="1316596" cy="687324"/>
          </a:xfrm>
          <a:custGeom>
            <a:avLst/>
            <a:gdLst/>
            <a:ahLst/>
            <a:cxnLst/>
            <a:rect l="l" t="t" r="r" b="b"/>
            <a:pathLst>
              <a:path w="43850" h="20955" extrusionOk="0">
                <a:moveTo>
                  <a:pt x="35868" y="1"/>
                </a:moveTo>
                <a:cubicBezTo>
                  <a:pt x="33099" y="1"/>
                  <a:pt x="29407" y="1533"/>
                  <a:pt x="25541" y="5166"/>
                </a:cubicBezTo>
                <a:cubicBezTo>
                  <a:pt x="22783" y="7783"/>
                  <a:pt x="17994" y="8281"/>
                  <a:pt x="14745" y="8281"/>
                </a:cubicBezTo>
                <a:cubicBezTo>
                  <a:pt x="12746" y="8281"/>
                  <a:pt x="11330" y="8093"/>
                  <a:pt x="11330" y="8093"/>
                </a:cubicBezTo>
                <a:cubicBezTo>
                  <a:pt x="10126" y="7944"/>
                  <a:pt x="9040" y="7874"/>
                  <a:pt x="8063" y="7874"/>
                </a:cubicBezTo>
                <a:cubicBezTo>
                  <a:pt x="1782" y="7874"/>
                  <a:pt x="1" y="10760"/>
                  <a:pt x="338" y="14109"/>
                </a:cubicBezTo>
                <a:cubicBezTo>
                  <a:pt x="687" y="17299"/>
                  <a:pt x="7181" y="20954"/>
                  <a:pt x="15993" y="20954"/>
                </a:cubicBezTo>
                <a:cubicBezTo>
                  <a:pt x="17869" y="20954"/>
                  <a:pt x="19850" y="20789"/>
                  <a:pt x="21899" y="20418"/>
                </a:cubicBezTo>
                <a:cubicBezTo>
                  <a:pt x="35297" y="17979"/>
                  <a:pt x="43850" y="7800"/>
                  <a:pt x="39980" y="1914"/>
                </a:cubicBezTo>
                <a:cubicBezTo>
                  <a:pt x="39181" y="696"/>
                  <a:pt x="37734" y="1"/>
                  <a:pt x="35868" y="1"/>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295140" y="2937001"/>
            <a:ext cx="1316596" cy="687324"/>
          </a:xfrm>
          <a:custGeom>
            <a:avLst/>
            <a:gdLst/>
            <a:ahLst/>
            <a:cxnLst/>
            <a:rect l="l" t="t" r="r" b="b"/>
            <a:pathLst>
              <a:path w="43850" h="20955" extrusionOk="0">
                <a:moveTo>
                  <a:pt x="35868" y="1"/>
                </a:moveTo>
                <a:cubicBezTo>
                  <a:pt x="33099" y="1"/>
                  <a:pt x="29407" y="1533"/>
                  <a:pt x="25541" y="5166"/>
                </a:cubicBezTo>
                <a:cubicBezTo>
                  <a:pt x="22783" y="7783"/>
                  <a:pt x="17994" y="8281"/>
                  <a:pt x="14745" y="8281"/>
                </a:cubicBezTo>
                <a:cubicBezTo>
                  <a:pt x="12746" y="8281"/>
                  <a:pt x="11330" y="8093"/>
                  <a:pt x="11330" y="8093"/>
                </a:cubicBezTo>
                <a:cubicBezTo>
                  <a:pt x="10126" y="7944"/>
                  <a:pt x="9040" y="7874"/>
                  <a:pt x="8063" y="7874"/>
                </a:cubicBezTo>
                <a:cubicBezTo>
                  <a:pt x="1782" y="7874"/>
                  <a:pt x="1" y="10760"/>
                  <a:pt x="338" y="14109"/>
                </a:cubicBezTo>
                <a:cubicBezTo>
                  <a:pt x="687" y="17299"/>
                  <a:pt x="7181" y="20954"/>
                  <a:pt x="15993" y="20954"/>
                </a:cubicBezTo>
                <a:cubicBezTo>
                  <a:pt x="17869" y="20954"/>
                  <a:pt x="19850" y="20789"/>
                  <a:pt x="21899" y="20418"/>
                </a:cubicBezTo>
                <a:cubicBezTo>
                  <a:pt x="35297" y="17979"/>
                  <a:pt x="43850" y="7800"/>
                  <a:pt x="39980" y="1914"/>
                </a:cubicBezTo>
                <a:cubicBezTo>
                  <a:pt x="39181" y="696"/>
                  <a:pt x="37734" y="1"/>
                  <a:pt x="35868" y="1"/>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229890" y="1163661"/>
            <a:ext cx="1316596" cy="736673"/>
          </a:xfrm>
          <a:custGeom>
            <a:avLst/>
            <a:gdLst/>
            <a:ahLst/>
            <a:cxnLst/>
            <a:rect l="l" t="t" r="r" b="b"/>
            <a:pathLst>
              <a:path w="43850" h="20955" extrusionOk="0">
                <a:moveTo>
                  <a:pt x="35868" y="1"/>
                </a:moveTo>
                <a:cubicBezTo>
                  <a:pt x="33099" y="1"/>
                  <a:pt x="29407" y="1533"/>
                  <a:pt x="25541" y="5166"/>
                </a:cubicBezTo>
                <a:cubicBezTo>
                  <a:pt x="22783" y="7783"/>
                  <a:pt x="17994" y="8281"/>
                  <a:pt x="14745" y="8281"/>
                </a:cubicBezTo>
                <a:cubicBezTo>
                  <a:pt x="12746" y="8281"/>
                  <a:pt x="11330" y="8093"/>
                  <a:pt x="11330" y="8093"/>
                </a:cubicBezTo>
                <a:cubicBezTo>
                  <a:pt x="10126" y="7944"/>
                  <a:pt x="9040" y="7874"/>
                  <a:pt x="8063" y="7874"/>
                </a:cubicBezTo>
                <a:cubicBezTo>
                  <a:pt x="1782" y="7874"/>
                  <a:pt x="1" y="10760"/>
                  <a:pt x="338" y="14109"/>
                </a:cubicBezTo>
                <a:cubicBezTo>
                  <a:pt x="687" y="17299"/>
                  <a:pt x="7181" y="20954"/>
                  <a:pt x="15993" y="20954"/>
                </a:cubicBezTo>
                <a:cubicBezTo>
                  <a:pt x="17869" y="20954"/>
                  <a:pt x="19850" y="20789"/>
                  <a:pt x="21899" y="20418"/>
                </a:cubicBezTo>
                <a:cubicBezTo>
                  <a:pt x="35297" y="17979"/>
                  <a:pt x="43850" y="7800"/>
                  <a:pt x="39980" y="1914"/>
                </a:cubicBezTo>
                <a:cubicBezTo>
                  <a:pt x="39181" y="696"/>
                  <a:pt x="37734" y="1"/>
                  <a:pt x="35868" y="1"/>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CUSTOM_1">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a:off x="457200" y="445025"/>
            <a:ext cx="8229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3000"/>
              <a:buNone/>
              <a:defRPr sz="3000"/>
            </a:lvl1pPr>
            <a:lvl2pPr lvl="1" algn="ctr">
              <a:spcBef>
                <a:spcPts val="0"/>
              </a:spcBef>
              <a:spcAft>
                <a:spcPts val="0"/>
              </a:spcAft>
              <a:buSzPts val="3000"/>
              <a:buFont typeface="Roboto Slab"/>
              <a:buNone/>
              <a:defRPr>
                <a:latin typeface="Roboto Slab"/>
                <a:ea typeface="Roboto Slab"/>
                <a:cs typeface="Roboto Slab"/>
                <a:sym typeface="Roboto Slab"/>
              </a:defRPr>
            </a:lvl2pPr>
            <a:lvl3pPr lvl="2" algn="ctr">
              <a:spcBef>
                <a:spcPts val="0"/>
              </a:spcBef>
              <a:spcAft>
                <a:spcPts val="0"/>
              </a:spcAft>
              <a:buSzPts val="3000"/>
              <a:buFont typeface="Roboto Slab"/>
              <a:buNone/>
              <a:defRPr>
                <a:latin typeface="Roboto Slab"/>
                <a:ea typeface="Roboto Slab"/>
                <a:cs typeface="Roboto Slab"/>
                <a:sym typeface="Roboto Slab"/>
              </a:defRPr>
            </a:lvl3pPr>
            <a:lvl4pPr lvl="3" algn="ctr">
              <a:spcBef>
                <a:spcPts val="0"/>
              </a:spcBef>
              <a:spcAft>
                <a:spcPts val="0"/>
              </a:spcAft>
              <a:buSzPts val="3000"/>
              <a:buFont typeface="Roboto Slab"/>
              <a:buNone/>
              <a:defRPr>
                <a:latin typeface="Roboto Slab"/>
                <a:ea typeface="Roboto Slab"/>
                <a:cs typeface="Roboto Slab"/>
                <a:sym typeface="Roboto Slab"/>
              </a:defRPr>
            </a:lvl4pPr>
            <a:lvl5pPr lvl="4" algn="ctr">
              <a:spcBef>
                <a:spcPts val="0"/>
              </a:spcBef>
              <a:spcAft>
                <a:spcPts val="0"/>
              </a:spcAft>
              <a:buSzPts val="3000"/>
              <a:buFont typeface="Roboto Slab"/>
              <a:buNone/>
              <a:defRPr>
                <a:latin typeface="Roboto Slab"/>
                <a:ea typeface="Roboto Slab"/>
                <a:cs typeface="Roboto Slab"/>
                <a:sym typeface="Roboto Slab"/>
              </a:defRPr>
            </a:lvl5pPr>
            <a:lvl6pPr lvl="5" algn="ctr">
              <a:spcBef>
                <a:spcPts val="0"/>
              </a:spcBef>
              <a:spcAft>
                <a:spcPts val="0"/>
              </a:spcAft>
              <a:buSzPts val="3000"/>
              <a:buFont typeface="Roboto Slab"/>
              <a:buNone/>
              <a:defRPr>
                <a:latin typeface="Roboto Slab"/>
                <a:ea typeface="Roboto Slab"/>
                <a:cs typeface="Roboto Slab"/>
                <a:sym typeface="Roboto Slab"/>
              </a:defRPr>
            </a:lvl6pPr>
            <a:lvl7pPr lvl="6" algn="ctr">
              <a:spcBef>
                <a:spcPts val="0"/>
              </a:spcBef>
              <a:spcAft>
                <a:spcPts val="0"/>
              </a:spcAft>
              <a:buSzPts val="3000"/>
              <a:buFont typeface="Roboto Slab"/>
              <a:buNone/>
              <a:defRPr>
                <a:latin typeface="Roboto Slab"/>
                <a:ea typeface="Roboto Slab"/>
                <a:cs typeface="Roboto Slab"/>
                <a:sym typeface="Roboto Slab"/>
              </a:defRPr>
            </a:lvl7pPr>
            <a:lvl8pPr lvl="7" algn="ctr">
              <a:spcBef>
                <a:spcPts val="0"/>
              </a:spcBef>
              <a:spcAft>
                <a:spcPts val="0"/>
              </a:spcAft>
              <a:buSzPts val="3000"/>
              <a:buFont typeface="Roboto Slab"/>
              <a:buNone/>
              <a:defRPr>
                <a:latin typeface="Roboto Slab"/>
                <a:ea typeface="Roboto Slab"/>
                <a:cs typeface="Roboto Slab"/>
                <a:sym typeface="Roboto Slab"/>
              </a:defRPr>
            </a:lvl8pPr>
            <a:lvl9pPr lvl="8" algn="ctr">
              <a:spcBef>
                <a:spcPts val="0"/>
              </a:spcBef>
              <a:spcAft>
                <a:spcPts val="0"/>
              </a:spcAft>
              <a:buSzPts val="3000"/>
              <a:buFont typeface="Roboto Slab"/>
              <a:buNone/>
              <a:defRPr>
                <a:latin typeface="Roboto Slab"/>
                <a:ea typeface="Roboto Slab"/>
                <a:cs typeface="Roboto Slab"/>
                <a:sym typeface="Roboto Slab"/>
              </a:defRPr>
            </a:lvl9pPr>
          </a:lstStyle>
          <a:p>
            <a:endParaRPr/>
          </a:p>
        </p:txBody>
      </p:sp>
      <p:sp>
        <p:nvSpPr>
          <p:cNvPr id="87" name="Google Shape;87;p14"/>
          <p:cNvSpPr/>
          <p:nvPr/>
        </p:nvSpPr>
        <p:spPr>
          <a:xfrm rot="-7531753">
            <a:off x="-1055188" y="-2420408"/>
            <a:ext cx="4167357" cy="4586370"/>
          </a:xfrm>
          <a:custGeom>
            <a:avLst/>
            <a:gdLst/>
            <a:ahLst/>
            <a:cxnLst/>
            <a:rect l="l" t="t" r="r" b="b"/>
            <a:pathLst>
              <a:path w="75555" h="52006" extrusionOk="0">
                <a:moveTo>
                  <a:pt x="54241" y="0"/>
                </a:moveTo>
                <a:cubicBezTo>
                  <a:pt x="52749" y="0"/>
                  <a:pt x="51267" y="444"/>
                  <a:pt x="50141" y="1404"/>
                </a:cubicBezTo>
                <a:cubicBezTo>
                  <a:pt x="48388" y="2890"/>
                  <a:pt x="47721" y="5341"/>
                  <a:pt x="46019" y="6878"/>
                </a:cubicBezTo>
                <a:cubicBezTo>
                  <a:pt x="44551" y="8198"/>
                  <a:pt x="42477" y="8653"/>
                  <a:pt x="40487" y="8653"/>
                </a:cubicBezTo>
                <a:cubicBezTo>
                  <a:pt x="40421" y="8653"/>
                  <a:pt x="40355" y="8653"/>
                  <a:pt x="40289" y="8652"/>
                </a:cubicBezTo>
                <a:cubicBezTo>
                  <a:pt x="38249" y="8631"/>
                  <a:pt x="36229" y="8190"/>
                  <a:pt x="34189" y="8037"/>
                </a:cubicBezTo>
                <a:cubicBezTo>
                  <a:pt x="33607" y="7992"/>
                  <a:pt x="33023" y="7972"/>
                  <a:pt x="32440" y="7972"/>
                </a:cubicBezTo>
                <a:cubicBezTo>
                  <a:pt x="30868" y="7972"/>
                  <a:pt x="29296" y="8120"/>
                  <a:pt x="27741" y="8344"/>
                </a:cubicBezTo>
                <a:cubicBezTo>
                  <a:pt x="25845" y="8631"/>
                  <a:pt x="23917" y="9041"/>
                  <a:pt x="22287" y="10046"/>
                </a:cubicBezTo>
                <a:cubicBezTo>
                  <a:pt x="20657" y="11051"/>
                  <a:pt x="19335" y="12732"/>
                  <a:pt x="19222" y="14649"/>
                </a:cubicBezTo>
                <a:cubicBezTo>
                  <a:pt x="19099" y="16863"/>
                  <a:pt x="20924" y="18811"/>
                  <a:pt x="20944" y="21025"/>
                </a:cubicBezTo>
                <a:cubicBezTo>
                  <a:pt x="20996" y="26981"/>
                  <a:pt x="16393" y="25649"/>
                  <a:pt x="14168" y="28970"/>
                </a:cubicBezTo>
                <a:cubicBezTo>
                  <a:pt x="12764" y="31082"/>
                  <a:pt x="14496" y="34660"/>
                  <a:pt x="12856" y="37028"/>
                </a:cubicBezTo>
                <a:cubicBezTo>
                  <a:pt x="11236" y="39334"/>
                  <a:pt x="8714" y="38770"/>
                  <a:pt x="6520" y="39755"/>
                </a:cubicBezTo>
                <a:cubicBezTo>
                  <a:pt x="2748" y="41446"/>
                  <a:pt x="1" y="45947"/>
                  <a:pt x="8858" y="45947"/>
                </a:cubicBezTo>
                <a:cubicBezTo>
                  <a:pt x="10769" y="45947"/>
                  <a:pt x="13152" y="45689"/>
                  <a:pt x="15512" y="45689"/>
                </a:cubicBezTo>
                <a:cubicBezTo>
                  <a:pt x="18457" y="45689"/>
                  <a:pt x="21365" y="46090"/>
                  <a:pt x="23271" y="47894"/>
                </a:cubicBezTo>
                <a:cubicBezTo>
                  <a:pt x="24630" y="49179"/>
                  <a:pt x="25735" y="49880"/>
                  <a:pt x="27385" y="49880"/>
                </a:cubicBezTo>
                <a:cubicBezTo>
                  <a:pt x="27777" y="49880"/>
                  <a:pt x="28200" y="49841"/>
                  <a:pt x="28664" y="49760"/>
                </a:cubicBezTo>
                <a:cubicBezTo>
                  <a:pt x="29048" y="49693"/>
                  <a:pt x="29403" y="49663"/>
                  <a:pt x="29736" y="49663"/>
                </a:cubicBezTo>
                <a:cubicBezTo>
                  <a:pt x="32676" y="49663"/>
                  <a:pt x="33835" y="52005"/>
                  <a:pt x="37500" y="52005"/>
                </a:cubicBezTo>
                <a:cubicBezTo>
                  <a:pt x="41191" y="52005"/>
                  <a:pt x="42318" y="49798"/>
                  <a:pt x="46348" y="49798"/>
                </a:cubicBezTo>
                <a:cubicBezTo>
                  <a:pt x="47434" y="49798"/>
                  <a:pt x="48731" y="49958"/>
                  <a:pt x="50346" y="50365"/>
                </a:cubicBezTo>
                <a:cubicBezTo>
                  <a:pt x="50907" y="50506"/>
                  <a:pt x="51422" y="50566"/>
                  <a:pt x="51901" y="50566"/>
                </a:cubicBezTo>
                <a:cubicBezTo>
                  <a:pt x="54272" y="50566"/>
                  <a:pt x="55758" y="49090"/>
                  <a:pt x="57634" y="48663"/>
                </a:cubicBezTo>
                <a:cubicBezTo>
                  <a:pt x="58412" y="48485"/>
                  <a:pt x="59185" y="48426"/>
                  <a:pt x="59958" y="48426"/>
                </a:cubicBezTo>
                <a:cubicBezTo>
                  <a:pt x="61460" y="48426"/>
                  <a:pt x="62960" y="48650"/>
                  <a:pt x="64482" y="48663"/>
                </a:cubicBezTo>
                <a:cubicBezTo>
                  <a:pt x="64488" y="48663"/>
                  <a:pt x="64494" y="48663"/>
                  <a:pt x="64500" y="48663"/>
                </a:cubicBezTo>
                <a:cubicBezTo>
                  <a:pt x="66727" y="48663"/>
                  <a:pt x="68515" y="46763"/>
                  <a:pt x="69895" y="45239"/>
                </a:cubicBezTo>
                <a:cubicBezTo>
                  <a:pt x="71095" y="43927"/>
                  <a:pt x="72796" y="42953"/>
                  <a:pt x="74037" y="41651"/>
                </a:cubicBezTo>
                <a:cubicBezTo>
                  <a:pt x="75328" y="40318"/>
                  <a:pt x="75554" y="38442"/>
                  <a:pt x="75144" y="36679"/>
                </a:cubicBezTo>
                <a:cubicBezTo>
                  <a:pt x="74088" y="32107"/>
                  <a:pt x="68727" y="30364"/>
                  <a:pt x="67404" y="25956"/>
                </a:cubicBezTo>
                <a:cubicBezTo>
                  <a:pt x="66707" y="23619"/>
                  <a:pt x="67394" y="21118"/>
                  <a:pt x="67609" y="18688"/>
                </a:cubicBezTo>
                <a:cubicBezTo>
                  <a:pt x="68132" y="12619"/>
                  <a:pt x="65426" y="6355"/>
                  <a:pt x="60648" y="2573"/>
                </a:cubicBezTo>
                <a:cubicBezTo>
                  <a:pt x="59152" y="1394"/>
                  <a:pt x="57429" y="430"/>
                  <a:pt x="55543" y="112"/>
                </a:cubicBezTo>
                <a:cubicBezTo>
                  <a:pt x="55114" y="38"/>
                  <a:pt x="54677" y="0"/>
                  <a:pt x="54241" y="0"/>
                </a:cubicBezTo>
                <a:close/>
              </a:path>
            </a:pathLst>
          </a:custGeom>
          <a:solidFill>
            <a:srgbClr val="8FCEF9">
              <a:alpha val="60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4"/>
          <p:cNvSpPr/>
          <p:nvPr/>
        </p:nvSpPr>
        <p:spPr>
          <a:xfrm rot="1432133">
            <a:off x="6060531" y="3892529"/>
            <a:ext cx="3850151" cy="3505814"/>
          </a:xfrm>
          <a:custGeom>
            <a:avLst/>
            <a:gdLst/>
            <a:ahLst/>
            <a:cxnLst/>
            <a:rect l="l" t="t" r="r" b="b"/>
            <a:pathLst>
              <a:path w="75555" h="52006" extrusionOk="0">
                <a:moveTo>
                  <a:pt x="54241" y="0"/>
                </a:moveTo>
                <a:cubicBezTo>
                  <a:pt x="52749" y="0"/>
                  <a:pt x="51267" y="444"/>
                  <a:pt x="50141" y="1404"/>
                </a:cubicBezTo>
                <a:cubicBezTo>
                  <a:pt x="48388" y="2890"/>
                  <a:pt x="47721" y="5341"/>
                  <a:pt x="46019" y="6878"/>
                </a:cubicBezTo>
                <a:cubicBezTo>
                  <a:pt x="44551" y="8198"/>
                  <a:pt x="42477" y="8653"/>
                  <a:pt x="40487" y="8653"/>
                </a:cubicBezTo>
                <a:cubicBezTo>
                  <a:pt x="40421" y="8653"/>
                  <a:pt x="40355" y="8653"/>
                  <a:pt x="40289" y="8652"/>
                </a:cubicBezTo>
                <a:cubicBezTo>
                  <a:pt x="38249" y="8631"/>
                  <a:pt x="36229" y="8190"/>
                  <a:pt x="34189" y="8037"/>
                </a:cubicBezTo>
                <a:cubicBezTo>
                  <a:pt x="33607" y="7992"/>
                  <a:pt x="33023" y="7972"/>
                  <a:pt x="32440" y="7972"/>
                </a:cubicBezTo>
                <a:cubicBezTo>
                  <a:pt x="30868" y="7972"/>
                  <a:pt x="29296" y="8120"/>
                  <a:pt x="27741" y="8344"/>
                </a:cubicBezTo>
                <a:cubicBezTo>
                  <a:pt x="25845" y="8631"/>
                  <a:pt x="23917" y="9041"/>
                  <a:pt x="22287" y="10046"/>
                </a:cubicBezTo>
                <a:cubicBezTo>
                  <a:pt x="20657" y="11051"/>
                  <a:pt x="19335" y="12732"/>
                  <a:pt x="19222" y="14649"/>
                </a:cubicBezTo>
                <a:cubicBezTo>
                  <a:pt x="19099" y="16863"/>
                  <a:pt x="20924" y="18811"/>
                  <a:pt x="20944" y="21025"/>
                </a:cubicBezTo>
                <a:cubicBezTo>
                  <a:pt x="20996" y="26981"/>
                  <a:pt x="16393" y="25649"/>
                  <a:pt x="14168" y="28970"/>
                </a:cubicBezTo>
                <a:cubicBezTo>
                  <a:pt x="12764" y="31082"/>
                  <a:pt x="14496" y="34660"/>
                  <a:pt x="12856" y="37028"/>
                </a:cubicBezTo>
                <a:cubicBezTo>
                  <a:pt x="11236" y="39334"/>
                  <a:pt x="8714" y="38770"/>
                  <a:pt x="6520" y="39755"/>
                </a:cubicBezTo>
                <a:cubicBezTo>
                  <a:pt x="2748" y="41446"/>
                  <a:pt x="1" y="45947"/>
                  <a:pt x="8858" y="45947"/>
                </a:cubicBezTo>
                <a:cubicBezTo>
                  <a:pt x="10769" y="45947"/>
                  <a:pt x="13152" y="45689"/>
                  <a:pt x="15512" y="45689"/>
                </a:cubicBezTo>
                <a:cubicBezTo>
                  <a:pt x="18457" y="45689"/>
                  <a:pt x="21365" y="46090"/>
                  <a:pt x="23271" y="47894"/>
                </a:cubicBezTo>
                <a:cubicBezTo>
                  <a:pt x="24630" y="49179"/>
                  <a:pt x="25735" y="49880"/>
                  <a:pt x="27385" y="49880"/>
                </a:cubicBezTo>
                <a:cubicBezTo>
                  <a:pt x="27777" y="49880"/>
                  <a:pt x="28200" y="49841"/>
                  <a:pt x="28664" y="49760"/>
                </a:cubicBezTo>
                <a:cubicBezTo>
                  <a:pt x="29048" y="49693"/>
                  <a:pt x="29403" y="49663"/>
                  <a:pt x="29736" y="49663"/>
                </a:cubicBezTo>
                <a:cubicBezTo>
                  <a:pt x="32676" y="49663"/>
                  <a:pt x="33835" y="52005"/>
                  <a:pt x="37500" y="52005"/>
                </a:cubicBezTo>
                <a:cubicBezTo>
                  <a:pt x="41191" y="52005"/>
                  <a:pt x="42318" y="49798"/>
                  <a:pt x="46348" y="49798"/>
                </a:cubicBezTo>
                <a:cubicBezTo>
                  <a:pt x="47434" y="49798"/>
                  <a:pt x="48731" y="49958"/>
                  <a:pt x="50346" y="50365"/>
                </a:cubicBezTo>
                <a:cubicBezTo>
                  <a:pt x="50907" y="50506"/>
                  <a:pt x="51422" y="50566"/>
                  <a:pt x="51901" y="50566"/>
                </a:cubicBezTo>
                <a:cubicBezTo>
                  <a:pt x="54272" y="50566"/>
                  <a:pt x="55758" y="49090"/>
                  <a:pt x="57634" y="48663"/>
                </a:cubicBezTo>
                <a:cubicBezTo>
                  <a:pt x="58412" y="48485"/>
                  <a:pt x="59185" y="48426"/>
                  <a:pt x="59958" y="48426"/>
                </a:cubicBezTo>
                <a:cubicBezTo>
                  <a:pt x="61460" y="48426"/>
                  <a:pt x="62960" y="48650"/>
                  <a:pt x="64482" y="48663"/>
                </a:cubicBezTo>
                <a:cubicBezTo>
                  <a:pt x="64488" y="48663"/>
                  <a:pt x="64494" y="48663"/>
                  <a:pt x="64500" y="48663"/>
                </a:cubicBezTo>
                <a:cubicBezTo>
                  <a:pt x="66727" y="48663"/>
                  <a:pt x="68515" y="46763"/>
                  <a:pt x="69895" y="45239"/>
                </a:cubicBezTo>
                <a:cubicBezTo>
                  <a:pt x="71095" y="43927"/>
                  <a:pt x="72796" y="42953"/>
                  <a:pt x="74037" y="41651"/>
                </a:cubicBezTo>
                <a:cubicBezTo>
                  <a:pt x="75328" y="40318"/>
                  <a:pt x="75554" y="38442"/>
                  <a:pt x="75144" y="36679"/>
                </a:cubicBezTo>
                <a:cubicBezTo>
                  <a:pt x="74088" y="32107"/>
                  <a:pt x="68727" y="30364"/>
                  <a:pt x="67404" y="25956"/>
                </a:cubicBezTo>
                <a:cubicBezTo>
                  <a:pt x="66707" y="23619"/>
                  <a:pt x="67394" y="21118"/>
                  <a:pt x="67609" y="18688"/>
                </a:cubicBezTo>
                <a:cubicBezTo>
                  <a:pt x="68132" y="12619"/>
                  <a:pt x="65426" y="6355"/>
                  <a:pt x="60648" y="2573"/>
                </a:cubicBezTo>
                <a:cubicBezTo>
                  <a:pt x="59152" y="1394"/>
                  <a:pt x="57429" y="430"/>
                  <a:pt x="55543" y="112"/>
                </a:cubicBezTo>
                <a:cubicBezTo>
                  <a:pt x="55114" y="38"/>
                  <a:pt x="54677" y="0"/>
                  <a:pt x="54241" y="0"/>
                </a:cubicBezTo>
                <a:close/>
              </a:path>
            </a:pathLst>
          </a:custGeom>
          <a:solidFill>
            <a:srgbClr val="8FCEF9">
              <a:alpha val="60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1">
  <p:cSld name="CUSTOM_3">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4815300" y="1598100"/>
            <a:ext cx="3871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40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95" name="Google Shape;95;p16"/>
          <p:cNvSpPr txBox="1">
            <a:spLocks noGrp="1"/>
          </p:cNvSpPr>
          <p:nvPr>
            <p:ph type="subTitle" idx="1"/>
          </p:nvPr>
        </p:nvSpPr>
        <p:spPr>
          <a:xfrm>
            <a:off x="4815300" y="2793300"/>
            <a:ext cx="3871500" cy="90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96" name="Google Shape;96;p16"/>
          <p:cNvSpPr/>
          <p:nvPr/>
        </p:nvSpPr>
        <p:spPr>
          <a:xfrm>
            <a:off x="-3911925" y="-1132300"/>
            <a:ext cx="9413034" cy="6480137"/>
          </a:xfrm>
          <a:custGeom>
            <a:avLst/>
            <a:gdLst/>
            <a:ahLst/>
            <a:cxnLst/>
            <a:rect l="l" t="t" r="r" b="b"/>
            <a:pathLst>
              <a:path w="69355" h="44606" extrusionOk="0">
                <a:moveTo>
                  <a:pt x="26829" y="0"/>
                </a:moveTo>
                <a:cubicBezTo>
                  <a:pt x="21416" y="0"/>
                  <a:pt x="19533" y="7906"/>
                  <a:pt x="11616" y="9252"/>
                </a:cubicBezTo>
                <a:cubicBezTo>
                  <a:pt x="823" y="11101"/>
                  <a:pt x="9344" y="29570"/>
                  <a:pt x="3240" y="32410"/>
                </a:cubicBezTo>
                <a:cubicBezTo>
                  <a:pt x="919" y="33486"/>
                  <a:pt x="158" y="35468"/>
                  <a:pt x="109" y="37511"/>
                </a:cubicBezTo>
                <a:cubicBezTo>
                  <a:pt x="1" y="41258"/>
                  <a:pt x="3047" y="44340"/>
                  <a:pt x="6806" y="44364"/>
                </a:cubicBezTo>
                <a:lnTo>
                  <a:pt x="59190" y="44606"/>
                </a:lnTo>
                <a:cubicBezTo>
                  <a:pt x="59202" y="44606"/>
                  <a:pt x="59214" y="44606"/>
                  <a:pt x="59226" y="44606"/>
                </a:cubicBezTo>
                <a:cubicBezTo>
                  <a:pt x="61497" y="44606"/>
                  <a:pt x="63620" y="43471"/>
                  <a:pt x="64859" y="41560"/>
                </a:cubicBezTo>
                <a:cubicBezTo>
                  <a:pt x="67143" y="38042"/>
                  <a:pt x="69355" y="32325"/>
                  <a:pt x="62610" y="29134"/>
                </a:cubicBezTo>
                <a:cubicBezTo>
                  <a:pt x="52385" y="24312"/>
                  <a:pt x="66019" y="14944"/>
                  <a:pt x="57776" y="7559"/>
                </a:cubicBezTo>
                <a:cubicBezTo>
                  <a:pt x="55916" y="5888"/>
                  <a:pt x="54360" y="5319"/>
                  <a:pt x="52920" y="5319"/>
                </a:cubicBezTo>
                <a:cubicBezTo>
                  <a:pt x="49855" y="5319"/>
                  <a:pt x="47316" y="7895"/>
                  <a:pt x="43484" y="7895"/>
                </a:cubicBezTo>
                <a:cubicBezTo>
                  <a:pt x="41149" y="7895"/>
                  <a:pt x="38334" y="6939"/>
                  <a:pt x="34629" y="3861"/>
                </a:cubicBezTo>
                <a:cubicBezTo>
                  <a:pt x="31249" y="1053"/>
                  <a:pt x="28804" y="0"/>
                  <a:pt x="26829" y="0"/>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Six Columns">
  <p:cSld name="CUSTOM_23">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xfrm>
            <a:off x="1135750" y="2095577"/>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1" name="Google Shape;111;p19"/>
          <p:cNvSpPr txBox="1">
            <a:spLocks noGrp="1"/>
          </p:cNvSpPr>
          <p:nvPr>
            <p:ph type="subTitle" idx="1"/>
          </p:nvPr>
        </p:nvSpPr>
        <p:spPr>
          <a:xfrm>
            <a:off x="1135750" y="2467122"/>
            <a:ext cx="2240100" cy="69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2" name="Google Shape;112;p19"/>
          <p:cNvSpPr txBox="1">
            <a:spLocks noGrp="1"/>
          </p:cNvSpPr>
          <p:nvPr>
            <p:ph type="title" idx="2"/>
          </p:nvPr>
        </p:nvSpPr>
        <p:spPr>
          <a:xfrm>
            <a:off x="1135750" y="3643328"/>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3" name="Google Shape;113;p19"/>
          <p:cNvSpPr txBox="1">
            <a:spLocks noGrp="1"/>
          </p:cNvSpPr>
          <p:nvPr>
            <p:ph type="subTitle" idx="3"/>
          </p:nvPr>
        </p:nvSpPr>
        <p:spPr>
          <a:xfrm>
            <a:off x="1135750" y="4011640"/>
            <a:ext cx="22401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 name="Google Shape;114;p19"/>
          <p:cNvSpPr txBox="1">
            <a:spLocks noGrp="1"/>
          </p:cNvSpPr>
          <p:nvPr>
            <p:ph type="title" idx="4"/>
          </p:nvPr>
        </p:nvSpPr>
        <p:spPr>
          <a:xfrm>
            <a:off x="3441529" y="2085352"/>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5" name="Google Shape;115;p19"/>
          <p:cNvSpPr txBox="1">
            <a:spLocks noGrp="1"/>
          </p:cNvSpPr>
          <p:nvPr>
            <p:ph type="subTitle" idx="5"/>
          </p:nvPr>
        </p:nvSpPr>
        <p:spPr>
          <a:xfrm>
            <a:off x="3441527" y="2467122"/>
            <a:ext cx="2240100" cy="64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6" name="Google Shape;116;p19"/>
          <p:cNvSpPr txBox="1">
            <a:spLocks noGrp="1"/>
          </p:cNvSpPr>
          <p:nvPr>
            <p:ph type="title" idx="6"/>
          </p:nvPr>
        </p:nvSpPr>
        <p:spPr>
          <a:xfrm>
            <a:off x="3441527" y="3643328"/>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7" name="Google Shape;117;p19"/>
          <p:cNvSpPr txBox="1">
            <a:spLocks noGrp="1"/>
          </p:cNvSpPr>
          <p:nvPr>
            <p:ph type="subTitle" idx="7"/>
          </p:nvPr>
        </p:nvSpPr>
        <p:spPr>
          <a:xfrm>
            <a:off x="3441527" y="4011640"/>
            <a:ext cx="22401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8" name="Google Shape;118;p19"/>
          <p:cNvSpPr txBox="1">
            <a:spLocks noGrp="1"/>
          </p:cNvSpPr>
          <p:nvPr>
            <p:ph type="title" idx="8"/>
          </p:nvPr>
        </p:nvSpPr>
        <p:spPr>
          <a:xfrm>
            <a:off x="5768154" y="2094110"/>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19" name="Google Shape;119;p19"/>
          <p:cNvSpPr txBox="1">
            <a:spLocks noGrp="1"/>
          </p:cNvSpPr>
          <p:nvPr>
            <p:ph type="subTitle" idx="9"/>
          </p:nvPr>
        </p:nvSpPr>
        <p:spPr>
          <a:xfrm>
            <a:off x="5768152" y="2465424"/>
            <a:ext cx="2240100" cy="690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0" name="Google Shape;120;p19"/>
          <p:cNvSpPr txBox="1">
            <a:spLocks noGrp="1"/>
          </p:cNvSpPr>
          <p:nvPr>
            <p:ph type="title" idx="13"/>
          </p:nvPr>
        </p:nvSpPr>
        <p:spPr>
          <a:xfrm>
            <a:off x="5768152" y="3641868"/>
            <a:ext cx="2240100" cy="44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21" name="Google Shape;121;p19"/>
          <p:cNvSpPr txBox="1">
            <a:spLocks noGrp="1"/>
          </p:cNvSpPr>
          <p:nvPr>
            <p:ph type="subTitle" idx="14"/>
          </p:nvPr>
        </p:nvSpPr>
        <p:spPr>
          <a:xfrm>
            <a:off x="5768152" y="4004123"/>
            <a:ext cx="2240100" cy="79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2" name="Google Shape;122;p19"/>
          <p:cNvSpPr txBox="1">
            <a:spLocks noGrp="1"/>
          </p:cNvSpPr>
          <p:nvPr>
            <p:ph type="title" idx="15"/>
          </p:nvPr>
        </p:nvSpPr>
        <p:spPr>
          <a:xfrm>
            <a:off x="457200" y="445025"/>
            <a:ext cx="8229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Font typeface="Roboto Slab"/>
              <a:buNone/>
              <a:defRPr>
                <a:latin typeface="Roboto Slab"/>
                <a:ea typeface="Roboto Slab"/>
                <a:cs typeface="Roboto Slab"/>
                <a:sym typeface="Roboto Slab"/>
              </a:defRPr>
            </a:lvl2pPr>
            <a:lvl3pPr lvl="2" algn="ctr" rtl="0">
              <a:spcBef>
                <a:spcPts val="0"/>
              </a:spcBef>
              <a:spcAft>
                <a:spcPts val="0"/>
              </a:spcAft>
              <a:buSzPts val="3000"/>
              <a:buFont typeface="Roboto Slab"/>
              <a:buNone/>
              <a:defRPr>
                <a:latin typeface="Roboto Slab"/>
                <a:ea typeface="Roboto Slab"/>
                <a:cs typeface="Roboto Slab"/>
                <a:sym typeface="Roboto Slab"/>
              </a:defRPr>
            </a:lvl3pPr>
            <a:lvl4pPr lvl="3" algn="ctr" rtl="0">
              <a:spcBef>
                <a:spcPts val="0"/>
              </a:spcBef>
              <a:spcAft>
                <a:spcPts val="0"/>
              </a:spcAft>
              <a:buSzPts val="3000"/>
              <a:buFont typeface="Roboto Slab"/>
              <a:buNone/>
              <a:defRPr>
                <a:latin typeface="Roboto Slab"/>
                <a:ea typeface="Roboto Slab"/>
                <a:cs typeface="Roboto Slab"/>
                <a:sym typeface="Roboto Slab"/>
              </a:defRPr>
            </a:lvl4pPr>
            <a:lvl5pPr lvl="4" algn="ctr" rtl="0">
              <a:spcBef>
                <a:spcPts val="0"/>
              </a:spcBef>
              <a:spcAft>
                <a:spcPts val="0"/>
              </a:spcAft>
              <a:buSzPts val="3000"/>
              <a:buFont typeface="Roboto Slab"/>
              <a:buNone/>
              <a:defRPr>
                <a:latin typeface="Roboto Slab"/>
                <a:ea typeface="Roboto Slab"/>
                <a:cs typeface="Roboto Slab"/>
                <a:sym typeface="Roboto Slab"/>
              </a:defRPr>
            </a:lvl5pPr>
            <a:lvl6pPr lvl="5" algn="ctr" rtl="0">
              <a:spcBef>
                <a:spcPts val="0"/>
              </a:spcBef>
              <a:spcAft>
                <a:spcPts val="0"/>
              </a:spcAft>
              <a:buSzPts val="3000"/>
              <a:buFont typeface="Roboto Slab"/>
              <a:buNone/>
              <a:defRPr>
                <a:latin typeface="Roboto Slab"/>
                <a:ea typeface="Roboto Slab"/>
                <a:cs typeface="Roboto Slab"/>
                <a:sym typeface="Roboto Slab"/>
              </a:defRPr>
            </a:lvl6pPr>
            <a:lvl7pPr lvl="6" algn="ctr" rtl="0">
              <a:spcBef>
                <a:spcPts val="0"/>
              </a:spcBef>
              <a:spcAft>
                <a:spcPts val="0"/>
              </a:spcAft>
              <a:buSzPts val="3000"/>
              <a:buFont typeface="Roboto Slab"/>
              <a:buNone/>
              <a:defRPr>
                <a:latin typeface="Roboto Slab"/>
                <a:ea typeface="Roboto Slab"/>
                <a:cs typeface="Roboto Slab"/>
                <a:sym typeface="Roboto Slab"/>
              </a:defRPr>
            </a:lvl7pPr>
            <a:lvl8pPr lvl="7" algn="ctr" rtl="0">
              <a:spcBef>
                <a:spcPts val="0"/>
              </a:spcBef>
              <a:spcAft>
                <a:spcPts val="0"/>
              </a:spcAft>
              <a:buSzPts val="3000"/>
              <a:buFont typeface="Roboto Slab"/>
              <a:buNone/>
              <a:defRPr>
                <a:latin typeface="Roboto Slab"/>
                <a:ea typeface="Roboto Slab"/>
                <a:cs typeface="Roboto Slab"/>
                <a:sym typeface="Roboto Slab"/>
              </a:defRPr>
            </a:lvl8pPr>
            <a:lvl9pPr lvl="8" algn="ctr" rtl="0">
              <a:spcBef>
                <a:spcPts val="0"/>
              </a:spcBef>
              <a:spcAft>
                <a:spcPts val="0"/>
              </a:spcAft>
              <a:buSzPts val="3000"/>
              <a:buFont typeface="Roboto Slab"/>
              <a:buNone/>
              <a:defRPr>
                <a:latin typeface="Roboto Slab"/>
                <a:ea typeface="Roboto Slab"/>
                <a:cs typeface="Roboto Slab"/>
                <a:sym typeface="Roboto Slab"/>
              </a:defRPr>
            </a:lvl9pPr>
          </a:lstStyle>
          <a:p>
            <a:endParaRPr/>
          </a:p>
        </p:txBody>
      </p:sp>
      <p:sp>
        <p:nvSpPr>
          <p:cNvPr id="123" name="Google Shape;123;p19"/>
          <p:cNvSpPr/>
          <p:nvPr/>
        </p:nvSpPr>
        <p:spPr>
          <a:xfrm rot="9117159">
            <a:off x="-1377015" y="-868228"/>
            <a:ext cx="3850050" cy="3904137"/>
          </a:xfrm>
          <a:custGeom>
            <a:avLst/>
            <a:gdLst/>
            <a:ahLst/>
            <a:cxnLst/>
            <a:rect l="l" t="t" r="r" b="b"/>
            <a:pathLst>
              <a:path w="75555" h="52006" extrusionOk="0">
                <a:moveTo>
                  <a:pt x="54241" y="0"/>
                </a:moveTo>
                <a:cubicBezTo>
                  <a:pt x="52749" y="0"/>
                  <a:pt x="51267" y="444"/>
                  <a:pt x="50141" y="1404"/>
                </a:cubicBezTo>
                <a:cubicBezTo>
                  <a:pt x="48388" y="2890"/>
                  <a:pt x="47721" y="5341"/>
                  <a:pt x="46019" y="6878"/>
                </a:cubicBezTo>
                <a:cubicBezTo>
                  <a:pt x="44551" y="8198"/>
                  <a:pt x="42477" y="8653"/>
                  <a:pt x="40487" y="8653"/>
                </a:cubicBezTo>
                <a:cubicBezTo>
                  <a:pt x="40421" y="8653"/>
                  <a:pt x="40355" y="8653"/>
                  <a:pt x="40289" y="8652"/>
                </a:cubicBezTo>
                <a:cubicBezTo>
                  <a:pt x="38249" y="8631"/>
                  <a:pt x="36229" y="8190"/>
                  <a:pt x="34189" y="8037"/>
                </a:cubicBezTo>
                <a:cubicBezTo>
                  <a:pt x="33607" y="7992"/>
                  <a:pt x="33023" y="7972"/>
                  <a:pt x="32440" y="7972"/>
                </a:cubicBezTo>
                <a:cubicBezTo>
                  <a:pt x="30868" y="7972"/>
                  <a:pt x="29296" y="8120"/>
                  <a:pt x="27741" y="8344"/>
                </a:cubicBezTo>
                <a:cubicBezTo>
                  <a:pt x="25845" y="8631"/>
                  <a:pt x="23917" y="9041"/>
                  <a:pt x="22287" y="10046"/>
                </a:cubicBezTo>
                <a:cubicBezTo>
                  <a:pt x="20657" y="11051"/>
                  <a:pt x="19335" y="12732"/>
                  <a:pt x="19222" y="14649"/>
                </a:cubicBezTo>
                <a:cubicBezTo>
                  <a:pt x="19099" y="16863"/>
                  <a:pt x="20924" y="18811"/>
                  <a:pt x="20944" y="21025"/>
                </a:cubicBezTo>
                <a:cubicBezTo>
                  <a:pt x="20996" y="26981"/>
                  <a:pt x="16393" y="25649"/>
                  <a:pt x="14168" y="28970"/>
                </a:cubicBezTo>
                <a:cubicBezTo>
                  <a:pt x="12764" y="31082"/>
                  <a:pt x="14496" y="34660"/>
                  <a:pt x="12856" y="37028"/>
                </a:cubicBezTo>
                <a:cubicBezTo>
                  <a:pt x="11236" y="39334"/>
                  <a:pt x="8714" y="38770"/>
                  <a:pt x="6520" y="39755"/>
                </a:cubicBezTo>
                <a:cubicBezTo>
                  <a:pt x="2748" y="41446"/>
                  <a:pt x="1" y="45947"/>
                  <a:pt x="8858" y="45947"/>
                </a:cubicBezTo>
                <a:cubicBezTo>
                  <a:pt x="10769" y="45947"/>
                  <a:pt x="13152" y="45689"/>
                  <a:pt x="15512" y="45689"/>
                </a:cubicBezTo>
                <a:cubicBezTo>
                  <a:pt x="18457" y="45689"/>
                  <a:pt x="21365" y="46090"/>
                  <a:pt x="23271" y="47894"/>
                </a:cubicBezTo>
                <a:cubicBezTo>
                  <a:pt x="24630" y="49179"/>
                  <a:pt x="25735" y="49880"/>
                  <a:pt x="27385" y="49880"/>
                </a:cubicBezTo>
                <a:cubicBezTo>
                  <a:pt x="27777" y="49880"/>
                  <a:pt x="28200" y="49841"/>
                  <a:pt x="28664" y="49760"/>
                </a:cubicBezTo>
                <a:cubicBezTo>
                  <a:pt x="29048" y="49693"/>
                  <a:pt x="29403" y="49663"/>
                  <a:pt x="29736" y="49663"/>
                </a:cubicBezTo>
                <a:cubicBezTo>
                  <a:pt x="32676" y="49663"/>
                  <a:pt x="33835" y="52005"/>
                  <a:pt x="37500" y="52005"/>
                </a:cubicBezTo>
                <a:cubicBezTo>
                  <a:pt x="41191" y="52005"/>
                  <a:pt x="42318" y="49798"/>
                  <a:pt x="46348" y="49798"/>
                </a:cubicBezTo>
                <a:cubicBezTo>
                  <a:pt x="47434" y="49798"/>
                  <a:pt x="48731" y="49958"/>
                  <a:pt x="50346" y="50365"/>
                </a:cubicBezTo>
                <a:cubicBezTo>
                  <a:pt x="50907" y="50506"/>
                  <a:pt x="51422" y="50566"/>
                  <a:pt x="51901" y="50566"/>
                </a:cubicBezTo>
                <a:cubicBezTo>
                  <a:pt x="54272" y="50566"/>
                  <a:pt x="55758" y="49090"/>
                  <a:pt x="57634" y="48663"/>
                </a:cubicBezTo>
                <a:cubicBezTo>
                  <a:pt x="58412" y="48485"/>
                  <a:pt x="59185" y="48426"/>
                  <a:pt x="59958" y="48426"/>
                </a:cubicBezTo>
                <a:cubicBezTo>
                  <a:pt x="61460" y="48426"/>
                  <a:pt x="62960" y="48650"/>
                  <a:pt x="64482" y="48663"/>
                </a:cubicBezTo>
                <a:cubicBezTo>
                  <a:pt x="64488" y="48663"/>
                  <a:pt x="64494" y="48663"/>
                  <a:pt x="64500" y="48663"/>
                </a:cubicBezTo>
                <a:cubicBezTo>
                  <a:pt x="66727" y="48663"/>
                  <a:pt x="68515" y="46763"/>
                  <a:pt x="69895" y="45239"/>
                </a:cubicBezTo>
                <a:cubicBezTo>
                  <a:pt x="71095" y="43927"/>
                  <a:pt x="72796" y="42953"/>
                  <a:pt x="74037" y="41651"/>
                </a:cubicBezTo>
                <a:cubicBezTo>
                  <a:pt x="75328" y="40318"/>
                  <a:pt x="75554" y="38442"/>
                  <a:pt x="75144" y="36679"/>
                </a:cubicBezTo>
                <a:cubicBezTo>
                  <a:pt x="74088" y="32107"/>
                  <a:pt x="68727" y="30364"/>
                  <a:pt x="67404" y="25956"/>
                </a:cubicBezTo>
                <a:cubicBezTo>
                  <a:pt x="66707" y="23619"/>
                  <a:pt x="67394" y="21118"/>
                  <a:pt x="67609" y="18688"/>
                </a:cubicBezTo>
                <a:cubicBezTo>
                  <a:pt x="68132" y="12619"/>
                  <a:pt x="65426" y="6355"/>
                  <a:pt x="60648" y="2573"/>
                </a:cubicBezTo>
                <a:cubicBezTo>
                  <a:pt x="59152" y="1394"/>
                  <a:pt x="57429" y="430"/>
                  <a:pt x="55543" y="112"/>
                </a:cubicBezTo>
                <a:cubicBezTo>
                  <a:pt x="55114" y="38"/>
                  <a:pt x="54677" y="0"/>
                  <a:pt x="54241" y="0"/>
                </a:cubicBezTo>
                <a:close/>
              </a:path>
            </a:pathLst>
          </a:custGeom>
          <a:solidFill>
            <a:srgbClr val="8FCEF9">
              <a:alpha val="60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9"/>
          <p:cNvSpPr/>
          <p:nvPr/>
        </p:nvSpPr>
        <p:spPr>
          <a:xfrm>
            <a:off x="7358925" y="1670851"/>
            <a:ext cx="3850094" cy="3904090"/>
          </a:xfrm>
          <a:custGeom>
            <a:avLst/>
            <a:gdLst/>
            <a:ahLst/>
            <a:cxnLst/>
            <a:rect l="l" t="t" r="r" b="b"/>
            <a:pathLst>
              <a:path w="75555" h="52006" extrusionOk="0">
                <a:moveTo>
                  <a:pt x="54241" y="0"/>
                </a:moveTo>
                <a:cubicBezTo>
                  <a:pt x="52749" y="0"/>
                  <a:pt x="51267" y="444"/>
                  <a:pt x="50141" y="1404"/>
                </a:cubicBezTo>
                <a:cubicBezTo>
                  <a:pt x="48388" y="2890"/>
                  <a:pt x="47721" y="5341"/>
                  <a:pt x="46019" y="6878"/>
                </a:cubicBezTo>
                <a:cubicBezTo>
                  <a:pt x="44551" y="8198"/>
                  <a:pt x="42477" y="8653"/>
                  <a:pt x="40487" y="8653"/>
                </a:cubicBezTo>
                <a:cubicBezTo>
                  <a:pt x="40421" y="8653"/>
                  <a:pt x="40355" y="8653"/>
                  <a:pt x="40289" y="8652"/>
                </a:cubicBezTo>
                <a:cubicBezTo>
                  <a:pt x="38249" y="8631"/>
                  <a:pt x="36229" y="8190"/>
                  <a:pt x="34189" y="8037"/>
                </a:cubicBezTo>
                <a:cubicBezTo>
                  <a:pt x="33607" y="7992"/>
                  <a:pt x="33023" y="7972"/>
                  <a:pt x="32440" y="7972"/>
                </a:cubicBezTo>
                <a:cubicBezTo>
                  <a:pt x="30868" y="7972"/>
                  <a:pt x="29296" y="8120"/>
                  <a:pt x="27741" y="8344"/>
                </a:cubicBezTo>
                <a:cubicBezTo>
                  <a:pt x="25845" y="8631"/>
                  <a:pt x="23917" y="9041"/>
                  <a:pt x="22287" y="10046"/>
                </a:cubicBezTo>
                <a:cubicBezTo>
                  <a:pt x="20657" y="11051"/>
                  <a:pt x="19335" y="12732"/>
                  <a:pt x="19222" y="14649"/>
                </a:cubicBezTo>
                <a:cubicBezTo>
                  <a:pt x="19099" y="16863"/>
                  <a:pt x="20924" y="18811"/>
                  <a:pt x="20944" y="21025"/>
                </a:cubicBezTo>
                <a:cubicBezTo>
                  <a:pt x="20996" y="26981"/>
                  <a:pt x="16393" y="25649"/>
                  <a:pt x="14168" y="28970"/>
                </a:cubicBezTo>
                <a:cubicBezTo>
                  <a:pt x="12764" y="31082"/>
                  <a:pt x="14496" y="34660"/>
                  <a:pt x="12856" y="37028"/>
                </a:cubicBezTo>
                <a:cubicBezTo>
                  <a:pt x="11236" y="39334"/>
                  <a:pt x="8714" y="38770"/>
                  <a:pt x="6520" y="39755"/>
                </a:cubicBezTo>
                <a:cubicBezTo>
                  <a:pt x="2748" y="41446"/>
                  <a:pt x="1" y="45947"/>
                  <a:pt x="8858" y="45947"/>
                </a:cubicBezTo>
                <a:cubicBezTo>
                  <a:pt x="10769" y="45947"/>
                  <a:pt x="13152" y="45689"/>
                  <a:pt x="15512" y="45689"/>
                </a:cubicBezTo>
                <a:cubicBezTo>
                  <a:pt x="18457" y="45689"/>
                  <a:pt x="21365" y="46090"/>
                  <a:pt x="23271" y="47894"/>
                </a:cubicBezTo>
                <a:cubicBezTo>
                  <a:pt x="24630" y="49179"/>
                  <a:pt x="25735" y="49880"/>
                  <a:pt x="27385" y="49880"/>
                </a:cubicBezTo>
                <a:cubicBezTo>
                  <a:pt x="27777" y="49880"/>
                  <a:pt x="28200" y="49841"/>
                  <a:pt x="28664" y="49760"/>
                </a:cubicBezTo>
                <a:cubicBezTo>
                  <a:pt x="29048" y="49693"/>
                  <a:pt x="29403" y="49663"/>
                  <a:pt x="29736" y="49663"/>
                </a:cubicBezTo>
                <a:cubicBezTo>
                  <a:pt x="32676" y="49663"/>
                  <a:pt x="33835" y="52005"/>
                  <a:pt x="37500" y="52005"/>
                </a:cubicBezTo>
                <a:cubicBezTo>
                  <a:pt x="41191" y="52005"/>
                  <a:pt x="42318" y="49798"/>
                  <a:pt x="46348" y="49798"/>
                </a:cubicBezTo>
                <a:cubicBezTo>
                  <a:pt x="47434" y="49798"/>
                  <a:pt x="48731" y="49958"/>
                  <a:pt x="50346" y="50365"/>
                </a:cubicBezTo>
                <a:cubicBezTo>
                  <a:pt x="50907" y="50506"/>
                  <a:pt x="51422" y="50566"/>
                  <a:pt x="51901" y="50566"/>
                </a:cubicBezTo>
                <a:cubicBezTo>
                  <a:pt x="54272" y="50566"/>
                  <a:pt x="55758" y="49090"/>
                  <a:pt x="57634" y="48663"/>
                </a:cubicBezTo>
                <a:cubicBezTo>
                  <a:pt x="58412" y="48485"/>
                  <a:pt x="59185" y="48426"/>
                  <a:pt x="59958" y="48426"/>
                </a:cubicBezTo>
                <a:cubicBezTo>
                  <a:pt x="61460" y="48426"/>
                  <a:pt x="62960" y="48650"/>
                  <a:pt x="64482" y="48663"/>
                </a:cubicBezTo>
                <a:cubicBezTo>
                  <a:pt x="64488" y="48663"/>
                  <a:pt x="64494" y="48663"/>
                  <a:pt x="64500" y="48663"/>
                </a:cubicBezTo>
                <a:cubicBezTo>
                  <a:pt x="66727" y="48663"/>
                  <a:pt x="68515" y="46763"/>
                  <a:pt x="69895" y="45239"/>
                </a:cubicBezTo>
                <a:cubicBezTo>
                  <a:pt x="71095" y="43927"/>
                  <a:pt x="72796" y="42953"/>
                  <a:pt x="74037" y="41651"/>
                </a:cubicBezTo>
                <a:cubicBezTo>
                  <a:pt x="75328" y="40318"/>
                  <a:pt x="75554" y="38442"/>
                  <a:pt x="75144" y="36679"/>
                </a:cubicBezTo>
                <a:cubicBezTo>
                  <a:pt x="74088" y="32107"/>
                  <a:pt x="68727" y="30364"/>
                  <a:pt x="67404" y="25956"/>
                </a:cubicBezTo>
                <a:cubicBezTo>
                  <a:pt x="66707" y="23619"/>
                  <a:pt x="67394" y="21118"/>
                  <a:pt x="67609" y="18688"/>
                </a:cubicBezTo>
                <a:cubicBezTo>
                  <a:pt x="68132" y="12619"/>
                  <a:pt x="65426" y="6355"/>
                  <a:pt x="60648" y="2573"/>
                </a:cubicBezTo>
                <a:cubicBezTo>
                  <a:pt x="59152" y="1394"/>
                  <a:pt x="57429" y="430"/>
                  <a:pt x="55543" y="112"/>
                </a:cubicBezTo>
                <a:cubicBezTo>
                  <a:pt x="55114" y="38"/>
                  <a:pt x="54677" y="0"/>
                  <a:pt x="54241" y="0"/>
                </a:cubicBezTo>
                <a:close/>
              </a:path>
            </a:pathLst>
          </a:custGeom>
          <a:solidFill>
            <a:srgbClr val="8FCEF9">
              <a:alpha val="60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6">
  <p:cSld name="CUSTOM_24">
    <p:spTree>
      <p:nvGrpSpPr>
        <p:cNvPr id="1" name="Shape 184"/>
        <p:cNvGrpSpPr/>
        <p:nvPr/>
      </p:nvGrpSpPr>
      <p:grpSpPr>
        <a:xfrm>
          <a:off x="0" y="0"/>
          <a:ext cx="0" cy="0"/>
          <a:chOff x="0" y="0"/>
          <a:chExt cx="0" cy="0"/>
        </a:xfrm>
      </p:grpSpPr>
      <p:sp>
        <p:nvSpPr>
          <p:cNvPr id="185" name="Google Shape;185;p31"/>
          <p:cNvSpPr txBox="1">
            <a:spLocks noGrp="1"/>
          </p:cNvSpPr>
          <p:nvPr>
            <p:ph type="title"/>
          </p:nvPr>
        </p:nvSpPr>
        <p:spPr>
          <a:xfrm>
            <a:off x="4810050" y="1975979"/>
            <a:ext cx="3871500" cy="671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4800"/>
              <a:buNone/>
              <a:defRPr sz="40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186" name="Google Shape;186;p31"/>
          <p:cNvSpPr txBox="1">
            <a:spLocks noGrp="1"/>
          </p:cNvSpPr>
          <p:nvPr>
            <p:ph type="subTitle" idx="1"/>
          </p:nvPr>
        </p:nvSpPr>
        <p:spPr>
          <a:xfrm>
            <a:off x="4810050" y="2534964"/>
            <a:ext cx="3871500" cy="671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87" name="Google Shape;187;p31"/>
          <p:cNvSpPr/>
          <p:nvPr/>
        </p:nvSpPr>
        <p:spPr>
          <a:xfrm rot="-4546338">
            <a:off x="3291820" y="-1265711"/>
            <a:ext cx="9413075" cy="6480182"/>
          </a:xfrm>
          <a:custGeom>
            <a:avLst/>
            <a:gdLst/>
            <a:ahLst/>
            <a:cxnLst/>
            <a:rect l="l" t="t" r="r" b="b"/>
            <a:pathLst>
              <a:path w="69355" h="44606" extrusionOk="0">
                <a:moveTo>
                  <a:pt x="26829" y="0"/>
                </a:moveTo>
                <a:cubicBezTo>
                  <a:pt x="21416" y="0"/>
                  <a:pt x="19533" y="7906"/>
                  <a:pt x="11616" y="9252"/>
                </a:cubicBezTo>
                <a:cubicBezTo>
                  <a:pt x="823" y="11101"/>
                  <a:pt x="9344" y="29570"/>
                  <a:pt x="3240" y="32410"/>
                </a:cubicBezTo>
                <a:cubicBezTo>
                  <a:pt x="919" y="33486"/>
                  <a:pt x="158" y="35468"/>
                  <a:pt x="109" y="37511"/>
                </a:cubicBezTo>
                <a:cubicBezTo>
                  <a:pt x="1" y="41258"/>
                  <a:pt x="3047" y="44340"/>
                  <a:pt x="6806" y="44364"/>
                </a:cubicBezTo>
                <a:lnTo>
                  <a:pt x="59190" y="44606"/>
                </a:lnTo>
                <a:cubicBezTo>
                  <a:pt x="59202" y="44606"/>
                  <a:pt x="59214" y="44606"/>
                  <a:pt x="59226" y="44606"/>
                </a:cubicBezTo>
                <a:cubicBezTo>
                  <a:pt x="61497" y="44606"/>
                  <a:pt x="63620" y="43471"/>
                  <a:pt x="64859" y="41560"/>
                </a:cubicBezTo>
                <a:cubicBezTo>
                  <a:pt x="67143" y="38042"/>
                  <a:pt x="69355" y="32325"/>
                  <a:pt x="62610" y="29134"/>
                </a:cubicBezTo>
                <a:cubicBezTo>
                  <a:pt x="52385" y="24312"/>
                  <a:pt x="66019" y="14944"/>
                  <a:pt x="57776" y="7559"/>
                </a:cubicBezTo>
                <a:cubicBezTo>
                  <a:pt x="55916" y="5888"/>
                  <a:pt x="54360" y="5319"/>
                  <a:pt x="52920" y="5319"/>
                </a:cubicBezTo>
                <a:cubicBezTo>
                  <a:pt x="49855" y="5319"/>
                  <a:pt x="47316" y="7895"/>
                  <a:pt x="43484" y="7895"/>
                </a:cubicBezTo>
                <a:cubicBezTo>
                  <a:pt x="41149" y="7895"/>
                  <a:pt x="38334" y="6939"/>
                  <a:pt x="34629" y="3861"/>
                </a:cubicBezTo>
                <a:cubicBezTo>
                  <a:pt x="31249" y="1053"/>
                  <a:pt x="28804" y="0"/>
                  <a:pt x="26829" y="0"/>
                </a:cubicBezTo>
                <a:close/>
              </a:path>
            </a:pathLst>
          </a:custGeom>
          <a:solidFill>
            <a:srgbClr val="8FCEF9">
              <a:alpha val="607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000"/>
              <a:buFont typeface="Montserrat"/>
              <a:buNone/>
              <a:defRPr sz="3000" b="1">
                <a:solidFill>
                  <a:schemeClr val="accent1"/>
                </a:solidFill>
                <a:latin typeface="Montserrat"/>
                <a:ea typeface="Montserrat"/>
                <a:cs typeface="Montserrat"/>
                <a:sym typeface="Montserrat"/>
              </a:defRPr>
            </a:lvl1pPr>
            <a:lvl2pPr lvl="1">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2pPr>
            <a:lvl3pPr lvl="2">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3pPr>
            <a:lvl4pPr lvl="3">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4pPr>
            <a:lvl5pPr lvl="4">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5pPr>
            <a:lvl6pPr lvl="5">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6pPr>
            <a:lvl7pPr lvl="6">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7pPr>
            <a:lvl8pPr lvl="7">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8pPr>
            <a:lvl9pPr lvl="8">
              <a:spcBef>
                <a:spcPts val="0"/>
              </a:spcBef>
              <a:spcAft>
                <a:spcPts val="0"/>
              </a:spcAft>
              <a:buClr>
                <a:schemeClr val="dk1"/>
              </a:buClr>
              <a:buSzPts val="3000"/>
              <a:buFont typeface="Montserrat"/>
              <a:buNone/>
              <a:defRPr sz="3000" b="1">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8" r:id="rId4"/>
    <p:sldLayoutId id="2147483659" r:id="rId5"/>
    <p:sldLayoutId id="2147483660" r:id="rId6"/>
    <p:sldLayoutId id="2147483662" r:id="rId7"/>
    <p:sldLayoutId id="2147483665" r:id="rId8"/>
    <p:sldLayoutId id="2147483677" r:id="rId9"/>
    <p:sldLayoutId id="2147483679" r:id="rId10"/>
    <p:sldLayoutId id="2147483682" r:id="rId11"/>
    <p:sldLayoutId id="2147483683"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blog.hubspot.com/service/customer-needs"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FDD63C3-DE96-486F-9E0C-9966187706E8}"/>
              </a:ext>
            </a:extLst>
          </p:cNvPr>
          <p:cNvSpPr>
            <a:spLocks noGrp="1"/>
          </p:cNvSpPr>
          <p:nvPr>
            <p:ph type="ctrTitle"/>
          </p:nvPr>
        </p:nvSpPr>
        <p:spPr>
          <a:xfrm>
            <a:off x="2739400" y="808650"/>
            <a:ext cx="4114800" cy="3417600"/>
          </a:xfrm>
        </p:spPr>
        <p:txBody>
          <a:bodyPr/>
          <a:lstStyle/>
          <a:p>
            <a:r>
              <a:rPr lang="en-US" sz="2800" dirty="0" smtClean="0"/>
              <a:t>Market Place </a:t>
            </a:r>
            <a:r>
              <a:rPr lang="en-US" sz="2800" dirty="0">
                <a:solidFill>
                  <a:schemeClr val="bg1"/>
                </a:solidFill>
              </a:rPr>
              <a:t>and</a:t>
            </a:r>
            <a:r>
              <a:rPr lang="en-US" sz="2800" dirty="0"/>
              <a:t> </a:t>
            </a:r>
            <a:r>
              <a:rPr lang="en-US" sz="2800" dirty="0" smtClean="0"/>
              <a:t>Customer Needs</a:t>
            </a:r>
            <a:endParaRPr lang="en-US" sz="2800" dirty="0"/>
          </a:p>
        </p:txBody>
      </p:sp>
      <p:sp>
        <p:nvSpPr>
          <p:cNvPr id="3" name="Subtitle 2">
            <a:extLst>
              <a:ext uri="{FF2B5EF4-FFF2-40B4-BE49-F238E27FC236}">
                <a16:creationId xmlns="" xmlns:a16="http://schemas.microsoft.com/office/drawing/2014/main" id="{50E655F2-F323-4043-998D-B19AE553B7A8}"/>
              </a:ext>
            </a:extLst>
          </p:cNvPr>
          <p:cNvSpPr>
            <a:spLocks noGrp="1"/>
          </p:cNvSpPr>
          <p:nvPr>
            <p:ph type="subTitle" idx="1"/>
          </p:nvPr>
        </p:nvSpPr>
        <p:spPr>
          <a:xfrm>
            <a:off x="2996705" y="4238190"/>
            <a:ext cx="3150589" cy="792600"/>
          </a:xfrm>
        </p:spPr>
        <p:txBody>
          <a:bodyPr/>
          <a:lstStyle/>
          <a:p>
            <a:pPr algn="ctr"/>
            <a:r>
              <a:rPr lang="en-US" sz="1100" dirty="0">
                <a:latin typeface="Arial Black" panose="020B0A04020102020204" pitchFamily="34" charset="0"/>
              </a:rPr>
              <a:t>Name : Saad </a:t>
            </a:r>
            <a:r>
              <a:rPr lang="en-US" sz="1100" dirty="0" err="1">
                <a:latin typeface="Arial Black" panose="020B0A04020102020204" pitchFamily="34" charset="0"/>
              </a:rPr>
              <a:t>Bensoud</a:t>
            </a:r>
            <a:r>
              <a:rPr lang="en-US" sz="1100" dirty="0">
                <a:latin typeface="Arial Black" panose="020B0A04020102020204" pitchFamily="34" charset="0"/>
              </a:rPr>
              <a:t> </a:t>
            </a:r>
          </a:p>
          <a:p>
            <a:pPr algn="ctr"/>
            <a:r>
              <a:rPr lang="en-US" sz="1100" dirty="0">
                <a:latin typeface="Arial Black" panose="020B0A04020102020204" pitchFamily="34" charset="0"/>
              </a:rPr>
              <a:t>Student ID : 2732</a:t>
            </a:r>
          </a:p>
          <a:p>
            <a:pPr algn="ctr"/>
            <a:r>
              <a:rPr lang="en-US" sz="1100" dirty="0">
                <a:latin typeface="Arial Black" panose="020B0A04020102020204" pitchFamily="34" charset="0"/>
              </a:rPr>
              <a:t>Email: saad_2732@limu.edu.ly</a:t>
            </a:r>
          </a:p>
        </p:txBody>
      </p:sp>
      <p:pic>
        <p:nvPicPr>
          <p:cNvPr id="5" name="Picture 4" descr="Logo&#10;&#10;Description automatically generated">
            <a:extLst>
              <a:ext uri="{FF2B5EF4-FFF2-40B4-BE49-F238E27FC236}">
                <a16:creationId xmlns="" xmlns:a16="http://schemas.microsoft.com/office/drawing/2014/main" id="{8E510B65-C5CF-43C1-A444-DEEC101F3FE5}"/>
              </a:ext>
            </a:extLst>
          </p:cNvPr>
          <p:cNvPicPr>
            <a:picLocks noChangeAspect="1"/>
          </p:cNvPicPr>
          <p:nvPr/>
        </p:nvPicPr>
        <p:blipFill>
          <a:blip r:embed="rId2"/>
          <a:stretch>
            <a:fillRect/>
          </a:stretch>
        </p:blipFill>
        <p:spPr>
          <a:xfrm>
            <a:off x="315528" y="400410"/>
            <a:ext cx="1670222" cy="1249326"/>
          </a:xfrm>
          <a:prstGeom prst="rect">
            <a:avLst/>
          </a:prstGeom>
        </p:spPr>
      </p:pic>
      <p:pic>
        <p:nvPicPr>
          <p:cNvPr id="7" name="Picture 6" descr="Logo&#10;&#10;Description automatically generated">
            <a:extLst>
              <a:ext uri="{FF2B5EF4-FFF2-40B4-BE49-F238E27FC236}">
                <a16:creationId xmlns="" xmlns:a16="http://schemas.microsoft.com/office/drawing/2014/main" id="{2E3800D2-2646-4FC0-81F5-2EB4A810D0EC}"/>
              </a:ext>
            </a:extLst>
          </p:cNvPr>
          <p:cNvPicPr>
            <a:picLocks noChangeAspect="1"/>
          </p:cNvPicPr>
          <p:nvPr/>
        </p:nvPicPr>
        <p:blipFill>
          <a:blip r:embed="rId3"/>
          <a:stretch>
            <a:fillRect/>
          </a:stretch>
        </p:blipFill>
        <p:spPr>
          <a:xfrm>
            <a:off x="7336375" y="279024"/>
            <a:ext cx="1492097" cy="1492097"/>
          </a:xfrm>
          <a:prstGeom prst="rect">
            <a:avLst/>
          </a:prstGeom>
          <a:ln>
            <a:noFill/>
          </a:ln>
          <a:effectLst>
            <a:softEdge rad="112500"/>
          </a:effectLst>
        </p:spPr>
      </p:pic>
      <p:sp>
        <p:nvSpPr>
          <p:cNvPr id="8" name="TextBox 7">
            <a:extLst>
              <a:ext uri="{FF2B5EF4-FFF2-40B4-BE49-F238E27FC236}">
                <a16:creationId xmlns="" xmlns:a16="http://schemas.microsoft.com/office/drawing/2014/main" id="{99F5EB10-4A27-4BC4-ABC4-458FAC844ACB}"/>
              </a:ext>
            </a:extLst>
          </p:cNvPr>
          <p:cNvSpPr txBox="1"/>
          <p:nvPr/>
        </p:nvSpPr>
        <p:spPr>
          <a:xfrm>
            <a:off x="2739400" y="400410"/>
            <a:ext cx="4114800" cy="738664"/>
          </a:xfrm>
          <a:prstGeom prst="rect">
            <a:avLst/>
          </a:prstGeom>
          <a:noFill/>
        </p:spPr>
        <p:txBody>
          <a:bodyPr wrap="square" rtlCol="0">
            <a:spAutoFit/>
          </a:bodyPr>
          <a:lstStyle/>
          <a:p>
            <a:pPr algn="ctr"/>
            <a:r>
              <a:rPr lang="en-US" dirty="0">
                <a:latin typeface="Arial Black" panose="020B0A04020102020204" pitchFamily="34" charset="0"/>
                <a:cs typeface="Aharoni" panose="020B0604020202020204" pitchFamily="2" charset="-79"/>
              </a:rPr>
              <a:t>Libyan International </a:t>
            </a:r>
            <a:r>
              <a:rPr lang="en-US" dirty="0" smtClean="0">
                <a:latin typeface="Arial Black" panose="020B0A04020102020204" pitchFamily="34" charset="0"/>
                <a:cs typeface="Aharoni" panose="020B0604020202020204" pitchFamily="2" charset="-79"/>
              </a:rPr>
              <a:t>Medical University</a:t>
            </a:r>
            <a:endParaRPr lang="en-US" dirty="0">
              <a:latin typeface="Arial Black" panose="020B0A04020102020204" pitchFamily="34" charset="0"/>
              <a:cs typeface="Aharoni" panose="020B0604020202020204" pitchFamily="2" charset="-79"/>
            </a:endParaRPr>
          </a:p>
          <a:p>
            <a:pPr algn="ctr"/>
            <a:r>
              <a:rPr lang="en-US" dirty="0">
                <a:latin typeface="Arial Black" panose="020B0A04020102020204" pitchFamily="34" charset="0"/>
                <a:cs typeface="Aharoni" panose="020B0604020202020204" pitchFamily="2" charset="-79"/>
              </a:rPr>
              <a:t>Faculty of</a:t>
            </a:r>
          </a:p>
          <a:p>
            <a:pPr algn="ctr"/>
            <a:r>
              <a:rPr lang="en-US" dirty="0">
                <a:latin typeface="Arial Black" panose="020B0A04020102020204" pitchFamily="34" charset="0"/>
                <a:cs typeface="Aharoni" panose="020B0604020202020204" pitchFamily="2" charset="-79"/>
              </a:rPr>
              <a:t>Business Administration</a:t>
            </a:r>
          </a:p>
        </p:txBody>
      </p:sp>
    </p:spTree>
    <p:extLst>
      <p:ext uri="{BB962C8B-B14F-4D97-AF65-F5344CB8AC3E}">
        <p14:creationId xmlns:p14="http://schemas.microsoft.com/office/powerpoint/2010/main" val="370888227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94"/>
        <p:cNvGrpSpPr/>
        <p:nvPr/>
      </p:nvGrpSpPr>
      <p:grpSpPr>
        <a:xfrm>
          <a:off x="0" y="0"/>
          <a:ext cx="0" cy="0"/>
          <a:chOff x="0" y="0"/>
          <a:chExt cx="0" cy="0"/>
        </a:xfrm>
      </p:grpSpPr>
      <p:sp>
        <p:nvSpPr>
          <p:cNvPr id="3695" name="Google Shape;3695;p78"/>
          <p:cNvSpPr txBox="1">
            <a:spLocks noGrp="1"/>
          </p:cNvSpPr>
          <p:nvPr>
            <p:ph type="title"/>
          </p:nvPr>
        </p:nvSpPr>
        <p:spPr>
          <a:xfrm>
            <a:off x="457200" y="445025"/>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REFERANCES</a:t>
            </a:r>
            <a:endParaRPr dirty="0"/>
          </a:p>
        </p:txBody>
      </p:sp>
      <p:sp>
        <p:nvSpPr>
          <p:cNvPr id="3697" name="Google Shape;3697;p78"/>
          <p:cNvSpPr txBox="1">
            <a:spLocks noGrp="1"/>
          </p:cNvSpPr>
          <p:nvPr>
            <p:ph type="subTitle" idx="1"/>
          </p:nvPr>
        </p:nvSpPr>
        <p:spPr>
          <a:xfrm>
            <a:off x="641800" y="1640450"/>
            <a:ext cx="7811084" cy="2794200"/>
          </a:xfrm>
          <a:prstGeom prst="rect">
            <a:avLst/>
          </a:prstGeom>
        </p:spPr>
        <p:txBody>
          <a:bodyPr spcFirstLastPara="1" wrap="square" lIns="91425" tIns="91425" rIns="91425" bIns="91425" anchor="t" anchorCtr="0">
            <a:noAutofit/>
          </a:bodyPr>
          <a:lstStyle/>
          <a:p>
            <a:pPr indent="-304800">
              <a:buSzPts val="1200"/>
            </a:pPr>
            <a:r>
              <a:rPr lang="en-GB" sz="1800" dirty="0" err="1">
                <a:effectLst/>
                <a:latin typeface="Times New Roman" panose="02020603050405020304" pitchFamily="18" charset="0"/>
              </a:rPr>
              <a:t>Breschi</a:t>
            </a:r>
            <a:r>
              <a:rPr lang="en-GB" sz="1800" dirty="0">
                <a:effectLst/>
                <a:latin typeface="Times New Roman" panose="02020603050405020304" pitchFamily="18" charset="0"/>
              </a:rPr>
              <a:t>, A. (2021). </a:t>
            </a:r>
            <a:r>
              <a:rPr lang="en-GB" sz="1800" i="1" dirty="0">
                <a:effectLst/>
                <a:latin typeface="Times New Roman" panose="02020603050405020304" pitchFamily="18" charset="0"/>
              </a:rPr>
              <a:t>16 Types of Customer Needs (and How to Solve for Them)</a:t>
            </a:r>
            <a:r>
              <a:rPr lang="en-GB" sz="1800" dirty="0">
                <a:effectLst/>
                <a:latin typeface="Times New Roman" panose="02020603050405020304" pitchFamily="18" charset="0"/>
              </a:rPr>
              <a:t>. HUB SPOT. </a:t>
            </a:r>
            <a:r>
              <a:rPr lang="en-GB" sz="1800" dirty="0">
                <a:effectLst/>
                <a:latin typeface="Times New Roman" panose="02020603050405020304" pitchFamily="18" charset="0"/>
                <a:hlinkClick r:id="rId3"/>
              </a:rPr>
              <a:t>https://blog.hubspot.com/service/customer-needs</a:t>
            </a:r>
            <a:endParaRPr lang="en-GB" sz="1800" dirty="0">
              <a:effectLst/>
              <a:latin typeface="Times New Roman" panose="02020603050405020304" pitchFamily="18" charset="0"/>
            </a:endParaRPr>
          </a:p>
          <a:p>
            <a:pPr indent="-304800">
              <a:buSzPts val="1200"/>
            </a:pPr>
            <a:r>
              <a:rPr lang="en-GB" sz="1800" dirty="0">
                <a:effectLst/>
                <a:latin typeface="Times New Roman" panose="02020603050405020304" pitchFamily="18" charset="0"/>
              </a:rPr>
              <a:t>Market Business News. (2021, February 6). </a:t>
            </a:r>
            <a:r>
              <a:rPr lang="en-GB" sz="1800" i="1" dirty="0">
                <a:effectLst/>
                <a:latin typeface="Times New Roman" panose="02020603050405020304" pitchFamily="18" charset="0"/>
              </a:rPr>
              <a:t>Marketplace - definition and meaning</a:t>
            </a:r>
            <a:r>
              <a:rPr lang="en-GB" sz="1800" dirty="0">
                <a:effectLst/>
                <a:latin typeface="Times New Roman" panose="02020603050405020304" pitchFamily="18" charset="0"/>
              </a:rPr>
              <a:t>. https://marketbusinessnews.com/financial-glossary/marketplace/#:%7E:text=Marketplace%20%E2%80%93%20definition%20and%20meaning%20Marketplace%20may%20refer,it%20needs%20to%20sell%20at%20the%20right%20price.</a:t>
            </a:r>
          </a:p>
          <a:p>
            <a:pPr indent="-304800">
              <a:buSzPts val="1200"/>
            </a:pPr>
            <a:endParaRPr lang="en-GB" sz="1800" dirty="0">
              <a:effectLst/>
              <a:latin typeface="Times New Roman" panose="02020603050405020304" pitchFamily="18" charset="0"/>
            </a:endParaRPr>
          </a:p>
          <a:p>
            <a:pPr indent="-304800">
              <a:buSzPts val="1200"/>
            </a:pPr>
            <a:endParaRPr lang="en-GB" sz="1800" dirty="0">
              <a:effectLst/>
              <a:latin typeface="Times New Roman" panose="02020603050405020304" pitchFamily="18" charset="0"/>
            </a:endParaRPr>
          </a:p>
          <a:p>
            <a:pPr marL="457200" lvl="0" indent="-304800" algn="l" rtl="0">
              <a:spcBef>
                <a:spcPts val="0"/>
              </a:spcBef>
              <a:spcAft>
                <a:spcPts val="0"/>
              </a:spcAft>
              <a:buSzPts val="1200"/>
              <a:buChar char="●"/>
            </a:pPr>
            <a:endParaRPr dirty="0"/>
          </a:p>
        </p:txBody>
      </p:sp>
      <p:sp>
        <p:nvSpPr>
          <p:cNvPr id="4"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10</a:t>
            </a:r>
            <a:endParaRPr lang="en" dirty="0"/>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86"/>
        <p:cNvGrpSpPr/>
        <p:nvPr/>
      </p:nvGrpSpPr>
      <p:grpSpPr>
        <a:xfrm>
          <a:off x="0" y="0"/>
          <a:ext cx="0" cy="0"/>
          <a:chOff x="0" y="0"/>
          <a:chExt cx="0" cy="0"/>
        </a:xfrm>
      </p:grpSpPr>
      <p:sp>
        <p:nvSpPr>
          <p:cNvPr id="3487" name="Google Shape;3487;p77"/>
          <p:cNvSpPr txBox="1">
            <a:spLocks noGrp="1"/>
          </p:cNvSpPr>
          <p:nvPr>
            <p:ph type="subTitle" idx="1"/>
          </p:nvPr>
        </p:nvSpPr>
        <p:spPr>
          <a:xfrm>
            <a:off x="460500" y="1385075"/>
            <a:ext cx="3759900" cy="794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t>Do you have any questions?</a:t>
            </a:r>
            <a:endParaRPr b="1" dirty="0"/>
          </a:p>
          <a:p>
            <a:pPr marL="0" lvl="0" indent="0" algn="ctr" rtl="0">
              <a:spcBef>
                <a:spcPts val="0"/>
              </a:spcBef>
              <a:spcAft>
                <a:spcPts val="0"/>
              </a:spcAft>
              <a:buNone/>
            </a:pPr>
            <a:endParaRPr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3488" name="Google Shape;3488;p77"/>
          <p:cNvSpPr txBox="1">
            <a:spLocks noGrp="1"/>
          </p:cNvSpPr>
          <p:nvPr>
            <p:ph type="title"/>
          </p:nvPr>
        </p:nvSpPr>
        <p:spPr>
          <a:xfrm>
            <a:off x="457200" y="776150"/>
            <a:ext cx="37599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THANKS</a:t>
            </a:r>
            <a:endParaRPr/>
          </a:p>
        </p:txBody>
      </p:sp>
      <p:grpSp>
        <p:nvGrpSpPr>
          <p:cNvPr id="3505" name="Google Shape;3505;p77"/>
          <p:cNvGrpSpPr/>
          <p:nvPr/>
        </p:nvGrpSpPr>
        <p:grpSpPr>
          <a:xfrm>
            <a:off x="4435589" y="676270"/>
            <a:ext cx="4205723" cy="3249584"/>
            <a:chOff x="692775" y="3213971"/>
            <a:chExt cx="1784582" cy="1378870"/>
          </a:xfrm>
        </p:grpSpPr>
        <p:sp>
          <p:nvSpPr>
            <p:cNvPr id="3506" name="Google Shape;3506;p77"/>
            <p:cNvSpPr/>
            <p:nvPr/>
          </p:nvSpPr>
          <p:spPr>
            <a:xfrm>
              <a:off x="1201327" y="4338198"/>
              <a:ext cx="273610" cy="218102"/>
            </a:xfrm>
            <a:custGeom>
              <a:avLst/>
              <a:gdLst/>
              <a:ahLst/>
              <a:cxnLst/>
              <a:rect l="l" t="t" r="r" b="b"/>
              <a:pathLst>
                <a:path w="8148" h="6495" extrusionOk="0">
                  <a:moveTo>
                    <a:pt x="2718" y="0"/>
                  </a:moveTo>
                  <a:cubicBezTo>
                    <a:pt x="2611" y="0"/>
                    <a:pt x="2499" y="21"/>
                    <a:pt x="2382" y="64"/>
                  </a:cubicBezTo>
                  <a:cubicBezTo>
                    <a:pt x="644" y="707"/>
                    <a:pt x="3131" y="4026"/>
                    <a:pt x="3469" y="4464"/>
                  </a:cubicBezTo>
                  <a:lnTo>
                    <a:pt x="3469" y="4464"/>
                  </a:lnTo>
                  <a:cubicBezTo>
                    <a:pt x="2999" y="3874"/>
                    <a:pt x="2073" y="3124"/>
                    <a:pt x="1338" y="3124"/>
                  </a:cubicBezTo>
                  <a:cubicBezTo>
                    <a:pt x="993" y="3124"/>
                    <a:pt x="690" y="3289"/>
                    <a:pt x="496" y="3714"/>
                  </a:cubicBezTo>
                  <a:cubicBezTo>
                    <a:pt x="231" y="4306"/>
                    <a:pt x="799" y="4862"/>
                    <a:pt x="1536" y="5298"/>
                  </a:cubicBezTo>
                  <a:cubicBezTo>
                    <a:pt x="1286" y="5240"/>
                    <a:pt x="1037" y="5196"/>
                    <a:pt x="834" y="5196"/>
                  </a:cubicBezTo>
                  <a:cubicBezTo>
                    <a:pt x="653" y="5196"/>
                    <a:pt x="510" y="5231"/>
                    <a:pt x="436" y="5322"/>
                  </a:cubicBezTo>
                  <a:cubicBezTo>
                    <a:pt x="1" y="5842"/>
                    <a:pt x="883" y="6458"/>
                    <a:pt x="2575" y="6494"/>
                  </a:cubicBezTo>
                  <a:cubicBezTo>
                    <a:pt x="2601" y="6495"/>
                    <a:pt x="2626" y="6495"/>
                    <a:pt x="2651" y="6495"/>
                  </a:cubicBezTo>
                  <a:cubicBezTo>
                    <a:pt x="3206" y="6495"/>
                    <a:pt x="3500" y="6367"/>
                    <a:pt x="3639" y="6216"/>
                  </a:cubicBezTo>
                  <a:lnTo>
                    <a:pt x="3675" y="6216"/>
                  </a:lnTo>
                  <a:lnTo>
                    <a:pt x="7821" y="6410"/>
                  </a:lnTo>
                  <a:lnTo>
                    <a:pt x="7821" y="6410"/>
                  </a:lnTo>
                  <a:lnTo>
                    <a:pt x="7193" y="4270"/>
                  </a:lnTo>
                  <a:cubicBezTo>
                    <a:pt x="7193" y="4270"/>
                    <a:pt x="8147" y="221"/>
                    <a:pt x="6141" y="40"/>
                  </a:cubicBezTo>
                  <a:cubicBezTo>
                    <a:pt x="6094" y="35"/>
                    <a:pt x="6049" y="33"/>
                    <a:pt x="6006" y="33"/>
                  </a:cubicBezTo>
                  <a:cubicBezTo>
                    <a:pt x="4268" y="33"/>
                    <a:pt x="4727" y="3423"/>
                    <a:pt x="4797" y="3890"/>
                  </a:cubicBezTo>
                  <a:lnTo>
                    <a:pt x="4797" y="3890"/>
                  </a:lnTo>
                  <a:cubicBezTo>
                    <a:pt x="4726" y="3428"/>
                    <a:pt x="4114" y="0"/>
                    <a:pt x="2718" y="0"/>
                  </a:cubicBezTo>
                  <a:close/>
                </a:path>
              </a:pathLst>
            </a:custGeom>
            <a:solidFill>
              <a:srgbClr val="78E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77"/>
            <p:cNvSpPr/>
            <p:nvPr/>
          </p:nvSpPr>
          <p:spPr>
            <a:xfrm>
              <a:off x="1201327" y="4319627"/>
              <a:ext cx="273610" cy="237075"/>
            </a:xfrm>
            <a:custGeom>
              <a:avLst/>
              <a:gdLst/>
              <a:ahLst/>
              <a:cxnLst/>
              <a:rect l="l" t="t" r="r" b="b"/>
              <a:pathLst>
                <a:path w="8148" h="7060" extrusionOk="0">
                  <a:moveTo>
                    <a:pt x="7821" y="6963"/>
                  </a:moveTo>
                  <a:lnTo>
                    <a:pt x="7193" y="4823"/>
                  </a:lnTo>
                  <a:cubicBezTo>
                    <a:pt x="7193" y="4823"/>
                    <a:pt x="8147" y="774"/>
                    <a:pt x="6141" y="593"/>
                  </a:cubicBezTo>
                  <a:cubicBezTo>
                    <a:pt x="4219" y="412"/>
                    <a:pt x="4739" y="4062"/>
                    <a:pt x="4799" y="4461"/>
                  </a:cubicBezTo>
                  <a:cubicBezTo>
                    <a:pt x="4739" y="4050"/>
                    <a:pt x="4038" y="1"/>
                    <a:pt x="2382" y="617"/>
                  </a:cubicBezTo>
                  <a:cubicBezTo>
                    <a:pt x="521" y="1306"/>
                    <a:pt x="3506" y="5065"/>
                    <a:pt x="3506" y="5065"/>
                  </a:cubicBezTo>
                  <a:cubicBezTo>
                    <a:pt x="2841" y="4195"/>
                    <a:pt x="1113" y="2914"/>
                    <a:pt x="496" y="4267"/>
                  </a:cubicBezTo>
                  <a:cubicBezTo>
                    <a:pt x="231" y="4859"/>
                    <a:pt x="799" y="5415"/>
                    <a:pt x="1536" y="5851"/>
                  </a:cubicBezTo>
                  <a:cubicBezTo>
                    <a:pt x="1064" y="5742"/>
                    <a:pt x="593" y="5681"/>
                    <a:pt x="436" y="5875"/>
                  </a:cubicBezTo>
                  <a:cubicBezTo>
                    <a:pt x="1" y="6395"/>
                    <a:pt x="883" y="7011"/>
                    <a:pt x="2575" y="7047"/>
                  </a:cubicBezTo>
                  <a:cubicBezTo>
                    <a:pt x="3180" y="7059"/>
                    <a:pt x="3494" y="6926"/>
                    <a:pt x="3639" y="6769"/>
                  </a:cubicBezTo>
                  <a:lnTo>
                    <a:pt x="3675" y="6769"/>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77"/>
            <p:cNvSpPr/>
            <p:nvPr/>
          </p:nvSpPr>
          <p:spPr>
            <a:xfrm>
              <a:off x="1289813" y="4458451"/>
              <a:ext cx="162796" cy="99867"/>
            </a:xfrm>
            <a:custGeom>
              <a:avLst/>
              <a:gdLst/>
              <a:ahLst/>
              <a:cxnLst/>
              <a:rect l="l" t="t" r="r" b="b"/>
              <a:pathLst>
                <a:path w="4848" h="2974" extrusionOk="0">
                  <a:moveTo>
                    <a:pt x="2819" y="0"/>
                  </a:moveTo>
                  <a:cubicBezTo>
                    <a:pt x="2792" y="0"/>
                    <a:pt x="2763" y="4"/>
                    <a:pt x="2732" y="12"/>
                  </a:cubicBezTo>
                  <a:cubicBezTo>
                    <a:pt x="2176" y="169"/>
                    <a:pt x="2442" y="1233"/>
                    <a:pt x="2442" y="1233"/>
                  </a:cubicBezTo>
                  <a:cubicBezTo>
                    <a:pt x="2442" y="1233"/>
                    <a:pt x="2144" y="292"/>
                    <a:pt x="1580" y="292"/>
                  </a:cubicBezTo>
                  <a:cubicBezTo>
                    <a:pt x="1502" y="292"/>
                    <a:pt x="1419" y="310"/>
                    <a:pt x="1330" y="351"/>
                  </a:cubicBezTo>
                  <a:cubicBezTo>
                    <a:pt x="629" y="677"/>
                    <a:pt x="1439" y="1729"/>
                    <a:pt x="1439" y="1729"/>
                  </a:cubicBezTo>
                  <a:cubicBezTo>
                    <a:pt x="1439" y="1729"/>
                    <a:pt x="1072" y="1289"/>
                    <a:pt x="754" y="1289"/>
                  </a:cubicBezTo>
                  <a:cubicBezTo>
                    <a:pt x="660" y="1289"/>
                    <a:pt x="571" y="1327"/>
                    <a:pt x="496" y="1427"/>
                  </a:cubicBezTo>
                  <a:cubicBezTo>
                    <a:pt x="1" y="2128"/>
                    <a:pt x="2092" y="2937"/>
                    <a:pt x="2092" y="2937"/>
                  </a:cubicBezTo>
                  <a:lnTo>
                    <a:pt x="3675" y="2974"/>
                  </a:lnTo>
                  <a:cubicBezTo>
                    <a:pt x="3675" y="2974"/>
                    <a:pt x="4848" y="1584"/>
                    <a:pt x="4461" y="895"/>
                  </a:cubicBezTo>
                  <a:cubicBezTo>
                    <a:pt x="4340" y="674"/>
                    <a:pt x="4195" y="595"/>
                    <a:pt x="4051" y="595"/>
                  </a:cubicBezTo>
                  <a:cubicBezTo>
                    <a:pt x="3689" y="595"/>
                    <a:pt x="3325" y="1088"/>
                    <a:pt x="3325" y="1088"/>
                  </a:cubicBezTo>
                  <a:cubicBezTo>
                    <a:pt x="3325" y="1088"/>
                    <a:pt x="3282" y="0"/>
                    <a:pt x="28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77"/>
            <p:cNvSpPr/>
            <p:nvPr/>
          </p:nvSpPr>
          <p:spPr>
            <a:xfrm>
              <a:off x="1609270" y="4338198"/>
              <a:ext cx="275188" cy="219076"/>
            </a:xfrm>
            <a:custGeom>
              <a:avLst/>
              <a:gdLst/>
              <a:ahLst/>
              <a:cxnLst/>
              <a:rect l="l" t="t" r="r" b="b"/>
              <a:pathLst>
                <a:path w="8195" h="6524" extrusionOk="0">
                  <a:moveTo>
                    <a:pt x="5439" y="0"/>
                  </a:moveTo>
                  <a:cubicBezTo>
                    <a:pt x="4051" y="0"/>
                    <a:pt x="3447" y="3351"/>
                    <a:pt x="3366" y="3873"/>
                  </a:cubicBezTo>
                  <a:lnTo>
                    <a:pt x="3366" y="3873"/>
                  </a:lnTo>
                  <a:cubicBezTo>
                    <a:pt x="3442" y="3355"/>
                    <a:pt x="3860" y="33"/>
                    <a:pt x="2153" y="33"/>
                  </a:cubicBezTo>
                  <a:cubicBezTo>
                    <a:pt x="2109" y="33"/>
                    <a:pt x="2065" y="35"/>
                    <a:pt x="2019" y="40"/>
                  </a:cubicBezTo>
                  <a:cubicBezTo>
                    <a:pt x="0" y="221"/>
                    <a:pt x="326" y="6410"/>
                    <a:pt x="326" y="6410"/>
                  </a:cubicBezTo>
                  <a:cubicBezTo>
                    <a:pt x="326" y="6410"/>
                    <a:pt x="1885" y="6524"/>
                    <a:pt x="3602" y="6524"/>
                  </a:cubicBezTo>
                  <a:cubicBezTo>
                    <a:pt x="5672" y="6524"/>
                    <a:pt x="7972" y="6358"/>
                    <a:pt x="8038" y="5624"/>
                  </a:cubicBezTo>
                  <a:cubicBezTo>
                    <a:pt x="8063" y="5354"/>
                    <a:pt x="7653" y="5272"/>
                    <a:pt x="7177" y="5272"/>
                  </a:cubicBezTo>
                  <a:cubicBezTo>
                    <a:pt x="6971" y="5272"/>
                    <a:pt x="6752" y="5288"/>
                    <a:pt x="6551" y="5310"/>
                  </a:cubicBezTo>
                  <a:cubicBezTo>
                    <a:pt x="7434" y="4802"/>
                    <a:pt x="8195" y="4149"/>
                    <a:pt x="7905" y="3509"/>
                  </a:cubicBezTo>
                  <a:cubicBezTo>
                    <a:pt x="7730" y="3113"/>
                    <a:pt x="7440" y="2958"/>
                    <a:pt x="7099" y="2958"/>
                  </a:cubicBezTo>
                  <a:cubicBezTo>
                    <a:pt x="6274" y="2958"/>
                    <a:pt x="5153" y="3868"/>
                    <a:pt x="4661" y="4487"/>
                  </a:cubicBezTo>
                  <a:lnTo>
                    <a:pt x="4661" y="4487"/>
                  </a:lnTo>
                  <a:cubicBezTo>
                    <a:pt x="4919" y="4157"/>
                    <a:pt x="7549" y="720"/>
                    <a:pt x="5778" y="64"/>
                  </a:cubicBezTo>
                  <a:cubicBezTo>
                    <a:pt x="5660" y="21"/>
                    <a:pt x="5547" y="0"/>
                    <a:pt x="5439" y="0"/>
                  </a:cubicBezTo>
                  <a:close/>
                </a:path>
              </a:pathLst>
            </a:custGeom>
            <a:solidFill>
              <a:srgbClr val="78E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77"/>
            <p:cNvSpPr/>
            <p:nvPr/>
          </p:nvSpPr>
          <p:spPr>
            <a:xfrm>
              <a:off x="1609270" y="4319627"/>
              <a:ext cx="275188" cy="252488"/>
            </a:xfrm>
            <a:custGeom>
              <a:avLst/>
              <a:gdLst/>
              <a:ahLst/>
              <a:cxnLst/>
              <a:rect l="l" t="t" r="r" b="b"/>
              <a:pathLst>
                <a:path w="8195" h="7519" extrusionOk="0">
                  <a:moveTo>
                    <a:pt x="8038" y="6177"/>
                  </a:moveTo>
                  <a:cubicBezTo>
                    <a:pt x="8074" y="5790"/>
                    <a:pt x="7216" y="5790"/>
                    <a:pt x="6551" y="5863"/>
                  </a:cubicBezTo>
                  <a:cubicBezTo>
                    <a:pt x="7434" y="5355"/>
                    <a:pt x="8195" y="4702"/>
                    <a:pt x="7905" y="4062"/>
                  </a:cubicBezTo>
                  <a:cubicBezTo>
                    <a:pt x="7301" y="2696"/>
                    <a:pt x="5318" y="4195"/>
                    <a:pt x="4641" y="5065"/>
                  </a:cubicBezTo>
                  <a:cubicBezTo>
                    <a:pt x="4641" y="5065"/>
                    <a:pt x="7639" y="1306"/>
                    <a:pt x="5778" y="617"/>
                  </a:cubicBezTo>
                  <a:cubicBezTo>
                    <a:pt x="4110" y="1"/>
                    <a:pt x="3421" y="4050"/>
                    <a:pt x="3360" y="4461"/>
                  </a:cubicBezTo>
                  <a:cubicBezTo>
                    <a:pt x="3421" y="4074"/>
                    <a:pt x="3928" y="412"/>
                    <a:pt x="2019" y="593"/>
                  </a:cubicBezTo>
                  <a:cubicBezTo>
                    <a:pt x="0" y="774"/>
                    <a:pt x="326" y="6963"/>
                    <a:pt x="326" y="6963"/>
                  </a:cubicBezTo>
                  <a:cubicBezTo>
                    <a:pt x="326" y="6963"/>
                    <a:pt x="7917" y="7519"/>
                    <a:pt x="8038" y="617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77"/>
            <p:cNvSpPr/>
            <p:nvPr/>
          </p:nvSpPr>
          <p:spPr>
            <a:xfrm>
              <a:off x="1630359" y="4463253"/>
              <a:ext cx="163199" cy="99934"/>
            </a:xfrm>
            <a:custGeom>
              <a:avLst/>
              <a:gdLst/>
              <a:ahLst/>
              <a:cxnLst/>
              <a:rect l="l" t="t" r="r" b="b"/>
              <a:pathLst>
                <a:path w="4860" h="2976" extrusionOk="0">
                  <a:moveTo>
                    <a:pt x="2033" y="1"/>
                  </a:moveTo>
                  <a:cubicBezTo>
                    <a:pt x="1566" y="1"/>
                    <a:pt x="1524" y="1090"/>
                    <a:pt x="1524" y="1090"/>
                  </a:cubicBezTo>
                  <a:cubicBezTo>
                    <a:pt x="1524" y="1090"/>
                    <a:pt x="1156" y="592"/>
                    <a:pt x="793" y="592"/>
                  </a:cubicBezTo>
                  <a:cubicBezTo>
                    <a:pt x="650" y="592"/>
                    <a:pt x="507" y="670"/>
                    <a:pt x="387" y="885"/>
                  </a:cubicBezTo>
                  <a:cubicBezTo>
                    <a:pt x="1" y="1586"/>
                    <a:pt x="1173" y="2976"/>
                    <a:pt x="1173" y="2976"/>
                  </a:cubicBezTo>
                  <a:lnTo>
                    <a:pt x="2756" y="2939"/>
                  </a:lnTo>
                  <a:cubicBezTo>
                    <a:pt x="2756" y="2939"/>
                    <a:pt x="4860" y="2130"/>
                    <a:pt x="4352" y="1429"/>
                  </a:cubicBezTo>
                  <a:cubicBezTo>
                    <a:pt x="4280" y="1329"/>
                    <a:pt x="4192" y="1291"/>
                    <a:pt x="4099" y="1291"/>
                  </a:cubicBezTo>
                  <a:cubicBezTo>
                    <a:pt x="3784" y="1291"/>
                    <a:pt x="3409" y="1731"/>
                    <a:pt x="3409" y="1731"/>
                  </a:cubicBezTo>
                  <a:cubicBezTo>
                    <a:pt x="3409" y="1731"/>
                    <a:pt x="4231" y="679"/>
                    <a:pt x="3530" y="353"/>
                  </a:cubicBezTo>
                  <a:cubicBezTo>
                    <a:pt x="3440" y="312"/>
                    <a:pt x="3356" y="294"/>
                    <a:pt x="3276" y="294"/>
                  </a:cubicBezTo>
                  <a:cubicBezTo>
                    <a:pt x="2704" y="294"/>
                    <a:pt x="2406" y="1235"/>
                    <a:pt x="2406" y="1235"/>
                  </a:cubicBezTo>
                  <a:cubicBezTo>
                    <a:pt x="2406" y="1235"/>
                    <a:pt x="2672" y="159"/>
                    <a:pt x="2128" y="14"/>
                  </a:cubicBezTo>
                  <a:cubicBezTo>
                    <a:pt x="2095" y="5"/>
                    <a:pt x="2063" y="1"/>
                    <a:pt x="20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77"/>
            <p:cNvSpPr/>
            <p:nvPr/>
          </p:nvSpPr>
          <p:spPr>
            <a:xfrm>
              <a:off x="746740" y="3965482"/>
              <a:ext cx="181466" cy="164206"/>
            </a:xfrm>
            <a:custGeom>
              <a:avLst/>
              <a:gdLst/>
              <a:ahLst/>
              <a:cxnLst/>
              <a:rect l="l" t="t" r="r" b="b"/>
              <a:pathLst>
                <a:path w="5404" h="4890" extrusionOk="0">
                  <a:moveTo>
                    <a:pt x="2989" y="416"/>
                  </a:moveTo>
                  <a:cubicBezTo>
                    <a:pt x="3020" y="416"/>
                    <a:pt x="3051" y="416"/>
                    <a:pt x="3083" y="418"/>
                  </a:cubicBezTo>
                  <a:cubicBezTo>
                    <a:pt x="4146" y="478"/>
                    <a:pt x="4992" y="1361"/>
                    <a:pt x="4992" y="2436"/>
                  </a:cubicBezTo>
                  <a:cubicBezTo>
                    <a:pt x="4992" y="2581"/>
                    <a:pt x="4980" y="2726"/>
                    <a:pt x="4944" y="2871"/>
                  </a:cubicBezTo>
                  <a:cubicBezTo>
                    <a:pt x="4750" y="3800"/>
                    <a:pt x="3918" y="4459"/>
                    <a:pt x="2984" y="4459"/>
                  </a:cubicBezTo>
                  <a:cubicBezTo>
                    <a:pt x="2873" y="4459"/>
                    <a:pt x="2761" y="4450"/>
                    <a:pt x="2648" y="4431"/>
                  </a:cubicBezTo>
                  <a:cubicBezTo>
                    <a:pt x="1584" y="4261"/>
                    <a:pt x="847" y="3294"/>
                    <a:pt x="968" y="2231"/>
                  </a:cubicBezTo>
                  <a:cubicBezTo>
                    <a:pt x="1073" y="1187"/>
                    <a:pt x="1953" y="416"/>
                    <a:pt x="2989" y="416"/>
                  </a:cubicBezTo>
                  <a:close/>
                  <a:moveTo>
                    <a:pt x="2967" y="1"/>
                  </a:moveTo>
                  <a:cubicBezTo>
                    <a:pt x="2060" y="1"/>
                    <a:pt x="1162" y="500"/>
                    <a:pt x="738" y="1433"/>
                  </a:cubicBezTo>
                  <a:cubicBezTo>
                    <a:pt x="1" y="3053"/>
                    <a:pt x="1185" y="4890"/>
                    <a:pt x="2962" y="4890"/>
                  </a:cubicBezTo>
                  <a:cubicBezTo>
                    <a:pt x="3337" y="4890"/>
                    <a:pt x="3711" y="4793"/>
                    <a:pt x="4050" y="4624"/>
                  </a:cubicBezTo>
                  <a:cubicBezTo>
                    <a:pt x="4714" y="4298"/>
                    <a:pt x="5198" y="3681"/>
                    <a:pt x="5355" y="2956"/>
                  </a:cubicBezTo>
                  <a:cubicBezTo>
                    <a:pt x="5391" y="2787"/>
                    <a:pt x="5403" y="2618"/>
                    <a:pt x="5403" y="2436"/>
                  </a:cubicBezTo>
                  <a:cubicBezTo>
                    <a:pt x="5403" y="1844"/>
                    <a:pt x="5198" y="1276"/>
                    <a:pt x="4799" y="841"/>
                  </a:cubicBezTo>
                  <a:cubicBezTo>
                    <a:pt x="4307" y="272"/>
                    <a:pt x="3634" y="1"/>
                    <a:pt x="296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77"/>
            <p:cNvSpPr/>
            <p:nvPr/>
          </p:nvSpPr>
          <p:spPr>
            <a:xfrm>
              <a:off x="876631" y="4061893"/>
              <a:ext cx="49967" cy="58899"/>
            </a:xfrm>
            <a:custGeom>
              <a:avLst/>
              <a:gdLst/>
              <a:ahLst/>
              <a:cxnLst/>
              <a:rect l="l" t="t" r="r" b="b"/>
              <a:pathLst>
                <a:path w="1488" h="1754" extrusionOk="0">
                  <a:moveTo>
                    <a:pt x="1076" y="0"/>
                  </a:moveTo>
                  <a:cubicBezTo>
                    <a:pt x="955" y="593"/>
                    <a:pt x="556" y="1112"/>
                    <a:pt x="0" y="1390"/>
                  </a:cubicBezTo>
                  <a:lnTo>
                    <a:pt x="182" y="1753"/>
                  </a:lnTo>
                  <a:cubicBezTo>
                    <a:pt x="846" y="1427"/>
                    <a:pt x="1330" y="810"/>
                    <a:pt x="1487" y="85"/>
                  </a:cubicBezTo>
                  <a:lnTo>
                    <a:pt x="1076" y="0"/>
                  </a:lnTo>
                  <a:close/>
                </a:path>
              </a:pathLst>
            </a:custGeom>
            <a:solidFill>
              <a:srgbClr val="18BD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77"/>
            <p:cNvSpPr/>
            <p:nvPr/>
          </p:nvSpPr>
          <p:spPr>
            <a:xfrm>
              <a:off x="787339" y="3965213"/>
              <a:ext cx="120586" cy="37442"/>
            </a:xfrm>
            <a:custGeom>
              <a:avLst/>
              <a:gdLst/>
              <a:ahLst/>
              <a:cxnLst/>
              <a:rect l="l" t="t" r="r" b="b"/>
              <a:pathLst>
                <a:path w="3591" h="1115" extrusionOk="0">
                  <a:moveTo>
                    <a:pt x="1749" y="0"/>
                  </a:moveTo>
                  <a:cubicBezTo>
                    <a:pt x="1118" y="0"/>
                    <a:pt x="483" y="245"/>
                    <a:pt x="0" y="740"/>
                  </a:cubicBezTo>
                  <a:lnTo>
                    <a:pt x="302" y="1030"/>
                  </a:lnTo>
                  <a:cubicBezTo>
                    <a:pt x="705" y="622"/>
                    <a:pt x="1231" y="419"/>
                    <a:pt x="1757" y="419"/>
                  </a:cubicBezTo>
                  <a:cubicBezTo>
                    <a:pt x="2320" y="419"/>
                    <a:pt x="2881" y="652"/>
                    <a:pt x="3288" y="1115"/>
                  </a:cubicBezTo>
                  <a:lnTo>
                    <a:pt x="3590" y="849"/>
                  </a:lnTo>
                  <a:cubicBezTo>
                    <a:pt x="3107" y="285"/>
                    <a:pt x="2430" y="0"/>
                    <a:pt x="17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77"/>
            <p:cNvSpPr/>
            <p:nvPr/>
          </p:nvSpPr>
          <p:spPr>
            <a:xfrm>
              <a:off x="1284944" y="3278145"/>
              <a:ext cx="117329" cy="109404"/>
            </a:xfrm>
            <a:custGeom>
              <a:avLst/>
              <a:gdLst/>
              <a:ahLst/>
              <a:cxnLst/>
              <a:rect l="l" t="t" r="r" b="b"/>
              <a:pathLst>
                <a:path w="3494" h="3258" extrusionOk="0">
                  <a:moveTo>
                    <a:pt x="1877" y="288"/>
                  </a:moveTo>
                  <a:cubicBezTo>
                    <a:pt x="1900" y="288"/>
                    <a:pt x="1923" y="289"/>
                    <a:pt x="1947" y="290"/>
                  </a:cubicBezTo>
                  <a:cubicBezTo>
                    <a:pt x="2660" y="326"/>
                    <a:pt x="3216" y="918"/>
                    <a:pt x="3216" y="1631"/>
                  </a:cubicBezTo>
                  <a:cubicBezTo>
                    <a:pt x="3216" y="1728"/>
                    <a:pt x="3216" y="1825"/>
                    <a:pt x="3192" y="1909"/>
                  </a:cubicBezTo>
                  <a:cubicBezTo>
                    <a:pt x="3050" y="2541"/>
                    <a:pt x="2496" y="2977"/>
                    <a:pt x="1874" y="2977"/>
                  </a:cubicBezTo>
                  <a:cubicBezTo>
                    <a:pt x="1807" y="2977"/>
                    <a:pt x="1738" y="2972"/>
                    <a:pt x="1669" y="2961"/>
                  </a:cubicBezTo>
                  <a:cubicBezTo>
                    <a:pt x="956" y="2840"/>
                    <a:pt x="472" y="2199"/>
                    <a:pt x="545" y="1486"/>
                  </a:cubicBezTo>
                  <a:cubicBezTo>
                    <a:pt x="615" y="797"/>
                    <a:pt x="1194" y="288"/>
                    <a:pt x="1877" y="288"/>
                  </a:cubicBezTo>
                  <a:close/>
                  <a:moveTo>
                    <a:pt x="1889" y="0"/>
                  </a:moveTo>
                  <a:cubicBezTo>
                    <a:pt x="922" y="0"/>
                    <a:pt x="1" y="885"/>
                    <a:pt x="303" y="2042"/>
                  </a:cubicBezTo>
                  <a:cubicBezTo>
                    <a:pt x="511" y="2855"/>
                    <a:pt x="1190" y="3257"/>
                    <a:pt x="1870" y="3257"/>
                  </a:cubicBezTo>
                  <a:cubicBezTo>
                    <a:pt x="2575" y="3257"/>
                    <a:pt x="3279" y="2825"/>
                    <a:pt x="3458" y="1970"/>
                  </a:cubicBezTo>
                  <a:cubicBezTo>
                    <a:pt x="3482" y="1861"/>
                    <a:pt x="3494" y="1740"/>
                    <a:pt x="3494" y="1631"/>
                  </a:cubicBezTo>
                  <a:cubicBezTo>
                    <a:pt x="3494" y="1233"/>
                    <a:pt x="3349" y="858"/>
                    <a:pt x="3095" y="568"/>
                  </a:cubicBezTo>
                  <a:cubicBezTo>
                    <a:pt x="2751" y="172"/>
                    <a:pt x="2316" y="0"/>
                    <a:pt x="188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77"/>
            <p:cNvSpPr/>
            <p:nvPr/>
          </p:nvSpPr>
          <p:spPr>
            <a:xfrm>
              <a:off x="1368158" y="3342251"/>
              <a:ext cx="32908" cy="39389"/>
            </a:xfrm>
            <a:custGeom>
              <a:avLst/>
              <a:gdLst/>
              <a:ahLst/>
              <a:cxnLst/>
              <a:rect l="l" t="t" r="r" b="b"/>
              <a:pathLst>
                <a:path w="980" h="1173" extrusionOk="0">
                  <a:moveTo>
                    <a:pt x="714" y="0"/>
                  </a:moveTo>
                  <a:cubicBezTo>
                    <a:pt x="629" y="399"/>
                    <a:pt x="363" y="750"/>
                    <a:pt x="1" y="931"/>
                  </a:cubicBezTo>
                  <a:lnTo>
                    <a:pt x="121" y="1173"/>
                  </a:lnTo>
                  <a:cubicBezTo>
                    <a:pt x="557" y="955"/>
                    <a:pt x="883" y="544"/>
                    <a:pt x="980" y="61"/>
                  </a:cubicBezTo>
                  <a:lnTo>
                    <a:pt x="71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77"/>
            <p:cNvSpPr/>
            <p:nvPr/>
          </p:nvSpPr>
          <p:spPr>
            <a:xfrm>
              <a:off x="1308887" y="3278313"/>
              <a:ext cx="79988" cy="25017"/>
            </a:xfrm>
            <a:custGeom>
              <a:avLst/>
              <a:gdLst/>
              <a:ahLst/>
              <a:cxnLst/>
              <a:rect l="l" t="t" r="r" b="b"/>
              <a:pathLst>
                <a:path w="2382" h="745" extrusionOk="0">
                  <a:moveTo>
                    <a:pt x="1160" y="0"/>
                  </a:moveTo>
                  <a:cubicBezTo>
                    <a:pt x="741" y="0"/>
                    <a:pt x="322" y="163"/>
                    <a:pt x="1" y="490"/>
                  </a:cubicBezTo>
                  <a:lnTo>
                    <a:pt x="194" y="684"/>
                  </a:lnTo>
                  <a:cubicBezTo>
                    <a:pt x="462" y="410"/>
                    <a:pt x="812" y="274"/>
                    <a:pt x="1160" y="274"/>
                  </a:cubicBezTo>
                  <a:cubicBezTo>
                    <a:pt x="1534" y="274"/>
                    <a:pt x="1907" y="431"/>
                    <a:pt x="2176" y="744"/>
                  </a:cubicBezTo>
                  <a:lnTo>
                    <a:pt x="2382" y="563"/>
                  </a:lnTo>
                  <a:cubicBezTo>
                    <a:pt x="2057" y="188"/>
                    <a:pt x="1609" y="0"/>
                    <a:pt x="116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77"/>
            <p:cNvSpPr/>
            <p:nvPr/>
          </p:nvSpPr>
          <p:spPr>
            <a:xfrm>
              <a:off x="692775" y="4230738"/>
              <a:ext cx="103930" cy="102318"/>
            </a:xfrm>
            <a:custGeom>
              <a:avLst/>
              <a:gdLst/>
              <a:ahLst/>
              <a:cxnLst/>
              <a:rect l="l" t="t" r="r" b="b"/>
              <a:pathLst>
                <a:path w="3095" h="3047" extrusionOk="0">
                  <a:moveTo>
                    <a:pt x="1537" y="707"/>
                  </a:moveTo>
                  <a:cubicBezTo>
                    <a:pt x="1957" y="707"/>
                    <a:pt x="2357" y="1032"/>
                    <a:pt x="2357" y="1523"/>
                  </a:cubicBezTo>
                  <a:cubicBezTo>
                    <a:pt x="2357" y="1971"/>
                    <a:pt x="1994" y="2333"/>
                    <a:pt x="1547" y="2333"/>
                  </a:cubicBezTo>
                  <a:cubicBezTo>
                    <a:pt x="822" y="2333"/>
                    <a:pt x="459" y="1463"/>
                    <a:pt x="967" y="943"/>
                  </a:cubicBezTo>
                  <a:cubicBezTo>
                    <a:pt x="1134" y="780"/>
                    <a:pt x="1338" y="707"/>
                    <a:pt x="1537" y="707"/>
                  </a:cubicBezTo>
                  <a:close/>
                  <a:moveTo>
                    <a:pt x="1547" y="1"/>
                  </a:moveTo>
                  <a:cubicBezTo>
                    <a:pt x="1435" y="1"/>
                    <a:pt x="1324" y="13"/>
                    <a:pt x="1209" y="37"/>
                  </a:cubicBezTo>
                  <a:lnTo>
                    <a:pt x="1257" y="339"/>
                  </a:lnTo>
                  <a:cubicBezTo>
                    <a:pt x="1136" y="363"/>
                    <a:pt x="1015" y="412"/>
                    <a:pt x="907" y="484"/>
                  </a:cubicBezTo>
                  <a:lnTo>
                    <a:pt x="725" y="230"/>
                  </a:lnTo>
                  <a:cubicBezTo>
                    <a:pt x="532" y="351"/>
                    <a:pt x="375" y="508"/>
                    <a:pt x="254" y="702"/>
                  </a:cubicBezTo>
                  <a:lnTo>
                    <a:pt x="508" y="895"/>
                  </a:lnTo>
                  <a:cubicBezTo>
                    <a:pt x="435" y="992"/>
                    <a:pt x="387" y="1113"/>
                    <a:pt x="351" y="1233"/>
                  </a:cubicBezTo>
                  <a:lnTo>
                    <a:pt x="48" y="1185"/>
                  </a:lnTo>
                  <a:cubicBezTo>
                    <a:pt x="0" y="1415"/>
                    <a:pt x="0" y="1644"/>
                    <a:pt x="48" y="1862"/>
                  </a:cubicBezTo>
                  <a:lnTo>
                    <a:pt x="351" y="1814"/>
                  </a:lnTo>
                  <a:cubicBezTo>
                    <a:pt x="387" y="1934"/>
                    <a:pt x="435" y="2055"/>
                    <a:pt x="508" y="2164"/>
                  </a:cubicBezTo>
                  <a:lnTo>
                    <a:pt x="254" y="2345"/>
                  </a:lnTo>
                  <a:cubicBezTo>
                    <a:pt x="375" y="2539"/>
                    <a:pt x="532" y="2696"/>
                    <a:pt x="725" y="2817"/>
                  </a:cubicBezTo>
                  <a:lnTo>
                    <a:pt x="907" y="2575"/>
                  </a:lnTo>
                  <a:cubicBezTo>
                    <a:pt x="1015" y="2635"/>
                    <a:pt x="1136" y="2684"/>
                    <a:pt x="1257" y="2708"/>
                  </a:cubicBezTo>
                  <a:lnTo>
                    <a:pt x="1209" y="3010"/>
                  </a:lnTo>
                  <a:cubicBezTo>
                    <a:pt x="1324" y="3034"/>
                    <a:pt x="1435" y="3046"/>
                    <a:pt x="1547" y="3046"/>
                  </a:cubicBezTo>
                  <a:cubicBezTo>
                    <a:pt x="1659" y="3046"/>
                    <a:pt x="1771" y="3034"/>
                    <a:pt x="1886" y="3010"/>
                  </a:cubicBezTo>
                  <a:lnTo>
                    <a:pt x="1837" y="2708"/>
                  </a:lnTo>
                  <a:cubicBezTo>
                    <a:pt x="1958" y="2684"/>
                    <a:pt x="2079" y="2635"/>
                    <a:pt x="2176" y="2575"/>
                  </a:cubicBezTo>
                  <a:lnTo>
                    <a:pt x="2369" y="2817"/>
                  </a:lnTo>
                  <a:cubicBezTo>
                    <a:pt x="2562" y="2696"/>
                    <a:pt x="2720" y="2539"/>
                    <a:pt x="2840" y="2345"/>
                  </a:cubicBezTo>
                  <a:lnTo>
                    <a:pt x="2587" y="2164"/>
                  </a:lnTo>
                  <a:cubicBezTo>
                    <a:pt x="2659" y="2055"/>
                    <a:pt x="2708" y="1934"/>
                    <a:pt x="2744" y="1814"/>
                  </a:cubicBezTo>
                  <a:lnTo>
                    <a:pt x="3046" y="1862"/>
                  </a:lnTo>
                  <a:cubicBezTo>
                    <a:pt x="3094" y="1644"/>
                    <a:pt x="3094" y="1415"/>
                    <a:pt x="3046" y="1185"/>
                  </a:cubicBezTo>
                  <a:lnTo>
                    <a:pt x="2744" y="1233"/>
                  </a:lnTo>
                  <a:cubicBezTo>
                    <a:pt x="2708" y="1113"/>
                    <a:pt x="2659" y="992"/>
                    <a:pt x="2587" y="895"/>
                  </a:cubicBezTo>
                  <a:lnTo>
                    <a:pt x="2840" y="702"/>
                  </a:lnTo>
                  <a:cubicBezTo>
                    <a:pt x="2720" y="520"/>
                    <a:pt x="2550" y="351"/>
                    <a:pt x="2369" y="230"/>
                  </a:cubicBezTo>
                  <a:lnTo>
                    <a:pt x="2176" y="484"/>
                  </a:lnTo>
                  <a:cubicBezTo>
                    <a:pt x="2079" y="412"/>
                    <a:pt x="1958" y="363"/>
                    <a:pt x="1837" y="339"/>
                  </a:cubicBezTo>
                  <a:lnTo>
                    <a:pt x="1886" y="37"/>
                  </a:lnTo>
                  <a:cubicBezTo>
                    <a:pt x="1771" y="13"/>
                    <a:pt x="1659" y="1"/>
                    <a:pt x="154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77"/>
            <p:cNvSpPr/>
            <p:nvPr/>
          </p:nvSpPr>
          <p:spPr>
            <a:xfrm>
              <a:off x="2243650" y="3435002"/>
              <a:ext cx="155072" cy="153763"/>
            </a:xfrm>
            <a:custGeom>
              <a:avLst/>
              <a:gdLst/>
              <a:ahLst/>
              <a:cxnLst/>
              <a:rect l="l" t="t" r="r" b="b"/>
              <a:pathLst>
                <a:path w="4618" h="4579" extrusionOk="0">
                  <a:moveTo>
                    <a:pt x="2297" y="1065"/>
                  </a:moveTo>
                  <a:cubicBezTo>
                    <a:pt x="2924" y="1065"/>
                    <a:pt x="3530" y="1553"/>
                    <a:pt x="3530" y="2291"/>
                  </a:cubicBezTo>
                  <a:cubicBezTo>
                    <a:pt x="3530" y="2948"/>
                    <a:pt x="2998" y="3500"/>
                    <a:pt x="2331" y="3500"/>
                  </a:cubicBezTo>
                  <a:cubicBezTo>
                    <a:pt x="2324" y="3500"/>
                    <a:pt x="2317" y="3500"/>
                    <a:pt x="2309" y="3499"/>
                  </a:cubicBezTo>
                  <a:cubicBezTo>
                    <a:pt x="1222" y="3499"/>
                    <a:pt x="678" y="2194"/>
                    <a:pt x="1451" y="1420"/>
                  </a:cubicBezTo>
                  <a:cubicBezTo>
                    <a:pt x="1696" y="1175"/>
                    <a:pt x="1999" y="1065"/>
                    <a:pt x="2297" y="1065"/>
                  </a:cubicBezTo>
                  <a:close/>
                  <a:moveTo>
                    <a:pt x="2311" y="0"/>
                  </a:moveTo>
                  <a:cubicBezTo>
                    <a:pt x="2143" y="0"/>
                    <a:pt x="1977" y="18"/>
                    <a:pt x="1814" y="55"/>
                  </a:cubicBezTo>
                  <a:lnTo>
                    <a:pt x="1874" y="502"/>
                  </a:lnTo>
                  <a:cubicBezTo>
                    <a:pt x="1693" y="550"/>
                    <a:pt x="1524" y="623"/>
                    <a:pt x="1367" y="719"/>
                  </a:cubicBezTo>
                  <a:lnTo>
                    <a:pt x="1089" y="345"/>
                  </a:lnTo>
                  <a:cubicBezTo>
                    <a:pt x="799" y="526"/>
                    <a:pt x="557" y="780"/>
                    <a:pt x="376" y="1058"/>
                  </a:cubicBezTo>
                  <a:lnTo>
                    <a:pt x="750" y="1336"/>
                  </a:lnTo>
                  <a:cubicBezTo>
                    <a:pt x="654" y="1493"/>
                    <a:pt x="581" y="1674"/>
                    <a:pt x="533" y="1856"/>
                  </a:cubicBezTo>
                  <a:lnTo>
                    <a:pt x="73" y="1783"/>
                  </a:lnTo>
                  <a:cubicBezTo>
                    <a:pt x="1" y="2121"/>
                    <a:pt x="1" y="2460"/>
                    <a:pt x="73" y="2786"/>
                  </a:cubicBezTo>
                  <a:lnTo>
                    <a:pt x="533" y="2726"/>
                  </a:lnTo>
                  <a:cubicBezTo>
                    <a:pt x="581" y="2907"/>
                    <a:pt x="654" y="3076"/>
                    <a:pt x="750" y="3233"/>
                  </a:cubicBezTo>
                  <a:lnTo>
                    <a:pt x="376" y="3511"/>
                  </a:lnTo>
                  <a:cubicBezTo>
                    <a:pt x="557" y="3802"/>
                    <a:pt x="799" y="4043"/>
                    <a:pt x="1089" y="4225"/>
                  </a:cubicBezTo>
                  <a:lnTo>
                    <a:pt x="1367" y="3850"/>
                  </a:lnTo>
                  <a:cubicBezTo>
                    <a:pt x="1524" y="3947"/>
                    <a:pt x="1693" y="4019"/>
                    <a:pt x="1874" y="4067"/>
                  </a:cubicBezTo>
                  <a:lnTo>
                    <a:pt x="1814" y="4515"/>
                  </a:lnTo>
                  <a:cubicBezTo>
                    <a:pt x="1977" y="4557"/>
                    <a:pt x="2143" y="4578"/>
                    <a:pt x="2311" y="4578"/>
                  </a:cubicBezTo>
                  <a:cubicBezTo>
                    <a:pt x="2479" y="4578"/>
                    <a:pt x="2648" y="4557"/>
                    <a:pt x="2817" y="4515"/>
                  </a:cubicBezTo>
                  <a:lnTo>
                    <a:pt x="2745" y="4067"/>
                  </a:lnTo>
                  <a:cubicBezTo>
                    <a:pt x="2926" y="4019"/>
                    <a:pt x="3107" y="3947"/>
                    <a:pt x="3264" y="3850"/>
                  </a:cubicBezTo>
                  <a:lnTo>
                    <a:pt x="3542" y="4225"/>
                  </a:lnTo>
                  <a:cubicBezTo>
                    <a:pt x="3820" y="4043"/>
                    <a:pt x="4062" y="3802"/>
                    <a:pt x="4243" y="3511"/>
                  </a:cubicBezTo>
                  <a:lnTo>
                    <a:pt x="3881" y="3233"/>
                  </a:lnTo>
                  <a:cubicBezTo>
                    <a:pt x="3977" y="3076"/>
                    <a:pt x="4050" y="2907"/>
                    <a:pt x="4086" y="2726"/>
                  </a:cubicBezTo>
                  <a:lnTo>
                    <a:pt x="4545" y="2786"/>
                  </a:lnTo>
                  <a:cubicBezTo>
                    <a:pt x="4618" y="2460"/>
                    <a:pt x="4618" y="2121"/>
                    <a:pt x="4545" y="1783"/>
                  </a:cubicBezTo>
                  <a:lnTo>
                    <a:pt x="4086" y="1856"/>
                  </a:lnTo>
                  <a:cubicBezTo>
                    <a:pt x="4050" y="1674"/>
                    <a:pt x="3977" y="1493"/>
                    <a:pt x="3881" y="1336"/>
                  </a:cubicBezTo>
                  <a:lnTo>
                    <a:pt x="4243" y="1058"/>
                  </a:lnTo>
                  <a:cubicBezTo>
                    <a:pt x="4062" y="780"/>
                    <a:pt x="3820" y="526"/>
                    <a:pt x="3542" y="345"/>
                  </a:cubicBezTo>
                  <a:lnTo>
                    <a:pt x="3264" y="719"/>
                  </a:lnTo>
                  <a:cubicBezTo>
                    <a:pt x="3107" y="623"/>
                    <a:pt x="2926" y="550"/>
                    <a:pt x="2745" y="502"/>
                  </a:cubicBezTo>
                  <a:lnTo>
                    <a:pt x="2817" y="55"/>
                  </a:lnTo>
                  <a:cubicBezTo>
                    <a:pt x="2648" y="18"/>
                    <a:pt x="2479" y="0"/>
                    <a:pt x="23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77"/>
            <p:cNvSpPr/>
            <p:nvPr/>
          </p:nvSpPr>
          <p:spPr>
            <a:xfrm>
              <a:off x="1148974" y="3213971"/>
              <a:ext cx="49161" cy="49564"/>
            </a:xfrm>
            <a:custGeom>
              <a:avLst/>
              <a:gdLst/>
              <a:ahLst/>
              <a:cxnLst/>
              <a:rect l="l" t="t" r="r" b="b"/>
              <a:pathLst>
                <a:path w="1464" h="1476" fill="none" extrusionOk="0">
                  <a:moveTo>
                    <a:pt x="1463" y="629"/>
                  </a:moveTo>
                  <a:cubicBezTo>
                    <a:pt x="1463" y="1185"/>
                    <a:pt x="786" y="1476"/>
                    <a:pt x="387" y="1077"/>
                  </a:cubicBezTo>
                  <a:cubicBezTo>
                    <a:pt x="1" y="678"/>
                    <a:pt x="279" y="1"/>
                    <a:pt x="835" y="1"/>
                  </a:cubicBezTo>
                  <a:cubicBezTo>
                    <a:pt x="1185" y="1"/>
                    <a:pt x="1463" y="279"/>
                    <a:pt x="1463" y="629"/>
                  </a:cubicBezTo>
                  <a:close/>
                </a:path>
              </a:pathLst>
            </a:custGeom>
            <a:noFill/>
            <a:ln w="7550" cap="flat" cmpd="sng">
              <a:solidFill>
                <a:schemeClr val="accent3"/>
              </a:solidFill>
              <a:prstDash val="solid"/>
              <a:miter lim="1208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77"/>
            <p:cNvSpPr/>
            <p:nvPr/>
          </p:nvSpPr>
          <p:spPr>
            <a:xfrm>
              <a:off x="1967244" y="3290301"/>
              <a:ext cx="49564" cy="49531"/>
            </a:xfrm>
            <a:custGeom>
              <a:avLst/>
              <a:gdLst/>
              <a:ahLst/>
              <a:cxnLst/>
              <a:rect l="l" t="t" r="r" b="b"/>
              <a:pathLst>
                <a:path w="1476" h="1475" fill="none" extrusionOk="0">
                  <a:moveTo>
                    <a:pt x="1475" y="641"/>
                  </a:moveTo>
                  <a:cubicBezTo>
                    <a:pt x="1475" y="1197"/>
                    <a:pt x="798" y="1475"/>
                    <a:pt x="400" y="1088"/>
                  </a:cubicBezTo>
                  <a:cubicBezTo>
                    <a:pt x="1" y="689"/>
                    <a:pt x="291" y="12"/>
                    <a:pt x="847" y="12"/>
                  </a:cubicBezTo>
                  <a:cubicBezTo>
                    <a:pt x="1197" y="0"/>
                    <a:pt x="1475" y="290"/>
                    <a:pt x="1475" y="641"/>
                  </a:cubicBezTo>
                  <a:close/>
                </a:path>
              </a:pathLst>
            </a:custGeom>
            <a:solidFill>
              <a:schemeClr val="accent4"/>
            </a:solidFill>
            <a:ln w="1825" cap="flat" cmpd="sng">
              <a:solidFill>
                <a:schemeClr val="accent3"/>
              </a:solidFill>
              <a:prstDash val="solid"/>
              <a:miter lim="1208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77"/>
            <p:cNvSpPr/>
            <p:nvPr/>
          </p:nvSpPr>
          <p:spPr>
            <a:xfrm>
              <a:off x="1422962" y="3434800"/>
              <a:ext cx="66186" cy="66186"/>
            </a:xfrm>
            <a:custGeom>
              <a:avLst/>
              <a:gdLst/>
              <a:ahLst/>
              <a:cxnLst/>
              <a:rect l="l" t="t" r="r" b="b"/>
              <a:pathLst>
                <a:path w="1971" h="1971" fill="none" extrusionOk="0">
                  <a:moveTo>
                    <a:pt x="1970" y="979"/>
                  </a:moveTo>
                  <a:cubicBezTo>
                    <a:pt x="1970" y="1523"/>
                    <a:pt x="1523" y="1970"/>
                    <a:pt x="979" y="1970"/>
                  </a:cubicBezTo>
                  <a:cubicBezTo>
                    <a:pt x="435" y="1970"/>
                    <a:pt x="0" y="1523"/>
                    <a:pt x="0" y="979"/>
                  </a:cubicBezTo>
                  <a:cubicBezTo>
                    <a:pt x="0" y="435"/>
                    <a:pt x="435" y="0"/>
                    <a:pt x="979" y="0"/>
                  </a:cubicBezTo>
                  <a:cubicBezTo>
                    <a:pt x="1523" y="0"/>
                    <a:pt x="1970" y="435"/>
                    <a:pt x="1970" y="979"/>
                  </a:cubicBezTo>
                  <a:close/>
                </a:path>
              </a:pathLst>
            </a:custGeom>
            <a:solidFill>
              <a:schemeClr val="accent4"/>
            </a:solidFill>
            <a:ln w="11775" cap="flat" cmpd="sng">
              <a:solidFill>
                <a:schemeClr val="accent3"/>
              </a:solidFill>
              <a:prstDash val="solid"/>
              <a:miter lim="1208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77"/>
            <p:cNvSpPr/>
            <p:nvPr/>
          </p:nvSpPr>
          <p:spPr>
            <a:xfrm>
              <a:off x="2354065" y="3927938"/>
              <a:ext cx="77570" cy="77167"/>
            </a:xfrm>
            <a:custGeom>
              <a:avLst/>
              <a:gdLst/>
              <a:ahLst/>
              <a:cxnLst/>
              <a:rect l="l" t="t" r="r" b="b"/>
              <a:pathLst>
                <a:path w="2310" h="2298" fill="none" extrusionOk="0">
                  <a:moveTo>
                    <a:pt x="2309" y="992"/>
                  </a:moveTo>
                  <a:cubicBezTo>
                    <a:pt x="2297" y="1862"/>
                    <a:pt x="1245" y="2297"/>
                    <a:pt x="617" y="1681"/>
                  </a:cubicBezTo>
                  <a:cubicBezTo>
                    <a:pt x="0" y="1064"/>
                    <a:pt x="436" y="1"/>
                    <a:pt x="1318" y="1"/>
                  </a:cubicBezTo>
                  <a:cubicBezTo>
                    <a:pt x="1862" y="1"/>
                    <a:pt x="2309" y="448"/>
                    <a:pt x="2309" y="992"/>
                  </a:cubicBezTo>
                  <a:close/>
                </a:path>
              </a:pathLst>
            </a:custGeom>
            <a:noFill/>
            <a:ln w="11775" cap="flat" cmpd="sng">
              <a:solidFill>
                <a:schemeClr val="accent5"/>
              </a:solidFill>
              <a:prstDash val="solid"/>
              <a:miter lim="1208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77"/>
            <p:cNvSpPr/>
            <p:nvPr/>
          </p:nvSpPr>
          <p:spPr>
            <a:xfrm>
              <a:off x="852688" y="3533831"/>
              <a:ext cx="1377552" cy="861696"/>
            </a:xfrm>
            <a:custGeom>
              <a:avLst/>
              <a:gdLst/>
              <a:ahLst/>
              <a:cxnLst/>
              <a:rect l="l" t="t" r="r" b="b"/>
              <a:pathLst>
                <a:path w="41023" h="25661" extrusionOk="0">
                  <a:moveTo>
                    <a:pt x="1028" y="0"/>
                  </a:moveTo>
                  <a:cubicBezTo>
                    <a:pt x="460" y="0"/>
                    <a:pt x="0" y="460"/>
                    <a:pt x="0" y="1016"/>
                  </a:cubicBezTo>
                  <a:lnTo>
                    <a:pt x="0" y="24646"/>
                  </a:lnTo>
                  <a:cubicBezTo>
                    <a:pt x="0" y="25214"/>
                    <a:pt x="460" y="25661"/>
                    <a:pt x="1028" y="25661"/>
                  </a:cubicBezTo>
                  <a:lnTo>
                    <a:pt x="40008" y="25661"/>
                  </a:lnTo>
                  <a:cubicBezTo>
                    <a:pt x="40564" y="25661"/>
                    <a:pt x="41023" y="25214"/>
                    <a:pt x="41023" y="24646"/>
                  </a:cubicBezTo>
                  <a:lnTo>
                    <a:pt x="41023" y="1016"/>
                  </a:lnTo>
                  <a:cubicBezTo>
                    <a:pt x="41023" y="460"/>
                    <a:pt x="40564" y="0"/>
                    <a:pt x="40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77"/>
            <p:cNvSpPr/>
            <p:nvPr/>
          </p:nvSpPr>
          <p:spPr>
            <a:xfrm>
              <a:off x="1401437" y="4342362"/>
              <a:ext cx="280091" cy="199734"/>
            </a:xfrm>
            <a:custGeom>
              <a:avLst/>
              <a:gdLst/>
              <a:ahLst/>
              <a:cxnLst/>
              <a:rect l="l" t="t" r="r" b="b"/>
              <a:pathLst>
                <a:path w="8341" h="5948" extrusionOk="0">
                  <a:moveTo>
                    <a:pt x="1512" y="0"/>
                  </a:moveTo>
                  <a:lnTo>
                    <a:pt x="1113" y="1572"/>
                  </a:lnTo>
                  <a:lnTo>
                    <a:pt x="907" y="2382"/>
                  </a:lnTo>
                  <a:lnTo>
                    <a:pt x="1" y="5947"/>
                  </a:lnTo>
                  <a:lnTo>
                    <a:pt x="8341" y="5947"/>
                  </a:lnTo>
                  <a:lnTo>
                    <a:pt x="7434" y="2382"/>
                  </a:lnTo>
                  <a:lnTo>
                    <a:pt x="7229" y="1572"/>
                  </a:lnTo>
                  <a:lnTo>
                    <a:pt x="68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77"/>
            <p:cNvSpPr/>
            <p:nvPr/>
          </p:nvSpPr>
          <p:spPr>
            <a:xfrm>
              <a:off x="1431895" y="4395118"/>
              <a:ext cx="219210" cy="27233"/>
            </a:xfrm>
            <a:custGeom>
              <a:avLst/>
              <a:gdLst/>
              <a:ahLst/>
              <a:cxnLst/>
              <a:rect l="l" t="t" r="r" b="b"/>
              <a:pathLst>
                <a:path w="6528" h="811" extrusionOk="0">
                  <a:moveTo>
                    <a:pt x="206" y="1"/>
                  </a:moveTo>
                  <a:lnTo>
                    <a:pt x="0" y="811"/>
                  </a:lnTo>
                  <a:lnTo>
                    <a:pt x="6527" y="811"/>
                  </a:lnTo>
                  <a:lnTo>
                    <a:pt x="63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77"/>
            <p:cNvSpPr/>
            <p:nvPr/>
          </p:nvSpPr>
          <p:spPr>
            <a:xfrm>
              <a:off x="1272384" y="4531927"/>
              <a:ext cx="538220" cy="43050"/>
            </a:xfrm>
            <a:custGeom>
              <a:avLst/>
              <a:gdLst/>
              <a:ahLst/>
              <a:cxnLst/>
              <a:rect l="l" t="t" r="r" b="b"/>
              <a:pathLst>
                <a:path w="16028" h="1282" extrusionOk="0">
                  <a:moveTo>
                    <a:pt x="641" y="0"/>
                  </a:moveTo>
                  <a:cubicBezTo>
                    <a:pt x="278" y="0"/>
                    <a:pt x="0" y="290"/>
                    <a:pt x="0" y="641"/>
                  </a:cubicBezTo>
                  <a:cubicBezTo>
                    <a:pt x="0" y="991"/>
                    <a:pt x="278" y="1281"/>
                    <a:pt x="641" y="1281"/>
                  </a:cubicBezTo>
                  <a:lnTo>
                    <a:pt x="15387" y="1281"/>
                  </a:lnTo>
                  <a:cubicBezTo>
                    <a:pt x="15749" y="1281"/>
                    <a:pt x="16027" y="991"/>
                    <a:pt x="16027" y="641"/>
                  </a:cubicBezTo>
                  <a:cubicBezTo>
                    <a:pt x="16027" y="290"/>
                    <a:pt x="15749" y="0"/>
                    <a:pt x="1538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77"/>
            <p:cNvSpPr/>
            <p:nvPr/>
          </p:nvSpPr>
          <p:spPr>
            <a:xfrm>
              <a:off x="850237" y="3656402"/>
              <a:ext cx="1380004" cy="601955"/>
            </a:xfrm>
            <a:custGeom>
              <a:avLst/>
              <a:gdLst/>
              <a:ahLst/>
              <a:cxnLst/>
              <a:rect l="l" t="t" r="r" b="b"/>
              <a:pathLst>
                <a:path w="41096" h="17926" extrusionOk="0">
                  <a:moveTo>
                    <a:pt x="1" y="1"/>
                  </a:moveTo>
                  <a:lnTo>
                    <a:pt x="1" y="17925"/>
                  </a:lnTo>
                  <a:lnTo>
                    <a:pt x="41096" y="17925"/>
                  </a:lnTo>
                  <a:lnTo>
                    <a:pt x="410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77"/>
            <p:cNvSpPr/>
            <p:nvPr/>
          </p:nvSpPr>
          <p:spPr>
            <a:xfrm>
              <a:off x="1509803" y="4293233"/>
              <a:ext cx="63365" cy="63768"/>
            </a:xfrm>
            <a:custGeom>
              <a:avLst/>
              <a:gdLst/>
              <a:ahLst/>
              <a:cxnLst/>
              <a:rect l="l" t="t" r="r" b="b"/>
              <a:pathLst>
                <a:path w="1887" h="1899" extrusionOk="0">
                  <a:moveTo>
                    <a:pt x="944" y="1"/>
                  </a:moveTo>
                  <a:cubicBezTo>
                    <a:pt x="424" y="1"/>
                    <a:pt x="1" y="424"/>
                    <a:pt x="1" y="944"/>
                  </a:cubicBezTo>
                  <a:cubicBezTo>
                    <a:pt x="1" y="1463"/>
                    <a:pt x="424" y="1886"/>
                    <a:pt x="944" y="1899"/>
                  </a:cubicBezTo>
                  <a:cubicBezTo>
                    <a:pt x="1463" y="1886"/>
                    <a:pt x="1886" y="1463"/>
                    <a:pt x="1886" y="944"/>
                  </a:cubicBezTo>
                  <a:cubicBezTo>
                    <a:pt x="1886" y="424"/>
                    <a:pt x="1463" y="1"/>
                    <a:pt x="9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77"/>
            <p:cNvSpPr/>
            <p:nvPr/>
          </p:nvSpPr>
          <p:spPr>
            <a:xfrm>
              <a:off x="1327558" y="3672252"/>
              <a:ext cx="871871" cy="372604"/>
            </a:xfrm>
            <a:custGeom>
              <a:avLst/>
              <a:gdLst/>
              <a:ahLst/>
              <a:cxnLst/>
              <a:rect l="l" t="t" r="r" b="b"/>
              <a:pathLst>
                <a:path w="25964" h="11096" extrusionOk="0">
                  <a:moveTo>
                    <a:pt x="496" y="0"/>
                  </a:moveTo>
                  <a:cubicBezTo>
                    <a:pt x="218" y="0"/>
                    <a:pt x="1" y="230"/>
                    <a:pt x="1" y="496"/>
                  </a:cubicBezTo>
                  <a:lnTo>
                    <a:pt x="1" y="10600"/>
                  </a:lnTo>
                  <a:cubicBezTo>
                    <a:pt x="1" y="10866"/>
                    <a:pt x="218" y="11096"/>
                    <a:pt x="496" y="11096"/>
                  </a:cubicBezTo>
                  <a:lnTo>
                    <a:pt x="25468" y="11096"/>
                  </a:lnTo>
                  <a:cubicBezTo>
                    <a:pt x="25746" y="11096"/>
                    <a:pt x="25963" y="10866"/>
                    <a:pt x="25963" y="10600"/>
                  </a:cubicBezTo>
                  <a:lnTo>
                    <a:pt x="25963" y="496"/>
                  </a:lnTo>
                  <a:cubicBezTo>
                    <a:pt x="25963" y="230"/>
                    <a:pt x="25746" y="0"/>
                    <a:pt x="254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77"/>
            <p:cNvSpPr/>
            <p:nvPr/>
          </p:nvSpPr>
          <p:spPr>
            <a:xfrm>
              <a:off x="1347875" y="3702273"/>
              <a:ext cx="828016" cy="322301"/>
            </a:xfrm>
            <a:custGeom>
              <a:avLst/>
              <a:gdLst/>
              <a:ahLst/>
              <a:cxnLst/>
              <a:rect l="l" t="t" r="r" b="b"/>
              <a:pathLst>
                <a:path w="24658" h="9598" extrusionOk="0">
                  <a:moveTo>
                    <a:pt x="0" y="0"/>
                  </a:moveTo>
                  <a:lnTo>
                    <a:pt x="0" y="9259"/>
                  </a:lnTo>
                  <a:cubicBezTo>
                    <a:pt x="0" y="9452"/>
                    <a:pt x="145" y="9597"/>
                    <a:pt x="339" y="9597"/>
                  </a:cubicBezTo>
                  <a:lnTo>
                    <a:pt x="24319" y="9597"/>
                  </a:lnTo>
                  <a:cubicBezTo>
                    <a:pt x="24512" y="9597"/>
                    <a:pt x="24657" y="9452"/>
                    <a:pt x="24657" y="9259"/>
                  </a:cubicBezTo>
                  <a:lnTo>
                    <a:pt x="24657" y="5041"/>
                  </a:lnTo>
                  <a:cubicBezTo>
                    <a:pt x="24343" y="4847"/>
                    <a:pt x="24005" y="4690"/>
                    <a:pt x="23642" y="4581"/>
                  </a:cubicBezTo>
                  <a:lnTo>
                    <a:pt x="23461" y="4533"/>
                  </a:lnTo>
                  <a:cubicBezTo>
                    <a:pt x="23246" y="4484"/>
                    <a:pt x="23039" y="4462"/>
                    <a:pt x="22839" y="4462"/>
                  </a:cubicBezTo>
                  <a:cubicBezTo>
                    <a:pt x="21153" y="4462"/>
                    <a:pt x="19985" y="6062"/>
                    <a:pt x="18807" y="7035"/>
                  </a:cubicBezTo>
                  <a:cubicBezTo>
                    <a:pt x="18771" y="7071"/>
                    <a:pt x="18735" y="7095"/>
                    <a:pt x="18686" y="7132"/>
                  </a:cubicBezTo>
                  <a:cubicBezTo>
                    <a:pt x="18214" y="7512"/>
                    <a:pt x="17734" y="7778"/>
                    <a:pt x="17214" y="7778"/>
                  </a:cubicBezTo>
                  <a:cubicBezTo>
                    <a:pt x="17056" y="7778"/>
                    <a:pt x="16895" y="7753"/>
                    <a:pt x="16728" y="7700"/>
                  </a:cubicBezTo>
                  <a:cubicBezTo>
                    <a:pt x="14746" y="7095"/>
                    <a:pt x="14734" y="3723"/>
                    <a:pt x="13441" y="2212"/>
                  </a:cubicBezTo>
                  <a:cubicBezTo>
                    <a:pt x="13404" y="2164"/>
                    <a:pt x="13368" y="2128"/>
                    <a:pt x="13332" y="2091"/>
                  </a:cubicBezTo>
                  <a:cubicBezTo>
                    <a:pt x="12969" y="1693"/>
                    <a:pt x="12450" y="1475"/>
                    <a:pt x="11906" y="1475"/>
                  </a:cubicBezTo>
                  <a:cubicBezTo>
                    <a:pt x="11895" y="1475"/>
                    <a:pt x="11884" y="1475"/>
                    <a:pt x="11873" y="1475"/>
                  </a:cubicBezTo>
                  <a:cubicBezTo>
                    <a:pt x="9019" y="1475"/>
                    <a:pt x="9265" y="6276"/>
                    <a:pt x="7651" y="6962"/>
                  </a:cubicBezTo>
                  <a:cubicBezTo>
                    <a:pt x="7603" y="6975"/>
                    <a:pt x="7554" y="6999"/>
                    <a:pt x="7506" y="7011"/>
                  </a:cubicBezTo>
                  <a:cubicBezTo>
                    <a:pt x="7422" y="7023"/>
                    <a:pt x="7337" y="7035"/>
                    <a:pt x="7252" y="7035"/>
                  </a:cubicBezTo>
                  <a:cubicBezTo>
                    <a:pt x="4847" y="7035"/>
                    <a:pt x="5173" y="4195"/>
                    <a:pt x="4073" y="2128"/>
                  </a:cubicBezTo>
                  <a:cubicBezTo>
                    <a:pt x="4037" y="2055"/>
                    <a:pt x="4001" y="1983"/>
                    <a:pt x="3965" y="1922"/>
                  </a:cubicBezTo>
                  <a:cubicBezTo>
                    <a:pt x="3324" y="834"/>
                    <a:pt x="2212"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77"/>
            <p:cNvSpPr/>
            <p:nvPr/>
          </p:nvSpPr>
          <p:spPr>
            <a:xfrm>
              <a:off x="1347472" y="3756171"/>
              <a:ext cx="828419" cy="237545"/>
            </a:xfrm>
            <a:custGeom>
              <a:avLst/>
              <a:gdLst/>
              <a:ahLst/>
              <a:cxnLst/>
              <a:rect l="l" t="t" r="r" b="b"/>
              <a:pathLst>
                <a:path w="24670" h="7074" extrusionOk="0">
                  <a:moveTo>
                    <a:pt x="14563" y="1"/>
                  </a:moveTo>
                  <a:cubicBezTo>
                    <a:pt x="14109" y="1"/>
                    <a:pt x="13662" y="180"/>
                    <a:pt x="13332" y="499"/>
                  </a:cubicBezTo>
                  <a:cubicBezTo>
                    <a:pt x="12655" y="1115"/>
                    <a:pt x="12244" y="2203"/>
                    <a:pt x="11833" y="3266"/>
                  </a:cubicBezTo>
                  <a:cubicBezTo>
                    <a:pt x="11217" y="4826"/>
                    <a:pt x="10649" y="6300"/>
                    <a:pt x="9355" y="6337"/>
                  </a:cubicBezTo>
                  <a:cubicBezTo>
                    <a:pt x="9324" y="6337"/>
                    <a:pt x="9293" y="6338"/>
                    <a:pt x="9263" y="6338"/>
                  </a:cubicBezTo>
                  <a:cubicBezTo>
                    <a:pt x="8420" y="6338"/>
                    <a:pt x="8025" y="6011"/>
                    <a:pt x="7651" y="5370"/>
                  </a:cubicBezTo>
                  <a:cubicBezTo>
                    <a:pt x="7494" y="5092"/>
                    <a:pt x="7337" y="4753"/>
                    <a:pt x="7156" y="4366"/>
                  </a:cubicBezTo>
                  <a:cubicBezTo>
                    <a:pt x="6769" y="3472"/>
                    <a:pt x="6309" y="2626"/>
                    <a:pt x="5790" y="1804"/>
                  </a:cubicBezTo>
                  <a:cubicBezTo>
                    <a:pt x="5355" y="1127"/>
                    <a:pt x="4714" y="607"/>
                    <a:pt x="3965" y="329"/>
                  </a:cubicBezTo>
                  <a:cubicBezTo>
                    <a:pt x="3385" y="111"/>
                    <a:pt x="2780" y="34"/>
                    <a:pt x="2215" y="34"/>
                  </a:cubicBezTo>
                  <a:cubicBezTo>
                    <a:pt x="1247" y="34"/>
                    <a:pt x="397" y="260"/>
                    <a:pt x="0" y="390"/>
                  </a:cubicBezTo>
                  <a:lnTo>
                    <a:pt x="0" y="535"/>
                  </a:lnTo>
                  <a:cubicBezTo>
                    <a:pt x="361" y="422"/>
                    <a:pt x="1225" y="179"/>
                    <a:pt x="2213" y="179"/>
                  </a:cubicBezTo>
                  <a:cubicBezTo>
                    <a:pt x="2816" y="179"/>
                    <a:pt x="3465" y="269"/>
                    <a:pt x="4073" y="535"/>
                  </a:cubicBezTo>
                  <a:cubicBezTo>
                    <a:pt x="4726" y="813"/>
                    <a:pt x="5282" y="1284"/>
                    <a:pt x="5657" y="1889"/>
                  </a:cubicBezTo>
                  <a:cubicBezTo>
                    <a:pt x="6176" y="2698"/>
                    <a:pt x="6636" y="3544"/>
                    <a:pt x="7023" y="4427"/>
                  </a:cubicBezTo>
                  <a:cubicBezTo>
                    <a:pt x="7204" y="4801"/>
                    <a:pt x="7349" y="5128"/>
                    <a:pt x="7506" y="5406"/>
                  </a:cubicBezTo>
                  <a:cubicBezTo>
                    <a:pt x="7893" y="6109"/>
                    <a:pt x="8336" y="6483"/>
                    <a:pt x="9278" y="6483"/>
                  </a:cubicBezTo>
                  <a:cubicBezTo>
                    <a:pt x="9307" y="6483"/>
                    <a:pt x="9337" y="6482"/>
                    <a:pt x="9367" y="6482"/>
                  </a:cubicBezTo>
                  <a:cubicBezTo>
                    <a:pt x="10757" y="6445"/>
                    <a:pt x="11362" y="4850"/>
                    <a:pt x="11966" y="3315"/>
                  </a:cubicBezTo>
                  <a:cubicBezTo>
                    <a:pt x="12377" y="2275"/>
                    <a:pt x="12788" y="1200"/>
                    <a:pt x="13429" y="607"/>
                  </a:cubicBezTo>
                  <a:cubicBezTo>
                    <a:pt x="13732" y="315"/>
                    <a:pt x="14138" y="147"/>
                    <a:pt x="14557" y="147"/>
                  </a:cubicBezTo>
                  <a:cubicBezTo>
                    <a:pt x="14572" y="147"/>
                    <a:pt x="14586" y="148"/>
                    <a:pt x="14601" y="148"/>
                  </a:cubicBezTo>
                  <a:lnTo>
                    <a:pt x="14649" y="148"/>
                  </a:lnTo>
                  <a:cubicBezTo>
                    <a:pt x="16184" y="184"/>
                    <a:pt x="17018" y="2009"/>
                    <a:pt x="17816" y="3774"/>
                  </a:cubicBezTo>
                  <a:cubicBezTo>
                    <a:pt x="18106" y="4391"/>
                    <a:pt x="18384" y="5007"/>
                    <a:pt x="18686" y="5527"/>
                  </a:cubicBezTo>
                  <a:cubicBezTo>
                    <a:pt x="19194" y="6373"/>
                    <a:pt x="19750" y="6989"/>
                    <a:pt x="20499" y="7062"/>
                  </a:cubicBezTo>
                  <a:cubicBezTo>
                    <a:pt x="20572" y="7074"/>
                    <a:pt x="20632" y="7074"/>
                    <a:pt x="20693" y="7074"/>
                  </a:cubicBezTo>
                  <a:cubicBezTo>
                    <a:pt x="21853" y="7074"/>
                    <a:pt x="22252" y="5962"/>
                    <a:pt x="22639" y="4874"/>
                  </a:cubicBezTo>
                  <a:cubicBezTo>
                    <a:pt x="22893" y="4149"/>
                    <a:pt x="23158" y="3412"/>
                    <a:pt x="23654" y="2976"/>
                  </a:cubicBezTo>
                  <a:cubicBezTo>
                    <a:pt x="23932" y="2723"/>
                    <a:pt x="24295" y="2590"/>
                    <a:pt x="24669" y="2590"/>
                  </a:cubicBezTo>
                  <a:lnTo>
                    <a:pt x="24657" y="2445"/>
                  </a:lnTo>
                  <a:cubicBezTo>
                    <a:pt x="24210" y="2445"/>
                    <a:pt x="23775" y="2614"/>
                    <a:pt x="23461" y="2940"/>
                  </a:cubicBezTo>
                  <a:cubicBezTo>
                    <a:pt x="22989" y="3399"/>
                    <a:pt x="22735" y="4125"/>
                    <a:pt x="22482" y="4838"/>
                  </a:cubicBezTo>
                  <a:cubicBezTo>
                    <a:pt x="22102" y="5920"/>
                    <a:pt x="21733" y="6936"/>
                    <a:pt x="20664" y="6936"/>
                  </a:cubicBezTo>
                  <a:cubicBezTo>
                    <a:pt x="20611" y="6936"/>
                    <a:pt x="20556" y="6934"/>
                    <a:pt x="20499" y="6929"/>
                  </a:cubicBezTo>
                  <a:cubicBezTo>
                    <a:pt x="19798" y="6856"/>
                    <a:pt x="19279" y="6264"/>
                    <a:pt x="18807" y="5442"/>
                  </a:cubicBezTo>
                  <a:cubicBezTo>
                    <a:pt x="18505" y="4922"/>
                    <a:pt x="18239" y="4330"/>
                    <a:pt x="17949" y="3714"/>
                  </a:cubicBezTo>
                  <a:cubicBezTo>
                    <a:pt x="17127" y="1913"/>
                    <a:pt x="16281" y="39"/>
                    <a:pt x="14649" y="3"/>
                  </a:cubicBezTo>
                  <a:cubicBezTo>
                    <a:pt x="14621" y="2"/>
                    <a:pt x="14592" y="1"/>
                    <a:pt x="1456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77"/>
            <p:cNvSpPr/>
            <p:nvPr/>
          </p:nvSpPr>
          <p:spPr>
            <a:xfrm>
              <a:off x="1738322" y="4060281"/>
              <a:ext cx="461121" cy="81599"/>
            </a:xfrm>
            <a:custGeom>
              <a:avLst/>
              <a:gdLst/>
              <a:ahLst/>
              <a:cxnLst/>
              <a:rect l="l" t="t" r="r" b="b"/>
              <a:pathLst>
                <a:path w="13732" h="2430" extrusionOk="0">
                  <a:moveTo>
                    <a:pt x="424" y="0"/>
                  </a:moveTo>
                  <a:cubicBezTo>
                    <a:pt x="194" y="0"/>
                    <a:pt x="1" y="193"/>
                    <a:pt x="1" y="423"/>
                  </a:cubicBezTo>
                  <a:lnTo>
                    <a:pt x="1" y="2006"/>
                  </a:lnTo>
                  <a:cubicBezTo>
                    <a:pt x="1" y="2248"/>
                    <a:pt x="194" y="2430"/>
                    <a:pt x="424" y="2430"/>
                  </a:cubicBezTo>
                  <a:lnTo>
                    <a:pt x="13308" y="2430"/>
                  </a:lnTo>
                  <a:cubicBezTo>
                    <a:pt x="13538" y="2430"/>
                    <a:pt x="13731" y="2248"/>
                    <a:pt x="13731" y="2006"/>
                  </a:cubicBezTo>
                  <a:lnTo>
                    <a:pt x="13731" y="423"/>
                  </a:lnTo>
                  <a:cubicBezTo>
                    <a:pt x="13731" y="193"/>
                    <a:pt x="13538" y="0"/>
                    <a:pt x="133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77"/>
            <p:cNvSpPr/>
            <p:nvPr/>
          </p:nvSpPr>
          <p:spPr>
            <a:xfrm>
              <a:off x="1738322" y="4158908"/>
              <a:ext cx="461121" cy="81599"/>
            </a:xfrm>
            <a:custGeom>
              <a:avLst/>
              <a:gdLst/>
              <a:ahLst/>
              <a:cxnLst/>
              <a:rect l="l" t="t" r="r" b="b"/>
              <a:pathLst>
                <a:path w="13732" h="2430" extrusionOk="0">
                  <a:moveTo>
                    <a:pt x="424" y="0"/>
                  </a:moveTo>
                  <a:cubicBezTo>
                    <a:pt x="194" y="0"/>
                    <a:pt x="1" y="194"/>
                    <a:pt x="1" y="423"/>
                  </a:cubicBezTo>
                  <a:lnTo>
                    <a:pt x="1" y="2007"/>
                  </a:lnTo>
                  <a:cubicBezTo>
                    <a:pt x="1" y="2248"/>
                    <a:pt x="194" y="2430"/>
                    <a:pt x="424" y="2430"/>
                  </a:cubicBezTo>
                  <a:lnTo>
                    <a:pt x="13308" y="2430"/>
                  </a:lnTo>
                  <a:cubicBezTo>
                    <a:pt x="13538" y="2430"/>
                    <a:pt x="13731" y="2248"/>
                    <a:pt x="13731" y="2007"/>
                  </a:cubicBezTo>
                  <a:lnTo>
                    <a:pt x="13731" y="423"/>
                  </a:lnTo>
                  <a:cubicBezTo>
                    <a:pt x="13731" y="194"/>
                    <a:pt x="13538" y="0"/>
                    <a:pt x="133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77"/>
            <p:cNvSpPr/>
            <p:nvPr/>
          </p:nvSpPr>
          <p:spPr>
            <a:xfrm>
              <a:off x="885564" y="3672252"/>
              <a:ext cx="427809" cy="180224"/>
            </a:xfrm>
            <a:custGeom>
              <a:avLst/>
              <a:gdLst/>
              <a:ahLst/>
              <a:cxnLst/>
              <a:rect l="l" t="t" r="r" b="b"/>
              <a:pathLst>
                <a:path w="12740" h="5367" extrusionOk="0">
                  <a:moveTo>
                    <a:pt x="496" y="0"/>
                  </a:moveTo>
                  <a:cubicBezTo>
                    <a:pt x="218" y="0"/>
                    <a:pt x="0" y="230"/>
                    <a:pt x="0" y="496"/>
                  </a:cubicBezTo>
                  <a:lnTo>
                    <a:pt x="0" y="4871"/>
                  </a:lnTo>
                  <a:cubicBezTo>
                    <a:pt x="0" y="5149"/>
                    <a:pt x="218" y="5367"/>
                    <a:pt x="496" y="5367"/>
                  </a:cubicBezTo>
                  <a:lnTo>
                    <a:pt x="12244" y="5367"/>
                  </a:lnTo>
                  <a:cubicBezTo>
                    <a:pt x="12522" y="5367"/>
                    <a:pt x="12740" y="5149"/>
                    <a:pt x="12740" y="4871"/>
                  </a:cubicBezTo>
                  <a:lnTo>
                    <a:pt x="12740" y="496"/>
                  </a:lnTo>
                  <a:cubicBezTo>
                    <a:pt x="12740" y="230"/>
                    <a:pt x="12522" y="0"/>
                    <a:pt x="122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77"/>
            <p:cNvSpPr/>
            <p:nvPr/>
          </p:nvSpPr>
          <p:spPr>
            <a:xfrm>
              <a:off x="1227722" y="3717687"/>
              <a:ext cx="29651" cy="119780"/>
            </a:xfrm>
            <a:custGeom>
              <a:avLst/>
              <a:gdLst/>
              <a:ahLst/>
              <a:cxnLst/>
              <a:rect l="l" t="t" r="r" b="b"/>
              <a:pathLst>
                <a:path w="883" h="3567" extrusionOk="0">
                  <a:moveTo>
                    <a:pt x="133" y="1"/>
                  </a:moveTo>
                  <a:cubicBezTo>
                    <a:pt x="61" y="1"/>
                    <a:pt x="1" y="49"/>
                    <a:pt x="1" y="122"/>
                  </a:cubicBezTo>
                  <a:lnTo>
                    <a:pt x="1" y="3433"/>
                  </a:lnTo>
                  <a:cubicBezTo>
                    <a:pt x="1" y="3506"/>
                    <a:pt x="61" y="3566"/>
                    <a:pt x="133" y="3566"/>
                  </a:cubicBezTo>
                  <a:lnTo>
                    <a:pt x="762" y="3566"/>
                  </a:lnTo>
                  <a:cubicBezTo>
                    <a:pt x="822" y="3566"/>
                    <a:pt x="883" y="3506"/>
                    <a:pt x="883" y="3433"/>
                  </a:cubicBezTo>
                  <a:lnTo>
                    <a:pt x="883" y="122"/>
                  </a:lnTo>
                  <a:cubicBezTo>
                    <a:pt x="883" y="49"/>
                    <a:pt x="822" y="1"/>
                    <a:pt x="7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77"/>
            <p:cNvSpPr/>
            <p:nvPr/>
          </p:nvSpPr>
          <p:spPr>
            <a:xfrm>
              <a:off x="1268321" y="3689681"/>
              <a:ext cx="29651" cy="147786"/>
            </a:xfrm>
            <a:custGeom>
              <a:avLst/>
              <a:gdLst/>
              <a:ahLst/>
              <a:cxnLst/>
              <a:rect l="l" t="t" r="r" b="b"/>
              <a:pathLst>
                <a:path w="883" h="4401" extrusionOk="0">
                  <a:moveTo>
                    <a:pt x="145" y="1"/>
                  </a:moveTo>
                  <a:cubicBezTo>
                    <a:pt x="73" y="1"/>
                    <a:pt x="0" y="61"/>
                    <a:pt x="0" y="134"/>
                  </a:cubicBezTo>
                  <a:lnTo>
                    <a:pt x="0" y="4255"/>
                  </a:lnTo>
                  <a:cubicBezTo>
                    <a:pt x="0" y="4328"/>
                    <a:pt x="73" y="4400"/>
                    <a:pt x="145" y="4400"/>
                  </a:cubicBezTo>
                  <a:lnTo>
                    <a:pt x="750" y="4400"/>
                  </a:lnTo>
                  <a:cubicBezTo>
                    <a:pt x="822" y="4400"/>
                    <a:pt x="883" y="4328"/>
                    <a:pt x="883" y="4255"/>
                  </a:cubicBezTo>
                  <a:lnTo>
                    <a:pt x="883" y="134"/>
                  </a:lnTo>
                  <a:cubicBezTo>
                    <a:pt x="883" y="61"/>
                    <a:pt x="822" y="1"/>
                    <a:pt x="7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77"/>
            <p:cNvSpPr/>
            <p:nvPr/>
          </p:nvSpPr>
          <p:spPr>
            <a:xfrm>
              <a:off x="902590" y="3689681"/>
              <a:ext cx="29685" cy="147786"/>
            </a:xfrm>
            <a:custGeom>
              <a:avLst/>
              <a:gdLst/>
              <a:ahLst/>
              <a:cxnLst/>
              <a:rect l="l" t="t" r="r" b="b"/>
              <a:pathLst>
                <a:path w="884" h="4401" extrusionOk="0">
                  <a:moveTo>
                    <a:pt x="134" y="1"/>
                  </a:moveTo>
                  <a:cubicBezTo>
                    <a:pt x="61" y="1"/>
                    <a:pt x="1" y="61"/>
                    <a:pt x="1" y="134"/>
                  </a:cubicBezTo>
                  <a:lnTo>
                    <a:pt x="1" y="4255"/>
                  </a:lnTo>
                  <a:cubicBezTo>
                    <a:pt x="1" y="4328"/>
                    <a:pt x="61" y="4400"/>
                    <a:pt x="134" y="4400"/>
                  </a:cubicBezTo>
                  <a:lnTo>
                    <a:pt x="738" y="4400"/>
                  </a:lnTo>
                  <a:cubicBezTo>
                    <a:pt x="811" y="4400"/>
                    <a:pt x="883" y="4328"/>
                    <a:pt x="883" y="4255"/>
                  </a:cubicBezTo>
                  <a:lnTo>
                    <a:pt x="883" y="134"/>
                  </a:lnTo>
                  <a:cubicBezTo>
                    <a:pt x="883" y="61"/>
                    <a:pt x="811" y="1"/>
                    <a:pt x="7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77"/>
            <p:cNvSpPr/>
            <p:nvPr/>
          </p:nvSpPr>
          <p:spPr>
            <a:xfrm>
              <a:off x="943189" y="3724605"/>
              <a:ext cx="29651" cy="112862"/>
            </a:xfrm>
            <a:custGeom>
              <a:avLst/>
              <a:gdLst/>
              <a:ahLst/>
              <a:cxnLst/>
              <a:rect l="l" t="t" r="r" b="b"/>
              <a:pathLst>
                <a:path w="883" h="3361" extrusionOk="0">
                  <a:moveTo>
                    <a:pt x="122" y="0"/>
                  </a:moveTo>
                  <a:cubicBezTo>
                    <a:pt x="49" y="0"/>
                    <a:pt x="1" y="49"/>
                    <a:pt x="1" y="121"/>
                  </a:cubicBezTo>
                  <a:lnTo>
                    <a:pt x="1" y="3240"/>
                  </a:lnTo>
                  <a:cubicBezTo>
                    <a:pt x="1" y="3300"/>
                    <a:pt x="49" y="3360"/>
                    <a:pt x="122" y="3360"/>
                  </a:cubicBezTo>
                  <a:lnTo>
                    <a:pt x="762" y="3360"/>
                  </a:lnTo>
                  <a:cubicBezTo>
                    <a:pt x="823" y="3360"/>
                    <a:pt x="883" y="3300"/>
                    <a:pt x="883" y="3240"/>
                  </a:cubicBezTo>
                  <a:lnTo>
                    <a:pt x="883" y="121"/>
                  </a:lnTo>
                  <a:cubicBezTo>
                    <a:pt x="883" y="49"/>
                    <a:pt x="823" y="0"/>
                    <a:pt x="7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77"/>
            <p:cNvSpPr/>
            <p:nvPr/>
          </p:nvSpPr>
          <p:spPr>
            <a:xfrm>
              <a:off x="983789" y="3689681"/>
              <a:ext cx="29651" cy="147786"/>
            </a:xfrm>
            <a:custGeom>
              <a:avLst/>
              <a:gdLst/>
              <a:ahLst/>
              <a:cxnLst/>
              <a:rect l="l" t="t" r="r" b="b"/>
              <a:pathLst>
                <a:path w="883" h="4401" extrusionOk="0">
                  <a:moveTo>
                    <a:pt x="145" y="1"/>
                  </a:moveTo>
                  <a:cubicBezTo>
                    <a:pt x="61" y="1"/>
                    <a:pt x="0" y="61"/>
                    <a:pt x="0" y="134"/>
                  </a:cubicBezTo>
                  <a:lnTo>
                    <a:pt x="0" y="4255"/>
                  </a:lnTo>
                  <a:cubicBezTo>
                    <a:pt x="0" y="4328"/>
                    <a:pt x="61" y="4400"/>
                    <a:pt x="145" y="4400"/>
                  </a:cubicBezTo>
                  <a:lnTo>
                    <a:pt x="750" y="4400"/>
                  </a:lnTo>
                  <a:cubicBezTo>
                    <a:pt x="822" y="4400"/>
                    <a:pt x="883" y="4328"/>
                    <a:pt x="883" y="4255"/>
                  </a:cubicBezTo>
                  <a:lnTo>
                    <a:pt x="883" y="134"/>
                  </a:lnTo>
                  <a:cubicBezTo>
                    <a:pt x="883" y="61"/>
                    <a:pt x="822" y="1"/>
                    <a:pt x="7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77"/>
            <p:cNvSpPr/>
            <p:nvPr/>
          </p:nvSpPr>
          <p:spPr>
            <a:xfrm>
              <a:off x="1024388" y="3755835"/>
              <a:ext cx="29651" cy="81633"/>
            </a:xfrm>
            <a:custGeom>
              <a:avLst/>
              <a:gdLst/>
              <a:ahLst/>
              <a:cxnLst/>
              <a:rect l="l" t="t" r="r" b="b"/>
              <a:pathLst>
                <a:path w="883" h="2431" extrusionOk="0">
                  <a:moveTo>
                    <a:pt x="109" y="1"/>
                  </a:moveTo>
                  <a:cubicBezTo>
                    <a:pt x="48" y="1"/>
                    <a:pt x="0" y="49"/>
                    <a:pt x="0" y="98"/>
                  </a:cubicBezTo>
                  <a:lnTo>
                    <a:pt x="0" y="2322"/>
                  </a:lnTo>
                  <a:cubicBezTo>
                    <a:pt x="0" y="2382"/>
                    <a:pt x="48" y="2430"/>
                    <a:pt x="109" y="2430"/>
                  </a:cubicBezTo>
                  <a:lnTo>
                    <a:pt x="786" y="2430"/>
                  </a:lnTo>
                  <a:cubicBezTo>
                    <a:pt x="834" y="2430"/>
                    <a:pt x="882" y="2382"/>
                    <a:pt x="882" y="2322"/>
                  </a:cubicBezTo>
                  <a:lnTo>
                    <a:pt x="882" y="98"/>
                  </a:lnTo>
                  <a:cubicBezTo>
                    <a:pt x="882" y="49"/>
                    <a:pt x="834" y="1"/>
                    <a:pt x="7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77"/>
            <p:cNvSpPr/>
            <p:nvPr/>
          </p:nvSpPr>
          <p:spPr>
            <a:xfrm>
              <a:off x="1064954" y="3689681"/>
              <a:ext cx="29685" cy="147786"/>
            </a:xfrm>
            <a:custGeom>
              <a:avLst/>
              <a:gdLst/>
              <a:ahLst/>
              <a:cxnLst/>
              <a:rect l="l" t="t" r="r" b="b"/>
              <a:pathLst>
                <a:path w="884" h="4401" extrusionOk="0">
                  <a:moveTo>
                    <a:pt x="146" y="1"/>
                  </a:moveTo>
                  <a:cubicBezTo>
                    <a:pt x="73" y="1"/>
                    <a:pt x="1" y="61"/>
                    <a:pt x="1" y="134"/>
                  </a:cubicBezTo>
                  <a:lnTo>
                    <a:pt x="1" y="4255"/>
                  </a:lnTo>
                  <a:cubicBezTo>
                    <a:pt x="1" y="4328"/>
                    <a:pt x="73" y="4400"/>
                    <a:pt x="146" y="4400"/>
                  </a:cubicBezTo>
                  <a:lnTo>
                    <a:pt x="750" y="4400"/>
                  </a:lnTo>
                  <a:cubicBezTo>
                    <a:pt x="823" y="4400"/>
                    <a:pt x="883" y="4328"/>
                    <a:pt x="883" y="4255"/>
                  </a:cubicBezTo>
                  <a:lnTo>
                    <a:pt x="883" y="134"/>
                  </a:lnTo>
                  <a:cubicBezTo>
                    <a:pt x="883" y="61"/>
                    <a:pt x="823" y="1"/>
                    <a:pt x="7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77"/>
            <p:cNvSpPr/>
            <p:nvPr/>
          </p:nvSpPr>
          <p:spPr>
            <a:xfrm>
              <a:off x="1105957" y="3717687"/>
              <a:ext cx="29248" cy="119780"/>
            </a:xfrm>
            <a:custGeom>
              <a:avLst/>
              <a:gdLst/>
              <a:ahLst/>
              <a:cxnLst/>
              <a:rect l="l" t="t" r="r" b="b"/>
              <a:pathLst>
                <a:path w="871" h="3567" extrusionOk="0">
                  <a:moveTo>
                    <a:pt x="121" y="1"/>
                  </a:moveTo>
                  <a:cubicBezTo>
                    <a:pt x="49" y="1"/>
                    <a:pt x="0" y="49"/>
                    <a:pt x="0" y="122"/>
                  </a:cubicBezTo>
                  <a:lnTo>
                    <a:pt x="0" y="3433"/>
                  </a:lnTo>
                  <a:cubicBezTo>
                    <a:pt x="0" y="3506"/>
                    <a:pt x="49" y="3566"/>
                    <a:pt x="121" y="3566"/>
                  </a:cubicBezTo>
                  <a:lnTo>
                    <a:pt x="750" y="3566"/>
                  </a:lnTo>
                  <a:cubicBezTo>
                    <a:pt x="822" y="3566"/>
                    <a:pt x="871" y="3506"/>
                    <a:pt x="871" y="3433"/>
                  </a:cubicBezTo>
                  <a:lnTo>
                    <a:pt x="871" y="122"/>
                  </a:lnTo>
                  <a:cubicBezTo>
                    <a:pt x="871" y="49"/>
                    <a:pt x="822" y="1"/>
                    <a:pt x="7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77"/>
            <p:cNvSpPr/>
            <p:nvPr/>
          </p:nvSpPr>
          <p:spPr>
            <a:xfrm>
              <a:off x="1146556" y="3689681"/>
              <a:ext cx="29651" cy="147786"/>
            </a:xfrm>
            <a:custGeom>
              <a:avLst/>
              <a:gdLst/>
              <a:ahLst/>
              <a:cxnLst/>
              <a:rect l="l" t="t" r="r" b="b"/>
              <a:pathLst>
                <a:path w="883" h="4401" extrusionOk="0">
                  <a:moveTo>
                    <a:pt x="133" y="1"/>
                  </a:moveTo>
                  <a:cubicBezTo>
                    <a:pt x="61" y="1"/>
                    <a:pt x="0" y="61"/>
                    <a:pt x="0" y="134"/>
                  </a:cubicBezTo>
                  <a:lnTo>
                    <a:pt x="0" y="4255"/>
                  </a:lnTo>
                  <a:cubicBezTo>
                    <a:pt x="0" y="4328"/>
                    <a:pt x="61" y="4400"/>
                    <a:pt x="133" y="4400"/>
                  </a:cubicBezTo>
                  <a:lnTo>
                    <a:pt x="737" y="4400"/>
                  </a:lnTo>
                  <a:cubicBezTo>
                    <a:pt x="810" y="4400"/>
                    <a:pt x="882" y="4328"/>
                    <a:pt x="882" y="4255"/>
                  </a:cubicBezTo>
                  <a:lnTo>
                    <a:pt x="882" y="134"/>
                  </a:lnTo>
                  <a:cubicBezTo>
                    <a:pt x="882" y="61"/>
                    <a:pt x="810" y="1"/>
                    <a:pt x="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77"/>
            <p:cNvSpPr/>
            <p:nvPr/>
          </p:nvSpPr>
          <p:spPr>
            <a:xfrm>
              <a:off x="1187122" y="3724605"/>
              <a:ext cx="29685" cy="112862"/>
            </a:xfrm>
            <a:custGeom>
              <a:avLst/>
              <a:gdLst/>
              <a:ahLst/>
              <a:cxnLst/>
              <a:rect l="l" t="t" r="r" b="b"/>
              <a:pathLst>
                <a:path w="884" h="3361" extrusionOk="0">
                  <a:moveTo>
                    <a:pt x="122" y="0"/>
                  </a:moveTo>
                  <a:cubicBezTo>
                    <a:pt x="49" y="0"/>
                    <a:pt x="1" y="49"/>
                    <a:pt x="1" y="121"/>
                  </a:cubicBezTo>
                  <a:lnTo>
                    <a:pt x="1" y="3240"/>
                  </a:lnTo>
                  <a:cubicBezTo>
                    <a:pt x="1" y="3300"/>
                    <a:pt x="49" y="3360"/>
                    <a:pt x="122" y="3360"/>
                  </a:cubicBezTo>
                  <a:lnTo>
                    <a:pt x="762" y="3360"/>
                  </a:lnTo>
                  <a:cubicBezTo>
                    <a:pt x="823" y="3360"/>
                    <a:pt x="883" y="3300"/>
                    <a:pt x="883" y="3240"/>
                  </a:cubicBezTo>
                  <a:lnTo>
                    <a:pt x="883" y="121"/>
                  </a:lnTo>
                  <a:cubicBezTo>
                    <a:pt x="883" y="49"/>
                    <a:pt x="823" y="0"/>
                    <a:pt x="7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77"/>
            <p:cNvSpPr/>
            <p:nvPr/>
          </p:nvSpPr>
          <p:spPr>
            <a:xfrm>
              <a:off x="885564" y="3866250"/>
              <a:ext cx="427809" cy="180257"/>
            </a:xfrm>
            <a:custGeom>
              <a:avLst/>
              <a:gdLst/>
              <a:ahLst/>
              <a:cxnLst/>
              <a:rect l="l" t="t" r="r" b="b"/>
              <a:pathLst>
                <a:path w="12740" h="5368" extrusionOk="0">
                  <a:moveTo>
                    <a:pt x="496" y="1"/>
                  </a:moveTo>
                  <a:cubicBezTo>
                    <a:pt x="218" y="1"/>
                    <a:pt x="0" y="230"/>
                    <a:pt x="0" y="496"/>
                  </a:cubicBezTo>
                  <a:lnTo>
                    <a:pt x="0" y="4872"/>
                  </a:lnTo>
                  <a:cubicBezTo>
                    <a:pt x="0" y="5150"/>
                    <a:pt x="218" y="5367"/>
                    <a:pt x="496" y="5367"/>
                  </a:cubicBezTo>
                  <a:lnTo>
                    <a:pt x="12244" y="5367"/>
                  </a:lnTo>
                  <a:cubicBezTo>
                    <a:pt x="12522" y="5367"/>
                    <a:pt x="12740" y="5150"/>
                    <a:pt x="12740" y="4872"/>
                  </a:cubicBezTo>
                  <a:lnTo>
                    <a:pt x="12740" y="496"/>
                  </a:lnTo>
                  <a:cubicBezTo>
                    <a:pt x="12740" y="230"/>
                    <a:pt x="12522" y="1"/>
                    <a:pt x="122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77"/>
            <p:cNvSpPr/>
            <p:nvPr/>
          </p:nvSpPr>
          <p:spPr>
            <a:xfrm>
              <a:off x="885564" y="4060281"/>
              <a:ext cx="427809" cy="180224"/>
            </a:xfrm>
            <a:custGeom>
              <a:avLst/>
              <a:gdLst/>
              <a:ahLst/>
              <a:cxnLst/>
              <a:rect l="l" t="t" r="r" b="b"/>
              <a:pathLst>
                <a:path w="12740" h="5367" extrusionOk="0">
                  <a:moveTo>
                    <a:pt x="496" y="0"/>
                  </a:moveTo>
                  <a:cubicBezTo>
                    <a:pt x="218" y="0"/>
                    <a:pt x="0" y="230"/>
                    <a:pt x="0" y="496"/>
                  </a:cubicBezTo>
                  <a:lnTo>
                    <a:pt x="0" y="4871"/>
                  </a:lnTo>
                  <a:cubicBezTo>
                    <a:pt x="0" y="5149"/>
                    <a:pt x="218" y="5367"/>
                    <a:pt x="496" y="5367"/>
                  </a:cubicBezTo>
                  <a:lnTo>
                    <a:pt x="12244" y="5367"/>
                  </a:lnTo>
                  <a:cubicBezTo>
                    <a:pt x="12522" y="5367"/>
                    <a:pt x="12740" y="5149"/>
                    <a:pt x="12740" y="4871"/>
                  </a:cubicBezTo>
                  <a:lnTo>
                    <a:pt x="12740" y="496"/>
                  </a:lnTo>
                  <a:cubicBezTo>
                    <a:pt x="12740" y="230"/>
                    <a:pt x="12522" y="0"/>
                    <a:pt x="122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77"/>
            <p:cNvSpPr/>
            <p:nvPr/>
          </p:nvSpPr>
          <p:spPr>
            <a:xfrm>
              <a:off x="897317" y="3889790"/>
              <a:ext cx="404706" cy="136469"/>
            </a:xfrm>
            <a:custGeom>
              <a:avLst/>
              <a:gdLst/>
              <a:ahLst/>
              <a:cxnLst/>
              <a:rect l="l" t="t" r="r" b="b"/>
              <a:pathLst>
                <a:path w="12052" h="4064" extrusionOk="0">
                  <a:moveTo>
                    <a:pt x="11749" y="1"/>
                  </a:moveTo>
                  <a:lnTo>
                    <a:pt x="11749" y="13"/>
                  </a:lnTo>
                  <a:cubicBezTo>
                    <a:pt x="11616" y="13"/>
                    <a:pt x="11507" y="109"/>
                    <a:pt x="11507" y="242"/>
                  </a:cubicBezTo>
                  <a:cubicBezTo>
                    <a:pt x="11507" y="291"/>
                    <a:pt x="11520" y="327"/>
                    <a:pt x="11544" y="363"/>
                  </a:cubicBezTo>
                  <a:lnTo>
                    <a:pt x="9598" y="2563"/>
                  </a:lnTo>
                  <a:cubicBezTo>
                    <a:pt x="9574" y="2551"/>
                    <a:pt x="9537" y="2539"/>
                    <a:pt x="9513" y="2539"/>
                  </a:cubicBezTo>
                  <a:cubicBezTo>
                    <a:pt x="9477" y="2539"/>
                    <a:pt x="9441" y="2551"/>
                    <a:pt x="9416" y="2563"/>
                  </a:cubicBezTo>
                  <a:lnTo>
                    <a:pt x="7313" y="496"/>
                  </a:lnTo>
                  <a:cubicBezTo>
                    <a:pt x="7393" y="344"/>
                    <a:pt x="7212" y="235"/>
                    <a:pt x="7057" y="235"/>
                  </a:cubicBezTo>
                  <a:cubicBezTo>
                    <a:pt x="6953" y="235"/>
                    <a:pt x="6861" y="283"/>
                    <a:pt x="6866" y="399"/>
                  </a:cubicBezTo>
                  <a:cubicBezTo>
                    <a:pt x="6866" y="436"/>
                    <a:pt x="6866" y="472"/>
                    <a:pt x="6890" y="508"/>
                  </a:cubicBezTo>
                  <a:lnTo>
                    <a:pt x="4195" y="3409"/>
                  </a:lnTo>
                  <a:cubicBezTo>
                    <a:pt x="4147" y="3385"/>
                    <a:pt x="4098" y="3373"/>
                    <a:pt x="4050" y="3373"/>
                  </a:cubicBezTo>
                  <a:cubicBezTo>
                    <a:pt x="4014" y="3373"/>
                    <a:pt x="3977" y="3385"/>
                    <a:pt x="3941" y="3397"/>
                  </a:cubicBezTo>
                  <a:lnTo>
                    <a:pt x="2467" y="1475"/>
                  </a:lnTo>
                  <a:cubicBezTo>
                    <a:pt x="2491" y="1439"/>
                    <a:pt x="2503" y="1391"/>
                    <a:pt x="2503" y="1342"/>
                  </a:cubicBezTo>
                  <a:cubicBezTo>
                    <a:pt x="2491" y="1191"/>
                    <a:pt x="2379" y="1116"/>
                    <a:pt x="2267" y="1116"/>
                  </a:cubicBezTo>
                  <a:cubicBezTo>
                    <a:pt x="2155" y="1116"/>
                    <a:pt x="2043" y="1191"/>
                    <a:pt x="2031" y="1342"/>
                  </a:cubicBezTo>
                  <a:cubicBezTo>
                    <a:pt x="2031" y="1378"/>
                    <a:pt x="2043" y="1427"/>
                    <a:pt x="2056" y="1463"/>
                  </a:cubicBezTo>
                  <a:lnTo>
                    <a:pt x="412" y="3602"/>
                  </a:lnTo>
                  <a:cubicBezTo>
                    <a:pt x="388" y="3590"/>
                    <a:pt x="351" y="3590"/>
                    <a:pt x="327" y="3590"/>
                  </a:cubicBezTo>
                  <a:cubicBezTo>
                    <a:pt x="110" y="3590"/>
                    <a:pt x="1" y="3844"/>
                    <a:pt x="158" y="3989"/>
                  </a:cubicBezTo>
                  <a:cubicBezTo>
                    <a:pt x="205" y="4041"/>
                    <a:pt x="266" y="4064"/>
                    <a:pt x="326" y="4064"/>
                  </a:cubicBezTo>
                  <a:cubicBezTo>
                    <a:pt x="448" y="4064"/>
                    <a:pt x="569" y="3966"/>
                    <a:pt x="569" y="3820"/>
                  </a:cubicBezTo>
                  <a:cubicBezTo>
                    <a:pt x="569" y="3772"/>
                    <a:pt x="545" y="3735"/>
                    <a:pt x="533" y="3699"/>
                  </a:cubicBezTo>
                  <a:lnTo>
                    <a:pt x="2176" y="1560"/>
                  </a:lnTo>
                  <a:cubicBezTo>
                    <a:pt x="2201" y="1572"/>
                    <a:pt x="2237" y="1584"/>
                    <a:pt x="2273" y="1584"/>
                  </a:cubicBezTo>
                  <a:cubicBezTo>
                    <a:pt x="2297" y="1584"/>
                    <a:pt x="2321" y="1572"/>
                    <a:pt x="2346" y="1572"/>
                  </a:cubicBezTo>
                  <a:lnTo>
                    <a:pt x="3832" y="3518"/>
                  </a:lnTo>
                  <a:cubicBezTo>
                    <a:pt x="3820" y="3542"/>
                    <a:pt x="3808" y="3578"/>
                    <a:pt x="3820" y="3615"/>
                  </a:cubicBezTo>
                  <a:cubicBezTo>
                    <a:pt x="3814" y="3772"/>
                    <a:pt x="3932" y="3850"/>
                    <a:pt x="4051" y="3850"/>
                  </a:cubicBezTo>
                  <a:cubicBezTo>
                    <a:pt x="4171" y="3850"/>
                    <a:pt x="4292" y="3772"/>
                    <a:pt x="4292" y="3615"/>
                  </a:cubicBezTo>
                  <a:cubicBezTo>
                    <a:pt x="4292" y="3590"/>
                    <a:pt x="4292" y="3566"/>
                    <a:pt x="4280" y="3542"/>
                  </a:cubicBezTo>
                  <a:lnTo>
                    <a:pt x="6987" y="617"/>
                  </a:lnTo>
                  <a:cubicBezTo>
                    <a:pt x="7023" y="629"/>
                    <a:pt x="7060" y="641"/>
                    <a:pt x="7096" y="641"/>
                  </a:cubicBezTo>
                  <a:cubicBezTo>
                    <a:pt x="7132" y="641"/>
                    <a:pt x="7180" y="629"/>
                    <a:pt x="7217" y="605"/>
                  </a:cubicBezTo>
                  <a:lnTo>
                    <a:pt x="9296" y="2660"/>
                  </a:lnTo>
                  <a:cubicBezTo>
                    <a:pt x="9284" y="2696"/>
                    <a:pt x="9271" y="2732"/>
                    <a:pt x="9271" y="2781"/>
                  </a:cubicBezTo>
                  <a:cubicBezTo>
                    <a:pt x="9284" y="2926"/>
                    <a:pt x="9395" y="2998"/>
                    <a:pt x="9507" y="2998"/>
                  </a:cubicBezTo>
                  <a:cubicBezTo>
                    <a:pt x="9619" y="2998"/>
                    <a:pt x="9731" y="2926"/>
                    <a:pt x="9743" y="2781"/>
                  </a:cubicBezTo>
                  <a:cubicBezTo>
                    <a:pt x="9743" y="2732"/>
                    <a:pt x="9731" y="2696"/>
                    <a:pt x="9707" y="2660"/>
                  </a:cubicBezTo>
                  <a:lnTo>
                    <a:pt x="11653" y="460"/>
                  </a:lnTo>
                  <a:cubicBezTo>
                    <a:pt x="11689" y="472"/>
                    <a:pt x="11713" y="484"/>
                    <a:pt x="11749" y="484"/>
                  </a:cubicBezTo>
                  <a:cubicBezTo>
                    <a:pt x="12051" y="460"/>
                    <a:pt x="12051" y="25"/>
                    <a:pt x="117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77"/>
            <p:cNvSpPr/>
            <p:nvPr/>
          </p:nvSpPr>
          <p:spPr>
            <a:xfrm>
              <a:off x="901381" y="4074083"/>
              <a:ext cx="361690" cy="15044"/>
            </a:xfrm>
            <a:custGeom>
              <a:avLst/>
              <a:gdLst/>
              <a:ahLst/>
              <a:cxnLst/>
              <a:rect l="l" t="t" r="r" b="b"/>
              <a:pathLst>
                <a:path w="10771" h="448" extrusionOk="0">
                  <a:moveTo>
                    <a:pt x="218" y="0"/>
                  </a:moveTo>
                  <a:cubicBezTo>
                    <a:pt x="97" y="0"/>
                    <a:pt x="1" y="97"/>
                    <a:pt x="1" y="218"/>
                  </a:cubicBezTo>
                  <a:lnTo>
                    <a:pt x="1" y="242"/>
                  </a:lnTo>
                  <a:cubicBezTo>
                    <a:pt x="1" y="351"/>
                    <a:pt x="97" y="447"/>
                    <a:pt x="218" y="447"/>
                  </a:cubicBezTo>
                  <a:lnTo>
                    <a:pt x="10552" y="447"/>
                  </a:lnTo>
                  <a:cubicBezTo>
                    <a:pt x="10673" y="447"/>
                    <a:pt x="10770" y="351"/>
                    <a:pt x="10770" y="242"/>
                  </a:cubicBezTo>
                  <a:lnTo>
                    <a:pt x="10770" y="218"/>
                  </a:lnTo>
                  <a:cubicBezTo>
                    <a:pt x="10770" y="97"/>
                    <a:pt x="10673" y="0"/>
                    <a:pt x="105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77"/>
            <p:cNvSpPr/>
            <p:nvPr/>
          </p:nvSpPr>
          <p:spPr>
            <a:xfrm>
              <a:off x="901381" y="4101250"/>
              <a:ext cx="325558" cy="15077"/>
            </a:xfrm>
            <a:custGeom>
              <a:avLst/>
              <a:gdLst/>
              <a:ahLst/>
              <a:cxnLst/>
              <a:rect l="l" t="t" r="r" b="b"/>
              <a:pathLst>
                <a:path w="9695" h="449" extrusionOk="0">
                  <a:moveTo>
                    <a:pt x="206" y="1"/>
                  </a:moveTo>
                  <a:cubicBezTo>
                    <a:pt x="85" y="1"/>
                    <a:pt x="1" y="85"/>
                    <a:pt x="1" y="206"/>
                  </a:cubicBezTo>
                  <a:lnTo>
                    <a:pt x="1" y="243"/>
                  </a:lnTo>
                  <a:cubicBezTo>
                    <a:pt x="1" y="363"/>
                    <a:pt x="85" y="448"/>
                    <a:pt x="206" y="448"/>
                  </a:cubicBezTo>
                  <a:lnTo>
                    <a:pt x="9489" y="448"/>
                  </a:lnTo>
                  <a:cubicBezTo>
                    <a:pt x="9598" y="448"/>
                    <a:pt x="9694" y="363"/>
                    <a:pt x="9694" y="243"/>
                  </a:cubicBezTo>
                  <a:lnTo>
                    <a:pt x="9694" y="206"/>
                  </a:lnTo>
                  <a:cubicBezTo>
                    <a:pt x="9694" y="85"/>
                    <a:pt x="9598" y="1"/>
                    <a:pt x="948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77"/>
            <p:cNvSpPr/>
            <p:nvPr/>
          </p:nvSpPr>
          <p:spPr>
            <a:xfrm>
              <a:off x="901381" y="4128450"/>
              <a:ext cx="398595" cy="15447"/>
            </a:xfrm>
            <a:custGeom>
              <a:avLst/>
              <a:gdLst/>
              <a:ahLst/>
              <a:cxnLst/>
              <a:rect l="l" t="t" r="r" b="b"/>
              <a:pathLst>
                <a:path w="11870" h="460" extrusionOk="0">
                  <a:moveTo>
                    <a:pt x="218" y="1"/>
                  </a:moveTo>
                  <a:cubicBezTo>
                    <a:pt x="97" y="1"/>
                    <a:pt x="1" y="97"/>
                    <a:pt x="1" y="230"/>
                  </a:cubicBezTo>
                  <a:cubicBezTo>
                    <a:pt x="1" y="351"/>
                    <a:pt x="97" y="460"/>
                    <a:pt x="218" y="460"/>
                  </a:cubicBezTo>
                  <a:lnTo>
                    <a:pt x="11640" y="460"/>
                  </a:lnTo>
                  <a:cubicBezTo>
                    <a:pt x="11761" y="460"/>
                    <a:pt x="11870" y="351"/>
                    <a:pt x="11870" y="230"/>
                  </a:cubicBezTo>
                  <a:cubicBezTo>
                    <a:pt x="11870" y="97"/>
                    <a:pt x="11761" y="1"/>
                    <a:pt x="11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77"/>
            <p:cNvSpPr/>
            <p:nvPr/>
          </p:nvSpPr>
          <p:spPr>
            <a:xfrm>
              <a:off x="901381" y="4155651"/>
              <a:ext cx="289426" cy="15044"/>
            </a:xfrm>
            <a:custGeom>
              <a:avLst/>
              <a:gdLst/>
              <a:ahLst/>
              <a:cxnLst/>
              <a:rect l="l" t="t" r="r" b="b"/>
              <a:pathLst>
                <a:path w="8619" h="448" extrusionOk="0">
                  <a:moveTo>
                    <a:pt x="194" y="0"/>
                  </a:moveTo>
                  <a:cubicBezTo>
                    <a:pt x="85" y="0"/>
                    <a:pt x="1" y="85"/>
                    <a:pt x="1" y="194"/>
                  </a:cubicBezTo>
                  <a:lnTo>
                    <a:pt x="1" y="254"/>
                  </a:lnTo>
                  <a:cubicBezTo>
                    <a:pt x="1" y="363"/>
                    <a:pt x="85" y="448"/>
                    <a:pt x="194" y="448"/>
                  </a:cubicBezTo>
                  <a:lnTo>
                    <a:pt x="8425" y="448"/>
                  </a:lnTo>
                  <a:cubicBezTo>
                    <a:pt x="8534" y="448"/>
                    <a:pt x="8619" y="363"/>
                    <a:pt x="8619" y="254"/>
                  </a:cubicBezTo>
                  <a:lnTo>
                    <a:pt x="8619" y="194"/>
                  </a:lnTo>
                  <a:cubicBezTo>
                    <a:pt x="8619" y="85"/>
                    <a:pt x="8534" y="0"/>
                    <a:pt x="84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77"/>
            <p:cNvSpPr/>
            <p:nvPr/>
          </p:nvSpPr>
          <p:spPr>
            <a:xfrm>
              <a:off x="901381" y="4182852"/>
              <a:ext cx="365720" cy="15044"/>
            </a:xfrm>
            <a:custGeom>
              <a:avLst/>
              <a:gdLst/>
              <a:ahLst/>
              <a:cxnLst/>
              <a:rect l="l" t="t" r="r" b="b"/>
              <a:pathLst>
                <a:path w="10891" h="448" extrusionOk="0">
                  <a:moveTo>
                    <a:pt x="218" y="0"/>
                  </a:moveTo>
                  <a:cubicBezTo>
                    <a:pt x="97" y="0"/>
                    <a:pt x="1" y="97"/>
                    <a:pt x="1" y="218"/>
                  </a:cubicBezTo>
                  <a:lnTo>
                    <a:pt x="1" y="230"/>
                  </a:lnTo>
                  <a:cubicBezTo>
                    <a:pt x="1" y="351"/>
                    <a:pt x="97" y="448"/>
                    <a:pt x="218" y="448"/>
                  </a:cubicBezTo>
                  <a:lnTo>
                    <a:pt x="10673" y="448"/>
                  </a:lnTo>
                  <a:cubicBezTo>
                    <a:pt x="10794" y="448"/>
                    <a:pt x="10891" y="351"/>
                    <a:pt x="10891" y="230"/>
                  </a:cubicBezTo>
                  <a:lnTo>
                    <a:pt x="10891" y="218"/>
                  </a:lnTo>
                  <a:cubicBezTo>
                    <a:pt x="10891" y="97"/>
                    <a:pt x="10794" y="0"/>
                    <a:pt x="106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77"/>
            <p:cNvSpPr/>
            <p:nvPr/>
          </p:nvSpPr>
          <p:spPr>
            <a:xfrm>
              <a:off x="901381" y="4210052"/>
              <a:ext cx="398595" cy="15044"/>
            </a:xfrm>
            <a:custGeom>
              <a:avLst/>
              <a:gdLst/>
              <a:ahLst/>
              <a:cxnLst/>
              <a:rect l="l" t="t" r="r" b="b"/>
              <a:pathLst>
                <a:path w="11870" h="448" extrusionOk="0">
                  <a:moveTo>
                    <a:pt x="218" y="0"/>
                  </a:moveTo>
                  <a:cubicBezTo>
                    <a:pt x="97" y="0"/>
                    <a:pt x="1" y="97"/>
                    <a:pt x="1" y="218"/>
                  </a:cubicBezTo>
                  <a:cubicBezTo>
                    <a:pt x="1" y="351"/>
                    <a:pt x="97" y="447"/>
                    <a:pt x="218" y="447"/>
                  </a:cubicBezTo>
                  <a:lnTo>
                    <a:pt x="11640" y="447"/>
                  </a:lnTo>
                  <a:cubicBezTo>
                    <a:pt x="11761" y="447"/>
                    <a:pt x="11870" y="351"/>
                    <a:pt x="11870" y="218"/>
                  </a:cubicBezTo>
                  <a:cubicBezTo>
                    <a:pt x="11870" y="97"/>
                    <a:pt x="11761" y="0"/>
                    <a:pt x="116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77"/>
            <p:cNvSpPr/>
            <p:nvPr/>
          </p:nvSpPr>
          <p:spPr>
            <a:xfrm>
              <a:off x="1298343" y="4060281"/>
              <a:ext cx="210681" cy="180459"/>
            </a:xfrm>
            <a:custGeom>
              <a:avLst/>
              <a:gdLst/>
              <a:ahLst/>
              <a:cxnLst/>
              <a:rect l="l" t="t" r="r" b="b"/>
              <a:pathLst>
                <a:path w="6274" h="5374" extrusionOk="0">
                  <a:moveTo>
                    <a:pt x="3590" y="0"/>
                  </a:moveTo>
                  <a:cubicBezTo>
                    <a:pt x="1197" y="0"/>
                    <a:pt x="1" y="2889"/>
                    <a:pt x="1693" y="4581"/>
                  </a:cubicBezTo>
                  <a:cubicBezTo>
                    <a:pt x="2240" y="5128"/>
                    <a:pt x="2913" y="5374"/>
                    <a:pt x="3573" y="5374"/>
                  </a:cubicBezTo>
                  <a:cubicBezTo>
                    <a:pt x="4952" y="5374"/>
                    <a:pt x="6274" y="4302"/>
                    <a:pt x="6274" y="2683"/>
                  </a:cubicBezTo>
                  <a:cubicBezTo>
                    <a:pt x="6274" y="2611"/>
                    <a:pt x="6274" y="2550"/>
                    <a:pt x="6262" y="2478"/>
                  </a:cubicBezTo>
                  <a:cubicBezTo>
                    <a:pt x="6165" y="1318"/>
                    <a:pt x="5343" y="351"/>
                    <a:pt x="4207" y="73"/>
                  </a:cubicBezTo>
                  <a:cubicBezTo>
                    <a:pt x="4001" y="24"/>
                    <a:pt x="3796" y="0"/>
                    <a:pt x="3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77"/>
            <p:cNvSpPr/>
            <p:nvPr/>
          </p:nvSpPr>
          <p:spPr>
            <a:xfrm>
              <a:off x="1418899" y="4062699"/>
              <a:ext cx="89726" cy="87711"/>
            </a:xfrm>
            <a:custGeom>
              <a:avLst/>
              <a:gdLst/>
              <a:ahLst/>
              <a:cxnLst/>
              <a:rect l="l" t="t" r="r" b="b"/>
              <a:pathLst>
                <a:path w="2672" h="2612" extrusionOk="0">
                  <a:moveTo>
                    <a:pt x="617" y="1"/>
                  </a:moveTo>
                  <a:lnTo>
                    <a:pt x="0" y="2611"/>
                  </a:lnTo>
                  <a:lnTo>
                    <a:pt x="0" y="2611"/>
                  </a:lnTo>
                  <a:lnTo>
                    <a:pt x="2672" y="2406"/>
                  </a:lnTo>
                  <a:cubicBezTo>
                    <a:pt x="2575" y="1246"/>
                    <a:pt x="1741" y="279"/>
                    <a:pt x="6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77"/>
            <p:cNvSpPr/>
            <p:nvPr/>
          </p:nvSpPr>
          <p:spPr>
            <a:xfrm>
              <a:off x="1530119" y="4062699"/>
              <a:ext cx="185093" cy="12223"/>
            </a:xfrm>
            <a:custGeom>
              <a:avLst/>
              <a:gdLst/>
              <a:ahLst/>
              <a:cxnLst/>
              <a:rect l="l" t="t" r="r" b="b"/>
              <a:pathLst>
                <a:path w="5512" h="364" extrusionOk="0">
                  <a:moveTo>
                    <a:pt x="169" y="1"/>
                  </a:moveTo>
                  <a:cubicBezTo>
                    <a:pt x="73" y="1"/>
                    <a:pt x="0" y="85"/>
                    <a:pt x="0" y="182"/>
                  </a:cubicBezTo>
                  <a:cubicBezTo>
                    <a:pt x="0" y="279"/>
                    <a:pt x="73" y="363"/>
                    <a:pt x="169" y="363"/>
                  </a:cubicBezTo>
                  <a:lnTo>
                    <a:pt x="5343" y="363"/>
                  </a:lnTo>
                  <a:cubicBezTo>
                    <a:pt x="5439" y="363"/>
                    <a:pt x="5512" y="279"/>
                    <a:pt x="5512" y="182"/>
                  </a:cubicBezTo>
                  <a:cubicBezTo>
                    <a:pt x="5512" y="85"/>
                    <a:pt x="5439" y="1"/>
                    <a:pt x="53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77"/>
            <p:cNvSpPr/>
            <p:nvPr/>
          </p:nvSpPr>
          <p:spPr>
            <a:xfrm>
              <a:off x="1530119" y="4086642"/>
              <a:ext cx="159136" cy="11820"/>
            </a:xfrm>
            <a:custGeom>
              <a:avLst/>
              <a:gdLst/>
              <a:ahLst/>
              <a:cxnLst/>
              <a:rect l="l" t="t" r="r" b="b"/>
              <a:pathLst>
                <a:path w="4739" h="352" extrusionOk="0">
                  <a:moveTo>
                    <a:pt x="157" y="1"/>
                  </a:moveTo>
                  <a:cubicBezTo>
                    <a:pt x="73" y="1"/>
                    <a:pt x="0" y="73"/>
                    <a:pt x="0" y="158"/>
                  </a:cubicBezTo>
                  <a:lnTo>
                    <a:pt x="0" y="182"/>
                  </a:lnTo>
                  <a:cubicBezTo>
                    <a:pt x="0" y="279"/>
                    <a:pt x="73" y="351"/>
                    <a:pt x="157" y="351"/>
                  </a:cubicBezTo>
                  <a:lnTo>
                    <a:pt x="4569" y="351"/>
                  </a:lnTo>
                  <a:cubicBezTo>
                    <a:pt x="4666" y="351"/>
                    <a:pt x="4738" y="279"/>
                    <a:pt x="4738" y="182"/>
                  </a:cubicBezTo>
                  <a:lnTo>
                    <a:pt x="4738" y="158"/>
                  </a:lnTo>
                  <a:cubicBezTo>
                    <a:pt x="4738" y="73"/>
                    <a:pt x="4666" y="1"/>
                    <a:pt x="45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77"/>
            <p:cNvSpPr/>
            <p:nvPr/>
          </p:nvSpPr>
          <p:spPr>
            <a:xfrm>
              <a:off x="1530119" y="4110182"/>
              <a:ext cx="123004" cy="11820"/>
            </a:xfrm>
            <a:custGeom>
              <a:avLst/>
              <a:gdLst/>
              <a:ahLst/>
              <a:cxnLst/>
              <a:rect l="l" t="t" r="r" b="b"/>
              <a:pathLst>
                <a:path w="3663" h="352" extrusionOk="0">
                  <a:moveTo>
                    <a:pt x="145" y="1"/>
                  </a:moveTo>
                  <a:cubicBezTo>
                    <a:pt x="61" y="1"/>
                    <a:pt x="0" y="61"/>
                    <a:pt x="0" y="146"/>
                  </a:cubicBezTo>
                  <a:lnTo>
                    <a:pt x="0" y="206"/>
                  </a:lnTo>
                  <a:cubicBezTo>
                    <a:pt x="0" y="291"/>
                    <a:pt x="61" y="351"/>
                    <a:pt x="145" y="351"/>
                  </a:cubicBezTo>
                  <a:lnTo>
                    <a:pt x="3517" y="351"/>
                  </a:lnTo>
                  <a:cubicBezTo>
                    <a:pt x="3602" y="351"/>
                    <a:pt x="3662" y="291"/>
                    <a:pt x="3662" y="206"/>
                  </a:cubicBezTo>
                  <a:lnTo>
                    <a:pt x="3662" y="146"/>
                  </a:lnTo>
                  <a:cubicBezTo>
                    <a:pt x="3662" y="61"/>
                    <a:pt x="3602" y="1"/>
                    <a:pt x="35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77"/>
            <p:cNvSpPr/>
            <p:nvPr/>
          </p:nvSpPr>
          <p:spPr>
            <a:xfrm>
              <a:off x="1530119" y="4133723"/>
              <a:ext cx="185093" cy="11820"/>
            </a:xfrm>
            <a:custGeom>
              <a:avLst/>
              <a:gdLst/>
              <a:ahLst/>
              <a:cxnLst/>
              <a:rect l="l" t="t" r="r" b="b"/>
              <a:pathLst>
                <a:path w="5512" h="352" extrusionOk="0">
                  <a:moveTo>
                    <a:pt x="169" y="1"/>
                  </a:moveTo>
                  <a:cubicBezTo>
                    <a:pt x="73" y="1"/>
                    <a:pt x="0" y="73"/>
                    <a:pt x="0" y="182"/>
                  </a:cubicBezTo>
                  <a:cubicBezTo>
                    <a:pt x="0" y="279"/>
                    <a:pt x="73" y="351"/>
                    <a:pt x="169" y="351"/>
                  </a:cubicBezTo>
                  <a:lnTo>
                    <a:pt x="5343" y="351"/>
                  </a:lnTo>
                  <a:cubicBezTo>
                    <a:pt x="5439" y="351"/>
                    <a:pt x="5512" y="279"/>
                    <a:pt x="5512" y="182"/>
                  </a:cubicBezTo>
                  <a:cubicBezTo>
                    <a:pt x="5512" y="73"/>
                    <a:pt x="5439" y="1"/>
                    <a:pt x="53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77"/>
            <p:cNvSpPr/>
            <p:nvPr/>
          </p:nvSpPr>
          <p:spPr>
            <a:xfrm>
              <a:off x="1530119" y="4157263"/>
              <a:ext cx="164811" cy="11820"/>
            </a:xfrm>
            <a:custGeom>
              <a:avLst/>
              <a:gdLst/>
              <a:ahLst/>
              <a:cxnLst/>
              <a:rect l="l" t="t" r="r" b="b"/>
              <a:pathLst>
                <a:path w="4908" h="352" extrusionOk="0">
                  <a:moveTo>
                    <a:pt x="169" y="1"/>
                  </a:moveTo>
                  <a:cubicBezTo>
                    <a:pt x="73" y="1"/>
                    <a:pt x="0" y="73"/>
                    <a:pt x="0" y="170"/>
                  </a:cubicBezTo>
                  <a:lnTo>
                    <a:pt x="0" y="182"/>
                  </a:lnTo>
                  <a:cubicBezTo>
                    <a:pt x="0" y="279"/>
                    <a:pt x="73" y="351"/>
                    <a:pt x="169" y="351"/>
                  </a:cubicBezTo>
                  <a:lnTo>
                    <a:pt x="4738" y="351"/>
                  </a:lnTo>
                  <a:cubicBezTo>
                    <a:pt x="4835" y="351"/>
                    <a:pt x="4907" y="279"/>
                    <a:pt x="4907" y="182"/>
                  </a:cubicBezTo>
                  <a:lnTo>
                    <a:pt x="4907" y="170"/>
                  </a:lnTo>
                  <a:cubicBezTo>
                    <a:pt x="4907" y="73"/>
                    <a:pt x="4835" y="1"/>
                    <a:pt x="47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77"/>
            <p:cNvSpPr/>
            <p:nvPr/>
          </p:nvSpPr>
          <p:spPr>
            <a:xfrm>
              <a:off x="1530119" y="4180803"/>
              <a:ext cx="185093" cy="11820"/>
            </a:xfrm>
            <a:custGeom>
              <a:avLst/>
              <a:gdLst/>
              <a:ahLst/>
              <a:cxnLst/>
              <a:rect l="l" t="t" r="r" b="b"/>
              <a:pathLst>
                <a:path w="5512" h="352" extrusionOk="0">
                  <a:moveTo>
                    <a:pt x="169" y="1"/>
                  </a:moveTo>
                  <a:cubicBezTo>
                    <a:pt x="73" y="1"/>
                    <a:pt x="0" y="85"/>
                    <a:pt x="0" y="182"/>
                  </a:cubicBezTo>
                  <a:cubicBezTo>
                    <a:pt x="0" y="279"/>
                    <a:pt x="73" y="351"/>
                    <a:pt x="169" y="351"/>
                  </a:cubicBezTo>
                  <a:lnTo>
                    <a:pt x="5343" y="351"/>
                  </a:lnTo>
                  <a:cubicBezTo>
                    <a:pt x="5439" y="351"/>
                    <a:pt x="5512" y="279"/>
                    <a:pt x="5512" y="182"/>
                  </a:cubicBezTo>
                  <a:cubicBezTo>
                    <a:pt x="5512" y="85"/>
                    <a:pt x="5439" y="1"/>
                    <a:pt x="53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77"/>
            <p:cNvSpPr/>
            <p:nvPr/>
          </p:nvSpPr>
          <p:spPr>
            <a:xfrm>
              <a:off x="1530119" y="4204344"/>
              <a:ext cx="149800" cy="12223"/>
            </a:xfrm>
            <a:custGeom>
              <a:avLst/>
              <a:gdLst/>
              <a:ahLst/>
              <a:cxnLst/>
              <a:rect l="l" t="t" r="r" b="b"/>
              <a:pathLst>
                <a:path w="4461" h="364" extrusionOk="0">
                  <a:moveTo>
                    <a:pt x="157" y="1"/>
                  </a:moveTo>
                  <a:cubicBezTo>
                    <a:pt x="73" y="1"/>
                    <a:pt x="0" y="73"/>
                    <a:pt x="0" y="158"/>
                  </a:cubicBezTo>
                  <a:lnTo>
                    <a:pt x="0" y="194"/>
                  </a:lnTo>
                  <a:cubicBezTo>
                    <a:pt x="0" y="291"/>
                    <a:pt x="73" y="364"/>
                    <a:pt x="157" y="364"/>
                  </a:cubicBezTo>
                  <a:lnTo>
                    <a:pt x="4291" y="364"/>
                  </a:lnTo>
                  <a:cubicBezTo>
                    <a:pt x="4388" y="364"/>
                    <a:pt x="4460" y="291"/>
                    <a:pt x="4460" y="194"/>
                  </a:cubicBezTo>
                  <a:lnTo>
                    <a:pt x="4460" y="158"/>
                  </a:lnTo>
                  <a:cubicBezTo>
                    <a:pt x="4460" y="73"/>
                    <a:pt x="4388" y="1"/>
                    <a:pt x="42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77"/>
            <p:cNvSpPr/>
            <p:nvPr/>
          </p:nvSpPr>
          <p:spPr>
            <a:xfrm>
              <a:off x="1530119" y="4228320"/>
              <a:ext cx="185093" cy="11787"/>
            </a:xfrm>
            <a:custGeom>
              <a:avLst/>
              <a:gdLst/>
              <a:ahLst/>
              <a:cxnLst/>
              <a:rect l="l" t="t" r="r" b="b"/>
              <a:pathLst>
                <a:path w="5512" h="351" extrusionOk="0">
                  <a:moveTo>
                    <a:pt x="169" y="0"/>
                  </a:moveTo>
                  <a:cubicBezTo>
                    <a:pt x="73" y="0"/>
                    <a:pt x="0" y="73"/>
                    <a:pt x="0" y="169"/>
                  </a:cubicBezTo>
                  <a:cubicBezTo>
                    <a:pt x="0" y="266"/>
                    <a:pt x="73" y="351"/>
                    <a:pt x="169" y="351"/>
                  </a:cubicBezTo>
                  <a:lnTo>
                    <a:pt x="5343" y="351"/>
                  </a:lnTo>
                  <a:cubicBezTo>
                    <a:pt x="5439" y="351"/>
                    <a:pt x="5512" y="266"/>
                    <a:pt x="5512" y="169"/>
                  </a:cubicBezTo>
                  <a:cubicBezTo>
                    <a:pt x="5512" y="73"/>
                    <a:pt x="5439" y="0"/>
                    <a:pt x="53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77"/>
            <p:cNvSpPr/>
            <p:nvPr/>
          </p:nvSpPr>
          <p:spPr>
            <a:xfrm>
              <a:off x="982143" y="4567623"/>
              <a:ext cx="225322" cy="25219"/>
            </a:xfrm>
            <a:custGeom>
              <a:avLst/>
              <a:gdLst/>
              <a:ahLst/>
              <a:cxnLst/>
              <a:rect l="l" t="t" r="r" b="b"/>
              <a:pathLst>
                <a:path w="6710" h="751" extrusionOk="0">
                  <a:moveTo>
                    <a:pt x="3361" y="1"/>
                  </a:moveTo>
                  <a:cubicBezTo>
                    <a:pt x="1512" y="1"/>
                    <a:pt x="1" y="158"/>
                    <a:pt x="1" y="375"/>
                  </a:cubicBezTo>
                  <a:cubicBezTo>
                    <a:pt x="1" y="581"/>
                    <a:pt x="1512" y="750"/>
                    <a:pt x="3361" y="750"/>
                  </a:cubicBezTo>
                  <a:cubicBezTo>
                    <a:pt x="5210" y="750"/>
                    <a:pt x="6709" y="581"/>
                    <a:pt x="6709" y="375"/>
                  </a:cubicBezTo>
                  <a:cubicBezTo>
                    <a:pt x="6709" y="170"/>
                    <a:pt x="5210" y="1"/>
                    <a:pt x="3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77"/>
            <p:cNvSpPr/>
            <p:nvPr/>
          </p:nvSpPr>
          <p:spPr>
            <a:xfrm>
              <a:off x="1021534" y="4134965"/>
              <a:ext cx="68201" cy="410482"/>
            </a:xfrm>
            <a:custGeom>
              <a:avLst/>
              <a:gdLst/>
              <a:ahLst/>
              <a:cxnLst/>
              <a:rect l="l" t="t" r="r" b="b"/>
              <a:pathLst>
                <a:path w="2031" h="12224" extrusionOk="0">
                  <a:moveTo>
                    <a:pt x="242" y="0"/>
                  </a:moveTo>
                  <a:cubicBezTo>
                    <a:pt x="25" y="592"/>
                    <a:pt x="0" y="1245"/>
                    <a:pt x="170" y="1849"/>
                  </a:cubicBezTo>
                  <a:cubicBezTo>
                    <a:pt x="315" y="2321"/>
                    <a:pt x="158" y="2647"/>
                    <a:pt x="242" y="2865"/>
                  </a:cubicBezTo>
                  <a:cubicBezTo>
                    <a:pt x="315" y="3094"/>
                    <a:pt x="859" y="6007"/>
                    <a:pt x="822" y="6225"/>
                  </a:cubicBezTo>
                  <a:cubicBezTo>
                    <a:pt x="798" y="6442"/>
                    <a:pt x="556" y="7047"/>
                    <a:pt x="472" y="7675"/>
                  </a:cubicBezTo>
                  <a:cubicBezTo>
                    <a:pt x="375" y="8449"/>
                    <a:pt x="460" y="10927"/>
                    <a:pt x="375" y="11579"/>
                  </a:cubicBezTo>
                  <a:cubicBezTo>
                    <a:pt x="325" y="12035"/>
                    <a:pt x="599" y="12223"/>
                    <a:pt x="784" y="12223"/>
                  </a:cubicBezTo>
                  <a:cubicBezTo>
                    <a:pt x="869" y="12223"/>
                    <a:pt x="936" y="12183"/>
                    <a:pt x="943" y="12111"/>
                  </a:cubicBezTo>
                  <a:cubicBezTo>
                    <a:pt x="1185" y="10213"/>
                    <a:pt x="1862" y="7228"/>
                    <a:pt x="1946" y="6273"/>
                  </a:cubicBezTo>
                  <a:cubicBezTo>
                    <a:pt x="2031" y="5318"/>
                    <a:pt x="1946" y="3590"/>
                    <a:pt x="1838" y="1281"/>
                  </a:cubicBezTo>
                  <a:lnTo>
                    <a:pt x="242"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77"/>
            <p:cNvSpPr/>
            <p:nvPr/>
          </p:nvSpPr>
          <p:spPr>
            <a:xfrm>
              <a:off x="1063342" y="4240880"/>
              <a:ext cx="25588" cy="140465"/>
            </a:xfrm>
            <a:custGeom>
              <a:avLst/>
              <a:gdLst/>
              <a:ahLst/>
              <a:cxnLst/>
              <a:rect l="l" t="t" r="r" b="b"/>
              <a:pathLst>
                <a:path w="762" h="4183" extrusionOk="0">
                  <a:moveTo>
                    <a:pt x="641" y="1"/>
                  </a:moveTo>
                  <a:lnTo>
                    <a:pt x="0" y="1584"/>
                  </a:lnTo>
                  <a:cubicBezTo>
                    <a:pt x="303" y="2080"/>
                    <a:pt x="484" y="2636"/>
                    <a:pt x="520" y="3204"/>
                  </a:cubicBezTo>
                  <a:cubicBezTo>
                    <a:pt x="532" y="3506"/>
                    <a:pt x="520" y="3808"/>
                    <a:pt x="532" y="4110"/>
                  </a:cubicBezTo>
                  <a:cubicBezTo>
                    <a:pt x="532" y="4134"/>
                    <a:pt x="532" y="4159"/>
                    <a:pt x="544" y="4183"/>
                  </a:cubicBezTo>
                  <a:cubicBezTo>
                    <a:pt x="617" y="3723"/>
                    <a:pt x="677" y="3361"/>
                    <a:pt x="701" y="3119"/>
                  </a:cubicBezTo>
                  <a:cubicBezTo>
                    <a:pt x="762" y="2454"/>
                    <a:pt x="738" y="1379"/>
                    <a:pt x="677" y="1"/>
                  </a:cubicBezTo>
                  <a:close/>
                </a:path>
              </a:pathLst>
            </a:custGeom>
            <a:solidFill>
              <a:srgbClr val="FCCB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77"/>
            <p:cNvSpPr/>
            <p:nvPr/>
          </p:nvSpPr>
          <p:spPr>
            <a:xfrm>
              <a:off x="1024388" y="4516882"/>
              <a:ext cx="58866" cy="62358"/>
            </a:xfrm>
            <a:custGeom>
              <a:avLst/>
              <a:gdLst/>
              <a:ahLst/>
              <a:cxnLst/>
              <a:rect l="l" t="t" r="r" b="b"/>
              <a:pathLst>
                <a:path w="1753" h="1857" extrusionOk="0">
                  <a:moveTo>
                    <a:pt x="302" y="1"/>
                  </a:moveTo>
                  <a:cubicBezTo>
                    <a:pt x="302" y="1"/>
                    <a:pt x="266" y="641"/>
                    <a:pt x="193" y="786"/>
                  </a:cubicBezTo>
                  <a:cubicBezTo>
                    <a:pt x="97" y="931"/>
                    <a:pt x="36" y="1101"/>
                    <a:pt x="12" y="1282"/>
                  </a:cubicBezTo>
                  <a:cubicBezTo>
                    <a:pt x="0" y="1403"/>
                    <a:pt x="73" y="1512"/>
                    <a:pt x="193" y="1560"/>
                  </a:cubicBezTo>
                  <a:cubicBezTo>
                    <a:pt x="238" y="1584"/>
                    <a:pt x="275" y="1592"/>
                    <a:pt x="308" y="1592"/>
                  </a:cubicBezTo>
                  <a:cubicBezTo>
                    <a:pt x="372" y="1592"/>
                    <a:pt x="415" y="1560"/>
                    <a:pt x="447" y="1560"/>
                  </a:cubicBezTo>
                  <a:cubicBezTo>
                    <a:pt x="713" y="1596"/>
                    <a:pt x="774" y="1790"/>
                    <a:pt x="1221" y="1850"/>
                  </a:cubicBezTo>
                  <a:cubicBezTo>
                    <a:pt x="1249" y="1854"/>
                    <a:pt x="1278" y="1856"/>
                    <a:pt x="1306" y="1856"/>
                  </a:cubicBezTo>
                  <a:cubicBezTo>
                    <a:pt x="1447" y="1856"/>
                    <a:pt x="1584" y="1808"/>
                    <a:pt x="1704" y="1717"/>
                  </a:cubicBezTo>
                  <a:cubicBezTo>
                    <a:pt x="1741" y="1681"/>
                    <a:pt x="1753" y="1620"/>
                    <a:pt x="1716" y="1584"/>
                  </a:cubicBezTo>
                  <a:cubicBezTo>
                    <a:pt x="1692" y="1536"/>
                    <a:pt x="1342" y="1427"/>
                    <a:pt x="1197" y="1342"/>
                  </a:cubicBezTo>
                  <a:cubicBezTo>
                    <a:pt x="1052" y="1222"/>
                    <a:pt x="943" y="1077"/>
                    <a:pt x="858" y="907"/>
                  </a:cubicBezTo>
                  <a:cubicBezTo>
                    <a:pt x="822" y="823"/>
                    <a:pt x="943" y="134"/>
                    <a:pt x="943" y="134"/>
                  </a:cubicBezTo>
                  <a:lnTo>
                    <a:pt x="302" y="1"/>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77"/>
            <p:cNvSpPr/>
            <p:nvPr/>
          </p:nvSpPr>
          <p:spPr>
            <a:xfrm>
              <a:off x="1022340" y="4546937"/>
              <a:ext cx="61720" cy="34957"/>
            </a:xfrm>
            <a:custGeom>
              <a:avLst/>
              <a:gdLst/>
              <a:ahLst/>
              <a:cxnLst/>
              <a:rect l="l" t="t" r="r" b="b"/>
              <a:pathLst>
                <a:path w="1838" h="1041" extrusionOk="0">
                  <a:moveTo>
                    <a:pt x="194" y="0"/>
                  </a:moveTo>
                  <a:cubicBezTo>
                    <a:pt x="121" y="109"/>
                    <a:pt x="73" y="218"/>
                    <a:pt x="37" y="327"/>
                  </a:cubicBezTo>
                  <a:cubicBezTo>
                    <a:pt x="1" y="411"/>
                    <a:pt x="1" y="496"/>
                    <a:pt x="1" y="580"/>
                  </a:cubicBezTo>
                  <a:cubicBezTo>
                    <a:pt x="37" y="653"/>
                    <a:pt x="37" y="725"/>
                    <a:pt x="37" y="810"/>
                  </a:cubicBezTo>
                  <a:cubicBezTo>
                    <a:pt x="85" y="834"/>
                    <a:pt x="146" y="858"/>
                    <a:pt x="206" y="870"/>
                  </a:cubicBezTo>
                  <a:lnTo>
                    <a:pt x="387" y="870"/>
                  </a:lnTo>
                  <a:lnTo>
                    <a:pt x="399" y="713"/>
                  </a:lnTo>
                  <a:cubicBezTo>
                    <a:pt x="460" y="713"/>
                    <a:pt x="508" y="713"/>
                    <a:pt x="557" y="725"/>
                  </a:cubicBezTo>
                  <a:cubicBezTo>
                    <a:pt x="629" y="750"/>
                    <a:pt x="714" y="786"/>
                    <a:pt x="786" y="822"/>
                  </a:cubicBezTo>
                  <a:cubicBezTo>
                    <a:pt x="810" y="858"/>
                    <a:pt x="847" y="931"/>
                    <a:pt x="883" y="955"/>
                  </a:cubicBezTo>
                  <a:cubicBezTo>
                    <a:pt x="1004" y="1003"/>
                    <a:pt x="1125" y="1040"/>
                    <a:pt x="1258" y="1040"/>
                  </a:cubicBezTo>
                  <a:cubicBezTo>
                    <a:pt x="1276" y="1040"/>
                    <a:pt x="1293" y="1041"/>
                    <a:pt x="1310" y="1041"/>
                  </a:cubicBezTo>
                  <a:cubicBezTo>
                    <a:pt x="1591" y="1041"/>
                    <a:pt x="1745" y="950"/>
                    <a:pt x="1802" y="858"/>
                  </a:cubicBezTo>
                  <a:cubicBezTo>
                    <a:pt x="1826" y="798"/>
                    <a:pt x="1838" y="713"/>
                    <a:pt x="1802" y="701"/>
                  </a:cubicBezTo>
                  <a:cubicBezTo>
                    <a:pt x="1705" y="629"/>
                    <a:pt x="1608" y="580"/>
                    <a:pt x="1511" y="532"/>
                  </a:cubicBezTo>
                  <a:cubicBezTo>
                    <a:pt x="1446" y="504"/>
                    <a:pt x="1344" y="476"/>
                    <a:pt x="1324" y="476"/>
                  </a:cubicBezTo>
                  <a:cubicBezTo>
                    <a:pt x="1318" y="476"/>
                    <a:pt x="1319" y="478"/>
                    <a:pt x="1330" y="484"/>
                  </a:cubicBezTo>
                  <a:cubicBezTo>
                    <a:pt x="1376" y="507"/>
                    <a:pt x="1302" y="605"/>
                    <a:pt x="1223" y="605"/>
                  </a:cubicBezTo>
                  <a:cubicBezTo>
                    <a:pt x="1218" y="605"/>
                    <a:pt x="1214" y="605"/>
                    <a:pt x="1209" y="605"/>
                  </a:cubicBezTo>
                  <a:cubicBezTo>
                    <a:pt x="919" y="605"/>
                    <a:pt x="714" y="411"/>
                    <a:pt x="544" y="375"/>
                  </a:cubicBezTo>
                  <a:cubicBezTo>
                    <a:pt x="375" y="314"/>
                    <a:pt x="242" y="182"/>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77"/>
            <p:cNvSpPr/>
            <p:nvPr/>
          </p:nvSpPr>
          <p:spPr>
            <a:xfrm>
              <a:off x="1027209" y="4126033"/>
              <a:ext cx="134790" cy="456251"/>
            </a:xfrm>
            <a:custGeom>
              <a:avLst/>
              <a:gdLst/>
              <a:ahLst/>
              <a:cxnLst/>
              <a:rect l="l" t="t" r="r" b="b"/>
              <a:pathLst>
                <a:path w="4014" h="13587" extrusionOk="0">
                  <a:moveTo>
                    <a:pt x="545" y="0"/>
                  </a:moveTo>
                  <a:cubicBezTo>
                    <a:pt x="545" y="0"/>
                    <a:pt x="1" y="1028"/>
                    <a:pt x="206" y="2007"/>
                  </a:cubicBezTo>
                  <a:cubicBezTo>
                    <a:pt x="315" y="2575"/>
                    <a:pt x="786" y="2659"/>
                    <a:pt x="871" y="2889"/>
                  </a:cubicBezTo>
                  <a:cubicBezTo>
                    <a:pt x="955" y="3106"/>
                    <a:pt x="2188" y="6660"/>
                    <a:pt x="2188" y="6660"/>
                  </a:cubicBezTo>
                  <a:cubicBezTo>
                    <a:pt x="2043" y="7192"/>
                    <a:pt x="1959" y="7736"/>
                    <a:pt x="1959" y="8280"/>
                  </a:cubicBezTo>
                  <a:cubicBezTo>
                    <a:pt x="1959" y="9005"/>
                    <a:pt x="2297" y="11180"/>
                    <a:pt x="2370" y="12002"/>
                  </a:cubicBezTo>
                  <a:cubicBezTo>
                    <a:pt x="2382" y="12172"/>
                    <a:pt x="2406" y="12558"/>
                    <a:pt x="2370" y="12679"/>
                  </a:cubicBezTo>
                  <a:cubicBezTo>
                    <a:pt x="2309" y="12836"/>
                    <a:pt x="2164" y="13018"/>
                    <a:pt x="2176" y="13199"/>
                  </a:cubicBezTo>
                  <a:cubicBezTo>
                    <a:pt x="2188" y="13332"/>
                    <a:pt x="2273" y="13429"/>
                    <a:pt x="2406" y="13465"/>
                  </a:cubicBezTo>
                  <a:cubicBezTo>
                    <a:pt x="2429" y="13471"/>
                    <a:pt x="2451" y="13474"/>
                    <a:pt x="2472" y="13474"/>
                  </a:cubicBezTo>
                  <a:cubicBezTo>
                    <a:pt x="2568" y="13474"/>
                    <a:pt x="2632" y="13417"/>
                    <a:pt x="2672" y="13417"/>
                  </a:cubicBezTo>
                  <a:cubicBezTo>
                    <a:pt x="2680" y="13416"/>
                    <a:pt x="2688" y="13416"/>
                    <a:pt x="2696" y="13416"/>
                  </a:cubicBezTo>
                  <a:cubicBezTo>
                    <a:pt x="2935" y="13416"/>
                    <a:pt x="3031" y="13586"/>
                    <a:pt x="3463" y="13586"/>
                  </a:cubicBezTo>
                  <a:cubicBezTo>
                    <a:pt x="3477" y="13586"/>
                    <a:pt x="3491" y="13586"/>
                    <a:pt x="3506" y="13586"/>
                  </a:cubicBezTo>
                  <a:cubicBezTo>
                    <a:pt x="3675" y="13586"/>
                    <a:pt x="3844" y="13513"/>
                    <a:pt x="3977" y="13380"/>
                  </a:cubicBezTo>
                  <a:cubicBezTo>
                    <a:pt x="4013" y="13344"/>
                    <a:pt x="4013" y="13284"/>
                    <a:pt x="3965" y="13247"/>
                  </a:cubicBezTo>
                  <a:cubicBezTo>
                    <a:pt x="3941" y="13211"/>
                    <a:pt x="3566" y="13151"/>
                    <a:pt x="3397" y="13090"/>
                  </a:cubicBezTo>
                  <a:cubicBezTo>
                    <a:pt x="3240" y="13006"/>
                    <a:pt x="3095" y="12873"/>
                    <a:pt x="2998" y="12716"/>
                  </a:cubicBezTo>
                  <a:cubicBezTo>
                    <a:pt x="2962" y="12462"/>
                    <a:pt x="2962" y="12208"/>
                    <a:pt x="2974" y="11954"/>
                  </a:cubicBezTo>
                  <a:cubicBezTo>
                    <a:pt x="2986" y="10600"/>
                    <a:pt x="3204" y="7289"/>
                    <a:pt x="3228" y="6503"/>
                  </a:cubicBezTo>
                  <a:cubicBezTo>
                    <a:pt x="3288" y="5113"/>
                    <a:pt x="3083" y="3699"/>
                    <a:pt x="2539" y="1487"/>
                  </a:cubicBezTo>
                  <a:lnTo>
                    <a:pt x="545"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77"/>
            <p:cNvSpPr/>
            <p:nvPr/>
          </p:nvSpPr>
          <p:spPr>
            <a:xfrm>
              <a:off x="1097830" y="4556273"/>
              <a:ext cx="64977" cy="29248"/>
            </a:xfrm>
            <a:custGeom>
              <a:avLst/>
              <a:gdLst/>
              <a:ahLst/>
              <a:cxnLst/>
              <a:rect l="l" t="t" r="r" b="b"/>
              <a:pathLst>
                <a:path w="1935" h="871" extrusionOk="0">
                  <a:moveTo>
                    <a:pt x="194" y="0"/>
                  </a:moveTo>
                  <a:cubicBezTo>
                    <a:pt x="122" y="97"/>
                    <a:pt x="61" y="218"/>
                    <a:pt x="25" y="351"/>
                  </a:cubicBezTo>
                  <a:cubicBezTo>
                    <a:pt x="1" y="423"/>
                    <a:pt x="1" y="508"/>
                    <a:pt x="25" y="592"/>
                  </a:cubicBezTo>
                  <a:cubicBezTo>
                    <a:pt x="61" y="665"/>
                    <a:pt x="85" y="738"/>
                    <a:pt x="85" y="822"/>
                  </a:cubicBezTo>
                  <a:cubicBezTo>
                    <a:pt x="146" y="846"/>
                    <a:pt x="206" y="846"/>
                    <a:pt x="267" y="846"/>
                  </a:cubicBezTo>
                  <a:cubicBezTo>
                    <a:pt x="339" y="846"/>
                    <a:pt x="400" y="834"/>
                    <a:pt x="460" y="822"/>
                  </a:cubicBezTo>
                  <a:lnTo>
                    <a:pt x="460" y="665"/>
                  </a:lnTo>
                  <a:cubicBezTo>
                    <a:pt x="492" y="665"/>
                    <a:pt x="524" y="660"/>
                    <a:pt x="557" y="660"/>
                  </a:cubicBezTo>
                  <a:cubicBezTo>
                    <a:pt x="573" y="660"/>
                    <a:pt x="589" y="661"/>
                    <a:pt x="605" y="665"/>
                  </a:cubicBezTo>
                  <a:cubicBezTo>
                    <a:pt x="702" y="665"/>
                    <a:pt x="786" y="689"/>
                    <a:pt x="859" y="750"/>
                  </a:cubicBezTo>
                  <a:cubicBezTo>
                    <a:pt x="895" y="774"/>
                    <a:pt x="943" y="822"/>
                    <a:pt x="992" y="834"/>
                  </a:cubicBezTo>
                  <a:cubicBezTo>
                    <a:pt x="1070" y="858"/>
                    <a:pt x="1153" y="871"/>
                    <a:pt x="1238" y="871"/>
                  </a:cubicBezTo>
                  <a:cubicBezTo>
                    <a:pt x="1284" y="871"/>
                    <a:pt x="1332" y="867"/>
                    <a:pt x="1379" y="858"/>
                  </a:cubicBezTo>
                  <a:cubicBezTo>
                    <a:pt x="1693" y="822"/>
                    <a:pt x="1862" y="713"/>
                    <a:pt x="1910" y="605"/>
                  </a:cubicBezTo>
                  <a:cubicBezTo>
                    <a:pt x="1935" y="544"/>
                    <a:pt x="1935" y="447"/>
                    <a:pt x="1898" y="435"/>
                  </a:cubicBezTo>
                  <a:cubicBezTo>
                    <a:pt x="1790" y="399"/>
                    <a:pt x="1681" y="351"/>
                    <a:pt x="1584" y="327"/>
                  </a:cubicBezTo>
                  <a:cubicBezTo>
                    <a:pt x="1513" y="309"/>
                    <a:pt x="1410" y="298"/>
                    <a:pt x="1384" y="298"/>
                  </a:cubicBezTo>
                  <a:cubicBezTo>
                    <a:pt x="1374" y="298"/>
                    <a:pt x="1375" y="299"/>
                    <a:pt x="1391" y="302"/>
                  </a:cubicBezTo>
                  <a:cubicBezTo>
                    <a:pt x="1439" y="327"/>
                    <a:pt x="1367" y="435"/>
                    <a:pt x="1282" y="447"/>
                  </a:cubicBezTo>
                  <a:cubicBezTo>
                    <a:pt x="1259" y="449"/>
                    <a:pt x="1236" y="450"/>
                    <a:pt x="1213" y="450"/>
                  </a:cubicBezTo>
                  <a:cubicBezTo>
                    <a:pt x="943" y="450"/>
                    <a:pt x="724" y="326"/>
                    <a:pt x="557" y="314"/>
                  </a:cubicBezTo>
                  <a:cubicBezTo>
                    <a:pt x="387" y="290"/>
                    <a:pt x="255" y="157"/>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77"/>
            <p:cNvSpPr/>
            <p:nvPr/>
          </p:nvSpPr>
          <p:spPr>
            <a:xfrm>
              <a:off x="1257978" y="3949967"/>
              <a:ext cx="34890" cy="34890"/>
            </a:xfrm>
            <a:custGeom>
              <a:avLst/>
              <a:gdLst/>
              <a:ahLst/>
              <a:cxnLst/>
              <a:rect l="l" t="t" r="r" b="b"/>
              <a:pathLst>
                <a:path w="1039" h="1039" extrusionOk="0">
                  <a:moveTo>
                    <a:pt x="1005" y="0"/>
                  </a:moveTo>
                  <a:cubicBezTo>
                    <a:pt x="981" y="0"/>
                    <a:pt x="945" y="24"/>
                    <a:pt x="913" y="82"/>
                  </a:cubicBezTo>
                  <a:cubicBezTo>
                    <a:pt x="816" y="239"/>
                    <a:pt x="647" y="336"/>
                    <a:pt x="477" y="372"/>
                  </a:cubicBezTo>
                  <a:cubicBezTo>
                    <a:pt x="465" y="336"/>
                    <a:pt x="502" y="324"/>
                    <a:pt x="538" y="263"/>
                  </a:cubicBezTo>
                  <a:cubicBezTo>
                    <a:pt x="562" y="191"/>
                    <a:pt x="550" y="142"/>
                    <a:pt x="514" y="130"/>
                  </a:cubicBezTo>
                  <a:cubicBezTo>
                    <a:pt x="511" y="130"/>
                    <a:pt x="509" y="129"/>
                    <a:pt x="506" y="129"/>
                  </a:cubicBezTo>
                  <a:cubicBezTo>
                    <a:pt x="471" y="129"/>
                    <a:pt x="428" y="204"/>
                    <a:pt x="417" y="215"/>
                  </a:cubicBezTo>
                  <a:lnTo>
                    <a:pt x="187" y="408"/>
                  </a:lnTo>
                  <a:cubicBezTo>
                    <a:pt x="127" y="457"/>
                    <a:pt x="66" y="541"/>
                    <a:pt x="42" y="626"/>
                  </a:cubicBezTo>
                  <a:cubicBezTo>
                    <a:pt x="42" y="637"/>
                    <a:pt x="0" y="785"/>
                    <a:pt x="54" y="785"/>
                  </a:cubicBezTo>
                  <a:cubicBezTo>
                    <a:pt x="57" y="785"/>
                    <a:pt x="62" y="785"/>
                    <a:pt x="66" y="783"/>
                  </a:cubicBezTo>
                  <a:lnTo>
                    <a:pt x="272" y="1037"/>
                  </a:lnTo>
                  <a:cubicBezTo>
                    <a:pt x="284" y="1038"/>
                    <a:pt x="296" y="1038"/>
                    <a:pt x="309" y="1038"/>
                  </a:cubicBezTo>
                  <a:cubicBezTo>
                    <a:pt x="488" y="1038"/>
                    <a:pt x="655" y="956"/>
                    <a:pt x="780" y="831"/>
                  </a:cubicBezTo>
                  <a:cubicBezTo>
                    <a:pt x="804" y="783"/>
                    <a:pt x="816" y="735"/>
                    <a:pt x="816" y="686"/>
                  </a:cubicBezTo>
                  <a:cubicBezTo>
                    <a:pt x="859" y="632"/>
                    <a:pt x="932" y="462"/>
                    <a:pt x="842" y="462"/>
                  </a:cubicBezTo>
                  <a:cubicBezTo>
                    <a:pt x="831" y="462"/>
                    <a:pt x="819" y="464"/>
                    <a:pt x="804" y="469"/>
                  </a:cubicBezTo>
                  <a:cubicBezTo>
                    <a:pt x="937" y="360"/>
                    <a:pt x="1009" y="203"/>
                    <a:pt x="1033" y="46"/>
                  </a:cubicBezTo>
                  <a:cubicBezTo>
                    <a:pt x="1039" y="18"/>
                    <a:pt x="1026" y="0"/>
                    <a:pt x="1005"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77"/>
            <p:cNvSpPr/>
            <p:nvPr/>
          </p:nvSpPr>
          <p:spPr>
            <a:xfrm>
              <a:off x="1097427" y="3972198"/>
              <a:ext cx="170922" cy="65380"/>
            </a:xfrm>
            <a:custGeom>
              <a:avLst/>
              <a:gdLst/>
              <a:ahLst/>
              <a:cxnLst/>
              <a:rect l="l" t="t" r="r" b="b"/>
              <a:pathLst>
                <a:path w="5090" h="1947" extrusionOk="0">
                  <a:moveTo>
                    <a:pt x="4823" y="0"/>
                  </a:moveTo>
                  <a:cubicBezTo>
                    <a:pt x="4364" y="375"/>
                    <a:pt x="2696" y="858"/>
                    <a:pt x="2466" y="991"/>
                  </a:cubicBezTo>
                  <a:cubicBezTo>
                    <a:pt x="2422" y="1017"/>
                    <a:pt x="2177" y="1026"/>
                    <a:pt x="1856" y="1026"/>
                  </a:cubicBezTo>
                  <a:cubicBezTo>
                    <a:pt x="1124" y="1026"/>
                    <a:pt x="1" y="979"/>
                    <a:pt x="1" y="979"/>
                  </a:cubicBezTo>
                  <a:lnTo>
                    <a:pt x="1" y="979"/>
                  </a:lnTo>
                  <a:lnTo>
                    <a:pt x="267" y="1946"/>
                  </a:lnTo>
                  <a:cubicBezTo>
                    <a:pt x="1004" y="1934"/>
                    <a:pt x="2333" y="1813"/>
                    <a:pt x="2515" y="1777"/>
                  </a:cubicBezTo>
                  <a:cubicBezTo>
                    <a:pt x="3228" y="1632"/>
                    <a:pt x="5065" y="375"/>
                    <a:pt x="5065" y="375"/>
                  </a:cubicBezTo>
                  <a:cubicBezTo>
                    <a:pt x="5089" y="206"/>
                    <a:pt x="4980" y="49"/>
                    <a:pt x="4823"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77"/>
            <p:cNvSpPr/>
            <p:nvPr/>
          </p:nvSpPr>
          <p:spPr>
            <a:xfrm>
              <a:off x="1009344" y="4006686"/>
              <a:ext cx="25622" cy="55239"/>
            </a:xfrm>
            <a:custGeom>
              <a:avLst/>
              <a:gdLst/>
              <a:ahLst/>
              <a:cxnLst/>
              <a:rect l="l" t="t" r="r" b="b"/>
              <a:pathLst>
                <a:path w="763" h="1645" extrusionOk="0">
                  <a:moveTo>
                    <a:pt x="424" y="1"/>
                  </a:moveTo>
                  <a:cubicBezTo>
                    <a:pt x="243" y="496"/>
                    <a:pt x="97" y="1004"/>
                    <a:pt x="1" y="1524"/>
                  </a:cubicBezTo>
                  <a:lnTo>
                    <a:pt x="762" y="1644"/>
                  </a:lnTo>
                  <a:lnTo>
                    <a:pt x="762" y="557"/>
                  </a:lnTo>
                  <a:lnTo>
                    <a:pt x="424" y="1"/>
                  </a:lnTo>
                  <a:close/>
                </a:path>
              </a:pathLst>
            </a:custGeom>
            <a:solidFill>
              <a:srgbClr val="F9B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77"/>
            <p:cNvSpPr/>
            <p:nvPr/>
          </p:nvSpPr>
          <p:spPr>
            <a:xfrm>
              <a:off x="931839" y="4028547"/>
              <a:ext cx="231769" cy="152755"/>
            </a:xfrm>
            <a:custGeom>
              <a:avLst/>
              <a:gdLst/>
              <a:ahLst/>
              <a:cxnLst/>
              <a:rect l="l" t="t" r="r" b="b"/>
              <a:pathLst>
                <a:path w="6902" h="4549" extrusionOk="0">
                  <a:moveTo>
                    <a:pt x="6224" y="0"/>
                  </a:moveTo>
                  <a:cubicBezTo>
                    <a:pt x="6216" y="0"/>
                    <a:pt x="6208" y="1"/>
                    <a:pt x="6201" y="2"/>
                  </a:cubicBezTo>
                  <a:lnTo>
                    <a:pt x="109" y="1030"/>
                  </a:lnTo>
                  <a:cubicBezTo>
                    <a:pt x="49" y="1042"/>
                    <a:pt x="0" y="1102"/>
                    <a:pt x="12" y="1175"/>
                  </a:cubicBezTo>
                  <a:lnTo>
                    <a:pt x="568" y="4450"/>
                  </a:lnTo>
                  <a:cubicBezTo>
                    <a:pt x="579" y="4504"/>
                    <a:pt x="629" y="4549"/>
                    <a:pt x="682" y="4549"/>
                  </a:cubicBezTo>
                  <a:cubicBezTo>
                    <a:pt x="689" y="4549"/>
                    <a:pt x="695" y="4548"/>
                    <a:pt x="701" y="4547"/>
                  </a:cubicBezTo>
                  <a:lnTo>
                    <a:pt x="6793" y="3520"/>
                  </a:lnTo>
                  <a:cubicBezTo>
                    <a:pt x="6866" y="3507"/>
                    <a:pt x="6902" y="3435"/>
                    <a:pt x="6890" y="3375"/>
                  </a:cubicBezTo>
                  <a:lnTo>
                    <a:pt x="6334" y="99"/>
                  </a:lnTo>
                  <a:cubicBezTo>
                    <a:pt x="6323" y="36"/>
                    <a:pt x="6276" y="0"/>
                    <a:pt x="62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77"/>
            <p:cNvSpPr/>
            <p:nvPr/>
          </p:nvSpPr>
          <p:spPr>
            <a:xfrm>
              <a:off x="939529" y="4036237"/>
              <a:ext cx="216792" cy="136570"/>
            </a:xfrm>
            <a:custGeom>
              <a:avLst/>
              <a:gdLst/>
              <a:ahLst/>
              <a:cxnLst/>
              <a:rect l="l" t="t" r="r" b="b"/>
              <a:pathLst>
                <a:path w="6456" h="4067" extrusionOk="0">
                  <a:moveTo>
                    <a:pt x="5862" y="1"/>
                  </a:moveTo>
                  <a:cubicBezTo>
                    <a:pt x="5854" y="1"/>
                    <a:pt x="5847" y="1"/>
                    <a:pt x="5839" y="3"/>
                  </a:cubicBezTo>
                  <a:lnTo>
                    <a:pt x="98" y="1006"/>
                  </a:lnTo>
                  <a:cubicBezTo>
                    <a:pt x="37" y="1006"/>
                    <a:pt x="1" y="1067"/>
                    <a:pt x="13" y="1127"/>
                  </a:cubicBezTo>
                  <a:lnTo>
                    <a:pt x="496" y="3980"/>
                  </a:lnTo>
                  <a:cubicBezTo>
                    <a:pt x="507" y="4032"/>
                    <a:pt x="545" y="4066"/>
                    <a:pt x="595" y="4066"/>
                  </a:cubicBezTo>
                  <a:cubicBezTo>
                    <a:pt x="602" y="4066"/>
                    <a:pt x="609" y="4066"/>
                    <a:pt x="617" y="4064"/>
                  </a:cubicBezTo>
                  <a:lnTo>
                    <a:pt x="6359" y="3061"/>
                  </a:lnTo>
                  <a:cubicBezTo>
                    <a:pt x="6419" y="3061"/>
                    <a:pt x="6455" y="3000"/>
                    <a:pt x="6455" y="2940"/>
                  </a:cubicBezTo>
                  <a:lnTo>
                    <a:pt x="5960" y="88"/>
                  </a:lnTo>
                  <a:cubicBezTo>
                    <a:pt x="5960" y="35"/>
                    <a:pt x="5914" y="1"/>
                    <a:pt x="58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77"/>
            <p:cNvSpPr/>
            <p:nvPr/>
          </p:nvSpPr>
          <p:spPr>
            <a:xfrm>
              <a:off x="948864" y="4075191"/>
              <a:ext cx="23976" cy="89424"/>
            </a:xfrm>
            <a:custGeom>
              <a:avLst/>
              <a:gdLst/>
              <a:ahLst/>
              <a:cxnLst/>
              <a:rect l="l" t="t" r="r" b="b"/>
              <a:pathLst>
                <a:path w="714" h="2663" extrusionOk="0">
                  <a:moveTo>
                    <a:pt x="201" y="1"/>
                  </a:moveTo>
                  <a:cubicBezTo>
                    <a:pt x="195" y="1"/>
                    <a:pt x="189" y="2"/>
                    <a:pt x="182" y="3"/>
                  </a:cubicBezTo>
                  <a:lnTo>
                    <a:pt x="85" y="15"/>
                  </a:lnTo>
                  <a:cubicBezTo>
                    <a:pt x="37" y="27"/>
                    <a:pt x="1" y="76"/>
                    <a:pt x="13" y="124"/>
                  </a:cubicBezTo>
                  <a:lnTo>
                    <a:pt x="436" y="2590"/>
                  </a:lnTo>
                  <a:cubicBezTo>
                    <a:pt x="436" y="2638"/>
                    <a:pt x="484" y="2662"/>
                    <a:pt x="533" y="2662"/>
                  </a:cubicBezTo>
                  <a:lnTo>
                    <a:pt x="629" y="2650"/>
                  </a:lnTo>
                  <a:cubicBezTo>
                    <a:pt x="678" y="2638"/>
                    <a:pt x="714" y="2590"/>
                    <a:pt x="702" y="2542"/>
                  </a:cubicBezTo>
                  <a:lnTo>
                    <a:pt x="291" y="76"/>
                  </a:lnTo>
                  <a:cubicBezTo>
                    <a:pt x="280" y="34"/>
                    <a:pt x="243" y="1"/>
                    <a:pt x="2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77"/>
            <p:cNvSpPr/>
            <p:nvPr/>
          </p:nvSpPr>
          <p:spPr>
            <a:xfrm>
              <a:off x="966326" y="4071631"/>
              <a:ext cx="23976" cy="89390"/>
            </a:xfrm>
            <a:custGeom>
              <a:avLst/>
              <a:gdLst/>
              <a:ahLst/>
              <a:cxnLst/>
              <a:rect l="l" t="t" r="r" b="b"/>
              <a:pathLst>
                <a:path w="714" h="2662" extrusionOk="0">
                  <a:moveTo>
                    <a:pt x="182" y="0"/>
                  </a:moveTo>
                  <a:lnTo>
                    <a:pt x="85" y="25"/>
                  </a:lnTo>
                  <a:cubicBezTo>
                    <a:pt x="37" y="25"/>
                    <a:pt x="1" y="73"/>
                    <a:pt x="13" y="133"/>
                  </a:cubicBezTo>
                  <a:lnTo>
                    <a:pt x="424" y="2587"/>
                  </a:lnTo>
                  <a:cubicBezTo>
                    <a:pt x="434" y="2629"/>
                    <a:pt x="472" y="2662"/>
                    <a:pt x="513" y="2662"/>
                  </a:cubicBezTo>
                  <a:cubicBezTo>
                    <a:pt x="520" y="2662"/>
                    <a:pt x="526" y="2661"/>
                    <a:pt x="532" y="2660"/>
                  </a:cubicBezTo>
                  <a:lnTo>
                    <a:pt x="629" y="2648"/>
                  </a:lnTo>
                  <a:cubicBezTo>
                    <a:pt x="677" y="2635"/>
                    <a:pt x="714" y="2587"/>
                    <a:pt x="702" y="2539"/>
                  </a:cubicBezTo>
                  <a:lnTo>
                    <a:pt x="291" y="85"/>
                  </a:lnTo>
                  <a:cubicBezTo>
                    <a:pt x="279" y="37"/>
                    <a:pt x="230" y="0"/>
                    <a:pt x="1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77"/>
            <p:cNvSpPr/>
            <p:nvPr/>
          </p:nvSpPr>
          <p:spPr>
            <a:xfrm>
              <a:off x="983789" y="4068710"/>
              <a:ext cx="23573" cy="89088"/>
            </a:xfrm>
            <a:custGeom>
              <a:avLst/>
              <a:gdLst/>
              <a:ahLst/>
              <a:cxnLst/>
              <a:rect l="l" t="t" r="r" b="b"/>
              <a:pathLst>
                <a:path w="702" h="2653" extrusionOk="0">
                  <a:moveTo>
                    <a:pt x="201" y="1"/>
                  </a:moveTo>
                  <a:cubicBezTo>
                    <a:pt x="194" y="1"/>
                    <a:pt x="188" y="1"/>
                    <a:pt x="182" y="3"/>
                  </a:cubicBezTo>
                  <a:lnTo>
                    <a:pt x="85" y="15"/>
                  </a:lnTo>
                  <a:cubicBezTo>
                    <a:pt x="37" y="27"/>
                    <a:pt x="0" y="63"/>
                    <a:pt x="0" y="124"/>
                  </a:cubicBezTo>
                  <a:lnTo>
                    <a:pt x="423" y="2577"/>
                  </a:lnTo>
                  <a:cubicBezTo>
                    <a:pt x="434" y="2619"/>
                    <a:pt x="472" y="2652"/>
                    <a:pt x="513" y="2652"/>
                  </a:cubicBezTo>
                  <a:cubicBezTo>
                    <a:pt x="519" y="2652"/>
                    <a:pt x="526" y="2652"/>
                    <a:pt x="532" y="2650"/>
                  </a:cubicBezTo>
                  <a:lnTo>
                    <a:pt x="629" y="2638"/>
                  </a:lnTo>
                  <a:cubicBezTo>
                    <a:pt x="677" y="2626"/>
                    <a:pt x="701" y="2577"/>
                    <a:pt x="701" y="2529"/>
                  </a:cubicBezTo>
                  <a:lnTo>
                    <a:pt x="278" y="75"/>
                  </a:lnTo>
                  <a:cubicBezTo>
                    <a:pt x="278" y="33"/>
                    <a:pt x="242" y="1"/>
                    <a:pt x="2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77"/>
            <p:cNvSpPr/>
            <p:nvPr/>
          </p:nvSpPr>
          <p:spPr>
            <a:xfrm>
              <a:off x="1001251" y="4065049"/>
              <a:ext cx="23976" cy="89491"/>
            </a:xfrm>
            <a:custGeom>
              <a:avLst/>
              <a:gdLst/>
              <a:ahLst/>
              <a:cxnLst/>
              <a:rect l="l" t="t" r="r" b="b"/>
              <a:pathLst>
                <a:path w="714" h="2665" extrusionOk="0">
                  <a:moveTo>
                    <a:pt x="200" y="1"/>
                  </a:moveTo>
                  <a:cubicBezTo>
                    <a:pt x="194" y="1"/>
                    <a:pt x="188" y="2"/>
                    <a:pt x="181" y="3"/>
                  </a:cubicBezTo>
                  <a:lnTo>
                    <a:pt x="85" y="15"/>
                  </a:lnTo>
                  <a:cubicBezTo>
                    <a:pt x="36" y="27"/>
                    <a:pt x="0" y="76"/>
                    <a:pt x="12" y="124"/>
                  </a:cubicBezTo>
                  <a:lnTo>
                    <a:pt x="423" y="2590"/>
                  </a:lnTo>
                  <a:cubicBezTo>
                    <a:pt x="423" y="2632"/>
                    <a:pt x="460" y="2665"/>
                    <a:pt x="501" y="2665"/>
                  </a:cubicBezTo>
                  <a:cubicBezTo>
                    <a:pt x="507" y="2665"/>
                    <a:pt x="513" y="2664"/>
                    <a:pt x="520" y="2662"/>
                  </a:cubicBezTo>
                  <a:lnTo>
                    <a:pt x="616" y="2650"/>
                  </a:lnTo>
                  <a:cubicBezTo>
                    <a:pt x="677" y="2638"/>
                    <a:pt x="713" y="2590"/>
                    <a:pt x="701" y="2541"/>
                  </a:cubicBezTo>
                  <a:lnTo>
                    <a:pt x="290" y="76"/>
                  </a:lnTo>
                  <a:cubicBezTo>
                    <a:pt x="280" y="34"/>
                    <a:pt x="242" y="1"/>
                    <a:pt x="2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77"/>
            <p:cNvSpPr/>
            <p:nvPr/>
          </p:nvSpPr>
          <p:spPr>
            <a:xfrm>
              <a:off x="1018276" y="4061826"/>
              <a:ext cx="23976" cy="89390"/>
            </a:xfrm>
            <a:custGeom>
              <a:avLst/>
              <a:gdLst/>
              <a:ahLst/>
              <a:cxnLst/>
              <a:rect l="l" t="t" r="r" b="b"/>
              <a:pathLst>
                <a:path w="714" h="2662" extrusionOk="0">
                  <a:moveTo>
                    <a:pt x="201" y="0"/>
                  </a:moveTo>
                  <a:cubicBezTo>
                    <a:pt x="195" y="0"/>
                    <a:pt x="188" y="1"/>
                    <a:pt x="182" y="2"/>
                  </a:cubicBezTo>
                  <a:lnTo>
                    <a:pt x="85" y="15"/>
                  </a:lnTo>
                  <a:cubicBezTo>
                    <a:pt x="37" y="27"/>
                    <a:pt x="1" y="75"/>
                    <a:pt x="13" y="123"/>
                  </a:cubicBezTo>
                  <a:lnTo>
                    <a:pt x="424" y="2589"/>
                  </a:lnTo>
                  <a:cubicBezTo>
                    <a:pt x="436" y="2637"/>
                    <a:pt x="484" y="2662"/>
                    <a:pt x="533" y="2662"/>
                  </a:cubicBezTo>
                  <a:lnTo>
                    <a:pt x="629" y="2637"/>
                  </a:lnTo>
                  <a:cubicBezTo>
                    <a:pt x="678" y="2637"/>
                    <a:pt x="714" y="2589"/>
                    <a:pt x="702" y="2541"/>
                  </a:cubicBezTo>
                  <a:lnTo>
                    <a:pt x="291" y="75"/>
                  </a:lnTo>
                  <a:cubicBezTo>
                    <a:pt x="280" y="33"/>
                    <a:pt x="242" y="0"/>
                    <a:pt x="2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77"/>
            <p:cNvSpPr/>
            <p:nvPr/>
          </p:nvSpPr>
          <p:spPr>
            <a:xfrm>
              <a:off x="1035739" y="4058568"/>
              <a:ext cx="23976" cy="89390"/>
            </a:xfrm>
            <a:custGeom>
              <a:avLst/>
              <a:gdLst/>
              <a:ahLst/>
              <a:cxnLst/>
              <a:rect l="l" t="t" r="r" b="b"/>
              <a:pathLst>
                <a:path w="714" h="2662" extrusionOk="0">
                  <a:moveTo>
                    <a:pt x="201" y="0"/>
                  </a:moveTo>
                  <a:cubicBezTo>
                    <a:pt x="194" y="0"/>
                    <a:pt x="188" y="1"/>
                    <a:pt x="182" y="3"/>
                  </a:cubicBezTo>
                  <a:lnTo>
                    <a:pt x="85" y="15"/>
                  </a:lnTo>
                  <a:cubicBezTo>
                    <a:pt x="37" y="27"/>
                    <a:pt x="0" y="63"/>
                    <a:pt x="13" y="124"/>
                  </a:cubicBezTo>
                  <a:lnTo>
                    <a:pt x="423" y="2577"/>
                  </a:lnTo>
                  <a:cubicBezTo>
                    <a:pt x="436" y="2626"/>
                    <a:pt x="484" y="2662"/>
                    <a:pt x="532" y="2662"/>
                  </a:cubicBezTo>
                  <a:lnTo>
                    <a:pt x="629" y="2638"/>
                  </a:lnTo>
                  <a:cubicBezTo>
                    <a:pt x="677" y="2638"/>
                    <a:pt x="714" y="2577"/>
                    <a:pt x="701" y="2529"/>
                  </a:cubicBezTo>
                  <a:lnTo>
                    <a:pt x="278" y="75"/>
                  </a:lnTo>
                  <a:cubicBezTo>
                    <a:pt x="278" y="33"/>
                    <a:pt x="242" y="0"/>
                    <a:pt x="201" y="0"/>
                  </a:cubicBezTo>
                  <a:close/>
                </a:path>
              </a:pathLst>
            </a:custGeom>
            <a:solidFill>
              <a:srgbClr val="4C4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77"/>
            <p:cNvSpPr/>
            <p:nvPr/>
          </p:nvSpPr>
          <p:spPr>
            <a:xfrm>
              <a:off x="1052798" y="4054908"/>
              <a:ext cx="23976" cy="89424"/>
            </a:xfrm>
            <a:custGeom>
              <a:avLst/>
              <a:gdLst/>
              <a:ahLst/>
              <a:cxnLst/>
              <a:rect l="l" t="t" r="r" b="b"/>
              <a:pathLst>
                <a:path w="714" h="2663" extrusionOk="0">
                  <a:moveTo>
                    <a:pt x="200" y="1"/>
                  </a:moveTo>
                  <a:cubicBezTo>
                    <a:pt x="194" y="1"/>
                    <a:pt x="188" y="1"/>
                    <a:pt x="181" y="3"/>
                  </a:cubicBezTo>
                  <a:lnTo>
                    <a:pt x="85" y="15"/>
                  </a:lnTo>
                  <a:cubicBezTo>
                    <a:pt x="36" y="27"/>
                    <a:pt x="0" y="75"/>
                    <a:pt x="12" y="124"/>
                  </a:cubicBezTo>
                  <a:lnTo>
                    <a:pt x="435" y="2590"/>
                  </a:lnTo>
                  <a:cubicBezTo>
                    <a:pt x="447" y="2638"/>
                    <a:pt x="484" y="2662"/>
                    <a:pt x="532" y="2662"/>
                  </a:cubicBezTo>
                  <a:lnTo>
                    <a:pt x="629" y="2650"/>
                  </a:lnTo>
                  <a:cubicBezTo>
                    <a:pt x="689" y="2638"/>
                    <a:pt x="713" y="2590"/>
                    <a:pt x="713" y="2541"/>
                  </a:cubicBezTo>
                  <a:lnTo>
                    <a:pt x="290" y="75"/>
                  </a:lnTo>
                  <a:cubicBezTo>
                    <a:pt x="280" y="33"/>
                    <a:pt x="242" y="1"/>
                    <a:pt x="200" y="1"/>
                  </a:cubicBezTo>
                  <a:close/>
                </a:path>
              </a:pathLst>
            </a:custGeom>
            <a:solidFill>
              <a:srgbClr val="4C4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77"/>
            <p:cNvSpPr/>
            <p:nvPr/>
          </p:nvSpPr>
          <p:spPr>
            <a:xfrm>
              <a:off x="1070226" y="4051751"/>
              <a:ext cx="23976" cy="89390"/>
            </a:xfrm>
            <a:custGeom>
              <a:avLst/>
              <a:gdLst/>
              <a:ahLst/>
              <a:cxnLst/>
              <a:rect l="l" t="t" r="r" b="b"/>
              <a:pathLst>
                <a:path w="714" h="2662" extrusionOk="0">
                  <a:moveTo>
                    <a:pt x="182" y="0"/>
                  </a:moveTo>
                  <a:lnTo>
                    <a:pt x="85" y="24"/>
                  </a:lnTo>
                  <a:cubicBezTo>
                    <a:pt x="37" y="24"/>
                    <a:pt x="1" y="73"/>
                    <a:pt x="13" y="121"/>
                  </a:cubicBezTo>
                  <a:lnTo>
                    <a:pt x="436" y="2587"/>
                  </a:lnTo>
                  <a:cubicBezTo>
                    <a:pt x="436" y="2629"/>
                    <a:pt x="472" y="2662"/>
                    <a:pt x="514" y="2662"/>
                  </a:cubicBezTo>
                  <a:cubicBezTo>
                    <a:pt x="520" y="2662"/>
                    <a:pt x="526" y="2661"/>
                    <a:pt x="533" y="2659"/>
                  </a:cubicBezTo>
                  <a:lnTo>
                    <a:pt x="629" y="2647"/>
                  </a:lnTo>
                  <a:cubicBezTo>
                    <a:pt x="678" y="2635"/>
                    <a:pt x="714" y="2587"/>
                    <a:pt x="702" y="2538"/>
                  </a:cubicBezTo>
                  <a:lnTo>
                    <a:pt x="291" y="85"/>
                  </a:lnTo>
                  <a:cubicBezTo>
                    <a:pt x="279" y="24"/>
                    <a:pt x="230" y="0"/>
                    <a:pt x="182" y="0"/>
                  </a:cubicBezTo>
                  <a:close/>
                </a:path>
              </a:pathLst>
            </a:custGeom>
            <a:solidFill>
              <a:srgbClr val="4C4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77"/>
            <p:cNvSpPr/>
            <p:nvPr/>
          </p:nvSpPr>
          <p:spPr>
            <a:xfrm>
              <a:off x="1087689" y="4048494"/>
              <a:ext cx="23976" cy="89390"/>
            </a:xfrm>
            <a:custGeom>
              <a:avLst/>
              <a:gdLst/>
              <a:ahLst/>
              <a:cxnLst/>
              <a:rect l="l" t="t" r="r" b="b"/>
              <a:pathLst>
                <a:path w="714" h="2662" extrusionOk="0">
                  <a:moveTo>
                    <a:pt x="182" y="1"/>
                  </a:moveTo>
                  <a:lnTo>
                    <a:pt x="85" y="25"/>
                  </a:lnTo>
                  <a:cubicBezTo>
                    <a:pt x="37" y="25"/>
                    <a:pt x="1" y="73"/>
                    <a:pt x="13" y="121"/>
                  </a:cubicBezTo>
                  <a:lnTo>
                    <a:pt x="424" y="2587"/>
                  </a:lnTo>
                  <a:cubicBezTo>
                    <a:pt x="434" y="2629"/>
                    <a:pt x="472" y="2662"/>
                    <a:pt x="513" y="2662"/>
                  </a:cubicBezTo>
                  <a:cubicBezTo>
                    <a:pt x="520" y="2662"/>
                    <a:pt x="526" y="2661"/>
                    <a:pt x="532" y="2660"/>
                  </a:cubicBezTo>
                  <a:lnTo>
                    <a:pt x="629" y="2648"/>
                  </a:lnTo>
                  <a:cubicBezTo>
                    <a:pt x="677" y="2635"/>
                    <a:pt x="714" y="2587"/>
                    <a:pt x="702" y="2539"/>
                  </a:cubicBezTo>
                  <a:lnTo>
                    <a:pt x="291" y="73"/>
                  </a:lnTo>
                  <a:cubicBezTo>
                    <a:pt x="279" y="25"/>
                    <a:pt x="230" y="1"/>
                    <a:pt x="182" y="1"/>
                  </a:cubicBezTo>
                  <a:close/>
                </a:path>
              </a:pathLst>
            </a:custGeom>
            <a:solidFill>
              <a:srgbClr val="4C4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77"/>
            <p:cNvSpPr/>
            <p:nvPr/>
          </p:nvSpPr>
          <p:spPr>
            <a:xfrm>
              <a:off x="1105151" y="4045169"/>
              <a:ext cx="23976" cy="89390"/>
            </a:xfrm>
            <a:custGeom>
              <a:avLst/>
              <a:gdLst/>
              <a:ahLst/>
              <a:cxnLst/>
              <a:rect l="l" t="t" r="r" b="b"/>
              <a:pathLst>
                <a:path w="714" h="2662" extrusionOk="0">
                  <a:moveTo>
                    <a:pt x="192" y="1"/>
                  </a:moveTo>
                  <a:cubicBezTo>
                    <a:pt x="185" y="1"/>
                    <a:pt x="177" y="1"/>
                    <a:pt x="169" y="3"/>
                  </a:cubicBezTo>
                  <a:lnTo>
                    <a:pt x="73" y="15"/>
                  </a:lnTo>
                  <a:cubicBezTo>
                    <a:pt x="24" y="27"/>
                    <a:pt x="0" y="75"/>
                    <a:pt x="0" y="124"/>
                  </a:cubicBezTo>
                  <a:lnTo>
                    <a:pt x="423" y="2589"/>
                  </a:lnTo>
                  <a:cubicBezTo>
                    <a:pt x="435" y="2638"/>
                    <a:pt x="484" y="2662"/>
                    <a:pt x="532" y="2662"/>
                  </a:cubicBezTo>
                  <a:lnTo>
                    <a:pt x="629" y="2650"/>
                  </a:lnTo>
                  <a:cubicBezTo>
                    <a:pt x="677" y="2638"/>
                    <a:pt x="713" y="2589"/>
                    <a:pt x="701" y="2541"/>
                  </a:cubicBezTo>
                  <a:lnTo>
                    <a:pt x="278" y="75"/>
                  </a:lnTo>
                  <a:cubicBezTo>
                    <a:pt x="268" y="33"/>
                    <a:pt x="239" y="1"/>
                    <a:pt x="1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77"/>
            <p:cNvSpPr/>
            <p:nvPr/>
          </p:nvSpPr>
          <p:spPr>
            <a:xfrm>
              <a:off x="1122613" y="4041912"/>
              <a:ext cx="23976" cy="89424"/>
            </a:xfrm>
            <a:custGeom>
              <a:avLst/>
              <a:gdLst/>
              <a:ahLst/>
              <a:cxnLst/>
              <a:rect l="l" t="t" r="r" b="b"/>
              <a:pathLst>
                <a:path w="714" h="2663" extrusionOk="0">
                  <a:moveTo>
                    <a:pt x="200" y="1"/>
                  </a:moveTo>
                  <a:cubicBezTo>
                    <a:pt x="194" y="1"/>
                    <a:pt x="188" y="2"/>
                    <a:pt x="181" y="3"/>
                  </a:cubicBezTo>
                  <a:lnTo>
                    <a:pt x="85" y="15"/>
                  </a:lnTo>
                  <a:cubicBezTo>
                    <a:pt x="36" y="27"/>
                    <a:pt x="0" y="76"/>
                    <a:pt x="0" y="124"/>
                  </a:cubicBezTo>
                  <a:lnTo>
                    <a:pt x="423" y="2590"/>
                  </a:lnTo>
                  <a:cubicBezTo>
                    <a:pt x="435" y="2638"/>
                    <a:pt x="483" y="2662"/>
                    <a:pt x="532" y="2662"/>
                  </a:cubicBezTo>
                  <a:lnTo>
                    <a:pt x="629" y="2638"/>
                  </a:lnTo>
                  <a:cubicBezTo>
                    <a:pt x="677" y="2638"/>
                    <a:pt x="713" y="2590"/>
                    <a:pt x="701" y="2541"/>
                  </a:cubicBezTo>
                  <a:lnTo>
                    <a:pt x="278" y="76"/>
                  </a:lnTo>
                  <a:cubicBezTo>
                    <a:pt x="278" y="34"/>
                    <a:pt x="242" y="1"/>
                    <a:pt x="2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77"/>
            <p:cNvSpPr/>
            <p:nvPr/>
          </p:nvSpPr>
          <p:spPr>
            <a:xfrm>
              <a:off x="1015859" y="4123178"/>
              <a:ext cx="120989" cy="182977"/>
            </a:xfrm>
            <a:custGeom>
              <a:avLst/>
              <a:gdLst/>
              <a:ahLst/>
              <a:cxnLst/>
              <a:rect l="l" t="t" r="r" b="b"/>
              <a:pathLst>
                <a:path w="3603" h="5449" extrusionOk="0">
                  <a:moveTo>
                    <a:pt x="2792" y="1"/>
                  </a:moveTo>
                  <a:lnTo>
                    <a:pt x="750" y="73"/>
                  </a:lnTo>
                  <a:cubicBezTo>
                    <a:pt x="206" y="544"/>
                    <a:pt x="0" y="1330"/>
                    <a:pt x="109" y="2176"/>
                  </a:cubicBezTo>
                  <a:cubicBezTo>
                    <a:pt x="133" y="2394"/>
                    <a:pt x="363" y="3010"/>
                    <a:pt x="399" y="3228"/>
                  </a:cubicBezTo>
                  <a:cubicBezTo>
                    <a:pt x="472" y="3735"/>
                    <a:pt x="641" y="4473"/>
                    <a:pt x="629" y="5053"/>
                  </a:cubicBezTo>
                  <a:cubicBezTo>
                    <a:pt x="1007" y="5326"/>
                    <a:pt x="1585" y="5449"/>
                    <a:pt x="2150" y="5449"/>
                  </a:cubicBezTo>
                  <a:cubicBezTo>
                    <a:pt x="2687" y="5449"/>
                    <a:pt x="3212" y="5338"/>
                    <a:pt x="3542" y="5137"/>
                  </a:cubicBezTo>
                  <a:cubicBezTo>
                    <a:pt x="3602" y="4412"/>
                    <a:pt x="3602" y="3663"/>
                    <a:pt x="3542" y="2926"/>
                  </a:cubicBezTo>
                  <a:cubicBezTo>
                    <a:pt x="3457" y="1475"/>
                    <a:pt x="2804" y="121"/>
                    <a:pt x="27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77"/>
            <p:cNvSpPr/>
            <p:nvPr/>
          </p:nvSpPr>
          <p:spPr>
            <a:xfrm>
              <a:off x="1019485" y="3962862"/>
              <a:ext cx="100706" cy="175053"/>
            </a:xfrm>
            <a:custGeom>
              <a:avLst/>
              <a:gdLst/>
              <a:ahLst/>
              <a:cxnLst/>
              <a:rect l="l" t="t" r="r" b="b"/>
              <a:pathLst>
                <a:path w="2999" h="5213" extrusionOk="0">
                  <a:moveTo>
                    <a:pt x="1766" y="0"/>
                  </a:moveTo>
                  <a:lnTo>
                    <a:pt x="110" y="484"/>
                  </a:lnTo>
                  <a:cubicBezTo>
                    <a:pt x="1" y="1281"/>
                    <a:pt x="25" y="2103"/>
                    <a:pt x="194" y="2901"/>
                  </a:cubicBezTo>
                  <a:cubicBezTo>
                    <a:pt x="267" y="3493"/>
                    <a:pt x="291" y="4086"/>
                    <a:pt x="267" y="4690"/>
                  </a:cubicBezTo>
                  <a:cubicBezTo>
                    <a:pt x="255" y="4883"/>
                    <a:pt x="170" y="4932"/>
                    <a:pt x="170" y="5028"/>
                  </a:cubicBezTo>
                  <a:cubicBezTo>
                    <a:pt x="170" y="5143"/>
                    <a:pt x="306" y="5212"/>
                    <a:pt x="483" y="5212"/>
                  </a:cubicBezTo>
                  <a:cubicBezTo>
                    <a:pt x="530" y="5212"/>
                    <a:pt x="579" y="5208"/>
                    <a:pt x="629" y="5198"/>
                  </a:cubicBezTo>
                  <a:cubicBezTo>
                    <a:pt x="714" y="5181"/>
                    <a:pt x="866" y="5179"/>
                    <a:pt x="1051" y="5179"/>
                  </a:cubicBezTo>
                  <a:cubicBezTo>
                    <a:pt x="1143" y="5179"/>
                    <a:pt x="1244" y="5179"/>
                    <a:pt x="1349" y="5179"/>
                  </a:cubicBezTo>
                  <a:cubicBezTo>
                    <a:pt x="1663" y="5179"/>
                    <a:pt x="2013" y="5173"/>
                    <a:pt x="2285" y="5125"/>
                  </a:cubicBezTo>
                  <a:cubicBezTo>
                    <a:pt x="2430" y="5101"/>
                    <a:pt x="2575" y="5053"/>
                    <a:pt x="2684" y="4968"/>
                  </a:cubicBezTo>
                  <a:cubicBezTo>
                    <a:pt x="2720" y="4944"/>
                    <a:pt x="2745" y="4895"/>
                    <a:pt x="2745" y="4859"/>
                  </a:cubicBezTo>
                  <a:cubicBezTo>
                    <a:pt x="2745" y="4762"/>
                    <a:pt x="2733" y="4654"/>
                    <a:pt x="2708" y="4569"/>
                  </a:cubicBezTo>
                  <a:cubicBezTo>
                    <a:pt x="2672" y="4194"/>
                    <a:pt x="2660" y="3832"/>
                    <a:pt x="2672" y="3457"/>
                  </a:cubicBezTo>
                  <a:cubicBezTo>
                    <a:pt x="2708" y="3119"/>
                    <a:pt x="2793" y="2780"/>
                    <a:pt x="2926" y="2454"/>
                  </a:cubicBezTo>
                  <a:cubicBezTo>
                    <a:pt x="2998" y="2285"/>
                    <a:pt x="2998" y="2103"/>
                    <a:pt x="2926" y="1934"/>
                  </a:cubicBezTo>
                  <a:cubicBezTo>
                    <a:pt x="2878" y="1801"/>
                    <a:pt x="2817" y="1668"/>
                    <a:pt x="2733" y="1547"/>
                  </a:cubicBezTo>
                  <a:cubicBezTo>
                    <a:pt x="2588" y="955"/>
                    <a:pt x="2056" y="460"/>
                    <a:pt x="1971" y="435"/>
                  </a:cubicBezTo>
                  <a:cubicBezTo>
                    <a:pt x="1838" y="423"/>
                    <a:pt x="1899" y="24"/>
                    <a:pt x="17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77"/>
            <p:cNvSpPr/>
            <p:nvPr/>
          </p:nvSpPr>
          <p:spPr>
            <a:xfrm>
              <a:off x="1103942" y="4028211"/>
              <a:ext cx="16656" cy="101479"/>
            </a:xfrm>
            <a:custGeom>
              <a:avLst/>
              <a:gdLst/>
              <a:ahLst/>
              <a:cxnLst/>
              <a:rect l="l" t="t" r="r" b="b"/>
              <a:pathLst>
                <a:path w="496" h="3022" extrusionOk="0">
                  <a:moveTo>
                    <a:pt x="423" y="0"/>
                  </a:moveTo>
                  <a:cubicBezTo>
                    <a:pt x="363" y="97"/>
                    <a:pt x="278" y="218"/>
                    <a:pt x="278" y="218"/>
                  </a:cubicBezTo>
                  <a:cubicBezTo>
                    <a:pt x="278" y="218"/>
                    <a:pt x="230" y="399"/>
                    <a:pt x="121" y="774"/>
                  </a:cubicBezTo>
                  <a:cubicBezTo>
                    <a:pt x="24" y="1197"/>
                    <a:pt x="0" y="1632"/>
                    <a:pt x="48" y="2055"/>
                  </a:cubicBezTo>
                  <a:cubicBezTo>
                    <a:pt x="97" y="2369"/>
                    <a:pt x="218" y="2913"/>
                    <a:pt x="169" y="3022"/>
                  </a:cubicBezTo>
                  <a:cubicBezTo>
                    <a:pt x="205" y="2998"/>
                    <a:pt x="230" y="2949"/>
                    <a:pt x="230" y="2913"/>
                  </a:cubicBezTo>
                  <a:cubicBezTo>
                    <a:pt x="230" y="2816"/>
                    <a:pt x="218" y="2708"/>
                    <a:pt x="193" y="2623"/>
                  </a:cubicBezTo>
                  <a:cubicBezTo>
                    <a:pt x="157" y="2248"/>
                    <a:pt x="145" y="1886"/>
                    <a:pt x="157" y="1511"/>
                  </a:cubicBezTo>
                  <a:cubicBezTo>
                    <a:pt x="205" y="1173"/>
                    <a:pt x="290" y="834"/>
                    <a:pt x="423" y="520"/>
                  </a:cubicBezTo>
                  <a:cubicBezTo>
                    <a:pt x="496" y="351"/>
                    <a:pt x="496" y="169"/>
                    <a:pt x="423" y="0"/>
                  </a:cubicBezTo>
                  <a:close/>
                </a:path>
              </a:pathLst>
            </a:custGeom>
            <a:solidFill>
              <a:srgbClr val="F29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77"/>
            <p:cNvSpPr/>
            <p:nvPr/>
          </p:nvSpPr>
          <p:spPr>
            <a:xfrm>
              <a:off x="1069017" y="3990567"/>
              <a:ext cx="85663" cy="67697"/>
            </a:xfrm>
            <a:custGeom>
              <a:avLst/>
              <a:gdLst/>
              <a:ahLst/>
              <a:cxnLst/>
              <a:rect l="l" t="t" r="r" b="b"/>
              <a:pathLst>
                <a:path w="2551" h="2016" extrusionOk="0">
                  <a:moveTo>
                    <a:pt x="1140" y="0"/>
                  </a:moveTo>
                  <a:cubicBezTo>
                    <a:pt x="1099" y="0"/>
                    <a:pt x="1057" y="3"/>
                    <a:pt x="1016" y="9"/>
                  </a:cubicBezTo>
                  <a:lnTo>
                    <a:pt x="1" y="2016"/>
                  </a:lnTo>
                  <a:cubicBezTo>
                    <a:pt x="1" y="2016"/>
                    <a:pt x="907" y="1568"/>
                    <a:pt x="1584" y="1496"/>
                  </a:cubicBezTo>
                  <a:cubicBezTo>
                    <a:pt x="1785" y="1464"/>
                    <a:pt x="1981" y="1448"/>
                    <a:pt x="2176" y="1448"/>
                  </a:cubicBezTo>
                  <a:cubicBezTo>
                    <a:pt x="2273" y="1448"/>
                    <a:pt x="2370" y="1452"/>
                    <a:pt x="2466" y="1460"/>
                  </a:cubicBezTo>
                  <a:cubicBezTo>
                    <a:pt x="2551" y="1157"/>
                    <a:pt x="2503" y="396"/>
                    <a:pt x="2503" y="396"/>
                  </a:cubicBezTo>
                  <a:cubicBezTo>
                    <a:pt x="2503" y="396"/>
                    <a:pt x="1838" y="287"/>
                    <a:pt x="1511" y="94"/>
                  </a:cubicBezTo>
                  <a:cubicBezTo>
                    <a:pt x="1402" y="30"/>
                    <a:pt x="1271" y="0"/>
                    <a:pt x="11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77"/>
            <p:cNvSpPr/>
            <p:nvPr/>
          </p:nvSpPr>
          <p:spPr>
            <a:xfrm>
              <a:off x="1029660" y="3880287"/>
              <a:ext cx="86066" cy="102889"/>
            </a:xfrm>
            <a:custGeom>
              <a:avLst/>
              <a:gdLst/>
              <a:ahLst/>
              <a:cxnLst/>
              <a:rect l="l" t="t" r="r" b="b"/>
              <a:pathLst>
                <a:path w="2563" h="3064" extrusionOk="0">
                  <a:moveTo>
                    <a:pt x="1261" y="0"/>
                  </a:moveTo>
                  <a:cubicBezTo>
                    <a:pt x="1225" y="0"/>
                    <a:pt x="1187" y="2"/>
                    <a:pt x="1148" y="6"/>
                  </a:cubicBezTo>
                  <a:cubicBezTo>
                    <a:pt x="532" y="66"/>
                    <a:pt x="0" y="465"/>
                    <a:pt x="12" y="924"/>
                  </a:cubicBezTo>
                  <a:cubicBezTo>
                    <a:pt x="24" y="1383"/>
                    <a:pt x="339" y="1952"/>
                    <a:pt x="459" y="2266"/>
                  </a:cubicBezTo>
                  <a:cubicBezTo>
                    <a:pt x="532" y="2532"/>
                    <a:pt x="556" y="2798"/>
                    <a:pt x="532" y="3064"/>
                  </a:cubicBezTo>
                  <a:lnTo>
                    <a:pt x="1898" y="3015"/>
                  </a:lnTo>
                  <a:cubicBezTo>
                    <a:pt x="1898" y="3015"/>
                    <a:pt x="1862" y="2592"/>
                    <a:pt x="1946" y="2435"/>
                  </a:cubicBezTo>
                  <a:cubicBezTo>
                    <a:pt x="2079" y="2278"/>
                    <a:pt x="2224" y="2133"/>
                    <a:pt x="2393" y="2012"/>
                  </a:cubicBezTo>
                  <a:cubicBezTo>
                    <a:pt x="2514" y="1891"/>
                    <a:pt x="2563" y="1698"/>
                    <a:pt x="2502" y="1529"/>
                  </a:cubicBezTo>
                  <a:cubicBezTo>
                    <a:pt x="2466" y="1311"/>
                    <a:pt x="2417" y="1105"/>
                    <a:pt x="2333" y="900"/>
                  </a:cubicBezTo>
                  <a:cubicBezTo>
                    <a:pt x="2297" y="827"/>
                    <a:pt x="2236" y="767"/>
                    <a:pt x="2200" y="707"/>
                  </a:cubicBezTo>
                  <a:cubicBezTo>
                    <a:pt x="2041" y="412"/>
                    <a:pt x="1808" y="0"/>
                    <a:pt x="1261"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77"/>
            <p:cNvSpPr/>
            <p:nvPr/>
          </p:nvSpPr>
          <p:spPr>
            <a:xfrm>
              <a:off x="1009747" y="3873470"/>
              <a:ext cx="97852" cy="192279"/>
            </a:xfrm>
            <a:custGeom>
              <a:avLst/>
              <a:gdLst/>
              <a:ahLst/>
              <a:cxnLst/>
              <a:rect l="l" t="t" r="r" b="b"/>
              <a:pathLst>
                <a:path w="2914" h="5726" extrusionOk="0">
                  <a:moveTo>
                    <a:pt x="1649" y="1"/>
                  </a:moveTo>
                  <a:cubicBezTo>
                    <a:pt x="1461" y="1"/>
                    <a:pt x="1281" y="39"/>
                    <a:pt x="1101" y="124"/>
                  </a:cubicBezTo>
                  <a:cubicBezTo>
                    <a:pt x="907" y="221"/>
                    <a:pt x="690" y="390"/>
                    <a:pt x="702" y="559"/>
                  </a:cubicBezTo>
                  <a:cubicBezTo>
                    <a:pt x="400" y="620"/>
                    <a:pt x="363" y="934"/>
                    <a:pt x="339" y="1043"/>
                  </a:cubicBezTo>
                  <a:cubicBezTo>
                    <a:pt x="303" y="1212"/>
                    <a:pt x="303" y="1381"/>
                    <a:pt x="315" y="1550"/>
                  </a:cubicBezTo>
                  <a:cubicBezTo>
                    <a:pt x="351" y="1792"/>
                    <a:pt x="448" y="2022"/>
                    <a:pt x="496" y="2275"/>
                  </a:cubicBezTo>
                  <a:cubicBezTo>
                    <a:pt x="545" y="2469"/>
                    <a:pt x="533" y="2686"/>
                    <a:pt x="460" y="2880"/>
                  </a:cubicBezTo>
                  <a:cubicBezTo>
                    <a:pt x="388" y="3061"/>
                    <a:pt x="206" y="3158"/>
                    <a:pt x="122" y="3327"/>
                  </a:cubicBezTo>
                  <a:cubicBezTo>
                    <a:pt x="1" y="3557"/>
                    <a:pt x="13" y="3835"/>
                    <a:pt x="122" y="4052"/>
                  </a:cubicBezTo>
                  <a:cubicBezTo>
                    <a:pt x="243" y="4282"/>
                    <a:pt x="400" y="4427"/>
                    <a:pt x="351" y="4705"/>
                  </a:cubicBezTo>
                  <a:cubicBezTo>
                    <a:pt x="291" y="5019"/>
                    <a:pt x="400" y="5333"/>
                    <a:pt x="641" y="5539"/>
                  </a:cubicBezTo>
                  <a:cubicBezTo>
                    <a:pt x="807" y="5663"/>
                    <a:pt x="1000" y="5725"/>
                    <a:pt x="1196" y="5725"/>
                  </a:cubicBezTo>
                  <a:cubicBezTo>
                    <a:pt x="1229" y="5725"/>
                    <a:pt x="1261" y="5724"/>
                    <a:pt x="1294" y="5720"/>
                  </a:cubicBezTo>
                  <a:cubicBezTo>
                    <a:pt x="1488" y="5696"/>
                    <a:pt x="1669" y="5636"/>
                    <a:pt x="1838" y="5551"/>
                  </a:cubicBezTo>
                  <a:cubicBezTo>
                    <a:pt x="2152" y="5382"/>
                    <a:pt x="2442" y="5261"/>
                    <a:pt x="2648" y="4802"/>
                  </a:cubicBezTo>
                  <a:cubicBezTo>
                    <a:pt x="2769" y="4548"/>
                    <a:pt x="2600" y="4499"/>
                    <a:pt x="2696" y="4234"/>
                  </a:cubicBezTo>
                  <a:cubicBezTo>
                    <a:pt x="2757" y="4088"/>
                    <a:pt x="2878" y="3968"/>
                    <a:pt x="2902" y="3798"/>
                  </a:cubicBezTo>
                  <a:cubicBezTo>
                    <a:pt x="2914" y="3653"/>
                    <a:pt x="2865" y="3520"/>
                    <a:pt x="2781" y="3412"/>
                  </a:cubicBezTo>
                  <a:lnTo>
                    <a:pt x="2769" y="3412"/>
                  </a:lnTo>
                  <a:cubicBezTo>
                    <a:pt x="2684" y="3303"/>
                    <a:pt x="2551" y="3254"/>
                    <a:pt x="2479" y="3158"/>
                  </a:cubicBezTo>
                  <a:cubicBezTo>
                    <a:pt x="2406" y="3049"/>
                    <a:pt x="2370" y="2916"/>
                    <a:pt x="2382" y="2783"/>
                  </a:cubicBezTo>
                  <a:cubicBezTo>
                    <a:pt x="2394" y="2711"/>
                    <a:pt x="2430" y="2638"/>
                    <a:pt x="2467" y="2566"/>
                  </a:cubicBezTo>
                  <a:cubicBezTo>
                    <a:pt x="2612" y="2263"/>
                    <a:pt x="2624" y="2070"/>
                    <a:pt x="2406" y="1828"/>
                  </a:cubicBezTo>
                  <a:cubicBezTo>
                    <a:pt x="2334" y="1756"/>
                    <a:pt x="2273" y="1671"/>
                    <a:pt x="2237" y="1574"/>
                  </a:cubicBezTo>
                  <a:cubicBezTo>
                    <a:pt x="2201" y="1478"/>
                    <a:pt x="2177" y="1381"/>
                    <a:pt x="2261" y="1321"/>
                  </a:cubicBezTo>
                  <a:cubicBezTo>
                    <a:pt x="2285" y="1302"/>
                    <a:pt x="2316" y="1293"/>
                    <a:pt x="2344" y="1293"/>
                  </a:cubicBezTo>
                  <a:cubicBezTo>
                    <a:pt x="2373" y="1293"/>
                    <a:pt x="2400" y="1302"/>
                    <a:pt x="2418" y="1321"/>
                  </a:cubicBezTo>
                  <a:cubicBezTo>
                    <a:pt x="2445" y="1348"/>
                    <a:pt x="2505" y="1514"/>
                    <a:pt x="2545" y="1514"/>
                  </a:cubicBezTo>
                  <a:cubicBezTo>
                    <a:pt x="2558" y="1514"/>
                    <a:pt x="2569" y="1494"/>
                    <a:pt x="2575" y="1441"/>
                  </a:cubicBezTo>
                  <a:cubicBezTo>
                    <a:pt x="2600" y="1248"/>
                    <a:pt x="2660" y="1212"/>
                    <a:pt x="2503" y="873"/>
                  </a:cubicBezTo>
                  <a:cubicBezTo>
                    <a:pt x="2479" y="825"/>
                    <a:pt x="2382" y="668"/>
                    <a:pt x="2394" y="632"/>
                  </a:cubicBezTo>
                  <a:lnTo>
                    <a:pt x="2394" y="632"/>
                  </a:lnTo>
                  <a:cubicBezTo>
                    <a:pt x="2551" y="644"/>
                    <a:pt x="2696" y="728"/>
                    <a:pt x="2769" y="861"/>
                  </a:cubicBezTo>
                  <a:cubicBezTo>
                    <a:pt x="2864" y="766"/>
                    <a:pt x="2596" y="3"/>
                    <a:pt x="1768" y="3"/>
                  </a:cubicBezTo>
                  <a:cubicBezTo>
                    <a:pt x="1755" y="3"/>
                    <a:pt x="1742" y="3"/>
                    <a:pt x="1729" y="3"/>
                  </a:cubicBezTo>
                  <a:cubicBezTo>
                    <a:pt x="1703" y="2"/>
                    <a:pt x="1676" y="1"/>
                    <a:pt x="16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77"/>
            <p:cNvSpPr/>
            <p:nvPr/>
          </p:nvSpPr>
          <p:spPr>
            <a:xfrm>
              <a:off x="1867811" y="4563560"/>
              <a:ext cx="323107" cy="17092"/>
            </a:xfrm>
            <a:custGeom>
              <a:avLst/>
              <a:gdLst/>
              <a:ahLst/>
              <a:cxnLst/>
              <a:rect l="l" t="t" r="r" b="b"/>
              <a:pathLst>
                <a:path w="9622" h="509" extrusionOk="0">
                  <a:moveTo>
                    <a:pt x="4811" y="1"/>
                  </a:moveTo>
                  <a:cubicBezTo>
                    <a:pt x="2152" y="1"/>
                    <a:pt x="0" y="110"/>
                    <a:pt x="0" y="255"/>
                  </a:cubicBezTo>
                  <a:cubicBezTo>
                    <a:pt x="0" y="400"/>
                    <a:pt x="2152" y="508"/>
                    <a:pt x="4811" y="508"/>
                  </a:cubicBezTo>
                  <a:cubicBezTo>
                    <a:pt x="7470" y="508"/>
                    <a:pt x="9622" y="400"/>
                    <a:pt x="9622" y="255"/>
                  </a:cubicBezTo>
                  <a:cubicBezTo>
                    <a:pt x="9622" y="110"/>
                    <a:pt x="7470" y="1"/>
                    <a:pt x="48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77"/>
            <p:cNvSpPr/>
            <p:nvPr/>
          </p:nvSpPr>
          <p:spPr>
            <a:xfrm>
              <a:off x="1958715" y="4527024"/>
              <a:ext cx="19544" cy="31666"/>
            </a:xfrm>
            <a:custGeom>
              <a:avLst/>
              <a:gdLst/>
              <a:ahLst/>
              <a:cxnLst/>
              <a:rect l="l" t="t" r="r" b="b"/>
              <a:pathLst>
                <a:path w="582" h="943" extrusionOk="0">
                  <a:moveTo>
                    <a:pt x="13" y="1"/>
                  </a:moveTo>
                  <a:cubicBezTo>
                    <a:pt x="1" y="279"/>
                    <a:pt x="1" y="557"/>
                    <a:pt x="25" y="835"/>
                  </a:cubicBezTo>
                  <a:cubicBezTo>
                    <a:pt x="48" y="910"/>
                    <a:pt x="200" y="943"/>
                    <a:pt x="324" y="943"/>
                  </a:cubicBezTo>
                  <a:cubicBezTo>
                    <a:pt x="400" y="943"/>
                    <a:pt x="466" y="930"/>
                    <a:pt x="484" y="907"/>
                  </a:cubicBezTo>
                  <a:cubicBezTo>
                    <a:pt x="521" y="835"/>
                    <a:pt x="581" y="49"/>
                    <a:pt x="581" y="49"/>
                  </a:cubicBezTo>
                  <a:lnTo>
                    <a:pt x="13" y="1"/>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77"/>
            <p:cNvSpPr/>
            <p:nvPr/>
          </p:nvSpPr>
          <p:spPr>
            <a:xfrm>
              <a:off x="1923085" y="4551101"/>
              <a:ext cx="55575" cy="21424"/>
            </a:xfrm>
            <a:custGeom>
              <a:avLst/>
              <a:gdLst/>
              <a:ahLst/>
              <a:cxnLst/>
              <a:rect l="l" t="t" r="r" b="b"/>
              <a:pathLst>
                <a:path w="1655" h="638" extrusionOk="0">
                  <a:moveTo>
                    <a:pt x="1067" y="0"/>
                  </a:moveTo>
                  <a:cubicBezTo>
                    <a:pt x="1045" y="0"/>
                    <a:pt x="1050" y="32"/>
                    <a:pt x="1014" y="106"/>
                  </a:cubicBezTo>
                  <a:cubicBezTo>
                    <a:pt x="953" y="239"/>
                    <a:pt x="687" y="360"/>
                    <a:pt x="433" y="360"/>
                  </a:cubicBezTo>
                  <a:cubicBezTo>
                    <a:pt x="422" y="360"/>
                    <a:pt x="408" y="360"/>
                    <a:pt x="392" y="360"/>
                  </a:cubicBezTo>
                  <a:cubicBezTo>
                    <a:pt x="260" y="360"/>
                    <a:pt x="1" y="369"/>
                    <a:pt x="22" y="553"/>
                  </a:cubicBezTo>
                  <a:cubicBezTo>
                    <a:pt x="22" y="601"/>
                    <a:pt x="192" y="638"/>
                    <a:pt x="482" y="638"/>
                  </a:cubicBezTo>
                  <a:lnTo>
                    <a:pt x="868" y="638"/>
                  </a:lnTo>
                  <a:cubicBezTo>
                    <a:pt x="965" y="638"/>
                    <a:pt x="1050" y="601"/>
                    <a:pt x="1134" y="565"/>
                  </a:cubicBezTo>
                  <a:lnTo>
                    <a:pt x="1159" y="638"/>
                  </a:lnTo>
                  <a:lnTo>
                    <a:pt x="1618" y="638"/>
                  </a:lnTo>
                  <a:cubicBezTo>
                    <a:pt x="1630" y="529"/>
                    <a:pt x="1642" y="408"/>
                    <a:pt x="1654" y="299"/>
                  </a:cubicBezTo>
                  <a:cubicBezTo>
                    <a:pt x="1654" y="227"/>
                    <a:pt x="1618" y="166"/>
                    <a:pt x="1570" y="130"/>
                  </a:cubicBezTo>
                  <a:cubicBezTo>
                    <a:pt x="1521" y="166"/>
                    <a:pt x="1473" y="203"/>
                    <a:pt x="1412" y="203"/>
                  </a:cubicBezTo>
                  <a:cubicBezTo>
                    <a:pt x="1403" y="204"/>
                    <a:pt x="1393" y="204"/>
                    <a:pt x="1383" y="204"/>
                  </a:cubicBezTo>
                  <a:cubicBezTo>
                    <a:pt x="1297" y="204"/>
                    <a:pt x="1214" y="157"/>
                    <a:pt x="1171" y="70"/>
                  </a:cubicBezTo>
                  <a:cubicBezTo>
                    <a:pt x="1159" y="45"/>
                    <a:pt x="1134" y="21"/>
                    <a:pt x="1098" y="9"/>
                  </a:cubicBezTo>
                  <a:cubicBezTo>
                    <a:pt x="1084" y="3"/>
                    <a:pt x="1074" y="0"/>
                    <a:pt x="10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77"/>
            <p:cNvSpPr/>
            <p:nvPr/>
          </p:nvSpPr>
          <p:spPr>
            <a:xfrm>
              <a:off x="2120273" y="4519334"/>
              <a:ext cx="21961" cy="27166"/>
            </a:xfrm>
            <a:custGeom>
              <a:avLst/>
              <a:gdLst/>
              <a:ahLst/>
              <a:cxnLst/>
              <a:rect l="l" t="t" r="r" b="b"/>
              <a:pathLst>
                <a:path w="654" h="809" extrusionOk="0">
                  <a:moveTo>
                    <a:pt x="351" y="0"/>
                  </a:moveTo>
                  <a:lnTo>
                    <a:pt x="0" y="315"/>
                  </a:lnTo>
                  <a:cubicBezTo>
                    <a:pt x="0" y="315"/>
                    <a:pt x="121" y="653"/>
                    <a:pt x="182" y="762"/>
                  </a:cubicBezTo>
                  <a:cubicBezTo>
                    <a:pt x="198" y="795"/>
                    <a:pt x="239" y="808"/>
                    <a:pt x="289" y="808"/>
                  </a:cubicBezTo>
                  <a:cubicBezTo>
                    <a:pt x="422" y="808"/>
                    <a:pt x="624" y="718"/>
                    <a:pt x="641" y="665"/>
                  </a:cubicBezTo>
                  <a:cubicBezTo>
                    <a:pt x="653" y="580"/>
                    <a:pt x="351" y="0"/>
                    <a:pt x="351"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77"/>
            <p:cNvSpPr/>
            <p:nvPr/>
          </p:nvSpPr>
          <p:spPr>
            <a:xfrm>
              <a:off x="2095121" y="4539617"/>
              <a:ext cx="55206" cy="33882"/>
            </a:xfrm>
            <a:custGeom>
              <a:avLst/>
              <a:gdLst/>
              <a:ahLst/>
              <a:cxnLst/>
              <a:rect l="l" t="t" r="r" b="b"/>
              <a:pathLst>
                <a:path w="1644" h="1009" extrusionOk="0">
                  <a:moveTo>
                    <a:pt x="1378" y="1"/>
                  </a:moveTo>
                  <a:cubicBezTo>
                    <a:pt x="1318" y="158"/>
                    <a:pt x="1064" y="206"/>
                    <a:pt x="1064" y="206"/>
                  </a:cubicBezTo>
                  <a:cubicBezTo>
                    <a:pt x="1007" y="75"/>
                    <a:pt x="929" y="60"/>
                    <a:pt x="897" y="60"/>
                  </a:cubicBezTo>
                  <a:cubicBezTo>
                    <a:pt x="888" y="60"/>
                    <a:pt x="882" y="61"/>
                    <a:pt x="882" y="61"/>
                  </a:cubicBezTo>
                  <a:cubicBezTo>
                    <a:pt x="834" y="61"/>
                    <a:pt x="846" y="73"/>
                    <a:pt x="846" y="182"/>
                  </a:cubicBezTo>
                  <a:cubicBezTo>
                    <a:pt x="834" y="387"/>
                    <a:pt x="689" y="569"/>
                    <a:pt x="496" y="641"/>
                  </a:cubicBezTo>
                  <a:cubicBezTo>
                    <a:pt x="423" y="678"/>
                    <a:pt x="0" y="774"/>
                    <a:pt x="97" y="956"/>
                  </a:cubicBezTo>
                  <a:cubicBezTo>
                    <a:pt x="111" y="984"/>
                    <a:pt x="206" y="1009"/>
                    <a:pt x="347" y="1009"/>
                  </a:cubicBezTo>
                  <a:cubicBezTo>
                    <a:pt x="443" y="1009"/>
                    <a:pt x="561" y="997"/>
                    <a:pt x="689" y="968"/>
                  </a:cubicBezTo>
                  <a:cubicBezTo>
                    <a:pt x="810" y="931"/>
                    <a:pt x="931" y="883"/>
                    <a:pt x="1040" y="823"/>
                  </a:cubicBezTo>
                  <a:cubicBezTo>
                    <a:pt x="1112" y="774"/>
                    <a:pt x="1172" y="702"/>
                    <a:pt x="1221" y="629"/>
                  </a:cubicBezTo>
                  <a:lnTo>
                    <a:pt x="1293" y="690"/>
                  </a:lnTo>
                  <a:lnTo>
                    <a:pt x="1644" y="472"/>
                  </a:lnTo>
                  <a:cubicBezTo>
                    <a:pt x="1644" y="472"/>
                    <a:pt x="1571" y="242"/>
                    <a:pt x="1523" y="122"/>
                  </a:cubicBezTo>
                  <a:cubicBezTo>
                    <a:pt x="1499" y="49"/>
                    <a:pt x="1438" y="1"/>
                    <a:pt x="13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77"/>
            <p:cNvSpPr/>
            <p:nvPr/>
          </p:nvSpPr>
          <p:spPr>
            <a:xfrm>
              <a:off x="1956700" y="4147524"/>
              <a:ext cx="108396" cy="109236"/>
            </a:xfrm>
            <a:custGeom>
              <a:avLst/>
              <a:gdLst/>
              <a:ahLst/>
              <a:cxnLst/>
              <a:rect l="l" t="t" r="r" b="b"/>
              <a:pathLst>
                <a:path w="3228" h="3253" extrusionOk="0">
                  <a:moveTo>
                    <a:pt x="2442" y="1"/>
                  </a:moveTo>
                  <a:cubicBezTo>
                    <a:pt x="2442" y="1"/>
                    <a:pt x="1499" y="424"/>
                    <a:pt x="762" y="472"/>
                  </a:cubicBezTo>
                  <a:cubicBezTo>
                    <a:pt x="564" y="484"/>
                    <a:pt x="418" y="488"/>
                    <a:pt x="311" y="488"/>
                  </a:cubicBezTo>
                  <a:cubicBezTo>
                    <a:pt x="96" y="488"/>
                    <a:pt x="37" y="472"/>
                    <a:pt x="37" y="472"/>
                  </a:cubicBezTo>
                  <a:lnTo>
                    <a:pt x="37" y="472"/>
                  </a:lnTo>
                  <a:cubicBezTo>
                    <a:pt x="37" y="472"/>
                    <a:pt x="0" y="1258"/>
                    <a:pt x="230" y="3252"/>
                  </a:cubicBezTo>
                  <a:lnTo>
                    <a:pt x="2925" y="2612"/>
                  </a:lnTo>
                  <a:cubicBezTo>
                    <a:pt x="2925" y="2612"/>
                    <a:pt x="2962" y="2370"/>
                    <a:pt x="2986" y="2225"/>
                  </a:cubicBezTo>
                  <a:cubicBezTo>
                    <a:pt x="3083" y="1741"/>
                    <a:pt x="3228" y="762"/>
                    <a:pt x="244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77"/>
            <p:cNvSpPr/>
            <p:nvPr/>
          </p:nvSpPr>
          <p:spPr>
            <a:xfrm>
              <a:off x="2017179" y="4357742"/>
              <a:ext cx="121795" cy="176631"/>
            </a:xfrm>
            <a:custGeom>
              <a:avLst/>
              <a:gdLst/>
              <a:ahLst/>
              <a:cxnLst/>
              <a:rect l="l" t="t" r="r" b="b"/>
              <a:pathLst>
                <a:path w="3627" h="5260" extrusionOk="0">
                  <a:moveTo>
                    <a:pt x="464" y="0"/>
                  </a:moveTo>
                  <a:cubicBezTo>
                    <a:pt x="338" y="0"/>
                    <a:pt x="227" y="29"/>
                    <a:pt x="145" y="86"/>
                  </a:cubicBezTo>
                  <a:cubicBezTo>
                    <a:pt x="49" y="159"/>
                    <a:pt x="0" y="280"/>
                    <a:pt x="25" y="401"/>
                  </a:cubicBezTo>
                  <a:cubicBezTo>
                    <a:pt x="25" y="401"/>
                    <a:pt x="25" y="401"/>
                    <a:pt x="25" y="413"/>
                  </a:cubicBezTo>
                  <a:cubicBezTo>
                    <a:pt x="37" y="425"/>
                    <a:pt x="37" y="437"/>
                    <a:pt x="37" y="449"/>
                  </a:cubicBezTo>
                  <a:cubicBezTo>
                    <a:pt x="37" y="485"/>
                    <a:pt x="49" y="509"/>
                    <a:pt x="61" y="534"/>
                  </a:cubicBezTo>
                  <a:cubicBezTo>
                    <a:pt x="73" y="534"/>
                    <a:pt x="73" y="546"/>
                    <a:pt x="73" y="558"/>
                  </a:cubicBezTo>
                  <a:cubicBezTo>
                    <a:pt x="85" y="606"/>
                    <a:pt x="109" y="654"/>
                    <a:pt x="145" y="703"/>
                  </a:cubicBezTo>
                  <a:cubicBezTo>
                    <a:pt x="520" y="1307"/>
                    <a:pt x="1584" y="2842"/>
                    <a:pt x="2406" y="4196"/>
                  </a:cubicBezTo>
                  <a:cubicBezTo>
                    <a:pt x="2563" y="4450"/>
                    <a:pt x="2708" y="4704"/>
                    <a:pt x="2841" y="4933"/>
                  </a:cubicBezTo>
                  <a:lnTo>
                    <a:pt x="2841" y="4945"/>
                  </a:lnTo>
                  <a:lnTo>
                    <a:pt x="2962" y="5163"/>
                  </a:lnTo>
                  <a:lnTo>
                    <a:pt x="3022" y="5260"/>
                  </a:lnTo>
                  <a:cubicBezTo>
                    <a:pt x="3228" y="5187"/>
                    <a:pt x="3433" y="5090"/>
                    <a:pt x="3626" y="4969"/>
                  </a:cubicBezTo>
                  <a:cubicBezTo>
                    <a:pt x="3191" y="3978"/>
                    <a:pt x="2732" y="2226"/>
                    <a:pt x="1983" y="1077"/>
                  </a:cubicBezTo>
                  <a:cubicBezTo>
                    <a:pt x="1765" y="763"/>
                    <a:pt x="1487" y="485"/>
                    <a:pt x="1173" y="268"/>
                  </a:cubicBezTo>
                  <a:lnTo>
                    <a:pt x="1149" y="243"/>
                  </a:lnTo>
                  <a:lnTo>
                    <a:pt x="1100" y="207"/>
                  </a:lnTo>
                  <a:cubicBezTo>
                    <a:pt x="888" y="68"/>
                    <a:pt x="658" y="0"/>
                    <a:pt x="46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77"/>
            <p:cNvSpPr/>
            <p:nvPr/>
          </p:nvSpPr>
          <p:spPr>
            <a:xfrm>
              <a:off x="1971308" y="4173281"/>
              <a:ext cx="85629" cy="221897"/>
            </a:xfrm>
            <a:custGeom>
              <a:avLst/>
              <a:gdLst/>
              <a:ahLst/>
              <a:cxnLst/>
              <a:rect l="l" t="t" r="r" b="b"/>
              <a:pathLst>
                <a:path w="2550" h="6608" extrusionOk="0">
                  <a:moveTo>
                    <a:pt x="478" y="0"/>
                  </a:moveTo>
                  <a:cubicBezTo>
                    <a:pt x="212" y="0"/>
                    <a:pt x="26" y="156"/>
                    <a:pt x="13" y="587"/>
                  </a:cubicBezTo>
                  <a:cubicBezTo>
                    <a:pt x="1" y="926"/>
                    <a:pt x="327" y="2074"/>
                    <a:pt x="665" y="3247"/>
                  </a:cubicBezTo>
                  <a:cubicBezTo>
                    <a:pt x="774" y="3633"/>
                    <a:pt x="895" y="4020"/>
                    <a:pt x="992" y="4383"/>
                  </a:cubicBezTo>
                  <a:cubicBezTo>
                    <a:pt x="1173" y="5023"/>
                    <a:pt x="1318" y="5567"/>
                    <a:pt x="1378" y="5882"/>
                  </a:cubicBezTo>
                  <a:cubicBezTo>
                    <a:pt x="1378" y="5882"/>
                    <a:pt x="1378" y="5894"/>
                    <a:pt x="1378" y="5894"/>
                  </a:cubicBezTo>
                  <a:cubicBezTo>
                    <a:pt x="1391" y="5906"/>
                    <a:pt x="1391" y="5930"/>
                    <a:pt x="1391" y="5942"/>
                  </a:cubicBezTo>
                  <a:cubicBezTo>
                    <a:pt x="1403" y="5966"/>
                    <a:pt x="1403" y="5990"/>
                    <a:pt x="1415" y="6014"/>
                  </a:cubicBezTo>
                  <a:cubicBezTo>
                    <a:pt x="1427" y="6027"/>
                    <a:pt x="1427" y="6027"/>
                    <a:pt x="1427" y="6039"/>
                  </a:cubicBezTo>
                  <a:cubicBezTo>
                    <a:pt x="1451" y="6075"/>
                    <a:pt x="1463" y="6111"/>
                    <a:pt x="1487" y="6147"/>
                  </a:cubicBezTo>
                  <a:lnTo>
                    <a:pt x="1487" y="6160"/>
                  </a:lnTo>
                  <a:cubicBezTo>
                    <a:pt x="1596" y="6317"/>
                    <a:pt x="1741" y="6450"/>
                    <a:pt x="1922" y="6546"/>
                  </a:cubicBezTo>
                  <a:cubicBezTo>
                    <a:pt x="1959" y="6558"/>
                    <a:pt x="2007" y="6583"/>
                    <a:pt x="2055" y="6595"/>
                  </a:cubicBezTo>
                  <a:cubicBezTo>
                    <a:pt x="2089" y="6603"/>
                    <a:pt x="2123" y="6607"/>
                    <a:pt x="2156" y="6607"/>
                  </a:cubicBezTo>
                  <a:cubicBezTo>
                    <a:pt x="2370" y="6607"/>
                    <a:pt x="2549" y="6424"/>
                    <a:pt x="2539" y="5869"/>
                  </a:cubicBezTo>
                  <a:cubicBezTo>
                    <a:pt x="2539" y="5857"/>
                    <a:pt x="2539" y="5833"/>
                    <a:pt x="2539" y="5821"/>
                  </a:cubicBezTo>
                  <a:lnTo>
                    <a:pt x="2539" y="5761"/>
                  </a:lnTo>
                  <a:cubicBezTo>
                    <a:pt x="2527" y="4927"/>
                    <a:pt x="2490" y="2002"/>
                    <a:pt x="2490" y="1675"/>
                  </a:cubicBezTo>
                  <a:cubicBezTo>
                    <a:pt x="2490" y="1361"/>
                    <a:pt x="2418" y="1011"/>
                    <a:pt x="2128" y="817"/>
                  </a:cubicBezTo>
                  <a:cubicBezTo>
                    <a:pt x="1693" y="506"/>
                    <a:pt x="957" y="0"/>
                    <a:pt x="4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77"/>
            <p:cNvSpPr/>
            <p:nvPr/>
          </p:nvSpPr>
          <p:spPr>
            <a:xfrm>
              <a:off x="2036253" y="4342362"/>
              <a:ext cx="42244" cy="45098"/>
            </a:xfrm>
            <a:custGeom>
              <a:avLst/>
              <a:gdLst/>
              <a:ahLst/>
              <a:cxnLst/>
              <a:rect l="l" t="t" r="r" b="b"/>
              <a:pathLst>
                <a:path w="1258" h="1343" extrusionOk="0">
                  <a:moveTo>
                    <a:pt x="581" y="0"/>
                  </a:moveTo>
                  <a:cubicBezTo>
                    <a:pt x="581" y="0"/>
                    <a:pt x="13" y="218"/>
                    <a:pt x="0" y="291"/>
                  </a:cubicBezTo>
                  <a:cubicBezTo>
                    <a:pt x="61" y="532"/>
                    <a:pt x="158" y="774"/>
                    <a:pt x="278" y="1004"/>
                  </a:cubicBezTo>
                  <a:cubicBezTo>
                    <a:pt x="327" y="1052"/>
                    <a:pt x="1257" y="1342"/>
                    <a:pt x="1257" y="1342"/>
                  </a:cubicBezTo>
                  <a:cubicBezTo>
                    <a:pt x="617" y="629"/>
                    <a:pt x="581" y="0"/>
                    <a:pt x="5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77"/>
            <p:cNvSpPr/>
            <p:nvPr/>
          </p:nvSpPr>
          <p:spPr>
            <a:xfrm>
              <a:off x="2004989" y="4225063"/>
              <a:ext cx="107590" cy="298358"/>
            </a:xfrm>
            <a:custGeom>
              <a:avLst/>
              <a:gdLst/>
              <a:ahLst/>
              <a:cxnLst/>
              <a:rect l="l" t="t" r="r" b="b"/>
              <a:pathLst>
                <a:path w="3204" h="8885" extrusionOk="0">
                  <a:moveTo>
                    <a:pt x="1052" y="0"/>
                  </a:moveTo>
                  <a:lnTo>
                    <a:pt x="1" y="2853"/>
                  </a:lnTo>
                  <a:cubicBezTo>
                    <a:pt x="182" y="3481"/>
                    <a:pt x="327" y="4037"/>
                    <a:pt x="388" y="4352"/>
                  </a:cubicBezTo>
                  <a:cubicBezTo>
                    <a:pt x="400" y="4376"/>
                    <a:pt x="400" y="4388"/>
                    <a:pt x="400" y="4400"/>
                  </a:cubicBezTo>
                  <a:cubicBezTo>
                    <a:pt x="400" y="4424"/>
                    <a:pt x="412" y="4460"/>
                    <a:pt x="424" y="4485"/>
                  </a:cubicBezTo>
                  <a:cubicBezTo>
                    <a:pt x="436" y="4485"/>
                    <a:pt x="436" y="4497"/>
                    <a:pt x="436" y="4509"/>
                  </a:cubicBezTo>
                  <a:cubicBezTo>
                    <a:pt x="460" y="4557"/>
                    <a:pt x="484" y="4605"/>
                    <a:pt x="508" y="4642"/>
                  </a:cubicBezTo>
                  <a:lnTo>
                    <a:pt x="508" y="4654"/>
                  </a:lnTo>
                  <a:cubicBezTo>
                    <a:pt x="883" y="5258"/>
                    <a:pt x="1947" y="6793"/>
                    <a:pt x="2781" y="8147"/>
                  </a:cubicBezTo>
                  <a:cubicBezTo>
                    <a:pt x="2926" y="8401"/>
                    <a:pt x="3071" y="8655"/>
                    <a:pt x="3204" y="8884"/>
                  </a:cubicBezTo>
                  <a:cubicBezTo>
                    <a:pt x="3107" y="8691"/>
                    <a:pt x="1995" y="6721"/>
                    <a:pt x="1729" y="6237"/>
                  </a:cubicBezTo>
                  <a:cubicBezTo>
                    <a:pt x="1463" y="5778"/>
                    <a:pt x="557" y="4509"/>
                    <a:pt x="593" y="3771"/>
                  </a:cubicBezTo>
                  <a:cubicBezTo>
                    <a:pt x="605" y="3421"/>
                    <a:pt x="653" y="2502"/>
                    <a:pt x="835" y="1910"/>
                  </a:cubicBezTo>
                  <a:cubicBezTo>
                    <a:pt x="1004" y="1318"/>
                    <a:pt x="1439" y="0"/>
                    <a:pt x="143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77"/>
            <p:cNvSpPr/>
            <p:nvPr/>
          </p:nvSpPr>
          <p:spPr>
            <a:xfrm>
              <a:off x="1945359" y="4195630"/>
              <a:ext cx="53056" cy="353139"/>
            </a:xfrm>
            <a:custGeom>
              <a:avLst/>
              <a:gdLst/>
              <a:ahLst/>
              <a:cxnLst/>
              <a:rect l="l" t="t" r="r" b="b"/>
              <a:pathLst>
                <a:path w="1580" h="6556" extrusionOk="0">
                  <a:moveTo>
                    <a:pt x="185" y="1"/>
                  </a:moveTo>
                  <a:cubicBezTo>
                    <a:pt x="73" y="1"/>
                    <a:pt x="0" y="97"/>
                    <a:pt x="8" y="339"/>
                  </a:cubicBezTo>
                  <a:lnTo>
                    <a:pt x="8" y="980"/>
                  </a:lnTo>
                  <a:cubicBezTo>
                    <a:pt x="44" y="1874"/>
                    <a:pt x="226" y="4678"/>
                    <a:pt x="201" y="6395"/>
                  </a:cubicBezTo>
                  <a:lnTo>
                    <a:pt x="201" y="6504"/>
                  </a:lnTo>
                  <a:cubicBezTo>
                    <a:pt x="361" y="6533"/>
                    <a:pt x="528" y="6555"/>
                    <a:pt x="697" y="6555"/>
                  </a:cubicBezTo>
                  <a:cubicBezTo>
                    <a:pt x="733" y="6555"/>
                    <a:pt x="769" y="6554"/>
                    <a:pt x="806" y="6552"/>
                  </a:cubicBezTo>
                  <a:lnTo>
                    <a:pt x="854" y="6552"/>
                  </a:lnTo>
                  <a:cubicBezTo>
                    <a:pt x="975" y="5452"/>
                    <a:pt x="1579" y="3301"/>
                    <a:pt x="1289" y="1959"/>
                  </a:cubicBezTo>
                  <a:cubicBezTo>
                    <a:pt x="1229" y="1729"/>
                    <a:pt x="1229" y="1512"/>
                    <a:pt x="1180" y="1306"/>
                  </a:cubicBezTo>
                  <a:cubicBezTo>
                    <a:pt x="1144" y="1149"/>
                    <a:pt x="1096" y="1004"/>
                    <a:pt x="1035" y="859"/>
                  </a:cubicBezTo>
                  <a:cubicBezTo>
                    <a:pt x="846" y="447"/>
                    <a:pt x="425" y="1"/>
                    <a:pt x="1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77"/>
            <p:cNvSpPr/>
            <p:nvPr/>
          </p:nvSpPr>
          <p:spPr>
            <a:xfrm>
              <a:off x="1949782" y="4181273"/>
              <a:ext cx="96845" cy="189895"/>
            </a:xfrm>
            <a:custGeom>
              <a:avLst/>
              <a:gdLst/>
              <a:ahLst/>
              <a:cxnLst/>
              <a:rect l="l" t="t" r="r" b="b"/>
              <a:pathLst>
                <a:path w="2884" h="5655" extrusionOk="0">
                  <a:moveTo>
                    <a:pt x="888" y="0"/>
                  </a:moveTo>
                  <a:cubicBezTo>
                    <a:pt x="763" y="0"/>
                    <a:pt x="647" y="15"/>
                    <a:pt x="545" y="47"/>
                  </a:cubicBezTo>
                  <a:cubicBezTo>
                    <a:pt x="388" y="96"/>
                    <a:pt x="327" y="519"/>
                    <a:pt x="291" y="809"/>
                  </a:cubicBezTo>
                  <a:cubicBezTo>
                    <a:pt x="267" y="1099"/>
                    <a:pt x="73" y="4121"/>
                    <a:pt x="13" y="4664"/>
                  </a:cubicBezTo>
                  <a:cubicBezTo>
                    <a:pt x="1" y="4749"/>
                    <a:pt x="1" y="4822"/>
                    <a:pt x="1" y="4906"/>
                  </a:cubicBezTo>
                  <a:cubicBezTo>
                    <a:pt x="21" y="5467"/>
                    <a:pt x="372" y="5654"/>
                    <a:pt x="685" y="5654"/>
                  </a:cubicBezTo>
                  <a:cubicBezTo>
                    <a:pt x="750" y="5654"/>
                    <a:pt x="813" y="5646"/>
                    <a:pt x="871" y="5631"/>
                  </a:cubicBezTo>
                  <a:cubicBezTo>
                    <a:pt x="992" y="5619"/>
                    <a:pt x="1113" y="5547"/>
                    <a:pt x="1173" y="5426"/>
                  </a:cubicBezTo>
                  <a:cubicBezTo>
                    <a:pt x="1415" y="4749"/>
                    <a:pt x="2684" y="1619"/>
                    <a:pt x="2684" y="1607"/>
                  </a:cubicBezTo>
                  <a:cubicBezTo>
                    <a:pt x="2884" y="662"/>
                    <a:pt x="1707" y="0"/>
                    <a:pt x="8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77"/>
            <p:cNvSpPr/>
            <p:nvPr/>
          </p:nvSpPr>
          <p:spPr>
            <a:xfrm>
              <a:off x="1983358" y="4344341"/>
              <a:ext cx="9772" cy="46643"/>
            </a:xfrm>
            <a:custGeom>
              <a:avLst/>
              <a:gdLst/>
              <a:ahLst/>
              <a:cxnLst/>
              <a:rect l="l" t="t" r="r" b="b"/>
              <a:pathLst>
                <a:path w="291" h="1389" extrusionOk="0">
                  <a:moveTo>
                    <a:pt x="291" y="0"/>
                  </a:moveTo>
                  <a:lnTo>
                    <a:pt x="158" y="290"/>
                  </a:lnTo>
                  <a:lnTo>
                    <a:pt x="1" y="701"/>
                  </a:lnTo>
                  <a:cubicBezTo>
                    <a:pt x="1" y="701"/>
                    <a:pt x="165" y="1389"/>
                    <a:pt x="200" y="1389"/>
                  </a:cubicBezTo>
                  <a:cubicBezTo>
                    <a:pt x="210" y="1389"/>
                    <a:pt x="210" y="1338"/>
                    <a:pt x="194" y="1209"/>
                  </a:cubicBezTo>
                  <a:cubicBezTo>
                    <a:pt x="122" y="604"/>
                    <a:pt x="122" y="798"/>
                    <a:pt x="2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77"/>
            <p:cNvSpPr/>
            <p:nvPr/>
          </p:nvSpPr>
          <p:spPr>
            <a:xfrm>
              <a:off x="1858878" y="4067803"/>
              <a:ext cx="19846" cy="11887"/>
            </a:xfrm>
            <a:custGeom>
              <a:avLst/>
              <a:gdLst/>
              <a:ahLst/>
              <a:cxnLst/>
              <a:rect l="l" t="t" r="r" b="b"/>
              <a:pathLst>
                <a:path w="591" h="354" extrusionOk="0">
                  <a:moveTo>
                    <a:pt x="428" y="1"/>
                  </a:moveTo>
                  <a:cubicBezTo>
                    <a:pt x="411" y="1"/>
                    <a:pt x="393" y="2"/>
                    <a:pt x="375" y="6"/>
                  </a:cubicBezTo>
                  <a:cubicBezTo>
                    <a:pt x="351" y="18"/>
                    <a:pt x="327" y="30"/>
                    <a:pt x="303" y="42"/>
                  </a:cubicBezTo>
                  <a:lnTo>
                    <a:pt x="303" y="78"/>
                  </a:lnTo>
                  <a:lnTo>
                    <a:pt x="291" y="78"/>
                  </a:lnTo>
                  <a:cubicBezTo>
                    <a:pt x="291" y="78"/>
                    <a:pt x="170" y="163"/>
                    <a:pt x="158" y="163"/>
                  </a:cubicBezTo>
                  <a:cubicBezTo>
                    <a:pt x="146" y="175"/>
                    <a:pt x="1" y="344"/>
                    <a:pt x="1" y="344"/>
                  </a:cubicBezTo>
                  <a:cubicBezTo>
                    <a:pt x="13" y="350"/>
                    <a:pt x="28" y="353"/>
                    <a:pt x="43" y="353"/>
                  </a:cubicBezTo>
                  <a:cubicBezTo>
                    <a:pt x="58" y="353"/>
                    <a:pt x="73" y="350"/>
                    <a:pt x="85" y="344"/>
                  </a:cubicBezTo>
                  <a:cubicBezTo>
                    <a:pt x="133" y="332"/>
                    <a:pt x="218" y="223"/>
                    <a:pt x="266" y="187"/>
                  </a:cubicBezTo>
                  <a:lnTo>
                    <a:pt x="363" y="127"/>
                  </a:lnTo>
                  <a:cubicBezTo>
                    <a:pt x="385" y="118"/>
                    <a:pt x="407" y="114"/>
                    <a:pt x="430" y="114"/>
                  </a:cubicBezTo>
                  <a:cubicBezTo>
                    <a:pt x="472" y="114"/>
                    <a:pt x="513" y="127"/>
                    <a:pt x="544" y="151"/>
                  </a:cubicBezTo>
                  <a:cubicBezTo>
                    <a:pt x="554" y="165"/>
                    <a:pt x="561" y="170"/>
                    <a:pt x="566" y="170"/>
                  </a:cubicBezTo>
                  <a:cubicBezTo>
                    <a:pt x="590" y="170"/>
                    <a:pt x="557" y="18"/>
                    <a:pt x="557" y="18"/>
                  </a:cubicBezTo>
                  <a:cubicBezTo>
                    <a:pt x="514" y="9"/>
                    <a:pt x="471" y="1"/>
                    <a:pt x="428" y="1"/>
                  </a:cubicBezTo>
                  <a:close/>
                </a:path>
              </a:pathLst>
            </a:custGeom>
            <a:solidFill>
              <a:srgbClr val="F4D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77"/>
            <p:cNvSpPr/>
            <p:nvPr/>
          </p:nvSpPr>
          <p:spPr>
            <a:xfrm>
              <a:off x="1854009" y="4059844"/>
              <a:ext cx="54433" cy="21693"/>
            </a:xfrm>
            <a:custGeom>
              <a:avLst/>
              <a:gdLst/>
              <a:ahLst/>
              <a:cxnLst/>
              <a:rect l="l" t="t" r="r" b="b"/>
              <a:pathLst>
                <a:path w="1621" h="646" extrusionOk="0">
                  <a:moveTo>
                    <a:pt x="1499" y="1"/>
                  </a:moveTo>
                  <a:cubicBezTo>
                    <a:pt x="1499" y="1"/>
                    <a:pt x="1185" y="98"/>
                    <a:pt x="1088" y="110"/>
                  </a:cubicBezTo>
                  <a:cubicBezTo>
                    <a:pt x="1063" y="116"/>
                    <a:pt x="1026" y="118"/>
                    <a:pt x="983" y="118"/>
                  </a:cubicBezTo>
                  <a:cubicBezTo>
                    <a:pt x="886" y="118"/>
                    <a:pt x="756" y="107"/>
                    <a:pt x="653" y="107"/>
                  </a:cubicBezTo>
                  <a:cubicBezTo>
                    <a:pt x="627" y="107"/>
                    <a:pt x="602" y="108"/>
                    <a:pt x="581" y="110"/>
                  </a:cubicBezTo>
                  <a:cubicBezTo>
                    <a:pt x="508" y="110"/>
                    <a:pt x="363" y="267"/>
                    <a:pt x="218" y="376"/>
                  </a:cubicBezTo>
                  <a:cubicBezTo>
                    <a:pt x="109" y="509"/>
                    <a:pt x="0" y="629"/>
                    <a:pt x="37" y="642"/>
                  </a:cubicBezTo>
                  <a:cubicBezTo>
                    <a:pt x="42" y="644"/>
                    <a:pt x="47" y="646"/>
                    <a:pt x="53" y="646"/>
                  </a:cubicBezTo>
                  <a:cubicBezTo>
                    <a:pt x="122" y="646"/>
                    <a:pt x="265" y="466"/>
                    <a:pt x="387" y="388"/>
                  </a:cubicBezTo>
                  <a:cubicBezTo>
                    <a:pt x="424" y="344"/>
                    <a:pt x="473" y="322"/>
                    <a:pt x="525" y="322"/>
                  </a:cubicBezTo>
                  <a:cubicBezTo>
                    <a:pt x="559" y="322"/>
                    <a:pt x="595" y="332"/>
                    <a:pt x="629" y="351"/>
                  </a:cubicBezTo>
                  <a:cubicBezTo>
                    <a:pt x="665" y="376"/>
                    <a:pt x="653" y="424"/>
                    <a:pt x="605" y="448"/>
                  </a:cubicBezTo>
                  <a:cubicBezTo>
                    <a:pt x="569" y="472"/>
                    <a:pt x="484" y="484"/>
                    <a:pt x="472" y="509"/>
                  </a:cubicBezTo>
                  <a:cubicBezTo>
                    <a:pt x="472" y="528"/>
                    <a:pt x="472" y="564"/>
                    <a:pt x="542" y="564"/>
                  </a:cubicBezTo>
                  <a:cubicBezTo>
                    <a:pt x="559" y="564"/>
                    <a:pt x="579" y="562"/>
                    <a:pt x="605" y="557"/>
                  </a:cubicBezTo>
                  <a:cubicBezTo>
                    <a:pt x="702" y="545"/>
                    <a:pt x="786" y="509"/>
                    <a:pt x="871" y="448"/>
                  </a:cubicBezTo>
                  <a:cubicBezTo>
                    <a:pt x="919" y="412"/>
                    <a:pt x="980" y="388"/>
                    <a:pt x="1052" y="388"/>
                  </a:cubicBezTo>
                  <a:cubicBezTo>
                    <a:pt x="1149" y="388"/>
                    <a:pt x="1620" y="303"/>
                    <a:pt x="1620" y="303"/>
                  </a:cubicBezTo>
                  <a:lnTo>
                    <a:pt x="1499" y="1"/>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77"/>
            <p:cNvSpPr/>
            <p:nvPr/>
          </p:nvSpPr>
          <p:spPr>
            <a:xfrm>
              <a:off x="1887691" y="4043625"/>
              <a:ext cx="84051" cy="30994"/>
            </a:xfrm>
            <a:custGeom>
              <a:avLst/>
              <a:gdLst/>
              <a:ahLst/>
              <a:cxnLst/>
              <a:rect l="l" t="t" r="r" b="b"/>
              <a:pathLst>
                <a:path w="2503" h="923" extrusionOk="0">
                  <a:moveTo>
                    <a:pt x="2503" y="1"/>
                  </a:moveTo>
                  <a:lnTo>
                    <a:pt x="2503" y="1"/>
                  </a:lnTo>
                  <a:cubicBezTo>
                    <a:pt x="2503" y="1"/>
                    <a:pt x="2382" y="25"/>
                    <a:pt x="2176" y="49"/>
                  </a:cubicBezTo>
                  <a:cubicBezTo>
                    <a:pt x="1439" y="182"/>
                    <a:pt x="714" y="351"/>
                    <a:pt x="1" y="557"/>
                  </a:cubicBezTo>
                  <a:lnTo>
                    <a:pt x="61" y="919"/>
                  </a:lnTo>
                  <a:cubicBezTo>
                    <a:pt x="61" y="919"/>
                    <a:pt x="303" y="922"/>
                    <a:pt x="658" y="922"/>
                  </a:cubicBezTo>
                  <a:cubicBezTo>
                    <a:pt x="1013" y="922"/>
                    <a:pt x="1481" y="919"/>
                    <a:pt x="1935" y="907"/>
                  </a:cubicBezTo>
                  <a:lnTo>
                    <a:pt x="2309" y="895"/>
                  </a:lnTo>
                  <a:lnTo>
                    <a:pt x="2394" y="895"/>
                  </a:lnTo>
                  <a:lnTo>
                    <a:pt x="2406" y="810"/>
                  </a:lnTo>
                  <a:lnTo>
                    <a:pt x="25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77"/>
            <p:cNvSpPr/>
            <p:nvPr/>
          </p:nvSpPr>
          <p:spPr>
            <a:xfrm>
              <a:off x="1793529" y="3974716"/>
              <a:ext cx="42244" cy="100303"/>
            </a:xfrm>
            <a:custGeom>
              <a:avLst/>
              <a:gdLst/>
              <a:ahLst/>
              <a:cxnLst/>
              <a:rect l="l" t="t" r="r" b="b"/>
              <a:pathLst>
                <a:path w="1258" h="2987" extrusionOk="0">
                  <a:moveTo>
                    <a:pt x="160" y="0"/>
                  </a:moveTo>
                  <a:cubicBezTo>
                    <a:pt x="147" y="0"/>
                    <a:pt x="134" y="3"/>
                    <a:pt x="121" y="10"/>
                  </a:cubicBezTo>
                  <a:lnTo>
                    <a:pt x="73" y="22"/>
                  </a:lnTo>
                  <a:cubicBezTo>
                    <a:pt x="25" y="34"/>
                    <a:pt x="1" y="94"/>
                    <a:pt x="25" y="143"/>
                  </a:cubicBezTo>
                  <a:lnTo>
                    <a:pt x="1028" y="2923"/>
                  </a:lnTo>
                  <a:cubicBezTo>
                    <a:pt x="1038" y="2963"/>
                    <a:pt x="1081" y="2986"/>
                    <a:pt x="1123" y="2986"/>
                  </a:cubicBezTo>
                  <a:cubicBezTo>
                    <a:pt x="1132" y="2986"/>
                    <a:pt x="1140" y="2985"/>
                    <a:pt x="1149" y="2983"/>
                  </a:cubicBezTo>
                  <a:lnTo>
                    <a:pt x="1185" y="2959"/>
                  </a:lnTo>
                  <a:cubicBezTo>
                    <a:pt x="1233" y="2947"/>
                    <a:pt x="1258" y="2886"/>
                    <a:pt x="1245" y="2838"/>
                  </a:cubicBezTo>
                  <a:lnTo>
                    <a:pt x="242" y="58"/>
                  </a:lnTo>
                  <a:cubicBezTo>
                    <a:pt x="225" y="23"/>
                    <a:pt x="194" y="0"/>
                    <a:pt x="160" y="0"/>
                  </a:cubicBezTo>
                  <a:close/>
                </a:path>
              </a:pathLst>
            </a:custGeom>
            <a:solidFill>
              <a:srgbClr val="1C4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77"/>
            <p:cNvSpPr/>
            <p:nvPr/>
          </p:nvSpPr>
          <p:spPr>
            <a:xfrm>
              <a:off x="1832886" y="4081370"/>
              <a:ext cx="113299" cy="8160"/>
            </a:xfrm>
            <a:custGeom>
              <a:avLst/>
              <a:gdLst/>
              <a:ahLst/>
              <a:cxnLst/>
              <a:rect l="l" t="t" r="r" b="b"/>
              <a:pathLst>
                <a:path w="3374" h="243" extrusionOk="0">
                  <a:moveTo>
                    <a:pt x="110" y="1"/>
                  </a:moveTo>
                  <a:cubicBezTo>
                    <a:pt x="49" y="1"/>
                    <a:pt x="1" y="61"/>
                    <a:pt x="1" y="121"/>
                  </a:cubicBezTo>
                  <a:lnTo>
                    <a:pt x="1" y="134"/>
                  </a:lnTo>
                  <a:cubicBezTo>
                    <a:pt x="1" y="194"/>
                    <a:pt x="49" y="242"/>
                    <a:pt x="110" y="242"/>
                  </a:cubicBezTo>
                  <a:lnTo>
                    <a:pt x="3264" y="242"/>
                  </a:lnTo>
                  <a:cubicBezTo>
                    <a:pt x="3325" y="242"/>
                    <a:pt x="3373" y="194"/>
                    <a:pt x="3373" y="134"/>
                  </a:cubicBezTo>
                  <a:lnTo>
                    <a:pt x="3373" y="121"/>
                  </a:lnTo>
                  <a:cubicBezTo>
                    <a:pt x="3373" y="61"/>
                    <a:pt x="3325" y="1"/>
                    <a:pt x="3264" y="1"/>
                  </a:cubicBezTo>
                  <a:close/>
                </a:path>
              </a:pathLst>
            </a:custGeom>
            <a:solidFill>
              <a:srgbClr val="1C44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77"/>
            <p:cNvSpPr/>
            <p:nvPr/>
          </p:nvSpPr>
          <p:spPr>
            <a:xfrm>
              <a:off x="1952636" y="4043625"/>
              <a:ext cx="19107" cy="30894"/>
            </a:xfrm>
            <a:custGeom>
              <a:avLst/>
              <a:gdLst/>
              <a:ahLst/>
              <a:cxnLst/>
              <a:rect l="l" t="t" r="r" b="b"/>
              <a:pathLst>
                <a:path w="569" h="920" extrusionOk="0">
                  <a:moveTo>
                    <a:pt x="569" y="1"/>
                  </a:moveTo>
                  <a:cubicBezTo>
                    <a:pt x="569" y="1"/>
                    <a:pt x="448" y="25"/>
                    <a:pt x="242" y="61"/>
                  </a:cubicBezTo>
                  <a:cubicBezTo>
                    <a:pt x="146" y="339"/>
                    <a:pt x="61" y="629"/>
                    <a:pt x="1" y="919"/>
                  </a:cubicBezTo>
                  <a:lnTo>
                    <a:pt x="375" y="895"/>
                  </a:lnTo>
                  <a:lnTo>
                    <a:pt x="472" y="810"/>
                  </a:lnTo>
                  <a:lnTo>
                    <a:pt x="569" y="1"/>
                  </a:lnTo>
                  <a:close/>
                </a:path>
              </a:pathLst>
            </a:custGeom>
            <a:solidFill>
              <a:srgbClr val="F29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77"/>
            <p:cNvSpPr/>
            <p:nvPr/>
          </p:nvSpPr>
          <p:spPr>
            <a:xfrm>
              <a:off x="1946155" y="3955542"/>
              <a:ext cx="121392" cy="246914"/>
            </a:xfrm>
            <a:custGeom>
              <a:avLst/>
              <a:gdLst/>
              <a:ahLst/>
              <a:cxnLst/>
              <a:rect l="l" t="t" r="r" b="b"/>
              <a:pathLst>
                <a:path w="3615" h="7353" extrusionOk="0">
                  <a:moveTo>
                    <a:pt x="2454" y="1"/>
                  </a:moveTo>
                  <a:cubicBezTo>
                    <a:pt x="2454" y="1"/>
                    <a:pt x="1632" y="206"/>
                    <a:pt x="1342" y="641"/>
                  </a:cubicBezTo>
                  <a:cubicBezTo>
                    <a:pt x="762" y="1512"/>
                    <a:pt x="447" y="2781"/>
                    <a:pt x="266" y="3965"/>
                  </a:cubicBezTo>
                  <a:cubicBezTo>
                    <a:pt x="230" y="4255"/>
                    <a:pt x="194" y="4545"/>
                    <a:pt x="169" y="4823"/>
                  </a:cubicBezTo>
                  <a:cubicBezTo>
                    <a:pt x="36" y="6117"/>
                    <a:pt x="49" y="7156"/>
                    <a:pt x="0" y="7241"/>
                  </a:cubicBezTo>
                  <a:cubicBezTo>
                    <a:pt x="0" y="7241"/>
                    <a:pt x="106" y="7352"/>
                    <a:pt x="496" y="7352"/>
                  </a:cubicBezTo>
                  <a:cubicBezTo>
                    <a:pt x="708" y="7352"/>
                    <a:pt x="1005" y="7319"/>
                    <a:pt x="1414" y="7217"/>
                  </a:cubicBezTo>
                  <a:cubicBezTo>
                    <a:pt x="2283" y="7011"/>
                    <a:pt x="2846" y="6851"/>
                    <a:pt x="3247" y="6851"/>
                  </a:cubicBezTo>
                  <a:cubicBezTo>
                    <a:pt x="3387" y="6851"/>
                    <a:pt x="3508" y="6871"/>
                    <a:pt x="3614" y="6914"/>
                  </a:cubicBezTo>
                  <a:cubicBezTo>
                    <a:pt x="3614" y="6914"/>
                    <a:pt x="3155" y="5283"/>
                    <a:pt x="3119" y="4715"/>
                  </a:cubicBezTo>
                  <a:cubicBezTo>
                    <a:pt x="3082" y="4146"/>
                    <a:pt x="3348" y="3167"/>
                    <a:pt x="3348" y="2188"/>
                  </a:cubicBezTo>
                  <a:cubicBezTo>
                    <a:pt x="3348" y="1209"/>
                    <a:pt x="2913" y="545"/>
                    <a:pt x="245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77"/>
            <p:cNvSpPr/>
            <p:nvPr/>
          </p:nvSpPr>
          <p:spPr>
            <a:xfrm>
              <a:off x="1951831" y="3990231"/>
              <a:ext cx="77133" cy="128141"/>
            </a:xfrm>
            <a:custGeom>
              <a:avLst/>
              <a:gdLst/>
              <a:ahLst/>
              <a:cxnLst/>
              <a:rect l="l" t="t" r="r" b="b"/>
              <a:pathLst>
                <a:path w="2297" h="3816" extrusionOk="0">
                  <a:moveTo>
                    <a:pt x="1977" y="1"/>
                  </a:moveTo>
                  <a:cubicBezTo>
                    <a:pt x="1844" y="1"/>
                    <a:pt x="1717" y="68"/>
                    <a:pt x="1717" y="68"/>
                  </a:cubicBezTo>
                  <a:cubicBezTo>
                    <a:pt x="1717" y="68"/>
                    <a:pt x="1354" y="116"/>
                    <a:pt x="1004" y="1204"/>
                  </a:cubicBezTo>
                  <a:cubicBezTo>
                    <a:pt x="798" y="1820"/>
                    <a:pt x="677" y="2292"/>
                    <a:pt x="593" y="2582"/>
                  </a:cubicBezTo>
                  <a:cubicBezTo>
                    <a:pt x="544" y="2787"/>
                    <a:pt x="351" y="2932"/>
                    <a:pt x="145" y="2944"/>
                  </a:cubicBezTo>
                  <a:lnTo>
                    <a:pt x="97" y="2944"/>
                  </a:lnTo>
                  <a:cubicBezTo>
                    <a:pt x="61" y="3234"/>
                    <a:pt x="25" y="3524"/>
                    <a:pt x="0" y="3802"/>
                  </a:cubicBezTo>
                  <a:cubicBezTo>
                    <a:pt x="125" y="3812"/>
                    <a:pt x="251" y="3816"/>
                    <a:pt x="379" y="3816"/>
                  </a:cubicBezTo>
                  <a:cubicBezTo>
                    <a:pt x="585" y="3816"/>
                    <a:pt x="794" y="3805"/>
                    <a:pt x="1004" y="3790"/>
                  </a:cubicBezTo>
                  <a:cubicBezTo>
                    <a:pt x="1680" y="3706"/>
                    <a:pt x="2297" y="950"/>
                    <a:pt x="2273" y="370"/>
                  </a:cubicBezTo>
                  <a:cubicBezTo>
                    <a:pt x="2260" y="73"/>
                    <a:pt x="2116" y="1"/>
                    <a:pt x="1977" y="1"/>
                  </a:cubicBezTo>
                  <a:close/>
                </a:path>
              </a:pathLst>
            </a:custGeom>
            <a:solidFill>
              <a:srgbClr val="F29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77"/>
            <p:cNvSpPr/>
            <p:nvPr/>
          </p:nvSpPr>
          <p:spPr>
            <a:xfrm>
              <a:off x="2030578" y="4198265"/>
              <a:ext cx="28039" cy="42244"/>
            </a:xfrm>
            <a:custGeom>
              <a:avLst/>
              <a:gdLst/>
              <a:ahLst/>
              <a:cxnLst/>
              <a:rect l="l" t="t" r="r" b="b"/>
              <a:pathLst>
                <a:path w="835" h="1258" extrusionOk="0">
                  <a:moveTo>
                    <a:pt x="592" y="1"/>
                  </a:moveTo>
                  <a:lnTo>
                    <a:pt x="73" y="242"/>
                  </a:lnTo>
                  <a:cubicBezTo>
                    <a:pt x="37" y="412"/>
                    <a:pt x="12" y="569"/>
                    <a:pt x="0" y="738"/>
                  </a:cubicBezTo>
                  <a:cubicBezTo>
                    <a:pt x="12" y="762"/>
                    <a:pt x="206" y="1258"/>
                    <a:pt x="206" y="1258"/>
                  </a:cubicBezTo>
                  <a:cubicBezTo>
                    <a:pt x="206" y="1258"/>
                    <a:pt x="605" y="1113"/>
                    <a:pt x="834" y="436"/>
                  </a:cubicBezTo>
                  <a:lnTo>
                    <a:pt x="59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77"/>
            <p:cNvSpPr/>
            <p:nvPr/>
          </p:nvSpPr>
          <p:spPr>
            <a:xfrm>
              <a:off x="1827480" y="4080228"/>
              <a:ext cx="54500" cy="18939"/>
            </a:xfrm>
            <a:custGeom>
              <a:avLst/>
              <a:gdLst/>
              <a:ahLst/>
              <a:cxnLst/>
              <a:rect l="l" t="t" r="r" b="b"/>
              <a:pathLst>
                <a:path w="1623" h="564" extrusionOk="0">
                  <a:moveTo>
                    <a:pt x="28" y="1"/>
                  </a:moveTo>
                  <a:cubicBezTo>
                    <a:pt x="9" y="1"/>
                    <a:pt x="0" y="15"/>
                    <a:pt x="5" y="47"/>
                  </a:cubicBezTo>
                  <a:cubicBezTo>
                    <a:pt x="65" y="216"/>
                    <a:pt x="198" y="373"/>
                    <a:pt x="367" y="446"/>
                  </a:cubicBezTo>
                  <a:cubicBezTo>
                    <a:pt x="488" y="494"/>
                    <a:pt x="621" y="530"/>
                    <a:pt x="766" y="554"/>
                  </a:cubicBezTo>
                  <a:cubicBezTo>
                    <a:pt x="790" y="560"/>
                    <a:pt x="815" y="563"/>
                    <a:pt x="839" y="563"/>
                  </a:cubicBezTo>
                  <a:cubicBezTo>
                    <a:pt x="863" y="563"/>
                    <a:pt x="887" y="560"/>
                    <a:pt x="911" y="554"/>
                  </a:cubicBezTo>
                  <a:cubicBezTo>
                    <a:pt x="1020" y="530"/>
                    <a:pt x="1141" y="518"/>
                    <a:pt x="1250" y="518"/>
                  </a:cubicBezTo>
                  <a:lnTo>
                    <a:pt x="1419" y="518"/>
                  </a:lnTo>
                  <a:cubicBezTo>
                    <a:pt x="1444" y="519"/>
                    <a:pt x="1464" y="520"/>
                    <a:pt x="1481" y="520"/>
                  </a:cubicBezTo>
                  <a:cubicBezTo>
                    <a:pt x="1623" y="520"/>
                    <a:pt x="1516" y="478"/>
                    <a:pt x="1419" y="446"/>
                  </a:cubicBezTo>
                  <a:lnTo>
                    <a:pt x="1383" y="155"/>
                  </a:lnTo>
                  <a:cubicBezTo>
                    <a:pt x="1250" y="180"/>
                    <a:pt x="1117" y="180"/>
                    <a:pt x="996" y="180"/>
                  </a:cubicBezTo>
                  <a:cubicBezTo>
                    <a:pt x="863" y="168"/>
                    <a:pt x="718" y="95"/>
                    <a:pt x="537" y="59"/>
                  </a:cubicBezTo>
                  <a:cubicBezTo>
                    <a:pt x="506" y="53"/>
                    <a:pt x="479" y="50"/>
                    <a:pt x="456" y="50"/>
                  </a:cubicBezTo>
                  <a:cubicBezTo>
                    <a:pt x="345" y="50"/>
                    <a:pt x="323" y="113"/>
                    <a:pt x="343" y="143"/>
                  </a:cubicBezTo>
                  <a:cubicBezTo>
                    <a:pt x="380" y="192"/>
                    <a:pt x="585" y="216"/>
                    <a:pt x="585" y="216"/>
                  </a:cubicBezTo>
                  <a:cubicBezTo>
                    <a:pt x="585" y="216"/>
                    <a:pt x="609" y="252"/>
                    <a:pt x="500" y="252"/>
                  </a:cubicBezTo>
                  <a:lnTo>
                    <a:pt x="392" y="252"/>
                  </a:lnTo>
                  <a:cubicBezTo>
                    <a:pt x="343" y="228"/>
                    <a:pt x="295" y="216"/>
                    <a:pt x="259" y="180"/>
                  </a:cubicBezTo>
                  <a:lnTo>
                    <a:pt x="186" y="119"/>
                  </a:lnTo>
                  <a:cubicBezTo>
                    <a:pt x="118" y="43"/>
                    <a:pt x="59" y="1"/>
                    <a:pt x="28" y="1"/>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77"/>
            <p:cNvSpPr/>
            <p:nvPr/>
          </p:nvSpPr>
          <p:spPr>
            <a:xfrm>
              <a:off x="1867811" y="3984220"/>
              <a:ext cx="161150" cy="126429"/>
            </a:xfrm>
            <a:custGeom>
              <a:avLst/>
              <a:gdLst/>
              <a:ahLst/>
              <a:cxnLst/>
              <a:rect l="l" t="t" r="r" b="b"/>
              <a:pathLst>
                <a:path w="4799" h="3765" extrusionOk="0">
                  <a:moveTo>
                    <a:pt x="4367" y="0"/>
                  </a:moveTo>
                  <a:cubicBezTo>
                    <a:pt x="4253" y="0"/>
                    <a:pt x="4158" y="29"/>
                    <a:pt x="4158" y="29"/>
                  </a:cubicBezTo>
                  <a:cubicBezTo>
                    <a:pt x="4158" y="29"/>
                    <a:pt x="3796" y="65"/>
                    <a:pt x="3445" y="1165"/>
                  </a:cubicBezTo>
                  <a:cubicBezTo>
                    <a:pt x="3252" y="1770"/>
                    <a:pt x="3119" y="2241"/>
                    <a:pt x="3046" y="2531"/>
                  </a:cubicBezTo>
                  <a:cubicBezTo>
                    <a:pt x="2986" y="2736"/>
                    <a:pt x="2805" y="2894"/>
                    <a:pt x="2587" y="2894"/>
                  </a:cubicBezTo>
                  <a:lnTo>
                    <a:pt x="25" y="2966"/>
                  </a:lnTo>
                  <a:lnTo>
                    <a:pt x="0" y="3474"/>
                  </a:lnTo>
                  <a:cubicBezTo>
                    <a:pt x="0" y="3474"/>
                    <a:pt x="1004" y="3583"/>
                    <a:pt x="1705" y="3679"/>
                  </a:cubicBezTo>
                  <a:cubicBezTo>
                    <a:pt x="2078" y="3735"/>
                    <a:pt x="2461" y="3764"/>
                    <a:pt x="2845" y="3764"/>
                  </a:cubicBezTo>
                  <a:cubicBezTo>
                    <a:pt x="3046" y="3764"/>
                    <a:pt x="3246" y="3756"/>
                    <a:pt x="3445" y="3740"/>
                  </a:cubicBezTo>
                  <a:cubicBezTo>
                    <a:pt x="4122" y="3655"/>
                    <a:pt x="4799" y="645"/>
                    <a:pt x="4763" y="343"/>
                  </a:cubicBezTo>
                  <a:cubicBezTo>
                    <a:pt x="4734" y="59"/>
                    <a:pt x="4530" y="0"/>
                    <a:pt x="43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77"/>
            <p:cNvSpPr/>
            <p:nvPr/>
          </p:nvSpPr>
          <p:spPr>
            <a:xfrm>
              <a:off x="1948573" y="3870279"/>
              <a:ext cx="82439" cy="86838"/>
            </a:xfrm>
            <a:custGeom>
              <a:avLst/>
              <a:gdLst/>
              <a:ahLst/>
              <a:cxnLst/>
              <a:rect l="l" t="t" r="r" b="b"/>
              <a:pathLst>
                <a:path w="2455" h="2586" extrusionOk="0">
                  <a:moveTo>
                    <a:pt x="1735" y="1"/>
                  </a:moveTo>
                  <a:cubicBezTo>
                    <a:pt x="1641" y="1"/>
                    <a:pt x="640" y="183"/>
                    <a:pt x="605" y="195"/>
                  </a:cubicBezTo>
                  <a:cubicBezTo>
                    <a:pt x="412" y="400"/>
                    <a:pt x="230" y="606"/>
                    <a:pt x="61" y="835"/>
                  </a:cubicBezTo>
                  <a:cubicBezTo>
                    <a:pt x="61" y="835"/>
                    <a:pt x="1" y="968"/>
                    <a:pt x="146" y="1186"/>
                  </a:cubicBezTo>
                  <a:cubicBezTo>
                    <a:pt x="158" y="1210"/>
                    <a:pt x="218" y="1246"/>
                    <a:pt x="218" y="1271"/>
                  </a:cubicBezTo>
                  <a:cubicBezTo>
                    <a:pt x="242" y="1355"/>
                    <a:pt x="242" y="1452"/>
                    <a:pt x="218" y="1536"/>
                  </a:cubicBezTo>
                  <a:cubicBezTo>
                    <a:pt x="315" y="1911"/>
                    <a:pt x="484" y="2262"/>
                    <a:pt x="738" y="2552"/>
                  </a:cubicBezTo>
                  <a:cubicBezTo>
                    <a:pt x="792" y="2575"/>
                    <a:pt x="858" y="2586"/>
                    <a:pt x="930" y="2586"/>
                  </a:cubicBezTo>
                  <a:cubicBezTo>
                    <a:pt x="1196" y="2586"/>
                    <a:pt x="1564" y="2445"/>
                    <a:pt x="1886" y="2274"/>
                  </a:cubicBezTo>
                  <a:cubicBezTo>
                    <a:pt x="1971" y="2274"/>
                    <a:pt x="2454" y="2020"/>
                    <a:pt x="2382" y="1343"/>
                  </a:cubicBezTo>
                  <a:cubicBezTo>
                    <a:pt x="2309" y="835"/>
                    <a:pt x="2080" y="376"/>
                    <a:pt x="1741" y="1"/>
                  </a:cubicBezTo>
                  <a:cubicBezTo>
                    <a:pt x="1740" y="1"/>
                    <a:pt x="1738" y="1"/>
                    <a:pt x="1735" y="1"/>
                  </a:cubicBezTo>
                  <a:close/>
                </a:path>
              </a:pathLst>
            </a:custGeom>
            <a:solidFill>
              <a:srgbClr val="FFD1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77"/>
            <p:cNvSpPr/>
            <p:nvPr/>
          </p:nvSpPr>
          <p:spPr>
            <a:xfrm>
              <a:off x="1920164" y="3840594"/>
              <a:ext cx="120586" cy="95535"/>
            </a:xfrm>
            <a:custGeom>
              <a:avLst/>
              <a:gdLst/>
              <a:ahLst/>
              <a:cxnLst/>
              <a:rect l="l" t="t" r="r" b="b"/>
              <a:pathLst>
                <a:path w="3591" h="2845" extrusionOk="0">
                  <a:moveTo>
                    <a:pt x="2076" y="1"/>
                  </a:moveTo>
                  <a:cubicBezTo>
                    <a:pt x="1603" y="1"/>
                    <a:pt x="1134" y="396"/>
                    <a:pt x="992" y="462"/>
                  </a:cubicBezTo>
                  <a:cubicBezTo>
                    <a:pt x="667" y="620"/>
                    <a:pt x="325" y="705"/>
                    <a:pt x="119" y="705"/>
                  </a:cubicBezTo>
                  <a:cubicBezTo>
                    <a:pt x="72" y="705"/>
                    <a:pt x="32" y="701"/>
                    <a:pt x="1" y="692"/>
                  </a:cubicBezTo>
                  <a:lnTo>
                    <a:pt x="1" y="692"/>
                  </a:lnTo>
                  <a:cubicBezTo>
                    <a:pt x="65" y="1514"/>
                    <a:pt x="455" y="1749"/>
                    <a:pt x="864" y="1749"/>
                  </a:cubicBezTo>
                  <a:cubicBezTo>
                    <a:pt x="1297" y="1749"/>
                    <a:pt x="1750" y="1487"/>
                    <a:pt x="1862" y="1381"/>
                  </a:cubicBezTo>
                  <a:cubicBezTo>
                    <a:pt x="1958" y="1295"/>
                    <a:pt x="2023" y="1247"/>
                    <a:pt x="2066" y="1247"/>
                  </a:cubicBezTo>
                  <a:cubicBezTo>
                    <a:pt x="2126" y="1247"/>
                    <a:pt x="2145" y="1339"/>
                    <a:pt x="2152" y="1550"/>
                  </a:cubicBezTo>
                  <a:cubicBezTo>
                    <a:pt x="2128" y="1744"/>
                    <a:pt x="2249" y="1925"/>
                    <a:pt x="2442" y="1973"/>
                  </a:cubicBezTo>
                  <a:cubicBezTo>
                    <a:pt x="2260" y="1781"/>
                    <a:pt x="2434" y="1504"/>
                    <a:pt x="2658" y="1504"/>
                  </a:cubicBezTo>
                  <a:cubicBezTo>
                    <a:pt x="2702" y="1504"/>
                    <a:pt x="2747" y="1514"/>
                    <a:pt x="2793" y="1538"/>
                  </a:cubicBezTo>
                  <a:cubicBezTo>
                    <a:pt x="3240" y="1949"/>
                    <a:pt x="2817" y="2263"/>
                    <a:pt x="2841" y="2420"/>
                  </a:cubicBezTo>
                  <a:cubicBezTo>
                    <a:pt x="2883" y="2690"/>
                    <a:pt x="2942" y="2844"/>
                    <a:pt x="3057" y="2844"/>
                  </a:cubicBezTo>
                  <a:cubicBezTo>
                    <a:pt x="3076" y="2844"/>
                    <a:pt x="3097" y="2840"/>
                    <a:pt x="3119" y="2831"/>
                  </a:cubicBezTo>
                  <a:cubicBezTo>
                    <a:pt x="3349" y="2735"/>
                    <a:pt x="3590" y="1816"/>
                    <a:pt x="3482" y="1163"/>
                  </a:cubicBezTo>
                  <a:cubicBezTo>
                    <a:pt x="3383" y="571"/>
                    <a:pt x="3045" y="297"/>
                    <a:pt x="2766" y="297"/>
                  </a:cubicBezTo>
                  <a:cubicBezTo>
                    <a:pt x="2738" y="297"/>
                    <a:pt x="2711" y="300"/>
                    <a:pt x="2684" y="305"/>
                  </a:cubicBezTo>
                  <a:cubicBezTo>
                    <a:pt x="2500" y="80"/>
                    <a:pt x="2288" y="1"/>
                    <a:pt x="207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77"/>
            <p:cNvSpPr/>
            <p:nvPr/>
          </p:nvSpPr>
          <p:spPr>
            <a:xfrm>
              <a:off x="1989475" y="3931598"/>
              <a:ext cx="39893" cy="37375"/>
            </a:xfrm>
            <a:custGeom>
              <a:avLst/>
              <a:gdLst/>
              <a:ahLst/>
              <a:cxnLst/>
              <a:rect l="l" t="t" r="r" b="b"/>
              <a:pathLst>
                <a:path w="1188" h="1113" extrusionOk="0">
                  <a:moveTo>
                    <a:pt x="370" y="0"/>
                  </a:moveTo>
                  <a:cubicBezTo>
                    <a:pt x="153" y="0"/>
                    <a:pt x="1" y="70"/>
                    <a:pt x="136" y="315"/>
                  </a:cubicBezTo>
                  <a:cubicBezTo>
                    <a:pt x="451" y="895"/>
                    <a:pt x="306" y="1113"/>
                    <a:pt x="306" y="1113"/>
                  </a:cubicBezTo>
                  <a:cubicBezTo>
                    <a:pt x="306" y="1113"/>
                    <a:pt x="910" y="1064"/>
                    <a:pt x="1188" y="738"/>
                  </a:cubicBezTo>
                  <a:cubicBezTo>
                    <a:pt x="1007" y="593"/>
                    <a:pt x="1055" y="121"/>
                    <a:pt x="1055" y="121"/>
                  </a:cubicBezTo>
                  <a:cubicBezTo>
                    <a:pt x="1055" y="121"/>
                    <a:pt x="656" y="0"/>
                    <a:pt x="370" y="0"/>
                  </a:cubicBezTo>
                  <a:close/>
                </a:path>
              </a:pathLst>
            </a:custGeom>
            <a:solidFill>
              <a:srgbClr val="FFD1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77"/>
            <p:cNvSpPr/>
            <p:nvPr/>
          </p:nvSpPr>
          <p:spPr>
            <a:xfrm>
              <a:off x="1996896" y="3951075"/>
              <a:ext cx="34117" cy="20349"/>
            </a:xfrm>
            <a:custGeom>
              <a:avLst/>
              <a:gdLst/>
              <a:ahLst/>
              <a:cxnLst/>
              <a:rect l="l" t="t" r="r" b="b"/>
              <a:pathLst>
                <a:path w="1016" h="606" extrusionOk="0">
                  <a:moveTo>
                    <a:pt x="870" y="1"/>
                  </a:moveTo>
                  <a:cubicBezTo>
                    <a:pt x="592" y="61"/>
                    <a:pt x="0" y="267"/>
                    <a:pt x="0" y="267"/>
                  </a:cubicBezTo>
                  <a:cubicBezTo>
                    <a:pt x="0" y="375"/>
                    <a:pt x="0" y="484"/>
                    <a:pt x="0" y="605"/>
                  </a:cubicBezTo>
                  <a:cubicBezTo>
                    <a:pt x="351" y="520"/>
                    <a:pt x="701" y="400"/>
                    <a:pt x="1015" y="230"/>
                  </a:cubicBezTo>
                  <a:cubicBezTo>
                    <a:pt x="991" y="146"/>
                    <a:pt x="943" y="61"/>
                    <a:pt x="870" y="1"/>
                  </a:cubicBezTo>
                  <a:close/>
                </a:path>
              </a:pathLst>
            </a:custGeom>
            <a:solidFill>
              <a:srgbClr val="F9B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77"/>
            <p:cNvSpPr/>
            <p:nvPr/>
          </p:nvSpPr>
          <p:spPr>
            <a:xfrm>
              <a:off x="1953442" y="3918603"/>
              <a:ext cx="11417" cy="20148"/>
            </a:xfrm>
            <a:custGeom>
              <a:avLst/>
              <a:gdLst/>
              <a:ahLst/>
              <a:cxnLst/>
              <a:rect l="l" t="t" r="r" b="b"/>
              <a:pathLst>
                <a:path w="340" h="600" extrusionOk="0">
                  <a:moveTo>
                    <a:pt x="97" y="1"/>
                  </a:moveTo>
                  <a:cubicBezTo>
                    <a:pt x="97" y="1"/>
                    <a:pt x="1" y="436"/>
                    <a:pt x="37" y="545"/>
                  </a:cubicBezTo>
                  <a:cubicBezTo>
                    <a:pt x="53" y="588"/>
                    <a:pt x="115" y="600"/>
                    <a:pt x="178" y="600"/>
                  </a:cubicBezTo>
                  <a:cubicBezTo>
                    <a:pt x="257" y="600"/>
                    <a:pt x="339" y="581"/>
                    <a:pt x="339" y="581"/>
                  </a:cubicBezTo>
                  <a:lnTo>
                    <a:pt x="97" y="1"/>
                  </a:lnTo>
                  <a:close/>
                </a:path>
              </a:pathLst>
            </a:custGeom>
            <a:solidFill>
              <a:srgbClr val="FFD1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77"/>
            <p:cNvSpPr/>
            <p:nvPr/>
          </p:nvSpPr>
          <p:spPr>
            <a:xfrm>
              <a:off x="1829260" y="3602000"/>
              <a:ext cx="460684" cy="220856"/>
            </a:xfrm>
            <a:custGeom>
              <a:avLst/>
              <a:gdLst/>
              <a:ahLst/>
              <a:cxnLst/>
              <a:rect l="l" t="t" r="r" b="b"/>
              <a:pathLst>
                <a:path w="13719" h="6577" extrusionOk="0">
                  <a:moveTo>
                    <a:pt x="423" y="1"/>
                  </a:moveTo>
                  <a:cubicBezTo>
                    <a:pt x="194" y="1"/>
                    <a:pt x="0" y="194"/>
                    <a:pt x="0" y="424"/>
                  </a:cubicBezTo>
                  <a:lnTo>
                    <a:pt x="0" y="6153"/>
                  </a:lnTo>
                  <a:cubicBezTo>
                    <a:pt x="0" y="6395"/>
                    <a:pt x="194" y="6576"/>
                    <a:pt x="423" y="6576"/>
                  </a:cubicBezTo>
                  <a:lnTo>
                    <a:pt x="13308" y="6576"/>
                  </a:lnTo>
                  <a:cubicBezTo>
                    <a:pt x="13537" y="6576"/>
                    <a:pt x="13719" y="6395"/>
                    <a:pt x="13719" y="6153"/>
                  </a:cubicBezTo>
                  <a:lnTo>
                    <a:pt x="13719" y="424"/>
                  </a:lnTo>
                  <a:cubicBezTo>
                    <a:pt x="13719" y="194"/>
                    <a:pt x="13537" y="1"/>
                    <a:pt x="133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77"/>
            <p:cNvSpPr/>
            <p:nvPr/>
          </p:nvSpPr>
          <p:spPr>
            <a:xfrm>
              <a:off x="1819118" y="3591859"/>
              <a:ext cx="461087" cy="220856"/>
            </a:xfrm>
            <a:custGeom>
              <a:avLst/>
              <a:gdLst/>
              <a:ahLst/>
              <a:cxnLst/>
              <a:rect l="l" t="t" r="r" b="b"/>
              <a:pathLst>
                <a:path w="13731" h="6577" extrusionOk="0">
                  <a:moveTo>
                    <a:pt x="423" y="1"/>
                  </a:moveTo>
                  <a:cubicBezTo>
                    <a:pt x="193" y="1"/>
                    <a:pt x="0" y="194"/>
                    <a:pt x="0" y="424"/>
                  </a:cubicBezTo>
                  <a:lnTo>
                    <a:pt x="0" y="6165"/>
                  </a:lnTo>
                  <a:cubicBezTo>
                    <a:pt x="0" y="6395"/>
                    <a:pt x="193" y="6576"/>
                    <a:pt x="423" y="6576"/>
                  </a:cubicBezTo>
                  <a:lnTo>
                    <a:pt x="13308" y="6576"/>
                  </a:lnTo>
                  <a:cubicBezTo>
                    <a:pt x="13537" y="6576"/>
                    <a:pt x="13731" y="6395"/>
                    <a:pt x="13731" y="6165"/>
                  </a:cubicBezTo>
                  <a:lnTo>
                    <a:pt x="13731" y="424"/>
                  </a:lnTo>
                  <a:cubicBezTo>
                    <a:pt x="13731" y="194"/>
                    <a:pt x="13537" y="1"/>
                    <a:pt x="133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77"/>
            <p:cNvSpPr/>
            <p:nvPr/>
          </p:nvSpPr>
          <p:spPr>
            <a:xfrm>
              <a:off x="1819118" y="3591859"/>
              <a:ext cx="461087" cy="42244"/>
            </a:xfrm>
            <a:custGeom>
              <a:avLst/>
              <a:gdLst/>
              <a:ahLst/>
              <a:cxnLst/>
              <a:rect l="l" t="t" r="r" b="b"/>
              <a:pathLst>
                <a:path w="13731" h="1258" extrusionOk="0">
                  <a:moveTo>
                    <a:pt x="423" y="1"/>
                  </a:moveTo>
                  <a:cubicBezTo>
                    <a:pt x="193" y="1"/>
                    <a:pt x="0" y="194"/>
                    <a:pt x="0" y="424"/>
                  </a:cubicBezTo>
                  <a:lnTo>
                    <a:pt x="0" y="1258"/>
                  </a:lnTo>
                  <a:lnTo>
                    <a:pt x="13731" y="1258"/>
                  </a:lnTo>
                  <a:lnTo>
                    <a:pt x="13731" y="424"/>
                  </a:lnTo>
                  <a:cubicBezTo>
                    <a:pt x="13731" y="194"/>
                    <a:pt x="13537" y="1"/>
                    <a:pt x="133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77"/>
            <p:cNvSpPr/>
            <p:nvPr/>
          </p:nvSpPr>
          <p:spPr>
            <a:xfrm>
              <a:off x="1836547" y="3654051"/>
              <a:ext cx="425391" cy="135932"/>
            </a:xfrm>
            <a:custGeom>
              <a:avLst/>
              <a:gdLst/>
              <a:ahLst/>
              <a:cxnLst/>
              <a:rect l="l" t="t" r="r" b="b"/>
              <a:pathLst>
                <a:path w="12668" h="4048" extrusionOk="0">
                  <a:moveTo>
                    <a:pt x="12046" y="1"/>
                  </a:moveTo>
                  <a:cubicBezTo>
                    <a:pt x="11446" y="1"/>
                    <a:pt x="10508" y="237"/>
                    <a:pt x="9670" y="1461"/>
                  </a:cubicBezTo>
                  <a:cubicBezTo>
                    <a:pt x="9298" y="2012"/>
                    <a:pt x="8993" y="2213"/>
                    <a:pt x="8710" y="2213"/>
                  </a:cubicBezTo>
                  <a:cubicBezTo>
                    <a:pt x="7961" y="2213"/>
                    <a:pt x="7364" y="804"/>
                    <a:pt x="6092" y="699"/>
                  </a:cubicBezTo>
                  <a:cubicBezTo>
                    <a:pt x="6046" y="695"/>
                    <a:pt x="6002" y="693"/>
                    <a:pt x="5958" y="693"/>
                  </a:cubicBezTo>
                  <a:cubicBezTo>
                    <a:pt x="4563" y="693"/>
                    <a:pt x="4341" y="2735"/>
                    <a:pt x="3350" y="2735"/>
                  </a:cubicBezTo>
                  <a:cubicBezTo>
                    <a:pt x="3190" y="2735"/>
                    <a:pt x="3012" y="2683"/>
                    <a:pt x="2805" y="2561"/>
                  </a:cubicBezTo>
                  <a:cubicBezTo>
                    <a:pt x="2161" y="2180"/>
                    <a:pt x="1663" y="2028"/>
                    <a:pt x="1264" y="2028"/>
                  </a:cubicBezTo>
                  <a:cubicBezTo>
                    <a:pt x="675" y="2028"/>
                    <a:pt x="303" y="2360"/>
                    <a:pt x="1" y="2778"/>
                  </a:cubicBezTo>
                  <a:lnTo>
                    <a:pt x="1" y="4047"/>
                  </a:lnTo>
                  <a:lnTo>
                    <a:pt x="12668" y="4047"/>
                  </a:lnTo>
                  <a:lnTo>
                    <a:pt x="12668" y="95"/>
                  </a:lnTo>
                  <a:cubicBezTo>
                    <a:pt x="12668" y="95"/>
                    <a:pt x="12424" y="1"/>
                    <a:pt x="120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77"/>
            <p:cNvSpPr/>
            <p:nvPr/>
          </p:nvSpPr>
          <p:spPr>
            <a:xfrm>
              <a:off x="1836547" y="3656402"/>
              <a:ext cx="83648" cy="5709"/>
            </a:xfrm>
            <a:custGeom>
              <a:avLst/>
              <a:gdLst/>
              <a:ahLst/>
              <a:cxnLst/>
              <a:rect l="l" t="t" r="r" b="b"/>
              <a:pathLst>
                <a:path w="2491" h="170" extrusionOk="0">
                  <a:moveTo>
                    <a:pt x="1" y="1"/>
                  </a:moveTo>
                  <a:lnTo>
                    <a:pt x="1" y="170"/>
                  </a:lnTo>
                  <a:lnTo>
                    <a:pt x="2491" y="170"/>
                  </a:lnTo>
                  <a:lnTo>
                    <a:pt x="249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77"/>
            <p:cNvSpPr/>
            <p:nvPr/>
          </p:nvSpPr>
          <p:spPr>
            <a:xfrm>
              <a:off x="1836547" y="3666543"/>
              <a:ext cx="141708" cy="5742"/>
            </a:xfrm>
            <a:custGeom>
              <a:avLst/>
              <a:gdLst/>
              <a:ahLst/>
              <a:cxnLst/>
              <a:rect l="l" t="t" r="r" b="b"/>
              <a:pathLst>
                <a:path w="4220" h="171" extrusionOk="0">
                  <a:moveTo>
                    <a:pt x="1" y="1"/>
                  </a:moveTo>
                  <a:lnTo>
                    <a:pt x="1" y="170"/>
                  </a:lnTo>
                  <a:lnTo>
                    <a:pt x="4219" y="170"/>
                  </a:lnTo>
                  <a:lnTo>
                    <a:pt x="421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77"/>
            <p:cNvSpPr/>
            <p:nvPr/>
          </p:nvSpPr>
          <p:spPr>
            <a:xfrm>
              <a:off x="1836547" y="3676685"/>
              <a:ext cx="106381" cy="5742"/>
            </a:xfrm>
            <a:custGeom>
              <a:avLst/>
              <a:gdLst/>
              <a:ahLst/>
              <a:cxnLst/>
              <a:rect l="l" t="t" r="r" b="b"/>
              <a:pathLst>
                <a:path w="3168" h="171" extrusionOk="0">
                  <a:moveTo>
                    <a:pt x="1" y="1"/>
                  </a:moveTo>
                  <a:lnTo>
                    <a:pt x="1" y="170"/>
                  </a:lnTo>
                  <a:lnTo>
                    <a:pt x="3167" y="170"/>
                  </a:lnTo>
                  <a:lnTo>
                    <a:pt x="316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77"/>
            <p:cNvSpPr/>
            <p:nvPr/>
          </p:nvSpPr>
          <p:spPr>
            <a:xfrm>
              <a:off x="1836547" y="3686860"/>
              <a:ext cx="128309" cy="5709"/>
            </a:xfrm>
            <a:custGeom>
              <a:avLst/>
              <a:gdLst/>
              <a:ahLst/>
              <a:cxnLst/>
              <a:rect l="l" t="t" r="r" b="b"/>
              <a:pathLst>
                <a:path w="3821" h="170" extrusionOk="0">
                  <a:moveTo>
                    <a:pt x="1" y="0"/>
                  </a:moveTo>
                  <a:lnTo>
                    <a:pt x="1" y="169"/>
                  </a:lnTo>
                  <a:lnTo>
                    <a:pt x="3820" y="169"/>
                  </a:lnTo>
                  <a:lnTo>
                    <a:pt x="382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77"/>
            <p:cNvSpPr/>
            <p:nvPr/>
          </p:nvSpPr>
          <p:spPr>
            <a:xfrm>
              <a:off x="1836547" y="3697001"/>
              <a:ext cx="83648" cy="5709"/>
            </a:xfrm>
            <a:custGeom>
              <a:avLst/>
              <a:gdLst/>
              <a:ahLst/>
              <a:cxnLst/>
              <a:rect l="l" t="t" r="r" b="b"/>
              <a:pathLst>
                <a:path w="2491" h="170" extrusionOk="0">
                  <a:moveTo>
                    <a:pt x="1" y="0"/>
                  </a:moveTo>
                  <a:lnTo>
                    <a:pt x="1" y="170"/>
                  </a:lnTo>
                  <a:lnTo>
                    <a:pt x="2491" y="170"/>
                  </a:lnTo>
                  <a:lnTo>
                    <a:pt x="249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77"/>
            <p:cNvSpPr/>
            <p:nvPr/>
          </p:nvSpPr>
          <p:spPr>
            <a:xfrm>
              <a:off x="955379" y="3533831"/>
              <a:ext cx="257357" cy="89323"/>
            </a:xfrm>
            <a:custGeom>
              <a:avLst/>
              <a:gdLst/>
              <a:ahLst/>
              <a:cxnLst/>
              <a:rect l="l" t="t" r="r" b="b"/>
              <a:pathLst>
                <a:path w="7664" h="2660" extrusionOk="0">
                  <a:moveTo>
                    <a:pt x="0" y="0"/>
                  </a:moveTo>
                  <a:cubicBezTo>
                    <a:pt x="592" y="1596"/>
                    <a:pt x="2128" y="2660"/>
                    <a:pt x="3832" y="2660"/>
                  </a:cubicBezTo>
                  <a:cubicBezTo>
                    <a:pt x="5536" y="2660"/>
                    <a:pt x="7071" y="1596"/>
                    <a:pt x="766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77"/>
            <p:cNvSpPr/>
            <p:nvPr/>
          </p:nvSpPr>
          <p:spPr>
            <a:xfrm>
              <a:off x="926130" y="3397861"/>
              <a:ext cx="144125" cy="122601"/>
            </a:xfrm>
            <a:custGeom>
              <a:avLst/>
              <a:gdLst/>
              <a:ahLst/>
              <a:cxnLst/>
              <a:rect l="l" t="t" r="r" b="b"/>
              <a:pathLst>
                <a:path w="4292" h="3651" extrusionOk="0">
                  <a:moveTo>
                    <a:pt x="932" y="0"/>
                  </a:moveTo>
                  <a:cubicBezTo>
                    <a:pt x="194" y="1064"/>
                    <a:pt x="1" y="2430"/>
                    <a:pt x="424" y="3651"/>
                  </a:cubicBezTo>
                  <a:lnTo>
                    <a:pt x="4292" y="2333"/>
                  </a:lnTo>
                  <a:lnTo>
                    <a:pt x="9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77"/>
            <p:cNvSpPr/>
            <p:nvPr/>
          </p:nvSpPr>
          <p:spPr>
            <a:xfrm>
              <a:off x="1089703" y="3325998"/>
              <a:ext cx="181869" cy="230191"/>
            </a:xfrm>
            <a:custGeom>
              <a:avLst/>
              <a:gdLst/>
              <a:ahLst/>
              <a:cxnLst/>
              <a:rect l="l" t="t" r="r" b="b"/>
              <a:pathLst>
                <a:path w="5416" h="6855" extrusionOk="0">
                  <a:moveTo>
                    <a:pt x="1" y="1"/>
                  </a:moveTo>
                  <a:lnTo>
                    <a:pt x="1" y="4086"/>
                  </a:lnTo>
                  <a:lnTo>
                    <a:pt x="3011" y="6854"/>
                  </a:lnTo>
                  <a:cubicBezTo>
                    <a:pt x="5416" y="4231"/>
                    <a:pt x="3567" y="1"/>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77"/>
            <p:cNvSpPr/>
            <p:nvPr/>
          </p:nvSpPr>
          <p:spPr>
            <a:xfrm>
              <a:off x="957394" y="3338994"/>
              <a:ext cx="112862" cy="136805"/>
            </a:xfrm>
            <a:custGeom>
              <a:avLst/>
              <a:gdLst/>
              <a:ahLst/>
              <a:cxnLst/>
              <a:rect l="l" t="t" r="r" b="b"/>
              <a:pathLst>
                <a:path w="3361" h="4074" extrusionOk="0">
                  <a:moveTo>
                    <a:pt x="3325" y="1"/>
                  </a:moveTo>
                  <a:cubicBezTo>
                    <a:pt x="1997" y="1"/>
                    <a:pt x="767" y="663"/>
                    <a:pt x="1" y="1753"/>
                  </a:cubicBezTo>
                  <a:lnTo>
                    <a:pt x="3361" y="4074"/>
                  </a:lnTo>
                  <a:lnTo>
                    <a:pt x="3361" y="1"/>
                  </a:lnTo>
                  <a:cubicBezTo>
                    <a:pt x="3349" y="1"/>
                    <a:pt x="3337" y="1"/>
                    <a:pt x="332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77"/>
            <p:cNvSpPr/>
            <p:nvPr/>
          </p:nvSpPr>
          <p:spPr>
            <a:xfrm>
              <a:off x="1044671" y="3475769"/>
              <a:ext cx="126261" cy="137241"/>
            </a:xfrm>
            <a:custGeom>
              <a:avLst/>
              <a:gdLst/>
              <a:ahLst/>
              <a:cxnLst/>
              <a:rect l="l" t="t" r="r" b="b"/>
              <a:pathLst>
                <a:path w="3760" h="4087" extrusionOk="0">
                  <a:moveTo>
                    <a:pt x="762" y="1"/>
                  </a:moveTo>
                  <a:lnTo>
                    <a:pt x="0" y="4014"/>
                  </a:lnTo>
                  <a:cubicBezTo>
                    <a:pt x="256" y="4063"/>
                    <a:pt x="513" y="4087"/>
                    <a:pt x="768" y="4087"/>
                  </a:cubicBezTo>
                  <a:cubicBezTo>
                    <a:pt x="1896" y="4087"/>
                    <a:pt x="2980" y="3617"/>
                    <a:pt x="3759" y="2769"/>
                  </a:cubicBezTo>
                  <a:lnTo>
                    <a:pt x="7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77"/>
            <p:cNvSpPr/>
            <p:nvPr/>
          </p:nvSpPr>
          <p:spPr>
            <a:xfrm>
              <a:off x="940771" y="3475769"/>
              <a:ext cx="129484" cy="134790"/>
            </a:xfrm>
            <a:custGeom>
              <a:avLst/>
              <a:gdLst/>
              <a:ahLst/>
              <a:cxnLst/>
              <a:rect l="l" t="t" r="r" b="b"/>
              <a:pathLst>
                <a:path w="3856" h="4014" extrusionOk="0">
                  <a:moveTo>
                    <a:pt x="3856" y="1"/>
                  </a:moveTo>
                  <a:lnTo>
                    <a:pt x="0" y="1331"/>
                  </a:lnTo>
                  <a:cubicBezTo>
                    <a:pt x="472" y="2721"/>
                    <a:pt x="1656" y="3748"/>
                    <a:pt x="3094" y="4014"/>
                  </a:cubicBezTo>
                  <a:lnTo>
                    <a:pt x="3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77"/>
            <p:cNvSpPr/>
            <p:nvPr/>
          </p:nvSpPr>
          <p:spPr>
            <a:xfrm>
              <a:off x="811283" y="3832568"/>
              <a:ext cx="200943" cy="94192"/>
            </a:xfrm>
            <a:custGeom>
              <a:avLst/>
              <a:gdLst/>
              <a:ahLst/>
              <a:cxnLst/>
              <a:rect l="l" t="t" r="r" b="b"/>
              <a:pathLst>
                <a:path w="5984" h="2805" extrusionOk="0">
                  <a:moveTo>
                    <a:pt x="266" y="0"/>
                  </a:moveTo>
                  <a:cubicBezTo>
                    <a:pt x="121" y="0"/>
                    <a:pt x="0" y="121"/>
                    <a:pt x="0" y="278"/>
                  </a:cubicBezTo>
                  <a:lnTo>
                    <a:pt x="0" y="1995"/>
                  </a:lnTo>
                  <a:cubicBezTo>
                    <a:pt x="0" y="2140"/>
                    <a:pt x="121" y="2261"/>
                    <a:pt x="266" y="2261"/>
                  </a:cubicBezTo>
                  <a:lnTo>
                    <a:pt x="4775" y="2261"/>
                  </a:lnTo>
                  <a:cubicBezTo>
                    <a:pt x="4799" y="2442"/>
                    <a:pt x="4932" y="2804"/>
                    <a:pt x="5585" y="2804"/>
                  </a:cubicBezTo>
                  <a:cubicBezTo>
                    <a:pt x="5585" y="2804"/>
                    <a:pt x="5319" y="2756"/>
                    <a:pt x="5258" y="2261"/>
                  </a:cubicBezTo>
                  <a:lnTo>
                    <a:pt x="5717" y="2261"/>
                  </a:lnTo>
                  <a:cubicBezTo>
                    <a:pt x="5863" y="2261"/>
                    <a:pt x="5983" y="2140"/>
                    <a:pt x="5983" y="1995"/>
                  </a:cubicBezTo>
                  <a:lnTo>
                    <a:pt x="5983" y="278"/>
                  </a:lnTo>
                  <a:cubicBezTo>
                    <a:pt x="5983" y="121"/>
                    <a:pt x="5863" y="0"/>
                    <a:pt x="570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77"/>
            <p:cNvSpPr/>
            <p:nvPr/>
          </p:nvSpPr>
          <p:spPr>
            <a:xfrm>
              <a:off x="807622" y="3828102"/>
              <a:ext cx="201346" cy="94192"/>
            </a:xfrm>
            <a:custGeom>
              <a:avLst/>
              <a:gdLst/>
              <a:ahLst/>
              <a:cxnLst/>
              <a:rect l="l" t="t" r="r" b="b"/>
              <a:pathLst>
                <a:path w="5996" h="2805" extrusionOk="0">
                  <a:moveTo>
                    <a:pt x="279" y="0"/>
                  </a:moveTo>
                  <a:cubicBezTo>
                    <a:pt x="122" y="0"/>
                    <a:pt x="1" y="121"/>
                    <a:pt x="1" y="278"/>
                  </a:cubicBezTo>
                  <a:lnTo>
                    <a:pt x="1" y="1995"/>
                  </a:lnTo>
                  <a:cubicBezTo>
                    <a:pt x="1" y="2140"/>
                    <a:pt x="122" y="2261"/>
                    <a:pt x="279" y="2261"/>
                  </a:cubicBezTo>
                  <a:lnTo>
                    <a:pt x="4787" y="2261"/>
                  </a:lnTo>
                  <a:cubicBezTo>
                    <a:pt x="4811" y="2454"/>
                    <a:pt x="4932" y="2805"/>
                    <a:pt x="5597" y="2805"/>
                  </a:cubicBezTo>
                  <a:cubicBezTo>
                    <a:pt x="5597" y="2805"/>
                    <a:pt x="5319" y="2756"/>
                    <a:pt x="5270" y="2261"/>
                  </a:cubicBezTo>
                  <a:lnTo>
                    <a:pt x="5718" y="2261"/>
                  </a:lnTo>
                  <a:cubicBezTo>
                    <a:pt x="5875" y="2261"/>
                    <a:pt x="5996" y="2140"/>
                    <a:pt x="5996" y="1995"/>
                  </a:cubicBezTo>
                  <a:lnTo>
                    <a:pt x="5996" y="278"/>
                  </a:lnTo>
                  <a:cubicBezTo>
                    <a:pt x="5996" y="121"/>
                    <a:pt x="5863" y="0"/>
                    <a:pt x="5718" y="0"/>
                  </a:cubicBezTo>
                  <a:close/>
                </a:path>
              </a:pathLst>
            </a:custGeom>
            <a:solidFill>
              <a:srgbClr val="EBFA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77"/>
            <p:cNvSpPr/>
            <p:nvPr/>
          </p:nvSpPr>
          <p:spPr>
            <a:xfrm>
              <a:off x="813700" y="3835389"/>
              <a:ext cx="187578" cy="7757"/>
            </a:xfrm>
            <a:custGeom>
              <a:avLst/>
              <a:gdLst/>
              <a:ahLst/>
              <a:cxnLst/>
              <a:rect l="l" t="t" r="r" b="b"/>
              <a:pathLst>
                <a:path w="5586" h="231" extrusionOk="0">
                  <a:moveTo>
                    <a:pt x="86" y="1"/>
                  </a:moveTo>
                  <a:cubicBezTo>
                    <a:pt x="37" y="1"/>
                    <a:pt x="1" y="37"/>
                    <a:pt x="1" y="86"/>
                  </a:cubicBezTo>
                  <a:lnTo>
                    <a:pt x="1" y="146"/>
                  </a:lnTo>
                  <a:cubicBezTo>
                    <a:pt x="1" y="194"/>
                    <a:pt x="37" y="231"/>
                    <a:pt x="86" y="231"/>
                  </a:cubicBezTo>
                  <a:lnTo>
                    <a:pt x="5500" y="231"/>
                  </a:lnTo>
                  <a:cubicBezTo>
                    <a:pt x="5549" y="231"/>
                    <a:pt x="5585" y="194"/>
                    <a:pt x="5585" y="146"/>
                  </a:cubicBezTo>
                  <a:lnTo>
                    <a:pt x="5585" y="86"/>
                  </a:lnTo>
                  <a:cubicBezTo>
                    <a:pt x="5585" y="37"/>
                    <a:pt x="5549" y="1"/>
                    <a:pt x="55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77"/>
            <p:cNvSpPr/>
            <p:nvPr/>
          </p:nvSpPr>
          <p:spPr>
            <a:xfrm>
              <a:off x="813700" y="3848385"/>
              <a:ext cx="187578" cy="7757"/>
            </a:xfrm>
            <a:custGeom>
              <a:avLst/>
              <a:gdLst/>
              <a:ahLst/>
              <a:cxnLst/>
              <a:rect l="l" t="t" r="r" b="b"/>
              <a:pathLst>
                <a:path w="5586" h="231" extrusionOk="0">
                  <a:moveTo>
                    <a:pt x="86" y="1"/>
                  </a:moveTo>
                  <a:cubicBezTo>
                    <a:pt x="37" y="1"/>
                    <a:pt x="1" y="37"/>
                    <a:pt x="1" y="85"/>
                  </a:cubicBezTo>
                  <a:lnTo>
                    <a:pt x="1" y="146"/>
                  </a:lnTo>
                  <a:cubicBezTo>
                    <a:pt x="1" y="194"/>
                    <a:pt x="37" y="230"/>
                    <a:pt x="86" y="230"/>
                  </a:cubicBezTo>
                  <a:lnTo>
                    <a:pt x="5500" y="230"/>
                  </a:lnTo>
                  <a:cubicBezTo>
                    <a:pt x="5549" y="230"/>
                    <a:pt x="5585" y="194"/>
                    <a:pt x="5585" y="146"/>
                  </a:cubicBezTo>
                  <a:lnTo>
                    <a:pt x="5585" y="85"/>
                  </a:lnTo>
                  <a:cubicBezTo>
                    <a:pt x="5585" y="37"/>
                    <a:pt x="5549" y="1"/>
                    <a:pt x="55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77"/>
            <p:cNvSpPr/>
            <p:nvPr/>
          </p:nvSpPr>
          <p:spPr>
            <a:xfrm>
              <a:off x="813700" y="3861380"/>
              <a:ext cx="187578" cy="8160"/>
            </a:xfrm>
            <a:custGeom>
              <a:avLst/>
              <a:gdLst/>
              <a:ahLst/>
              <a:cxnLst/>
              <a:rect l="l" t="t" r="r" b="b"/>
              <a:pathLst>
                <a:path w="5586" h="243" extrusionOk="0">
                  <a:moveTo>
                    <a:pt x="86" y="1"/>
                  </a:moveTo>
                  <a:cubicBezTo>
                    <a:pt x="37" y="1"/>
                    <a:pt x="1" y="49"/>
                    <a:pt x="1" y="85"/>
                  </a:cubicBezTo>
                  <a:lnTo>
                    <a:pt x="1" y="158"/>
                  </a:lnTo>
                  <a:cubicBezTo>
                    <a:pt x="1" y="206"/>
                    <a:pt x="37" y="242"/>
                    <a:pt x="86" y="242"/>
                  </a:cubicBezTo>
                  <a:lnTo>
                    <a:pt x="5500" y="242"/>
                  </a:lnTo>
                  <a:cubicBezTo>
                    <a:pt x="5549" y="242"/>
                    <a:pt x="5585" y="206"/>
                    <a:pt x="5585" y="158"/>
                  </a:cubicBezTo>
                  <a:lnTo>
                    <a:pt x="5585" y="85"/>
                  </a:lnTo>
                  <a:cubicBezTo>
                    <a:pt x="5585" y="49"/>
                    <a:pt x="5549" y="1"/>
                    <a:pt x="55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77"/>
            <p:cNvSpPr/>
            <p:nvPr/>
          </p:nvSpPr>
          <p:spPr>
            <a:xfrm>
              <a:off x="813700" y="3874779"/>
              <a:ext cx="187578" cy="7757"/>
            </a:xfrm>
            <a:custGeom>
              <a:avLst/>
              <a:gdLst/>
              <a:ahLst/>
              <a:cxnLst/>
              <a:rect l="l" t="t" r="r" b="b"/>
              <a:pathLst>
                <a:path w="5586" h="231" extrusionOk="0">
                  <a:moveTo>
                    <a:pt x="86" y="0"/>
                  </a:moveTo>
                  <a:cubicBezTo>
                    <a:pt x="37" y="0"/>
                    <a:pt x="1" y="37"/>
                    <a:pt x="1" y="85"/>
                  </a:cubicBezTo>
                  <a:lnTo>
                    <a:pt x="1" y="145"/>
                  </a:lnTo>
                  <a:cubicBezTo>
                    <a:pt x="1" y="194"/>
                    <a:pt x="37" y="230"/>
                    <a:pt x="86" y="230"/>
                  </a:cubicBezTo>
                  <a:lnTo>
                    <a:pt x="5500" y="230"/>
                  </a:lnTo>
                  <a:cubicBezTo>
                    <a:pt x="5549" y="230"/>
                    <a:pt x="5585" y="194"/>
                    <a:pt x="5585" y="145"/>
                  </a:cubicBezTo>
                  <a:lnTo>
                    <a:pt x="5585" y="85"/>
                  </a:lnTo>
                  <a:cubicBezTo>
                    <a:pt x="5585" y="37"/>
                    <a:pt x="5549" y="0"/>
                    <a:pt x="55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77"/>
            <p:cNvSpPr/>
            <p:nvPr/>
          </p:nvSpPr>
          <p:spPr>
            <a:xfrm>
              <a:off x="813700" y="3888178"/>
              <a:ext cx="187578" cy="7723"/>
            </a:xfrm>
            <a:custGeom>
              <a:avLst/>
              <a:gdLst/>
              <a:ahLst/>
              <a:cxnLst/>
              <a:rect l="l" t="t" r="r" b="b"/>
              <a:pathLst>
                <a:path w="5586" h="230" extrusionOk="0">
                  <a:moveTo>
                    <a:pt x="86" y="0"/>
                  </a:moveTo>
                  <a:cubicBezTo>
                    <a:pt x="37" y="0"/>
                    <a:pt x="1" y="36"/>
                    <a:pt x="1" y="73"/>
                  </a:cubicBezTo>
                  <a:lnTo>
                    <a:pt x="1" y="145"/>
                  </a:lnTo>
                  <a:cubicBezTo>
                    <a:pt x="1" y="194"/>
                    <a:pt x="37" y="230"/>
                    <a:pt x="86" y="230"/>
                  </a:cubicBezTo>
                  <a:lnTo>
                    <a:pt x="5500" y="230"/>
                  </a:lnTo>
                  <a:cubicBezTo>
                    <a:pt x="5549" y="230"/>
                    <a:pt x="5585" y="194"/>
                    <a:pt x="5585" y="145"/>
                  </a:cubicBezTo>
                  <a:lnTo>
                    <a:pt x="5585" y="73"/>
                  </a:lnTo>
                  <a:cubicBezTo>
                    <a:pt x="5585" y="36"/>
                    <a:pt x="5549" y="0"/>
                    <a:pt x="55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77"/>
            <p:cNvSpPr/>
            <p:nvPr/>
          </p:nvSpPr>
          <p:spPr>
            <a:xfrm>
              <a:off x="2056133" y="3861380"/>
              <a:ext cx="200943" cy="94192"/>
            </a:xfrm>
            <a:custGeom>
              <a:avLst/>
              <a:gdLst/>
              <a:ahLst/>
              <a:cxnLst/>
              <a:rect l="l" t="t" r="r" b="b"/>
              <a:pathLst>
                <a:path w="5984" h="2805" extrusionOk="0">
                  <a:moveTo>
                    <a:pt x="279" y="1"/>
                  </a:moveTo>
                  <a:cubicBezTo>
                    <a:pt x="122" y="1"/>
                    <a:pt x="1" y="121"/>
                    <a:pt x="1" y="266"/>
                  </a:cubicBezTo>
                  <a:lnTo>
                    <a:pt x="1" y="1995"/>
                  </a:lnTo>
                  <a:cubicBezTo>
                    <a:pt x="1" y="2140"/>
                    <a:pt x="122" y="2261"/>
                    <a:pt x="279" y="2261"/>
                  </a:cubicBezTo>
                  <a:lnTo>
                    <a:pt x="726" y="2261"/>
                  </a:lnTo>
                  <a:cubicBezTo>
                    <a:pt x="665" y="2756"/>
                    <a:pt x="400" y="2805"/>
                    <a:pt x="400" y="2805"/>
                  </a:cubicBezTo>
                  <a:cubicBezTo>
                    <a:pt x="1052" y="2805"/>
                    <a:pt x="1185" y="2442"/>
                    <a:pt x="1209" y="2261"/>
                  </a:cubicBezTo>
                  <a:lnTo>
                    <a:pt x="5718" y="2261"/>
                  </a:lnTo>
                  <a:cubicBezTo>
                    <a:pt x="5863" y="2261"/>
                    <a:pt x="5984" y="2140"/>
                    <a:pt x="5984" y="1995"/>
                  </a:cubicBezTo>
                  <a:lnTo>
                    <a:pt x="5984" y="266"/>
                  </a:lnTo>
                  <a:cubicBezTo>
                    <a:pt x="5984" y="121"/>
                    <a:pt x="5863" y="1"/>
                    <a:pt x="57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77"/>
            <p:cNvSpPr/>
            <p:nvPr/>
          </p:nvSpPr>
          <p:spPr>
            <a:xfrm>
              <a:off x="2059391" y="3856914"/>
              <a:ext cx="201346" cy="93789"/>
            </a:xfrm>
            <a:custGeom>
              <a:avLst/>
              <a:gdLst/>
              <a:ahLst/>
              <a:cxnLst/>
              <a:rect l="l" t="t" r="r" b="b"/>
              <a:pathLst>
                <a:path w="5996" h="2793" extrusionOk="0">
                  <a:moveTo>
                    <a:pt x="278" y="1"/>
                  </a:moveTo>
                  <a:cubicBezTo>
                    <a:pt x="133" y="1"/>
                    <a:pt x="0" y="121"/>
                    <a:pt x="12" y="266"/>
                  </a:cubicBezTo>
                  <a:lnTo>
                    <a:pt x="12" y="1983"/>
                  </a:lnTo>
                  <a:cubicBezTo>
                    <a:pt x="12" y="2140"/>
                    <a:pt x="133" y="2261"/>
                    <a:pt x="278" y="2261"/>
                  </a:cubicBezTo>
                  <a:lnTo>
                    <a:pt x="726" y="2261"/>
                  </a:lnTo>
                  <a:cubicBezTo>
                    <a:pt x="677" y="2744"/>
                    <a:pt x="399" y="2793"/>
                    <a:pt x="399" y="2793"/>
                  </a:cubicBezTo>
                  <a:cubicBezTo>
                    <a:pt x="1064" y="2793"/>
                    <a:pt x="1185" y="2442"/>
                    <a:pt x="1209" y="2261"/>
                  </a:cubicBezTo>
                  <a:lnTo>
                    <a:pt x="5717" y="2261"/>
                  </a:lnTo>
                  <a:cubicBezTo>
                    <a:pt x="5875" y="2261"/>
                    <a:pt x="5995" y="2140"/>
                    <a:pt x="5995" y="1983"/>
                  </a:cubicBezTo>
                  <a:lnTo>
                    <a:pt x="5995" y="266"/>
                  </a:lnTo>
                  <a:cubicBezTo>
                    <a:pt x="5995" y="121"/>
                    <a:pt x="5875" y="1"/>
                    <a:pt x="5717" y="1"/>
                  </a:cubicBezTo>
                  <a:close/>
                </a:path>
              </a:pathLst>
            </a:custGeom>
            <a:solidFill>
              <a:srgbClr val="EBFA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77"/>
            <p:cNvSpPr/>
            <p:nvPr/>
          </p:nvSpPr>
          <p:spPr>
            <a:xfrm>
              <a:off x="2196972" y="3865041"/>
              <a:ext cx="57690" cy="59705"/>
            </a:xfrm>
            <a:custGeom>
              <a:avLst/>
              <a:gdLst/>
              <a:ahLst/>
              <a:cxnLst/>
              <a:rect l="l" t="t" r="r" b="b"/>
              <a:pathLst>
                <a:path w="1718" h="1778" extrusionOk="0">
                  <a:moveTo>
                    <a:pt x="122" y="0"/>
                  </a:moveTo>
                  <a:cubicBezTo>
                    <a:pt x="49" y="0"/>
                    <a:pt x="1" y="49"/>
                    <a:pt x="1" y="121"/>
                  </a:cubicBezTo>
                  <a:lnTo>
                    <a:pt x="1" y="1644"/>
                  </a:lnTo>
                  <a:cubicBezTo>
                    <a:pt x="1" y="1717"/>
                    <a:pt x="49" y="1777"/>
                    <a:pt x="122" y="1777"/>
                  </a:cubicBezTo>
                  <a:lnTo>
                    <a:pt x="1584" y="1777"/>
                  </a:lnTo>
                  <a:cubicBezTo>
                    <a:pt x="1657" y="1777"/>
                    <a:pt x="1717" y="1717"/>
                    <a:pt x="1717" y="1644"/>
                  </a:cubicBezTo>
                  <a:lnTo>
                    <a:pt x="1717" y="121"/>
                  </a:lnTo>
                  <a:cubicBezTo>
                    <a:pt x="1717" y="49"/>
                    <a:pt x="1657" y="0"/>
                    <a:pt x="15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77"/>
            <p:cNvSpPr/>
            <p:nvPr/>
          </p:nvSpPr>
          <p:spPr>
            <a:xfrm>
              <a:off x="2067517" y="3865041"/>
              <a:ext cx="121392" cy="7320"/>
            </a:xfrm>
            <a:custGeom>
              <a:avLst/>
              <a:gdLst/>
              <a:ahLst/>
              <a:cxnLst/>
              <a:rect l="l" t="t" r="r" b="b"/>
              <a:pathLst>
                <a:path w="3615" h="218" extrusionOk="0">
                  <a:moveTo>
                    <a:pt x="73" y="0"/>
                  </a:moveTo>
                  <a:cubicBezTo>
                    <a:pt x="36" y="0"/>
                    <a:pt x="0" y="24"/>
                    <a:pt x="0" y="61"/>
                  </a:cubicBezTo>
                  <a:lnTo>
                    <a:pt x="0" y="157"/>
                  </a:lnTo>
                  <a:cubicBezTo>
                    <a:pt x="0" y="194"/>
                    <a:pt x="36" y="218"/>
                    <a:pt x="73" y="218"/>
                  </a:cubicBezTo>
                  <a:lnTo>
                    <a:pt x="3554" y="218"/>
                  </a:lnTo>
                  <a:cubicBezTo>
                    <a:pt x="3590" y="218"/>
                    <a:pt x="3614" y="194"/>
                    <a:pt x="3614" y="157"/>
                  </a:cubicBezTo>
                  <a:lnTo>
                    <a:pt x="3614" y="61"/>
                  </a:lnTo>
                  <a:cubicBezTo>
                    <a:pt x="3614" y="24"/>
                    <a:pt x="3590" y="0"/>
                    <a:pt x="35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77"/>
            <p:cNvSpPr/>
            <p:nvPr/>
          </p:nvSpPr>
          <p:spPr>
            <a:xfrm>
              <a:off x="2094281" y="3878037"/>
              <a:ext cx="94628" cy="7320"/>
            </a:xfrm>
            <a:custGeom>
              <a:avLst/>
              <a:gdLst/>
              <a:ahLst/>
              <a:cxnLst/>
              <a:rect l="l" t="t" r="r" b="b"/>
              <a:pathLst>
                <a:path w="2818" h="218" extrusionOk="0">
                  <a:moveTo>
                    <a:pt x="49" y="0"/>
                  </a:moveTo>
                  <a:cubicBezTo>
                    <a:pt x="25" y="0"/>
                    <a:pt x="1" y="24"/>
                    <a:pt x="1" y="48"/>
                  </a:cubicBezTo>
                  <a:lnTo>
                    <a:pt x="1" y="157"/>
                  </a:lnTo>
                  <a:cubicBezTo>
                    <a:pt x="1" y="193"/>
                    <a:pt x="25" y="218"/>
                    <a:pt x="49" y="218"/>
                  </a:cubicBezTo>
                  <a:lnTo>
                    <a:pt x="2769" y="218"/>
                  </a:lnTo>
                  <a:cubicBezTo>
                    <a:pt x="2793" y="218"/>
                    <a:pt x="2817" y="193"/>
                    <a:pt x="2817" y="157"/>
                  </a:cubicBezTo>
                  <a:lnTo>
                    <a:pt x="2817" y="48"/>
                  </a:lnTo>
                  <a:cubicBezTo>
                    <a:pt x="2817" y="24"/>
                    <a:pt x="2793" y="0"/>
                    <a:pt x="27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77"/>
            <p:cNvSpPr/>
            <p:nvPr/>
          </p:nvSpPr>
          <p:spPr>
            <a:xfrm>
              <a:off x="2067517" y="3890999"/>
              <a:ext cx="121392" cy="7354"/>
            </a:xfrm>
            <a:custGeom>
              <a:avLst/>
              <a:gdLst/>
              <a:ahLst/>
              <a:cxnLst/>
              <a:rect l="l" t="t" r="r" b="b"/>
              <a:pathLst>
                <a:path w="3615" h="219" extrusionOk="0">
                  <a:moveTo>
                    <a:pt x="73" y="1"/>
                  </a:moveTo>
                  <a:cubicBezTo>
                    <a:pt x="36" y="1"/>
                    <a:pt x="0" y="25"/>
                    <a:pt x="0" y="61"/>
                  </a:cubicBezTo>
                  <a:lnTo>
                    <a:pt x="0" y="158"/>
                  </a:lnTo>
                  <a:cubicBezTo>
                    <a:pt x="0" y="194"/>
                    <a:pt x="36" y="218"/>
                    <a:pt x="73" y="218"/>
                  </a:cubicBezTo>
                  <a:lnTo>
                    <a:pt x="3554" y="218"/>
                  </a:lnTo>
                  <a:cubicBezTo>
                    <a:pt x="3590" y="218"/>
                    <a:pt x="3614" y="194"/>
                    <a:pt x="3614" y="158"/>
                  </a:cubicBezTo>
                  <a:lnTo>
                    <a:pt x="3614" y="61"/>
                  </a:lnTo>
                  <a:cubicBezTo>
                    <a:pt x="3614" y="25"/>
                    <a:pt x="3590" y="1"/>
                    <a:pt x="35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77"/>
            <p:cNvSpPr/>
            <p:nvPr/>
          </p:nvSpPr>
          <p:spPr>
            <a:xfrm>
              <a:off x="2077659" y="3903995"/>
              <a:ext cx="111251" cy="7354"/>
            </a:xfrm>
            <a:custGeom>
              <a:avLst/>
              <a:gdLst/>
              <a:ahLst/>
              <a:cxnLst/>
              <a:rect l="l" t="t" r="r" b="b"/>
              <a:pathLst>
                <a:path w="3313" h="219" extrusionOk="0">
                  <a:moveTo>
                    <a:pt x="61" y="1"/>
                  </a:moveTo>
                  <a:cubicBezTo>
                    <a:pt x="24" y="1"/>
                    <a:pt x="0" y="25"/>
                    <a:pt x="0" y="61"/>
                  </a:cubicBezTo>
                  <a:lnTo>
                    <a:pt x="0" y="158"/>
                  </a:lnTo>
                  <a:cubicBezTo>
                    <a:pt x="0" y="194"/>
                    <a:pt x="24" y="218"/>
                    <a:pt x="61" y="218"/>
                  </a:cubicBezTo>
                  <a:lnTo>
                    <a:pt x="3252" y="218"/>
                  </a:lnTo>
                  <a:cubicBezTo>
                    <a:pt x="3288" y="218"/>
                    <a:pt x="3312" y="194"/>
                    <a:pt x="3312" y="158"/>
                  </a:cubicBezTo>
                  <a:lnTo>
                    <a:pt x="3312" y="61"/>
                  </a:lnTo>
                  <a:cubicBezTo>
                    <a:pt x="3312" y="25"/>
                    <a:pt x="3288" y="1"/>
                    <a:pt x="32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77"/>
            <p:cNvSpPr/>
            <p:nvPr/>
          </p:nvSpPr>
          <p:spPr>
            <a:xfrm>
              <a:off x="2142605" y="3916991"/>
              <a:ext cx="46307" cy="7757"/>
            </a:xfrm>
            <a:custGeom>
              <a:avLst/>
              <a:gdLst/>
              <a:ahLst/>
              <a:cxnLst/>
              <a:rect l="l" t="t" r="r" b="b"/>
              <a:pathLst>
                <a:path w="1379" h="231" extrusionOk="0">
                  <a:moveTo>
                    <a:pt x="36" y="0"/>
                  </a:moveTo>
                  <a:cubicBezTo>
                    <a:pt x="12" y="0"/>
                    <a:pt x="0" y="25"/>
                    <a:pt x="0" y="37"/>
                  </a:cubicBezTo>
                  <a:lnTo>
                    <a:pt x="0" y="182"/>
                  </a:lnTo>
                  <a:cubicBezTo>
                    <a:pt x="0" y="206"/>
                    <a:pt x="12" y="230"/>
                    <a:pt x="36" y="230"/>
                  </a:cubicBezTo>
                  <a:lnTo>
                    <a:pt x="1342" y="230"/>
                  </a:lnTo>
                  <a:cubicBezTo>
                    <a:pt x="1366" y="230"/>
                    <a:pt x="1378" y="206"/>
                    <a:pt x="1378" y="182"/>
                  </a:cubicBezTo>
                  <a:lnTo>
                    <a:pt x="1378" y="37"/>
                  </a:lnTo>
                  <a:cubicBezTo>
                    <a:pt x="1378" y="25"/>
                    <a:pt x="1366" y="0"/>
                    <a:pt x="13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77"/>
            <p:cNvSpPr/>
            <p:nvPr/>
          </p:nvSpPr>
          <p:spPr>
            <a:xfrm>
              <a:off x="1541067" y="3477818"/>
              <a:ext cx="185932" cy="56045"/>
            </a:xfrm>
            <a:custGeom>
              <a:avLst/>
              <a:gdLst/>
              <a:ahLst/>
              <a:cxnLst/>
              <a:rect l="l" t="t" r="r" b="b"/>
              <a:pathLst>
                <a:path w="5537" h="1669" extrusionOk="0">
                  <a:moveTo>
                    <a:pt x="3445" y="0"/>
                  </a:moveTo>
                  <a:lnTo>
                    <a:pt x="2539" y="182"/>
                  </a:lnTo>
                  <a:cubicBezTo>
                    <a:pt x="702" y="484"/>
                    <a:pt x="194" y="1149"/>
                    <a:pt x="61" y="1475"/>
                  </a:cubicBezTo>
                  <a:cubicBezTo>
                    <a:pt x="25" y="1535"/>
                    <a:pt x="13" y="1608"/>
                    <a:pt x="1" y="1668"/>
                  </a:cubicBezTo>
                  <a:lnTo>
                    <a:pt x="5488" y="1668"/>
                  </a:lnTo>
                  <a:cubicBezTo>
                    <a:pt x="5536" y="0"/>
                    <a:pt x="3445" y="0"/>
                    <a:pt x="34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77"/>
            <p:cNvSpPr/>
            <p:nvPr/>
          </p:nvSpPr>
          <p:spPr>
            <a:xfrm>
              <a:off x="1541067" y="3526409"/>
              <a:ext cx="123407" cy="7455"/>
            </a:xfrm>
            <a:custGeom>
              <a:avLst/>
              <a:gdLst/>
              <a:ahLst/>
              <a:cxnLst/>
              <a:rect l="l" t="t" r="r" b="b"/>
              <a:pathLst>
                <a:path w="3675" h="222" extrusionOk="0">
                  <a:moveTo>
                    <a:pt x="274" y="1"/>
                  </a:moveTo>
                  <a:cubicBezTo>
                    <a:pt x="200" y="1"/>
                    <a:pt x="127" y="10"/>
                    <a:pt x="61" y="28"/>
                  </a:cubicBezTo>
                  <a:cubicBezTo>
                    <a:pt x="25" y="88"/>
                    <a:pt x="13" y="161"/>
                    <a:pt x="1" y="221"/>
                  </a:cubicBezTo>
                  <a:lnTo>
                    <a:pt x="3675" y="221"/>
                  </a:lnTo>
                  <a:cubicBezTo>
                    <a:pt x="3675" y="221"/>
                    <a:pt x="3578" y="88"/>
                    <a:pt x="3107" y="88"/>
                  </a:cubicBezTo>
                  <a:lnTo>
                    <a:pt x="714" y="88"/>
                  </a:lnTo>
                  <a:lnTo>
                    <a:pt x="496" y="28"/>
                  </a:lnTo>
                  <a:cubicBezTo>
                    <a:pt x="424" y="10"/>
                    <a:pt x="348" y="1"/>
                    <a:pt x="274" y="1"/>
                  </a:cubicBezTo>
                  <a:close/>
                </a:path>
              </a:pathLst>
            </a:custGeom>
            <a:solidFill>
              <a:srgbClr val="F29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77"/>
            <p:cNvSpPr/>
            <p:nvPr/>
          </p:nvSpPr>
          <p:spPr>
            <a:xfrm>
              <a:off x="1619008" y="3446554"/>
              <a:ext cx="41841" cy="52385"/>
            </a:xfrm>
            <a:custGeom>
              <a:avLst/>
              <a:gdLst/>
              <a:ahLst/>
              <a:cxnLst/>
              <a:rect l="l" t="t" r="r" b="b"/>
              <a:pathLst>
                <a:path w="1246" h="1560" extrusionOk="0">
                  <a:moveTo>
                    <a:pt x="931" y="1"/>
                  </a:moveTo>
                  <a:lnTo>
                    <a:pt x="0" y="1004"/>
                  </a:lnTo>
                  <a:cubicBezTo>
                    <a:pt x="61" y="1101"/>
                    <a:pt x="109" y="1209"/>
                    <a:pt x="133" y="1318"/>
                  </a:cubicBezTo>
                  <a:cubicBezTo>
                    <a:pt x="157" y="1463"/>
                    <a:pt x="290" y="1560"/>
                    <a:pt x="447" y="1560"/>
                  </a:cubicBezTo>
                  <a:cubicBezTo>
                    <a:pt x="1245" y="1512"/>
                    <a:pt x="1197" y="1004"/>
                    <a:pt x="1197" y="1004"/>
                  </a:cubicBezTo>
                  <a:cubicBezTo>
                    <a:pt x="1028" y="750"/>
                    <a:pt x="931" y="1"/>
                    <a:pt x="931" y="1"/>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77"/>
            <p:cNvSpPr/>
            <p:nvPr/>
          </p:nvSpPr>
          <p:spPr>
            <a:xfrm>
              <a:off x="1554869" y="3399070"/>
              <a:ext cx="30457" cy="37375"/>
            </a:xfrm>
            <a:custGeom>
              <a:avLst/>
              <a:gdLst/>
              <a:ahLst/>
              <a:cxnLst/>
              <a:rect l="l" t="t" r="r" b="b"/>
              <a:pathLst>
                <a:path w="907" h="1113" extrusionOk="0">
                  <a:moveTo>
                    <a:pt x="448" y="1"/>
                  </a:moveTo>
                  <a:lnTo>
                    <a:pt x="37" y="121"/>
                  </a:lnTo>
                  <a:cubicBezTo>
                    <a:pt x="37" y="121"/>
                    <a:pt x="1" y="1113"/>
                    <a:pt x="440" y="1113"/>
                  </a:cubicBezTo>
                  <a:cubicBezTo>
                    <a:pt x="442" y="1113"/>
                    <a:pt x="445" y="1113"/>
                    <a:pt x="448" y="1113"/>
                  </a:cubicBezTo>
                  <a:cubicBezTo>
                    <a:pt x="907" y="1088"/>
                    <a:pt x="448" y="1"/>
                    <a:pt x="448" y="1"/>
                  </a:cubicBezTo>
                  <a:close/>
                </a:path>
              </a:pathLst>
            </a:custGeom>
            <a:solidFill>
              <a:srgbClr val="2C1E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77"/>
            <p:cNvSpPr/>
            <p:nvPr/>
          </p:nvSpPr>
          <p:spPr>
            <a:xfrm>
              <a:off x="1562592" y="3397861"/>
              <a:ext cx="84454" cy="94595"/>
            </a:xfrm>
            <a:custGeom>
              <a:avLst/>
              <a:gdLst/>
              <a:ahLst/>
              <a:cxnLst/>
              <a:rect l="l" t="t" r="r" b="b"/>
              <a:pathLst>
                <a:path w="2515" h="2817" extrusionOk="0">
                  <a:moveTo>
                    <a:pt x="1245" y="0"/>
                  </a:moveTo>
                  <a:cubicBezTo>
                    <a:pt x="1221" y="0"/>
                    <a:pt x="157" y="133"/>
                    <a:pt x="85" y="254"/>
                  </a:cubicBezTo>
                  <a:cubicBezTo>
                    <a:pt x="0" y="375"/>
                    <a:pt x="36" y="774"/>
                    <a:pt x="36" y="810"/>
                  </a:cubicBezTo>
                  <a:cubicBezTo>
                    <a:pt x="61" y="1161"/>
                    <a:pt x="133" y="1499"/>
                    <a:pt x="254" y="1838"/>
                  </a:cubicBezTo>
                  <a:lnTo>
                    <a:pt x="278" y="1886"/>
                  </a:lnTo>
                  <a:cubicBezTo>
                    <a:pt x="459" y="2357"/>
                    <a:pt x="762" y="2792"/>
                    <a:pt x="1306" y="2817"/>
                  </a:cubicBezTo>
                  <a:lnTo>
                    <a:pt x="1451" y="2817"/>
                  </a:lnTo>
                  <a:cubicBezTo>
                    <a:pt x="1837" y="2768"/>
                    <a:pt x="2381" y="2164"/>
                    <a:pt x="2490" y="1729"/>
                  </a:cubicBezTo>
                  <a:cubicBezTo>
                    <a:pt x="2490" y="1717"/>
                    <a:pt x="2502" y="1705"/>
                    <a:pt x="2502" y="1680"/>
                  </a:cubicBezTo>
                  <a:cubicBezTo>
                    <a:pt x="2502" y="1668"/>
                    <a:pt x="2502" y="1656"/>
                    <a:pt x="2502" y="1644"/>
                  </a:cubicBezTo>
                  <a:cubicBezTo>
                    <a:pt x="2514" y="1511"/>
                    <a:pt x="2514" y="1390"/>
                    <a:pt x="2502" y="1257"/>
                  </a:cubicBezTo>
                  <a:cubicBezTo>
                    <a:pt x="2442" y="858"/>
                    <a:pt x="2369" y="460"/>
                    <a:pt x="2285" y="73"/>
                  </a:cubicBezTo>
                  <a:cubicBezTo>
                    <a:pt x="2285" y="73"/>
                    <a:pt x="1269" y="0"/>
                    <a:pt x="1245"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77"/>
            <p:cNvSpPr/>
            <p:nvPr/>
          </p:nvSpPr>
          <p:spPr>
            <a:xfrm>
              <a:off x="1571525" y="3439401"/>
              <a:ext cx="80793" cy="53493"/>
            </a:xfrm>
            <a:custGeom>
              <a:avLst/>
              <a:gdLst/>
              <a:ahLst/>
              <a:cxnLst/>
              <a:rect l="l" t="t" r="r" b="b"/>
              <a:pathLst>
                <a:path w="2406" h="1593" extrusionOk="0">
                  <a:moveTo>
                    <a:pt x="2284" y="0"/>
                  </a:moveTo>
                  <a:cubicBezTo>
                    <a:pt x="2201" y="0"/>
                    <a:pt x="2115" y="16"/>
                    <a:pt x="2115" y="81"/>
                  </a:cubicBezTo>
                  <a:cubicBezTo>
                    <a:pt x="2043" y="335"/>
                    <a:pt x="1898" y="576"/>
                    <a:pt x="1704" y="770"/>
                  </a:cubicBezTo>
                  <a:lnTo>
                    <a:pt x="1656" y="770"/>
                  </a:lnTo>
                  <a:cubicBezTo>
                    <a:pt x="1583" y="758"/>
                    <a:pt x="1354" y="697"/>
                    <a:pt x="1233" y="673"/>
                  </a:cubicBezTo>
                  <a:cubicBezTo>
                    <a:pt x="1168" y="665"/>
                    <a:pt x="1102" y="661"/>
                    <a:pt x="1035" y="661"/>
                  </a:cubicBezTo>
                  <a:cubicBezTo>
                    <a:pt x="891" y="661"/>
                    <a:pt x="745" y="680"/>
                    <a:pt x="604" y="721"/>
                  </a:cubicBezTo>
                  <a:cubicBezTo>
                    <a:pt x="314" y="837"/>
                    <a:pt x="437" y="976"/>
                    <a:pt x="350" y="976"/>
                  </a:cubicBezTo>
                  <a:cubicBezTo>
                    <a:pt x="347" y="976"/>
                    <a:pt x="343" y="976"/>
                    <a:pt x="338" y="975"/>
                  </a:cubicBezTo>
                  <a:cubicBezTo>
                    <a:pt x="218" y="963"/>
                    <a:pt x="0" y="601"/>
                    <a:pt x="0" y="601"/>
                  </a:cubicBezTo>
                  <a:lnTo>
                    <a:pt x="0" y="601"/>
                  </a:lnTo>
                  <a:lnTo>
                    <a:pt x="12" y="649"/>
                  </a:lnTo>
                  <a:cubicBezTo>
                    <a:pt x="189" y="1121"/>
                    <a:pt x="401" y="1592"/>
                    <a:pt x="1017" y="1592"/>
                  </a:cubicBezTo>
                  <a:cubicBezTo>
                    <a:pt x="1032" y="1592"/>
                    <a:pt x="1048" y="1592"/>
                    <a:pt x="1064" y="1592"/>
                  </a:cubicBezTo>
                  <a:cubicBezTo>
                    <a:pt x="1100" y="1592"/>
                    <a:pt x="1148" y="1580"/>
                    <a:pt x="1197" y="1580"/>
                  </a:cubicBezTo>
                  <a:cubicBezTo>
                    <a:pt x="1777" y="1531"/>
                    <a:pt x="2309" y="854"/>
                    <a:pt x="2381" y="419"/>
                  </a:cubicBezTo>
                  <a:lnTo>
                    <a:pt x="2381" y="383"/>
                  </a:lnTo>
                  <a:cubicBezTo>
                    <a:pt x="2405" y="262"/>
                    <a:pt x="2405" y="129"/>
                    <a:pt x="2393" y="8"/>
                  </a:cubicBezTo>
                  <a:cubicBezTo>
                    <a:pt x="2365" y="4"/>
                    <a:pt x="2325" y="0"/>
                    <a:pt x="22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77"/>
            <p:cNvSpPr/>
            <p:nvPr/>
          </p:nvSpPr>
          <p:spPr>
            <a:xfrm>
              <a:off x="1547548" y="3366564"/>
              <a:ext cx="105173" cy="84286"/>
            </a:xfrm>
            <a:custGeom>
              <a:avLst/>
              <a:gdLst/>
              <a:ahLst/>
              <a:cxnLst/>
              <a:rect l="l" t="t" r="r" b="b"/>
              <a:pathLst>
                <a:path w="3132" h="2510" extrusionOk="0">
                  <a:moveTo>
                    <a:pt x="1804" y="1"/>
                  </a:moveTo>
                  <a:cubicBezTo>
                    <a:pt x="1656" y="1"/>
                    <a:pt x="1476" y="23"/>
                    <a:pt x="1258" y="86"/>
                  </a:cubicBezTo>
                  <a:cubicBezTo>
                    <a:pt x="1045" y="148"/>
                    <a:pt x="860" y="170"/>
                    <a:pt x="704" y="170"/>
                  </a:cubicBezTo>
                  <a:cubicBezTo>
                    <a:pt x="337" y="170"/>
                    <a:pt x="135" y="48"/>
                    <a:pt x="112" y="48"/>
                  </a:cubicBezTo>
                  <a:cubicBezTo>
                    <a:pt x="110" y="48"/>
                    <a:pt x="110" y="49"/>
                    <a:pt x="110" y="50"/>
                  </a:cubicBezTo>
                  <a:cubicBezTo>
                    <a:pt x="25" y="280"/>
                    <a:pt x="1" y="533"/>
                    <a:pt x="49" y="775"/>
                  </a:cubicBezTo>
                  <a:cubicBezTo>
                    <a:pt x="49" y="775"/>
                    <a:pt x="66" y="1310"/>
                    <a:pt x="807" y="1310"/>
                  </a:cubicBezTo>
                  <a:cubicBezTo>
                    <a:pt x="958" y="1310"/>
                    <a:pt x="1138" y="1288"/>
                    <a:pt x="1355" y="1234"/>
                  </a:cubicBezTo>
                  <a:cubicBezTo>
                    <a:pt x="1595" y="1177"/>
                    <a:pt x="1812" y="1124"/>
                    <a:pt x="1980" y="1124"/>
                  </a:cubicBezTo>
                  <a:cubicBezTo>
                    <a:pt x="2057" y="1124"/>
                    <a:pt x="2123" y="1135"/>
                    <a:pt x="2177" y="1162"/>
                  </a:cubicBezTo>
                  <a:cubicBezTo>
                    <a:pt x="2435" y="1960"/>
                    <a:pt x="2442" y="2348"/>
                    <a:pt x="2531" y="2348"/>
                  </a:cubicBezTo>
                  <a:cubicBezTo>
                    <a:pt x="2534" y="2348"/>
                    <a:pt x="2536" y="2347"/>
                    <a:pt x="2539" y="2346"/>
                  </a:cubicBezTo>
                  <a:cubicBezTo>
                    <a:pt x="2654" y="2312"/>
                    <a:pt x="2376" y="1688"/>
                    <a:pt x="2690" y="1688"/>
                  </a:cubicBezTo>
                  <a:cubicBezTo>
                    <a:pt x="2707" y="1688"/>
                    <a:pt x="2725" y="1690"/>
                    <a:pt x="2745" y="1694"/>
                  </a:cubicBezTo>
                  <a:cubicBezTo>
                    <a:pt x="3047" y="1754"/>
                    <a:pt x="2733" y="2504"/>
                    <a:pt x="2733" y="2504"/>
                  </a:cubicBezTo>
                  <a:cubicBezTo>
                    <a:pt x="2733" y="2504"/>
                    <a:pt x="2780" y="2510"/>
                    <a:pt x="2842" y="2510"/>
                  </a:cubicBezTo>
                  <a:cubicBezTo>
                    <a:pt x="2950" y="2510"/>
                    <a:pt x="3100" y="2490"/>
                    <a:pt x="3107" y="2383"/>
                  </a:cubicBezTo>
                  <a:cubicBezTo>
                    <a:pt x="3107" y="2274"/>
                    <a:pt x="3131" y="811"/>
                    <a:pt x="2878" y="461"/>
                  </a:cubicBezTo>
                  <a:cubicBezTo>
                    <a:pt x="2757" y="268"/>
                    <a:pt x="2551" y="147"/>
                    <a:pt x="2322" y="135"/>
                  </a:cubicBezTo>
                  <a:cubicBezTo>
                    <a:pt x="2322" y="135"/>
                    <a:pt x="2163" y="1"/>
                    <a:pt x="18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77"/>
            <p:cNvSpPr/>
            <p:nvPr/>
          </p:nvSpPr>
          <p:spPr>
            <a:xfrm>
              <a:off x="1546977" y="3701870"/>
              <a:ext cx="57455" cy="53291"/>
            </a:xfrm>
            <a:custGeom>
              <a:avLst/>
              <a:gdLst/>
              <a:ahLst/>
              <a:cxnLst/>
              <a:rect l="l" t="t" r="r" b="b"/>
              <a:pathLst>
                <a:path w="1711" h="1587" extrusionOk="0">
                  <a:moveTo>
                    <a:pt x="1190" y="0"/>
                  </a:moveTo>
                  <a:cubicBezTo>
                    <a:pt x="1106" y="145"/>
                    <a:pt x="1009" y="290"/>
                    <a:pt x="888" y="411"/>
                  </a:cubicBezTo>
                  <a:cubicBezTo>
                    <a:pt x="791" y="496"/>
                    <a:pt x="671" y="544"/>
                    <a:pt x="538" y="556"/>
                  </a:cubicBezTo>
                  <a:cubicBezTo>
                    <a:pt x="393" y="617"/>
                    <a:pt x="260" y="713"/>
                    <a:pt x="175" y="846"/>
                  </a:cubicBezTo>
                  <a:cubicBezTo>
                    <a:pt x="130" y="891"/>
                    <a:pt x="152" y="916"/>
                    <a:pt x="206" y="916"/>
                  </a:cubicBezTo>
                  <a:cubicBezTo>
                    <a:pt x="224" y="916"/>
                    <a:pt x="247" y="913"/>
                    <a:pt x="272" y="907"/>
                  </a:cubicBezTo>
                  <a:cubicBezTo>
                    <a:pt x="381" y="883"/>
                    <a:pt x="526" y="798"/>
                    <a:pt x="562" y="798"/>
                  </a:cubicBezTo>
                  <a:cubicBezTo>
                    <a:pt x="610" y="798"/>
                    <a:pt x="610" y="859"/>
                    <a:pt x="562" y="955"/>
                  </a:cubicBezTo>
                  <a:cubicBezTo>
                    <a:pt x="501" y="1076"/>
                    <a:pt x="417" y="1185"/>
                    <a:pt x="320" y="1269"/>
                  </a:cubicBezTo>
                  <a:cubicBezTo>
                    <a:pt x="248" y="1330"/>
                    <a:pt x="54" y="1439"/>
                    <a:pt x="18" y="1511"/>
                  </a:cubicBezTo>
                  <a:cubicBezTo>
                    <a:pt x="0" y="1555"/>
                    <a:pt x="8" y="1586"/>
                    <a:pt x="55" y="1586"/>
                  </a:cubicBezTo>
                  <a:cubicBezTo>
                    <a:pt x="73" y="1586"/>
                    <a:pt x="97" y="1582"/>
                    <a:pt x="127" y="1572"/>
                  </a:cubicBezTo>
                  <a:cubicBezTo>
                    <a:pt x="248" y="1511"/>
                    <a:pt x="368" y="1451"/>
                    <a:pt x="477" y="1378"/>
                  </a:cubicBezTo>
                  <a:cubicBezTo>
                    <a:pt x="526" y="1354"/>
                    <a:pt x="574" y="1318"/>
                    <a:pt x="610" y="1282"/>
                  </a:cubicBezTo>
                  <a:cubicBezTo>
                    <a:pt x="681" y="1299"/>
                    <a:pt x="758" y="1310"/>
                    <a:pt x="832" y="1310"/>
                  </a:cubicBezTo>
                  <a:cubicBezTo>
                    <a:pt x="860" y="1310"/>
                    <a:pt x="886" y="1309"/>
                    <a:pt x="912" y="1306"/>
                  </a:cubicBezTo>
                  <a:cubicBezTo>
                    <a:pt x="973" y="1294"/>
                    <a:pt x="1009" y="1282"/>
                    <a:pt x="1057" y="1245"/>
                  </a:cubicBezTo>
                  <a:cubicBezTo>
                    <a:pt x="1069" y="1245"/>
                    <a:pt x="1094" y="1245"/>
                    <a:pt x="1106" y="1233"/>
                  </a:cubicBezTo>
                  <a:cubicBezTo>
                    <a:pt x="1190" y="1197"/>
                    <a:pt x="1251" y="871"/>
                    <a:pt x="1299" y="786"/>
                  </a:cubicBezTo>
                  <a:cubicBezTo>
                    <a:pt x="1420" y="629"/>
                    <a:pt x="1565" y="496"/>
                    <a:pt x="1710" y="363"/>
                  </a:cubicBezTo>
                  <a:lnTo>
                    <a:pt x="1190"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77"/>
            <p:cNvSpPr/>
            <p:nvPr/>
          </p:nvSpPr>
          <p:spPr>
            <a:xfrm>
              <a:off x="1582069" y="3515563"/>
              <a:ext cx="143722" cy="205812"/>
            </a:xfrm>
            <a:custGeom>
              <a:avLst/>
              <a:gdLst/>
              <a:ahLst/>
              <a:cxnLst/>
              <a:rect l="l" t="t" r="r" b="b"/>
              <a:pathLst>
                <a:path w="4280" h="6129" extrusionOk="0">
                  <a:moveTo>
                    <a:pt x="2623" y="0"/>
                  </a:moveTo>
                  <a:lnTo>
                    <a:pt x="2454" y="544"/>
                  </a:lnTo>
                  <a:cubicBezTo>
                    <a:pt x="2514" y="569"/>
                    <a:pt x="2575" y="617"/>
                    <a:pt x="2599" y="689"/>
                  </a:cubicBezTo>
                  <a:cubicBezTo>
                    <a:pt x="2587" y="1415"/>
                    <a:pt x="2406" y="2116"/>
                    <a:pt x="2067" y="2756"/>
                  </a:cubicBezTo>
                  <a:cubicBezTo>
                    <a:pt x="2055" y="2780"/>
                    <a:pt x="2031" y="2805"/>
                    <a:pt x="2007" y="2841"/>
                  </a:cubicBezTo>
                  <a:cubicBezTo>
                    <a:pt x="1149" y="4086"/>
                    <a:pt x="0" y="5693"/>
                    <a:pt x="0" y="5693"/>
                  </a:cubicBezTo>
                  <a:lnTo>
                    <a:pt x="484" y="6129"/>
                  </a:lnTo>
                  <a:cubicBezTo>
                    <a:pt x="484" y="6129"/>
                    <a:pt x="1233" y="5464"/>
                    <a:pt x="1874" y="4871"/>
                  </a:cubicBezTo>
                  <a:cubicBezTo>
                    <a:pt x="2454" y="4340"/>
                    <a:pt x="3360" y="2998"/>
                    <a:pt x="3518" y="2756"/>
                  </a:cubicBezTo>
                  <a:lnTo>
                    <a:pt x="3530" y="2732"/>
                  </a:lnTo>
                  <a:lnTo>
                    <a:pt x="3542" y="2708"/>
                  </a:lnTo>
                  <a:cubicBezTo>
                    <a:pt x="4086" y="1874"/>
                    <a:pt x="4279" y="544"/>
                    <a:pt x="4279" y="544"/>
                  </a:cubicBezTo>
                  <a:lnTo>
                    <a:pt x="3578" y="73"/>
                  </a:lnTo>
                  <a:lnTo>
                    <a:pt x="3227" y="242"/>
                  </a:lnTo>
                  <a:cubicBezTo>
                    <a:pt x="2998" y="146"/>
                    <a:pt x="2623" y="0"/>
                    <a:pt x="26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77"/>
            <p:cNvSpPr/>
            <p:nvPr/>
          </p:nvSpPr>
          <p:spPr>
            <a:xfrm>
              <a:off x="1522396" y="3534234"/>
              <a:ext cx="52788" cy="14507"/>
            </a:xfrm>
            <a:custGeom>
              <a:avLst/>
              <a:gdLst/>
              <a:ahLst/>
              <a:cxnLst/>
              <a:rect l="l" t="t" r="r" b="b"/>
              <a:pathLst>
                <a:path w="1572" h="432" extrusionOk="0">
                  <a:moveTo>
                    <a:pt x="1" y="0"/>
                  </a:moveTo>
                  <a:cubicBezTo>
                    <a:pt x="315" y="0"/>
                    <a:pt x="436" y="121"/>
                    <a:pt x="702" y="121"/>
                  </a:cubicBezTo>
                  <a:cubicBezTo>
                    <a:pt x="738" y="121"/>
                    <a:pt x="774" y="133"/>
                    <a:pt x="798" y="158"/>
                  </a:cubicBezTo>
                  <a:lnTo>
                    <a:pt x="871" y="206"/>
                  </a:lnTo>
                  <a:cubicBezTo>
                    <a:pt x="895" y="230"/>
                    <a:pt x="919" y="266"/>
                    <a:pt x="943" y="278"/>
                  </a:cubicBezTo>
                  <a:cubicBezTo>
                    <a:pt x="992" y="339"/>
                    <a:pt x="1040" y="375"/>
                    <a:pt x="1076" y="375"/>
                  </a:cubicBezTo>
                  <a:cubicBezTo>
                    <a:pt x="1083" y="378"/>
                    <a:pt x="1090" y="380"/>
                    <a:pt x="1098" y="380"/>
                  </a:cubicBezTo>
                  <a:cubicBezTo>
                    <a:pt x="1119" y="380"/>
                    <a:pt x="1143" y="369"/>
                    <a:pt x="1161" y="351"/>
                  </a:cubicBezTo>
                  <a:cubicBezTo>
                    <a:pt x="1161" y="351"/>
                    <a:pt x="1161" y="339"/>
                    <a:pt x="1161" y="327"/>
                  </a:cubicBezTo>
                  <a:cubicBezTo>
                    <a:pt x="1209" y="375"/>
                    <a:pt x="1245" y="411"/>
                    <a:pt x="1282" y="411"/>
                  </a:cubicBezTo>
                  <a:cubicBezTo>
                    <a:pt x="1289" y="415"/>
                    <a:pt x="1297" y="416"/>
                    <a:pt x="1305" y="416"/>
                  </a:cubicBezTo>
                  <a:cubicBezTo>
                    <a:pt x="1325" y="416"/>
                    <a:pt x="1346" y="408"/>
                    <a:pt x="1354" y="399"/>
                  </a:cubicBezTo>
                  <a:cubicBezTo>
                    <a:pt x="1378" y="411"/>
                    <a:pt x="1403" y="424"/>
                    <a:pt x="1427" y="424"/>
                  </a:cubicBezTo>
                  <a:cubicBezTo>
                    <a:pt x="1437" y="429"/>
                    <a:pt x="1447" y="431"/>
                    <a:pt x="1458" y="431"/>
                  </a:cubicBezTo>
                  <a:cubicBezTo>
                    <a:pt x="1473" y="431"/>
                    <a:pt x="1490" y="426"/>
                    <a:pt x="1511" y="411"/>
                  </a:cubicBezTo>
                  <a:cubicBezTo>
                    <a:pt x="1511" y="411"/>
                    <a:pt x="1523" y="387"/>
                    <a:pt x="1499" y="375"/>
                  </a:cubicBezTo>
                  <a:lnTo>
                    <a:pt x="1463" y="327"/>
                  </a:lnTo>
                  <a:lnTo>
                    <a:pt x="1475" y="327"/>
                  </a:lnTo>
                  <a:cubicBezTo>
                    <a:pt x="1511" y="327"/>
                    <a:pt x="1536" y="315"/>
                    <a:pt x="1560" y="303"/>
                  </a:cubicBezTo>
                  <a:cubicBezTo>
                    <a:pt x="1560" y="303"/>
                    <a:pt x="1572" y="278"/>
                    <a:pt x="1560" y="266"/>
                  </a:cubicBezTo>
                  <a:cubicBezTo>
                    <a:pt x="1536" y="254"/>
                    <a:pt x="1463" y="158"/>
                    <a:pt x="1403" y="85"/>
                  </a:cubicBezTo>
                  <a:cubicBezTo>
                    <a:pt x="1391" y="73"/>
                    <a:pt x="1366" y="49"/>
                    <a:pt x="1354" y="25"/>
                  </a:cubicBezTo>
                  <a:lnTo>
                    <a:pt x="1354" y="13"/>
                  </a:lnTo>
                  <a:cubicBezTo>
                    <a:pt x="1378" y="13"/>
                    <a:pt x="1415" y="13"/>
                    <a:pt x="1439" y="0"/>
                  </a:cubicBezTo>
                  <a:close/>
                </a:path>
              </a:pathLst>
            </a:custGeom>
            <a:solidFill>
              <a:srgbClr val="5FB0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77"/>
            <p:cNvSpPr/>
            <p:nvPr/>
          </p:nvSpPr>
          <p:spPr>
            <a:xfrm>
              <a:off x="1519978" y="3527551"/>
              <a:ext cx="52788" cy="21189"/>
            </a:xfrm>
            <a:custGeom>
              <a:avLst/>
              <a:gdLst/>
              <a:ahLst/>
              <a:cxnLst/>
              <a:rect l="l" t="t" r="r" b="b"/>
              <a:pathLst>
                <a:path w="1572" h="631" extrusionOk="0">
                  <a:moveTo>
                    <a:pt x="806" y="1"/>
                  </a:moveTo>
                  <a:cubicBezTo>
                    <a:pt x="411" y="1"/>
                    <a:pt x="0" y="199"/>
                    <a:pt x="0" y="199"/>
                  </a:cubicBezTo>
                  <a:cubicBezTo>
                    <a:pt x="314" y="199"/>
                    <a:pt x="435" y="320"/>
                    <a:pt x="701" y="320"/>
                  </a:cubicBezTo>
                  <a:cubicBezTo>
                    <a:pt x="737" y="320"/>
                    <a:pt x="774" y="332"/>
                    <a:pt x="798" y="357"/>
                  </a:cubicBezTo>
                  <a:lnTo>
                    <a:pt x="870" y="405"/>
                  </a:lnTo>
                  <a:lnTo>
                    <a:pt x="943" y="477"/>
                  </a:lnTo>
                  <a:cubicBezTo>
                    <a:pt x="967" y="526"/>
                    <a:pt x="1015" y="562"/>
                    <a:pt x="1076" y="574"/>
                  </a:cubicBezTo>
                  <a:cubicBezTo>
                    <a:pt x="1082" y="577"/>
                    <a:pt x="1090" y="579"/>
                    <a:pt x="1097" y="579"/>
                  </a:cubicBezTo>
                  <a:cubicBezTo>
                    <a:pt x="1118" y="579"/>
                    <a:pt x="1143" y="568"/>
                    <a:pt x="1160" y="550"/>
                  </a:cubicBezTo>
                  <a:cubicBezTo>
                    <a:pt x="1160" y="550"/>
                    <a:pt x="1160" y="538"/>
                    <a:pt x="1160" y="526"/>
                  </a:cubicBezTo>
                  <a:cubicBezTo>
                    <a:pt x="1209" y="574"/>
                    <a:pt x="1245" y="610"/>
                    <a:pt x="1281" y="610"/>
                  </a:cubicBezTo>
                  <a:cubicBezTo>
                    <a:pt x="1288" y="614"/>
                    <a:pt x="1296" y="615"/>
                    <a:pt x="1305" y="615"/>
                  </a:cubicBezTo>
                  <a:cubicBezTo>
                    <a:pt x="1325" y="615"/>
                    <a:pt x="1345" y="607"/>
                    <a:pt x="1354" y="598"/>
                  </a:cubicBezTo>
                  <a:cubicBezTo>
                    <a:pt x="1378" y="610"/>
                    <a:pt x="1402" y="623"/>
                    <a:pt x="1426" y="623"/>
                  </a:cubicBezTo>
                  <a:cubicBezTo>
                    <a:pt x="1436" y="628"/>
                    <a:pt x="1446" y="630"/>
                    <a:pt x="1457" y="630"/>
                  </a:cubicBezTo>
                  <a:cubicBezTo>
                    <a:pt x="1473" y="630"/>
                    <a:pt x="1490" y="625"/>
                    <a:pt x="1511" y="610"/>
                  </a:cubicBezTo>
                  <a:cubicBezTo>
                    <a:pt x="1511" y="610"/>
                    <a:pt x="1511" y="574"/>
                    <a:pt x="1511" y="574"/>
                  </a:cubicBezTo>
                  <a:cubicBezTo>
                    <a:pt x="1499" y="562"/>
                    <a:pt x="1487" y="550"/>
                    <a:pt x="1463" y="526"/>
                  </a:cubicBezTo>
                  <a:lnTo>
                    <a:pt x="1487" y="526"/>
                  </a:lnTo>
                  <a:cubicBezTo>
                    <a:pt x="1511" y="526"/>
                    <a:pt x="1535" y="514"/>
                    <a:pt x="1559" y="502"/>
                  </a:cubicBezTo>
                  <a:cubicBezTo>
                    <a:pt x="1559" y="502"/>
                    <a:pt x="1571" y="477"/>
                    <a:pt x="1559" y="465"/>
                  </a:cubicBezTo>
                  <a:cubicBezTo>
                    <a:pt x="1535" y="453"/>
                    <a:pt x="1463" y="357"/>
                    <a:pt x="1402" y="296"/>
                  </a:cubicBezTo>
                  <a:lnTo>
                    <a:pt x="1354" y="224"/>
                  </a:lnTo>
                  <a:cubicBezTo>
                    <a:pt x="1378" y="212"/>
                    <a:pt x="1414" y="212"/>
                    <a:pt x="1438" y="199"/>
                  </a:cubicBezTo>
                  <a:cubicBezTo>
                    <a:pt x="1475" y="187"/>
                    <a:pt x="1511" y="115"/>
                    <a:pt x="1390" y="115"/>
                  </a:cubicBezTo>
                  <a:cubicBezTo>
                    <a:pt x="1317" y="115"/>
                    <a:pt x="1257" y="103"/>
                    <a:pt x="1197" y="91"/>
                  </a:cubicBezTo>
                  <a:cubicBezTo>
                    <a:pt x="1081" y="25"/>
                    <a:pt x="944" y="1"/>
                    <a:pt x="806" y="1"/>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77"/>
            <p:cNvSpPr/>
            <p:nvPr/>
          </p:nvSpPr>
          <p:spPr>
            <a:xfrm>
              <a:off x="1560544" y="3530171"/>
              <a:ext cx="10578" cy="4500"/>
            </a:xfrm>
            <a:custGeom>
              <a:avLst/>
              <a:gdLst/>
              <a:ahLst/>
              <a:cxnLst/>
              <a:rect l="l" t="t" r="r" b="b"/>
              <a:pathLst>
                <a:path w="315" h="134" extrusionOk="0">
                  <a:moveTo>
                    <a:pt x="242" y="109"/>
                  </a:moveTo>
                  <a:cubicBezTo>
                    <a:pt x="206" y="121"/>
                    <a:pt x="182" y="121"/>
                    <a:pt x="146" y="134"/>
                  </a:cubicBezTo>
                  <a:cubicBezTo>
                    <a:pt x="97" y="85"/>
                    <a:pt x="49" y="49"/>
                    <a:pt x="1" y="1"/>
                  </a:cubicBezTo>
                  <a:cubicBezTo>
                    <a:pt x="61" y="13"/>
                    <a:pt x="122" y="25"/>
                    <a:pt x="182" y="25"/>
                  </a:cubicBezTo>
                  <a:cubicBezTo>
                    <a:pt x="315" y="25"/>
                    <a:pt x="279" y="97"/>
                    <a:pt x="242" y="109"/>
                  </a:cubicBezTo>
                  <a:close/>
                </a:path>
              </a:pathLst>
            </a:custGeom>
            <a:solidFill>
              <a:srgbClr val="FBC9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77"/>
            <p:cNvSpPr/>
            <p:nvPr/>
          </p:nvSpPr>
          <p:spPr>
            <a:xfrm>
              <a:off x="2208356" y="4563157"/>
              <a:ext cx="166422" cy="17495"/>
            </a:xfrm>
            <a:custGeom>
              <a:avLst/>
              <a:gdLst/>
              <a:ahLst/>
              <a:cxnLst/>
              <a:rect l="l" t="t" r="r" b="b"/>
              <a:pathLst>
                <a:path w="4956" h="521" extrusionOk="0">
                  <a:moveTo>
                    <a:pt x="1318" y="1"/>
                  </a:moveTo>
                  <a:cubicBezTo>
                    <a:pt x="532" y="49"/>
                    <a:pt x="0" y="146"/>
                    <a:pt x="0" y="242"/>
                  </a:cubicBezTo>
                  <a:cubicBezTo>
                    <a:pt x="0" y="400"/>
                    <a:pt x="1112" y="520"/>
                    <a:pt x="2478" y="520"/>
                  </a:cubicBezTo>
                  <a:cubicBezTo>
                    <a:pt x="3856" y="520"/>
                    <a:pt x="4956" y="400"/>
                    <a:pt x="4956" y="242"/>
                  </a:cubicBezTo>
                  <a:cubicBezTo>
                    <a:pt x="4956" y="134"/>
                    <a:pt x="4364" y="37"/>
                    <a:pt x="3493" y="1"/>
                  </a:cubicBezTo>
                  <a:lnTo>
                    <a:pt x="3457" y="158"/>
                  </a:lnTo>
                  <a:cubicBezTo>
                    <a:pt x="3433" y="218"/>
                    <a:pt x="3385" y="255"/>
                    <a:pt x="3312" y="267"/>
                  </a:cubicBezTo>
                  <a:lnTo>
                    <a:pt x="1487" y="267"/>
                  </a:lnTo>
                  <a:cubicBezTo>
                    <a:pt x="1427" y="255"/>
                    <a:pt x="1366" y="218"/>
                    <a:pt x="1354" y="158"/>
                  </a:cubicBezTo>
                  <a:lnTo>
                    <a:pt x="131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77"/>
            <p:cNvSpPr/>
            <p:nvPr/>
          </p:nvSpPr>
          <p:spPr>
            <a:xfrm>
              <a:off x="2149489" y="4384909"/>
              <a:ext cx="125052" cy="75992"/>
            </a:xfrm>
            <a:custGeom>
              <a:avLst/>
              <a:gdLst/>
              <a:ahLst/>
              <a:cxnLst/>
              <a:rect l="l" t="t" r="r" b="b"/>
              <a:pathLst>
                <a:path w="3724" h="2263" extrusionOk="0">
                  <a:moveTo>
                    <a:pt x="979" y="1"/>
                  </a:moveTo>
                  <a:cubicBezTo>
                    <a:pt x="105" y="1"/>
                    <a:pt x="1" y="1018"/>
                    <a:pt x="1" y="1018"/>
                  </a:cubicBezTo>
                  <a:cubicBezTo>
                    <a:pt x="1" y="1018"/>
                    <a:pt x="409" y="769"/>
                    <a:pt x="1053" y="769"/>
                  </a:cubicBezTo>
                  <a:cubicBezTo>
                    <a:pt x="1328" y="769"/>
                    <a:pt x="1647" y="815"/>
                    <a:pt x="1995" y="945"/>
                  </a:cubicBezTo>
                  <a:cubicBezTo>
                    <a:pt x="3155" y="1380"/>
                    <a:pt x="3240" y="2263"/>
                    <a:pt x="3240" y="2263"/>
                  </a:cubicBezTo>
                  <a:lnTo>
                    <a:pt x="3651" y="2251"/>
                  </a:lnTo>
                  <a:cubicBezTo>
                    <a:pt x="3675" y="2178"/>
                    <a:pt x="3675" y="2118"/>
                    <a:pt x="3687" y="2057"/>
                  </a:cubicBezTo>
                  <a:cubicBezTo>
                    <a:pt x="3723" y="1513"/>
                    <a:pt x="3385" y="1465"/>
                    <a:pt x="3385" y="1465"/>
                  </a:cubicBezTo>
                  <a:cubicBezTo>
                    <a:pt x="3385" y="1465"/>
                    <a:pt x="3445" y="824"/>
                    <a:pt x="3083" y="510"/>
                  </a:cubicBezTo>
                  <a:cubicBezTo>
                    <a:pt x="2965" y="405"/>
                    <a:pt x="2841" y="367"/>
                    <a:pt x="2724" y="367"/>
                  </a:cubicBezTo>
                  <a:cubicBezTo>
                    <a:pt x="2410" y="367"/>
                    <a:pt x="2140" y="643"/>
                    <a:pt x="2140" y="643"/>
                  </a:cubicBezTo>
                  <a:cubicBezTo>
                    <a:pt x="2140" y="643"/>
                    <a:pt x="1959" y="51"/>
                    <a:pt x="1040" y="3"/>
                  </a:cubicBezTo>
                  <a:cubicBezTo>
                    <a:pt x="1019" y="1"/>
                    <a:pt x="999" y="1"/>
                    <a:pt x="979" y="1"/>
                  </a:cubicBezTo>
                  <a:close/>
                </a:path>
              </a:pathLst>
            </a:custGeom>
            <a:solidFill>
              <a:srgbClr val="61C5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77"/>
            <p:cNvSpPr/>
            <p:nvPr/>
          </p:nvSpPr>
          <p:spPr>
            <a:xfrm>
              <a:off x="2149489" y="4383364"/>
              <a:ext cx="125052" cy="77536"/>
            </a:xfrm>
            <a:custGeom>
              <a:avLst/>
              <a:gdLst/>
              <a:ahLst/>
              <a:cxnLst/>
              <a:rect l="l" t="t" r="r" b="b"/>
              <a:pathLst>
                <a:path w="3724" h="2309" extrusionOk="0">
                  <a:moveTo>
                    <a:pt x="3240" y="2309"/>
                  </a:moveTo>
                  <a:cubicBezTo>
                    <a:pt x="3240" y="2309"/>
                    <a:pt x="3155" y="1426"/>
                    <a:pt x="1995" y="991"/>
                  </a:cubicBezTo>
                  <a:cubicBezTo>
                    <a:pt x="835" y="556"/>
                    <a:pt x="1" y="1064"/>
                    <a:pt x="1" y="1064"/>
                  </a:cubicBezTo>
                  <a:cubicBezTo>
                    <a:pt x="1" y="1064"/>
                    <a:pt x="109" y="0"/>
                    <a:pt x="1040" y="49"/>
                  </a:cubicBezTo>
                  <a:cubicBezTo>
                    <a:pt x="1959" y="97"/>
                    <a:pt x="2140" y="689"/>
                    <a:pt x="2140" y="689"/>
                  </a:cubicBezTo>
                  <a:cubicBezTo>
                    <a:pt x="2140" y="689"/>
                    <a:pt x="2648" y="169"/>
                    <a:pt x="3083" y="556"/>
                  </a:cubicBezTo>
                  <a:cubicBezTo>
                    <a:pt x="3445" y="870"/>
                    <a:pt x="3385" y="1511"/>
                    <a:pt x="3385" y="1511"/>
                  </a:cubicBezTo>
                  <a:cubicBezTo>
                    <a:pt x="3385" y="1511"/>
                    <a:pt x="3723" y="1559"/>
                    <a:pt x="3687" y="2103"/>
                  </a:cubicBezTo>
                  <a:cubicBezTo>
                    <a:pt x="3675" y="2164"/>
                    <a:pt x="3675" y="2224"/>
                    <a:pt x="3651" y="2297"/>
                  </a:cubicBezTo>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77"/>
            <p:cNvSpPr/>
            <p:nvPr/>
          </p:nvSpPr>
          <p:spPr>
            <a:xfrm>
              <a:off x="2232300" y="4324094"/>
              <a:ext cx="49967" cy="136402"/>
            </a:xfrm>
            <a:custGeom>
              <a:avLst/>
              <a:gdLst/>
              <a:ahLst/>
              <a:cxnLst/>
              <a:rect l="l" t="t" r="r" b="b"/>
              <a:pathLst>
                <a:path w="1488" h="4062" extrusionOk="0">
                  <a:moveTo>
                    <a:pt x="49" y="1"/>
                  </a:moveTo>
                  <a:lnTo>
                    <a:pt x="0" y="49"/>
                  </a:lnTo>
                  <a:cubicBezTo>
                    <a:pt x="25" y="61"/>
                    <a:pt x="1415" y="1294"/>
                    <a:pt x="1427" y="4062"/>
                  </a:cubicBezTo>
                  <a:lnTo>
                    <a:pt x="1487" y="4062"/>
                  </a:lnTo>
                  <a:cubicBezTo>
                    <a:pt x="1475" y="1258"/>
                    <a:pt x="61" y="13"/>
                    <a:pt x="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77"/>
            <p:cNvSpPr/>
            <p:nvPr/>
          </p:nvSpPr>
          <p:spPr>
            <a:xfrm>
              <a:off x="2213830" y="4310728"/>
              <a:ext cx="21323" cy="16085"/>
            </a:xfrm>
            <a:custGeom>
              <a:avLst/>
              <a:gdLst/>
              <a:ahLst/>
              <a:cxnLst/>
              <a:rect l="l" t="t" r="r" b="b"/>
              <a:pathLst>
                <a:path w="635" h="479" extrusionOk="0">
                  <a:moveTo>
                    <a:pt x="301" y="1"/>
                  </a:moveTo>
                  <a:cubicBezTo>
                    <a:pt x="131" y="1"/>
                    <a:pt x="1" y="238"/>
                    <a:pt x="176" y="374"/>
                  </a:cubicBezTo>
                  <a:cubicBezTo>
                    <a:pt x="282" y="442"/>
                    <a:pt x="410" y="478"/>
                    <a:pt x="538" y="478"/>
                  </a:cubicBezTo>
                  <a:cubicBezTo>
                    <a:pt x="570" y="478"/>
                    <a:pt x="603" y="476"/>
                    <a:pt x="635" y="471"/>
                  </a:cubicBezTo>
                  <a:cubicBezTo>
                    <a:pt x="623" y="314"/>
                    <a:pt x="538" y="157"/>
                    <a:pt x="430" y="48"/>
                  </a:cubicBezTo>
                  <a:cubicBezTo>
                    <a:pt x="387" y="15"/>
                    <a:pt x="343" y="1"/>
                    <a:pt x="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77"/>
            <p:cNvSpPr/>
            <p:nvPr/>
          </p:nvSpPr>
          <p:spPr>
            <a:xfrm>
              <a:off x="2218296" y="4330508"/>
              <a:ext cx="20920" cy="16387"/>
            </a:xfrm>
            <a:custGeom>
              <a:avLst/>
              <a:gdLst/>
              <a:ahLst/>
              <a:cxnLst/>
              <a:rect l="l" t="t" r="r" b="b"/>
              <a:pathLst>
                <a:path w="623" h="488" extrusionOk="0">
                  <a:moveTo>
                    <a:pt x="561" y="1"/>
                  </a:moveTo>
                  <a:cubicBezTo>
                    <a:pt x="415" y="1"/>
                    <a:pt x="280" y="39"/>
                    <a:pt x="164" y="124"/>
                  </a:cubicBezTo>
                  <a:cubicBezTo>
                    <a:pt x="0" y="268"/>
                    <a:pt x="134" y="488"/>
                    <a:pt x="299" y="488"/>
                  </a:cubicBezTo>
                  <a:cubicBezTo>
                    <a:pt x="342" y="488"/>
                    <a:pt x="387" y="473"/>
                    <a:pt x="429" y="438"/>
                  </a:cubicBezTo>
                  <a:cubicBezTo>
                    <a:pt x="538" y="317"/>
                    <a:pt x="599" y="160"/>
                    <a:pt x="623" y="3"/>
                  </a:cubicBezTo>
                  <a:cubicBezTo>
                    <a:pt x="602" y="1"/>
                    <a:pt x="581" y="1"/>
                    <a:pt x="56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77"/>
            <p:cNvSpPr/>
            <p:nvPr/>
          </p:nvSpPr>
          <p:spPr>
            <a:xfrm>
              <a:off x="2238781" y="4314993"/>
              <a:ext cx="21424" cy="15883"/>
            </a:xfrm>
            <a:custGeom>
              <a:avLst/>
              <a:gdLst/>
              <a:ahLst/>
              <a:cxnLst/>
              <a:rect l="l" t="t" r="r" b="b"/>
              <a:pathLst>
                <a:path w="638" h="473" extrusionOk="0">
                  <a:moveTo>
                    <a:pt x="339" y="0"/>
                  </a:moveTo>
                  <a:cubicBezTo>
                    <a:pt x="300" y="0"/>
                    <a:pt x="259" y="13"/>
                    <a:pt x="218" y="42"/>
                  </a:cubicBezTo>
                  <a:cubicBezTo>
                    <a:pt x="97" y="163"/>
                    <a:pt x="25" y="308"/>
                    <a:pt x="1" y="465"/>
                  </a:cubicBezTo>
                  <a:cubicBezTo>
                    <a:pt x="34" y="470"/>
                    <a:pt x="67" y="472"/>
                    <a:pt x="100" y="472"/>
                  </a:cubicBezTo>
                  <a:cubicBezTo>
                    <a:pt x="227" y="472"/>
                    <a:pt x="355" y="438"/>
                    <a:pt x="460" y="380"/>
                  </a:cubicBezTo>
                  <a:cubicBezTo>
                    <a:pt x="637" y="242"/>
                    <a:pt x="510" y="0"/>
                    <a:pt x="33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77"/>
            <p:cNvSpPr/>
            <p:nvPr/>
          </p:nvSpPr>
          <p:spPr>
            <a:xfrm>
              <a:off x="2231192" y="4348944"/>
              <a:ext cx="21827" cy="15514"/>
            </a:xfrm>
            <a:custGeom>
              <a:avLst/>
              <a:gdLst/>
              <a:ahLst/>
              <a:cxnLst/>
              <a:rect l="l" t="t" r="r" b="b"/>
              <a:pathLst>
                <a:path w="650" h="462" extrusionOk="0">
                  <a:moveTo>
                    <a:pt x="530" y="1"/>
                  </a:moveTo>
                  <a:cubicBezTo>
                    <a:pt x="410" y="1"/>
                    <a:pt x="287" y="28"/>
                    <a:pt x="178" y="82"/>
                  </a:cubicBezTo>
                  <a:cubicBezTo>
                    <a:pt x="0" y="211"/>
                    <a:pt x="114" y="461"/>
                    <a:pt x="287" y="461"/>
                  </a:cubicBezTo>
                  <a:cubicBezTo>
                    <a:pt x="325" y="461"/>
                    <a:pt x="367" y="449"/>
                    <a:pt x="408" y="421"/>
                  </a:cubicBezTo>
                  <a:cubicBezTo>
                    <a:pt x="529" y="312"/>
                    <a:pt x="614" y="167"/>
                    <a:pt x="650" y="10"/>
                  </a:cubicBezTo>
                  <a:cubicBezTo>
                    <a:pt x="611" y="4"/>
                    <a:pt x="571" y="1"/>
                    <a:pt x="5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77"/>
            <p:cNvSpPr/>
            <p:nvPr/>
          </p:nvSpPr>
          <p:spPr>
            <a:xfrm>
              <a:off x="2252583" y="4334873"/>
              <a:ext cx="23607" cy="15514"/>
            </a:xfrm>
            <a:custGeom>
              <a:avLst/>
              <a:gdLst/>
              <a:ahLst/>
              <a:cxnLst/>
              <a:rect l="l" t="t" r="r" b="b"/>
              <a:pathLst>
                <a:path w="703" h="462" extrusionOk="0">
                  <a:moveTo>
                    <a:pt x="399" y="1"/>
                  </a:moveTo>
                  <a:cubicBezTo>
                    <a:pt x="361" y="1"/>
                    <a:pt x="320" y="13"/>
                    <a:pt x="279" y="42"/>
                  </a:cubicBezTo>
                  <a:cubicBezTo>
                    <a:pt x="146" y="139"/>
                    <a:pt x="49" y="284"/>
                    <a:pt x="1" y="441"/>
                  </a:cubicBezTo>
                  <a:cubicBezTo>
                    <a:pt x="60" y="455"/>
                    <a:pt x="120" y="461"/>
                    <a:pt x="181" y="461"/>
                  </a:cubicBezTo>
                  <a:cubicBezTo>
                    <a:pt x="281" y="461"/>
                    <a:pt x="381" y="443"/>
                    <a:pt x="472" y="405"/>
                  </a:cubicBezTo>
                  <a:cubicBezTo>
                    <a:pt x="703" y="294"/>
                    <a:pt x="584" y="1"/>
                    <a:pt x="3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77"/>
            <p:cNvSpPr/>
            <p:nvPr/>
          </p:nvSpPr>
          <p:spPr>
            <a:xfrm>
              <a:off x="2281395" y="4273756"/>
              <a:ext cx="60511" cy="186738"/>
            </a:xfrm>
            <a:custGeom>
              <a:avLst/>
              <a:gdLst/>
              <a:ahLst/>
              <a:cxnLst/>
              <a:rect l="l" t="t" r="r" b="b"/>
              <a:pathLst>
                <a:path w="1802" h="5561" extrusionOk="0">
                  <a:moveTo>
                    <a:pt x="1741" y="1"/>
                  </a:moveTo>
                  <a:cubicBezTo>
                    <a:pt x="1729" y="13"/>
                    <a:pt x="1" y="1850"/>
                    <a:pt x="327" y="5561"/>
                  </a:cubicBezTo>
                  <a:lnTo>
                    <a:pt x="412" y="5561"/>
                  </a:lnTo>
                  <a:cubicBezTo>
                    <a:pt x="98" y="1886"/>
                    <a:pt x="1790" y="73"/>
                    <a:pt x="1802" y="61"/>
                  </a:cubicBezTo>
                  <a:lnTo>
                    <a:pt x="174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77"/>
            <p:cNvSpPr/>
            <p:nvPr/>
          </p:nvSpPr>
          <p:spPr>
            <a:xfrm>
              <a:off x="2338651" y="4254782"/>
              <a:ext cx="27233" cy="22667"/>
            </a:xfrm>
            <a:custGeom>
              <a:avLst/>
              <a:gdLst/>
              <a:ahLst/>
              <a:cxnLst/>
              <a:rect l="l" t="t" r="r" b="b"/>
              <a:pathLst>
                <a:path w="811" h="675" extrusionOk="0">
                  <a:moveTo>
                    <a:pt x="418" y="1"/>
                  </a:moveTo>
                  <a:cubicBezTo>
                    <a:pt x="356" y="1"/>
                    <a:pt x="290" y="25"/>
                    <a:pt x="230" y="82"/>
                  </a:cubicBezTo>
                  <a:cubicBezTo>
                    <a:pt x="85" y="239"/>
                    <a:pt x="12" y="457"/>
                    <a:pt x="0" y="675"/>
                  </a:cubicBezTo>
                  <a:cubicBezTo>
                    <a:pt x="218" y="675"/>
                    <a:pt x="435" y="602"/>
                    <a:pt x="604" y="469"/>
                  </a:cubicBezTo>
                  <a:cubicBezTo>
                    <a:pt x="810" y="282"/>
                    <a:pt x="632" y="1"/>
                    <a:pt x="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77"/>
            <p:cNvSpPr/>
            <p:nvPr/>
          </p:nvSpPr>
          <p:spPr>
            <a:xfrm>
              <a:off x="2334185" y="4282285"/>
              <a:ext cx="29013" cy="20920"/>
            </a:xfrm>
            <a:custGeom>
              <a:avLst/>
              <a:gdLst/>
              <a:ahLst/>
              <a:cxnLst/>
              <a:rect l="l" t="t" r="r" b="b"/>
              <a:pathLst>
                <a:path w="864" h="623" extrusionOk="0">
                  <a:moveTo>
                    <a:pt x="147" y="1"/>
                  </a:moveTo>
                  <a:cubicBezTo>
                    <a:pt x="98" y="1"/>
                    <a:pt x="49" y="5"/>
                    <a:pt x="0" y="13"/>
                  </a:cubicBezTo>
                  <a:cubicBezTo>
                    <a:pt x="36" y="230"/>
                    <a:pt x="145" y="424"/>
                    <a:pt x="302" y="569"/>
                  </a:cubicBezTo>
                  <a:cubicBezTo>
                    <a:pt x="355" y="606"/>
                    <a:pt x="410" y="622"/>
                    <a:pt x="461" y="622"/>
                  </a:cubicBezTo>
                  <a:cubicBezTo>
                    <a:pt x="691" y="622"/>
                    <a:pt x="864" y="299"/>
                    <a:pt x="617" y="121"/>
                  </a:cubicBezTo>
                  <a:cubicBezTo>
                    <a:pt x="476" y="47"/>
                    <a:pt x="314" y="1"/>
                    <a:pt x="1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77"/>
            <p:cNvSpPr/>
            <p:nvPr/>
          </p:nvSpPr>
          <p:spPr>
            <a:xfrm>
              <a:off x="2304667" y="4263715"/>
              <a:ext cx="29953" cy="20215"/>
            </a:xfrm>
            <a:custGeom>
              <a:avLst/>
              <a:gdLst/>
              <a:ahLst/>
              <a:cxnLst/>
              <a:rect l="l" t="t" r="r" b="b"/>
              <a:pathLst>
                <a:path w="892" h="602" extrusionOk="0">
                  <a:moveTo>
                    <a:pt x="395" y="0"/>
                  </a:moveTo>
                  <a:cubicBezTo>
                    <a:pt x="159" y="0"/>
                    <a:pt x="0" y="354"/>
                    <a:pt x="263" y="505"/>
                  </a:cubicBezTo>
                  <a:cubicBezTo>
                    <a:pt x="392" y="570"/>
                    <a:pt x="537" y="602"/>
                    <a:pt x="680" y="602"/>
                  </a:cubicBezTo>
                  <a:cubicBezTo>
                    <a:pt x="752" y="602"/>
                    <a:pt x="823" y="594"/>
                    <a:pt x="891" y="578"/>
                  </a:cubicBezTo>
                  <a:cubicBezTo>
                    <a:pt x="891" y="578"/>
                    <a:pt x="795" y="191"/>
                    <a:pt x="541" y="46"/>
                  </a:cubicBezTo>
                  <a:cubicBezTo>
                    <a:pt x="491" y="14"/>
                    <a:pt x="441" y="0"/>
                    <a:pt x="3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77"/>
            <p:cNvSpPr/>
            <p:nvPr/>
          </p:nvSpPr>
          <p:spPr>
            <a:xfrm>
              <a:off x="2317931" y="4308210"/>
              <a:ext cx="30121" cy="19980"/>
            </a:xfrm>
            <a:custGeom>
              <a:avLst/>
              <a:gdLst/>
              <a:ahLst/>
              <a:cxnLst/>
              <a:rect l="l" t="t" r="r" b="b"/>
              <a:pathLst>
                <a:path w="897" h="595" extrusionOk="0">
                  <a:moveTo>
                    <a:pt x="262" y="1"/>
                  </a:moveTo>
                  <a:cubicBezTo>
                    <a:pt x="174" y="1"/>
                    <a:pt x="86" y="13"/>
                    <a:pt x="1" y="38"/>
                  </a:cubicBezTo>
                  <a:cubicBezTo>
                    <a:pt x="61" y="244"/>
                    <a:pt x="194" y="425"/>
                    <a:pt x="363" y="558"/>
                  </a:cubicBezTo>
                  <a:cubicBezTo>
                    <a:pt x="412" y="583"/>
                    <a:pt x="458" y="594"/>
                    <a:pt x="502" y="594"/>
                  </a:cubicBezTo>
                  <a:cubicBezTo>
                    <a:pt x="752" y="594"/>
                    <a:pt x="897" y="229"/>
                    <a:pt x="629" y="75"/>
                  </a:cubicBezTo>
                  <a:cubicBezTo>
                    <a:pt x="509" y="25"/>
                    <a:pt x="385"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77"/>
            <p:cNvSpPr/>
            <p:nvPr/>
          </p:nvSpPr>
          <p:spPr>
            <a:xfrm>
              <a:off x="2288212" y="4292561"/>
              <a:ext cx="30155" cy="19174"/>
            </a:xfrm>
            <a:custGeom>
              <a:avLst/>
              <a:gdLst/>
              <a:ahLst/>
              <a:cxnLst/>
              <a:rect l="l" t="t" r="r" b="b"/>
              <a:pathLst>
                <a:path w="898" h="571" extrusionOk="0">
                  <a:moveTo>
                    <a:pt x="384" y="1"/>
                  </a:moveTo>
                  <a:cubicBezTo>
                    <a:pt x="132" y="1"/>
                    <a:pt x="0" y="377"/>
                    <a:pt x="257" y="516"/>
                  </a:cubicBezTo>
                  <a:cubicBezTo>
                    <a:pt x="360" y="553"/>
                    <a:pt x="469" y="571"/>
                    <a:pt x="578" y="571"/>
                  </a:cubicBezTo>
                  <a:cubicBezTo>
                    <a:pt x="686" y="571"/>
                    <a:pt x="795" y="553"/>
                    <a:pt x="898" y="516"/>
                  </a:cubicBezTo>
                  <a:cubicBezTo>
                    <a:pt x="813" y="311"/>
                    <a:pt x="680" y="142"/>
                    <a:pt x="487" y="21"/>
                  </a:cubicBezTo>
                  <a:cubicBezTo>
                    <a:pt x="451" y="7"/>
                    <a:pt x="417" y="1"/>
                    <a:pt x="3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77"/>
            <p:cNvSpPr/>
            <p:nvPr/>
          </p:nvSpPr>
          <p:spPr>
            <a:xfrm>
              <a:off x="2305775" y="4337392"/>
              <a:ext cx="31129" cy="19275"/>
            </a:xfrm>
            <a:custGeom>
              <a:avLst/>
              <a:gdLst/>
              <a:ahLst/>
              <a:cxnLst/>
              <a:rect l="l" t="t" r="r" b="b"/>
              <a:pathLst>
                <a:path w="927" h="574" extrusionOk="0">
                  <a:moveTo>
                    <a:pt x="365" y="1"/>
                  </a:moveTo>
                  <a:cubicBezTo>
                    <a:pt x="241" y="1"/>
                    <a:pt x="117" y="23"/>
                    <a:pt x="0" y="64"/>
                  </a:cubicBezTo>
                  <a:cubicBezTo>
                    <a:pt x="85" y="269"/>
                    <a:pt x="230" y="439"/>
                    <a:pt x="423" y="547"/>
                  </a:cubicBezTo>
                  <a:cubicBezTo>
                    <a:pt x="463" y="565"/>
                    <a:pt x="502" y="573"/>
                    <a:pt x="538" y="573"/>
                  </a:cubicBezTo>
                  <a:cubicBezTo>
                    <a:pt x="795" y="573"/>
                    <a:pt x="927" y="167"/>
                    <a:pt x="641" y="40"/>
                  </a:cubicBezTo>
                  <a:cubicBezTo>
                    <a:pt x="552" y="14"/>
                    <a:pt x="459" y="1"/>
                    <a:pt x="3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77"/>
            <p:cNvSpPr/>
            <p:nvPr/>
          </p:nvSpPr>
          <p:spPr>
            <a:xfrm>
              <a:off x="2274881" y="4323892"/>
              <a:ext cx="31733" cy="18805"/>
            </a:xfrm>
            <a:custGeom>
              <a:avLst/>
              <a:gdLst/>
              <a:ahLst/>
              <a:cxnLst/>
              <a:rect l="l" t="t" r="r" b="b"/>
              <a:pathLst>
                <a:path w="945" h="560" extrusionOk="0">
                  <a:moveTo>
                    <a:pt x="384" y="0"/>
                  </a:moveTo>
                  <a:cubicBezTo>
                    <a:pt x="114" y="0"/>
                    <a:pt x="1" y="418"/>
                    <a:pt x="304" y="526"/>
                  </a:cubicBezTo>
                  <a:cubicBezTo>
                    <a:pt x="383" y="548"/>
                    <a:pt x="463" y="559"/>
                    <a:pt x="542" y="559"/>
                  </a:cubicBezTo>
                  <a:cubicBezTo>
                    <a:pt x="679" y="559"/>
                    <a:pt x="814" y="527"/>
                    <a:pt x="944" y="466"/>
                  </a:cubicBezTo>
                  <a:cubicBezTo>
                    <a:pt x="848" y="272"/>
                    <a:pt x="690" y="115"/>
                    <a:pt x="485" y="19"/>
                  </a:cubicBezTo>
                  <a:cubicBezTo>
                    <a:pt x="449" y="6"/>
                    <a:pt x="416" y="0"/>
                    <a:pt x="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77"/>
            <p:cNvSpPr/>
            <p:nvPr/>
          </p:nvSpPr>
          <p:spPr>
            <a:xfrm>
              <a:off x="2297649" y="4364290"/>
              <a:ext cx="31935" cy="18268"/>
            </a:xfrm>
            <a:custGeom>
              <a:avLst/>
              <a:gdLst/>
              <a:ahLst/>
              <a:cxnLst/>
              <a:rect l="l" t="t" r="r" b="b"/>
              <a:pathLst>
                <a:path w="951" h="544" extrusionOk="0">
                  <a:moveTo>
                    <a:pt x="485" y="0"/>
                  </a:moveTo>
                  <a:cubicBezTo>
                    <a:pt x="316" y="0"/>
                    <a:pt x="151" y="48"/>
                    <a:pt x="0" y="133"/>
                  </a:cubicBezTo>
                  <a:cubicBezTo>
                    <a:pt x="121" y="314"/>
                    <a:pt x="290" y="459"/>
                    <a:pt x="496" y="532"/>
                  </a:cubicBezTo>
                  <a:cubicBezTo>
                    <a:pt x="525" y="540"/>
                    <a:pt x="552" y="544"/>
                    <a:pt x="578" y="544"/>
                  </a:cubicBezTo>
                  <a:cubicBezTo>
                    <a:pt x="865" y="544"/>
                    <a:pt x="950" y="90"/>
                    <a:pt x="629" y="12"/>
                  </a:cubicBezTo>
                  <a:cubicBezTo>
                    <a:pt x="581" y="4"/>
                    <a:pt x="533" y="0"/>
                    <a:pt x="4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77"/>
            <p:cNvSpPr/>
            <p:nvPr/>
          </p:nvSpPr>
          <p:spPr>
            <a:xfrm>
              <a:off x="2266351" y="4356331"/>
              <a:ext cx="32136" cy="18167"/>
            </a:xfrm>
            <a:custGeom>
              <a:avLst/>
              <a:gdLst/>
              <a:ahLst/>
              <a:cxnLst/>
              <a:rect l="l" t="t" r="r" b="b"/>
              <a:pathLst>
                <a:path w="957" h="541" extrusionOk="0">
                  <a:moveTo>
                    <a:pt x="372" y="1"/>
                  </a:moveTo>
                  <a:cubicBezTo>
                    <a:pt x="64" y="1"/>
                    <a:pt x="0" y="483"/>
                    <a:pt x="340" y="539"/>
                  </a:cubicBezTo>
                  <a:cubicBezTo>
                    <a:pt x="358" y="540"/>
                    <a:pt x="377" y="541"/>
                    <a:pt x="395" y="541"/>
                  </a:cubicBezTo>
                  <a:cubicBezTo>
                    <a:pt x="594" y="541"/>
                    <a:pt x="790" y="481"/>
                    <a:pt x="957" y="370"/>
                  </a:cubicBezTo>
                  <a:cubicBezTo>
                    <a:pt x="824" y="189"/>
                    <a:pt x="642" y="68"/>
                    <a:pt x="437" y="7"/>
                  </a:cubicBezTo>
                  <a:cubicBezTo>
                    <a:pt x="414" y="3"/>
                    <a:pt x="393" y="1"/>
                    <a:pt x="3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77"/>
            <p:cNvSpPr/>
            <p:nvPr/>
          </p:nvSpPr>
          <p:spPr>
            <a:xfrm>
              <a:off x="2293585" y="4392633"/>
              <a:ext cx="32875" cy="18637"/>
            </a:xfrm>
            <a:custGeom>
              <a:avLst/>
              <a:gdLst/>
              <a:ahLst/>
              <a:cxnLst/>
              <a:rect l="l" t="t" r="r" b="b"/>
              <a:pathLst>
                <a:path w="979" h="555" extrusionOk="0">
                  <a:moveTo>
                    <a:pt x="560" y="1"/>
                  </a:moveTo>
                  <a:cubicBezTo>
                    <a:pt x="353" y="1"/>
                    <a:pt x="167" y="62"/>
                    <a:pt x="1" y="184"/>
                  </a:cubicBezTo>
                  <a:cubicBezTo>
                    <a:pt x="133" y="353"/>
                    <a:pt x="315" y="486"/>
                    <a:pt x="532" y="546"/>
                  </a:cubicBezTo>
                  <a:cubicBezTo>
                    <a:pt x="557" y="552"/>
                    <a:pt x="580" y="554"/>
                    <a:pt x="602" y="554"/>
                  </a:cubicBezTo>
                  <a:cubicBezTo>
                    <a:pt x="918" y="554"/>
                    <a:pt x="978" y="25"/>
                    <a:pt x="617" y="2"/>
                  </a:cubicBezTo>
                  <a:cubicBezTo>
                    <a:pt x="598" y="1"/>
                    <a:pt x="579" y="1"/>
                    <a:pt x="5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77"/>
            <p:cNvSpPr/>
            <p:nvPr/>
          </p:nvSpPr>
          <p:spPr>
            <a:xfrm>
              <a:off x="2262590" y="4388200"/>
              <a:ext cx="31834" cy="18335"/>
            </a:xfrm>
            <a:custGeom>
              <a:avLst/>
              <a:gdLst/>
              <a:ahLst/>
              <a:cxnLst/>
              <a:rect l="l" t="t" r="r" b="b"/>
              <a:pathLst>
                <a:path w="948" h="546" extrusionOk="0">
                  <a:moveTo>
                    <a:pt x="368" y="0"/>
                  </a:moveTo>
                  <a:cubicBezTo>
                    <a:pt x="28" y="0"/>
                    <a:pt x="1" y="510"/>
                    <a:pt x="355" y="545"/>
                  </a:cubicBezTo>
                  <a:cubicBezTo>
                    <a:pt x="573" y="533"/>
                    <a:pt x="778" y="461"/>
                    <a:pt x="948" y="316"/>
                  </a:cubicBezTo>
                  <a:cubicBezTo>
                    <a:pt x="948" y="316"/>
                    <a:pt x="682" y="13"/>
                    <a:pt x="392" y="1"/>
                  </a:cubicBezTo>
                  <a:cubicBezTo>
                    <a:pt x="384" y="1"/>
                    <a:pt x="376" y="0"/>
                    <a:pt x="3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77"/>
            <p:cNvSpPr/>
            <p:nvPr/>
          </p:nvSpPr>
          <p:spPr>
            <a:xfrm>
              <a:off x="2292376" y="4429169"/>
              <a:ext cx="31397" cy="17965"/>
            </a:xfrm>
            <a:custGeom>
              <a:avLst/>
              <a:gdLst/>
              <a:ahLst/>
              <a:cxnLst/>
              <a:rect l="l" t="t" r="r" b="b"/>
              <a:pathLst>
                <a:path w="935" h="535" extrusionOk="0">
                  <a:moveTo>
                    <a:pt x="550" y="1"/>
                  </a:moveTo>
                  <a:cubicBezTo>
                    <a:pt x="353" y="1"/>
                    <a:pt x="166" y="61"/>
                    <a:pt x="0" y="183"/>
                  </a:cubicBezTo>
                  <a:cubicBezTo>
                    <a:pt x="133" y="353"/>
                    <a:pt x="315" y="473"/>
                    <a:pt x="532" y="534"/>
                  </a:cubicBezTo>
                  <a:cubicBezTo>
                    <a:pt x="540" y="534"/>
                    <a:pt x="548" y="535"/>
                    <a:pt x="556" y="535"/>
                  </a:cubicBezTo>
                  <a:cubicBezTo>
                    <a:pt x="874" y="535"/>
                    <a:pt x="935" y="73"/>
                    <a:pt x="605" y="2"/>
                  </a:cubicBezTo>
                  <a:cubicBezTo>
                    <a:pt x="586" y="1"/>
                    <a:pt x="568" y="1"/>
                    <a:pt x="5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77"/>
            <p:cNvSpPr/>
            <p:nvPr/>
          </p:nvSpPr>
          <p:spPr>
            <a:xfrm>
              <a:off x="2261112" y="4424702"/>
              <a:ext cx="31700" cy="17932"/>
            </a:xfrm>
            <a:custGeom>
              <a:avLst/>
              <a:gdLst/>
              <a:ahLst/>
              <a:cxnLst/>
              <a:rect l="l" t="t" r="r" b="b"/>
              <a:pathLst>
                <a:path w="944" h="534" extrusionOk="0">
                  <a:moveTo>
                    <a:pt x="365" y="0"/>
                  </a:moveTo>
                  <a:cubicBezTo>
                    <a:pt x="34" y="0"/>
                    <a:pt x="0" y="511"/>
                    <a:pt x="351" y="534"/>
                  </a:cubicBezTo>
                  <a:cubicBezTo>
                    <a:pt x="569" y="534"/>
                    <a:pt x="786" y="449"/>
                    <a:pt x="943" y="316"/>
                  </a:cubicBezTo>
                  <a:cubicBezTo>
                    <a:pt x="943" y="316"/>
                    <a:pt x="690" y="14"/>
                    <a:pt x="399" y="2"/>
                  </a:cubicBezTo>
                  <a:cubicBezTo>
                    <a:pt x="388" y="1"/>
                    <a:pt x="376" y="0"/>
                    <a:pt x="3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77"/>
            <p:cNvSpPr/>
            <p:nvPr/>
          </p:nvSpPr>
          <p:spPr>
            <a:xfrm>
              <a:off x="2292667" y="4314062"/>
              <a:ext cx="184690" cy="147349"/>
            </a:xfrm>
            <a:custGeom>
              <a:avLst/>
              <a:gdLst/>
              <a:ahLst/>
              <a:cxnLst/>
              <a:rect l="l" t="t" r="r" b="b"/>
              <a:pathLst>
                <a:path w="5500" h="4388" extrusionOk="0">
                  <a:moveTo>
                    <a:pt x="508" y="4388"/>
                  </a:moveTo>
                  <a:cubicBezTo>
                    <a:pt x="508" y="4388"/>
                    <a:pt x="0" y="2744"/>
                    <a:pt x="1052" y="2490"/>
                  </a:cubicBezTo>
                  <a:cubicBezTo>
                    <a:pt x="1052" y="2490"/>
                    <a:pt x="1112" y="302"/>
                    <a:pt x="2671" y="858"/>
                  </a:cubicBezTo>
                  <a:cubicBezTo>
                    <a:pt x="2671" y="858"/>
                    <a:pt x="2901" y="0"/>
                    <a:pt x="3807" y="37"/>
                  </a:cubicBezTo>
                  <a:cubicBezTo>
                    <a:pt x="4714" y="73"/>
                    <a:pt x="4678" y="943"/>
                    <a:pt x="4678" y="943"/>
                  </a:cubicBezTo>
                  <a:cubicBezTo>
                    <a:pt x="4678" y="943"/>
                    <a:pt x="5500" y="1076"/>
                    <a:pt x="5500" y="1765"/>
                  </a:cubicBezTo>
                  <a:cubicBezTo>
                    <a:pt x="5500" y="1765"/>
                    <a:pt x="1438" y="617"/>
                    <a:pt x="1088" y="4376"/>
                  </a:cubicBezTo>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77"/>
            <p:cNvSpPr/>
            <p:nvPr/>
          </p:nvSpPr>
          <p:spPr>
            <a:xfrm>
              <a:off x="2226625" y="4460466"/>
              <a:ext cx="124615" cy="111654"/>
            </a:xfrm>
            <a:custGeom>
              <a:avLst/>
              <a:gdLst/>
              <a:ahLst/>
              <a:cxnLst/>
              <a:rect l="l" t="t" r="r" b="b"/>
              <a:pathLst>
                <a:path w="3711" h="3325" fill="none" extrusionOk="0">
                  <a:moveTo>
                    <a:pt x="49" y="363"/>
                  </a:moveTo>
                  <a:lnTo>
                    <a:pt x="810" y="3216"/>
                  </a:lnTo>
                  <a:cubicBezTo>
                    <a:pt x="822" y="3276"/>
                    <a:pt x="883" y="3313"/>
                    <a:pt x="955" y="3325"/>
                  </a:cubicBezTo>
                  <a:lnTo>
                    <a:pt x="2768" y="3325"/>
                  </a:lnTo>
                  <a:cubicBezTo>
                    <a:pt x="2841" y="3313"/>
                    <a:pt x="2889" y="3276"/>
                    <a:pt x="2913" y="3216"/>
                  </a:cubicBezTo>
                  <a:lnTo>
                    <a:pt x="3662" y="363"/>
                  </a:lnTo>
                  <a:cubicBezTo>
                    <a:pt x="3711" y="182"/>
                    <a:pt x="3578" y="1"/>
                    <a:pt x="3397" y="1"/>
                  </a:cubicBezTo>
                  <a:lnTo>
                    <a:pt x="327" y="1"/>
                  </a:lnTo>
                  <a:cubicBezTo>
                    <a:pt x="145" y="1"/>
                    <a:pt x="0" y="182"/>
                    <a:pt x="49" y="363"/>
                  </a:cubicBezTo>
                  <a:close/>
                </a:path>
              </a:pathLst>
            </a:custGeom>
            <a:solidFill>
              <a:schemeClr val="accent2"/>
            </a:solidFill>
            <a:ln w="2125" cap="flat" cmpd="sng">
              <a:solidFill>
                <a:schemeClr val="accent2"/>
              </a:solidFill>
              <a:prstDash val="solid"/>
              <a:miter lim="1208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77"/>
            <p:cNvSpPr/>
            <p:nvPr/>
          </p:nvSpPr>
          <p:spPr>
            <a:xfrm>
              <a:off x="2307790" y="4472253"/>
              <a:ext cx="17092" cy="90129"/>
            </a:xfrm>
            <a:custGeom>
              <a:avLst/>
              <a:gdLst/>
              <a:ahLst/>
              <a:cxnLst/>
              <a:rect l="l" t="t" r="r" b="b"/>
              <a:pathLst>
                <a:path w="509" h="2684" fill="none" extrusionOk="0">
                  <a:moveTo>
                    <a:pt x="508" y="0"/>
                  </a:moveTo>
                  <a:lnTo>
                    <a:pt x="1" y="2684"/>
                  </a:lnTo>
                </a:path>
              </a:pathLst>
            </a:custGeom>
            <a:noFill/>
            <a:ln w="2125" cap="rnd" cmpd="sng">
              <a:solidFill>
                <a:schemeClr val="accent4"/>
              </a:solidFill>
              <a:prstDash val="solid"/>
              <a:miter lim="1208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0"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11</a:t>
            </a:r>
            <a:endParaRPr lang="en"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42"/>
          <p:cNvSpPr txBox="1">
            <a:spLocks noGrp="1"/>
          </p:cNvSpPr>
          <p:nvPr>
            <p:ph type="title"/>
          </p:nvPr>
        </p:nvSpPr>
        <p:spPr>
          <a:xfrm>
            <a:off x="457200" y="445025"/>
            <a:ext cx="8229600" cy="48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771" name="Google Shape;771;p42"/>
          <p:cNvSpPr txBox="1">
            <a:spLocks noGrp="1"/>
          </p:cNvSpPr>
          <p:nvPr>
            <p:ph type="title" idx="2"/>
          </p:nvPr>
        </p:nvSpPr>
        <p:spPr>
          <a:xfrm>
            <a:off x="1120050" y="1827650"/>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DEFINITION</a:t>
            </a:r>
            <a:endParaRPr dirty="0"/>
          </a:p>
        </p:txBody>
      </p:sp>
      <p:sp>
        <p:nvSpPr>
          <p:cNvPr id="773" name="Google Shape;773;p42"/>
          <p:cNvSpPr txBox="1">
            <a:spLocks noGrp="1"/>
          </p:cNvSpPr>
          <p:nvPr>
            <p:ph type="title" idx="3"/>
          </p:nvPr>
        </p:nvSpPr>
        <p:spPr>
          <a:xfrm>
            <a:off x="1136550" y="1261027"/>
            <a:ext cx="2240100" cy="66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774" name="Google Shape;774;p42"/>
          <p:cNvSpPr txBox="1">
            <a:spLocks noGrp="1"/>
          </p:cNvSpPr>
          <p:nvPr>
            <p:ph type="title" idx="4"/>
          </p:nvPr>
        </p:nvSpPr>
        <p:spPr>
          <a:xfrm>
            <a:off x="1051675" y="3604000"/>
            <a:ext cx="24099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PRODUCT NEEDS</a:t>
            </a:r>
            <a:endParaRPr dirty="0"/>
          </a:p>
        </p:txBody>
      </p:sp>
      <p:sp>
        <p:nvSpPr>
          <p:cNvPr id="776" name="Google Shape;776;p42"/>
          <p:cNvSpPr txBox="1">
            <a:spLocks noGrp="1"/>
          </p:cNvSpPr>
          <p:nvPr>
            <p:ph type="title" idx="6"/>
          </p:nvPr>
        </p:nvSpPr>
        <p:spPr>
          <a:xfrm>
            <a:off x="1136550" y="3036281"/>
            <a:ext cx="2240100" cy="63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777" name="Google Shape;777;p42"/>
          <p:cNvSpPr txBox="1">
            <a:spLocks noGrp="1"/>
          </p:cNvSpPr>
          <p:nvPr>
            <p:ph type="title" idx="7"/>
          </p:nvPr>
        </p:nvSpPr>
        <p:spPr>
          <a:xfrm>
            <a:off x="3528725" y="1817425"/>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ONLINE MARKET PLACE</a:t>
            </a:r>
            <a:endParaRPr dirty="0"/>
          </a:p>
        </p:txBody>
      </p:sp>
      <p:sp>
        <p:nvSpPr>
          <p:cNvPr id="778" name="Google Shape;778;p42"/>
          <p:cNvSpPr txBox="1">
            <a:spLocks noGrp="1"/>
          </p:cNvSpPr>
          <p:nvPr>
            <p:ph type="subTitle" idx="8"/>
          </p:nvPr>
        </p:nvSpPr>
        <p:spPr>
          <a:xfrm>
            <a:off x="3442325" y="2314047"/>
            <a:ext cx="2240100" cy="64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And Its types </a:t>
            </a:r>
            <a:endParaRPr dirty="0"/>
          </a:p>
          <a:p>
            <a:pPr marL="0" lvl="0" indent="0" algn="ctr" rtl="0">
              <a:spcBef>
                <a:spcPts val="0"/>
              </a:spcBef>
              <a:spcAft>
                <a:spcPts val="0"/>
              </a:spcAft>
              <a:buNone/>
            </a:pPr>
            <a:endParaRPr dirty="0"/>
          </a:p>
        </p:txBody>
      </p:sp>
      <p:sp>
        <p:nvSpPr>
          <p:cNvPr id="779" name="Google Shape;779;p42"/>
          <p:cNvSpPr txBox="1">
            <a:spLocks noGrp="1"/>
          </p:cNvSpPr>
          <p:nvPr>
            <p:ph type="title" idx="9"/>
          </p:nvPr>
        </p:nvSpPr>
        <p:spPr>
          <a:xfrm>
            <a:off x="3442327" y="1235450"/>
            <a:ext cx="2240100" cy="68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780" name="Google Shape;780;p42"/>
          <p:cNvSpPr txBox="1">
            <a:spLocks noGrp="1"/>
          </p:cNvSpPr>
          <p:nvPr>
            <p:ph type="title" idx="13"/>
          </p:nvPr>
        </p:nvSpPr>
        <p:spPr>
          <a:xfrm>
            <a:off x="3442327" y="3604003"/>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SERVICE NEEDS</a:t>
            </a:r>
            <a:endParaRPr dirty="0"/>
          </a:p>
        </p:txBody>
      </p:sp>
      <p:sp>
        <p:nvSpPr>
          <p:cNvPr id="782" name="Google Shape;782;p42"/>
          <p:cNvSpPr txBox="1">
            <a:spLocks noGrp="1"/>
          </p:cNvSpPr>
          <p:nvPr>
            <p:ph type="title" idx="15"/>
          </p:nvPr>
        </p:nvSpPr>
        <p:spPr>
          <a:xfrm>
            <a:off x="3442327" y="3012050"/>
            <a:ext cx="2240100" cy="65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783" name="Google Shape;783;p42"/>
          <p:cNvSpPr txBox="1">
            <a:spLocks noGrp="1"/>
          </p:cNvSpPr>
          <p:nvPr>
            <p:ph type="title" idx="16"/>
          </p:nvPr>
        </p:nvSpPr>
        <p:spPr>
          <a:xfrm>
            <a:off x="5682425" y="1826175"/>
            <a:ext cx="24099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CUSTOMER NEEDS</a:t>
            </a:r>
            <a:endParaRPr dirty="0"/>
          </a:p>
        </p:txBody>
      </p:sp>
      <p:sp>
        <p:nvSpPr>
          <p:cNvPr id="785" name="Google Shape;785;p42"/>
          <p:cNvSpPr txBox="1">
            <a:spLocks noGrp="1"/>
          </p:cNvSpPr>
          <p:nvPr>
            <p:ph type="title" idx="18"/>
          </p:nvPr>
        </p:nvSpPr>
        <p:spPr>
          <a:xfrm>
            <a:off x="5768951" y="1264506"/>
            <a:ext cx="2240100" cy="66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786" name="Google Shape;786;p42"/>
          <p:cNvSpPr txBox="1">
            <a:spLocks noGrp="1"/>
          </p:cNvSpPr>
          <p:nvPr>
            <p:ph type="title" idx="19"/>
          </p:nvPr>
        </p:nvSpPr>
        <p:spPr>
          <a:xfrm>
            <a:off x="5768952" y="3602543"/>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CONCLUSION </a:t>
            </a:r>
            <a:endParaRPr dirty="0"/>
          </a:p>
        </p:txBody>
      </p:sp>
      <p:sp>
        <p:nvSpPr>
          <p:cNvPr id="788" name="Google Shape;788;p42"/>
          <p:cNvSpPr txBox="1">
            <a:spLocks noGrp="1"/>
          </p:cNvSpPr>
          <p:nvPr>
            <p:ph type="title" idx="21"/>
          </p:nvPr>
        </p:nvSpPr>
        <p:spPr>
          <a:xfrm>
            <a:off x="5768951" y="3039614"/>
            <a:ext cx="2240100" cy="63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3" name="Subtitle 2">
            <a:extLst>
              <a:ext uri="{FF2B5EF4-FFF2-40B4-BE49-F238E27FC236}">
                <a16:creationId xmlns="" xmlns:a16="http://schemas.microsoft.com/office/drawing/2014/main" id="{C46BB2F3-942C-49F3-8170-DA9B1025E5E0}"/>
              </a:ext>
            </a:extLst>
          </p:cNvPr>
          <p:cNvSpPr>
            <a:spLocks noGrp="1"/>
          </p:cNvSpPr>
          <p:nvPr>
            <p:ph type="subTitle" idx="1"/>
          </p:nvPr>
        </p:nvSpPr>
        <p:spPr/>
        <p:txBody>
          <a:bodyPr/>
          <a:lstStyle/>
          <a:p>
            <a:r>
              <a:rPr lang="en-US" dirty="0"/>
              <a:t>Of Market Place</a:t>
            </a:r>
          </a:p>
        </p:txBody>
      </p:sp>
      <p:sp>
        <p:nvSpPr>
          <p:cNvPr id="17"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2</a:t>
            </a:r>
            <a:endParaRPr lang="en"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2"/>
        <p:cNvGrpSpPr/>
        <p:nvPr/>
      </p:nvGrpSpPr>
      <p:grpSpPr>
        <a:xfrm>
          <a:off x="0" y="0"/>
          <a:ext cx="0" cy="0"/>
          <a:chOff x="0" y="0"/>
          <a:chExt cx="0" cy="0"/>
        </a:xfrm>
      </p:grpSpPr>
      <p:sp>
        <p:nvSpPr>
          <p:cNvPr id="1133" name="Google Shape;1133;p45"/>
          <p:cNvSpPr txBox="1">
            <a:spLocks noGrp="1"/>
          </p:cNvSpPr>
          <p:nvPr>
            <p:ph type="title"/>
          </p:nvPr>
        </p:nvSpPr>
        <p:spPr>
          <a:xfrm>
            <a:off x="457200" y="951000"/>
            <a:ext cx="3754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a:t>MARKET PLACE </a:t>
            </a:r>
            <a:endParaRPr dirty="0"/>
          </a:p>
          <a:p>
            <a:pPr marL="0" lvl="0" indent="0" algn="l" rtl="0">
              <a:spcBef>
                <a:spcPts val="0"/>
              </a:spcBef>
              <a:spcAft>
                <a:spcPts val="0"/>
              </a:spcAft>
              <a:buNone/>
            </a:pPr>
            <a:endParaRPr dirty="0"/>
          </a:p>
        </p:txBody>
      </p:sp>
      <p:sp>
        <p:nvSpPr>
          <p:cNvPr id="1134" name="Google Shape;1134;p45"/>
          <p:cNvSpPr txBox="1">
            <a:spLocks noGrp="1"/>
          </p:cNvSpPr>
          <p:nvPr>
            <p:ph type="subTitle" idx="1"/>
          </p:nvPr>
        </p:nvSpPr>
        <p:spPr>
          <a:xfrm>
            <a:off x="873234" y="1833390"/>
            <a:ext cx="4164377" cy="732642"/>
          </a:xfrm>
          <a:prstGeom prst="rect">
            <a:avLst/>
          </a:prstGeom>
        </p:spPr>
        <p:txBody>
          <a:bodyPr spcFirstLastPara="1" wrap="square" lIns="91425" tIns="91425" rIns="91425" bIns="91425" anchor="t" anchorCtr="0">
            <a:noAutofit/>
          </a:bodyPr>
          <a:lstStyle/>
          <a:p>
            <a:pPr marL="114300" indent="0" algn="l" fontAlgn="base">
              <a:buNone/>
            </a:pPr>
            <a:r>
              <a:rPr lang="en-GB" sz="2000" b="1" i="0" dirty="0">
                <a:solidFill>
                  <a:srgbClr val="303336"/>
                </a:solidFill>
                <a:effectLst/>
                <a:latin typeface="inherit"/>
              </a:rPr>
              <a:t> </a:t>
            </a:r>
            <a:r>
              <a:rPr lang="en-GB" sz="2000" b="1" i="0" dirty="0">
                <a:solidFill>
                  <a:srgbClr val="222222"/>
                </a:solidFill>
                <a:effectLst/>
                <a:latin typeface="Arial" panose="020B0604020202020204" pitchFamily="34" charset="0"/>
              </a:rPr>
              <a:t>M</a:t>
            </a:r>
            <a:r>
              <a:rPr lang="en-GB" sz="2000" b="0" i="0" dirty="0">
                <a:solidFill>
                  <a:srgbClr val="222222"/>
                </a:solidFill>
                <a:effectLst/>
                <a:latin typeface="Arial" panose="020B0604020202020204" pitchFamily="34" charset="0"/>
              </a:rPr>
              <a:t>ay refer to an open space or square in a town where people buy and sell things, i.e., a street market. It also means ‘</a:t>
            </a:r>
            <a:r>
              <a:rPr lang="en-GB" sz="2000" b="1" i="0" dirty="0">
                <a:solidFill>
                  <a:srgbClr val="222222"/>
                </a:solidFill>
                <a:effectLst/>
                <a:latin typeface="Arial" panose="020B0604020202020204" pitchFamily="34" charset="0"/>
              </a:rPr>
              <a:t>the market</a:t>
            </a:r>
            <a:r>
              <a:rPr lang="en-GB" sz="2000" b="0" i="0" dirty="0">
                <a:solidFill>
                  <a:srgbClr val="222222"/>
                </a:solidFill>
                <a:effectLst/>
                <a:latin typeface="Arial" panose="020B0604020202020204" pitchFamily="34" charset="0"/>
              </a:rPr>
              <a:t>‘ in the abstract sense.</a:t>
            </a:r>
            <a:endParaRPr sz="2000" dirty="0"/>
          </a:p>
        </p:txBody>
      </p:sp>
      <p:grpSp>
        <p:nvGrpSpPr>
          <p:cNvPr id="35" name="Google Shape;795;p43">
            <a:extLst>
              <a:ext uri="{FF2B5EF4-FFF2-40B4-BE49-F238E27FC236}">
                <a16:creationId xmlns="" xmlns:a16="http://schemas.microsoft.com/office/drawing/2014/main" id="{33E8F20A-95E4-439D-B215-B67B27D19103}"/>
              </a:ext>
            </a:extLst>
          </p:cNvPr>
          <p:cNvGrpSpPr/>
          <p:nvPr/>
        </p:nvGrpSpPr>
        <p:grpSpPr>
          <a:xfrm>
            <a:off x="4830894" y="740203"/>
            <a:ext cx="4176135" cy="3663093"/>
            <a:chOff x="457198" y="740196"/>
            <a:chExt cx="4176135" cy="3663093"/>
          </a:xfrm>
        </p:grpSpPr>
        <p:sp>
          <p:nvSpPr>
            <p:cNvPr id="36" name="Google Shape;796;p43">
              <a:extLst>
                <a:ext uri="{FF2B5EF4-FFF2-40B4-BE49-F238E27FC236}">
                  <a16:creationId xmlns="" xmlns:a16="http://schemas.microsoft.com/office/drawing/2014/main" id="{9133E96D-B950-470F-A541-CB3E5F8D2DDF}"/>
                </a:ext>
              </a:extLst>
            </p:cNvPr>
            <p:cNvSpPr/>
            <p:nvPr/>
          </p:nvSpPr>
          <p:spPr>
            <a:xfrm>
              <a:off x="4633259" y="4224847"/>
              <a:ext cx="67" cy="3467"/>
            </a:xfrm>
            <a:custGeom>
              <a:avLst/>
              <a:gdLst/>
              <a:ahLst/>
              <a:cxnLst/>
              <a:rect l="l" t="t" r="r" b="b"/>
              <a:pathLst>
                <a:path w="1" h="52" extrusionOk="0">
                  <a:moveTo>
                    <a:pt x="0" y="51"/>
                  </a:moveTo>
                  <a:cubicBezTo>
                    <a:pt x="0" y="41"/>
                    <a:pt x="0" y="31"/>
                    <a:pt x="0" y="21"/>
                  </a:cubicBezTo>
                  <a:lnTo>
                    <a:pt x="0" y="0"/>
                  </a:lnTo>
                  <a:lnTo>
                    <a:pt x="0" y="0"/>
                  </a:lnTo>
                  <a:lnTo>
                    <a:pt x="0" y="5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97;p43">
              <a:extLst>
                <a:ext uri="{FF2B5EF4-FFF2-40B4-BE49-F238E27FC236}">
                  <a16:creationId xmlns="" xmlns:a16="http://schemas.microsoft.com/office/drawing/2014/main" id="{23459B2D-6F81-4FC5-824C-CFFF180FABFA}"/>
                </a:ext>
              </a:extLst>
            </p:cNvPr>
            <p:cNvSpPr/>
            <p:nvPr/>
          </p:nvSpPr>
          <p:spPr>
            <a:xfrm>
              <a:off x="4608653" y="4267857"/>
              <a:ext cx="16471" cy="69150"/>
            </a:xfrm>
            <a:custGeom>
              <a:avLst/>
              <a:gdLst/>
              <a:ahLst/>
              <a:cxnLst/>
              <a:rect l="l" t="t" r="r" b="b"/>
              <a:pathLst>
                <a:path w="247" h="1037" extrusionOk="0">
                  <a:moveTo>
                    <a:pt x="123" y="1"/>
                  </a:moveTo>
                  <a:cubicBezTo>
                    <a:pt x="51" y="1"/>
                    <a:pt x="0" y="52"/>
                    <a:pt x="0" y="124"/>
                  </a:cubicBezTo>
                  <a:lnTo>
                    <a:pt x="0" y="903"/>
                  </a:lnTo>
                  <a:cubicBezTo>
                    <a:pt x="0" y="975"/>
                    <a:pt x="51" y="1026"/>
                    <a:pt x="123" y="1036"/>
                  </a:cubicBezTo>
                  <a:cubicBezTo>
                    <a:pt x="185" y="1026"/>
                    <a:pt x="246" y="975"/>
                    <a:pt x="246" y="903"/>
                  </a:cubicBezTo>
                  <a:lnTo>
                    <a:pt x="246" y="124"/>
                  </a:lnTo>
                  <a:cubicBezTo>
                    <a:pt x="24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98;p43">
              <a:extLst>
                <a:ext uri="{FF2B5EF4-FFF2-40B4-BE49-F238E27FC236}">
                  <a16:creationId xmlns="" xmlns:a16="http://schemas.microsoft.com/office/drawing/2014/main" id="{2A5A0142-FB2D-43A3-82B1-B70BC20538FF}"/>
                </a:ext>
              </a:extLst>
            </p:cNvPr>
            <p:cNvSpPr/>
            <p:nvPr/>
          </p:nvSpPr>
          <p:spPr>
            <a:xfrm>
              <a:off x="4583313" y="4282261"/>
              <a:ext cx="15804" cy="71150"/>
            </a:xfrm>
            <a:custGeom>
              <a:avLst/>
              <a:gdLst/>
              <a:ahLst/>
              <a:cxnLst/>
              <a:rect l="l" t="t" r="r" b="b"/>
              <a:pathLst>
                <a:path w="237" h="1067" extrusionOk="0">
                  <a:moveTo>
                    <a:pt x="124" y="0"/>
                  </a:moveTo>
                  <a:cubicBezTo>
                    <a:pt x="52" y="0"/>
                    <a:pt x="1" y="51"/>
                    <a:pt x="1" y="113"/>
                  </a:cubicBezTo>
                  <a:lnTo>
                    <a:pt x="1" y="943"/>
                  </a:lnTo>
                  <a:cubicBezTo>
                    <a:pt x="1" y="1005"/>
                    <a:pt x="52" y="1066"/>
                    <a:pt x="124" y="1066"/>
                  </a:cubicBezTo>
                  <a:cubicBezTo>
                    <a:pt x="185" y="1066"/>
                    <a:pt x="237" y="1005"/>
                    <a:pt x="237" y="943"/>
                  </a:cubicBezTo>
                  <a:lnTo>
                    <a:pt x="237" y="113"/>
                  </a:lnTo>
                  <a:cubicBezTo>
                    <a:pt x="237"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799;p43">
              <a:extLst>
                <a:ext uri="{FF2B5EF4-FFF2-40B4-BE49-F238E27FC236}">
                  <a16:creationId xmlns="" xmlns:a16="http://schemas.microsoft.com/office/drawing/2014/main" id="{D489F6AB-5E4D-463A-861A-3BC7DD4E63D0}"/>
                </a:ext>
              </a:extLst>
            </p:cNvPr>
            <p:cNvSpPr/>
            <p:nvPr/>
          </p:nvSpPr>
          <p:spPr>
            <a:xfrm>
              <a:off x="4625057" y="4086078"/>
              <a:ext cx="67" cy="3467"/>
            </a:xfrm>
            <a:custGeom>
              <a:avLst/>
              <a:gdLst/>
              <a:ahLst/>
              <a:cxnLst/>
              <a:rect l="l" t="t" r="r" b="b"/>
              <a:pathLst>
                <a:path w="1" h="52" extrusionOk="0">
                  <a:moveTo>
                    <a:pt x="0" y="51"/>
                  </a:moveTo>
                  <a:lnTo>
                    <a:pt x="0" y="21"/>
                  </a:lnTo>
                  <a:lnTo>
                    <a:pt x="0" y="0"/>
                  </a:lnTo>
                  <a:lnTo>
                    <a:pt x="0" y="0"/>
                  </a:lnTo>
                  <a:lnTo>
                    <a:pt x="0" y="5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00;p43">
              <a:extLst>
                <a:ext uri="{FF2B5EF4-FFF2-40B4-BE49-F238E27FC236}">
                  <a16:creationId xmlns="" xmlns:a16="http://schemas.microsoft.com/office/drawing/2014/main" id="{841C33D6-39D8-4E2D-A635-B418FEF8FC21}"/>
                </a:ext>
              </a:extLst>
            </p:cNvPr>
            <p:cNvSpPr/>
            <p:nvPr/>
          </p:nvSpPr>
          <p:spPr>
            <a:xfrm>
              <a:off x="4599717" y="4129089"/>
              <a:ext cx="16471" cy="68483"/>
            </a:xfrm>
            <a:custGeom>
              <a:avLst/>
              <a:gdLst/>
              <a:ahLst/>
              <a:cxnLst/>
              <a:rect l="l" t="t" r="r" b="b"/>
              <a:pathLst>
                <a:path w="247" h="1027" extrusionOk="0">
                  <a:moveTo>
                    <a:pt x="124" y="1"/>
                  </a:moveTo>
                  <a:cubicBezTo>
                    <a:pt x="62" y="1"/>
                    <a:pt x="1" y="52"/>
                    <a:pt x="1" y="124"/>
                  </a:cubicBezTo>
                  <a:lnTo>
                    <a:pt x="1" y="903"/>
                  </a:lnTo>
                  <a:cubicBezTo>
                    <a:pt x="1" y="965"/>
                    <a:pt x="62" y="1026"/>
                    <a:pt x="124" y="1026"/>
                  </a:cubicBezTo>
                  <a:cubicBezTo>
                    <a:pt x="196" y="1026"/>
                    <a:pt x="247" y="965"/>
                    <a:pt x="247" y="903"/>
                  </a:cubicBezTo>
                  <a:lnTo>
                    <a:pt x="247" y="124"/>
                  </a:lnTo>
                  <a:cubicBezTo>
                    <a:pt x="247" y="52"/>
                    <a:pt x="196"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 name="Google Shape;801;p43">
              <a:extLst>
                <a:ext uri="{FF2B5EF4-FFF2-40B4-BE49-F238E27FC236}">
                  <a16:creationId xmlns="" xmlns:a16="http://schemas.microsoft.com/office/drawing/2014/main" id="{8FE94A69-BDB3-4135-8ED2-7DF74F5DF822}"/>
                </a:ext>
              </a:extLst>
            </p:cNvPr>
            <p:cNvGrpSpPr/>
            <p:nvPr/>
          </p:nvGrpSpPr>
          <p:grpSpPr>
            <a:xfrm>
              <a:off x="457198" y="740196"/>
              <a:ext cx="4176135" cy="3663093"/>
              <a:chOff x="457198" y="740196"/>
              <a:chExt cx="4176135" cy="3663093"/>
            </a:xfrm>
          </p:grpSpPr>
          <p:sp>
            <p:nvSpPr>
              <p:cNvPr id="42" name="Google Shape;802;p43">
                <a:extLst>
                  <a:ext uri="{FF2B5EF4-FFF2-40B4-BE49-F238E27FC236}">
                    <a16:creationId xmlns="" xmlns:a16="http://schemas.microsoft.com/office/drawing/2014/main" id="{300FC903-5046-4BE0-9B1C-A473593E9ECE}"/>
                  </a:ext>
                </a:extLst>
              </p:cNvPr>
              <p:cNvSpPr/>
              <p:nvPr/>
            </p:nvSpPr>
            <p:spPr>
              <a:xfrm>
                <a:off x="1926811" y="2569164"/>
                <a:ext cx="170980" cy="1112264"/>
              </a:xfrm>
              <a:custGeom>
                <a:avLst/>
                <a:gdLst/>
                <a:ahLst/>
                <a:cxnLst/>
                <a:rect l="l" t="t" r="r" b="b"/>
                <a:pathLst>
                  <a:path w="2564" h="16680" extrusionOk="0">
                    <a:moveTo>
                      <a:pt x="0" y="0"/>
                    </a:moveTo>
                    <a:lnTo>
                      <a:pt x="0" y="16679"/>
                    </a:lnTo>
                    <a:lnTo>
                      <a:pt x="2563" y="16679"/>
                    </a:lnTo>
                    <a:lnTo>
                      <a:pt x="256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03;p43">
                <a:extLst>
                  <a:ext uri="{FF2B5EF4-FFF2-40B4-BE49-F238E27FC236}">
                    <a16:creationId xmlns="" xmlns:a16="http://schemas.microsoft.com/office/drawing/2014/main" id="{0CFBCA0C-4FF7-4817-A99A-EAC90253B9C6}"/>
                  </a:ext>
                </a:extLst>
              </p:cNvPr>
              <p:cNvSpPr/>
              <p:nvPr/>
            </p:nvSpPr>
            <p:spPr>
              <a:xfrm>
                <a:off x="2200950" y="2338773"/>
                <a:ext cx="170980" cy="1342652"/>
              </a:xfrm>
              <a:custGeom>
                <a:avLst/>
                <a:gdLst/>
                <a:ahLst/>
                <a:cxnLst/>
                <a:rect l="l" t="t" r="r" b="b"/>
                <a:pathLst>
                  <a:path w="2564" h="20135" extrusionOk="0">
                    <a:moveTo>
                      <a:pt x="0" y="0"/>
                    </a:moveTo>
                    <a:lnTo>
                      <a:pt x="0" y="20134"/>
                    </a:lnTo>
                    <a:lnTo>
                      <a:pt x="2563" y="20134"/>
                    </a:lnTo>
                    <a:lnTo>
                      <a:pt x="256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04;p43">
                <a:extLst>
                  <a:ext uri="{FF2B5EF4-FFF2-40B4-BE49-F238E27FC236}">
                    <a16:creationId xmlns="" xmlns:a16="http://schemas.microsoft.com/office/drawing/2014/main" id="{C3C993B5-7735-4FC6-BB5B-7DC469613525}"/>
                  </a:ext>
                </a:extLst>
              </p:cNvPr>
              <p:cNvSpPr/>
              <p:nvPr/>
            </p:nvSpPr>
            <p:spPr>
              <a:xfrm>
                <a:off x="2496961" y="2061904"/>
                <a:ext cx="171647" cy="1619518"/>
              </a:xfrm>
              <a:custGeom>
                <a:avLst/>
                <a:gdLst/>
                <a:ahLst/>
                <a:cxnLst/>
                <a:rect l="l" t="t" r="r" b="b"/>
                <a:pathLst>
                  <a:path w="2574" h="24287" extrusionOk="0">
                    <a:moveTo>
                      <a:pt x="0" y="1"/>
                    </a:moveTo>
                    <a:lnTo>
                      <a:pt x="0" y="24286"/>
                    </a:lnTo>
                    <a:lnTo>
                      <a:pt x="2573" y="24286"/>
                    </a:lnTo>
                    <a:lnTo>
                      <a:pt x="25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05;p43">
                <a:extLst>
                  <a:ext uri="{FF2B5EF4-FFF2-40B4-BE49-F238E27FC236}">
                    <a16:creationId xmlns="" xmlns:a16="http://schemas.microsoft.com/office/drawing/2014/main" id="{81139888-3024-4843-861D-71DE6A89D31C}"/>
                  </a:ext>
                </a:extLst>
              </p:cNvPr>
              <p:cNvSpPr/>
              <p:nvPr/>
            </p:nvSpPr>
            <p:spPr>
              <a:xfrm>
                <a:off x="2771101" y="1782300"/>
                <a:ext cx="171647" cy="1899118"/>
              </a:xfrm>
              <a:custGeom>
                <a:avLst/>
                <a:gdLst/>
                <a:ahLst/>
                <a:cxnLst/>
                <a:rect l="l" t="t" r="r" b="b"/>
                <a:pathLst>
                  <a:path w="2574" h="28480" extrusionOk="0">
                    <a:moveTo>
                      <a:pt x="0" y="1"/>
                    </a:moveTo>
                    <a:lnTo>
                      <a:pt x="0" y="28479"/>
                    </a:lnTo>
                    <a:lnTo>
                      <a:pt x="2573" y="28479"/>
                    </a:lnTo>
                    <a:lnTo>
                      <a:pt x="257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06;p43">
                <a:extLst>
                  <a:ext uri="{FF2B5EF4-FFF2-40B4-BE49-F238E27FC236}">
                    <a16:creationId xmlns="" xmlns:a16="http://schemas.microsoft.com/office/drawing/2014/main" id="{9FBCB3FC-F5A9-4755-93B2-DB846C40B791}"/>
                  </a:ext>
                </a:extLst>
              </p:cNvPr>
              <p:cNvSpPr/>
              <p:nvPr/>
            </p:nvSpPr>
            <p:spPr>
              <a:xfrm>
                <a:off x="3087584" y="1590252"/>
                <a:ext cx="171647" cy="2091163"/>
              </a:xfrm>
              <a:custGeom>
                <a:avLst/>
                <a:gdLst/>
                <a:ahLst/>
                <a:cxnLst/>
                <a:rect l="l" t="t" r="r" b="b"/>
                <a:pathLst>
                  <a:path w="2574" h="31360" extrusionOk="0">
                    <a:moveTo>
                      <a:pt x="1" y="0"/>
                    </a:moveTo>
                    <a:lnTo>
                      <a:pt x="1" y="31359"/>
                    </a:lnTo>
                    <a:lnTo>
                      <a:pt x="2574" y="31359"/>
                    </a:lnTo>
                    <a:lnTo>
                      <a:pt x="25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07;p43">
                <a:extLst>
                  <a:ext uri="{FF2B5EF4-FFF2-40B4-BE49-F238E27FC236}">
                    <a16:creationId xmlns="" xmlns:a16="http://schemas.microsoft.com/office/drawing/2014/main" id="{0EE89314-66A5-488A-B842-FB348D17D5B9}"/>
                  </a:ext>
                </a:extLst>
              </p:cNvPr>
              <p:cNvSpPr/>
              <p:nvPr/>
            </p:nvSpPr>
            <p:spPr>
              <a:xfrm>
                <a:off x="3423940" y="1256635"/>
                <a:ext cx="171647" cy="2424776"/>
              </a:xfrm>
              <a:custGeom>
                <a:avLst/>
                <a:gdLst/>
                <a:ahLst/>
                <a:cxnLst/>
                <a:rect l="l" t="t" r="r" b="b"/>
                <a:pathLst>
                  <a:path w="2574" h="36363" extrusionOk="0">
                    <a:moveTo>
                      <a:pt x="0" y="0"/>
                    </a:moveTo>
                    <a:lnTo>
                      <a:pt x="0" y="36362"/>
                    </a:lnTo>
                    <a:lnTo>
                      <a:pt x="2573" y="36362"/>
                    </a:lnTo>
                    <a:lnTo>
                      <a:pt x="257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08;p43">
                <a:extLst>
                  <a:ext uri="{FF2B5EF4-FFF2-40B4-BE49-F238E27FC236}">
                    <a16:creationId xmlns="" xmlns:a16="http://schemas.microsoft.com/office/drawing/2014/main" id="{78301B45-2B27-484D-ABFB-C6721F728B89}"/>
                  </a:ext>
                </a:extLst>
              </p:cNvPr>
              <p:cNvSpPr/>
              <p:nvPr/>
            </p:nvSpPr>
            <p:spPr>
              <a:xfrm>
                <a:off x="1898803" y="897078"/>
                <a:ext cx="1737811" cy="1420537"/>
              </a:xfrm>
              <a:custGeom>
                <a:avLst/>
                <a:gdLst/>
                <a:ahLst/>
                <a:cxnLst/>
                <a:rect l="l" t="t" r="r" b="b"/>
                <a:pathLst>
                  <a:path w="26060" h="21303" fill="none" extrusionOk="0">
                    <a:moveTo>
                      <a:pt x="0" y="21303"/>
                    </a:moveTo>
                    <a:lnTo>
                      <a:pt x="1651" y="19078"/>
                    </a:lnTo>
                    <a:lnTo>
                      <a:pt x="5362" y="19078"/>
                    </a:lnTo>
                    <a:lnTo>
                      <a:pt x="12702" y="10908"/>
                    </a:lnTo>
                    <a:lnTo>
                      <a:pt x="16126" y="10908"/>
                    </a:lnTo>
                    <a:lnTo>
                      <a:pt x="26059" y="0"/>
                    </a:lnTo>
                  </a:path>
                </a:pathLst>
              </a:custGeom>
              <a:noFill/>
              <a:ln w="12825" cap="flat" cmpd="sng">
                <a:solidFill>
                  <a:schemeClr val="accent6"/>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09;p43">
                <a:extLst>
                  <a:ext uri="{FF2B5EF4-FFF2-40B4-BE49-F238E27FC236}">
                    <a16:creationId xmlns="" xmlns:a16="http://schemas.microsoft.com/office/drawing/2014/main" id="{07CEA52C-2FBB-4772-A14F-01F4FB185BC6}"/>
                  </a:ext>
                </a:extLst>
              </p:cNvPr>
              <p:cNvSpPr/>
              <p:nvPr/>
            </p:nvSpPr>
            <p:spPr>
              <a:xfrm>
                <a:off x="3547639" y="868337"/>
                <a:ext cx="119033" cy="118295"/>
              </a:xfrm>
              <a:custGeom>
                <a:avLst/>
                <a:gdLst/>
                <a:ahLst/>
                <a:cxnLst/>
                <a:rect l="l" t="t" r="r" b="b"/>
                <a:pathLst>
                  <a:path w="1785" h="1774" extrusionOk="0">
                    <a:moveTo>
                      <a:pt x="1723" y="1"/>
                    </a:moveTo>
                    <a:lnTo>
                      <a:pt x="493" y="52"/>
                    </a:lnTo>
                    <a:lnTo>
                      <a:pt x="1" y="605"/>
                    </a:lnTo>
                    <a:lnTo>
                      <a:pt x="1231" y="544"/>
                    </a:lnTo>
                    <a:lnTo>
                      <a:pt x="1282" y="1774"/>
                    </a:lnTo>
                    <a:lnTo>
                      <a:pt x="1785" y="1231"/>
                    </a:lnTo>
                    <a:lnTo>
                      <a:pt x="1723" y="1"/>
                    </a:lnTo>
                    <a:close/>
                  </a:path>
                </a:pathLst>
              </a:custGeom>
              <a:solidFill>
                <a:srgbClr val="F7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10;p43">
                <a:extLst>
                  <a:ext uri="{FF2B5EF4-FFF2-40B4-BE49-F238E27FC236}">
                    <a16:creationId xmlns="" xmlns:a16="http://schemas.microsoft.com/office/drawing/2014/main" id="{EC4FAC1B-AF8C-4BB8-BECC-47B6DB87A35B}"/>
                  </a:ext>
                </a:extLst>
              </p:cNvPr>
              <p:cNvSpPr/>
              <p:nvPr/>
            </p:nvSpPr>
            <p:spPr>
              <a:xfrm>
                <a:off x="1853658" y="2301164"/>
                <a:ext cx="62951" cy="53879"/>
              </a:xfrm>
              <a:custGeom>
                <a:avLst/>
                <a:gdLst/>
                <a:ahLst/>
                <a:cxnLst/>
                <a:rect l="l" t="t" r="r" b="b"/>
                <a:pathLst>
                  <a:path w="944" h="808" extrusionOk="0">
                    <a:moveTo>
                      <a:pt x="534" y="1"/>
                    </a:moveTo>
                    <a:cubicBezTo>
                      <a:pt x="185" y="1"/>
                      <a:pt x="1" y="411"/>
                      <a:pt x="236" y="667"/>
                    </a:cubicBezTo>
                    <a:cubicBezTo>
                      <a:pt x="318" y="764"/>
                      <a:pt x="428" y="808"/>
                      <a:pt x="535" y="808"/>
                    </a:cubicBezTo>
                    <a:cubicBezTo>
                      <a:pt x="724" y="808"/>
                      <a:pt x="907" y="673"/>
                      <a:pt x="933" y="452"/>
                    </a:cubicBezTo>
                    <a:cubicBezTo>
                      <a:pt x="944" y="226"/>
                      <a:pt x="769" y="21"/>
                      <a:pt x="534" y="1"/>
                    </a:cubicBezTo>
                    <a:close/>
                  </a:path>
                </a:pathLst>
              </a:custGeom>
              <a:solidFill>
                <a:srgbClr val="F7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11;p43">
                <a:extLst>
                  <a:ext uri="{FF2B5EF4-FFF2-40B4-BE49-F238E27FC236}">
                    <a16:creationId xmlns="" xmlns:a16="http://schemas.microsoft.com/office/drawing/2014/main" id="{3E350C28-F5EC-4E12-8318-807AA3146BE6}"/>
                  </a:ext>
                </a:extLst>
              </p:cNvPr>
              <p:cNvSpPr/>
              <p:nvPr/>
            </p:nvSpPr>
            <p:spPr>
              <a:xfrm>
                <a:off x="1974690" y="2143924"/>
                <a:ext cx="62951" cy="53946"/>
              </a:xfrm>
              <a:custGeom>
                <a:avLst/>
                <a:gdLst/>
                <a:ahLst/>
                <a:cxnLst/>
                <a:rect l="l" t="t" r="r" b="b"/>
                <a:pathLst>
                  <a:path w="944" h="809" extrusionOk="0">
                    <a:moveTo>
                      <a:pt x="523" y="1"/>
                    </a:moveTo>
                    <a:cubicBezTo>
                      <a:pt x="185" y="1"/>
                      <a:pt x="0" y="411"/>
                      <a:pt x="226" y="667"/>
                    </a:cubicBezTo>
                    <a:cubicBezTo>
                      <a:pt x="311" y="764"/>
                      <a:pt x="422" y="808"/>
                      <a:pt x="529" y="808"/>
                    </a:cubicBezTo>
                    <a:cubicBezTo>
                      <a:pt x="717" y="808"/>
                      <a:pt x="897" y="673"/>
                      <a:pt x="923" y="452"/>
                    </a:cubicBezTo>
                    <a:cubicBezTo>
                      <a:pt x="943" y="216"/>
                      <a:pt x="759" y="21"/>
                      <a:pt x="523" y="1"/>
                    </a:cubicBezTo>
                    <a:close/>
                  </a:path>
                </a:pathLst>
              </a:custGeom>
              <a:solidFill>
                <a:srgbClr val="F7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12;p43">
                <a:extLst>
                  <a:ext uri="{FF2B5EF4-FFF2-40B4-BE49-F238E27FC236}">
                    <a16:creationId xmlns="" xmlns:a16="http://schemas.microsoft.com/office/drawing/2014/main" id="{F5CEFF7E-3014-4B82-944C-73F5843FB42B}"/>
                  </a:ext>
                </a:extLst>
              </p:cNvPr>
              <p:cNvSpPr/>
              <p:nvPr/>
            </p:nvSpPr>
            <p:spPr>
              <a:xfrm>
                <a:off x="2220755" y="2132988"/>
                <a:ext cx="62951" cy="53413"/>
              </a:xfrm>
              <a:custGeom>
                <a:avLst/>
                <a:gdLst/>
                <a:ahLst/>
                <a:cxnLst/>
                <a:rect l="l" t="t" r="r" b="b"/>
                <a:pathLst>
                  <a:path w="944" h="801" extrusionOk="0">
                    <a:moveTo>
                      <a:pt x="534" y="1"/>
                    </a:moveTo>
                    <a:cubicBezTo>
                      <a:pt x="185" y="1"/>
                      <a:pt x="1" y="411"/>
                      <a:pt x="236" y="667"/>
                    </a:cubicBezTo>
                    <a:cubicBezTo>
                      <a:pt x="317" y="759"/>
                      <a:pt x="425" y="801"/>
                      <a:pt x="532" y="801"/>
                    </a:cubicBezTo>
                    <a:cubicBezTo>
                      <a:pt x="721" y="801"/>
                      <a:pt x="907" y="668"/>
                      <a:pt x="934" y="452"/>
                    </a:cubicBezTo>
                    <a:cubicBezTo>
                      <a:pt x="944" y="216"/>
                      <a:pt x="769" y="11"/>
                      <a:pt x="534" y="1"/>
                    </a:cubicBezTo>
                    <a:close/>
                  </a:path>
                </a:pathLst>
              </a:custGeom>
              <a:solidFill>
                <a:srgbClr val="F7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13;p43">
                <a:extLst>
                  <a:ext uri="{FF2B5EF4-FFF2-40B4-BE49-F238E27FC236}">
                    <a16:creationId xmlns="" xmlns:a16="http://schemas.microsoft.com/office/drawing/2014/main" id="{B1BC7632-0CDC-45E7-ABF5-9F23C19A249A}"/>
                  </a:ext>
                </a:extLst>
              </p:cNvPr>
              <p:cNvSpPr/>
              <p:nvPr/>
            </p:nvSpPr>
            <p:spPr>
              <a:xfrm>
                <a:off x="2705416" y="1590252"/>
                <a:ext cx="63017" cy="53546"/>
              </a:xfrm>
              <a:custGeom>
                <a:avLst/>
                <a:gdLst/>
                <a:ahLst/>
                <a:cxnLst/>
                <a:rect l="l" t="t" r="r" b="b"/>
                <a:pathLst>
                  <a:path w="945" h="803" extrusionOk="0">
                    <a:moveTo>
                      <a:pt x="534" y="0"/>
                    </a:moveTo>
                    <a:cubicBezTo>
                      <a:pt x="185" y="0"/>
                      <a:pt x="1" y="410"/>
                      <a:pt x="226" y="666"/>
                    </a:cubicBezTo>
                    <a:cubicBezTo>
                      <a:pt x="309" y="760"/>
                      <a:pt x="418" y="803"/>
                      <a:pt x="526" y="803"/>
                    </a:cubicBezTo>
                    <a:cubicBezTo>
                      <a:pt x="714" y="803"/>
                      <a:pt x="898" y="672"/>
                      <a:pt x="924" y="451"/>
                    </a:cubicBezTo>
                    <a:cubicBezTo>
                      <a:pt x="944" y="215"/>
                      <a:pt x="760" y="21"/>
                      <a:pt x="534" y="0"/>
                    </a:cubicBezTo>
                    <a:close/>
                  </a:path>
                </a:pathLst>
              </a:custGeom>
              <a:solidFill>
                <a:srgbClr val="F7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14;p43">
                <a:extLst>
                  <a:ext uri="{FF2B5EF4-FFF2-40B4-BE49-F238E27FC236}">
                    <a16:creationId xmlns="" xmlns:a16="http://schemas.microsoft.com/office/drawing/2014/main" id="{5C997778-0EF6-4DC0-A6B4-E7299062E14F}"/>
                  </a:ext>
                </a:extLst>
              </p:cNvPr>
              <p:cNvSpPr/>
              <p:nvPr/>
            </p:nvSpPr>
            <p:spPr>
              <a:xfrm>
                <a:off x="2931743" y="1590252"/>
                <a:ext cx="62951" cy="53546"/>
              </a:xfrm>
              <a:custGeom>
                <a:avLst/>
                <a:gdLst/>
                <a:ahLst/>
                <a:cxnLst/>
                <a:rect l="l" t="t" r="r" b="b"/>
                <a:pathLst>
                  <a:path w="944" h="803" extrusionOk="0">
                    <a:moveTo>
                      <a:pt x="533" y="0"/>
                    </a:moveTo>
                    <a:cubicBezTo>
                      <a:pt x="185" y="0"/>
                      <a:pt x="0" y="410"/>
                      <a:pt x="226" y="666"/>
                    </a:cubicBezTo>
                    <a:cubicBezTo>
                      <a:pt x="312" y="760"/>
                      <a:pt x="422" y="803"/>
                      <a:pt x="531" y="803"/>
                    </a:cubicBezTo>
                    <a:cubicBezTo>
                      <a:pt x="719" y="803"/>
                      <a:pt x="900" y="672"/>
                      <a:pt x="933" y="451"/>
                    </a:cubicBezTo>
                    <a:cubicBezTo>
                      <a:pt x="943" y="215"/>
                      <a:pt x="769" y="21"/>
                      <a:pt x="533" y="0"/>
                    </a:cubicBezTo>
                    <a:close/>
                  </a:path>
                </a:pathLst>
              </a:custGeom>
              <a:solidFill>
                <a:srgbClr val="F79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15;p43">
                <a:extLst>
                  <a:ext uri="{FF2B5EF4-FFF2-40B4-BE49-F238E27FC236}">
                    <a16:creationId xmlns="" xmlns:a16="http://schemas.microsoft.com/office/drawing/2014/main" id="{F2AA235C-3FDE-4B69-AAE4-C43FD95070AA}"/>
                  </a:ext>
                </a:extLst>
              </p:cNvPr>
              <p:cNvSpPr/>
              <p:nvPr/>
            </p:nvSpPr>
            <p:spPr>
              <a:xfrm>
                <a:off x="3371259" y="2179800"/>
                <a:ext cx="525811" cy="350950"/>
              </a:xfrm>
              <a:custGeom>
                <a:avLst/>
                <a:gdLst/>
                <a:ahLst/>
                <a:cxnLst/>
                <a:rect l="l" t="t" r="r" b="b"/>
                <a:pathLst>
                  <a:path w="7885" h="5263" extrusionOk="0">
                    <a:moveTo>
                      <a:pt x="6688" y="0"/>
                    </a:moveTo>
                    <a:cubicBezTo>
                      <a:pt x="6313" y="0"/>
                      <a:pt x="5948" y="195"/>
                      <a:pt x="5752" y="539"/>
                    </a:cubicBezTo>
                    <a:lnTo>
                      <a:pt x="4224" y="3030"/>
                    </a:lnTo>
                    <a:lnTo>
                      <a:pt x="267" y="1677"/>
                    </a:lnTo>
                    <a:lnTo>
                      <a:pt x="1" y="2794"/>
                    </a:lnTo>
                    <a:cubicBezTo>
                      <a:pt x="1" y="2794"/>
                      <a:pt x="2815" y="5263"/>
                      <a:pt x="4589" y="5263"/>
                    </a:cubicBezTo>
                    <a:cubicBezTo>
                      <a:pt x="4698" y="5263"/>
                      <a:pt x="4802" y="5254"/>
                      <a:pt x="4901" y="5234"/>
                    </a:cubicBezTo>
                    <a:cubicBezTo>
                      <a:pt x="6101" y="4988"/>
                      <a:pt x="7095" y="2702"/>
                      <a:pt x="7648" y="1441"/>
                    </a:cubicBezTo>
                    <a:cubicBezTo>
                      <a:pt x="7884" y="908"/>
                      <a:pt x="7669" y="293"/>
                      <a:pt x="7156" y="27"/>
                    </a:cubicBezTo>
                    <a:lnTo>
                      <a:pt x="7156" y="27"/>
                    </a:lnTo>
                    <a:lnTo>
                      <a:pt x="7197" y="129"/>
                    </a:lnTo>
                    <a:cubicBezTo>
                      <a:pt x="7036" y="42"/>
                      <a:pt x="6861" y="0"/>
                      <a:pt x="66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16;p43">
                <a:extLst>
                  <a:ext uri="{FF2B5EF4-FFF2-40B4-BE49-F238E27FC236}">
                    <a16:creationId xmlns="" xmlns:a16="http://schemas.microsoft.com/office/drawing/2014/main" id="{5B444087-0086-45E9-A368-B4AB057C103C}"/>
                  </a:ext>
                </a:extLst>
              </p:cNvPr>
              <p:cNvSpPr/>
              <p:nvPr/>
            </p:nvSpPr>
            <p:spPr>
              <a:xfrm>
                <a:off x="3248893" y="1927937"/>
                <a:ext cx="209258" cy="413632"/>
              </a:xfrm>
              <a:custGeom>
                <a:avLst/>
                <a:gdLst/>
                <a:ahLst/>
                <a:cxnLst/>
                <a:rect l="l" t="t" r="r" b="b"/>
                <a:pathLst>
                  <a:path w="3138" h="6203" extrusionOk="0">
                    <a:moveTo>
                      <a:pt x="831" y="0"/>
                    </a:moveTo>
                    <a:lnTo>
                      <a:pt x="1" y="328"/>
                    </a:lnTo>
                    <a:lnTo>
                      <a:pt x="2307" y="6202"/>
                    </a:lnTo>
                    <a:lnTo>
                      <a:pt x="3138" y="5874"/>
                    </a:lnTo>
                    <a:lnTo>
                      <a:pt x="831" y="0"/>
                    </a:lnTo>
                    <a:close/>
                  </a:path>
                </a:pathLst>
              </a:custGeom>
              <a:solidFill>
                <a:srgbClr val="8081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17;p43">
                <a:extLst>
                  <a:ext uri="{FF2B5EF4-FFF2-40B4-BE49-F238E27FC236}">
                    <a16:creationId xmlns="" xmlns:a16="http://schemas.microsoft.com/office/drawing/2014/main" id="{704715C4-B384-4AA4-9849-2272ABDF72B6}"/>
                  </a:ext>
                </a:extLst>
              </p:cNvPr>
              <p:cNvSpPr/>
              <p:nvPr/>
            </p:nvSpPr>
            <p:spPr>
              <a:xfrm>
                <a:off x="3271499" y="2020360"/>
                <a:ext cx="317221" cy="608411"/>
              </a:xfrm>
              <a:custGeom>
                <a:avLst/>
                <a:gdLst/>
                <a:ahLst/>
                <a:cxnLst/>
                <a:rect l="l" t="t" r="r" b="b"/>
                <a:pathLst>
                  <a:path w="4757" h="9124" extrusionOk="0">
                    <a:moveTo>
                      <a:pt x="1085" y="1"/>
                    </a:moveTo>
                    <a:cubicBezTo>
                      <a:pt x="1017" y="1"/>
                      <a:pt x="948" y="13"/>
                      <a:pt x="882" y="39"/>
                    </a:cubicBezTo>
                    <a:lnTo>
                      <a:pt x="441" y="213"/>
                    </a:lnTo>
                    <a:cubicBezTo>
                      <a:pt x="144" y="336"/>
                      <a:pt x="0" y="665"/>
                      <a:pt x="113" y="962"/>
                    </a:cubicBezTo>
                    <a:lnTo>
                      <a:pt x="3137" y="8763"/>
                    </a:lnTo>
                    <a:cubicBezTo>
                      <a:pt x="3223" y="8982"/>
                      <a:pt x="3441" y="9124"/>
                      <a:pt x="3671" y="9124"/>
                    </a:cubicBezTo>
                    <a:cubicBezTo>
                      <a:pt x="3742" y="9124"/>
                      <a:pt x="3815" y="9110"/>
                      <a:pt x="3885" y="9081"/>
                    </a:cubicBezTo>
                    <a:lnTo>
                      <a:pt x="4316" y="8907"/>
                    </a:lnTo>
                    <a:cubicBezTo>
                      <a:pt x="4613" y="8794"/>
                      <a:pt x="4757" y="8466"/>
                      <a:pt x="4644" y="8169"/>
                    </a:cubicBezTo>
                    <a:lnTo>
                      <a:pt x="1620" y="367"/>
                    </a:lnTo>
                    <a:cubicBezTo>
                      <a:pt x="1533" y="139"/>
                      <a:pt x="1313" y="1"/>
                      <a:pt x="10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18;p43">
                <a:extLst>
                  <a:ext uri="{FF2B5EF4-FFF2-40B4-BE49-F238E27FC236}">
                    <a16:creationId xmlns="" xmlns:a16="http://schemas.microsoft.com/office/drawing/2014/main" id="{D9212893-1802-4817-BA8E-1DA0F6DBD4A4}"/>
                  </a:ext>
                </a:extLst>
              </p:cNvPr>
              <p:cNvSpPr/>
              <p:nvPr/>
            </p:nvSpPr>
            <p:spPr>
              <a:xfrm>
                <a:off x="3203148" y="1860920"/>
                <a:ext cx="127168" cy="108092"/>
              </a:xfrm>
              <a:custGeom>
                <a:avLst/>
                <a:gdLst/>
                <a:ahLst/>
                <a:cxnLst/>
                <a:rect l="l" t="t" r="r" b="b"/>
                <a:pathLst>
                  <a:path w="1907" h="1621" extrusionOk="0">
                    <a:moveTo>
                      <a:pt x="1507" y="1"/>
                    </a:moveTo>
                    <a:lnTo>
                      <a:pt x="0" y="595"/>
                    </a:lnTo>
                    <a:lnTo>
                      <a:pt x="400" y="1620"/>
                    </a:lnTo>
                    <a:lnTo>
                      <a:pt x="1907" y="1026"/>
                    </a:lnTo>
                    <a:lnTo>
                      <a:pt x="15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19;p43">
                <a:extLst>
                  <a:ext uri="{FF2B5EF4-FFF2-40B4-BE49-F238E27FC236}">
                    <a16:creationId xmlns="" xmlns:a16="http://schemas.microsoft.com/office/drawing/2014/main" id="{24BC698A-0F6C-4ACA-BB19-4BD94BE6FA37}"/>
                  </a:ext>
                </a:extLst>
              </p:cNvPr>
              <p:cNvSpPr/>
              <p:nvPr/>
            </p:nvSpPr>
            <p:spPr>
              <a:xfrm>
                <a:off x="2558444" y="984500"/>
                <a:ext cx="1058358" cy="957294"/>
              </a:xfrm>
              <a:custGeom>
                <a:avLst/>
                <a:gdLst/>
                <a:ahLst/>
                <a:cxnLst/>
                <a:rect l="l" t="t" r="r" b="b"/>
                <a:pathLst>
                  <a:path w="15871" h="14356" extrusionOk="0">
                    <a:moveTo>
                      <a:pt x="7756" y="1651"/>
                    </a:moveTo>
                    <a:cubicBezTo>
                      <a:pt x="7781" y="1651"/>
                      <a:pt x="7807" y="1651"/>
                      <a:pt x="7833" y="1652"/>
                    </a:cubicBezTo>
                    <a:cubicBezTo>
                      <a:pt x="10068" y="1693"/>
                      <a:pt x="12057" y="3077"/>
                      <a:pt x="12877" y="5158"/>
                    </a:cubicBezTo>
                    <a:cubicBezTo>
                      <a:pt x="13994" y="7987"/>
                      <a:pt x="12600" y="11196"/>
                      <a:pt x="9760" y="12323"/>
                    </a:cubicBezTo>
                    <a:cubicBezTo>
                      <a:pt x="9105" y="12578"/>
                      <a:pt x="8422" y="12702"/>
                      <a:pt x="7745" y="12702"/>
                    </a:cubicBezTo>
                    <a:cubicBezTo>
                      <a:pt x="6270" y="12702"/>
                      <a:pt x="4824" y="12114"/>
                      <a:pt x="3763" y="11011"/>
                    </a:cubicBezTo>
                    <a:cubicBezTo>
                      <a:pt x="2215" y="9412"/>
                      <a:pt x="1785" y="7023"/>
                      <a:pt x="2666" y="4973"/>
                    </a:cubicBezTo>
                    <a:cubicBezTo>
                      <a:pt x="3548" y="2947"/>
                      <a:pt x="5551" y="1651"/>
                      <a:pt x="7756" y="1651"/>
                    </a:cubicBezTo>
                    <a:close/>
                    <a:moveTo>
                      <a:pt x="7737" y="0"/>
                    </a:moveTo>
                    <a:cubicBezTo>
                      <a:pt x="4886" y="0"/>
                      <a:pt x="2301" y="1701"/>
                      <a:pt x="1159" y="4317"/>
                    </a:cubicBezTo>
                    <a:cubicBezTo>
                      <a:pt x="1" y="6982"/>
                      <a:pt x="565" y="10078"/>
                      <a:pt x="2574" y="12159"/>
                    </a:cubicBezTo>
                    <a:cubicBezTo>
                      <a:pt x="3957" y="13592"/>
                      <a:pt x="5836" y="14356"/>
                      <a:pt x="7748" y="14356"/>
                    </a:cubicBezTo>
                    <a:cubicBezTo>
                      <a:pt x="8628" y="14356"/>
                      <a:pt x="9516" y="14194"/>
                      <a:pt x="10365" y="13861"/>
                    </a:cubicBezTo>
                    <a:cubicBezTo>
                      <a:pt x="14056" y="12406"/>
                      <a:pt x="15870" y="8233"/>
                      <a:pt x="14414" y="4543"/>
                    </a:cubicBezTo>
                    <a:cubicBezTo>
                      <a:pt x="13348" y="1847"/>
                      <a:pt x="10765" y="53"/>
                      <a:pt x="7864" y="1"/>
                    </a:cubicBezTo>
                    <a:cubicBezTo>
                      <a:pt x="7821" y="1"/>
                      <a:pt x="7779" y="0"/>
                      <a:pt x="77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820;p43">
                <a:extLst>
                  <a:ext uri="{FF2B5EF4-FFF2-40B4-BE49-F238E27FC236}">
                    <a16:creationId xmlns="" xmlns:a16="http://schemas.microsoft.com/office/drawing/2014/main" id="{7E8E9B9C-A165-4490-A5DA-6AB724637B70}"/>
                  </a:ext>
                </a:extLst>
              </p:cNvPr>
              <p:cNvSpPr/>
              <p:nvPr/>
            </p:nvSpPr>
            <p:spPr>
              <a:xfrm>
                <a:off x="2679476" y="1094594"/>
                <a:ext cx="789617" cy="736975"/>
              </a:xfrm>
              <a:custGeom>
                <a:avLst/>
                <a:gdLst/>
                <a:ahLst/>
                <a:cxnLst/>
                <a:rect l="l" t="t" r="r" b="b"/>
                <a:pathLst>
                  <a:path w="11841" h="11052" extrusionOk="0">
                    <a:moveTo>
                      <a:pt x="5918" y="1"/>
                    </a:moveTo>
                    <a:cubicBezTo>
                      <a:pt x="3224" y="1"/>
                      <a:pt x="871" y="1960"/>
                      <a:pt x="462" y="4706"/>
                    </a:cubicBezTo>
                    <a:cubicBezTo>
                      <a:pt x="0" y="7720"/>
                      <a:pt x="2081" y="10529"/>
                      <a:pt x="5095" y="10990"/>
                    </a:cubicBezTo>
                    <a:cubicBezTo>
                      <a:pt x="5373" y="11032"/>
                      <a:pt x="5648" y="11052"/>
                      <a:pt x="5920" y="11052"/>
                    </a:cubicBezTo>
                    <a:cubicBezTo>
                      <a:pt x="8615" y="11052"/>
                      <a:pt x="10970" y="9084"/>
                      <a:pt x="11380" y="6346"/>
                    </a:cubicBezTo>
                    <a:cubicBezTo>
                      <a:pt x="11841" y="3332"/>
                      <a:pt x="9760" y="513"/>
                      <a:pt x="6746" y="62"/>
                    </a:cubicBezTo>
                    <a:cubicBezTo>
                      <a:pt x="6467" y="21"/>
                      <a:pt x="6191" y="1"/>
                      <a:pt x="59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821;p43">
                <a:extLst>
                  <a:ext uri="{FF2B5EF4-FFF2-40B4-BE49-F238E27FC236}">
                    <a16:creationId xmlns="" xmlns:a16="http://schemas.microsoft.com/office/drawing/2014/main" id="{E34B718F-5447-455B-B7D7-E5453A7A3DDF}"/>
                  </a:ext>
                </a:extLst>
              </p:cNvPr>
              <p:cNvSpPr/>
              <p:nvPr/>
            </p:nvSpPr>
            <p:spPr>
              <a:xfrm>
                <a:off x="3715817" y="2150592"/>
                <a:ext cx="369235" cy="629816"/>
              </a:xfrm>
              <a:custGeom>
                <a:avLst/>
                <a:gdLst/>
                <a:ahLst/>
                <a:cxnLst/>
                <a:rect l="l" t="t" r="r" b="b"/>
                <a:pathLst>
                  <a:path w="5537" h="9445" extrusionOk="0">
                    <a:moveTo>
                      <a:pt x="2412" y="1"/>
                    </a:moveTo>
                    <a:cubicBezTo>
                      <a:pt x="1857" y="1"/>
                      <a:pt x="1549" y="280"/>
                      <a:pt x="1549" y="280"/>
                    </a:cubicBezTo>
                    <a:cubicBezTo>
                      <a:pt x="1549" y="280"/>
                      <a:pt x="185" y="547"/>
                      <a:pt x="113" y="3519"/>
                    </a:cubicBezTo>
                    <a:cubicBezTo>
                      <a:pt x="52" y="5765"/>
                      <a:pt x="1" y="9445"/>
                      <a:pt x="1" y="9445"/>
                    </a:cubicBezTo>
                    <a:lnTo>
                      <a:pt x="4891" y="9445"/>
                    </a:lnTo>
                    <a:cubicBezTo>
                      <a:pt x="4891" y="9445"/>
                      <a:pt x="5536" y="1982"/>
                      <a:pt x="4152" y="793"/>
                    </a:cubicBezTo>
                    <a:cubicBezTo>
                      <a:pt x="3439" y="174"/>
                      <a:pt x="2849" y="1"/>
                      <a:pt x="24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822;p43">
                <a:extLst>
                  <a:ext uri="{FF2B5EF4-FFF2-40B4-BE49-F238E27FC236}">
                    <a16:creationId xmlns="" xmlns:a16="http://schemas.microsoft.com/office/drawing/2014/main" id="{D05B0C32-C9A0-4F1A-807E-802744D9DC8D}"/>
                  </a:ext>
                </a:extLst>
              </p:cNvPr>
              <p:cNvSpPr/>
              <p:nvPr/>
            </p:nvSpPr>
            <p:spPr>
              <a:xfrm>
                <a:off x="3715150" y="1929270"/>
                <a:ext cx="198988" cy="263929"/>
              </a:xfrm>
              <a:custGeom>
                <a:avLst/>
                <a:gdLst/>
                <a:ahLst/>
                <a:cxnLst/>
                <a:rect l="l" t="t" r="r" b="b"/>
                <a:pathLst>
                  <a:path w="2984" h="3958" extrusionOk="0">
                    <a:moveTo>
                      <a:pt x="298" y="1"/>
                    </a:moveTo>
                    <a:cubicBezTo>
                      <a:pt x="298" y="1"/>
                      <a:pt x="0" y="2051"/>
                      <a:pt x="339" y="2533"/>
                    </a:cubicBezTo>
                    <a:cubicBezTo>
                      <a:pt x="677" y="3025"/>
                      <a:pt x="1518" y="3066"/>
                      <a:pt x="1518" y="3066"/>
                    </a:cubicBezTo>
                    <a:lnTo>
                      <a:pt x="1559" y="3958"/>
                    </a:lnTo>
                    <a:lnTo>
                      <a:pt x="2748" y="3548"/>
                    </a:lnTo>
                    <a:lnTo>
                      <a:pt x="2789" y="2533"/>
                    </a:lnTo>
                    <a:lnTo>
                      <a:pt x="2984" y="73"/>
                    </a:lnTo>
                    <a:lnTo>
                      <a:pt x="298" y="1"/>
                    </a:lnTo>
                    <a:close/>
                  </a:path>
                </a:pathLst>
              </a:custGeom>
              <a:solidFill>
                <a:srgbClr val="FF95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823;p43">
                <a:extLst>
                  <a:ext uri="{FF2B5EF4-FFF2-40B4-BE49-F238E27FC236}">
                    <a16:creationId xmlns="" xmlns:a16="http://schemas.microsoft.com/office/drawing/2014/main" id="{C9455698-1C0A-419F-B408-34EE7BAA4468}"/>
                  </a:ext>
                </a:extLst>
              </p:cNvPr>
              <p:cNvSpPr/>
              <p:nvPr/>
            </p:nvSpPr>
            <p:spPr>
              <a:xfrm>
                <a:off x="3698079" y="1871322"/>
                <a:ext cx="273475" cy="217318"/>
              </a:xfrm>
              <a:custGeom>
                <a:avLst/>
                <a:gdLst/>
                <a:ahLst/>
                <a:cxnLst/>
                <a:rect l="l" t="t" r="r" b="b"/>
                <a:pathLst>
                  <a:path w="4101" h="3259" extrusionOk="0">
                    <a:moveTo>
                      <a:pt x="1771" y="0"/>
                    </a:moveTo>
                    <a:cubicBezTo>
                      <a:pt x="1023" y="0"/>
                      <a:pt x="215" y="60"/>
                      <a:pt x="215" y="60"/>
                    </a:cubicBezTo>
                    <a:cubicBezTo>
                      <a:pt x="215" y="60"/>
                      <a:pt x="0" y="439"/>
                      <a:pt x="564" y="870"/>
                    </a:cubicBezTo>
                    <a:lnTo>
                      <a:pt x="2061" y="911"/>
                    </a:lnTo>
                    <a:cubicBezTo>
                      <a:pt x="1938" y="1249"/>
                      <a:pt x="1938" y="1618"/>
                      <a:pt x="2081" y="1956"/>
                    </a:cubicBezTo>
                    <a:cubicBezTo>
                      <a:pt x="2163" y="2120"/>
                      <a:pt x="2286" y="2264"/>
                      <a:pt x="2440" y="2377"/>
                    </a:cubicBezTo>
                    <a:cubicBezTo>
                      <a:pt x="2440" y="2377"/>
                      <a:pt x="2519" y="1905"/>
                      <a:pt x="2801" y="1905"/>
                    </a:cubicBezTo>
                    <a:cubicBezTo>
                      <a:pt x="2807" y="1905"/>
                      <a:pt x="2813" y="1905"/>
                      <a:pt x="2819" y="1905"/>
                    </a:cubicBezTo>
                    <a:cubicBezTo>
                      <a:pt x="3014" y="1926"/>
                      <a:pt x="3096" y="2295"/>
                      <a:pt x="2973" y="2592"/>
                    </a:cubicBezTo>
                    <a:cubicBezTo>
                      <a:pt x="2935" y="2743"/>
                      <a:pt x="2802" y="2851"/>
                      <a:pt x="2653" y="2851"/>
                    </a:cubicBezTo>
                    <a:cubicBezTo>
                      <a:pt x="2640" y="2851"/>
                      <a:pt x="2627" y="2850"/>
                      <a:pt x="2614" y="2848"/>
                    </a:cubicBezTo>
                    <a:lnTo>
                      <a:pt x="2614" y="2848"/>
                    </a:lnTo>
                    <a:lnTo>
                      <a:pt x="3055" y="3258"/>
                    </a:lnTo>
                    <a:cubicBezTo>
                      <a:pt x="3055" y="3258"/>
                      <a:pt x="4101" y="1331"/>
                      <a:pt x="3424" y="849"/>
                    </a:cubicBezTo>
                    <a:cubicBezTo>
                      <a:pt x="3404" y="531"/>
                      <a:pt x="3219" y="244"/>
                      <a:pt x="2922" y="111"/>
                    </a:cubicBezTo>
                    <a:cubicBezTo>
                      <a:pt x="2727" y="26"/>
                      <a:pt x="2261" y="0"/>
                      <a:pt x="17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24;p43">
                <a:extLst>
                  <a:ext uri="{FF2B5EF4-FFF2-40B4-BE49-F238E27FC236}">
                    <a16:creationId xmlns="" xmlns:a16="http://schemas.microsoft.com/office/drawing/2014/main" id="{D5E7B326-C07B-430C-A67E-EDBA7C4EDA0B}"/>
                  </a:ext>
                </a:extLst>
              </p:cNvPr>
              <p:cNvSpPr/>
              <p:nvPr/>
            </p:nvSpPr>
            <p:spPr>
              <a:xfrm>
                <a:off x="3816310" y="2102247"/>
                <a:ext cx="42478" cy="56080"/>
              </a:xfrm>
              <a:custGeom>
                <a:avLst/>
                <a:gdLst/>
                <a:ahLst/>
                <a:cxnLst/>
                <a:rect l="l" t="t" r="r" b="b"/>
                <a:pathLst>
                  <a:path w="637" h="841" extrusionOk="0">
                    <a:moveTo>
                      <a:pt x="626" y="0"/>
                    </a:moveTo>
                    <a:cubicBezTo>
                      <a:pt x="575" y="308"/>
                      <a:pt x="1" y="472"/>
                      <a:pt x="1" y="472"/>
                    </a:cubicBezTo>
                    <a:lnTo>
                      <a:pt x="21" y="841"/>
                    </a:lnTo>
                    <a:cubicBezTo>
                      <a:pt x="636" y="697"/>
                      <a:pt x="626" y="1"/>
                      <a:pt x="626" y="0"/>
                    </a:cubicBez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25;p43">
                <a:extLst>
                  <a:ext uri="{FF2B5EF4-FFF2-40B4-BE49-F238E27FC236}">
                    <a16:creationId xmlns="" xmlns:a16="http://schemas.microsoft.com/office/drawing/2014/main" id="{4669AA27-8B17-47E9-98EE-AC17563C5202}"/>
                  </a:ext>
                </a:extLst>
              </p:cNvPr>
              <p:cNvSpPr/>
              <p:nvPr/>
            </p:nvSpPr>
            <p:spPr>
              <a:xfrm>
                <a:off x="3810175" y="2137789"/>
                <a:ext cx="108763" cy="70483"/>
              </a:xfrm>
              <a:custGeom>
                <a:avLst/>
                <a:gdLst/>
                <a:ahLst/>
                <a:cxnLst/>
                <a:rect l="l" t="t" r="r" b="b"/>
                <a:pathLst>
                  <a:path w="1631" h="1057" extrusionOk="0">
                    <a:moveTo>
                      <a:pt x="1374" y="0"/>
                    </a:moveTo>
                    <a:lnTo>
                      <a:pt x="287" y="667"/>
                    </a:lnTo>
                    <a:lnTo>
                      <a:pt x="123" y="410"/>
                    </a:lnTo>
                    <a:lnTo>
                      <a:pt x="0" y="585"/>
                    </a:lnTo>
                    <a:lnTo>
                      <a:pt x="0" y="933"/>
                    </a:lnTo>
                    <a:lnTo>
                      <a:pt x="277" y="800"/>
                    </a:lnTo>
                    <a:lnTo>
                      <a:pt x="790" y="1056"/>
                    </a:lnTo>
                    <a:lnTo>
                      <a:pt x="1630" y="298"/>
                    </a:lnTo>
                    <a:lnTo>
                      <a:pt x="137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26;p43">
                <a:extLst>
                  <a:ext uri="{FF2B5EF4-FFF2-40B4-BE49-F238E27FC236}">
                    <a16:creationId xmlns="" xmlns:a16="http://schemas.microsoft.com/office/drawing/2014/main" id="{2FDBAE0D-4AD3-4B8A-8FA7-E32FB263D7DF}"/>
                  </a:ext>
                </a:extLst>
              </p:cNvPr>
              <p:cNvSpPr/>
              <p:nvPr/>
            </p:nvSpPr>
            <p:spPr>
              <a:xfrm>
                <a:off x="4046704" y="3710784"/>
                <a:ext cx="90291" cy="52679"/>
              </a:xfrm>
              <a:custGeom>
                <a:avLst/>
                <a:gdLst/>
                <a:ahLst/>
                <a:cxnLst/>
                <a:rect l="l" t="t" r="r" b="b"/>
                <a:pathLst>
                  <a:path w="1354" h="790" extrusionOk="0">
                    <a:moveTo>
                      <a:pt x="0" y="0"/>
                    </a:moveTo>
                    <a:lnTo>
                      <a:pt x="185" y="789"/>
                    </a:lnTo>
                    <a:lnTo>
                      <a:pt x="1354" y="789"/>
                    </a:lnTo>
                    <a:lnTo>
                      <a:pt x="1241" y="0"/>
                    </a:lnTo>
                    <a:close/>
                  </a:path>
                </a:pathLst>
              </a:custGeom>
              <a:solidFill>
                <a:srgbClr val="000B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27;p43">
                <a:extLst>
                  <a:ext uri="{FF2B5EF4-FFF2-40B4-BE49-F238E27FC236}">
                    <a16:creationId xmlns="" xmlns:a16="http://schemas.microsoft.com/office/drawing/2014/main" id="{1C950255-68CD-4D36-9BC6-413E852ED41F}"/>
                  </a:ext>
                </a:extLst>
              </p:cNvPr>
              <p:cNvSpPr/>
              <p:nvPr/>
            </p:nvSpPr>
            <p:spPr>
              <a:xfrm>
                <a:off x="3933208" y="3763397"/>
                <a:ext cx="224995" cy="116961"/>
              </a:xfrm>
              <a:custGeom>
                <a:avLst/>
                <a:gdLst/>
                <a:ahLst/>
                <a:cxnLst/>
                <a:rect l="l" t="t" r="r" b="b"/>
                <a:pathLst>
                  <a:path w="3374" h="1754" extrusionOk="0">
                    <a:moveTo>
                      <a:pt x="1887" y="0"/>
                    </a:moveTo>
                    <a:lnTo>
                      <a:pt x="1805" y="103"/>
                    </a:lnTo>
                    <a:cubicBezTo>
                      <a:pt x="1805" y="103"/>
                      <a:pt x="923" y="995"/>
                      <a:pt x="195" y="1190"/>
                    </a:cubicBezTo>
                    <a:lnTo>
                      <a:pt x="1" y="1753"/>
                    </a:lnTo>
                    <a:lnTo>
                      <a:pt x="1887" y="1753"/>
                    </a:lnTo>
                    <a:lnTo>
                      <a:pt x="2379" y="1651"/>
                    </a:lnTo>
                    <a:lnTo>
                      <a:pt x="2522" y="1753"/>
                    </a:lnTo>
                    <a:lnTo>
                      <a:pt x="3250" y="1753"/>
                    </a:lnTo>
                    <a:cubicBezTo>
                      <a:pt x="3250" y="1753"/>
                      <a:pt x="3373" y="513"/>
                      <a:pt x="30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28;p43">
                <a:extLst>
                  <a:ext uri="{FF2B5EF4-FFF2-40B4-BE49-F238E27FC236}">
                    <a16:creationId xmlns="" xmlns:a16="http://schemas.microsoft.com/office/drawing/2014/main" id="{23A03191-FE8A-4030-83B4-33070D8B1F2D}"/>
                  </a:ext>
                </a:extLst>
              </p:cNvPr>
              <p:cNvSpPr/>
              <p:nvPr/>
            </p:nvSpPr>
            <p:spPr>
              <a:xfrm>
                <a:off x="3813576" y="3710051"/>
                <a:ext cx="78688" cy="53413"/>
              </a:xfrm>
              <a:custGeom>
                <a:avLst/>
                <a:gdLst/>
                <a:ahLst/>
                <a:cxnLst/>
                <a:rect l="l" t="t" r="r" b="b"/>
                <a:pathLst>
                  <a:path w="1180" h="801" extrusionOk="0">
                    <a:moveTo>
                      <a:pt x="1" y="1"/>
                    </a:moveTo>
                    <a:lnTo>
                      <a:pt x="1" y="800"/>
                    </a:lnTo>
                    <a:lnTo>
                      <a:pt x="1180" y="800"/>
                    </a:lnTo>
                    <a:lnTo>
                      <a:pt x="1180" y="1"/>
                    </a:lnTo>
                    <a:close/>
                  </a:path>
                </a:pathLst>
              </a:custGeom>
              <a:solidFill>
                <a:srgbClr val="000B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829;p43">
                <a:extLst>
                  <a:ext uri="{FF2B5EF4-FFF2-40B4-BE49-F238E27FC236}">
                    <a16:creationId xmlns="" xmlns:a16="http://schemas.microsoft.com/office/drawing/2014/main" id="{292A786C-2B07-4E3A-8545-9F69803E3CF6}"/>
                  </a:ext>
                </a:extLst>
              </p:cNvPr>
              <p:cNvSpPr/>
              <p:nvPr/>
            </p:nvSpPr>
            <p:spPr>
              <a:xfrm>
                <a:off x="3688476" y="3763397"/>
                <a:ext cx="224995" cy="116961"/>
              </a:xfrm>
              <a:custGeom>
                <a:avLst/>
                <a:gdLst/>
                <a:ahLst/>
                <a:cxnLst/>
                <a:rect l="l" t="t" r="r" b="b"/>
                <a:pathLst>
                  <a:path w="3374" h="1754" extrusionOk="0">
                    <a:moveTo>
                      <a:pt x="1877" y="0"/>
                    </a:moveTo>
                    <a:lnTo>
                      <a:pt x="1795" y="103"/>
                    </a:lnTo>
                    <a:cubicBezTo>
                      <a:pt x="1795" y="103"/>
                      <a:pt x="923" y="995"/>
                      <a:pt x="195" y="1190"/>
                    </a:cubicBezTo>
                    <a:lnTo>
                      <a:pt x="1" y="1753"/>
                    </a:lnTo>
                    <a:lnTo>
                      <a:pt x="1887" y="1753"/>
                    </a:lnTo>
                    <a:lnTo>
                      <a:pt x="2379" y="1651"/>
                    </a:lnTo>
                    <a:lnTo>
                      <a:pt x="2522" y="1753"/>
                    </a:lnTo>
                    <a:lnTo>
                      <a:pt x="3250" y="1753"/>
                    </a:lnTo>
                    <a:cubicBezTo>
                      <a:pt x="3250" y="1753"/>
                      <a:pt x="3373" y="513"/>
                      <a:pt x="30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830;p43">
                <a:extLst>
                  <a:ext uri="{FF2B5EF4-FFF2-40B4-BE49-F238E27FC236}">
                    <a16:creationId xmlns="" xmlns:a16="http://schemas.microsoft.com/office/drawing/2014/main" id="{092F3F77-C458-435B-A7FA-400F43F107A8}"/>
                  </a:ext>
                </a:extLst>
              </p:cNvPr>
              <p:cNvSpPr/>
              <p:nvPr/>
            </p:nvSpPr>
            <p:spPr>
              <a:xfrm>
                <a:off x="3482689" y="2193003"/>
                <a:ext cx="551085" cy="373022"/>
              </a:xfrm>
              <a:custGeom>
                <a:avLst/>
                <a:gdLst/>
                <a:ahLst/>
                <a:cxnLst/>
                <a:rect l="l" t="t" r="r" b="b"/>
                <a:pathLst>
                  <a:path w="8264" h="5594" extrusionOk="0">
                    <a:moveTo>
                      <a:pt x="7070" y="1"/>
                    </a:moveTo>
                    <a:cubicBezTo>
                      <a:pt x="6609" y="1"/>
                      <a:pt x="6180" y="296"/>
                      <a:pt x="6029" y="751"/>
                    </a:cubicBezTo>
                    <a:lnTo>
                      <a:pt x="5106" y="3581"/>
                    </a:lnTo>
                    <a:lnTo>
                      <a:pt x="103" y="2955"/>
                    </a:lnTo>
                    <a:lnTo>
                      <a:pt x="1" y="4462"/>
                    </a:lnTo>
                    <a:cubicBezTo>
                      <a:pt x="1" y="4462"/>
                      <a:pt x="3056" y="5593"/>
                      <a:pt x="5033" y="5593"/>
                    </a:cubicBezTo>
                    <a:cubicBezTo>
                      <a:pt x="5445" y="5593"/>
                      <a:pt x="5810" y="5544"/>
                      <a:pt x="6090" y="5426"/>
                    </a:cubicBezTo>
                    <a:cubicBezTo>
                      <a:pt x="7218" y="4944"/>
                      <a:pt x="7854" y="2668"/>
                      <a:pt x="8141" y="1325"/>
                    </a:cubicBezTo>
                    <a:cubicBezTo>
                      <a:pt x="8264" y="761"/>
                      <a:pt x="7925" y="198"/>
                      <a:pt x="7372" y="44"/>
                    </a:cubicBezTo>
                    <a:cubicBezTo>
                      <a:pt x="7271" y="15"/>
                      <a:pt x="7170" y="1"/>
                      <a:pt x="70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831;p43">
                <a:extLst>
                  <a:ext uri="{FF2B5EF4-FFF2-40B4-BE49-F238E27FC236}">
                    <a16:creationId xmlns="" xmlns:a16="http://schemas.microsoft.com/office/drawing/2014/main" id="{F30D6452-B61B-47DD-9023-8871416F4650}"/>
                  </a:ext>
                </a:extLst>
              </p:cNvPr>
              <p:cNvSpPr/>
              <p:nvPr/>
            </p:nvSpPr>
            <p:spPr>
              <a:xfrm>
                <a:off x="3363057" y="2357178"/>
                <a:ext cx="128635" cy="133432"/>
              </a:xfrm>
              <a:custGeom>
                <a:avLst/>
                <a:gdLst/>
                <a:ahLst/>
                <a:cxnLst/>
                <a:rect l="l" t="t" r="r" b="b"/>
                <a:pathLst>
                  <a:path w="1929" h="2001" extrusionOk="0">
                    <a:moveTo>
                      <a:pt x="781" y="1"/>
                    </a:moveTo>
                    <a:cubicBezTo>
                      <a:pt x="728" y="1"/>
                      <a:pt x="687" y="7"/>
                      <a:pt x="667" y="22"/>
                    </a:cubicBezTo>
                    <a:cubicBezTo>
                      <a:pt x="585" y="83"/>
                      <a:pt x="698" y="268"/>
                      <a:pt x="852" y="288"/>
                    </a:cubicBezTo>
                    <a:cubicBezTo>
                      <a:pt x="964" y="309"/>
                      <a:pt x="1067" y="350"/>
                      <a:pt x="1159" y="401"/>
                    </a:cubicBezTo>
                    <a:cubicBezTo>
                      <a:pt x="1159" y="401"/>
                      <a:pt x="541" y="232"/>
                      <a:pt x="259" y="232"/>
                    </a:cubicBezTo>
                    <a:cubicBezTo>
                      <a:pt x="200" y="232"/>
                      <a:pt x="155" y="240"/>
                      <a:pt x="134" y="257"/>
                    </a:cubicBezTo>
                    <a:cubicBezTo>
                      <a:pt x="1" y="350"/>
                      <a:pt x="83" y="575"/>
                      <a:pt x="298" y="626"/>
                    </a:cubicBezTo>
                    <a:cubicBezTo>
                      <a:pt x="298" y="626"/>
                      <a:pt x="73" y="647"/>
                      <a:pt x="73" y="852"/>
                    </a:cubicBezTo>
                    <a:cubicBezTo>
                      <a:pt x="62" y="1047"/>
                      <a:pt x="319" y="1108"/>
                      <a:pt x="319" y="1108"/>
                    </a:cubicBezTo>
                    <a:cubicBezTo>
                      <a:pt x="257" y="1242"/>
                      <a:pt x="308" y="1395"/>
                      <a:pt x="421" y="1488"/>
                    </a:cubicBezTo>
                    <a:cubicBezTo>
                      <a:pt x="442" y="1631"/>
                      <a:pt x="534" y="1754"/>
                      <a:pt x="667" y="1805"/>
                    </a:cubicBezTo>
                    <a:cubicBezTo>
                      <a:pt x="1036" y="1887"/>
                      <a:pt x="1416" y="1959"/>
                      <a:pt x="1795" y="2000"/>
                    </a:cubicBezTo>
                    <a:lnTo>
                      <a:pt x="1928" y="503"/>
                    </a:lnTo>
                    <a:cubicBezTo>
                      <a:pt x="1928" y="503"/>
                      <a:pt x="1549" y="165"/>
                      <a:pt x="1303" y="93"/>
                    </a:cubicBezTo>
                    <a:cubicBezTo>
                      <a:pt x="1133" y="42"/>
                      <a:pt x="916" y="1"/>
                      <a:pt x="781" y="1"/>
                    </a:cubicBezTo>
                    <a:close/>
                  </a:path>
                </a:pathLst>
              </a:custGeom>
              <a:solidFill>
                <a:srgbClr val="FF95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832;p43">
                <a:extLst>
                  <a:ext uri="{FF2B5EF4-FFF2-40B4-BE49-F238E27FC236}">
                    <a16:creationId xmlns="" xmlns:a16="http://schemas.microsoft.com/office/drawing/2014/main" id="{3D53A0EC-7C45-43EC-AE3D-A44C33167E73}"/>
                  </a:ext>
                </a:extLst>
              </p:cNvPr>
              <p:cNvSpPr/>
              <p:nvPr/>
            </p:nvSpPr>
            <p:spPr>
              <a:xfrm>
                <a:off x="3331649" y="2251284"/>
                <a:ext cx="91625" cy="117828"/>
              </a:xfrm>
              <a:custGeom>
                <a:avLst/>
                <a:gdLst/>
                <a:ahLst/>
                <a:cxnLst/>
                <a:rect l="l" t="t" r="r" b="b"/>
                <a:pathLst>
                  <a:path w="1374" h="1767" extrusionOk="0">
                    <a:moveTo>
                      <a:pt x="321" y="0"/>
                    </a:moveTo>
                    <a:cubicBezTo>
                      <a:pt x="237" y="0"/>
                      <a:pt x="153" y="43"/>
                      <a:pt x="113" y="123"/>
                    </a:cubicBezTo>
                    <a:cubicBezTo>
                      <a:pt x="82" y="246"/>
                      <a:pt x="93" y="379"/>
                      <a:pt x="144" y="492"/>
                    </a:cubicBezTo>
                    <a:cubicBezTo>
                      <a:pt x="144" y="492"/>
                      <a:pt x="0" y="605"/>
                      <a:pt x="113" y="841"/>
                    </a:cubicBezTo>
                    <a:cubicBezTo>
                      <a:pt x="82" y="913"/>
                      <a:pt x="93" y="1015"/>
                      <a:pt x="144" y="1087"/>
                    </a:cubicBezTo>
                    <a:cubicBezTo>
                      <a:pt x="144" y="1087"/>
                      <a:pt x="21" y="1353"/>
                      <a:pt x="349" y="1579"/>
                    </a:cubicBezTo>
                    <a:cubicBezTo>
                      <a:pt x="540" y="1697"/>
                      <a:pt x="755" y="1767"/>
                      <a:pt x="973" y="1767"/>
                    </a:cubicBezTo>
                    <a:cubicBezTo>
                      <a:pt x="1000" y="1767"/>
                      <a:pt x="1028" y="1766"/>
                      <a:pt x="1056" y="1763"/>
                    </a:cubicBezTo>
                    <a:lnTo>
                      <a:pt x="943" y="1446"/>
                    </a:lnTo>
                    <a:cubicBezTo>
                      <a:pt x="1087" y="1446"/>
                      <a:pt x="1230" y="1364"/>
                      <a:pt x="1179" y="1251"/>
                    </a:cubicBezTo>
                    <a:cubicBezTo>
                      <a:pt x="1138" y="1148"/>
                      <a:pt x="882" y="1128"/>
                      <a:pt x="882" y="1128"/>
                    </a:cubicBezTo>
                    <a:lnTo>
                      <a:pt x="882" y="1128"/>
                    </a:lnTo>
                    <a:cubicBezTo>
                      <a:pt x="882" y="1128"/>
                      <a:pt x="901" y="1129"/>
                      <a:pt x="931" y="1129"/>
                    </a:cubicBezTo>
                    <a:cubicBezTo>
                      <a:pt x="1019" y="1129"/>
                      <a:pt x="1200" y="1118"/>
                      <a:pt x="1230" y="1025"/>
                    </a:cubicBezTo>
                    <a:cubicBezTo>
                      <a:pt x="1251" y="954"/>
                      <a:pt x="1220" y="882"/>
                      <a:pt x="1159" y="841"/>
                    </a:cubicBezTo>
                    <a:cubicBezTo>
                      <a:pt x="1292" y="841"/>
                      <a:pt x="1374" y="687"/>
                      <a:pt x="1200" y="595"/>
                    </a:cubicBezTo>
                    <a:cubicBezTo>
                      <a:pt x="1086" y="531"/>
                      <a:pt x="845" y="521"/>
                      <a:pt x="707" y="521"/>
                    </a:cubicBezTo>
                    <a:cubicBezTo>
                      <a:pt x="646" y="521"/>
                      <a:pt x="605" y="523"/>
                      <a:pt x="605" y="523"/>
                    </a:cubicBezTo>
                    <a:lnTo>
                      <a:pt x="574" y="451"/>
                    </a:lnTo>
                    <a:cubicBezTo>
                      <a:pt x="605" y="448"/>
                      <a:pt x="635" y="447"/>
                      <a:pt x="665" y="447"/>
                    </a:cubicBezTo>
                    <a:cubicBezTo>
                      <a:pt x="748" y="447"/>
                      <a:pt x="830" y="457"/>
                      <a:pt x="913" y="472"/>
                    </a:cubicBezTo>
                    <a:cubicBezTo>
                      <a:pt x="927" y="473"/>
                      <a:pt x="942" y="474"/>
                      <a:pt x="957" y="474"/>
                    </a:cubicBezTo>
                    <a:cubicBezTo>
                      <a:pt x="1133" y="474"/>
                      <a:pt x="1325" y="364"/>
                      <a:pt x="1107" y="185"/>
                    </a:cubicBezTo>
                    <a:cubicBezTo>
                      <a:pt x="918" y="27"/>
                      <a:pt x="595" y="9"/>
                      <a:pt x="457" y="9"/>
                    </a:cubicBezTo>
                    <a:cubicBezTo>
                      <a:pt x="415" y="9"/>
                      <a:pt x="390" y="10"/>
                      <a:pt x="390" y="10"/>
                    </a:cubicBezTo>
                    <a:cubicBezTo>
                      <a:pt x="368" y="4"/>
                      <a:pt x="344" y="0"/>
                      <a:pt x="321" y="0"/>
                    </a:cubicBez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33;p43">
                <a:extLst>
                  <a:ext uri="{FF2B5EF4-FFF2-40B4-BE49-F238E27FC236}">
                    <a16:creationId xmlns="" xmlns:a16="http://schemas.microsoft.com/office/drawing/2014/main" id="{8A1DDEF2-1958-4241-9F9C-93951675C154}"/>
                  </a:ext>
                </a:extLst>
              </p:cNvPr>
              <p:cNvSpPr/>
              <p:nvPr/>
            </p:nvSpPr>
            <p:spPr>
              <a:xfrm>
                <a:off x="1875531" y="1801438"/>
                <a:ext cx="242067" cy="233189"/>
              </a:xfrm>
              <a:custGeom>
                <a:avLst/>
                <a:gdLst/>
                <a:ahLst/>
                <a:cxnLst/>
                <a:rect l="l" t="t" r="r" b="b"/>
                <a:pathLst>
                  <a:path w="3630" h="3497" extrusionOk="0">
                    <a:moveTo>
                      <a:pt x="1787" y="1169"/>
                    </a:moveTo>
                    <a:cubicBezTo>
                      <a:pt x="1793" y="1169"/>
                      <a:pt x="1799" y="1169"/>
                      <a:pt x="1805" y="1169"/>
                    </a:cubicBezTo>
                    <a:cubicBezTo>
                      <a:pt x="2338" y="1190"/>
                      <a:pt x="2584" y="1836"/>
                      <a:pt x="2194" y="2205"/>
                    </a:cubicBezTo>
                    <a:cubicBezTo>
                      <a:pt x="2074" y="2322"/>
                      <a:pt x="1928" y="2374"/>
                      <a:pt x="1785" y="2374"/>
                    </a:cubicBezTo>
                    <a:cubicBezTo>
                      <a:pt x="1476" y="2374"/>
                      <a:pt x="1180" y="2131"/>
                      <a:pt x="1180" y="1774"/>
                    </a:cubicBezTo>
                    <a:cubicBezTo>
                      <a:pt x="1190" y="1442"/>
                      <a:pt x="1457" y="1169"/>
                      <a:pt x="1787" y="1169"/>
                    </a:cubicBezTo>
                    <a:close/>
                    <a:moveTo>
                      <a:pt x="1928" y="1"/>
                    </a:moveTo>
                    <a:lnTo>
                      <a:pt x="1651" y="667"/>
                    </a:lnTo>
                    <a:cubicBezTo>
                      <a:pt x="1569" y="677"/>
                      <a:pt x="1487" y="698"/>
                      <a:pt x="1405" y="729"/>
                    </a:cubicBezTo>
                    <a:lnTo>
                      <a:pt x="821" y="288"/>
                    </a:lnTo>
                    <a:lnTo>
                      <a:pt x="400" y="759"/>
                    </a:lnTo>
                    <a:lnTo>
                      <a:pt x="800" y="1262"/>
                    </a:lnTo>
                    <a:cubicBezTo>
                      <a:pt x="749" y="1354"/>
                      <a:pt x="718" y="1467"/>
                      <a:pt x="687" y="1569"/>
                    </a:cubicBezTo>
                    <a:lnTo>
                      <a:pt x="1" y="1815"/>
                    </a:lnTo>
                    <a:lnTo>
                      <a:pt x="206" y="2410"/>
                    </a:lnTo>
                    <a:lnTo>
                      <a:pt x="841" y="2338"/>
                    </a:lnTo>
                    <a:cubicBezTo>
                      <a:pt x="903" y="2430"/>
                      <a:pt x="975" y="2512"/>
                      <a:pt x="1046" y="2584"/>
                    </a:cubicBezTo>
                    <a:lnTo>
                      <a:pt x="923" y="3271"/>
                    </a:lnTo>
                    <a:lnTo>
                      <a:pt x="1579" y="3496"/>
                    </a:lnTo>
                    <a:lnTo>
                      <a:pt x="1877" y="2871"/>
                    </a:lnTo>
                    <a:cubicBezTo>
                      <a:pt x="1989" y="2861"/>
                      <a:pt x="2102" y="2840"/>
                      <a:pt x="2205" y="2799"/>
                    </a:cubicBezTo>
                    <a:lnTo>
                      <a:pt x="2738" y="3261"/>
                    </a:lnTo>
                    <a:lnTo>
                      <a:pt x="3179" y="2810"/>
                    </a:lnTo>
                    <a:lnTo>
                      <a:pt x="2820" y="2287"/>
                    </a:lnTo>
                    <a:cubicBezTo>
                      <a:pt x="2892" y="2154"/>
                      <a:pt x="2933" y="2000"/>
                      <a:pt x="2943" y="1846"/>
                    </a:cubicBezTo>
                    <a:lnTo>
                      <a:pt x="3630" y="1549"/>
                    </a:lnTo>
                    <a:lnTo>
                      <a:pt x="3394" y="975"/>
                    </a:lnTo>
                    <a:lnTo>
                      <a:pt x="2707" y="1087"/>
                    </a:lnTo>
                    <a:cubicBezTo>
                      <a:pt x="2656" y="1016"/>
                      <a:pt x="2584" y="944"/>
                      <a:pt x="2502" y="893"/>
                    </a:cubicBezTo>
                    <a:lnTo>
                      <a:pt x="2594" y="175"/>
                    </a:lnTo>
                    <a:lnTo>
                      <a:pt x="19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34;p43">
                <a:extLst>
                  <a:ext uri="{FF2B5EF4-FFF2-40B4-BE49-F238E27FC236}">
                    <a16:creationId xmlns="" xmlns:a16="http://schemas.microsoft.com/office/drawing/2014/main" id="{363990FD-D4EE-42A5-98BC-489AC3789336}"/>
                  </a:ext>
                </a:extLst>
              </p:cNvPr>
              <p:cNvSpPr/>
              <p:nvPr/>
            </p:nvSpPr>
            <p:spPr>
              <a:xfrm>
                <a:off x="1388135" y="3273274"/>
                <a:ext cx="47213" cy="629616"/>
              </a:xfrm>
              <a:custGeom>
                <a:avLst/>
                <a:gdLst/>
                <a:ahLst/>
                <a:cxnLst/>
                <a:rect l="l" t="t" r="r" b="b"/>
                <a:pathLst>
                  <a:path w="708" h="9442" extrusionOk="0">
                    <a:moveTo>
                      <a:pt x="0" y="0"/>
                    </a:moveTo>
                    <a:lnTo>
                      <a:pt x="0" y="9442"/>
                    </a:lnTo>
                    <a:lnTo>
                      <a:pt x="708" y="9442"/>
                    </a:lnTo>
                    <a:lnTo>
                      <a:pt x="708" y="0"/>
                    </a:lnTo>
                    <a:close/>
                  </a:path>
                </a:pathLst>
              </a:custGeom>
              <a:solidFill>
                <a:srgbClr val="000B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35;p43">
                <a:extLst>
                  <a:ext uri="{FF2B5EF4-FFF2-40B4-BE49-F238E27FC236}">
                    <a16:creationId xmlns="" xmlns:a16="http://schemas.microsoft.com/office/drawing/2014/main" id="{89262120-A4C6-4AE0-876B-5A7B55FE53CF}"/>
                  </a:ext>
                </a:extLst>
              </p:cNvPr>
              <p:cNvSpPr/>
              <p:nvPr/>
            </p:nvSpPr>
            <p:spPr>
              <a:xfrm>
                <a:off x="1155674" y="3156378"/>
                <a:ext cx="503939" cy="151769"/>
              </a:xfrm>
              <a:custGeom>
                <a:avLst/>
                <a:gdLst/>
                <a:ahLst/>
                <a:cxnLst/>
                <a:rect l="l" t="t" r="r" b="b"/>
                <a:pathLst>
                  <a:path w="7557" h="2276" extrusionOk="0">
                    <a:moveTo>
                      <a:pt x="708" y="0"/>
                    </a:moveTo>
                    <a:cubicBezTo>
                      <a:pt x="319" y="0"/>
                      <a:pt x="1" y="318"/>
                      <a:pt x="1" y="707"/>
                    </a:cubicBezTo>
                    <a:lnTo>
                      <a:pt x="1" y="1558"/>
                    </a:lnTo>
                    <a:cubicBezTo>
                      <a:pt x="1" y="1958"/>
                      <a:pt x="319" y="2276"/>
                      <a:pt x="708" y="2276"/>
                    </a:cubicBezTo>
                    <a:lnTo>
                      <a:pt x="6849" y="2276"/>
                    </a:lnTo>
                    <a:cubicBezTo>
                      <a:pt x="7238" y="2276"/>
                      <a:pt x="7556" y="1958"/>
                      <a:pt x="7556" y="1558"/>
                    </a:cubicBezTo>
                    <a:lnTo>
                      <a:pt x="7556" y="707"/>
                    </a:lnTo>
                    <a:cubicBezTo>
                      <a:pt x="7556" y="318"/>
                      <a:pt x="7238" y="0"/>
                      <a:pt x="68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36;p43">
                <a:extLst>
                  <a:ext uri="{FF2B5EF4-FFF2-40B4-BE49-F238E27FC236}">
                    <a16:creationId xmlns="" xmlns:a16="http://schemas.microsoft.com/office/drawing/2014/main" id="{CB2588FA-42DC-40FE-9C86-0687C7600D4E}"/>
                  </a:ext>
                </a:extLst>
              </p:cNvPr>
              <p:cNvSpPr/>
              <p:nvPr/>
            </p:nvSpPr>
            <p:spPr>
              <a:xfrm>
                <a:off x="1416142" y="2432597"/>
                <a:ext cx="399977" cy="544729"/>
              </a:xfrm>
              <a:custGeom>
                <a:avLst/>
                <a:gdLst/>
                <a:ahLst/>
                <a:cxnLst/>
                <a:rect l="l" t="t" r="r" b="b"/>
                <a:pathLst>
                  <a:path w="5998" h="8169" extrusionOk="0">
                    <a:moveTo>
                      <a:pt x="645" y="0"/>
                    </a:moveTo>
                    <a:cubicBezTo>
                      <a:pt x="392" y="0"/>
                      <a:pt x="159" y="151"/>
                      <a:pt x="1" y="428"/>
                    </a:cubicBezTo>
                    <a:cubicBezTo>
                      <a:pt x="1" y="428"/>
                      <a:pt x="93" y="6231"/>
                      <a:pt x="175" y="6579"/>
                    </a:cubicBezTo>
                    <a:cubicBezTo>
                      <a:pt x="247" y="6918"/>
                      <a:pt x="5137" y="8168"/>
                      <a:pt x="5137" y="8168"/>
                    </a:cubicBezTo>
                    <a:lnTo>
                      <a:pt x="5998" y="7051"/>
                    </a:lnTo>
                    <a:lnTo>
                      <a:pt x="1897" y="5523"/>
                    </a:lnTo>
                    <a:cubicBezTo>
                      <a:pt x="1897" y="5523"/>
                      <a:pt x="1784" y="910"/>
                      <a:pt x="1323" y="367"/>
                    </a:cubicBezTo>
                    <a:cubicBezTo>
                      <a:pt x="1107" y="117"/>
                      <a:pt x="868" y="0"/>
                      <a:pt x="64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37;p43">
                <a:extLst>
                  <a:ext uri="{FF2B5EF4-FFF2-40B4-BE49-F238E27FC236}">
                    <a16:creationId xmlns="" xmlns:a16="http://schemas.microsoft.com/office/drawing/2014/main" id="{B4D2011E-3274-497A-9AF9-5EC53F2D1A82}"/>
                  </a:ext>
                </a:extLst>
              </p:cNvPr>
              <p:cNvSpPr/>
              <p:nvPr/>
            </p:nvSpPr>
            <p:spPr>
              <a:xfrm>
                <a:off x="1820183" y="3719586"/>
                <a:ext cx="163845" cy="96089"/>
              </a:xfrm>
              <a:custGeom>
                <a:avLst/>
                <a:gdLst/>
                <a:ahLst/>
                <a:cxnLst/>
                <a:rect l="l" t="t" r="r" b="b"/>
                <a:pathLst>
                  <a:path w="2457" h="1441" extrusionOk="0">
                    <a:moveTo>
                      <a:pt x="812" y="0"/>
                    </a:moveTo>
                    <a:cubicBezTo>
                      <a:pt x="503" y="0"/>
                      <a:pt x="175" y="114"/>
                      <a:pt x="175" y="114"/>
                    </a:cubicBezTo>
                    <a:lnTo>
                      <a:pt x="0" y="1129"/>
                    </a:lnTo>
                    <a:cubicBezTo>
                      <a:pt x="236" y="1160"/>
                      <a:pt x="472" y="1211"/>
                      <a:pt x="687" y="1303"/>
                    </a:cubicBezTo>
                    <a:cubicBezTo>
                      <a:pt x="869" y="1374"/>
                      <a:pt x="1436" y="1441"/>
                      <a:pt x="1875" y="1441"/>
                    </a:cubicBezTo>
                    <a:cubicBezTo>
                      <a:pt x="2201" y="1441"/>
                      <a:pt x="2456" y="1404"/>
                      <a:pt x="2430" y="1303"/>
                    </a:cubicBezTo>
                    <a:cubicBezTo>
                      <a:pt x="2379" y="1057"/>
                      <a:pt x="1220" y="114"/>
                      <a:pt x="1220" y="114"/>
                    </a:cubicBezTo>
                    <a:cubicBezTo>
                      <a:pt x="1118" y="29"/>
                      <a:pt x="967" y="0"/>
                      <a:pt x="812" y="0"/>
                    </a:cubicBez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838;p43">
                <a:extLst>
                  <a:ext uri="{FF2B5EF4-FFF2-40B4-BE49-F238E27FC236}">
                    <a16:creationId xmlns="" xmlns:a16="http://schemas.microsoft.com/office/drawing/2014/main" id="{48406434-32FE-47F9-90A3-A9B77AE41C60}"/>
                  </a:ext>
                </a:extLst>
              </p:cNvPr>
              <p:cNvSpPr/>
              <p:nvPr/>
            </p:nvSpPr>
            <p:spPr>
              <a:xfrm>
                <a:off x="1809246" y="3754528"/>
                <a:ext cx="294014" cy="133565"/>
              </a:xfrm>
              <a:custGeom>
                <a:avLst/>
                <a:gdLst/>
                <a:ahLst/>
                <a:cxnLst/>
                <a:rect l="l" t="t" r="r" b="b"/>
                <a:pathLst>
                  <a:path w="4409" h="2003" extrusionOk="0">
                    <a:moveTo>
                      <a:pt x="267" y="0"/>
                    </a:moveTo>
                    <a:lnTo>
                      <a:pt x="164" y="195"/>
                    </a:lnTo>
                    <a:cubicBezTo>
                      <a:pt x="164" y="195"/>
                      <a:pt x="0" y="513"/>
                      <a:pt x="164" y="1169"/>
                    </a:cubicBezTo>
                    <a:cubicBezTo>
                      <a:pt x="339" y="1815"/>
                      <a:pt x="482" y="1999"/>
                      <a:pt x="482" y="1999"/>
                    </a:cubicBezTo>
                    <a:lnTo>
                      <a:pt x="738" y="1948"/>
                    </a:lnTo>
                    <a:lnTo>
                      <a:pt x="738" y="1220"/>
                    </a:lnTo>
                    <a:cubicBezTo>
                      <a:pt x="738" y="1220"/>
                      <a:pt x="1230" y="1497"/>
                      <a:pt x="1384" y="1722"/>
                    </a:cubicBezTo>
                    <a:cubicBezTo>
                      <a:pt x="1521" y="1924"/>
                      <a:pt x="2124" y="2002"/>
                      <a:pt x="2573" y="2002"/>
                    </a:cubicBezTo>
                    <a:cubicBezTo>
                      <a:pt x="2627" y="2002"/>
                      <a:pt x="2679" y="2001"/>
                      <a:pt x="2727" y="1999"/>
                    </a:cubicBezTo>
                    <a:cubicBezTo>
                      <a:pt x="3168" y="1979"/>
                      <a:pt x="3855" y="1999"/>
                      <a:pt x="4132" y="1794"/>
                    </a:cubicBezTo>
                    <a:cubicBezTo>
                      <a:pt x="4408" y="1589"/>
                      <a:pt x="3332" y="1056"/>
                      <a:pt x="2963" y="912"/>
                    </a:cubicBezTo>
                    <a:cubicBezTo>
                      <a:pt x="2594" y="779"/>
                      <a:pt x="2522" y="646"/>
                      <a:pt x="2522" y="646"/>
                    </a:cubicBezTo>
                    <a:cubicBezTo>
                      <a:pt x="2330" y="677"/>
                      <a:pt x="2136" y="692"/>
                      <a:pt x="1942" y="692"/>
                    </a:cubicBezTo>
                    <a:cubicBezTo>
                      <a:pt x="1682" y="692"/>
                      <a:pt x="1422" y="664"/>
                      <a:pt x="1169" y="605"/>
                    </a:cubicBezTo>
                    <a:cubicBezTo>
                      <a:pt x="462" y="441"/>
                      <a:pt x="267" y="0"/>
                      <a:pt x="2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839;p43">
                <a:extLst>
                  <a:ext uri="{FF2B5EF4-FFF2-40B4-BE49-F238E27FC236}">
                    <a16:creationId xmlns="" xmlns:a16="http://schemas.microsoft.com/office/drawing/2014/main" id="{32E2C2B6-873E-4D62-9F77-103F075503FC}"/>
                  </a:ext>
                </a:extLst>
              </p:cNvPr>
              <p:cNvSpPr/>
              <p:nvPr/>
            </p:nvSpPr>
            <p:spPr>
              <a:xfrm>
                <a:off x="1601391" y="2990203"/>
                <a:ext cx="389040" cy="762314"/>
              </a:xfrm>
              <a:custGeom>
                <a:avLst/>
                <a:gdLst/>
                <a:ahLst/>
                <a:cxnLst/>
                <a:rect l="l" t="t" r="r" b="b"/>
                <a:pathLst>
                  <a:path w="5834" h="11432" extrusionOk="0">
                    <a:moveTo>
                      <a:pt x="421" y="1"/>
                    </a:moveTo>
                    <a:lnTo>
                      <a:pt x="1" y="2451"/>
                    </a:lnTo>
                    <a:lnTo>
                      <a:pt x="2902" y="3322"/>
                    </a:lnTo>
                    <a:cubicBezTo>
                      <a:pt x="2902" y="3322"/>
                      <a:pt x="2994" y="3620"/>
                      <a:pt x="2871" y="5363"/>
                    </a:cubicBezTo>
                    <a:cubicBezTo>
                      <a:pt x="2738" y="7403"/>
                      <a:pt x="3425" y="11257"/>
                      <a:pt x="3425" y="11257"/>
                    </a:cubicBezTo>
                    <a:cubicBezTo>
                      <a:pt x="3425" y="11257"/>
                      <a:pt x="3973" y="11431"/>
                      <a:pt x="4287" y="11431"/>
                    </a:cubicBezTo>
                    <a:cubicBezTo>
                      <a:pt x="4411" y="11431"/>
                      <a:pt x="4498" y="11404"/>
                      <a:pt x="4501" y="11329"/>
                    </a:cubicBezTo>
                    <a:cubicBezTo>
                      <a:pt x="4798" y="5680"/>
                      <a:pt x="5834" y="3230"/>
                      <a:pt x="4101" y="1590"/>
                    </a:cubicBezTo>
                    <a:cubicBezTo>
                      <a:pt x="3353" y="883"/>
                      <a:pt x="421" y="1"/>
                      <a:pt x="421" y="1"/>
                    </a:cubicBez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40;p43">
                <a:extLst>
                  <a:ext uri="{FF2B5EF4-FFF2-40B4-BE49-F238E27FC236}">
                    <a16:creationId xmlns="" xmlns:a16="http://schemas.microsoft.com/office/drawing/2014/main" id="{C951141F-08B9-4F3F-AE0C-57475CD226E0}"/>
                  </a:ext>
                </a:extLst>
              </p:cNvPr>
              <p:cNvSpPr/>
              <p:nvPr/>
            </p:nvSpPr>
            <p:spPr>
              <a:xfrm>
                <a:off x="1913807" y="3734390"/>
                <a:ext cx="163845" cy="96356"/>
              </a:xfrm>
              <a:custGeom>
                <a:avLst/>
                <a:gdLst/>
                <a:ahLst/>
                <a:cxnLst/>
                <a:rect l="l" t="t" r="r" b="b"/>
                <a:pathLst>
                  <a:path w="2457" h="1445" extrusionOk="0">
                    <a:moveTo>
                      <a:pt x="797" y="1"/>
                    </a:moveTo>
                    <a:cubicBezTo>
                      <a:pt x="488" y="1"/>
                      <a:pt x="165" y="107"/>
                      <a:pt x="165" y="107"/>
                    </a:cubicBezTo>
                    <a:lnTo>
                      <a:pt x="1" y="1132"/>
                    </a:lnTo>
                    <a:cubicBezTo>
                      <a:pt x="236" y="1163"/>
                      <a:pt x="462" y="1214"/>
                      <a:pt x="688" y="1307"/>
                    </a:cubicBezTo>
                    <a:cubicBezTo>
                      <a:pt x="870" y="1377"/>
                      <a:pt x="1436" y="1444"/>
                      <a:pt x="1875" y="1444"/>
                    </a:cubicBezTo>
                    <a:cubicBezTo>
                      <a:pt x="2201" y="1444"/>
                      <a:pt x="2457" y="1407"/>
                      <a:pt x="2430" y="1307"/>
                    </a:cubicBezTo>
                    <a:cubicBezTo>
                      <a:pt x="2379" y="1061"/>
                      <a:pt x="1221" y="118"/>
                      <a:pt x="1221" y="118"/>
                    </a:cubicBezTo>
                    <a:cubicBezTo>
                      <a:pt x="1115" y="30"/>
                      <a:pt x="958" y="1"/>
                      <a:pt x="797" y="1"/>
                    </a:cubicBezTo>
                    <a:close/>
                  </a:path>
                </a:pathLst>
              </a:custGeom>
              <a:solidFill>
                <a:srgbClr val="FF95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41;p43">
                <a:extLst>
                  <a:ext uri="{FF2B5EF4-FFF2-40B4-BE49-F238E27FC236}">
                    <a16:creationId xmlns="" xmlns:a16="http://schemas.microsoft.com/office/drawing/2014/main" id="{2BD5D1C3-2899-4D04-8B8A-6D8D800F2771}"/>
                  </a:ext>
                </a:extLst>
              </p:cNvPr>
              <p:cNvSpPr/>
              <p:nvPr/>
            </p:nvSpPr>
            <p:spPr>
              <a:xfrm>
                <a:off x="1902871" y="3769532"/>
                <a:ext cx="294014" cy="133632"/>
              </a:xfrm>
              <a:custGeom>
                <a:avLst/>
                <a:gdLst/>
                <a:ahLst/>
                <a:cxnLst/>
                <a:rect l="l" t="t" r="r" b="b"/>
                <a:pathLst>
                  <a:path w="4409" h="2004" extrusionOk="0">
                    <a:moveTo>
                      <a:pt x="267" y="1"/>
                    </a:moveTo>
                    <a:lnTo>
                      <a:pt x="165" y="195"/>
                    </a:lnTo>
                    <a:cubicBezTo>
                      <a:pt x="165" y="195"/>
                      <a:pt x="1" y="513"/>
                      <a:pt x="165" y="1169"/>
                    </a:cubicBezTo>
                    <a:cubicBezTo>
                      <a:pt x="339" y="1815"/>
                      <a:pt x="482" y="2000"/>
                      <a:pt x="482" y="2000"/>
                    </a:cubicBezTo>
                    <a:lnTo>
                      <a:pt x="739" y="1938"/>
                    </a:lnTo>
                    <a:lnTo>
                      <a:pt x="739" y="1221"/>
                    </a:lnTo>
                    <a:cubicBezTo>
                      <a:pt x="739" y="1221"/>
                      <a:pt x="1231" y="1497"/>
                      <a:pt x="1374" y="1723"/>
                    </a:cubicBezTo>
                    <a:cubicBezTo>
                      <a:pt x="1512" y="1924"/>
                      <a:pt x="2123" y="2003"/>
                      <a:pt x="2573" y="2003"/>
                    </a:cubicBezTo>
                    <a:cubicBezTo>
                      <a:pt x="2627" y="2003"/>
                      <a:pt x="2679" y="2002"/>
                      <a:pt x="2728" y="2000"/>
                    </a:cubicBezTo>
                    <a:cubicBezTo>
                      <a:pt x="3168" y="1979"/>
                      <a:pt x="3855" y="2000"/>
                      <a:pt x="4132" y="1795"/>
                    </a:cubicBezTo>
                    <a:cubicBezTo>
                      <a:pt x="4409" y="1590"/>
                      <a:pt x="3332" y="1057"/>
                      <a:pt x="2963" y="913"/>
                    </a:cubicBezTo>
                    <a:cubicBezTo>
                      <a:pt x="2594" y="780"/>
                      <a:pt x="2523" y="646"/>
                      <a:pt x="2523" y="646"/>
                    </a:cubicBezTo>
                    <a:cubicBezTo>
                      <a:pt x="2330" y="677"/>
                      <a:pt x="2136" y="693"/>
                      <a:pt x="1943" y="693"/>
                    </a:cubicBezTo>
                    <a:cubicBezTo>
                      <a:pt x="1682" y="693"/>
                      <a:pt x="1422" y="664"/>
                      <a:pt x="1169" y="605"/>
                    </a:cubicBezTo>
                    <a:cubicBezTo>
                      <a:pt x="462" y="441"/>
                      <a:pt x="267" y="1"/>
                      <a:pt x="2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42;p43">
                <a:extLst>
                  <a:ext uri="{FF2B5EF4-FFF2-40B4-BE49-F238E27FC236}">
                    <a16:creationId xmlns="" xmlns:a16="http://schemas.microsoft.com/office/drawing/2014/main" id="{576F914C-D185-4CE6-A358-175E9398AD9C}"/>
                  </a:ext>
                </a:extLst>
              </p:cNvPr>
              <p:cNvSpPr/>
              <p:nvPr/>
            </p:nvSpPr>
            <p:spPr>
              <a:xfrm>
                <a:off x="1593189" y="3046951"/>
                <a:ext cx="403311" cy="705768"/>
              </a:xfrm>
              <a:custGeom>
                <a:avLst/>
                <a:gdLst/>
                <a:ahLst/>
                <a:cxnLst/>
                <a:rect l="l" t="t" r="r" b="b"/>
                <a:pathLst>
                  <a:path w="6048" h="10584" extrusionOk="0">
                    <a:moveTo>
                      <a:pt x="1" y="1"/>
                    </a:moveTo>
                    <a:lnTo>
                      <a:pt x="21" y="2492"/>
                    </a:lnTo>
                    <a:lnTo>
                      <a:pt x="3035" y="2830"/>
                    </a:lnTo>
                    <a:cubicBezTo>
                      <a:pt x="3035" y="2830"/>
                      <a:pt x="3179" y="3107"/>
                      <a:pt x="3363" y="4840"/>
                    </a:cubicBezTo>
                    <a:cubicBezTo>
                      <a:pt x="3599" y="6869"/>
                      <a:pt x="4962" y="10539"/>
                      <a:pt x="4962" y="10539"/>
                    </a:cubicBezTo>
                    <a:cubicBezTo>
                      <a:pt x="4962" y="10539"/>
                      <a:pt x="5280" y="10583"/>
                      <a:pt x="5569" y="10583"/>
                    </a:cubicBezTo>
                    <a:cubicBezTo>
                      <a:pt x="5819" y="10583"/>
                      <a:pt x="6048" y="10550"/>
                      <a:pt x="6029" y="10427"/>
                    </a:cubicBezTo>
                    <a:cubicBezTo>
                      <a:pt x="5321" y="4809"/>
                      <a:pt x="5895" y="2215"/>
                      <a:pt x="3907" y="913"/>
                    </a:cubicBezTo>
                    <a:cubicBezTo>
                      <a:pt x="3045" y="349"/>
                      <a:pt x="1" y="1"/>
                      <a:pt x="1" y="1"/>
                    </a:cubicBezTo>
                    <a:close/>
                  </a:path>
                </a:pathLst>
              </a:custGeom>
              <a:solidFill>
                <a:srgbClr val="FF95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43;p43">
                <a:extLst>
                  <a:ext uri="{FF2B5EF4-FFF2-40B4-BE49-F238E27FC236}">
                    <a16:creationId xmlns="" xmlns:a16="http://schemas.microsoft.com/office/drawing/2014/main" id="{4CAC050F-66E3-4A19-904A-38997FE3B39E}"/>
                  </a:ext>
                </a:extLst>
              </p:cNvPr>
              <p:cNvSpPr/>
              <p:nvPr/>
            </p:nvSpPr>
            <p:spPr>
              <a:xfrm>
                <a:off x="1170077" y="2415192"/>
                <a:ext cx="365100" cy="556732"/>
              </a:xfrm>
              <a:custGeom>
                <a:avLst/>
                <a:gdLst/>
                <a:ahLst/>
                <a:cxnLst/>
                <a:rect l="l" t="t" r="r" b="b"/>
                <a:pathLst>
                  <a:path w="5475" h="8349" extrusionOk="0">
                    <a:moveTo>
                      <a:pt x="2422" y="1"/>
                    </a:moveTo>
                    <a:cubicBezTo>
                      <a:pt x="1375" y="1"/>
                      <a:pt x="309" y="181"/>
                      <a:pt x="195" y="689"/>
                    </a:cubicBezTo>
                    <a:cubicBezTo>
                      <a:pt x="0" y="1592"/>
                      <a:pt x="1251" y="4626"/>
                      <a:pt x="1251" y="4626"/>
                    </a:cubicBezTo>
                    <a:lnTo>
                      <a:pt x="1507" y="5549"/>
                    </a:lnTo>
                    <a:lnTo>
                      <a:pt x="1323" y="6174"/>
                    </a:lnTo>
                    <a:cubicBezTo>
                      <a:pt x="974" y="6645"/>
                      <a:pt x="595" y="7814"/>
                      <a:pt x="595" y="7814"/>
                    </a:cubicBezTo>
                    <a:cubicBezTo>
                      <a:pt x="595" y="7814"/>
                      <a:pt x="2854" y="8348"/>
                      <a:pt x="3909" y="8348"/>
                    </a:cubicBezTo>
                    <a:cubicBezTo>
                      <a:pt x="3995" y="8348"/>
                      <a:pt x="4073" y="8345"/>
                      <a:pt x="4142" y="8337"/>
                    </a:cubicBezTo>
                    <a:cubicBezTo>
                      <a:pt x="5044" y="8245"/>
                      <a:pt x="5269" y="7814"/>
                      <a:pt x="5269" y="7814"/>
                    </a:cubicBezTo>
                    <a:lnTo>
                      <a:pt x="4808" y="4646"/>
                    </a:lnTo>
                    <a:cubicBezTo>
                      <a:pt x="4808" y="4646"/>
                      <a:pt x="5474" y="3406"/>
                      <a:pt x="5218" y="2483"/>
                    </a:cubicBezTo>
                    <a:cubicBezTo>
                      <a:pt x="4993" y="1735"/>
                      <a:pt x="4716" y="987"/>
                      <a:pt x="4398" y="269"/>
                    </a:cubicBezTo>
                    <a:cubicBezTo>
                      <a:pt x="4076" y="115"/>
                      <a:pt x="3254" y="1"/>
                      <a:pt x="2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4;p43">
                <a:extLst>
                  <a:ext uri="{FF2B5EF4-FFF2-40B4-BE49-F238E27FC236}">
                    <a16:creationId xmlns="" xmlns:a16="http://schemas.microsoft.com/office/drawing/2014/main" id="{6FA0BD57-6D8D-47EC-83D0-27875658D06A}"/>
                  </a:ext>
                </a:extLst>
              </p:cNvPr>
              <p:cNvSpPr/>
              <p:nvPr/>
            </p:nvSpPr>
            <p:spPr>
              <a:xfrm>
                <a:off x="1318383" y="2189069"/>
                <a:ext cx="202456" cy="272798"/>
              </a:xfrm>
              <a:custGeom>
                <a:avLst/>
                <a:gdLst/>
                <a:ahLst/>
                <a:cxnLst/>
                <a:rect l="l" t="t" r="r" b="b"/>
                <a:pathLst>
                  <a:path w="3036" h="4091" extrusionOk="0">
                    <a:moveTo>
                      <a:pt x="288" y="0"/>
                    </a:moveTo>
                    <a:lnTo>
                      <a:pt x="185" y="2502"/>
                    </a:lnTo>
                    <a:lnTo>
                      <a:pt x="52" y="3158"/>
                    </a:lnTo>
                    <a:cubicBezTo>
                      <a:pt x="1" y="3435"/>
                      <a:pt x="154" y="3711"/>
                      <a:pt x="421" y="3804"/>
                    </a:cubicBezTo>
                    <a:lnTo>
                      <a:pt x="1231" y="4091"/>
                    </a:lnTo>
                    <a:lnTo>
                      <a:pt x="1385" y="3188"/>
                    </a:lnTo>
                    <a:cubicBezTo>
                      <a:pt x="1385" y="3188"/>
                      <a:pt x="1425" y="3191"/>
                      <a:pt x="1493" y="3191"/>
                    </a:cubicBezTo>
                    <a:cubicBezTo>
                      <a:pt x="1734" y="3191"/>
                      <a:pt x="2323" y="3154"/>
                      <a:pt x="2635" y="2809"/>
                    </a:cubicBezTo>
                    <a:cubicBezTo>
                      <a:pt x="3035" y="2358"/>
                      <a:pt x="2994" y="267"/>
                      <a:pt x="2994" y="267"/>
                    </a:cubicBezTo>
                    <a:lnTo>
                      <a:pt x="288" y="0"/>
                    </a:lnTo>
                    <a:close/>
                  </a:path>
                </a:pathLst>
              </a:custGeom>
              <a:solidFill>
                <a:srgbClr val="FF95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45;p43">
                <a:extLst>
                  <a:ext uri="{FF2B5EF4-FFF2-40B4-BE49-F238E27FC236}">
                    <a16:creationId xmlns="" xmlns:a16="http://schemas.microsoft.com/office/drawing/2014/main" id="{A89AFEAA-8003-4357-971D-60193719720F}"/>
                  </a:ext>
                </a:extLst>
              </p:cNvPr>
              <p:cNvSpPr/>
              <p:nvPr/>
            </p:nvSpPr>
            <p:spPr>
              <a:xfrm>
                <a:off x="1366263" y="2364713"/>
                <a:ext cx="44479" cy="61615"/>
              </a:xfrm>
              <a:custGeom>
                <a:avLst/>
                <a:gdLst/>
                <a:ahLst/>
                <a:cxnLst/>
                <a:rect l="l" t="t" r="r" b="b"/>
                <a:pathLst>
                  <a:path w="667" h="924" extrusionOk="0">
                    <a:moveTo>
                      <a:pt x="103" y="1"/>
                    </a:moveTo>
                    <a:cubicBezTo>
                      <a:pt x="103" y="1"/>
                      <a:pt x="0" y="688"/>
                      <a:pt x="605" y="924"/>
                    </a:cubicBezTo>
                    <a:lnTo>
                      <a:pt x="667" y="554"/>
                    </a:lnTo>
                    <a:cubicBezTo>
                      <a:pt x="667" y="554"/>
                      <a:pt x="113" y="319"/>
                      <a:pt x="103" y="1"/>
                    </a:cubicBez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46;p43">
                <a:extLst>
                  <a:ext uri="{FF2B5EF4-FFF2-40B4-BE49-F238E27FC236}">
                    <a16:creationId xmlns="" xmlns:a16="http://schemas.microsoft.com/office/drawing/2014/main" id="{8D43DD87-2485-47F8-8689-947F8EA973CF}"/>
                  </a:ext>
                </a:extLst>
              </p:cNvPr>
              <p:cNvSpPr/>
              <p:nvPr/>
            </p:nvSpPr>
            <p:spPr>
              <a:xfrm>
                <a:off x="1277372" y="2126186"/>
                <a:ext cx="240733" cy="224920"/>
              </a:xfrm>
              <a:custGeom>
                <a:avLst/>
                <a:gdLst/>
                <a:ahLst/>
                <a:cxnLst/>
                <a:rect l="l" t="t" r="r" b="b"/>
                <a:pathLst>
                  <a:path w="3610" h="3373" extrusionOk="0">
                    <a:moveTo>
                      <a:pt x="1713" y="0"/>
                    </a:moveTo>
                    <a:cubicBezTo>
                      <a:pt x="1169" y="10"/>
                      <a:pt x="421" y="123"/>
                      <a:pt x="206" y="1097"/>
                    </a:cubicBezTo>
                    <a:cubicBezTo>
                      <a:pt x="1" y="2071"/>
                      <a:pt x="800" y="3373"/>
                      <a:pt x="800" y="3373"/>
                    </a:cubicBezTo>
                    <a:lnTo>
                      <a:pt x="1220" y="3035"/>
                    </a:lnTo>
                    <a:cubicBezTo>
                      <a:pt x="1220" y="3035"/>
                      <a:pt x="995" y="2973"/>
                      <a:pt x="923" y="2584"/>
                    </a:cubicBezTo>
                    <a:cubicBezTo>
                      <a:pt x="882" y="2348"/>
                      <a:pt x="923" y="2112"/>
                      <a:pt x="1026" y="1907"/>
                    </a:cubicBezTo>
                    <a:cubicBezTo>
                      <a:pt x="1075" y="1824"/>
                      <a:pt x="1138" y="1775"/>
                      <a:pt x="1198" y="1775"/>
                    </a:cubicBezTo>
                    <a:cubicBezTo>
                      <a:pt x="1213" y="1775"/>
                      <a:pt x="1227" y="1778"/>
                      <a:pt x="1241" y="1784"/>
                    </a:cubicBezTo>
                    <a:cubicBezTo>
                      <a:pt x="1272" y="1804"/>
                      <a:pt x="1303" y="1835"/>
                      <a:pt x="1323" y="1876"/>
                    </a:cubicBezTo>
                    <a:cubicBezTo>
                      <a:pt x="1395" y="2030"/>
                      <a:pt x="1426" y="2194"/>
                      <a:pt x="1426" y="2368"/>
                    </a:cubicBezTo>
                    <a:cubicBezTo>
                      <a:pt x="2020" y="2112"/>
                      <a:pt x="1907" y="1210"/>
                      <a:pt x="1907" y="1210"/>
                    </a:cubicBezTo>
                    <a:lnTo>
                      <a:pt x="1907" y="1210"/>
                    </a:lnTo>
                    <a:cubicBezTo>
                      <a:pt x="2256" y="1323"/>
                      <a:pt x="2615" y="1394"/>
                      <a:pt x="2994" y="1425"/>
                    </a:cubicBezTo>
                    <a:cubicBezTo>
                      <a:pt x="3005" y="1425"/>
                      <a:pt x="3016" y="1425"/>
                      <a:pt x="3026" y="1425"/>
                    </a:cubicBezTo>
                    <a:cubicBezTo>
                      <a:pt x="3491" y="1425"/>
                      <a:pt x="3609" y="1210"/>
                      <a:pt x="3609" y="1210"/>
                    </a:cubicBezTo>
                    <a:cubicBezTo>
                      <a:pt x="3578" y="1077"/>
                      <a:pt x="3527" y="964"/>
                      <a:pt x="3466" y="861"/>
                    </a:cubicBezTo>
                    <a:cubicBezTo>
                      <a:pt x="3271" y="595"/>
                      <a:pt x="3025" y="390"/>
                      <a:pt x="2727" y="256"/>
                    </a:cubicBezTo>
                    <a:cubicBezTo>
                      <a:pt x="2410" y="92"/>
                      <a:pt x="2061" y="10"/>
                      <a:pt x="17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47;p43">
                <a:extLst>
                  <a:ext uri="{FF2B5EF4-FFF2-40B4-BE49-F238E27FC236}">
                    <a16:creationId xmlns="" xmlns:a16="http://schemas.microsoft.com/office/drawing/2014/main" id="{EFEC77E3-1F5E-4352-B73F-D03409AD27F9}"/>
                  </a:ext>
                </a:extLst>
              </p:cNvPr>
              <p:cNvSpPr/>
              <p:nvPr/>
            </p:nvSpPr>
            <p:spPr>
              <a:xfrm>
                <a:off x="1200819" y="2093845"/>
                <a:ext cx="131303" cy="165506"/>
              </a:xfrm>
              <a:custGeom>
                <a:avLst/>
                <a:gdLst/>
                <a:ahLst/>
                <a:cxnLst/>
                <a:rect l="l" t="t" r="r" b="b"/>
                <a:pathLst>
                  <a:path w="1969" h="2482" extrusionOk="0">
                    <a:moveTo>
                      <a:pt x="1095" y="0"/>
                    </a:moveTo>
                    <a:cubicBezTo>
                      <a:pt x="440" y="0"/>
                      <a:pt x="188" y="582"/>
                      <a:pt x="257" y="1418"/>
                    </a:cubicBezTo>
                    <a:cubicBezTo>
                      <a:pt x="317" y="2161"/>
                      <a:pt x="93" y="2220"/>
                      <a:pt x="22" y="2220"/>
                    </a:cubicBezTo>
                    <a:cubicBezTo>
                      <a:pt x="8" y="2220"/>
                      <a:pt x="0" y="2218"/>
                      <a:pt x="0" y="2218"/>
                    </a:cubicBezTo>
                    <a:lnTo>
                      <a:pt x="0" y="2218"/>
                    </a:lnTo>
                    <a:cubicBezTo>
                      <a:pt x="0" y="2218"/>
                      <a:pt x="149" y="2482"/>
                      <a:pt x="420" y="2482"/>
                    </a:cubicBezTo>
                    <a:cubicBezTo>
                      <a:pt x="482" y="2482"/>
                      <a:pt x="551" y="2468"/>
                      <a:pt x="626" y="2433"/>
                    </a:cubicBezTo>
                    <a:cubicBezTo>
                      <a:pt x="1015" y="2248"/>
                      <a:pt x="1405" y="1756"/>
                      <a:pt x="1077" y="1039"/>
                    </a:cubicBezTo>
                    <a:cubicBezTo>
                      <a:pt x="931" y="725"/>
                      <a:pt x="1040" y="598"/>
                      <a:pt x="1214" y="598"/>
                    </a:cubicBezTo>
                    <a:cubicBezTo>
                      <a:pt x="1431" y="598"/>
                      <a:pt x="1749" y="796"/>
                      <a:pt x="1794" y="1069"/>
                    </a:cubicBezTo>
                    <a:lnTo>
                      <a:pt x="1969" y="854"/>
                    </a:lnTo>
                    <a:cubicBezTo>
                      <a:pt x="1969" y="854"/>
                      <a:pt x="1907" y="44"/>
                      <a:pt x="1179" y="3"/>
                    </a:cubicBezTo>
                    <a:cubicBezTo>
                      <a:pt x="1151" y="1"/>
                      <a:pt x="1122" y="0"/>
                      <a:pt x="10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48;p43">
                <a:extLst>
                  <a:ext uri="{FF2B5EF4-FFF2-40B4-BE49-F238E27FC236}">
                    <a16:creationId xmlns="" xmlns:a16="http://schemas.microsoft.com/office/drawing/2014/main" id="{4DD78416-489F-462E-AFC7-9CFB26BBE16D}"/>
                  </a:ext>
                </a:extLst>
              </p:cNvPr>
              <p:cNvSpPr/>
              <p:nvPr/>
            </p:nvSpPr>
            <p:spPr>
              <a:xfrm>
                <a:off x="1331387" y="2142524"/>
                <a:ext cx="177115" cy="120429"/>
              </a:xfrm>
              <a:custGeom>
                <a:avLst/>
                <a:gdLst/>
                <a:ahLst/>
                <a:cxnLst/>
                <a:rect l="l" t="t" r="r" b="b"/>
                <a:pathLst>
                  <a:path w="2656" h="1806" extrusionOk="0">
                    <a:moveTo>
                      <a:pt x="1877" y="1"/>
                    </a:moveTo>
                    <a:cubicBezTo>
                      <a:pt x="1454" y="1"/>
                      <a:pt x="1042" y="123"/>
                      <a:pt x="698" y="350"/>
                    </a:cubicBezTo>
                    <a:cubicBezTo>
                      <a:pt x="0" y="821"/>
                      <a:pt x="154" y="1805"/>
                      <a:pt x="154" y="1805"/>
                    </a:cubicBezTo>
                    <a:lnTo>
                      <a:pt x="226" y="1652"/>
                    </a:lnTo>
                    <a:cubicBezTo>
                      <a:pt x="273" y="1573"/>
                      <a:pt x="326" y="1525"/>
                      <a:pt x="381" y="1525"/>
                    </a:cubicBezTo>
                    <a:cubicBezTo>
                      <a:pt x="397" y="1525"/>
                      <a:pt x="414" y="1529"/>
                      <a:pt x="431" y="1539"/>
                    </a:cubicBezTo>
                    <a:cubicBezTo>
                      <a:pt x="472" y="1559"/>
                      <a:pt x="503" y="1590"/>
                      <a:pt x="523" y="1621"/>
                    </a:cubicBezTo>
                    <a:cubicBezTo>
                      <a:pt x="585" y="1170"/>
                      <a:pt x="903" y="791"/>
                      <a:pt x="1343" y="647"/>
                    </a:cubicBezTo>
                    <a:cubicBezTo>
                      <a:pt x="1619" y="544"/>
                      <a:pt x="1866" y="511"/>
                      <a:pt x="2069" y="511"/>
                    </a:cubicBezTo>
                    <a:cubicBezTo>
                      <a:pt x="2432" y="511"/>
                      <a:pt x="2656" y="616"/>
                      <a:pt x="2656" y="616"/>
                    </a:cubicBezTo>
                    <a:cubicBezTo>
                      <a:pt x="2471" y="350"/>
                      <a:pt x="2215" y="134"/>
                      <a:pt x="1928" y="1"/>
                    </a:cubicBezTo>
                    <a:cubicBezTo>
                      <a:pt x="1911" y="1"/>
                      <a:pt x="1894" y="1"/>
                      <a:pt x="18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49;p43">
                <a:extLst>
                  <a:ext uri="{FF2B5EF4-FFF2-40B4-BE49-F238E27FC236}">
                    <a16:creationId xmlns="" xmlns:a16="http://schemas.microsoft.com/office/drawing/2014/main" id="{B868A134-3B87-4607-987E-893D5A3C364F}"/>
                  </a:ext>
                </a:extLst>
              </p:cNvPr>
              <p:cNvSpPr/>
              <p:nvPr/>
            </p:nvSpPr>
            <p:spPr>
              <a:xfrm>
                <a:off x="1163876" y="2931989"/>
                <a:ext cx="529212" cy="281133"/>
              </a:xfrm>
              <a:custGeom>
                <a:avLst/>
                <a:gdLst/>
                <a:ahLst/>
                <a:cxnLst/>
                <a:rect l="l" t="t" r="r" b="b"/>
                <a:pathLst>
                  <a:path w="7936" h="4216" extrusionOk="0">
                    <a:moveTo>
                      <a:pt x="3882" y="0"/>
                    </a:moveTo>
                    <a:cubicBezTo>
                      <a:pt x="2496" y="0"/>
                      <a:pt x="688" y="64"/>
                      <a:pt x="688" y="64"/>
                    </a:cubicBezTo>
                    <a:cubicBezTo>
                      <a:pt x="688" y="64"/>
                      <a:pt x="1" y="1192"/>
                      <a:pt x="267" y="2514"/>
                    </a:cubicBezTo>
                    <a:cubicBezTo>
                      <a:pt x="544" y="3837"/>
                      <a:pt x="2041" y="4216"/>
                      <a:pt x="3363" y="4216"/>
                    </a:cubicBezTo>
                    <a:lnTo>
                      <a:pt x="6459" y="4216"/>
                    </a:lnTo>
                    <a:lnTo>
                      <a:pt x="7935" y="1069"/>
                    </a:lnTo>
                    <a:cubicBezTo>
                      <a:pt x="7935" y="1069"/>
                      <a:pt x="6244" y="279"/>
                      <a:pt x="5362" y="64"/>
                    </a:cubicBezTo>
                    <a:cubicBezTo>
                      <a:pt x="5161" y="16"/>
                      <a:pt x="4574" y="0"/>
                      <a:pt x="38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850;p43">
                <a:extLst>
                  <a:ext uri="{FF2B5EF4-FFF2-40B4-BE49-F238E27FC236}">
                    <a16:creationId xmlns="" xmlns:a16="http://schemas.microsoft.com/office/drawing/2014/main" id="{DE58A407-6E1E-4344-BC85-EF90E6D50565}"/>
                  </a:ext>
                </a:extLst>
              </p:cNvPr>
              <p:cNvSpPr/>
              <p:nvPr/>
            </p:nvSpPr>
            <p:spPr>
              <a:xfrm>
                <a:off x="1450352" y="2938990"/>
                <a:ext cx="236598" cy="117628"/>
              </a:xfrm>
              <a:custGeom>
                <a:avLst/>
                <a:gdLst/>
                <a:ahLst/>
                <a:cxnLst/>
                <a:rect l="l" t="t" r="r" b="b"/>
                <a:pathLst>
                  <a:path w="3548" h="1764" extrusionOk="0">
                    <a:moveTo>
                      <a:pt x="3547" y="0"/>
                    </a:moveTo>
                    <a:lnTo>
                      <a:pt x="0" y="769"/>
                    </a:lnTo>
                    <a:lnTo>
                      <a:pt x="2963" y="1763"/>
                    </a:lnTo>
                    <a:lnTo>
                      <a:pt x="3547" y="0"/>
                    </a:lnTo>
                    <a:close/>
                  </a:path>
                </a:pathLst>
              </a:custGeom>
              <a:solidFill>
                <a:srgbClr val="6D6E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851;p43">
                <a:extLst>
                  <a:ext uri="{FF2B5EF4-FFF2-40B4-BE49-F238E27FC236}">
                    <a16:creationId xmlns="" xmlns:a16="http://schemas.microsoft.com/office/drawing/2014/main" id="{141B0DAF-57D4-4046-B986-CF1A2E376F42}"/>
                  </a:ext>
                </a:extLst>
              </p:cNvPr>
              <p:cNvSpPr/>
              <p:nvPr/>
            </p:nvSpPr>
            <p:spPr>
              <a:xfrm>
                <a:off x="1168877" y="2432263"/>
                <a:ext cx="379304" cy="545063"/>
              </a:xfrm>
              <a:custGeom>
                <a:avLst/>
                <a:gdLst/>
                <a:ahLst/>
                <a:cxnLst/>
                <a:rect l="l" t="t" r="r" b="b"/>
                <a:pathLst>
                  <a:path w="5688" h="8174" extrusionOk="0">
                    <a:moveTo>
                      <a:pt x="868" y="1"/>
                    </a:moveTo>
                    <a:cubicBezTo>
                      <a:pt x="430" y="1"/>
                      <a:pt x="1" y="350"/>
                      <a:pt x="8" y="864"/>
                    </a:cubicBezTo>
                    <a:cubicBezTo>
                      <a:pt x="39" y="2340"/>
                      <a:pt x="110" y="6174"/>
                      <a:pt x="172" y="6441"/>
                    </a:cubicBezTo>
                    <a:cubicBezTo>
                      <a:pt x="244" y="6779"/>
                      <a:pt x="5134" y="8173"/>
                      <a:pt x="5134" y="8173"/>
                    </a:cubicBezTo>
                    <a:lnTo>
                      <a:pt x="5687" y="7087"/>
                    </a:lnTo>
                    <a:lnTo>
                      <a:pt x="1884" y="5395"/>
                    </a:lnTo>
                    <a:cubicBezTo>
                      <a:pt x="1884" y="5395"/>
                      <a:pt x="1945" y="843"/>
                      <a:pt x="1484" y="300"/>
                    </a:cubicBezTo>
                    <a:lnTo>
                      <a:pt x="1474" y="280"/>
                    </a:lnTo>
                    <a:cubicBezTo>
                      <a:pt x="1304" y="86"/>
                      <a:pt x="1085" y="1"/>
                      <a:pt x="8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852;p43">
                <a:extLst>
                  <a:ext uri="{FF2B5EF4-FFF2-40B4-BE49-F238E27FC236}">
                    <a16:creationId xmlns="" xmlns:a16="http://schemas.microsoft.com/office/drawing/2014/main" id="{193CB724-BB1B-4AEE-AA9E-39B885E3A8DD}"/>
                  </a:ext>
                </a:extLst>
              </p:cNvPr>
              <p:cNvSpPr/>
              <p:nvPr/>
            </p:nvSpPr>
            <p:spPr>
              <a:xfrm>
                <a:off x="1510501" y="2895913"/>
                <a:ext cx="198321" cy="123096"/>
              </a:xfrm>
              <a:custGeom>
                <a:avLst/>
                <a:gdLst/>
                <a:ahLst/>
                <a:cxnLst/>
                <a:rect l="l" t="t" r="r" b="b"/>
                <a:pathLst>
                  <a:path w="2974" h="1846" extrusionOk="0">
                    <a:moveTo>
                      <a:pt x="2061" y="0"/>
                    </a:moveTo>
                    <a:lnTo>
                      <a:pt x="564" y="134"/>
                    </a:lnTo>
                    <a:cubicBezTo>
                      <a:pt x="62" y="318"/>
                      <a:pt x="0" y="1220"/>
                      <a:pt x="0" y="1220"/>
                    </a:cubicBezTo>
                    <a:cubicBezTo>
                      <a:pt x="154" y="1261"/>
                      <a:pt x="318" y="1292"/>
                      <a:pt x="472" y="1292"/>
                    </a:cubicBezTo>
                    <a:cubicBezTo>
                      <a:pt x="738" y="1312"/>
                      <a:pt x="1436" y="1323"/>
                      <a:pt x="1436" y="1323"/>
                    </a:cubicBezTo>
                    <a:lnTo>
                      <a:pt x="1559" y="1528"/>
                    </a:lnTo>
                    <a:lnTo>
                      <a:pt x="1538" y="1774"/>
                    </a:lnTo>
                    <a:lnTo>
                      <a:pt x="1774" y="1846"/>
                    </a:lnTo>
                    <a:lnTo>
                      <a:pt x="1846" y="1651"/>
                    </a:lnTo>
                    <a:lnTo>
                      <a:pt x="2163" y="1784"/>
                    </a:lnTo>
                    <a:lnTo>
                      <a:pt x="2245" y="1620"/>
                    </a:lnTo>
                    <a:lnTo>
                      <a:pt x="2471" y="1682"/>
                    </a:lnTo>
                    <a:lnTo>
                      <a:pt x="2532" y="1220"/>
                    </a:lnTo>
                    <a:lnTo>
                      <a:pt x="2358" y="708"/>
                    </a:lnTo>
                    <a:lnTo>
                      <a:pt x="2645" y="984"/>
                    </a:lnTo>
                    <a:lnTo>
                      <a:pt x="2737" y="1415"/>
                    </a:lnTo>
                    <a:lnTo>
                      <a:pt x="2973" y="1415"/>
                    </a:lnTo>
                    <a:lnTo>
                      <a:pt x="2973" y="544"/>
                    </a:lnTo>
                    <a:lnTo>
                      <a:pt x="2061" y="0"/>
                    </a:lnTo>
                    <a:close/>
                  </a:path>
                </a:pathLst>
              </a:custGeom>
              <a:solidFill>
                <a:srgbClr val="FF95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853;p43">
                <a:extLst>
                  <a:ext uri="{FF2B5EF4-FFF2-40B4-BE49-F238E27FC236}">
                    <a16:creationId xmlns="" xmlns:a16="http://schemas.microsoft.com/office/drawing/2014/main" id="{60DC5125-4CCD-415C-9AE1-91BF1A1C08E5}"/>
                  </a:ext>
                </a:extLst>
              </p:cNvPr>
              <p:cNvSpPr/>
              <p:nvPr/>
            </p:nvSpPr>
            <p:spPr>
              <a:xfrm>
                <a:off x="1647870" y="2725003"/>
                <a:ext cx="399977" cy="331612"/>
              </a:xfrm>
              <a:custGeom>
                <a:avLst/>
                <a:gdLst/>
                <a:ahLst/>
                <a:cxnLst/>
                <a:rect l="l" t="t" r="r" b="b"/>
                <a:pathLst>
                  <a:path w="5998" h="4973" extrusionOk="0">
                    <a:moveTo>
                      <a:pt x="5998" y="0"/>
                    </a:moveTo>
                    <a:lnTo>
                      <a:pt x="1600" y="154"/>
                    </a:lnTo>
                    <a:lnTo>
                      <a:pt x="1" y="4972"/>
                    </a:lnTo>
                    <a:lnTo>
                      <a:pt x="4573" y="4665"/>
                    </a:lnTo>
                    <a:lnTo>
                      <a:pt x="5998" y="0"/>
                    </a:lnTo>
                    <a:close/>
                  </a:path>
                </a:pathLst>
              </a:custGeom>
              <a:solidFill>
                <a:srgbClr val="A6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854;p43">
                <a:extLst>
                  <a:ext uri="{FF2B5EF4-FFF2-40B4-BE49-F238E27FC236}">
                    <a16:creationId xmlns="" xmlns:a16="http://schemas.microsoft.com/office/drawing/2014/main" id="{32949219-FAAD-4749-A408-F09FD673CBE2}"/>
                  </a:ext>
                </a:extLst>
              </p:cNvPr>
              <p:cNvSpPr/>
              <p:nvPr/>
            </p:nvSpPr>
            <p:spPr>
              <a:xfrm>
                <a:off x="1616462" y="2949926"/>
                <a:ext cx="26007" cy="59547"/>
              </a:xfrm>
              <a:custGeom>
                <a:avLst/>
                <a:gdLst/>
                <a:ahLst/>
                <a:cxnLst/>
                <a:rect l="l" t="t" r="r" b="b"/>
                <a:pathLst>
                  <a:path w="390" h="893" extrusionOk="0">
                    <a:moveTo>
                      <a:pt x="62" y="0"/>
                    </a:moveTo>
                    <a:lnTo>
                      <a:pt x="0" y="41"/>
                    </a:lnTo>
                    <a:lnTo>
                      <a:pt x="246" y="338"/>
                    </a:lnTo>
                    <a:lnTo>
                      <a:pt x="287" y="718"/>
                    </a:lnTo>
                    <a:lnTo>
                      <a:pt x="257" y="831"/>
                    </a:lnTo>
                    <a:lnTo>
                      <a:pt x="390" y="892"/>
                    </a:lnTo>
                    <a:lnTo>
                      <a:pt x="359" y="287"/>
                    </a:lnTo>
                    <a:lnTo>
                      <a:pt x="62" y="0"/>
                    </a:ln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855;p43">
                <a:extLst>
                  <a:ext uri="{FF2B5EF4-FFF2-40B4-BE49-F238E27FC236}">
                    <a16:creationId xmlns="" xmlns:a16="http://schemas.microsoft.com/office/drawing/2014/main" id="{C3DF73CC-3F2E-47F4-92DA-EF602F7C0000}"/>
                  </a:ext>
                </a:extLst>
              </p:cNvPr>
              <p:cNvSpPr/>
              <p:nvPr/>
            </p:nvSpPr>
            <p:spPr>
              <a:xfrm>
                <a:off x="1636934" y="2938990"/>
                <a:ext cx="28808" cy="65015"/>
              </a:xfrm>
              <a:custGeom>
                <a:avLst/>
                <a:gdLst/>
                <a:ahLst/>
                <a:cxnLst/>
                <a:rect l="l" t="t" r="r" b="b"/>
                <a:pathLst>
                  <a:path w="432" h="975" extrusionOk="0">
                    <a:moveTo>
                      <a:pt x="83" y="0"/>
                    </a:moveTo>
                    <a:lnTo>
                      <a:pt x="1" y="41"/>
                    </a:lnTo>
                    <a:lnTo>
                      <a:pt x="298" y="420"/>
                    </a:lnTo>
                    <a:lnTo>
                      <a:pt x="349" y="974"/>
                    </a:lnTo>
                    <a:lnTo>
                      <a:pt x="431" y="974"/>
                    </a:lnTo>
                    <a:lnTo>
                      <a:pt x="380" y="379"/>
                    </a:lnTo>
                    <a:lnTo>
                      <a:pt x="83" y="0"/>
                    </a:ln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856;p43">
                <a:extLst>
                  <a:ext uri="{FF2B5EF4-FFF2-40B4-BE49-F238E27FC236}">
                    <a16:creationId xmlns="" xmlns:a16="http://schemas.microsoft.com/office/drawing/2014/main" id="{87016176-C4C3-45F8-93BF-102CF08A3211}"/>
                  </a:ext>
                </a:extLst>
              </p:cNvPr>
              <p:cNvSpPr/>
              <p:nvPr/>
            </p:nvSpPr>
            <p:spPr>
              <a:xfrm>
                <a:off x="1659540" y="2923920"/>
                <a:ext cx="23940" cy="33541"/>
              </a:xfrm>
              <a:custGeom>
                <a:avLst/>
                <a:gdLst/>
                <a:ahLst/>
                <a:cxnLst/>
                <a:rect l="l" t="t" r="r" b="b"/>
                <a:pathLst>
                  <a:path w="359" h="503" extrusionOk="0">
                    <a:moveTo>
                      <a:pt x="0" y="1"/>
                    </a:moveTo>
                    <a:lnTo>
                      <a:pt x="123" y="288"/>
                    </a:lnTo>
                    <a:lnTo>
                      <a:pt x="349" y="503"/>
                    </a:lnTo>
                    <a:lnTo>
                      <a:pt x="359" y="390"/>
                    </a:lnTo>
                    <a:lnTo>
                      <a:pt x="0" y="1"/>
                    </a:lnTo>
                    <a:close/>
                  </a:path>
                </a:pathLst>
              </a:custGeom>
              <a:solidFill>
                <a:srgbClr val="D8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857;p43">
                <a:extLst>
                  <a:ext uri="{FF2B5EF4-FFF2-40B4-BE49-F238E27FC236}">
                    <a16:creationId xmlns="" xmlns:a16="http://schemas.microsoft.com/office/drawing/2014/main" id="{EB6DA1E4-9BF3-4B31-8C86-6ACAE13E9DC9}"/>
                  </a:ext>
                </a:extLst>
              </p:cNvPr>
              <p:cNvSpPr/>
              <p:nvPr/>
            </p:nvSpPr>
            <p:spPr>
              <a:xfrm>
                <a:off x="1308114" y="3830414"/>
                <a:ext cx="214726" cy="72484"/>
              </a:xfrm>
              <a:custGeom>
                <a:avLst/>
                <a:gdLst/>
                <a:ahLst/>
                <a:cxnLst/>
                <a:rect l="l" t="t" r="r" b="b"/>
                <a:pathLst>
                  <a:path w="3220" h="1087" extrusionOk="0">
                    <a:moveTo>
                      <a:pt x="698" y="0"/>
                    </a:moveTo>
                    <a:cubicBezTo>
                      <a:pt x="319" y="0"/>
                      <a:pt x="1" y="318"/>
                      <a:pt x="1" y="707"/>
                    </a:cubicBezTo>
                    <a:lnTo>
                      <a:pt x="1" y="1087"/>
                    </a:lnTo>
                    <a:lnTo>
                      <a:pt x="3220" y="1087"/>
                    </a:lnTo>
                    <a:lnTo>
                      <a:pt x="3220" y="707"/>
                    </a:lnTo>
                    <a:cubicBezTo>
                      <a:pt x="3220" y="318"/>
                      <a:pt x="2912" y="0"/>
                      <a:pt x="2523" y="0"/>
                    </a:cubicBezTo>
                    <a:close/>
                  </a:path>
                </a:pathLst>
              </a:custGeom>
              <a:solidFill>
                <a:srgbClr val="000B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858;p43">
                <a:extLst>
                  <a:ext uri="{FF2B5EF4-FFF2-40B4-BE49-F238E27FC236}">
                    <a16:creationId xmlns="" xmlns:a16="http://schemas.microsoft.com/office/drawing/2014/main" id="{E85D0FF9-0EDB-43A7-B1B3-CCAD8033A095}"/>
                  </a:ext>
                </a:extLst>
              </p:cNvPr>
              <p:cNvSpPr/>
              <p:nvPr/>
            </p:nvSpPr>
            <p:spPr>
              <a:xfrm>
                <a:off x="1297178" y="2389319"/>
                <a:ext cx="103295" cy="104491"/>
              </a:xfrm>
              <a:custGeom>
                <a:avLst/>
                <a:gdLst/>
                <a:ahLst/>
                <a:cxnLst/>
                <a:rect l="l" t="t" r="r" b="b"/>
                <a:pathLst>
                  <a:path w="1549" h="1567" extrusionOk="0">
                    <a:moveTo>
                      <a:pt x="401" y="1"/>
                    </a:moveTo>
                    <a:lnTo>
                      <a:pt x="1" y="391"/>
                    </a:lnTo>
                    <a:cubicBezTo>
                      <a:pt x="1" y="391"/>
                      <a:pt x="349" y="1375"/>
                      <a:pt x="718" y="1539"/>
                    </a:cubicBezTo>
                    <a:cubicBezTo>
                      <a:pt x="760" y="1558"/>
                      <a:pt x="803" y="1566"/>
                      <a:pt x="847" y="1566"/>
                    </a:cubicBezTo>
                    <a:cubicBezTo>
                      <a:pt x="1180" y="1566"/>
                      <a:pt x="1549" y="1077"/>
                      <a:pt x="1549" y="1077"/>
                    </a:cubicBezTo>
                    <a:cubicBezTo>
                      <a:pt x="1118" y="903"/>
                      <a:pt x="401" y="1"/>
                      <a:pt x="4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859;p43">
                <a:extLst>
                  <a:ext uri="{FF2B5EF4-FFF2-40B4-BE49-F238E27FC236}">
                    <a16:creationId xmlns="" xmlns:a16="http://schemas.microsoft.com/office/drawing/2014/main" id="{FE2DF689-867B-4B2C-B035-D11F6B9E2246}"/>
                  </a:ext>
                </a:extLst>
              </p:cNvPr>
              <p:cNvSpPr/>
              <p:nvPr/>
            </p:nvSpPr>
            <p:spPr>
              <a:xfrm>
                <a:off x="1400405" y="2409191"/>
                <a:ext cx="55482" cy="70950"/>
              </a:xfrm>
              <a:custGeom>
                <a:avLst/>
                <a:gdLst/>
                <a:ahLst/>
                <a:cxnLst/>
                <a:rect l="l" t="t" r="r" b="b"/>
                <a:pathLst>
                  <a:path w="832" h="1064" extrusionOk="0">
                    <a:moveTo>
                      <a:pt x="134" y="0"/>
                    </a:moveTo>
                    <a:lnTo>
                      <a:pt x="1" y="779"/>
                    </a:lnTo>
                    <a:lnTo>
                      <a:pt x="42" y="831"/>
                    </a:lnTo>
                    <a:cubicBezTo>
                      <a:pt x="42" y="831"/>
                      <a:pt x="251" y="1063"/>
                      <a:pt x="474" y="1063"/>
                    </a:cubicBezTo>
                    <a:cubicBezTo>
                      <a:pt x="508" y="1063"/>
                      <a:pt x="541" y="1058"/>
                      <a:pt x="575" y="1046"/>
                    </a:cubicBezTo>
                    <a:cubicBezTo>
                      <a:pt x="831" y="954"/>
                      <a:pt x="380" y="257"/>
                      <a:pt x="1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860;p43">
                <a:extLst>
                  <a:ext uri="{FF2B5EF4-FFF2-40B4-BE49-F238E27FC236}">
                    <a16:creationId xmlns="" xmlns:a16="http://schemas.microsoft.com/office/drawing/2014/main" id="{5DE12A5E-37F2-464D-80E2-ACC9586C9828}"/>
                  </a:ext>
                </a:extLst>
              </p:cNvPr>
              <p:cNvSpPr/>
              <p:nvPr/>
            </p:nvSpPr>
            <p:spPr>
              <a:xfrm>
                <a:off x="4028233" y="4146894"/>
                <a:ext cx="604366" cy="256394"/>
              </a:xfrm>
              <a:custGeom>
                <a:avLst/>
                <a:gdLst/>
                <a:ahLst/>
                <a:cxnLst/>
                <a:rect l="l" t="t" r="r" b="b"/>
                <a:pathLst>
                  <a:path w="9063" h="3845" extrusionOk="0">
                    <a:moveTo>
                      <a:pt x="4532" y="0"/>
                    </a:moveTo>
                    <a:cubicBezTo>
                      <a:pt x="2092" y="0"/>
                      <a:pt x="103" y="523"/>
                      <a:pt x="1" y="1169"/>
                    </a:cubicBezTo>
                    <a:lnTo>
                      <a:pt x="1" y="1220"/>
                    </a:lnTo>
                    <a:lnTo>
                      <a:pt x="1" y="2625"/>
                    </a:lnTo>
                    <a:lnTo>
                      <a:pt x="1" y="2635"/>
                    </a:lnTo>
                    <a:lnTo>
                      <a:pt x="1" y="2656"/>
                    </a:lnTo>
                    <a:cubicBezTo>
                      <a:pt x="42" y="3312"/>
                      <a:pt x="2051" y="3845"/>
                      <a:pt x="4532" y="3845"/>
                    </a:cubicBezTo>
                    <a:cubicBezTo>
                      <a:pt x="6982" y="3845"/>
                      <a:pt x="8981" y="3322"/>
                      <a:pt x="9063" y="2676"/>
                    </a:cubicBezTo>
                    <a:lnTo>
                      <a:pt x="9063" y="2666"/>
                    </a:lnTo>
                    <a:lnTo>
                      <a:pt x="9063" y="2635"/>
                    </a:lnTo>
                    <a:cubicBezTo>
                      <a:pt x="9063" y="2625"/>
                      <a:pt x="9063" y="2604"/>
                      <a:pt x="9063" y="2594"/>
                    </a:cubicBezTo>
                    <a:lnTo>
                      <a:pt x="9063" y="1220"/>
                    </a:lnTo>
                    <a:lnTo>
                      <a:pt x="9063" y="1169"/>
                    </a:lnTo>
                    <a:cubicBezTo>
                      <a:pt x="8971" y="513"/>
                      <a:pt x="6982" y="0"/>
                      <a:pt x="45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861;p43">
                <a:extLst>
                  <a:ext uri="{FF2B5EF4-FFF2-40B4-BE49-F238E27FC236}">
                    <a16:creationId xmlns="" xmlns:a16="http://schemas.microsoft.com/office/drawing/2014/main" id="{F2DD5A8E-6DC8-45C8-9E70-F7E12B5C7B68}"/>
                  </a:ext>
                </a:extLst>
              </p:cNvPr>
              <p:cNvSpPr/>
              <p:nvPr/>
            </p:nvSpPr>
            <p:spPr>
              <a:xfrm>
                <a:off x="4028233" y="4229581"/>
                <a:ext cx="605100" cy="173708"/>
              </a:xfrm>
              <a:custGeom>
                <a:avLst/>
                <a:gdLst/>
                <a:ahLst/>
                <a:cxnLst/>
                <a:rect l="l" t="t" r="r" b="b"/>
                <a:pathLst>
                  <a:path w="9074" h="2605" extrusionOk="0">
                    <a:moveTo>
                      <a:pt x="1" y="1"/>
                    </a:moveTo>
                    <a:lnTo>
                      <a:pt x="1" y="1385"/>
                    </a:lnTo>
                    <a:lnTo>
                      <a:pt x="1" y="1395"/>
                    </a:lnTo>
                    <a:lnTo>
                      <a:pt x="1" y="1405"/>
                    </a:lnTo>
                    <a:lnTo>
                      <a:pt x="1" y="1416"/>
                    </a:lnTo>
                    <a:cubicBezTo>
                      <a:pt x="42" y="2072"/>
                      <a:pt x="2061" y="2605"/>
                      <a:pt x="4542" y="2605"/>
                    </a:cubicBezTo>
                    <a:cubicBezTo>
                      <a:pt x="6992" y="2605"/>
                      <a:pt x="8981" y="2092"/>
                      <a:pt x="9073" y="1436"/>
                    </a:cubicBezTo>
                    <a:lnTo>
                      <a:pt x="9073" y="1426"/>
                    </a:lnTo>
                    <a:lnTo>
                      <a:pt x="9073" y="1395"/>
                    </a:lnTo>
                    <a:cubicBezTo>
                      <a:pt x="9073" y="1385"/>
                      <a:pt x="9073" y="1375"/>
                      <a:pt x="9073" y="1364"/>
                    </a:cubicBezTo>
                    <a:lnTo>
                      <a:pt x="9073" y="21"/>
                    </a:lnTo>
                    <a:cubicBezTo>
                      <a:pt x="8981" y="677"/>
                      <a:pt x="6992" y="1200"/>
                      <a:pt x="4542" y="1200"/>
                    </a:cubicBezTo>
                    <a:cubicBezTo>
                      <a:pt x="2061" y="1200"/>
                      <a:pt x="42" y="667"/>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862;p43">
                <a:extLst>
                  <a:ext uri="{FF2B5EF4-FFF2-40B4-BE49-F238E27FC236}">
                    <a16:creationId xmlns="" xmlns:a16="http://schemas.microsoft.com/office/drawing/2014/main" id="{49AA2E0C-4716-4EF3-B413-6C25DB5D1F0C}"/>
                  </a:ext>
                </a:extLst>
              </p:cNvPr>
              <p:cNvSpPr/>
              <p:nvPr/>
            </p:nvSpPr>
            <p:spPr>
              <a:xfrm>
                <a:off x="4028233" y="4224847"/>
                <a:ext cx="67" cy="3467"/>
              </a:xfrm>
              <a:custGeom>
                <a:avLst/>
                <a:gdLst/>
                <a:ahLst/>
                <a:cxnLst/>
                <a:rect l="l" t="t" r="r" b="b"/>
                <a:pathLst>
                  <a:path w="1" h="52" extrusionOk="0">
                    <a:moveTo>
                      <a:pt x="1" y="0"/>
                    </a:moveTo>
                    <a:lnTo>
                      <a:pt x="1" y="41"/>
                    </a:lnTo>
                    <a:lnTo>
                      <a:pt x="1" y="51"/>
                    </a:lnTo>
                    <a:lnTo>
                      <a:pt x="1" y="5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863;p43">
                <a:extLst>
                  <a:ext uri="{FF2B5EF4-FFF2-40B4-BE49-F238E27FC236}">
                    <a16:creationId xmlns="" xmlns:a16="http://schemas.microsoft.com/office/drawing/2014/main" id="{AB9D5898-AF39-479E-B8DC-9E57660E800A}"/>
                  </a:ext>
                </a:extLst>
              </p:cNvPr>
              <p:cNvSpPr/>
              <p:nvPr/>
            </p:nvSpPr>
            <p:spPr>
              <a:xfrm>
                <a:off x="4110921" y="4170833"/>
                <a:ext cx="440321" cy="111493"/>
              </a:xfrm>
              <a:custGeom>
                <a:avLst/>
                <a:gdLst/>
                <a:ahLst/>
                <a:cxnLst/>
                <a:rect l="l" t="t" r="r" b="b"/>
                <a:pathLst>
                  <a:path w="6603" h="1672" extrusionOk="0">
                    <a:moveTo>
                      <a:pt x="3302" y="0"/>
                    </a:moveTo>
                    <a:cubicBezTo>
                      <a:pt x="1477" y="0"/>
                      <a:pt x="1" y="380"/>
                      <a:pt x="1" y="841"/>
                    </a:cubicBezTo>
                    <a:cubicBezTo>
                      <a:pt x="1" y="1292"/>
                      <a:pt x="1477" y="1671"/>
                      <a:pt x="3302" y="1671"/>
                    </a:cubicBezTo>
                    <a:cubicBezTo>
                      <a:pt x="5127" y="1671"/>
                      <a:pt x="6603" y="1292"/>
                      <a:pt x="6603" y="841"/>
                    </a:cubicBezTo>
                    <a:cubicBezTo>
                      <a:pt x="6603" y="380"/>
                      <a:pt x="5127" y="0"/>
                      <a:pt x="330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864;p43">
                <a:extLst>
                  <a:ext uri="{FF2B5EF4-FFF2-40B4-BE49-F238E27FC236}">
                    <a16:creationId xmlns="" xmlns:a16="http://schemas.microsoft.com/office/drawing/2014/main" id="{04D9F37A-B1B5-4030-A597-91017206F900}"/>
                  </a:ext>
                </a:extLst>
              </p:cNvPr>
              <p:cNvSpPr/>
              <p:nvPr/>
            </p:nvSpPr>
            <p:spPr>
              <a:xfrm>
                <a:off x="4038502" y="4267857"/>
                <a:ext cx="16471" cy="66416"/>
              </a:xfrm>
              <a:custGeom>
                <a:avLst/>
                <a:gdLst/>
                <a:ahLst/>
                <a:cxnLst/>
                <a:rect l="l" t="t" r="r" b="b"/>
                <a:pathLst>
                  <a:path w="247" h="996" extrusionOk="0">
                    <a:moveTo>
                      <a:pt x="123" y="1"/>
                    </a:moveTo>
                    <a:cubicBezTo>
                      <a:pt x="52" y="1"/>
                      <a:pt x="0" y="52"/>
                      <a:pt x="0" y="114"/>
                    </a:cubicBezTo>
                    <a:lnTo>
                      <a:pt x="0" y="872"/>
                    </a:lnTo>
                    <a:cubicBezTo>
                      <a:pt x="0" y="934"/>
                      <a:pt x="52" y="995"/>
                      <a:pt x="123" y="995"/>
                    </a:cubicBezTo>
                    <a:cubicBezTo>
                      <a:pt x="185" y="995"/>
                      <a:pt x="246" y="934"/>
                      <a:pt x="246" y="872"/>
                    </a:cubicBezTo>
                    <a:lnTo>
                      <a:pt x="246" y="114"/>
                    </a:lnTo>
                    <a:cubicBezTo>
                      <a:pt x="24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865;p43">
                <a:extLst>
                  <a:ext uri="{FF2B5EF4-FFF2-40B4-BE49-F238E27FC236}">
                    <a16:creationId xmlns="" xmlns:a16="http://schemas.microsoft.com/office/drawing/2014/main" id="{EEF42594-14E9-49F4-9572-E1DEA0CDCC92}"/>
                  </a:ext>
                </a:extLst>
              </p:cNvPr>
              <p:cNvSpPr/>
              <p:nvPr/>
            </p:nvSpPr>
            <p:spPr>
              <a:xfrm>
                <a:off x="4063775" y="4281527"/>
                <a:ext cx="16471" cy="71884"/>
              </a:xfrm>
              <a:custGeom>
                <a:avLst/>
                <a:gdLst/>
                <a:ahLst/>
                <a:cxnLst/>
                <a:rect l="l" t="t" r="r" b="b"/>
                <a:pathLst>
                  <a:path w="247" h="1078" extrusionOk="0">
                    <a:moveTo>
                      <a:pt x="124" y="1"/>
                    </a:moveTo>
                    <a:cubicBezTo>
                      <a:pt x="52" y="1"/>
                      <a:pt x="1" y="62"/>
                      <a:pt x="1" y="134"/>
                    </a:cubicBezTo>
                    <a:lnTo>
                      <a:pt x="1" y="954"/>
                    </a:lnTo>
                    <a:cubicBezTo>
                      <a:pt x="11" y="1016"/>
                      <a:pt x="62" y="1067"/>
                      <a:pt x="124" y="1077"/>
                    </a:cubicBezTo>
                    <a:cubicBezTo>
                      <a:pt x="195" y="1077"/>
                      <a:pt x="247" y="1016"/>
                      <a:pt x="247" y="954"/>
                    </a:cubicBezTo>
                    <a:lnTo>
                      <a:pt x="247" y="134"/>
                    </a:lnTo>
                    <a:cubicBezTo>
                      <a:pt x="247" y="62"/>
                      <a:pt x="19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866;p43">
                <a:extLst>
                  <a:ext uri="{FF2B5EF4-FFF2-40B4-BE49-F238E27FC236}">
                    <a16:creationId xmlns="" xmlns:a16="http://schemas.microsoft.com/office/drawing/2014/main" id="{7BAA6DFF-C4B8-4F11-93CA-93A5B4D36E28}"/>
                  </a:ext>
                </a:extLst>
              </p:cNvPr>
              <p:cNvSpPr/>
              <p:nvPr/>
            </p:nvSpPr>
            <p:spPr>
              <a:xfrm>
                <a:off x="4091783" y="4292530"/>
                <a:ext cx="16471" cy="71817"/>
              </a:xfrm>
              <a:custGeom>
                <a:avLst/>
                <a:gdLst/>
                <a:ahLst/>
                <a:cxnLst/>
                <a:rect l="l" t="t" r="r" b="b"/>
                <a:pathLst>
                  <a:path w="247" h="1077" extrusionOk="0">
                    <a:moveTo>
                      <a:pt x="124" y="0"/>
                    </a:moveTo>
                    <a:cubicBezTo>
                      <a:pt x="62" y="0"/>
                      <a:pt x="1" y="51"/>
                      <a:pt x="1" y="123"/>
                    </a:cubicBezTo>
                    <a:lnTo>
                      <a:pt x="1" y="953"/>
                    </a:lnTo>
                    <a:cubicBezTo>
                      <a:pt x="1" y="1025"/>
                      <a:pt x="62" y="1076"/>
                      <a:pt x="124" y="1076"/>
                    </a:cubicBezTo>
                    <a:cubicBezTo>
                      <a:pt x="185" y="1076"/>
                      <a:pt x="237" y="1025"/>
                      <a:pt x="247" y="953"/>
                    </a:cubicBezTo>
                    <a:lnTo>
                      <a:pt x="247" y="123"/>
                    </a:lnTo>
                    <a:cubicBezTo>
                      <a:pt x="237"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867;p43">
                <a:extLst>
                  <a:ext uri="{FF2B5EF4-FFF2-40B4-BE49-F238E27FC236}">
                    <a16:creationId xmlns="" xmlns:a16="http://schemas.microsoft.com/office/drawing/2014/main" id="{8E3E16CC-90B9-49D3-A966-EA729A5C433D}"/>
                  </a:ext>
                </a:extLst>
              </p:cNvPr>
              <p:cNvSpPr/>
              <p:nvPr/>
            </p:nvSpPr>
            <p:spPr>
              <a:xfrm>
                <a:off x="4123258" y="4300732"/>
                <a:ext cx="16471" cy="71150"/>
              </a:xfrm>
              <a:custGeom>
                <a:avLst/>
                <a:gdLst/>
                <a:ahLst/>
                <a:cxnLst/>
                <a:rect l="l" t="t" r="r" b="b"/>
                <a:pathLst>
                  <a:path w="247" h="1067" extrusionOk="0">
                    <a:moveTo>
                      <a:pt x="124" y="0"/>
                    </a:moveTo>
                    <a:cubicBezTo>
                      <a:pt x="62" y="0"/>
                      <a:pt x="1" y="51"/>
                      <a:pt x="1" y="123"/>
                    </a:cubicBezTo>
                    <a:lnTo>
                      <a:pt x="1" y="953"/>
                    </a:lnTo>
                    <a:cubicBezTo>
                      <a:pt x="1" y="1015"/>
                      <a:pt x="62" y="1066"/>
                      <a:pt x="124" y="1066"/>
                    </a:cubicBezTo>
                    <a:cubicBezTo>
                      <a:pt x="185" y="1066"/>
                      <a:pt x="236" y="1015"/>
                      <a:pt x="247" y="953"/>
                    </a:cubicBezTo>
                    <a:lnTo>
                      <a:pt x="247" y="123"/>
                    </a:lnTo>
                    <a:cubicBezTo>
                      <a:pt x="236"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868;p43">
                <a:extLst>
                  <a:ext uri="{FF2B5EF4-FFF2-40B4-BE49-F238E27FC236}">
                    <a16:creationId xmlns="" xmlns:a16="http://schemas.microsoft.com/office/drawing/2014/main" id="{057130B6-B873-4F4A-BB7F-A1BE3AFE4CB3}"/>
                  </a:ext>
                </a:extLst>
              </p:cNvPr>
              <p:cNvSpPr/>
              <p:nvPr/>
            </p:nvSpPr>
            <p:spPr>
              <a:xfrm>
                <a:off x="4149931" y="4306867"/>
                <a:ext cx="17138" cy="74551"/>
              </a:xfrm>
              <a:custGeom>
                <a:avLst/>
                <a:gdLst/>
                <a:ahLst/>
                <a:cxnLst/>
                <a:rect l="l" t="t" r="r" b="b"/>
                <a:pathLst>
                  <a:path w="257" h="1118" extrusionOk="0">
                    <a:moveTo>
                      <a:pt x="134" y="0"/>
                    </a:moveTo>
                    <a:cubicBezTo>
                      <a:pt x="62" y="0"/>
                      <a:pt x="11" y="52"/>
                      <a:pt x="11" y="123"/>
                    </a:cubicBezTo>
                    <a:lnTo>
                      <a:pt x="11" y="984"/>
                    </a:lnTo>
                    <a:cubicBezTo>
                      <a:pt x="0" y="1056"/>
                      <a:pt x="62" y="1118"/>
                      <a:pt x="134" y="1118"/>
                    </a:cubicBezTo>
                    <a:cubicBezTo>
                      <a:pt x="205" y="1118"/>
                      <a:pt x="257" y="1056"/>
                      <a:pt x="257" y="984"/>
                    </a:cubicBezTo>
                    <a:lnTo>
                      <a:pt x="257" y="123"/>
                    </a:lnTo>
                    <a:cubicBezTo>
                      <a:pt x="257" y="62"/>
                      <a:pt x="205" y="0"/>
                      <a:pt x="13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869;p43">
                <a:extLst>
                  <a:ext uri="{FF2B5EF4-FFF2-40B4-BE49-F238E27FC236}">
                    <a16:creationId xmlns="" xmlns:a16="http://schemas.microsoft.com/office/drawing/2014/main" id="{A6C2061A-1A02-4CD0-8995-1F2445764FAB}"/>
                  </a:ext>
                </a:extLst>
              </p:cNvPr>
              <p:cNvSpPr/>
              <p:nvPr/>
            </p:nvSpPr>
            <p:spPr>
              <a:xfrm>
                <a:off x="4183407" y="4312269"/>
                <a:ext cx="16471" cy="74684"/>
              </a:xfrm>
              <a:custGeom>
                <a:avLst/>
                <a:gdLst/>
                <a:ahLst/>
                <a:cxnLst/>
                <a:rect l="l" t="t" r="r" b="b"/>
                <a:pathLst>
                  <a:path w="247" h="1120" extrusionOk="0">
                    <a:moveTo>
                      <a:pt x="137" y="0"/>
                    </a:moveTo>
                    <a:cubicBezTo>
                      <a:pt x="133" y="0"/>
                      <a:pt x="128" y="1"/>
                      <a:pt x="124" y="1"/>
                    </a:cubicBezTo>
                    <a:cubicBezTo>
                      <a:pt x="52" y="1"/>
                      <a:pt x="1" y="53"/>
                      <a:pt x="1" y="124"/>
                    </a:cubicBezTo>
                    <a:lnTo>
                      <a:pt x="1" y="996"/>
                    </a:lnTo>
                    <a:cubicBezTo>
                      <a:pt x="1" y="1067"/>
                      <a:pt x="52" y="1119"/>
                      <a:pt x="124" y="1119"/>
                    </a:cubicBezTo>
                    <a:cubicBezTo>
                      <a:pt x="129" y="1120"/>
                      <a:pt x="134" y="1120"/>
                      <a:pt x="139" y="1120"/>
                    </a:cubicBezTo>
                    <a:cubicBezTo>
                      <a:pt x="195" y="1120"/>
                      <a:pt x="247" y="1072"/>
                      <a:pt x="247" y="1006"/>
                    </a:cubicBezTo>
                    <a:lnTo>
                      <a:pt x="247" y="124"/>
                    </a:lnTo>
                    <a:cubicBezTo>
                      <a:pt x="247" y="58"/>
                      <a:pt x="194" y="0"/>
                      <a:pt x="137"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870;p43">
                <a:extLst>
                  <a:ext uri="{FF2B5EF4-FFF2-40B4-BE49-F238E27FC236}">
                    <a16:creationId xmlns="" xmlns:a16="http://schemas.microsoft.com/office/drawing/2014/main" id="{CB2A3D72-232E-43DD-8A0C-3FA8DCF8F917}"/>
                  </a:ext>
                </a:extLst>
              </p:cNvPr>
              <p:cNvSpPr/>
              <p:nvPr/>
            </p:nvSpPr>
            <p:spPr>
              <a:xfrm>
                <a:off x="4218283" y="4315069"/>
                <a:ext cx="16471" cy="75218"/>
              </a:xfrm>
              <a:custGeom>
                <a:avLst/>
                <a:gdLst/>
                <a:ahLst/>
                <a:cxnLst/>
                <a:rect l="l" t="t" r="r" b="b"/>
                <a:pathLst>
                  <a:path w="247" h="1128" extrusionOk="0">
                    <a:moveTo>
                      <a:pt x="123" y="0"/>
                    </a:moveTo>
                    <a:cubicBezTo>
                      <a:pt x="62" y="0"/>
                      <a:pt x="0" y="62"/>
                      <a:pt x="0" y="134"/>
                    </a:cubicBezTo>
                    <a:lnTo>
                      <a:pt x="0" y="1005"/>
                    </a:lnTo>
                    <a:cubicBezTo>
                      <a:pt x="0" y="1066"/>
                      <a:pt x="62" y="1128"/>
                      <a:pt x="123" y="1128"/>
                    </a:cubicBezTo>
                    <a:cubicBezTo>
                      <a:pt x="195" y="1128"/>
                      <a:pt x="247" y="1066"/>
                      <a:pt x="247" y="1005"/>
                    </a:cubicBezTo>
                    <a:lnTo>
                      <a:pt x="247" y="134"/>
                    </a:lnTo>
                    <a:cubicBezTo>
                      <a:pt x="247" y="6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871;p43">
                <a:extLst>
                  <a:ext uri="{FF2B5EF4-FFF2-40B4-BE49-F238E27FC236}">
                    <a16:creationId xmlns="" xmlns:a16="http://schemas.microsoft.com/office/drawing/2014/main" id="{E3BDF136-B70E-44D0-B409-A9F7891737C7}"/>
                  </a:ext>
                </a:extLst>
              </p:cNvPr>
              <p:cNvSpPr/>
              <p:nvPr/>
            </p:nvSpPr>
            <p:spPr>
              <a:xfrm>
                <a:off x="4251092" y="4317803"/>
                <a:ext cx="16471" cy="75218"/>
              </a:xfrm>
              <a:custGeom>
                <a:avLst/>
                <a:gdLst/>
                <a:ahLst/>
                <a:cxnLst/>
                <a:rect l="l" t="t" r="r" b="b"/>
                <a:pathLst>
                  <a:path w="247" h="1128" extrusionOk="0">
                    <a:moveTo>
                      <a:pt x="134" y="0"/>
                    </a:moveTo>
                    <a:cubicBezTo>
                      <a:pt x="62" y="0"/>
                      <a:pt x="1" y="52"/>
                      <a:pt x="1" y="123"/>
                    </a:cubicBezTo>
                    <a:lnTo>
                      <a:pt x="1" y="1005"/>
                    </a:lnTo>
                    <a:cubicBezTo>
                      <a:pt x="1" y="1077"/>
                      <a:pt x="62" y="1128"/>
                      <a:pt x="134" y="1128"/>
                    </a:cubicBezTo>
                    <a:cubicBezTo>
                      <a:pt x="195" y="1128"/>
                      <a:pt x="247" y="1066"/>
                      <a:pt x="247" y="1005"/>
                    </a:cubicBezTo>
                    <a:lnTo>
                      <a:pt x="247" y="123"/>
                    </a:lnTo>
                    <a:cubicBezTo>
                      <a:pt x="247" y="62"/>
                      <a:pt x="195" y="0"/>
                      <a:pt x="13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872;p43">
                <a:extLst>
                  <a:ext uri="{FF2B5EF4-FFF2-40B4-BE49-F238E27FC236}">
                    <a16:creationId xmlns="" xmlns:a16="http://schemas.microsoft.com/office/drawing/2014/main" id="{AC9DDFA4-C603-4546-A62E-2DC86456CC59}"/>
                  </a:ext>
                </a:extLst>
              </p:cNvPr>
              <p:cNvSpPr/>
              <p:nvPr/>
            </p:nvSpPr>
            <p:spPr>
              <a:xfrm>
                <a:off x="4289368" y="4317803"/>
                <a:ext cx="16471" cy="75218"/>
              </a:xfrm>
              <a:custGeom>
                <a:avLst/>
                <a:gdLst/>
                <a:ahLst/>
                <a:cxnLst/>
                <a:rect l="l" t="t" r="r" b="b"/>
                <a:pathLst>
                  <a:path w="247" h="1128" extrusionOk="0">
                    <a:moveTo>
                      <a:pt x="134" y="0"/>
                    </a:moveTo>
                    <a:cubicBezTo>
                      <a:pt x="62" y="0"/>
                      <a:pt x="1" y="52"/>
                      <a:pt x="1" y="123"/>
                    </a:cubicBezTo>
                    <a:lnTo>
                      <a:pt x="1" y="1005"/>
                    </a:lnTo>
                    <a:cubicBezTo>
                      <a:pt x="11" y="1077"/>
                      <a:pt x="62" y="1128"/>
                      <a:pt x="134" y="1128"/>
                    </a:cubicBezTo>
                    <a:cubicBezTo>
                      <a:pt x="195" y="1128"/>
                      <a:pt x="247" y="1066"/>
                      <a:pt x="247" y="1005"/>
                    </a:cubicBezTo>
                    <a:lnTo>
                      <a:pt x="247" y="123"/>
                    </a:lnTo>
                    <a:cubicBezTo>
                      <a:pt x="247" y="62"/>
                      <a:pt x="195" y="0"/>
                      <a:pt x="13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873;p43">
                <a:extLst>
                  <a:ext uri="{FF2B5EF4-FFF2-40B4-BE49-F238E27FC236}">
                    <a16:creationId xmlns="" xmlns:a16="http://schemas.microsoft.com/office/drawing/2014/main" id="{5CA46875-E10B-4837-AA6A-DEA360C4C7D3}"/>
                  </a:ext>
                </a:extLst>
              </p:cNvPr>
              <p:cNvSpPr/>
              <p:nvPr/>
            </p:nvSpPr>
            <p:spPr>
              <a:xfrm>
                <a:off x="4321510" y="4317803"/>
                <a:ext cx="16471" cy="75218"/>
              </a:xfrm>
              <a:custGeom>
                <a:avLst/>
                <a:gdLst/>
                <a:ahLst/>
                <a:cxnLst/>
                <a:rect l="l" t="t" r="r" b="b"/>
                <a:pathLst>
                  <a:path w="247" h="1128" extrusionOk="0">
                    <a:moveTo>
                      <a:pt x="123" y="0"/>
                    </a:moveTo>
                    <a:cubicBezTo>
                      <a:pt x="52" y="0"/>
                      <a:pt x="0" y="62"/>
                      <a:pt x="0" y="123"/>
                    </a:cubicBezTo>
                    <a:lnTo>
                      <a:pt x="0" y="1005"/>
                    </a:lnTo>
                    <a:cubicBezTo>
                      <a:pt x="0" y="1066"/>
                      <a:pt x="52" y="1128"/>
                      <a:pt x="123" y="1128"/>
                    </a:cubicBezTo>
                    <a:cubicBezTo>
                      <a:pt x="185" y="1118"/>
                      <a:pt x="236" y="1066"/>
                      <a:pt x="246" y="1005"/>
                    </a:cubicBezTo>
                    <a:lnTo>
                      <a:pt x="246" y="123"/>
                    </a:lnTo>
                    <a:cubicBezTo>
                      <a:pt x="246" y="6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874;p43">
                <a:extLst>
                  <a:ext uri="{FF2B5EF4-FFF2-40B4-BE49-F238E27FC236}">
                    <a16:creationId xmlns="" xmlns:a16="http://schemas.microsoft.com/office/drawing/2014/main" id="{1F676FA2-EA24-4A1E-9321-18FBE605DEA0}"/>
                  </a:ext>
                </a:extLst>
              </p:cNvPr>
              <p:cNvSpPr/>
              <p:nvPr/>
            </p:nvSpPr>
            <p:spPr>
              <a:xfrm>
                <a:off x="4356386" y="4317803"/>
                <a:ext cx="15804" cy="75218"/>
              </a:xfrm>
              <a:custGeom>
                <a:avLst/>
                <a:gdLst/>
                <a:ahLst/>
                <a:cxnLst/>
                <a:rect l="l" t="t" r="r" b="b"/>
                <a:pathLst>
                  <a:path w="237" h="1128" extrusionOk="0">
                    <a:moveTo>
                      <a:pt x="113" y="0"/>
                    </a:moveTo>
                    <a:cubicBezTo>
                      <a:pt x="52" y="0"/>
                      <a:pt x="0" y="62"/>
                      <a:pt x="0" y="123"/>
                    </a:cubicBezTo>
                    <a:lnTo>
                      <a:pt x="0" y="1005"/>
                    </a:lnTo>
                    <a:cubicBezTo>
                      <a:pt x="0" y="1066"/>
                      <a:pt x="52" y="1128"/>
                      <a:pt x="113" y="1128"/>
                    </a:cubicBezTo>
                    <a:cubicBezTo>
                      <a:pt x="185" y="1128"/>
                      <a:pt x="236" y="1066"/>
                      <a:pt x="236" y="1005"/>
                    </a:cubicBezTo>
                    <a:lnTo>
                      <a:pt x="236" y="123"/>
                    </a:lnTo>
                    <a:cubicBezTo>
                      <a:pt x="236" y="62"/>
                      <a:pt x="185" y="0"/>
                      <a:pt x="11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875;p43">
                <a:extLst>
                  <a:ext uri="{FF2B5EF4-FFF2-40B4-BE49-F238E27FC236}">
                    <a16:creationId xmlns="" xmlns:a16="http://schemas.microsoft.com/office/drawing/2014/main" id="{42DC10A9-19E8-424A-94B2-439BFBD060BC}"/>
                  </a:ext>
                </a:extLst>
              </p:cNvPr>
              <p:cNvSpPr/>
              <p:nvPr/>
            </p:nvSpPr>
            <p:spPr>
              <a:xfrm>
                <a:off x="4555305" y="4291797"/>
                <a:ext cx="15804" cy="70483"/>
              </a:xfrm>
              <a:custGeom>
                <a:avLst/>
                <a:gdLst/>
                <a:ahLst/>
                <a:cxnLst/>
                <a:rect l="l" t="t" r="r" b="b"/>
                <a:pathLst>
                  <a:path w="237" h="1057" extrusionOk="0">
                    <a:moveTo>
                      <a:pt x="123" y="1"/>
                    </a:moveTo>
                    <a:cubicBezTo>
                      <a:pt x="52" y="1"/>
                      <a:pt x="0" y="52"/>
                      <a:pt x="0" y="124"/>
                    </a:cubicBezTo>
                    <a:lnTo>
                      <a:pt x="0" y="934"/>
                    </a:lnTo>
                    <a:cubicBezTo>
                      <a:pt x="0" y="995"/>
                      <a:pt x="52" y="1057"/>
                      <a:pt x="123" y="1057"/>
                    </a:cubicBezTo>
                    <a:cubicBezTo>
                      <a:pt x="185" y="1057"/>
                      <a:pt x="236" y="995"/>
                      <a:pt x="236" y="934"/>
                    </a:cubicBezTo>
                    <a:lnTo>
                      <a:pt x="236" y="124"/>
                    </a:lnTo>
                    <a:cubicBezTo>
                      <a:pt x="23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876;p43">
                <a:extLst>
                  <a:ext uri="{FF2B5EF4-FFF2-40B4-BE49-F238E27FC236}">
                    <a16:creationId xmlns="" xmlns:a16="http://schemas.microsoft.com/office/drawing/2014/main" id="{ECF64292-1C98-4178-85F1-28620772D68D}"/>
                  </a:ext>
                </a:extLst>
              </p:cNvPr>
              <p:cNvSpPr/>
              <p:nvPr/>
            </p:nvSpPr>
            <p:spPr>
              <a:xfrm>
                <a:off x="4523830" y="4300732"/>
                <a:ext cx="16471" cy="71150"/>
              </a:xfrm>
              <a:custGeom>
                <a:avLst/>
                <a:gdLst/>
                <a:ahLst/>
                <a:cxnLst/>
                <a:rect l="l" t="t" r="r" b="b"/>
                <a:pathLst>
                  <a:path w="247" h="1067" extrusionOk="0">
                    <a:moveTo>
                      <a:pt x="124" y="0"/>
                    </a:moveTo>
                    <a:cubicBezTo>
                      <a:pt x="62" y="0"/>
                      <a:pt x="11" y="51"/>
                      <a:pt x="1" y="123"/>
                    </a:cubicBezTo>
                    <a:lnTo>
                      <a:pt x="1" y="953"/>
                    </a:lnTo>
                    <a:cubicBezTo>
                      <a:pt x="11" y="1015"/>
                      <a:pt x="62" y="1066"/>
                      <a:pt x="124" y="1066"/>
                    </a:cubicBezTo>
                    <a:cubicBezTo>
                      <a:pt x="196" y="1066"/>
                      <a:pt x="247" y="1015"/>
                      <a:pt x="247" y="953"/>
                    </a:cubicBezTo>
                    <a:lnTo>
                      <a:pt x="247" y="123"/>
                    </a:lnTo>
                    <a:cubicBezTo>
                      <a:pt x="247" y="51"/>
                      <a:pt x="196"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877;p43">
                <a:extLst>
                  <a:ext uri="{FF2B5EF4-FFF2-40B4-BE49-F238E27FC236}">
                    <a16:creationId xmlns="" xmlns:a16="http://schemas.microsoft.com/office/drawing/2014/main" id="{D3715375-CDCF-4650-AFED-DCDC70D25837}"/>
                  </a:ext>
                </a:extLst>
              </p:cNvPr>
              <p:cNvSpPr/>
              <p:nvPr/>
            </p:nvSpPr>
            <p:spPr>
              <a:xfrm>
                <a:off x="4495823" y="4306867"/>
                <a:ext cx="17138" cy="74551"/>
              </a:xfrm>
              <a:custGeom>
                <a:avLst/>
                <a:gdLst/>
                <a:ahLst/>
                <a:cxnLst/>
                <a:rect l="l" t="t" r="r" b="b"/>
                <a:pathLst>
                  <a:path w="257" h="1118" extrusionOk="0">
                    <a:moveTo>
                      <a:pt x="134" y="0"/>
                    </a:moveTo>
                    <a:cubicBezTo>
                      <a:pt x="62" y="0"/>
                      <a:pt x="11" y="52"/>
                      <a:pt x="11" y="123"/>
                    </a:cubicBezTo>
                    <a:lnTo>
                      <a:pt x="11" y="984"/>
                    </a:lnTo>
                    <a:cubicBezTo>
                      <a:pt x="1" y="1056"/>
                      <a:pt x="62" y="1118"/>
                      <a:pt x="134" y="1118"/>
                    </a:cubicBezTo>
                    <a:cubicBezTo>
                      <a:pt x="206" y="1118"/>
                      <a:pt x="257" y="1056"/>
                      <a:pt x="257" y="984"/>
                    </a:cubicBezTo>
                    <a:lnTo>
                      <a:pt x="257" y="123"/>
                    </a:lnTo>
                    <a:cubicBezTo>
                      <a:pt x="257" y="52"/>
                      <a:pt x="195" y="0"/>
                      <a:pt x="13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878;p43">
                <a:extLst>
                  <a:ext uri="{FF2B5EF4-FFF2-40B4-BE49-F238E27FC236}">
                    <a16:creationId xmlns="" xmlns:a16="http://schemas.microsoft.com/office/drawing/2014/main" id="{1A8FA74A-94BC-4121-A2A7-B95107C14ACE}"/>
                  </a:ext>
                </a:extLst>
              </p:cNvPr>
              <p:cNvSpPr/>
              <p:nvPr/>
            </p:nvSpPr>
            <p:spPr>
              <a:xfrm>
                <a:off x="4463681" y="4312335"/>
                <a:ext cx="15804" cy="74551"/>
              </a:xfrm>
              <a:custGeom>
                <a:avLst/>
                <a:gdLst/>
                <a:ahLst/>
                <a:cxnLst/>
                <a:rect l="l" t="t" r="r" b="b"/>
                <a:pathLst>
                  <a:path w="237" h="1118" extrusionOk="0">
                    <a:moveTo>
                      <a:pt x="124" y="0"/>
                    </a:moveTo>
                    <a:cubicBezTo>
                      <a:pt x="52" y="0"/>
                      <a:pt x="1" y="52"/>
                      <a:pt x="1" y="113"/>
                    </a:cubicBezTo>
                    <a:lnTo>
                      <a:pt x="1" y="995"/>
                    </a:lnTo>
                    <a:cubicBezTo>
                      <a:pt x="1" y="1066"/>
                      <a:pt x="52" y="1118"/>
                      <a:pt x="124" y="1118"/>
                    </a:cubicBezTo>
                    <a:cubicBezTo>
                      <a:pt x="185" y="1118"/>
                      <a:pt x="237" y="1066"/>
                      <a:pt x="237" y="995"/>
                    </a:cubicBezTo>
                    <a:lnTo>
                      <a:pt x="237" y="113"/>
                    </a:lnTo>
                    <a:cubicBezTo>
                      <a:pt x="237" y="52"/>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879;p43">
                <a:extLst>
                  <a:ext uri="{FF2B5EF4-FFF2-40B4-BE49-F238E27FC236}">
                    <a16:creationId xmlns="" xmlns:a16="http://schemas.microsoft.com/office/drawing/2014/main" id="{5E00949E-0950-4BD2-AFEC-48EF85DDBE73}"/>
                  </a:ext>
                </a:extLst>
              </p:cNvPr>
              <p:cNvSpPr/>
              <p:nvPr/>
            </p:nvSpPr>
            <p:spPr>
              <a:xfrm>
                <a:off x="4428138" y="4315069"/>
                <a:ext cx="16471" cy="75218"/>
              </a:xfrm>
              <a:custGeom>
                <a:avLst/>
                <a:gdLst/>
                <a:ahLst/>
                <a:cxnLst/>
                <a:rect l="l" t="t" r="r" b="b"/>
                <a:pathLst>
                  <a:path w="247" h="1128" extrusionOk="0">
                    <a:moveTo>
                      <a:pt x="124" y="0"/>
                    </a:moveTo>
                    <a:cubicBezTo>
                      <a:pt x="62" y="0"/>
                      <a:pt x="1" y="62"/>
                      <a:pt x="11" y="123"/>
                    </a:cubicBezTo>
                    <a:lnTo>
                      <a:pt x="11" y="1005"/>
                    </a:lnTo>
                    <a:cubicBezTo>
                      <a:pt x="1" y="1066"/>
                      <a:pt x="62" y="1128"/>
                      <a:pt x="124" y="1128"/>
                    </a:cubicBezTo>
                    <a:cubicBezTo>
                      <a:pt x="195" y="1128"/>
                      <a:pt x="247" y="1066"/>
                      <a:pt x="247" y="1005"/>
                    </a:cubicBezTo>
                    <a:lnTo>
                      <a:pt x="247" y="123"/>
                    </a:lnTo>
                    <a:cubicBezTo>
                      <a:pt x="247" y="62"/>
                      <a:pt x="19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880;p43">
                <a:extLst>
                  <a:ext uri="{FF2B5EF4-FFF2-40B4-BE49-F238E27FC236}">
                    <a16:creationId xmlns="" xmlns:a16="http://schemas.microsoft.com/office/drawing/2014/main" id="{949483FB-3794-4C33-A34A-C2376780ADE4}"/>
                  </a:ext>
                </a:extLst>
              </p:cNvPr>
              <p:cNvSpPr/>
              <p:nvPr/>
            </p:nvSpPr>
            <p:spPr>
              <a:xfrm>
                <a:off x="4395330" y="4317803"/>
                <a:ext cx="16471" cy="75218"/>
              </a:xfrm>
              <a:custGeom>
                <a:avLst/>
                <a:gdLst/>
                <a:ahLst/>
                <a:cxnLst/>
                <a:rect l="l" t="t" r="r" b="b"/>
                <a:pathLst>
                  <a:path w="247" h="1128" extrusionOk="0">
                    <a:moveTo>
                      <a:pt x="124" y="0"/>
                    </a:moveTo>
                    <a:cubicBezTo>
                      <a:pt x="62" y="0"/>
                      <a:pt x="1" y="62"/>
                      <a:pt x="1" y="123"/>
                    </a:cubicBezTo>
                    <a:lnTo>
                      <a:pt x="1" y="1005"/>
                    </a:lnTo>
                    <a:cubicBezTo>
                      <a:pt x="1" y="1066"/>
                      <a:pt x="62" y="1128"/>
                      <a:pt x="124" y="1128"/>
                    </a:cubicBezTo>
                    <a:cubicBezTo>
                      <a:pt x="195" y="1118"/>
                      <a:pt x="247" y="1066"/>
                      <a:pt x="247" y="1005"/>
                    </a:cubicBezTo>
                    <a:lnTo>
                      <a:pt x="247" y="123"/>
                    </a:lnTo>
                    <a:cubicBezTo>
                      <a:pt x="247" y="52"/>
                      <a:pt x="19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881;p43">
                <a:extLst>
                  <a:ext uri="{FF2B5EF4-FFF2-40B4-BE49-F238E27FC236}">
                    <a16:creationId xmlns="" xmlns:a16="http://schemas.microsoft.com/office/drawing/2014/main" id="{AF24286B-0ADE-478B-857D-33F86FB5838D}"/>
                  </a:ext>
                </a:extLst>
              </p:cNvPr>
              <p:cNvSpPr/>
              <p:nvPr/>
            </p:nvSpPr>
            <p:spPr>
              <a:xfrm>
                <a:off x="4019364" y="4008126"/>
                <a:ext cx="605033" cy="256394"/>
              </a:xfrm>
              <a:custGeom>
                <a:avLst/>
                <a:gdLst/>
                <a:ahLst/>
                <a:cxnLst/>
                <a:rect l="l" t="t" r="r" b="b"/>
                <a:pathLst>
                  <a:path w="9073" h="3845" extrusionOk="0">
                    <a:moveTo>
                      <a:pt x="4542" y="0"/>
                    </a:moveTo>
                    <a:cubicBezTo>
                      <a:pt x="2092" y="0"/>
                      <a:pt x="103" y="523"/>
                      <a:pt x="11" y="1169"/>
                    </a:cubicBezTo>
                    <a:lnTo>
                      <a:pt x="11" y="1220"/>
                    </a:lnTo>
                    <a:lnTo>
                      <a:pt x="0" y="1210"/>
                    </a:lnTo>
                    <a:lnTo>
                      <a:pt x="0" y="2625"/>
                    </a:lnTo>
                    <a:lnTo>
                      <a:pt x="0" y="2635"/>
                    </a:lnTo>
                    <a:lnTo>
                      <a:pt x="0" y="2645"/>
                    </a:lnTo>
                    <a:cubicBezTo>
                      <a:pt x="41" y="3312"/>
                      <a:pt x="2061" y="3845"/>
                      <a:pt x="4542" y="3845"/>
                    </a:cubicBezTo>
                    <a:cubicBezTo>
                      <a:pt x="6992" y="3845"/>
                      <a:pt x="8981" y="3322"/>
                      <a:pt x="9073" y="2676"/>
                    </a:cubicBezTo>
                    <a:lnTo>
                      <a:pt x="9073" y="2666"/>
                    </a:lnTo>
                    <a:cubicBezTo>
                      <a:pt x="9073" y="2656"/>
                      <a:pt x="9073" y="2635"/>
                      <a:pt x="9073" y="2625"/>
                    </a:cubicBezTo>
                    <a:lnTo>
                      <a:pt x="9073" y="2594"/>
                    </a:lnTo>
                    <a:lnTo>
                      <a:pt x="9073" y="1220"/>
                    </a:lnTo>
                    <a:lnTo>
                      <a:pt x="9073" y="1169"/>
                    </a:lnTo>
                    <a:cubicBezTo>
                      <a:pt x="8970" y="513"/>
                      <a:pt x="6982" y="0"/>
                      <a:pt x="45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882;p43">
                <a:extLst>
                  <a:ext uri="{FF2B5EF4-FFF2-40B4-BE49-F238E27FC236}">
                    <a16:creationId xmlns="" xmlns:a16="http://schemas.microsoft.com/office/drawing/2014/main" id="{AD8A7AAA-E074-45A5-A2D8-A6F0C3643164}"/>
                  </a:ext>
                </a:extLst>
              </p:cNvPr>
              <p:cNvSpPr/>
              <p:nvPr/>
            </p:nvSpPr>
            <p:spPr>
              <a:xfrm>
                <a:off x="4020031" y="4090146"/>
                <a:ext cx="604366" cy="174375"/>
              </a:xfrm>
              <a:custGeom>
                <a:avLst/>
                <a:gdLst/>
                <a:ahLst/>
                <a:cxnLst/>
                <a:rect l="l" t="t" r="r" b="b"/>
                <a:pathLst>
                  <a:path w="9063" h="2615" extrusionOk="0">
                    <a:moveTo>
                      <a:pt x="1" y="1"/>
                    </a:moveTo>
                    <a:lnTo>
                      <a:pt x="1" y="1385"/>
                    </a:lnTo>
                    <a:lnTo>
                      <a:pt x="1" y="1395"/>
                    </a:lnTo>
                    <a:lnTo>
                      <a:pt x="1" y="1405"/>
                    </a:lnTo>
                    <a:lnTo>
                      <a:pt x="1" y="1415"/>
                    </a:lnTo>
                    <a:cubicBezTo>
                      <a:pt x="42" y="2082"/>
                      <a:pt x="2051" y="2615"/>
                      <a:pt x="4532" y="2615"/>
                    </a:cubicBezTo>
                    <a:cubicBezTo>
                      <a:pt x="6982" y="2615"/>
                      <a:pt x="8981" y="2092"/>
                      <a:pt x="9063" y="1436"/>
                    </a:cubicBezTo>
                    <a:lnTo>
                      <a:pt x="9063" y="1426"/>
                    </a:lnTo>
                    <a:cubicBezTo>
                      <a:pt x="9063" y="1415"/>
                      <a:pt x="9063" y="1405"/>
                      <a:pt x="9063" y="1395"/>
                    </a:cubicBezTo>
                    <a:lnTo>
                      <a:pt x="9063" y="1364"/>
                    </a:lnTo>
                    <a:lnTo>
                      <a:pt x="9063" y="21"/>
                    </a:lnTo>
                    <a:cubicBezTo>
                      <a:pt x="8981" y="677"/>
                      <a:pt x="6982" y="1200"/>
                      <a:pt x="4532" y="1200"/>
                    </a:cubicBezTo>
                    <a:cubicBezTo>
                      <a:pt x="2051" y="1200"/>
                      <a:pt x="42" y="667"/>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883;p43">
                <a:extLst>
                  <a:ext uri="{FF2B5EF4-FFF2-40B4-BE49-F238E27FC236}">
                    <a16:creationId xmlns="" xmlns:a16="http://schemas.microsoft.com/office/drawing/2014/main" id="{0192AF35-BD20-46B2-ABB1-A9F8225CAA93}"/>
                  </a:ext>
                </a:extLst>
              </p:cNvPr>
              <p:cNvSpPr/>
              <p:nvPr/>
            </p:nvSpPr>
            <p:spPr>
              <a:xfrm>
                <a:off x="4020031" y="4086078"/>
                <a:ext cx="67" cy="3467"/>
              </a:xfrm>
              <a:custGeom>
                <a:avLst/>
                <a:gdLst/>
                <a:ahLst/>
                <a:cxnLst/>
                <a:rect l="l" t="t" r="r" b="b"/>
                <a:pathLst>
                  <a:path w="1" h="52" extrusionOk="0">
                    <a:moveTo>
                      <a:pt x="1" y="0"/>
                    </a:moveTo>
                    <a:lnTo>
                      <a:pt x="1" y="41"/>
                    </a:lnTo>
                    <a:lnTo>
                      <a:pt x="1" y="51"/>
                    </a:lnTo>
                    <a:lnTo>
                      <a:pt x="1" y="5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884;p43">
                <a:extLst>
                  <a:ext uri="{FF2B5EF4-FFF2-40B4-BE49-F238E27FC236}">
                    <a16:creationId xmlns="" xmlns:a16="http://schemas.microsoft.com/office/drawing/2014/main" id="{59E61ED2-319D-4269-94AB-63C4619F82D1}"/>
                  </a:ext>
                </a:extLst>
              </p:cNvPr>
              <p:cNvSpPr/>
              <p:nvPr/>
            </p:nvSpPr>
            <p:spPr>
              <a:xfrm>
                <a:off x="4102052" y="4032065"/>
                <a:ext cx="440321" cy="110760"/>
              </a:xfrm>
              <a:custGeom>
                <a:avLst/>
                <a:gdLst/>
                <a:ahLst/>
                <a:cxnLst/>
                <a:rect l="l" t="t" r="r" b="b"/>
                <a:pathLst>
                  <a:path w="6603" h="1661" extrusionOk="0">
                    <a:moveTo>
                      <a:pt x="3302" y="0"/>
                    </a:moveTo>
                    <a:cubicBezTo>
                      <a:pt x="1477" y="0"/>
                      <a:pt x="1" y="369"/>
                      <a:pt x="1" y="831"/>
                    </a:cubicBezTo>
                    <a:cubicBezTo>
                      <a:pt x="1" y="1292"/>
                      <a:pt x="1477" y="1661"/>
                      <a:pt x="3302" y="1661"/>
                    </a:cubicBezTo>
                    <a:cubicBezTo>
                      <a:pt x="5126" y="1661"/>
                      <a:pt x="6603" y="1292"/>
                      <a:pt x="6603" y="831"/>
                    </a:cubicBezTo>
                    <a:cubicBezTo>
                      <a:pt x="6603" y="369"/>
                      <a:pt x="5126" y="0"/>
                      <a:pt x="330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885;p43">
                <a:extLst>
                  <a:ext uri="{FF2B5EF4-FFF2-40B4-BE49-F238E27FC236}">
                    <a16:creationId xmlns="" xmlns:a16="http://schemas.microsoft.com/office/drawing/2014/main" id="{8077D813-1F53-4DF8-820B-522AEE47BD93}"/>
                  </a:ext>
                </a:extLst>
              </p:cNvPr>
              <p:cNvSpPr/>
              <p:nvPr/>
            </p:nvSpPr>
            <p:spPr>
              <a:xfrm>
                <a:off x="4029633" y="4129089"/>
                <a:ext cx="16471" cy="66416"/>
              </a:xfrm>
              <a:custGeom>
                <a:avLst/>
                <a:gdLst/>
                <a:ahLst/>
                <a:cxnLst/>
                <a:rect l="l" t="t" r="r" b="b"/>
                <a:pathLst>
                  <a:path w="247" h="996" extrusionOk="0">
                    <a:moveTo>
                      <a:pt x="123" y="1"/>
                    </a:moveTo>
                    <a:cubicBezTo>
                      <a:pt x="62" y="1"/>
                      <a:pt x="10" y="52"/>
                      <a:pt x="0" y="124"/>
                    </a:cubicBezTo>
                    <a:lnTo>
                      <a:pt x="0" y="872"/>
                    </a:lnTo>
                    <a:cubicBezTo>
                      <a:pt x="10" y="944"/>
                      <a:pt x="62" y="995"/>
                      <a:pt x="123" y="995"/>
                    </a:cubicBezTo>
                    <a:cubicBezTo>
                      <a:pt x="195" y="995"/>
                      <a:pt x="246" y="944"/>
                      <a:pt x="246" y="872"/>
                    </a:cubicBezTo>
                    <a:lnTo>
                      <a:pt x="246" y="124"/>
                    </a:lnTo>
                    <a:cubicBezTo>
                      <a:pt x="246" y="5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886;p43">
                <a:extLst>
                  <a:ext uri="{FF2B5EF4-FFF2-40B4-BE49-F238E27FC236}">
                    <a16:creationId xmlns="" xmlns:a16="http://schemas.microsoft.com/office/drawing/2014/main" id="{72104A6C-862B-4D79-B94D-4AE63D129FDD}"/>
                  </a:ext>
                </a:extLst>
              </p:cNvPr>
              <p:cNvSpPr/>
              <p:nvPr/>
            </p:nvSpPr>
            <p:spPr>
              <a:xfrm>
                <a:off x="4054240" y="4142693"/>
                <a:ext cx="17138" cy="71350"/>
              </a:xfrm>
              <a:custGeom>
                <a:avLst/>
                <a:gdLst/>
                <a:ahLst/>
                <a:cxnLst/>
                <a:rect l="l" t="t" r="r" b="b"/>
                <a:pathLst>
                  <a:path w="257" h="1070" extrusionOk="0">
                    <a:moveTo>
                      <a:pt x="118" y="1"/>
                    </a:moveTo>
                    <a:cubicBezTo>
                      <a:pt x="53" y="1"/>
                      <a:pt x="1" y="58"/>
                      <a:pt x="10" y="125"/>
                    </a:cubicBezTo>
                    <a:lnTo>
                      <a:pt x="10" y="945"/>
                    </a:lnTo>
                    <a:cubicBezTo>
                      <a:pt x="1" y="1012"/>
                      <a:pt x="53" y="1069"/>
                      <a:pt x="118" y="1069"/>
                    </a:cubicBezTo>
                    <a:cubicBezTo>
                      <a:pt x="123" y="1069"/>
                      <a:pt x="128" y="1069"/>
                      <a:pt x="133" y="1068"/>
                    </a:cubicBezTo>
                    <a:cubicBezTo>
                      <a:pt x="205" y="1068"/>
                      <a:pt x="256" y="1017"/>
                      <a:pt x="256" y="945"/>
                    </a:cubicBezTo>
                    <a:lnTo>
                      <a:pt x="256" y="125"/>
                    </a:lnTo>
                    <a:cubicBezTo>
                      <a:pt x="256" y="53"/>
                      <a:pt x="195" y="2"/>
                      <a:pt x="133" y="2"/>
                    </a:cubicBezTo>
                    <a:cubicBezTo>
                      <a:pt x="128" y="1"/>
                      <a:pt x="123" y="1"/>
                      <a:pt x="118"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887;p43">
                <a:extLst>
                  <a:ext uri="{FF2B5EF4-FFF2-40B4-BE49-F238E27FC236}">
                    <a16:creationId xmlns="" xmlns:a16="http://schemas.microsoft.com/office/drawing/2014/main" id="{C058BF55-2AD9-4187-AF40-418ABB754C78}"/>
                  </a:ext>
                </a:extLst>
              </p:cNvPr>
              <p:cNvSpPr/>
              <p:nvPr/>
            </p:nvSpPr>
            <p:spPr>
              <a:xfrm>
                <a:off x="4082914" y="4152362"/>
                <a:ext cx="17138" cy="73217"/>
              </a:xfrm>
              <a:custGeom>
                <a:avLst/>
                <a:gdLst/>
                <a:ahLst/>
                <a:cxnLst/>
                <a:rect l="l" t="t" r="r" b="b"/>
                <a:pathLst>
                  <a:path w="257" h="1098" extrusionOk="0">
                    <a:moveTo>
                      <a:pt x="124" y="0"/>
                    </a:moveTo>
                    <a:cubicBezTo>
                      <a:pt x="62" y="0"/>
                      <a:pt x="1" y="62"/>
                      <a:pt x="11" y="134"/>
                    </a:cubicBezTo>
                    <a:lnTo>
                      <a:pt x="11" y="974"/>
                    </a:lnTo>
                    <a:cubicBezTo>
                      <a:pt x="1" y="1036"/>
                      <a:pt x="62" y="1097"/>
                      <a:pt x="124" y="1097"/>
                    </a:cubicBezTo>
                    <a:cubicBezTo>
                      <a:pt x="195" y="1097"/>
                      <a:pt x="257" y="1036"/>
                      <a:pt x="247" y="974"/>
                    </a:cubicBezTo>
                    <a:lnTo>
                      <a:pt x="247" y="134"/>
                    </a:lnTo>
                    <a:cubicBezTo>
                      <a:pt x="257" y="62"/>
                      <a:pt x="19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888;p43">
                <a:extLst>
                  <a:ext uri="{FF2B5EF4-FFF2-40B4-BE49-F238E27FC236}">
                    <a16:creationId xmlns="" xmlns:a16="http://schemas.microsoft.com/office/drawing/2014/main" id="{3075F670-46A7-4676-BAE1-A81ACD76F448}"/>
                  </a:ext>
                </a:extLst>
              </p:cNvPr>
              <p:cNvSpPr/>
              <p:nvPr/>
            </p:nvSpPr>
            <p:spPr>
              <a:xfrm>
                <a:off x="4115056" y="4161897"/>
                <a:ext cx="15804" cy="71217"/>
              </a:xfrm>
              <a:custGeom>
                <a:avLst/>
                <a:gdLst/>
                <a:ahLst/>
                <a:cxnLst/>
                <a:rect l="l" t="t" r="r" b="b"/>
                <a:pathLst>
                  <a:path w="237" h="1068" extrusionOk="0">
                    <a:moveTo>
                      <a:pt x="124" y="1"/>
                    </a:moveTo>
                    <a:cubicBezTo>
                      <a:pt x="52" y="1"/>
                      <a:pt x="0" y="52"/>
                      <a:pt x="0" y="114"/>
                    </a:cubicBezTo>
                    <a:lnTo>
                      <a:pt x="0" y="944"/>
                    </a:lnTo>
                    <a:cubicBezTo>
                      <a:pt x="0" y="1016"/>
                      <a:pt x="52" y="1067"/>
                      <a:pt x="124" y="1067"/>
                    </a:cubicBezTo>
                    <a:cubicBezTo>
                      <a:pt x="185" y="1067"/>
                      <a:pt x="236" y="1016"/>
                      <a:pt x="236" y="944"/>
                    </a:cubicBezTo>
                    <a:lnTo>
                      <a:pt x="236" y="114"/>
                    </a:lnTo>
                    <a:cubicBezTo>
                      <a:pt x="236"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889;p43">
                <a:extLst>
                  <a:ext uri="{FF2B5EF4-FFF2-40B4-BE49-F238E27FC236}">
                    <a16:creationId xmlns="" xmlns:a16="http://schemas.microsoft.com/office/drawing/2014/main" id="{F1F77292-8E17-475F-91B1-1C9D3D39FDEF}"/>
                  </a:ext>
                </a:extLst>
              </p:cNvPr>
              <p:cNvSpPr/>
              <p:nvPr/>
            </p:nvSpPr>
            <p:spPr>
              <a:xfrm>
                <a:off x="4141729" y="4168766"/>
                <a:ext cx="17138" cy="73884"/>
              </a:xfrm>
              <a:custGeom>
                <a:avLst/>
                <a:gdLst/>
                <a:ahLst/>
                <a:cxnLst/>
                <a:rect l="l" t="t" r="r" b="b"/>
                <a:pathLst>
                  <a:path w="257" h="1108" extrusionOk="0">
                    <a:moveTo>
                      <a:pt x="134" y="0"/>
                    </a:moveTo>
                    <a:cubicBezTo>
                      <a:pt x="62" y="0"/>
                      <a:pt x="0" y="52"/>
                      <a:pt x="0" y="124"/>
                    </a:cubicBezTo>
                    <a:lnTo>
                      <a:pt x="0" y="985"/>
                    </a:lnTo>
                    <a:cubicBezTo>
                      <a:pt x="0" y="1056"/>
                      <a:pt x="62" y="1108"/>
                      <a:pt x="134" y="1108"/>
                    </a:cubicBezTo>
                    <a:cubicBezTo>
                      <a:pt x="195" y="1108"/>
                      <a:pt x="257" y="1046"/>
                      <a:pt x="246" y="985"/>
                    </a:cubicBezTo>
                    <a:lnTo>
                      <a:pt x="246" y="124"/>
                    </a:lnTo>
                    <a:cubicBezTo>
                      <a:pt x="246" y="52"/>
                      <a:pt x="195" y="0"/>
                      <a:pt x="13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890;p43">
                <a:extLst>
                  <a:ext uri="{FF2B5EF4-FFF2-40B4-BE49-F238E27FC236}">
                    <a16:creationId xmlns="" xmlns:a16="http://schemas.microsoft.com/office/drawing/2014/main" id="{F5AB686B-E986-457B-A4B7-EB56D9FDDB6D}"/>
                  </a:ext>
                </a:extLst>
              </p:cNvPr>
              <p:cNvSpPr/>
              <p:nvPr/>
            </p:nvSpPr>
            <p:spPr>
              <a:xfrm>
                <a:off x="4174538" y="4172900"/>
                <a:ext cx="17138" cy="75218"/>
              </a:xfrm>
              <a:custGeom>
                <a:avLst/>
                <a:gdLst/>
                <a:ahLst/>
                <a:cxnLst/>
                <a:rect l="l" t="t" r="r" b="b"/>
                <a:pathLst>
                  <a:path w="257" h="1128" extrusionOk="0">
                    <a:moveTo>
                      <a:pt x="123" y="0"/>
                    </a:moveTo>
                    <a:cubicBezTo>
                      <a:pt x="52" y="0"/>
                      <a:pt x="0" y="51"/>
                      <a:pt x="0" y="123"/>
                    </a:cubicBezTo>
                    <a:lnTo>
                      <a:pt x="0" y="1005"/>
                    </a:lnTo>
                    <a:cubicBezTo>
                      <a:pt x="0" y="1066"/>
                      <a:pt x="62" y="1128"/>
                      <a:pt x="123" y="1128"/>
                    </a:cubicBezTo>
                    <a:cubicBezTo>
                      <a:pt x="195" y="1128"/>
                      <a:pt x="246" y="1076"/>
                      <a:pt x="257" y="1005"/>
                    </a:cubicBezTo>
                    <a:lnTo>
                      <a:pt x="257" y="123"/>
                    </a:lnTo>
                    <a:cubicBezTo>
                      <a:pt x="257" y="51"/>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891;p43">
                <a:extLst>
                  <a:ext uri="{FF2B5EF4-FFF2-40B4-BE49-F238E27FC236}">
                    <a16:creationId xmlns="" xmlns:a16="http://schemas.microsoft.com/office/drawing/2014/main" id="{89AD85F9-084D-4153-A5D8-9691F7F0B521}"/>
                  </a:ext>
                </a:extLst>
              </p:cNvPr>
              <p:cNvSpPr/>
              <p:nvPr/>
            </p:nvSpPr>
            <p:spPr>
              <a:xfrm>
                <a:off x="4210081" y="4176968"/>
                <a:ext cx="16471" cy="74551"/>
              </a:xfrm>
              <a:custGeom>
                <a:avLst/>
                <a:gdLst/>
                <a:ahLst/>
                <a:cxnLst/>
                <a:rect l="l" t="t" r="r" b="b"/>
                <a:pathLst>
                  <a:path w="247" h="1118" extrusionOk="0">
                    <a:moveTo>
                      <a:pt x="123" y="1"/>
                    </a:moveTo>
                    <a:cubicBezTo>
                      <a:pt x="52" y="1"/>
                      <a:pt x="0" y="52"/>
                      <a:pt x="0" y="124"/>
                    </a:cubicBezTo>
                    <a:lnTo>
                      <a:pt x="0" y="995"/>
                    </a:lnTo>
                    <a:cubicBezTo>
                      <a:pt x="0" y="1056"/>
                      <a:pt x="52" y="1108"/>
                      <a:pt x="123" y="1118"/>
                    </a:cubicBezTo>
                    <a:cubicBezTo>
                      <a:pt x="185" y="1118"/>
                      <a:pt x="246" y="1056"/>
                      <a:pt x="246" y="995"/>
                    </a:cubicBezTo>
                    <a:lnTo>
                      <a:pt x="246" y="124"/>
                    </a:lnTo>
                    <a:cubicBezTo>
                      <a:pt x="24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892;p43">
                <a:extLst>
                  <a:ext uri="{FF2B5EF4-FFF2-40B4-BE49-F238E27FC236}">
                    <a16:creationId xmlns="" xmlns:a16="http://schemas.microsoft.com/office/drawing/2014/main" id="{B89B7F01-70CC-43CD-9123-55EEC527CDD4}"/>
                  </a:ext>
                </a:extLst>
              </p:cNvPr>
              <p:cNvSpPr/>
              <p:nvPr/>
            </p:nvSpPr>
            <p:spPr>
              <a:xfrm>
                <a:off x="4242289" y="4178902"/>
                <a:ext cx="17071" cy="75351"/>
              </a:xfrm>
              <a:custGeom>
                <a:avLst/>
                <a:gdLst/>
                <a:ahLst/>
                <a:cxnLst/>
                <a:rect l="l" t="t" r="r" b="b"/>
                <a:pathLst>
                  <a:path w="256" h="1130" extrusionOk="0">
                    <a:moveTo>
                      <a:pt x="114" y="1"/>
                    </a:moveTo>
                    <a:cubicBezTo>
                      <a:pt x="51" y="1"/>
                      <a:pt x="0" y="49"/>
                      <a:pt x="10" y="115"/>
                    </a:cubicBezTo>
                    <a:lnTo>
                      <a:pt x="10" y="997"/>
                    </a:lnTo>
                    <a:cubicBezTo>
                      <a:pt x="10" y="1068"/>
                      <a:pt x="61" y="1130"/>
                      <a:pt x="133" y="1130"/>
                    </a:cubicBezTo>
                    <a:cubicBezTo>
                      <a:pt x="204" y="1120"/>
                      <a:pt x="256" y="1068"/>
                      <a:pt x="256" y="997"/>
                    </a:cubicBezTo>
                    <a:lnTo>
                      <a:pt x="256" y="115"/>
                    </a:lnTo>
                    <a:cubicBezTo>
                      <a:pt x="256" y="54"/>
                      <a:pt x="194" y="2"/>
                      <a:pt x="133" y="2"/>
                    </a:cubicBezTo>
                    <a:cubicBezTo>
                      <a:pt x="126" y="1"/>
                      <a:pt x="120" y="1"/>
                      <a:pt x="11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893;p43">
                <a:extLst>
                  <a:ext uri="{FF2B5EF4-FFF2-40B4-BE49-F238E27FC236}">
                    <a16:creationId xmlns="" xmlns:a16="http://schemas.microsoft.com/office/drawing/2014/main" id="{2BF38A3B-B6A4-4C1C-A0B5-FE7F7DCC03C4}"/>
                  </a:ext>
                </a:extLst>
              </p:cNvPr>
              <p:cNvSpPr/>
              <p:nvPr/>
            </p:nvSpPr>
            <p:spPr>
              <a:xfrm>
                <a:off x="4281166" y="4178968"/>
                <a:ext cx="16471" cy="75285"/>
              </a:xfrm>
              <a:custGeom>
                <a:avLst/>
                <a:gdLst/>
                <a:ahLst/>
                <a:cxnLst/>
                <a:rect l="l" t="t" r="r" b="b"/>
                <a:pathLst>
                  <a:path w="247" h="1129" extrusionOk="0">
                    <a:moveTo>
                      <a:pt x="108" y="0"/>
                    </a:moveTo>
                    <a:cubicBezTo>
                      <a:pt x="45" y="0"/>
                      <a:pt x="1" y="57"/>
                      <a:pt x="1" y="114"/>
                    </a:cubicBezTo>
                    <a:lnTo>
                      <a:pt x="1" y="996"/>
                    </a:lnTo>
                    <a:cubicBezTo>
                      <a:pt x="1" y="1067"/>
                      <a:pt x="52" y="1129"/>
                      <a:pt x="124" y="1129"/>
                    </a:cubicBezTo>
                    <a:cubicBezTo>
                      <a:pt x="195" y="1119"/>
                      <a:pt x="247" y="1067"/>
                      <a:pt x="247" y="996"/>
                    </a:cubicBezTo>
                    <a:lnTo>
                      <a:pt x="247" y="114"/>
                    </a:lnTo>
                    <a:cubicBezTo>
                      <a:pt x="247" y="53"/>
                      <a:pt x="185" y="1"/>
                      <a:pt x="124" y="1"/>
                    </a:cubicBezTo>
                    <a:cubicBezTo>
                      <a:pt x="118" y="1"/>
                      <a:pt x="113" y="0"/>
                      <a:pt x="108"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894;p43">
                <a:extLst>
                  <a:ext uri="{FF2B5EF4-FFF2-40B4-BE49-F238E27FC236}">
                    <a16:creationId xmlns="" xmlns:a16="http://schemas.microsoft.com/office/drawing/2014/main" id="{7178B53A-E461-4126-AC75-715686D6C750}"/>
                  </a:ext>
                </a:extLst>
              </p:cNvPr>
              <p:cNvSpPr/>
              <p:nvPr/>
            </p:nvSpPr>
            <p:spPr>
              <a:xfrm>
                <a:off x="4312641" y="4178968"/>
                <a:ext cx="17138" cy="75285"/>
              </a:xfrm>
              <a:custGeom>
                <a:avLst/>
                <a:gdLst/>
                <a:ahLst/>
                <a:cxnLst/>
                <a:rect l="l" t="t" r="r" b="b"/>
                <a:pathLst>
                  <a:path w="257" h="1129" extrusionOk="0">
                    <a:moveTo>
                      <a:pt x="139" y="0"/>
                    </a:moveTo>
                    <a:cubicBezTo>
                      <a:pt x="134" y="0"/>
                      <a:pt x="129" y="1"/>
                      <a:pt x="123" y="1"/>
                    </a:cubicBezTo>
                    <a:cubicBezTo>
                      <a:pt x="62" y="1"/>
                      <a:pt x="0" y="53"/>
                      <a:pt x="0" y="114"/>
                    </a:cubicBezTo>
                    <a:lnTo>
                      <a:pt x="0" y="996"/>
                    </a:lnTo>
                    <a:cubicBezTo>
                      <a:pt x="0" y="1067"/>
                      <a:pt x="62" y="1119"/>
                      <a:pt x="123" y="1129"/>
                    </a:cubicBezTo>
                    <a:cubicBezTo>
                      <a:pt x="195" y="1129"/>
                      <a:pt x="256" y="1067"/>
                      <a:pt x="256" y="996"/>
                    </a:cubicBezTo>
                    <a:lnTo>
                      <a:pt x="256" y="114"/>
                    </a:lnTo>
                    <a:cubicBezTo>
                      <a:pt x="247" y="57"/>
                      <a:pt x="202" y="0"/>
                      <a:pt x="139"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895;p43">
                <a:extLst>
                  <a:ext uri="{FF2B5EF4-FFF2-40B4-BE49-F238E27FC236}">
                    <a16:creationId xmlns="" xmlns:a16="http://schemas.microsoft.com/office/drawing/2014/main" id="{1C21FAC2-0E72-4858-A39E-B2230635B026}"/>
                  </a:ext>
                </a:extLst>
              </p:cNvPr>
              <p:cNvSpPr/>
              <p:nvPr/>
            </p:nvSpPr>
            <p:spPr>
              <a:xfrm>
                <a:off x="4347517" y="4179035"/>
                <a:ext cx="16471" cy="75218"/>
              </a:xfrm>
              <a:custGeom>
                <a:avLst/>
                <a:gdLst/>
                <a:ahLst/>
                <a:cxnLst/>
                <a:rect l="l" t="t" r="r" b="b"/>
                <a:pathLst>
                  <a:path w="247" h="1128" extrusionOk="0">
                    <a:moveTo>
                      <a:pt x="123" y="0"/>
                    </a:moveTo>
                    <a:cubicBezTo>
                      <a:pt x="51" y="0"/>
                      <a:pt x="0" y="52"/>
                      <a:pt x="0" y="113"/>
                    </a:cubicBezTo>
                    <a:lnTo>
                      <a:pt x="0" y="995"/>
                    </a:lnTo>
                    <a:cubicBezTo>
                      <a:pt x="0" y="1066"/>
                      <a:pt x="51" y="1118"/>
                      <a:pt x="123" y="1128"/>
                    </a:cubicBezTo>
                    <a:cubicBezTo>
                      <a:pt x="185" y="1118"/>
                      <a:pt x="246" y="1066"/>
                      <a:pt x="246" y="995"/>
                    </a:cubicBezTo>
                    <a:lnTo>
                      <a:pt x="246" y="113"/>
                    </a:lnTo>
                    <a:cubicBezTo>
                      <a:pt x="246" y="5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896;p43">
                <a:extLst>
                  <a:ext uri="{FF2B5EF4-FFF2-40B4-BE49-F238E27FC236}">
                    <a16:creationId xmlns="" xmlns:a16="http://schemas.microsoft.com/office/drawing/2014/main" id="{049611ED-9AF5-4CEA-AC06-8BE035F3F6B6}"/>
                  </a:ext>
                </a:extLst>
              </p:cNvPr>
              <p:cNvSpPr/>
              <p:nvPr/>
            </p:nvSpPr>
            <p:spPr>
              <a:xfrm>
                <a:off x="4574444" y="4142759"/>
                <a:ext cx="16471" cy="71217"/>
              </a:xfrm>
              <a:custGeom>
                <a:avLst/>
                <a:gdLst/>
                <a:ahLst/>
                <a:cxnLst/>
                <a:rect l="l" t="t" r="r" b="b"/>
                <a:pathLst>
                  <a:path w="247" h="1068" extrusionOk="0">
                    <a:moveTo>
                      <a:pt x="124" y="1"/>
                    </a:moveTo>
                    <a:cubicBezTo>
                      <a:pt x="52" y="1"/>
                      <a:pt x="0" y="52"/>
                      <a:pt x="0" y="114"/>
                    </a:cubicBezTo>
                    <a:lnTo>
                      <a:pt x="0" y="944"/>
                    </a:lnTo>
                    <a:cubicBezTo>
                      <a:pt x="0" y="1016"/>
                      <a:pt x="52" y="1067"/>
                      <a:pt x="124" y="1067"/>
                    </a:cubicBezTo>
                    <a:cubicBezTo>
                      <a:pt x="195" y="1067"/>
                      <a:pt x="247" y="1016"/>
                      <a:pt x="247" y="944"/>
                    </a:cubicBezTo>
                    <a:lnTo>
                      <a:pt x="247" y="114"/>
                    </a:lnTo>
                    <a:cubicBezTo>
                      <a:pt x="247"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897;p43">
                <a:extLst>
                  <a:ext uri="{FF2B5EF4-FFF2-40B4-BE49-F238E27FC236}">
                    <a16:creationId xmlns="" xmlns:a16="http://schemas.microsoft.com/office/drawing/2014/main" id="{38A057ED-B9DA-48BC-91A4-6346DE3191BF}"/>
                  </a:ext>
                </a:extLst>
              </p:cNvPr>
              <p:cNvSpPr/>
              <p:nvPr/>
            </p:nvSpPr>
            <p:spPr>
              <a:xfrm>
                <a:off x="4546436" y="4153029"/>
                <a:ext cx="16471" cy="70483"/>
              </a:xfrm>
              <a:custGeom>
                <a:avLst/>
                <a:gdLst/>
                <a:ahLst/>
                <a:cxnLst/>
                <a:rect l="l" t="t" r="r" b="b"/>
                <a:pathLst>
                  <a:path w="247" h="1057" extrusionOk="0">
                    <a:moveTo>
                      <a:pt x="123" y="1"/>
                    </a:moveTo>
                    <a:cubicBezTo>
                      <a:pt x="51" y="1"/>
                      <a:pt x="0" y="52"/>
                      <a:pt x="0" y="124"/>
                    </a:cubicBezTo>
                    <a:lnTo>
                      <a:pt x="0" y="934"/>
                    </a:lnTo>
                    <a:cubicBezTo>
                      <a:pt x="10" y="995"/>
                      <a:pt x="62" y="1046"/>
                      <a:pt x="123" y="1057"/>
                    </a:cubicBezTo>
                    <a:cubicBezTo>
                      <a:pt x="185" y="1057"/>
                      <a:pt x="246" y="995"/>
                      <a:pt x="246" y="934"/>
                    </a:cubicBezTo>
                    <a:lnTo>
                      <a:pt x="246" y="124"/>
                    </a:lnTo>
                    <a:cubicBezTo>
                      <a:pt x="246" y="6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898;p43">
                <a:extLst>
                  <a:ext uri="{FF2B5EF4-FFF2-40B4-BE49-F238E27FC236}">
                    <a16:creationId xmlns="" xmlns:a16="http://schemas.microsoft.com/office/drawing/2014/main" id="{8696EC57-A2E9-46A3-BEA0-0E15685D6586}"/>
                  </a:ext>
                </a:extLst>
              </p:cNvPr>
              <p:cNvSpPr/>
              <p:nvPr/>
            </p:nvSpPr>
            <p:spPr>
              <a:xfrm>
                <a:off x="4514961" y="4161231"/>
                <a:ext cx="17138" cy="71884"/>
              </a:xfrm>
              <a:custGeom>
                <a:avLst/>
                <a:gdLst/>
                <a:ahLst/>
                <a:cxnLst/>
                <a:rect l="l" t="t" r="r" b="b"/>
                <a:pathLst>
                  <a:path w="257" h="1078" extrusionOk="0">
                    <a:moveTo>
                      <a:pt x="134" y="1"/>
                    </a:moveTo>
                    <a:cubicBezTo>
                      <a:pt x="62" y="1"/>
                      <a:pt x="1" y="52"/>
                      <a:pt x="1" y="124"/>
                    </a:cubicBezTo>
                    <a:lnTo>
                      <a:pt x="1" y="954"/>
                    </a:lnTo>
                    <a:cubicBezTo>
                      <a:pt x="1" y="1026"/>
                      <a:pt x="62" y="1077"/>
                      <a:pt x="134" y="1077"/>
                    </a:cubicBezTo>
                    <a:cubicBezTo>
                      <a:pt x="195" y="1077"/>
                      <a:pt x="247" y="1026"/>
                      <a:pt x="247" y="954"/>
                    </a:cubicBezTo>
                    <a:lnTo>
                      <a:pt x="247" y="124"/>
                    </a:lnTo>
                    <a:cubicBezTo>
                      <a:pt x="257" y="62"/>
                      <a:pt x="195" y="1"/>
                      <a:pt x="13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899;p43">
                <a:extLst>
                  <a:ext uri="{FF2B5EF4-FFF2-40B4-BE49-F238E27FC236}">
                    <a16:creationId xmlns="" xmlns:a16="http://schemas.microsoft.com/office/drawing/2014/main" id="{B7604076-7677-426C-A03A-0566D49B4E53}"/>
                  </a:ext>
                </a:extLst>
              </p:cNvPr>
              <p:cNvSpPr/>
              <p:nvPr/>
            </p:nvSpPr>
            <p:spPr>
              <a:xfrm>
                <a:off x="4487621" y="4168766"/>
                <a:ext cx="16471" cy="73884"/>
              </a:xfrm>
              <a:custGeom>
                <a:avLst/>
                <a:gdLst/>
                <a:ahLst/>
                <a:cxnLst/>
                <a:rect l="l" t="t" r="r" b="b"/>
                <a:pathLst>
                  <a:path w="247" h="1108" extrusionOk="0">
                    <a:moveTo>
                      <a:pt x="124" y="0"/>
                    </a:moveTo>
                    <a:cubicBezTo>
                      <a:pt x="52" y="0"/>
                      <a:pt x="1" y="52"/>
                      <a:pt x="1" y="124"/>
                    </a:cubicBezTo>
                    <a:lnTo>
                      <a:pt x="1" y="985"/>
                    </a:lnTo>
                    <a:cubicBezTo>
                      <a:pt x="1" y="1046"/>
                      <a:pt x="52" y="1108"/>
                      <a:pt x="124" y="1108"/>
                    </a:cubicBezTo>
                    <a:cubicBezTo>
                      <a:pt x="185" y="1108"/>
                      <a:pt x="247" y="1056"/>
                      <a:pt x="247" y="985"/>
                    </a:cubicBezTo>
                    <a:lnTo>
                      <a:pt x="247" y="124"/>
                    </a:lnTo>
                    <a:cubicBezTo>
                      <a:pt x="247" y="52"/>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900;p43">
                <a:extLst>
                  <a:ext uri="{FF2B5EF4-FFF2-40B4-BE49-F238E27FC236}">
                    <a16:creationId xmlns="" xmlns:a16="http://schemas.microsoft.com/office/drawing/2014/main" id="{FB2B724E-275C-47E5-8D3A-24A072E6B76D}"/>
                  </a:ext>
                </a:extLst>
              </p:cNvPr>
              <p:cNvSpPr/>
              <p:nvPr/>
            </p:nvSpPr>
            <p:spPr>
              <a:xfrm>
                <a:off x="4454812" y="4172900"/>
                <a:ext cx="16471" cy="75218"/>
              </a:xfrm>
              <a:custGeom>
                <a:avLst/>
                <a:gdLst/>
                <a:ahLst/>
                <a:cxnLst/>
                <a:rect l="l" t="t" r="r" b="b"/>
                <a:pathLst>
                  <a:path w="247" h="1128" extrusionOk="0">
                    <a:moveTo>
                      <a:pt x="124" y="0"/>
                    </a:moveTo>
                    <a:cubicBezTo>
                      <a:pt x="52" y="0"/>
                      <a:pt x="0" y="51"/>
                      <a:pt x="0" y="123"/>
                    </a:cubicBezTo>
                    <a:lnTo>
                      <a:pt x="0" y="1005"/>
                    </a:lnTo>
                    <a:cubicBezTo>
                      <a:pt x="0" y="1066"/>
                      <a:pt x="52" y="1128"/>
                      <a:pt x="124" y="1128"/>
                    </a:cubicBezTo>
                    <a:cubicBezTo>
                      <a:pt x="185" y="1128"/>
                      <a:pt x="247" y="1066"/>
                      <a:pt x="247" y="1005"/>
                    </a:cubicBezTo>
                    <a:lnTo>
                      <a:pt x="247" y="123"/>
                    </a:lnTo>
                    <a:cubicBezTo>
                      <a:pt x="247" y="51"/>
                      <a:pt x="19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901;p43">
                <a:extLst>
                  <a:ext uri="{FF2B5EF4-FFF2-40B4-BE49-F238E27FC236}">
                    <a16:creationId xmlns="" xmlns:a16="http://schemas.microsoft.com/office/drawing/2014/main" id="{765B1FD2-09D5-4B47-9929-A4D8DE1E4715}"/>
                  </a:ext>
                </a:extLst>
              </p:cNvPr>
              <p:cNvSpPr/>
              <p:nvPr/>
            </p:nvSpPr>
            <p:spPr>
              <a:xfrm>
                <a:off x="4419936" y="4176968"/>
                <a:ext cx="15804" cy="74551"/>
              </a:xfrm>
              <a:custGeom>
                <a:avLst/>
                <a:gdLst/>
                <a:ahLst/>
                <a:cxnLst/>
                <a:rect l="l" t="t" r="r" b="b"/>
                <a:pathLst>
                  <a:path w="237" h="1118" extrusionOk="0">
                    <a:moveTo>
                      <a:pt x="124" y="1"/>
                    </a:moveTo>
                    <a:cubicBezTo>
                      <a:pt x="52" y="1"/>
                      <a:pt x="1" y="52"/>
                      <a:pt x="1" y="124"/>
                    </a:cubicBezTo>
                    <a:lnTo>
                      <a:pt x="1" y="995"/>
                    </a:lnTo>
                    <a:cubicBezTo>
                      <a:pt x="1" y="1056"/>
                      <a:pt x="52" y="1118"/>
                      <a:pt x="124" y="1118"/>
                    </a:cubicBezTo>
                    <a:cubicBezTo>
                      <a:pt x="185" y="1118"/>
                      <a:pt x="236" y="1056"/>
                      <a:pt x="236" y="995"/>
                    </a:cubicBezTo>
                    <a:lnTo>
                      <a:pt x="236" y="124"/>
                    </a:lnTo>
                    <a:cubicBezTo>
                      <a:pt x="236"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902;p43">
                <a:extLst>
                  <a:ext uri="{FF2B5EF4-FFF2-40B4-BE49-F238E27FC236}">
                    <a16:creationId xmlns="" xmlns:a16="http://schemas.microsoft.com/office/drawing/2014/main" id="{A87CE076-5E79-4EC5-B1D9-67278110D019}"/>
                  </a:ext>
                </a:extLst>
              </p:cNvPr>
              <p:cNvSpPr/>
              <p:nvPr/>
            </p:nvSpPr>
            <p:spPr>
              <a:xfrm>
                <a:off x="4387127" y="4178368"/>
                <a:ext cx="16471" cy="75218"/>
              </a:xfrm>
              <a:custGeom>
                <a:avLst/>
                <a:gdLst/>
                <a:ahLst/>
                <a:cxnLst/>
                <a:rect l="l" t="t" r="r" b="b"/>
                <a:pathLst>
                  <a:path w="247" h="1128" extrusionOk="0">
                    <a:moveTo>
                      <a:pt x="124" y="0"/>
                    </a:moveTo>
                    <a:cubicBezTo>
                      <a:pt x="52" y="0"/>
                      <a:pt x="1" y="62"/>
                      <a:pt x="1" y="123"/>
                    </a:cubicBezTo>
                    <a:lnTo>
                      <a:pt x="1" y="1005"/>
                    </a:lnTo>
                    <a:cubicBezTo>
                      <a:pt x="1" y="1066"/>
                      <a:pt x="52" y="1128"/>
                      <a:pt x="124" y="1128"/>
                    </a:cubicBezTo>
                    <a:cubicBezTo>
                      <a:pt x="185" y="1128"/>
                      <a:pt x="247" y="1076"/>
                      <a:pt x="247" y="1005"/>
                    </a:cubicBezTo>
                    <a:lnTo>
                      <a:pt x="247" y="123"/>
                    </a:lnTo>
                    <a:cubicBezTo>
                      <a:pt x="236" y="62"/>
                      <a:pt x="185" y="1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903;p43">
                <a:extLst>
                  <a:ext uri="{FF2B5EF4-FFF2-40B4-BE49-F238E27FC236}">
                    <a16:creationId xmlns="" xmlns:a16="http://schemas.microsoft.com/office/drawing/2014/main" id="{E697925B-6FB9-442B-9644-01669B47ABFC}"/>
                  </a:ext>
                </a:extLst>
              </p:cNvPr>
              <p:cNvSpPr/>
              <p:nvPr/>
            </p:nvSpPr>
            <p:spPr>
              <a:xfrm>
                <a:off x="4169070" y="4059338"/>
                <a:ext cx="309752" cy="51412"/>
              </a:xfrm>
              <a:custGeom>
                <a:avLst/>
                <a:gdLst/>
                <a:ahLst/>
                <a:cxnLst/>
                <a:rect l="l" t="t" r="r" b="b"/>
                <a:pathLst>
                  <a:path w="4645" h="771" extrusionOk="0">
                    <a:moveTo>
                      <a:pt x="3352" y="113"/>
                    </a:moveTo>
                    <a:cubicBezTo>
                      <a:pt x="3369" y="113"/>
                      <a:pt x="3387" y="113"/>
                      <a:pt x="3404" y="114"/>
                    </a:cubicBezTo>
                    <a:cubicBezTo>
                      <a:pt x="3660" y="114"/>
                      <a:pt x="3855" y="155"/>
                      <a:pt x="3927" y="237"/>
                    </a:cubicBezTo>
                    <a:lnTo>
                      <a:pt x="2809" y="258"/>
                    </a:lnTo>
                    <a:cubicBezTo>
                      <a:pt x="2978" y="164"/>
                      <a:pt x="3165" y="113"/>
                      <a:pt x="3352" y="113"/>
                    </a:cubicBezTo>
                    <a:close/>
                    <a:moveTo>
                      <a:pt x="3957" y="268"/>
                    </a:moveTo>
                    <a:cubicBezTo>
                      <a:pt x="3968" y="288"/>
                      <a:pt x="3968" y="299"/>
                      <a:pt x="3968" y="319"/>
                    </a:cubicBezTo>
                    <a:cubicBezTo>
                      <a:pt x="3968" y="340"/>
                      <a:pt x="3957" y="360"/>
                      <a:pt x="3947" y="381"/>
                    </a:cubicBezTo>
                    <a:lnTo>
                      <a:pt x="2553" y="422"/>
                    </a:lnTo>
                    <a:cubicBezTo>
                      <a:pt x="2625" y="381"/>
                      <a:pt x="2686" y="340"/>
                      <a:pt x="2738" y="299"/>
                    </a:cubicBezTo>
                    <a:lnTo>
                      <a:pt x="3957" y="268"/>
                    </a:lnTo>
                    <a:close/>
                    <a:moveTo>
                      <a:pt x="2174" y="319"/>
                    </a:moveTo>
                    <a:lnTo>
                      <a:pt x="2163" y="329"/>
                    </a:lnTo>
                    <a:cubicBezTo>
                      <a:pt x="2102" y="360"/>
                      <a:pt x="2040" y="401"/>
                      <a:pt x="1979" y="432"/>
                    </a:cubicBezTo>
                    <a:lnTo>
                      <a:pt x="667" y="463"/>
                    </a:lnTo>
                    <a:cubicBezTo>
                      <a:pt x="656" y="452"/>
                      <a:pt x="656" y="432"/>
                      <a:pt x="656" y="411"/>
                    </a:cubicBezTo>
                    <a:cubicBezTo>
                      <a:pt x="656" y="391"/>
                      <a:pt x="656" y="370"/>
                      <a:pt x="667" y="350"/>
                    </a:cubicBezTo>
                    <a:lnTo>
                      <a:pt x="2174" y="319"/>
                    </a:lnTo>
                    <a:close/>
                    <a:moveTo>
                      <a:pt x="1917" y="463"/>
                    </a:moveTo>
                    <a:lnTo>
                      <a:pt x="1917" y="463"/>
                    </a:lnTo>
                    <a:cubicBezTo>
                      <a:pt x="1723" y="565"/>
                      <a:pt x="1507" y="616"/>
                      <a:pt x="1292" y="616"/>
                    </a:cubicBezTo>
                    <a:cubicBezTo>
                      <a:pt x="1269" y="617"/>
                      <a:pt x="1246" y="617"/>
                      <a:pt x="1224" y="617"/>
                    </a:cubicBezTo>
                    <a:cubicBezTo>
                      <a:pt x="946" y="617"/>
                      <a:pt x="773" y="560"/>
                      <a:pt x="697" y="493"/>
                    </a:cubicBezTo>
                    <a:lnTo>
                      <a:pt x="1917" y="463"/>
                    </a:lnTo>
                    <a:close/>
                    <a:moveTo>
                      <a:pt x="3182" y="1"/>
                    </a:moveTo>
                    <a:cubicBezTo>
                      <a:pt x="2849" y="1"/>
                      <a:pt x="2519" y="102"/>
                      <a:pt x="2245" y="288"/>
                    </a:cubicBezTo>
                    <a:lnTo>
                      <a:pt x="687" y="319"/>
                    </a:lnTo>
                    <a:cubicBezTo>
                      <a:pt x="810" y="165"/>
                      <a:pt x="1241" y="94"/>
                      <a:pt x="1733" y="63"/>
                    </a:cubicBezTo>
                    <a:lnTo>
                      <a:pt x="1733" y="32"/>
                    </a:lnTo>
                    <a:cubicBezTo>
                      <a:pt x="1067" y="53"/>
                      <a:pt x="790" y="53"/>
                      <a:pt x="595" y="53"/>
                    </a:cubicBezTo>
                    <a:lnTo>
                      <a:pt x="595" y="94"/>
                    </a:lnTo>
                    <a:cubicBezTo>
                      <a:pt x="728" y="94"/>
                      <a:pt x="800" y="104"/>
                      <a:pt x="800" y="124"/>
                    </a:cubicBezTo>
                    <a:cubicBezTo>
                      <a:pt x="800" y="135"/>
                      <a:pt x="790" y="155"/>
                      <a:pt x="738" y="186"/>
                    </a:cubicBezTo>
                    <a:cubicBezTo>
                      <a:pt x="677" y="217"/>
                      <a:pt x="626" y="258"/>
                      <a:pt x="585" y="319"/>
                    </a:cubicBezTo>
                    <a:lnTo>
                      <a:pt x="0" y="340"/>
                    </a:lnTo>
                    <a:lnTo>
                      <a:pt x="0" y="370"/>
                    </a:lnTo>
                    <a:lnTo>
                      <a:pt x="574" y="360"/>
                    </a:lnTo>
                    <a:lnTo>
                      <a:pt x="574" y="360"/>
                    </a:lnTo>
                    <a:cubicBezTo>
                      <a:pt x="564" y="381"/>
                      <a:pt x="564" y="401"/>
                      <a:pt x="564" y="422"/>
                    </a:cubicBezTo>
                    <a:lnTo>
                      <a:pt x="564" y="463"/>
                    </a:lnTo>
                    <a:lnTo>
                      <a:pt x="0" y="483"/>
                    </a:lnTo>
                    <a:lnTo>
                      <a:pt x="0" y="514"/>
                    </a:lnTo>
                    <a:lnTo>
                      <a:pt x="574" y="504"/>
                    </a:lnTo>
                    <a:cubicBezTo>
                      <a:pt x="643" y="651"/>
                      <a:pt x="930" y="771"/>
                      <a:pt x="1416" y="771"/>
                    </a:cubicBezTo>
                    <a:cubicBezTo>
                      <a:pt x="1436" y="771"/>
                      <a:pt x="1456" y="771"/>
                      <a:pt x="1477" y="770"/>
                    </a:cubicBezTo>
                    <a:cubicBezTo>
                      <a:pt x="1835" y="770"/>
                      <a:pt x="2194" y="657"/>
                      <a:pt x="2502" y="452"/>
                    </a:cubicBezTo>
                    <a:lnTo>
                      <a:pt x="3927" y="422"/>
                    </a:lnTo>
                    <a:lnTo>
                      <a:pt x="3927" y="422"/>
                    </a:lnTo>
                    <a:cubicBezTo>
                      <a:pt x="3793" y="545"/>
                      <a:pt x="3424" y="606"/>
                      <a:pt x="3066" y="627"/>
                    </a:cubicBezTo>
                    <a:lnTo>
                      <a:pt x="3066" y="668"/>
                    </a:lnTo>
                    <a:cubicBezTo>
                      <a:pt x="3660" y="647"/>
                      <a:pt x="3865" y="647"/>
                      <a:pt x="4039" y="647"/>
                    </a:cubicBezTo>
                    <a:lnTo>
                      <a:pt x="4039" y="606"/>
                    </a:lnTo>
                    <a:cubicBezTo>
                      <a:pt x="3896" y="606"/>
                      <a:pt x="3824" y="596"/>
                      <a:pt x="3824" y="575"/>
                    </a:cubicBezTo>
                    <a:cubicBezTo>
                      <a:pt x="3824" y="565"/>
                      <a:pt x="3845" y="545"/>
                      <a:pt x="3896" y="514"/>
                    </a:cubicBezTo>
                    <a:cubicBezTo>
                      <a:pt x="3937" y="493"/>
                      <a:pt x="3988" y="463"/>
                      <a:pt x="4019" y="422"/>
                    </a:cubicBezTo>
                    <a:lnTo>
                      <a:pt x="4644" y="411"/>
                    </a:lnTo>
                    <a:lnTo>
                      <a:pt x="4644" y="370"/>
                    </a:lnTo>
                    <a:lnTo>
                      <a:pt x="4039" y="391"/>
                    </a:lnTo>
                    <a:cubicBezTo>
                      <a:pt x="4060" y="360"/>
                      <a:pt x="4060" y="329"/>
                      <a:pt x="4060" y="299"/>
                    </a:cubicBezTo>
                    <a:lnTo>
                      <a:pt x="4060" y="278"/>
                    </a:lnTo>
                    <a:lnTo>
                      <a:pt x="4644" y="268"/>
                    </a:lnTo>
                    <a:lnTo>
                      <a:pt x="4644" y="227"/>
                    </a:lnTo>
                    <a:lnTo>
                      <a:pt x="4050" y="247"/>
                    </a:lnTo>
                    <a:cubicBezTo>
                      <a:pt x="4001" y="110"/>
                      <a:pt x="3754" y="1"/>
                      <a:pt x="3292" y="1"/>
                    </a:cubicBezTo>
                    <a:cubicBezTo>
                      <a:pt x="3272" y="1"/>
                      <a:pt x="3251" y="1"/>
                      <a:pt x="3230" y="1"/>
                    </a:cubicBezTo>
                    <a:cubicBezTo>
                      <a:pt x="3214" y="1"/>
                      <a:pt x="3198" y="1"/>
                      <a:pt x="31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904;p43">
                <a:extLst>
                  <a:ext uri="{FF2B5EF4-FFF2-40B4-BE49-F238E27FC236}">
                    <a16:creationId xmlns="" xmlns:a16="http://schemas.microsoft.com/office/drawing/2014/main" id="{458589E0-167F-4CD4-B1DA-09F6BFBAA89C}"/>
                  </a:ext>
                </a:extLst>
              </p:cNvPr>
              <p:cNvSpPr/>
              <p:nvPr/>
            </p:nvSpPr>
            <p:spPr>
              <a:xfrm>
                <a:off x="1980158" y="4088079"/>
                <a:ext cx="605033" cy="256461"/>
              </a:xfrm>
              <a:custGeom>
                <a:avLst/>
                <a:gdLst/>
                <a:ahLst/>
                <a:cxnLst/>
                <a:rect l="l" t="t" r="r" b="b"/>
                <a:pathLst>
                  <a:path w="9073" h="3846" extrusionOk="0">
                    <a:moveTo>
                      <a:pt x="4531" y="1"/>
                    </a:moveTo>
                    <a:cubicBezTo>
                      <a:pt x="2091" y="1"/>
                      <a:pt x="103" y="513"/>
                      <a:pt x="0" y="1169"/>
                    </a:cubicBezTo>
                    <a:lnTo>
                      <a:pt x="0" y="1210"/>
                    </a:lnTo>
                    <a:lnTo>
                      <a:pt x="0" y="2646"/>
                    </a:lnTo>
                    <a:cubicBezTo>
                      <a:pt x="41" y="3312"/>
                      <a:pt x="2061" y="3845"/>
                      <a:pt x="4531" y="3845"/>
                    </a:cubicBezTo>
                    <a:cubicBezTo>
                      <a:pt x="6992" y="3845"/>
                      <a:pt x="8980" y="3322"/>
                      <a:pt x="9073" y="2666"/>
                    </a:cubicBezTo>
                    <a:cubicBezTo>
                      <a:pt x="9073" y="2646"/>
                      <a:pt x="9073" y="2635"/>
                      <a:pt x="9073" y="2625"/>
                    </a:cubicBezTo>
                    <a:cubicBezTo>
                      <a:pt x="9073" y="2615"/>
                      <a:pt x="9073" y="2605"/>
                      <a:pt x="9073" y="2594"/>
                    </a:cubicBezTo>
                    <a:lnTo>
                      <a:pt x="9073" y="1210"/>
                    </a:lnTo>
                    <a:lnTo>
                      <a:pt x="9073" y="1169"/>
                    </a:lnTo>
                    <a:cubicBezTo>
                      <a:pt x="8970" y="513"/>
                      <a:pt x="6981" y="1"/>
                      <a:pt x="45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905;p43">
                <a:extLst>
                  <a:ext uri="{FF2B5EF4-FFF2-40B4-BE49-F238E27FC236}">
                    <a16:creationId xmlns="" xmlns:a16="http://schemas.microsoft.com/office/drawing/2014/main" id="{4AA46FAB-C5E9-473A-B6F4-C6DE1EC92A5B}"/>
                  </a:ext>
                </a:extLst>
              </p:cNvPr>
              <p:cNvSpPr/>
              <p:nvPr/>
            </p:nvSpPr>
            <p:spPr>
              <a:xfrm>
                <a:off x="1980158" y="4170100"/>
                <a:ext cx="605033" cy="174441"/>
              </a:xfrm>
              <a:custGeom>
                <a:avLst/>
                <a:gdLst/>
                <a:ahLst/>
                <a:cxnLst/>
                <a:rect l="l" t="t" r="r" b="b"/>
                <a:pathLst>
                  <a:path w="9073" h="2616" extrusionOk="0">
                    <a:moveTo>
                      <a:pt x="0" y="1"/>
                    </a:moveTo>
                    <a:lnTo>
                      <a:pt x="0" y="1416"/>
                    </a:lnTo>
                    <a:cubicBezTo>
                      <a:pt x="41" y="2072"/>
                      <a:pt x="2061" y="2615"/>
                      <a:pt x="4542" y="2615"/>
                    </a:cubicBezTo>
                    <a:cubicBezTo>
                      <a:pt x="6992" y="2615"/>
                      <a:pt x="8980" y="2092"/>
                      <a:pt x="9073" y="1436"/>
                    </a:cubicBezTo>
                    <a:lnTo>
                      <a:pt x="9073" y="1426"/>
                    </a:lnTo>
                    <a:cubicBezTo>
                      <a:pt x="9073" y="1416"/>
                      <a:pt x="9073" y="1405"/>
                      <a:pt x="9073" y="1395"/>
                    </a:cubicBezTo>
                    <a:cubicBezTo>
                      <a:pt x="9073" y="1385"/>
                      <a:pt x="9073" y="1375"/>
                      <a:pt x="9073" y="1364"/>
                    </a:cubicBezTo>
                    <a:lnTo>
                      <a:pt x="9073" y="21"/>
                    </a:lnTo>
                    <a:cubicBezTo>
                      <a:pt x="8980" y="678"/>
                      <a:pt x="6992" y="1200"/>
                      <a:pt x="4542" y="1200"/>
                    </a:cubicBezTo>
                    <a:cubicBezTo>
                      <a:pt x="2061" y="1200"/>
                      <a:pt x="41" y="667"/>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906;p43">
                <a:extLst>
                  <a:ext uri="{FF2B5EF4-FFF2-40B4-BE49-F238E27FC236}">
                    <a16:creationId xmlns="" xmlns:a16="http://schemas.microsoft.com/office/drawing/2014/main" id="{29649A65-AD79-433A-83FD-6A0B705AAC77}"/>
                  </a:ext>
                </a:extLst>
              </p:cNvPr>
              <p:cNvSpPr/>
              <p:nvPr/>
            </p:nvSpPr>
            <p:spPr>
              <a:xfrm>
                <a:off x="2585118" y="4166032"/>
                <a:ext cx="67" cy="2801"/>
              </a:xfrm>
              <a:custGeom>
                <a:avLst/>
                <a:gdLst/>
                <a:ahLst/>
                <a:cxnLst/>
                <a:rect l="l" t="t" r="r" b="b"/>
                <a:pathLst>
                  <a:path w="1" h="42" extrusionOk="0">
                    <a:moveTo>
                      <a:pt x="1" y="41"/>
                    </a:moveTo>
                    <a:cubicBezTo>
                      <a:pt x="1" y="31"/>
                      <a:pt x="1" y="21"/>
                      <a:pt x="1" y="11"/>
                    </a:cubicBezTo>
                    <a:lnTo>
                      <a:pt x="1" y="0"/>
                    </a:lnTo>
                    <a:lnTo>
                      <a:pt x="1" y="0"/>
                    </a:lnTo>
                    <a:lnTo>
                      <a:pt x="1" y="4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907;p43">
                <a:extLst>
                  <a:ext uri="{FF2B5EF4-FFF2-40B4-BE49-F238E27FC236}">
                    <a16:creationId xmlns="" xmlns:a16="http://schemas.microsoft.com/office/drawing/2014/main" id="{9601CCEA-A4DD-4EE2-A0C3-C99088EA18C6}"/>
                  </a:ext>
                </a:extLst>
              </p:cNvPr>
              <p:cNvSpPr/>
              <p:nvPr/>
            </p:nvSpPr>
            <p:spPr>
              <a:xfrm>
                <a:off x="1980158" y="4166032"/>
                <a:ext cx="67" cy="2801"/>
              </a:xfrm>
              <a:custGeom>
                <a:avLst/>
                <a:gdLst/>
                <a:ahLst/>
                <a:cxnLst/>
                <a:rect l="l" t="t" r="r" b="b"/>
                <a:pathLst>
                  <a:path w="1" h="42" extrusionOk="0">
                    <a:moveTo>
                      <a:pt x="0" y="0"/>
                    </a:moveTo>
                    <a:lnTo>
                      <a:pt x="0" y="41"/>
                    </a:lnTo>
                    <a:lnTo>
                      <a:pt x="0" y="4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908;p43">
                <a:extLst>
                  <a:ext uri="{FF2B5EF4-FFF2-40B4-BE49-F238E27FC236}">
                    <a16:creationId xmlns="" xmlns:a16="http://schemas.microsoft.com/office/drawing/2014/main" id="{637A8CCC-4203-4D99-A37D-49C3B1A24147}"/>
                  </a:ext>
                </a:extLst>
              </p:cNvPr>
              <p:cNvSpPr/>
              <p:nvPr/>
            </p:nvSpPr>
            <p:spPr>
              <a:xfrm>
                <a:off x="2062847" y="4111351"/>
                <a:ext cx="440321" cy="111493"/>
              </a:xfrm>
              <a:custGeom>
                <a:avLst/>
                <a:gdLst/>
                <a:ahLst/>
                <a:cxnLst/>
                <a:rect l="l" t="t" r="r" b="b"/>
                <a:pathLst>
                  <a:path w="6603" h="1672" extrusionOk="0">
                    <a:moveTo>
                      <a:pt x="3302" y="0"/>
                    </a:moveTo>
                    <a:cubicBezTo>
                      <a:pt x="1477" y="0"/>
                      <a:pt x="1" y="380"/>
                      <a:pt x="1" y="841"/>
                    </a:cubicBezTo>
                    <a:cubicBezTo>
                      <a:pt x="1" y="1292"/>
                      <a:pt x="1477" y="1671"/>
                      <a:pt x="3302" y="1671"/>
                    </a:cubicBezTo>
                    <a:cubicBezTo>
                      <a:pt x="5126" y="1671"/>
                      <a:pt x="6602" y="1292"/>
                      <a:pt x="6602" y="841"/>
                    </a:cubicBezTo>
                    <a:cubicBezTo>
                      <a:pt x="6602" y="380"/>
                      <a:pt x="5126" y="0"/>
                      <a:pt x="330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909;p43">
                <a:extLst>
                  <a:ext uri="{FF2B5EF4-FFF2-40B4-BE49-F238E27FC236}">
                    <a16:creationId xmlns="" xmlns:a16="http://schemas.microsoft.com/office/drawing/2014/main" id="{83C7BAD1-EF85-4B8E-B3DB-1B773095C71F}"/>
                  </a:ext>
                </a:extLst>
              </p:cNvPr>
              <p:cNvSpPr/>
              <p:nvPr/>
            </p:nvSpPr>
            <p:spPr>
              <a:xfrm>
                <a:off x="1990361" y="4209109"/>
                <a:ext cx="16471" cy="65682"/>
              </a:xfrm>
              <a:custGeom>
                <a:avLst/>
                <a:gdLst/>
                <a:ahLst/>
                <a:cxnLst/>
                <a:rect l="l" t="t" r="r" b="b"/>
                <a:pathLst>
                  <a:path w="247" h="985" extrusionOk="0">
                    <a:moveTo>
                      <a:pt x="124" y="0"/>
                    </a:moveTo>
                    <a:cubicBezTo>
                      <a:pt x="52" y="0"/>
                      <a:pt x="1" y="52"/>
                      <a:pt x="1" y="123"/>
                    </a:cubicBezTo>
                    <a:lnTo>
                      <a:pt x="1" y="861"/>
                    </a:lnTo>
                    <a:cubicBezTo>
                      <a:pt x="1" y="923"/>
                      <a:pt x="52" y="984"/>
                      <a:pt x="124" y="984"/>
                    </a:cubicBezTo>
                    <a:cubicBezTo>
                      <a:pt x="185" y="984"/>
                      <a:pt x="237" y="933"/>
                      <a:pt x="247" y="872"/>
                    </a:cubicBezTo>
                    <a:lnTo>
                      <a:pt x="247" y="123"/>
                    </a:lnTo>
                    <a:cubicBezTo>
                      <a:pt x="247" y="52"/>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910;p43">
                <a:extLst>
                  <a:ext uri="{FF2B5EF4-FFF2-40B4-BE49-F238E27FC236}">
                    <a16:creationId xmlns="" xmlns:a16="http://schemas.microsoft.com/office/drawing/2014/main" id="{6B584524-949E-458F-94C7-BD87F49EF0A1}"/>
                  </a:ext>
                </a:extLst>
              </p:cNvPr>
              <p:cNvSpPr/>
              <p:nvPr/>
            </p:nvSpPr>
            <p:spPr>
              <a:xfrm>
                <a:off x="2015701" y="4222779"/>
                <a:ext cx="16471" cy="71150"/>
              </a:xfrm>
              <a:custGeom>
                <a:avLst/>
                <a:gdLst/>
                <a:ahLst/>
                <a:cxnLst/>
                <a:rect l="l" t="t" r="r" b="b"/>
                <a:pathLst>
                  <a:path w="247" h="1067" extrusionOk="0">
                    <a:moveTo>
                      <a:pt x="123" y="0"/>
                    </a:moveTo>
                    <a:cubicBezTo>
                      <a:pt x="62" y="0"/>
                      <a:pt x="10" y="52"/>
                      <a:pt x="0" y="123"/>
                    </a:cubicBezTo>
                    <a:lnTo>
                      <a:pt x="0" y="943"/>
                    </a:lnTo>
                    <a:cubicBezTo>
                      <a:pt x="0" y="1015"/>
                      <a:pt x="62" y="1067"/>
                      <a:pt x="123" y="1067"/>
                    </a:cubicBezTo>
                    <a:cubicBezTo>
                      <a:pt x="195" y="1067"/>
                      <a:pt x="246" y="1005"/>
                      <a:pt x="246" y="943"/>
                    </a:cubicBezTo>
                    <a:lnTo>
                      <a:pt x="246" y="123"/>
                    </a:lnTo>
                    <a:cubicBezTo>
                      <a:pt x="246" y="5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911;p43">
                <a:extLst>
                  <a:ext uri="{FF2B5EF4-FFF2-40B4-BE49-F238E27FC236}">
                    <a16:creationId xmlns="" xmlns:a16="http://schemas.microsoft.com/office/drawing/2014/main" id="{A7233D6D-4AC9-42A2-BFD4-CF4B517A6327}"/>
                  </a:ext>
                </a:extLst>
              </p:cNvPr>
              <p:cNvSpPr/>
              <p:nvPr/>
            </p:nvSpPr>
            <p:spPr>
              <a:xfrm>
                <a:off x="2043708" y="4233049"/>
                <a:ext cx="16471" cy="71817"/>
              </a:xfrm>
              <a:custGeom>
                <a:avLst/>
                <a:gdLst/>
                <a:ahLst/>
                <a:cxnLst/>
                <a:rect l="l" t="t" r="r" b="b"/>
                <a:pathLst>
                  <a:path w="247" h="1077" extrusionOk="0">
                    <a:moveTo>
                      <a:pt x="124" y="0"/>
                    </a:moveTo>
                    <a:cubicBezTo>
                      <a:pt x="62" y="0"/>
                      <a:pt x="0" y="51"/>
                      <a:pt x="0" y="123"/>
                    </a:cubicBezTo>
                    <a:lnTo>
                      <a:pt x="0" y="954"/>
                    </a:lnTo>
                    <a:cubicBezTo>
                      <a:pt x="0" y="1025"/>
                      <a:pt x="62" y="1077"/>
                      <a:pt x="124" y="1077"/>
                    </a:cubicBezTo>
                    <a:cubicBezTo>
                      <a:pt x="195" y="1077"/>
                      <a:pt x="247" y="1025"/>
                      <a:pt x="247" y="954"/>
                    </a:cubicBezTo>
                    <a:lnTo>
                      <a:pt x="247" y="123"/>
                    </a:lnTo>
                    <a:cubicBezTo>
                      <a:pt x="247" y="51"/>
                      <a:pt x="19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912;p43">
                <a:extLst>
                  <a:ext uri="{FF2B5EF4-FFF2-40B4-BE49-F238E27FC236}">
                    <a16:creationId xmlns="" xmlns:a16="http://schemas.microsoft.com/office/drawing/2014/main" id="{4814B137-DDA0-47A0-9B34-979859B8E8A9}"/>
                  </a:ext>
                </a:extLst>
              </p:cNvPr>
              <p:cNvSpPr/>
              <p:nvPr/>
            </p:nvSpPr>
            <p:spPr>
              <a:xfrm>
                <a:off x="2075183" y="4241251"/>
                <a:ext cx="16471" cy="71217"/>
              </a:xfrm>
              <a:custGeom>
                <a:avLst/>
                <a:gdLst/>
                <a:ahLst/>
                <a:cxnLst/>
                <a:rect l="l" t="t" r="r" b="b"/>
                <a:pathLst>
                  <a:path w="247" h="1068" extrusionOk="0">
                    <a:moveTo>
                      <a:pt x="113" y="0"/>
                    </a:moveTo>
                    <a:cubicBezTo>
                      <a:pt x="51" y="0"/>
                      <a:pt x="0" y="51"/>
                      <a:pt x="0" y="123"/>
                    </a:cubicBezTo>
                    <a:lnTo>
                      <a:pt x="0" y="954"/>
                    </a:lnTo>
                    <a:cubicBezTo>
                      <a:pt x="0" y="1015"/>
                      <a:pt x="51" y="1066"/>
                      <a:pt x="113" y="1066"/>
                    </a:cubicBezTo>
                    <a:cubicBezTo>
                      <a:pt x="118" y="1067"/>
                      <a:pt x="123" y="1067"/>
                      <a:pt x="129" y="1067"/>
                    </a:cubicBezTo>
                    <a:cubicBezTo>
                      <a:pt x="193" y="1067"/>
                      <a:pt x="246" y="1010"/>
                      <a:pt x="246" y="954"/>
                    </a:cubicBezTo>
                    <a:lnTo>
                      <a:pt x="246" y="123"/>
                    </a:lnTo>
                    <a:cubicBezTo>
                      <a:pt x="246" y="51"/>
                      <a:pt x="185" y="0"/>
                      <a:pt x="11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913;p43">
                <a:extLst>
                  <a:ext uri="{FF2B5EF4-FFF2-40B4-BE49-F238E27FC236}">
                    <a16:creationId xmlns="" xmlns:a16="http://schemas.microsoft.com/office/drawing/2014/main" id="{AEFE5BD6-49DF-4015-AE27-7E5D253BD70B}"/>
                  </a:ext>
                </a:extLst>
              </p:cNvPr>
              <p:cNvSpPr/>
              <p:nvPr/>
            </p:nvSpPr>
            <p:spPr>
              <a:xfrm>
                <a:off x="2102524" y="4247386"/>
                <a:ext cx="16471" cy="74551"/>
              </a:xfrm>
              <a:custGeom>
                <a:avLst/>
                <a:gdLst/>
                <a:ahLst/>
                <a:cxnLst/>
                <a:rect l="l" t="t" r="r" b="b"/>
                <a:pathLst>
                  <a:path w="247" h="1118" extrusionOk="0">
                    <a:moveTo>
                      <a:pt x="123" y="0"/>
                    </a:moveTo>
                    <a:cubicBezTo>
                      <a:pt x="62" y="11"/>
                      <a:pt x="10" y="62"/>
                      <a:pt x="0" y="123"/>
                    </a:cubicBezTo>
                    <a:lnTo>
                      <a:pt x="0" y="985"/>
                    </a:lnTo>
                    <a:cubicBezTo>
                      <a:pt x="0" y="1056"/>
                      <a:pt x="51" y="1118"/>
                      <a:pt x="123" y="1118"/>
                    </a:cubicBezTo>
                    <a:cubicBezTo>
                      <a:pt x="195" y="1108"/>
                      <a:pt x="246" y="1056"/>
                      <a:pt x="246" y="985"/>
                    </a:cubicBezTo>
                    <a:lnTo>
                      <a:pt x="246" y="123"/>
                    </a:lnTo>
                    <a:cubicBezTo>
                      <a:pt x="246" y="6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914;p43">
                <a:extLst>
                  <a:ext uri="{FF2B5EF4-FFF2-40B4-BE49-F238E27FC236}">
                    <a16:creationId xmlns="" xmlns:a16="http://schemas.microsoft.com/office/drawing/2014/main" id="{DCD99A20-F3B7-46EB-9754-31939CE8C564}"/>
                  </a:ext>
                </a:extLst>
              </p:cNvPr>
              <p:cNvSpPr/>
              <p:nvPr/>
            </p:nvSpPr>
            <p:spPr>
              <a:xfrm>
                <a:off x="2135333" y="4252187"/>
                <a:ext cx="16471" cy="75218"/>
              </a:xfrm>
              <a:custGeom>
                <a:avLst/>
                <a:gdLst/>
                <a:ahLst/>
                <a:cxnLst/>
                <a:rect l="l" t="t" r="r" b="b"/>
                <a:pathLst>
                  <a:path w="247" h="1128" extrusionOk="0">
                    <a:moveTo>
                      <a:pt x="123" y="0"/>
                    </a:moveTo>
                    <a:cubicBezTo>
                      <a:pt x="62" y="0"/>
                      <a:pt x="10" y="51"/>
                      <a:pt x="0" y="123"/>
                    </a:cubicBezTo>
                    <a:lnTo>
                      <a:pt x="0" y="1005"/>
                    </a:lnTo>
                    <a:cubicBezTo>
                      <a:pt x="0" y="1066"/>
                      <a:pt x="51" y="1128"/>
                      <a:pt x="123" y="1128"/>
                    </a:cubicBezTo>
                    <a:cubicBezTo>
                      <a:pt x="195" y="1128"/>
                      <a:pt x="246" y="1077"/>
                      <a:pt x="246" y="1015"/>
                    </a:cubicBezTo>
                    <a:lnTo>
                      <a:pt x="246" y="123"/>
                    </a:lnTo>
                    <a:cubicBezTo>
                      <a:pt x="246" y="51"/>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915;p43">
                <a:extLst>
                  <a:ext uri="{FF2B5EF4-FFF2-40B4-BE49-F238E27FC236}">
                    <a16:creationId xmlns="" xmlns:a16="http://schemas.microsoft.com/office/drawing/2014/main" id="{6307C1ED-3901-4E1B-AAF8-193C27854D1D}"/>
                  </a:ext>
                </a:extLst>
              </p:cNvPr>
              <p:cNvSpPr/>
              <p:nvPr/>
            </p:nvSpPr>
            <p:spPr>
              <a:xfrm>
                <a:off x="2170875" y="4256254"/>
                <a:ext cx="15804" cy="74618"/>
              </a:xfrm>
              <a:custGeom>
                <a:avLst/>
                <a:gdLst/>
                <a:ahLst/>
                <a:cxnLst/>
                <a:rect l="l" t="t" r="r" b="b"/>
                <a:pathLst>
                  <a:path w="237" h="1119" extrusionOk="0">
                    <a:moveTo>
                      <a:pt x="113" y="1"/>
                    </a:moveTo>
                    <a:cubicBezTo>
                      <a:pt x="52" y="1"/>
                      <a:pt x="0" y="62"/>
                      <a:pt x="0" y="124"/>
                    </a:cubicBezTo>
                    <a:lnTo>
                      <a:pt x="0" y="995"/>
                    </a:lnTo>
                    <a:cubicBezTo>
                      <a:pt x="0" y="1067"/>
                      <a:pt x="52" y="1118"/>
                      <a:pt x="113" y="1118"/>
                    </a:cubicBezTo>
                    <a:cubicBezTo>
                      <a:pt x="185" y="1118"/>
                      <a:pt x="236" y="1067"/>
                      <a:pt x="236" y="995"/>
                    </a:cubicBezTo>
                    <a:lnTo>
                      <a:pt x="236" y="124"/>
                    </a:lnTo>
                    <a:cubicBezTo>
                      <a:pt x="236" y="62"/>
                      <a:pt x="185" y="1"/>
                      <a:pt x="11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916;p43">
                <a:extLst>
                  <a:ext uri="{FF2B5EF4-FFF2-40B4-BE49-F238E27FC236}">
                    <a16:creationId xmlns="" xmlns:a16="http://schemas.microsoft.com/office/drawing/2014/main" id="{450EA12E-42A9-4BFB-93BC-21256BF4C178}"/>
                  </a:ext>
                </a:extLst>
              </p:cNvPr>
              <p:cNvSpPr/>
              <p:nvPr/>
            </p:nvSpPr>
            <p:spPr>
              <a:xfrm>
                <a:off x="2203017" y="4258322"/>
                <a:ext cx="17138" cy="75285"/>
              </a:xfrm>
              <a:custGeom>
                <a:avLst/>
                <a:gdLst/>
                <a:ahLst/>
                <a:cxnLst/>
                <a:rect l="l" t="t" r="r" b="b"/>
                <a:pathLst>
                  <a:path w="257" h="1129" extrusionOk="0">
                    <a:moveTo>
                      <a:pt x="123" y="0"/>
                    </a:moveTo>
                    <a:cubicBezTo>
                      <a:pt x="62" y="0"/>
                      <a:pt x="0" y="52"/>
                      <a:pt x="10" y="123"/>
                    </a:cubicBezTo>
                    <a:lnTo>
                      <a:pt x="10" y="1005"/>
                    </a:lnTo>
                    <a:cubicBezTo>
                      <a:pt x="10" y="1067"/>
                      <a:pt x="62" y="1128"/>
                      <a:pt x="123" y="1128"/>
                    </a:cubicBezTo>
                    <a:cubicBezTo>
                      <a:pt x="195" y="1128"/>
                      <a:pt x="246" y="1067"/>
                      <a:pt x="246" y="1005"/>
                    </a:cubicBezTo>
                    <a:lnTo>
                      <a:pt x="246" y="123"/>
                    </a:lnTo>
                    <a:cubicBezTo>
                      <a:pt x="256" y="5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917;p43">
                <a:extLst>
                  <a:ext uri="{FF2B5EF4-FFF2-40B4-BE49-F238E27FC236}">
                    <a16:creationId xmlns="" xmlns:a16="http://schemas.microsoft.com/office/drawing/2014/main" id="{B3CF3FA5-30AE-4F84-A4C1-57F4D3D12726}"/>
                  </a:ext>
                </a:extLst>
              </p:cNvPr>
              <p:cNvSpPr/>
              <p:nvPr/>
            </p:nvSpPr>
            <p:spPr>
              <a:xfrm>
                <a:off x="2241294" y="4258322"/>
                <a:ext cx="17138" cy="75285"/>
              </a:xfrm>
              <a:custGeom>
                <a:avLst/>
                <a:gdLst/>
                <a:ahLst/>
                <a:cxnLst/>
                <a:rect l="l" t="t" r="r" b="b"/>
                <a:pathLst>
                  <a:path w="257" h="1129" extrusionOk="0">
                    <a:moveTo>
                      <a:pt x="133" y="0"/>
                    </a:moveTo>
                    <a:cubicBezTo>
                      <a:pt x="62" y="0"/>
                      <a:pt x="0" y="52"/>
                      <a:pt x="10" y="123"/>
                    </a:cubicBezTo>
                    <a:lnTo>
                      <a:pt x="10" y="1005"/>
                    </a:lnTo>
                    <a:cubicBezTo>
                      <a:pt x="10" y="1067"/>
                      <a:pt x="62" y="1128"/>
                      <a:pt x="133" y="1128"/>
                    </a:cubicBezTo>
                    <a:cubicBezTo>
                      <a:pt x="195" y="1128"/>
                      <a:pt x="246" y="1067"/>
                      <a:pt x="246" y="1005"/>
                    </a:cubicBezTo>
                    <a:lnTo>
                      <a:pt x="246" y="123"/>
                    </a:lnTo>
                    <a:cubicBezTo>
                      <a:pt x="256" y="52"/>
                      <a:pt x="195" y="0"/>
                      <a:pt x="13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918;p43">
                <a:extLst>
                  <a:ext uri="{FF2B5EF4-FFF2-40B4-BE49-F238E27FC236}">
                    <a16:creationId xmlns="" xmlns:a16="http://schemas.microsoft.com/office/drawing/2014/main" id="{B6E8F809-B776-4181-B82C-949230D75D6F}"/>
                  </a:ext>
                </a:extLst>
              </p:cNvPr>
              <p:cNvSpPr/>
              <p:nvPr/>
            </p:nvSpPr>
            <p:spPr>
              <a:xfrm>
                <a:off x="2273369" y="4258322"/>
                <a:ext cx="16538" cy="75285"/>
              </a:xfrm>
              <a:custGeom>
                <a:avLst/>
                <a:gdLst/>
                <a:ahLst/>
                <a:cxnLst/>
                <a:rect l="l" t="t" r="r" b="b"/>
                <a:pathLst>
                  <a:path w="248" h="1129" extrusionOk="0">
                    <a:moveTo>
                      <a:pt x="124" y="0"/>
                    </a:moveTo>
                    <a:cubicBezTo>
                      <a:pt x="52" y="0"/>
                      <a:pt x="1" y="52"/>
                      <a:pt x="1" y="123"/>
                    </a:cubicBezTo>
                    <a:lnTo>
                      <a:pt x="1" y="1005"/>
                    </a:lnTo>
                    <a:cubicBezTo>
                      <a:pt x="1" y="1077"/>
                      <a:pt x="52" y="1128"/>
                      <a:pt x="124" y="1128"/>
                    </a:cubicBezTo>
                    <a:cubicBezTo>
                      <a:pt x="186" y="1128"/>
                      <a:pt x="247" y="1067"/>
                      <a:pt x="247" y="1005"/>
                    </a:cubicBezTo>
                    <a:lnTo>
                      <a:pt x="247" y="123"/>
                    </a:lnTo>
                    <a:cubicBezTo>
                      <a:pt x="247" y="52"/>
                      <a:pt x="196"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919;p43">
                <a:extLst>
                  <a:ext uri="{FF2B5EF4-FFF2-40B4-BE49-F238E27FC236}">
                    <a16:creationId xmlns="" xmlns:a16="http://schemas.microsoft.com/office/drawing/2014/main" id="{8B6F228C-2894-42C9-8879-64F78EA0449D}"/>
                  </a:ext>
                </a:extLst>
              </p:cNvPr>
              <p:cNvSpPr/>
              <p:nvPr/>
            </p:nvSpPr>
            <p:spPr>
              <a:xfrm>
                <a:off x="2307578" y="4258322"/>
                <a:ext cx="16471" cy="75285"/>
              </a:xfrm>
              <a:custGeom>
                <a:avLst/>
                <a:gdLst/>
                <a:ahLst/>
                <a:cxnLst/>
                <a:rect l="l" t="t" r="r" b="b"/>
                <a:pathLst>
                  <a:path w="247" h="1129" extrusionOk="0">
                    <a:moveTo>
                      <a:pt x="124" y="0"/>
                    </a:moveTo>
                    <a:cubicBezTo>
                      <a:pt x="62" y="0"/>
                      <a:pt x="1" y="52"/>
                      <a:pt x="11" y="123"/>
                    </a:cubicBezTo>
                    <a:lnTo>
                      <a:pt x="11" y="1005"/>
                    </a:lnTo>
                    <a:cubicBezTo>
                      <a:pt x="11" y="1067"/>
                      <a:pt x="62" y="1128"/>
                      <a:pt x="124" y="1128"/>
                    </a:cubicBezTo>
                    <a:cubicBezTo>
                      <a:pt x="195" y="1118"/>
                      <a:pt x="247" y="1067"/>
                      <a:pt x="247" y="1005"/>
                    </a:cubicBezTo>
                    <a:lnTo>
                      <a:pt x="247" y="123"/>
                    </a:lnTo>
                    <a:cubicBezTo>
                      <a:pt x="247" y="62"/>
                      <a:pt x="19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920;p43">
                <a:extLst>
                  <a:ext uri="{FF2B5EF4-FFF2-40B4-BE49-F238E27FC236}">
                    <a16:creationId xmlns="" xmlns:a16="http://schemas.microsoft.com/office/drawing/2014/main" id="{3C7E5281-0ADA-439C-BC6A-5FB47306D569}"/>
                  </a:ext>
                </a:extLst>
              </p:cNvPr>
              <p:cNvSpPr/>
              <p:nvPr/>
            </p:nvSpPr>
            <p:spPr>
              <a:xfrm>
                <a:off x="2560512" y="4209109"/>
                <a:ext cx="16471" cy="67749"/>
              </a:xfrm>
              <a:custGeom>
                <a:avLst/>
                <a:gdLst/>
                <a:ahLst/>
                <a:cxnLst/>
                <a:rect l="l" t="t" r="r" b="b"/>
                <a:pathLst>
                  <a:path w="247" h="1016" extrusionOk="0">
                    <a:moveTo>
                      <a:pt x="124" y="0"/>
                    </a:moveTo>
                    <a:cubicBezTo>
                      <a:pt x="52" y="0"/>
                      <a:pt x="1" y="52"/>
                      <a:pt x="1" y="123"/>
                    </a:cubicBezTo>
                    <a:lnTo>
                      <a:pt x="1" y="902"/>
                    </a:lnTo>
                    <a:cubicBezTo>
                      <a:pt x="1" y="964"/>
                      <a:pt x="52" y="1015"/>
                      <a:pt x="124" y="1015"/>
                    </a:cubicBezTo>
                    <a:cubicBezTo>
                      <a:pt x="185" y="1015"/>
                      <a:pt x="236" y="964"/>
                      <a:pt x="247" y="892"/>
                    </a:cubicBezTo>
                    <a:lnTo>
                      <a:pt x="247" y="123"/>
                    </a:lnTo>
                    <a:cubicBezTo>
                      <a:pt x="236" y="52"/>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921;p43">
                <a:extLst>
                  <a:ext uri="{FF2B5EF4-FFF2-40B4-BE49-F238E27FC236}">
                    <a16:creationId xmlns="" xmlns:a16="http://schemas.microsoft.com/office/drawing/2014/main" id="{278965CE-5096-4A9B-93A5-D7DE9E834FC4}"/>
                  </a:ext>
                </a:extLst>
              </p:cNvPr>
              <p:cNvSpPr/>
              <p:nvPr/>
            </p:nvSpPr>
            <p:spPr>
              <a:xfrm>
                <a:off x="2534571" y="4222779"/>
                <a:ext cx="16471" cy="71150"/>
              </a:xfrm>
              <a:custGeom>
                <a:avLst/>
                <a:gdLst/>
                <a:ahLst/>
                <a:cxnLst/>
                <a:rect l="l" t="t" r="r" b="b"/>
                <a:pathLst>
                  <a:path w="247" h="1067" extrusionOk="0">
                    <a:moveTo>
                      <a:pt x="133" y="0"/>
                    </a:moveTo>
                    <a:cubicBezTo>
                      <a:pt x="62" y="0"/>
                      <a:pt x="10" y="52"/>
                      <a:pt x="10" y="123"/>
                    </a:cubicBezTo>
                    <a:lnTo>
                      <a:pt x="10" y="943"/>
                    </a:lnTo>
                    <a:cubicBezTo>
                      <a:pt x="0" y="1005"/>
                      <a:pt x="62" y="1067"/>
                      <a:pt x="133" y="1067"/>
                    </a:cubicBezTo>
                    <a:cubicBezTo>
                      <a:pt x="195" y="1067"/>
                      <a:pt x="246" y="1015"/>
                      <a:pt x="246" y="943"/>
                    </a:cubicBezTo>
                    <a:lnTo>
                      <a:pt x="246" y="123"/>
                    </a:lnTo>
                    <a:cubicBezTo>
                      <a:pt x="246" y="52"/>
                      <a:pt x="195" y="0"/>
                      <a:pt x="13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922;p43">
                <a:extLst>
                  <a:ext uri="{FF2B5EF4-FFF2-40B4-BE49-F238E27FC236}">
                    <a16:creationId xmlns="" xmlns:a16="http://schemas.microsoft.com/office/drawing/2014/main" id="{69136372-7D96-4F0E-BB1B-2945F7A9F1A0}"/>
                  </a:ext>
                </a:extLst>
              </p:cNvPr>
              <p:cNvSpPr/>
              <p:nvPr/>
            </p:nvSpPr>
            <p:spPr>
              <a:xfrm>
                <a:off x="2507164" y="4232315"/>
                <a:ext cx="15804" cy="70483"/>
              </a:xfrm>
              <a:custGeom>
                <a:avLst/>
                <a:gdLst/>
                <a:ahLst/>
                <a:cxnLst/>
                <a:rect l="l" t="t" r="r" b="b"/>
                <a:pathLst>
                  <a:path w="237" h="1057" extrusionOk="0">
                    <a:moveTo>
                      <a:pt x="124" y="1"/>
                    </a:moveTo>
                    <a:cubicBezTo>
                      <a:pt x="52" y="1"/>
                      <a:pt x="1" y="62"/>
                      <a:pt x="1" y="124"/>
                    </a:cubicBezTo>
                    <a:lnTo>
                      <a:pt x="1" y="934"/>
                    </a:lnTo>
                    <a:cubicBezTo>
                      <a:pt x="1" y="995"/>
                      <a:pt x="52" y="1057"/>
                      <a:pt x="124" y="1057"/>
                    </a:cubicBezTo>
                    <a:cubicBezTo>
                      <a:pt x="186" y="1057"/>
                      <a:pt x="237" y="995"/>
                      <a:pt x="237" y="934"/>
                    </a:cubicBezTo>
                    <a:lnTo>
                      <a:pt x="237" y="124"/>
                    </a:lnTo>
                    <a:cubicBezTo>
                      <a:pt x="237" y="62"/>
                      <a:pt x="186"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923;p43">
                <a:extLst>
                  <a:ext uri="{FF2B5EF4-FFF2-40B4-BE49-F238E27FC236}">
                    <a16:creationId xmlns="" xmlns:a16="http://schemas.microsoft.com/office/drawing/2014/main" id="{D15BF3F9-4EFE-441C-BCA0-11137A40285F}"/>
                  </a:ext>
                </a:extLst>
              </p:cNvPr>
              <p:cNvSpPr/>
              <p:nvPr/>
            </p:nvSpPr>
            <p:spPr>
              <a:xfrm>
                <a:off x="2475756" y="4241251"/>
                <a:ext cx="16471" cy="71150"/>
              </a:xfrm>
              <a:custGeom>
                <a:avLst/>
                <a:gdLst/>
                <a:ahLst/>
                <a:cxnLst/>
                <a:rect l="l" t="t" r="r" b="b"/>
                <a:pathLst>
                  <a:path w="247" h="1067" extrusionOk="0">
                    <a:moveTo>
                      <a:pt x="123" y="0"/>
                    </a:moveTo>
                    <a:cubicBezTo>
                      <a:pt x="62" y="0"/>
                      <a:pt x="0" y="51"/>
                      <a:pt x="0" y="123"/>
                    </a:cubicBezTo>
                    <a:lnTo>
                      <a:pt x="0" y="954"/>
                    </a:lnTo>
                    <a:cubicBezTo>
                      <a:pt x="0" y="1015"/>
                      <a:pt x="62" y="1066"/>
                      <a:pt x="123" y="1066"/>
                    </a:cubicBezTo>
                    <a:cubicBezTo>
                      <a:pt x="195" y="1066"/>
                      <a:pt x="246" y="1015"/>
                      <a:pt x="246" y="954"/>
                    </a:cubicBezTo>
                    <a:lnTo>
                      <a:pt x="246" y="123"/>
                    </a:lnTo>
                    <a:cubicBezTo>
                      <a:pt x="246" y="51"/>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924;p43">
                <a:extLst>
                  <a:ext uri="{FF2B5EF4-FFF2-40B4-BE49-F238E27FC236}">
                    <a16:creationId xmlns="" xmlns:a16="http://schemas.microsoft.com/office/drawing/2014/main" id="{D1D1FA5E-E6E6-487A-9097-5E06C1C8E49B}"/>
                  </a:ext>
                </a:extLst>
              </p:cNvPr>
              <p:cNvSpPr/>
              <p:nvPr/>
            </p:nvSpPr>
            <p:spPr>
              <a:xfrm>
                <a:off x="2448415" y="4247386"/>
                <a:ext cx="16471" cy="74551"/>
              </a:xfrm>
              <a:custGeom>
                <a:avLst/>
                <a:gdLst/>
                <a:ahLst/>
                <a:cxnLst/>
                <a:rect l="l" t="t" r="r" b="b"/>
                <a:pathLst>
                  <a:path w="247" h="1118" extrusionOk="0">
                    <a:moveTo>
                      <a:pt x="123" y="0"/>
                    </a:moveTo>
                    <a:cubicBezTo>
                      <a:pt x="52" y="0"/>
                      <a:pt x="0" y="52"/>
                      <a:pt x="0" y="123"/>
                    </a:cubicBezTo>
                    <a:lnTo>
                      <a:pt x="0" y="985"/>
                    </a:lnTo>
                    <a:cubicBezTo>
                      <a:pt x="0" y="1056"/>
                      <a:pt x="52" y="1118"/>
                      <a:pt x="123" y="1118"/>
                    </a:cubicBezTo>
                    <a:cubicBezTo>
                      <a:pt x="195" y="1108"/>
                      <a:pt x="246" y="1056"/>
                      <a:pt x="246" y="985"/>
                    </a:cubicBezTo>
                    <a:lnTo>
                      <a:pt x="246" y="123"/>
                    </a:lnTo>
                    <a:cubicBezTo>
                      <a:pt x="246" y="5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925;p43">
                <a:extLst>
                  <a:ext uri="{FF2B5EF4-FFF2-40B4-BE49-F238E27FC236}">
                    <a16:creationId xmlns="" xmlns:a16="http://schemas.microsoft.com/office/drawing/2014/main" id="{3C27171B-14DD-45F0-95CD-F0E043036B6C}"/>
                  </a:ext>
                </a:extLst>
              </p:cNvPr>
              <p:cNvSpPr/>
              <p:nvPr/>
            </p:nvSpPr>
            <p:spPr>
              <a:xfrm>
                <a:off x="2415607" y="4252854"/>
                <a:ext cx="16471" cy="74551"/>
              </a:xfrm>
              <a:custGeom>
                <a:avLst/>
                <a:gdLst/>
                <a:ahLst/>
                <a:cxnLst/>
                <a:rect l="l" t="t" r="r" b="b"/>
                <a:pathLst>
                  <a:path w="247" h="1118" extrusionOk="0">
                    <a:moveTo>
                      <a:pt x="123" y="0"/>
                    </a:moveTo>
                    <a:cubicBezTo>
                      <a:pt x="52" y="0"/>
                      <a:pt x="0" y="52"/>
                      <a:pt x="0" y="113"/>
                    </a:cubicBezTo>
                    <a:lnTo>
                      <a:pt x="0" y="995"/>
                    </a:lnTo>
                    <a:cubicBezTo>
                      <a:pt x="0" y="1067"/>
                      <a:pt x="52" y="1118"/>
                      <a:pt x="123" y="1118"/>
                    </a:cubicBezTo>
                    <a:cubicBezTo>
                      <a:pt x="185" y="1118"/>
                      <a:pt x="246" y="1067"/>
                      <a:pt x="246" y="995"/>
                    </a:cubicBezTo>
                    <a:lnTo>
                      <a:pt x="246" y="113"/>
                    </a:lnTo>
                    <a:cubicBezTo>
                      <a:pt x="246" y="5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926;p43">
                <a:extLst>
                  <a:ext uri="{FF2B5EF4-FFF2-40B4-BE49-F238E27FC236}">
                    <a16:creationId xmlns="" xmlns:a16="http://schemas.microsoft.com/office/drawing/2014/main" id="{AC23F80A-CEFA-4CFA-B8B2-91E091765C40}"/>
                  </a:ext>
                </a:extLst>
              </p:cNvPr>
              <p:cNvSpPr/>
              <p:nvPr/>
            </p:nvSpPr>
            <p:spPr>
              <a:xfrm>
                <a:off x="2380064" y="4256254"/>
                <a:ext cx="17138" cy="74618"/>
              </a:xfrm>
              <a:custGeom>
                <a:avLst/>
                <a:gdLst/>
                <a:ahLst/>
                <a:cxnLst/>
                <a:rect l="l" t="t" r="r" b="b"/>
                <a:pathLst>
                  <a:path w="257" h="1119" extrusionOk="0">
                    <a:moveTo>
                      <a:pt x="123" y="1"/>
                    </a:moveTo>
                    <a:cubicBezTo>
                      <a:pt x="62" y="1"/>
                      <a:pt x="0" y="52"/>
                      <a:pt x="0" y="124"/>
                    </a:cubicBezTo>
                    <a:lnTo>
                      <a:pt x="0" y="995"/>
                    </a:lnTo>
                    <a:cubicBezTo>
                      <a:pt x="0" y="1067"/>
                      <a:pt x="62" y="1118"/>
                      <a:pt x="123" y="1118"/>
                    </a:cubicBezTo>
                    <a:cubicBezTo>
                      <a:pt x="195" y="1118"/>
                      <a:pt x="257" y="1067"/>
                      <a:pt x="257" y="995"/>
                    </a:cubicBezTo>
                    <a:lnTo>
                      <a:pt x="257" y="124"/>
                    </a:lnTo>
                    <a:cubicBezTo>
                      <a:pt x="257" y="5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927;p43">
                <a:extLst>
                  <a:ext uri="{FF2B5EF4-FFF2-40B4-BE49-F238E27FC236}">
                    <a16:creationId xmlns="" xmlns:a16="http://schemas.microsoft.com/office/drawing/2014/main" id="{D359F9CD-8A55-4389-B0C7-0DB9CDE6D008}"/>
                  </a:ext>
                </a:extLst>
              </p:cNvPr>
              <p:cNvSpPr/>
              <p:nvPr/>
            </p:nvSpPr>
            <p:spPr>
              <a:xfrm>
                <a:off x="2347255" y="4258322"/>
                <a:ext cx="17138" cy="75285"/>
              </a:xfrm>
              <a:custGeom>
                <a:avLst/>
                <a:gdLst/>
                <a:ahLst/>
                <a:cxnLst/>
                <a:rect l="l" t="t" r="r" b="b"/>
                <a:pathLst>
                  <a:path w="257" h="1129" extrusionOk="0">
                    <a:moveTo>
                      <a:pt x="123" y="0"/>
                    </a:moveTo>
                    <a:cubicBezTo>
                      <a:pt x="62" y="0"/>
                      <a:pt x="0" y="52"/>
                      <a:pt x="10" y="123"/>
                    </a:cubicBezTo>
                    <a:lnTo>
                      <a:pt x="10" y="1005"/>
                    </a:lnTo>
                    <a:cubicBezTo>
                      <a:pt x="0" y="1067"/>
                      <a:pt x="62" y="1128"/>
                      <a:pt x="123" y="1128"/>
                    </a:cubicBezTo>
                    <a:cubicBezTo>
                      <a:pt x="195" y="1128"/>
                      <a:pt x="246" y="1067"/>
                      <a:pt x="246" y="1005"/>
                    </a:cubicBezTo>
                    <a:lnTo>
                      <a:pt x="246" y="123"/>
                    </a:lnTo>
                    <a:cubicBezTo>
                      <a:pt x="256" y="5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928;p43">
                <a:extLst>
                  <a:ext uri="{FF2B5EF4-FFF2-40B4-BE49-F238E27FC236}">
                    <a16:creationId xmlns="" xmlns:a16="http://schemas.microsoft.com/office/drawing/2014/main" id="{1A08C498-56E3-46EC-A907-60B85F6F87BA}"/>
                  </a:ext>
                </a:extLst>
              </p:cNvPr>
              <p:cNvSpPr/>
              <p:nvPr/>
            </p:nvSpPr>
            <p:spPr>
              <a:xfrm>
                <a:off x="2137333" y="4133157"/>
                <a:ext cx="309752" cy="51412"/>
              </a:xfrm>
              <a:custGeom>
                <a:avLst/>
                <a:gdLst/>
                <a:ahLst/>
                <a:cxnLst/>
                <a:rect l="l" t="t" r="r" b="b"/>
                <a:pathLst>
                  <a:path w="4645" h="771" extrusionOk="0">
                    <a:moveTo>
                      <a:pt x="3368" y="113"/>
                    </a:moveTo>
                    <a:cubicBezTo>
                      <a:pt x="3383" y="113"/>
                      <a:pt x="3399" y="113"/>
                      <a:pt x="3415" y="114"/>
                    </a:cubicBezTo>
                    <a:cubicBezTo>
                      <a:pt x="3671" y="114"/>
                      <a:pt x="3866" y="165"/>
                      <a:pt x="3938" y="237"/>
                    </a:cubicBezTo>
                    <a:lnTo>
                      <a:pt x="2810" y="258"/>
                    </a:lnTo>
                    <a:cubicBezTo>
                      <a:pt x="2981" y="172"/>
                      <a:pt x="3170" y="113"/>
                      <a:pt x="3368" y="113"/>
                    </a:cubicBezTo>
                    <a:close/>
                    <a:moveTo>
                      <a:pt x="3958" y="278"/>
                    </a:moveTo>
                    <a:cubicBezTo>
                      <a:pt x="3968" y="288"/>
                      <a:pt x="3968" y="299"/>
                      <a:pt x="3968" y="319"/>
                    </a:cubicBezTo>
                    <a:cubicBezTo>
                      <a:pt x="3968" y="340"/>
                      <a:pt x="3968" y="360"/>
                      <a:pt x="3948" y="381"/>
                    </a:cubicBezTo>
                    <a:lnTo>
                      <a:pt x="2564" y="422"/>
                    </a:lnTo>
                    <a:lnTo>
                      <a:pt x="2564" y="422"/>
                    </a:lnTo>
                    <a:lnTo>
                      <a:pt x="2748" y="309"/>
                    </a:lnTo>
                    <a:lnTo>
                      <a:pt x="3958" y="278"/>
                    </a:lnTo>
                    <a:close/>
                    <a:moveTo>
                      <a:pt x="2185" y="319"/>
                    </a:moveTo>
                    <a:lnTo>
                      <a:pt x="2164" y="329"/>
                    </a:lnTo>
                    <a:cubicBezTo>
                      <a:pt x="2102" y="360"/>
                      <a:pt x="2051" y="401"/>
                      <a:pt x="1990" y="432"/>
                    </a:cubicBezTo>
                    <a:lnTo>
                      <a:pt x="678" y="463"/>
                    </a:lnTo>
                    <a:cubicBezTo>
                      <a:pt x="667" y="442"/>
                      <a:pt x="657" y="432"/>
                      <a:pt x="657" y="411"/>
                    </a:cubicBezTo>
                    <a:cubicBezTo>
                      <a:pt x="657" y="391"/>
                      <a:pt x="657" y="370"/>
                      <a:pt x="667" y="350"/>
                    </a:cubicBezTo>
                    <a:lnTo>
                      <a:pt x="2185" y="319"/>
                    </a:lnTo>
                    <a:close/>
                    <a:moveTo>
                      <a:pt x="1918" y="473"/>
                    </a:moveTo>
                    <a:lnTo>
                      <a:pt x="1918" y="473"/>
                    </a:lnTo>
                    <a:cubicBezTo>
                      <a:pt x="1733" y="565"/>
                      <a:pt x="1518" y="617"/>
                      <a:pt x="1303" y="617"/>
                    </a:cubicBezTo>
                    <a:cubicBezTo>
                      <a:pt x="1275" y="617"/>
                      <a:pt x="1248" y="618"/>
                      <a:pt x="1222" y="618"/>
                    </a:cubicBezTo>
                    <a:cubicBezTo>
                      <a:pt x="944" y="618"/>
                      <a:pt x="783" y="569"/>
                      <a:pt x="708" y="493"/>
                    </a:cubicBezTo>
                    <a:lnTo>
                      <a:pt x="1918" y="473"/>
                    </a:lnTo>
                    <a:close/>
                    <a:moveTo>
                      <a:pt x="3182" y="1"/>
                    </a:moveTo>
                    <a:cubicBezTo>
                      <a:pt x="2850" y="1"/>
                      <a:pt x="2520" y="103"/>
                      <a:pt x="2246" y="288"/>
                    </a:cubicBezTo>
                    <a:lnTo>
                      <a:pt x="698" y="329"/>
                    </a:lnTo>
                    <a:cubicBezTo>
                      <a:pt x="811" y="165"/>
                      <a:pt x="1252" y="94"/>
                      <a:pt x="1744" y="73"/>
                    </a:cubicBezTo>
                    <a:lnTo>
                      <a:pt x="1744" y="32"/>
                    </a:lnTo>
                    <a:cubicBezTo>
                      <a:pt x="1067" y="53"/>
                      <a:pt x="790" y="53"/>
                      <a:pt x="596" y="53"/>
                    </a:cubicBezTo>
                    <a:lnTo>
                      <a:pt x="596" y="94"/>
                    </a:lnTo>
                    <a:cubicBezTo>
                      <a:pt x="739" y="94"/>
                      <a:pt x="811" y="104"/>
                      <a:pt x="811" y="124"/>
                    </a:cubicBezTo>
                    <a:cubicBezTo>
                      <a:pt x="811" y="135"/>
                      <a:pt x="790" y="155"/>
                      <a:pt x="739" y="186"/>
                    </a:cubicBezTo>
                    <a:cubicBezTo>
                      <a:pt x="678" y="217"/>
                      <a:pt x="626" y="258"/>
                      <a:pt x="596" y="319"/>
                    </a:cubicBezTo>
                    <a:lnTo>
                      <a:pt x="11" y="340"/>
                    </a:lnTo>
                    <a:lnTo>
                      <a:pt x="11" y="370"/>
                    </a:lnTo>
                    <a:lnTo>
                      <a:pt x="575" y="360"/>
                    </a:lnTo>
                    <a:lnTo>
                      <a:pt x="575" y="360"/>
                    </a:lnTo>
                    <a:cubicBezTo>
                      <a:pt x="575" y="381"/>
                      <a:pt x="565" y="401"/>
                      <a:pt x="565" y="422"/>
                    </a:cubicBezTo>
                    <a:cubicBezTo>
                      <a:pt x="565" y="432"/>
                      <a:pt x="565" y="452"/>
                      <a:pt x="565" y="463"/>
                    </a:cubicBezTo>
                    <a:lnTo>
                      <a:pt x="1" y="483"/>
                    </a:lnTo>
                    <a:lnTo>
                      <a:pt x="1" y="514"/>
                    </a:lnTo>
                    <a:lnTo>
                      <a:pt x="585" y="504"/>
                    </a:lnTo>
                    <a:cubicBezTo>
                      <a:pt x="654" y="652"/>
                      <a:pt x="931" y="771"/>
                      <a:pt x="1417" y="771"/>
                    </a:cubicBezTo>
                    <a:cubicBezTo>
                      <a:pt x="1437" y="771"/>
                      <a:pt x="1457" y="771"/>
                      <a:pt x="1477" y="770"/>
                    </a:cubicBezTo>
                    <a:cubicBezTo>
                      <a:pt x="1846" y="770"/>
                      <a:pt x="2205" y="658"/>
                      <a:pt x="2502" y="452"/>
                    </a:cubicBezTo>
                    <a:lnTo>
                      <a:pt x="3927" y="422"/>
                    </a:lnTo>
                    <a:lnTo>
                      <a:pt x="3927" y="422"/>
                    </a:lnTo>
                    <a:cubicBezTo>
                      <a:pt x="3794" y="534"/>
                      <a:pt x="3425" y="596"/>
                      <a:pt x="3066" y="617"/>
                    </a:cubicBezTo>
                    <a:lnTo>
                      <a:pt x="3066" y="668"/>
                    </a:lnTo>
                    <a:cubicBezTo>
                      <a:pt x="3671" y="647"/>
                      <a:pt x="3876" y="647"/>
                      <a:pt x="4040" y="647"/>
                    </a:cubicBezTo>
                    <a:lnTo>
                      <a:pt x="4040" y="606"/>
                    </a:lnTo>
                    <a:cubicBezTo>
                      <a:pt x="3897" y="606"/>
                      <a:pt x="3835" y="596"/>
                      <a:pt x="3825" y="575"/>
                    </a:cubicBezTo>
                    <a:cubicBezTo>
                      <a:pt x="3825" y="565"/>
                      <a:pt x="3845" y="545"/>
                      <a:pt x="3897" y="514"/>
                    </a:cubicBezTo>
                    <a:cubicBezTo>
                      <a:pt x="3938" y="493"/>
                      <a:pt x="3989" y="463"/>
                      <a:pt x="4020" y="422"/>
                    </a:cubicBezTo>
                    <a:lnTo>
                      <a:pt x="4645" y="411"/>
                    </a:lnTo>
                    <a:lnTo>
                      <a:pt x="4645" y="370"/>
                    </a:lnTo>
                    <a:lnTo>
                      <a:pt x="4050" y="391"/>
                    </a:lnTo>
                    <a:cubicBezTo>
                      <a:pt x="4061" y="360"/>
                      <a:pt x="4071" y="329"/>
                      <a:pt x="4061" y="299"/>
                    </a:cubicBezTo>
                    <a:lnTo>
                      <a:pt x="4061" y="278"/>
                    </a:lnTo>
                    <a:lnTo>
                      <a:pt x="4645" y="268"/>
                    </a:lnTo>
                    <a:lnTo>
                      <a:pt x="4645" y="227"/>
                    </a:lnTo>
                    <a:lnTo>
                      <a:pt x="4061" y="247"/>
                    </a:lnTo>
                    <a:cubicBezTo>
                      <a:pt x="4002" y="110"/>
                      <a:pt x="3755" y="1"/>
                      <a:pt x="3293" y="1"/>
                    </a:cubicBezTo>
                    <a:cubicBezTo>
                      <a:pt x="3272" y="1"/>
                      <a:pt x="3251" y="1"/>
                      <a:pt x="3230" y="1"/>
                    </a:cubicBezTo>
                    <a:cubicBezTo>
                      <a:pt x="3214" y="1"/>
                      <a:pt x="3198" y="1"/>
                      <a:pt x="31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929;p43">
                <a:extLst>
                  <a:ext uri="{FF2B5EF4-FFF2-40B4-BE49-F238E27FC236}">
                    <a16:creationId xmlns="" xmlns:a16="http://schemas.microsoft.com/office/drawing/2014/main" id="{1EDA7ABC-B7B5-4116-A845-0E6A962301CC}"/>
                  </a:ext>
                </a:extLst>
              </p:cNvPr>
              <p:cNvSpPr/>
              <p:nvPr/>
            </p:nvSpPr>
            <p:spPr>
              <a:xfrm>
                <a:off x="2785438" y="3975317"/>
                <a:ext cx="604366" cy="256394"/>
              </a:xfrm>
              <a:custGeom>
                <a:avLst/>
                <a:gdLst/>
                <a:ahLst/>
                <a:cxnLst/>
                <a:rect l="l" t="t" r="r" b="b"/>
                <a:pathLst>
                  <a:path w="9063" h="3845" extrusionOk="0">
                    <a:moveTo>
                      <a:pt x="4532" y="0"/>
                    </a:moveTo>
                    <a:cubicBezTo>
                      <a:pt x="2092" y="0"/>
                      <a:pt x="93" y="513"/>
                      <a:pt x="0" y="1169"/>
                    </a:cubicBezTo>
                    <a:lnTo>
                      <a:pt x="0" y="1210"/>
                    </a:lnTo>
                    <a:lnTo>
                      <a:pt x="0" y="2645"/>
                    </a:lnTo>
                    <a:cubicBezTo>
                      <a:pt x="41" y="3312"/>
                      <a:pt x="2051" y="3845"/>
                      <a:pt x="4532" y="3845"/>
                    </a:cubicBezTo>
                    <a:cubicBezTo>
                      <a:pt x="6982" y="3845"/>
                      <a:pt x="8981" y="3322"/>
                      <a:pt x="9063" y="2666"/>
                    </a:cubicBezTo>
                    <a:lnTo>
                      <a:pt x="9063" y="2655"/>
                    </a:lnTo>
                    <a:cubicBezTo>
                      <a:pt x="9063" y="2645"/>
                      <a:pt x="9063" y="2635"/>
                      <a:pt x="9063" y="2625"/>
                    </a:cubicBezTo>
                    <a:cubicBezTo>
                      <a:pt x="9063" y="2614"/>
                      <a:pt x="9063" y="2604"/>
                      <a:pt x="9063" y="2594"/>
                    </a:cubicBezTo>
                    <a:lnTo>
                      <a:pt x="9063" y="1210"/>
                    </a:lnTo>
                    <a:lnTo>
                      <a:pt x="9063" y="1169"/>
                    </a:lnTo>
                    <a:cubicBezTo>
                      <a:pt x="8970" y="513"/>
                      <a:pt x="6971" y="0"/>
                      <a:pt x="45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930;p43">
                <a:extLst>
                  <a:ext uri="{FF2B5EF4-FFF2-40B4-BE49-F238E27FC236}">
                    <a16:creationId xmlns="" xmlns:a16="http://schemas.microsoft.com/office/drawing/2014/main" id="{D5D2DC16-1A3A-4860-9592-349A31CABE09}"/>
                  </a:ext>
                </a:extLst>
              </p:cNvPr>
              <p:cNvSpPr/>
              <p:nvPr/>
            </p:nvSpPr>
            <p:spPr>
              <a:xfrm>
                <a:off x="2785438" y="4058005"/>
                <a:ext cx="604366" cy="173708"/>
              </a:xfrm>
              <a:custGeom>
                <a:avLst/>
                <a:gdLst/>
                <a:ahLst/>
                <a:cxnLst/>
                <a:rect l="l" t="t" r="r" b="b"/>
                <a:pathLst>
                  <a:path w="9063" h="2605" extrusionOk="0">
                    <a:moveTo>
                      <a:pt x="0" y="1"/>
                    </a:moveTo>
                    <a:lnTo>
                      <a:pt x="0" y="1405"/>
                    </a:lnTo>
                    <a:cubicBezTo>
                      <a:pt x="41" y="2072"/>
                      <a:pt x="2051" y="2605"/>
                      <a:pt x="4532" y="2605"/>
                    </a:cubicBezTo>
                    <a:cubicBezTo>
                      <a:pt x="6982" y="2605"/>
                      <a:pt x="8981" y="2082"/>
                      <a:pt x="9063" y="1436"/>
                    </a:cubicBezTo>
                    <a:lnTo>
                      <a:pt x="9063" y="1426"/>
                    </a:lnTo>
                    <a:cubicBezTo>
                      <a:pt x="9063" y="1415"/>
                      <a:pt x="9063" y="1395"/>
                      <a:pt x="9063" y="1385"/>
                    </a:cubicBezTo>
                    <a:cubicBezTo>
                      <a:pt x="9063" y="1374"/>
                      <a:pt x="9063" y="1364"/>
                      <a:pt x="9063" y="1354"/>
                    </a:cubicBezTo>
                    <a:lnTo>
                      <a:pt x="9063" y="21"/>
                    </a:lnTo>
                    <a:cubicBezTo>
                      <a:pt x="8981" y="667"/>
                      <a:pt x="6982" y="1190"/>
                      <a:pt x="4532" y="1190"/>
                    </a:cubicBezTo>
                    <a:cubicBezTo>
                      <a:pt x="2051" y="1190"/>
                      <a:pt x="41" y="657"/>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931;p43">
                <a:extLst>
                  <a:ext uri="{FF2B5EF4-FFF2-40B4-BE49-F238E27FC236}">
                    <a16:creationId xmlns="" xmlns:a16="http://schemas.microsoft.com/office/drawing/2014/main" id="{AA26D573-D431-400E-AC60-1A46114BCDE3}"/>
                  </a:ext>
                </a:extLst>
              </p:cNvPr>
              <p:cNvSpPr/>
              <p:nvPr/>
            </p:nvSpPr>
            <p:spPr>
              <a:xfrm>
                <a:off x="3390397" y="4053203"/>
                <a:ext cx="67" cy="2801"/>
              </a:xfrm>
              <a:custGeom>
                <a:avLst/>
                <a:gdLst/>
                <a:ahLst/>
                <a:cxnLst/>
                <a:rect l="l" t="t" r="r" b="b"/>
                <a:pathLst>
                  <a:path w="1" h="42" extrusionOk="0">
                    <a:moveTo>
                      <a:pt x="1" y="42"/>
                    </a:moveTo>
                    <a:cubicBezTo>
                      <a:pt x="1" y="32"/>
                      <a:pt x="1" y="22"/>
                      <a:pt x="1" y="11"/>
                    </a:cubicBezTo>
                    <a:lnTo>
                      <a:pt x="1" y="1"/>
                    </a:lnTo>
                    <a:lnTo>
                      <a:pt x="1" y="1"/>
                    </a:lnTo>
                    <a:lnTo>
                      <a:pt x="1" y="42"/>
                    </a:lnTo>
                    <a:lnTo>
                      <a:pt x="1" y="42"/>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932;p43">
                <a:extLst>
                  <a:ext uri="{FF2B5EF4-FFF2-40B4-BE49-F238E27FC236}">
                    <a16:creationId xmlns="" xmlns:a16="http://schemas.microsoft.com/office/drawing/2014/main" id="{BF2FF5AC-F0D4-4A77-BD38-92C82868FE79}"/>
                  </a:ext>
                </a:extLst>
              </p:cNvPr>
              <p:cNvSpPr/>
              <p:nvPr/>
            </p:nvSpPr>
            <p:spPr>
              <a:xfrm>
                <a:off x="2785438" y="4053203"/>
                <a:ext cx="67" cy="2801"/>
              </a:xfrm>
              <a:custGeom>
                <a:avLst/>
                <a:gdLst/>
                <a:ahLst/>
                <a:cxnLst/>
                <a:rect l="l" t="t" r="r" b="b"/>
                <a:pathLst>
                  <a:path w="1" h="42" extrusionOk="0">
                    <a:moveTo>
                      <a:pt x="0" y="1"/>
                    </a:moveTo>
                    <a:lnTo>
                      <a:pt x="0" y="42"/>
                    </a:lnTo>
                    <a:lnTo>
                      <a:pt x="0" y="42"/>
                    </a:lnTo>
                    <a:lnTo>
                      <a:pt x="0" y="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933;p43">
                <a:extLst>
                  <a:ext uri="{FF2B5EF4-FFF2-40B4-BE49-F238E27FC236}">
                    <a16:creationId xmlns="" xmlns:a16="http://schemas.microsoft.com/office/drawing/2014/main" id="{5CAF7E01-27AC-4BDE-B816-134D5DEB5F1E}"/>
                  </a:ext>
                </a:extLst>
              </p:cNvPr>
              <p:cNvSpPr/>
              <p:nvPr/>
            </p:nvSpPr>
            <p:spPr>
              <a:xfrm>
                <a:off x="2868126" y="3999257"/>
                <a:ext cx="439654" cy="110760"/>
              </a:xfrm>
              <a:custGeom>
                <a:avLst/>
                <a:gdLst/>
                <a:ahLst/>
                <a:cxnLst/>
                <a:rect l="l" t="t" r="r" b="b"/>
                <a:pathLst>
                  <a:path w="6593" h="1661" extrusionOk="0">
                    <a:moveTo>
                      <a:pt x="3292" y="0"/>
                    </a:moveTo>
                    <a:cubicBezTo>
                      <a:pt x="1477" y="0"/>
                      <a:pt x="1" y="369"/>
                      <a:pt x="1" y="831"/>
                    </a:cubicBezTo>
                    <a:cubicBezTo>
                      <a:pt x="1" y="1292"/>
                      <a:pt x="1477" y="1661"/>
                      <a:pt x="3292" y="1661"/>
                    </a:cubicBezTo>
                    <a:cubicBezTo>
                      <a:pt x="5116" y="1661"/>
                      <a:pt x="6592" y="1292"/>
                      <a:pt x="6592" y="831"/>
                    </a:cubicBezTo>
                    <a:cubicBezTo>
                      <a:pt x="6592" y="369"/>
                      <a:pt x="5116" y="0"/>
                      <a:pt x="329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934;p43">
                <a:extLst>
                  <a:ext uri="{FF2B5EF4-FFF2-40B4-BE49-F238E27FC236}">
                    <a16:creationId xmlns="" xmlns:a16="http://schemas.microsoft.com/office/drawing/2014/main" id="{9238FA3E-E5A2-4D83-99D9-81495235EABD}"/>
                  </a:ext>
                </a:extLst>
              </p:cNvPr>
              <p:cNvSpPr/>
              <p:nvPr/>
            </p:nvSpPr>
            <p:spPr>
              <a:xfrm>
                <a:off x="2795707" y="4095614"/>
                <a:ext cx="16471" cy="67083"/>
              </a:xfrm>
              <a:custGeom>
                <a:avLst/>
                <a:gdLst/>
                <a:ahLst/>
                <a:cxnLst/>
                <a:rect l="l" t="t" r="r" b="b"/>
                <a:pathLst>
                  <a:path w="247" h="1006" extrusionOk="0">
                    <a:moveTo>
                      <a:pt x="113" y="1"/>
                    </a:moveTo>
                    <a:cubicBezTo>
                      <a:pt x="51" y="1"/>
                      <a:pt x="0" y="62"/>
                      <a:pt x="0" y="124"/>
                    </a:cubicBezTo>
                    <a:lnTo>
                      <a:pt x="0" y="882"/>
                    </a:lnTo>
                    <a:cubicBezTo>
                      <a:pt x="0" y="944"/>
                      <a:pt x="51" y="1005"/>
                      <a:pt x="113" y="1005"/>
                    </a:cubicBezTo>
                    <a:cubicBezTo>
                      <a:pt x="185" y="1005"/>
                      <a:pt x="236" y="944"/>
                      <a:pt x="246" y="882"/>
                    </a:cubicBezTo>
                    <a:lnTo>
                      <a:pt x="246" y="124"/>
                    </a:lnTo>
                    <a:cubicBezTo>
                      <a:pt x="246" y="52"/>
                      <a:pt x="185" y="1"/>
                      <a:pt x="11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935;p43">
                <a:extLst>
                  <a:ext uri="{FF2B5EF4-FFF2-40B4-BE49-F238E27FC236}">
                    <a16:creationId xmlns="" xmlns:a16="http://schemas.microsoft.com/office/drawing/2014/main" id="{D2B06C7B-49B5-45BA-ABDC-EE98879748ED}"/>
                  </a:ext>
                </a:extLst>
              </p:cNvPr>
              <p:cNvSpPr/>
              <p:nvPr/>
            </p:nvSpPr>
            <p:spPr>
              <a:xfrm>
                <a:off x="2820980" y="4109951"/>
                <a:ext cx="16471" cy="71217"/>
              </a:xfrm>
              <a:custGeom>
                <a:avLst/>
                <a:gdLst/>
                <a:ahLst/>
                <a:cxnLst/>
                <a:rect l="l" t="t" r="r" b="b"/>
                <a:pathLst>
                  <a:path w="247" h="1068" extrusionOk="0">
                    <a:moveTo>
                      <a:pt x="123" y="1"/>
                    </a:moveTo>
                    <a:cubicBezTo>
                      <a:pt x="52" y="1"/>
                      <a:pt x="0" y="52"/>
                      <a:pt x="0" y="124"/>
                    </a:cubicBezTo>
                    <a:lnTo>
                      <a:pt x="0" y="944"/>
                    </a:lnTo>
                    <a:cubicBezTo>
                      <a:pt x="0" y="1016"/>
                      <a:pt x="52" y="1067"/>
                      <a:pt x="123" y="1067"/>
                    </a:cubicBezTo>
                    <a:cubicBezTo>
                      <a:pt x="185" y="1067"/>
                      <a:pt x="236" y="1016"/>
                      <a:pt x="246" y="944"/>
                    </a:cubicBezTo>
                    <a:lnTo>
                      <a:pt x="246" y="124"/>
                    </a:lnTo>
                    <a:cubicBezTo>
                      <a:pt x="23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936;p43">
                <a:extLst>
                  <a:ext uri="{FF2B5EF4-FFF2-40B4-BE49-F238E27FC236}">
                    <a16:creationId xmlns="" xmlns:a16="http://schemas.microsoft.com/office/drawing/2014/main" id="{0B234F67-D3A3-4AE2-9F65-386C7716752F}"/>
                  </a:ext>
                </a:extLst>
              </p:cNvPr>
              <p:cNvSpPr/>
              <p:nvPr/>
            </p:nvSpPr>
            <p:spPr>
              <a:xfrm>
                <a:off x="2848321" y="4120220"/>
                <a:ext cx="16471" cy="71884"/>
              </a:xfrm>
              <a:custGeom>
                <a:avLst/>
                <a:gdLst/>
                <a:ahLst/>
                <a:cxnLst/>
                <a:rect l="l" t="t" r="r" b="b"/>
                <a:pathLst>
                  <a:path w="247" h="1078" extrusionOk="0">
                    <a:moveTo>
                      <a:pt x="134" y="1"/>
                    </a:moveTo>
                    <a:cubicBezTo>
                      <a:pt x="62" y="1"/>
                      <a:pt x="11" y="52"/>
                      <a:pt x="0" y="124"/>
                    </a:cubicBezTo>
                    <a:lnTo>
                      <a:pt x="0" y="964"/>
                    </a:lnTo>
                    <a:cubicBezTo>
                      <a:pt x="11" y="1026"/>
                      <a:pt x="62" y="1077"/>
                      <a:pt x="134" y="1077"/>
                    </a:cubicBezTo>
                    <a:cubicBezTo>
                      <a:pt x="195" y="1077"/>
                      <a:pt x="247" y="1026"/>
                      <a:pt x="247" y="964"/>
                    </a:cubicBezTo>
                    <a:lnTo>
                      <a:pt x="247" y="124"/>
                    </a:lnTo>
                    <a:cubicBezTo>
                      <a:pt x="247" y="52"/>
                      <a:pt x="195" y="1"/>
                      <a:pt x="13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937;p43">
                <a:extLst>
                  <a:ext uri="{FF2B5EF4-FFF2-40B4-BE49-F238E27FC236}">
                    <a16:creationId xmlns="" xmlns:a16="http://schemas.microsoft.com/office/drawing/2014/main" id="{C88F0FB5-5B04-4F59-BB2C-E4357B2FF199}"/>
                  </a:ext>
                </a:extLst>
              </p:cNvPr>
              <p:cNvSpPr/>
              <p:nvPr/>
            </p:nvSpPr>
            <p:spPr>
              <a:xfrm>
                <a:off x="2879796" y="4128422"/>
                <a:ext cx="16471" cy="71884"/>
              </a:xfrm>
              <a:custGeom>
                <a:avLst/>
                <a:gdLst/>
                <a:ahLst/>
                <a:cxnLst/>
                <a:rect l="l" t="t" r="r" b="b"/>
                <a:pathLst>
                  <a:path w="247" h="1078" extrusionOk="0">
                    <a:moveTo>
                      <a:pt x="123" y="1"/>
                    </a:moveTo>
                    <a:cubicBezTo>
                      <a:pt x="62" y="1"/>
                      <a:pt x="0" y="52"/>
                      <a:pt x="0" y="124"/>
                    </a:cubicBezTo>
                    <a:lnTo>
                      <a:pt x="0" y="954"/>
                    </a:lnTo>
                    <a:cubicBezTo>
                      <a:pt x="0" y="1016"/>
                      <a:pt x="62" y="1077"/>
                      <a:pt x="123" y="1077"/>
                    </a:cubicBezTo>
                    <a:cubicBezTo>
                      <a:pt x="195" y="1077"/>
                      <a:pt x="246" y="1016"/>
                      <a:pt x="246" y="954"/>
                    </a:cubicBezTo>
                    <a:lnTo>
                      <a:pt x="246" y="124"/>
                    </a:lnTo>
                    <a:cubicBezTo>
                      <a:pt x="246" y="5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938;p43">
                <a:extLst>
                  <a:ext uri="{FF2B5EF4-FFF2-40B4-BE49-F238E27FC236}">
                    <a16:creationId xmlns="" xmlns:a16="http://schemas.microsoft.com/office/drawing/2014/main" id="{9F97CFD8-D153-4DCC-B556-8004D5834A53}"/>
                  </a:ext>
                </a:extLst>
              </p:cNvPr>
              <p:cNvSpPr/>
              <p:nvPr/>
            </p:nvSpPr>
            <p:spPr>
              <a:xfrm>
                <a:off x="2907803" y="4135291"/>
                <a:ext cx="15804" cy="73884"/>
              </a:xfrm>
              <a:custGeom>
                <a:avLst/>
                <a:gdLst/>
                <a:ahLst/>
                <a:cxnLst/>
                <a:rect l="l" t="t" r="r" b="b"/>
                <a:pathLst>
                  <a:path w="237" h="1108" extrusionOk="0">
                    <a:moveTo>
                      <a:pt x="123" y="0"/>
                    </a:moveTo>
                    <a:cubicBezTo>
                      <a:pt x="52" y="0"/>
                      <a:pt x="0" y="62"/>
                      <a:pt x="0" y="123"/>
                    </a:cubicBezTo>
                    <a:lnTo>
                      <a:pt x="0" y="984"/>
                    </a:lnTo>
                    <a:cubicBezTo>
                      <a:pt x="0" y="1056"/>
                      <a:pt x="52" y="1107"/>
                      <a:pt x="123" y="1107"/>
                    </a:cubicBezTo>
                    <a:cubicBezTo>
                      <a:pt x="185" y="1107"/>
                      <a:pt x="236" y="1056"/>
                      <a:pt x="236" y="984"/>
                    </a:cubicBezTo>
                    <a:lnTo>
                      <a:pt x="236" y="123"/>
                    </a:lnTo>
                    <a:cubicBezTo>
                      <a:pt x="236" y="6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939;p43">
                <a:extLst>
                  <a:ext uri="{FF2B5EF4-FFF2-40B4-BE49-F238E27FC236}">
                    <a16:creationId xmlns="" xmlns:a16="http://schemas.microsoft.com/office/drawing/2014/main" id="{FFEA2FA1-599F-4EAE-B1AF-6EF75C4DEDCA}"/>
                  </a:ext>
                </a:extLst>
              </p:cNvPr>
              <p:cNvSpPr/>
              <p:nvPr/>
            </p:nvSpPr>
            <p:spPr>
              <a:xfrm>
                <a:off x="2940612" y="4140759"/>
                <a:ext cx="15804" cy="74551"/>
              </a:xfrm>
              <a:custGeom>
                <a:avLst/>
                <a:gdLst/>
                <a:ahLst/>
                <a:cxnLst/>
                <a:rect l="l" t="t" r="r" b="b"/>
                <a:pathLst>
                  <a:path w="237" h="1118" extrusionOk="0">
                    <a:moveTo>
                      <a:pt x="123" y="0"/>
                    </a:moveTo>
                    <a:cubicBezTo>
                      <a:pt x="52" y="0"/>
                      <a:pt x="0" y="51"/>
                      <a:pt x="0" y="123"/>
                    </a:cubicBezTo>
                    <a:lnTo>
                      <a:pt x="0" y="984"/>
                    </a:lnTo>
                    <a:cubicBezTo>
                      <a:pt x="0" y="1056"/>
                      <a:pt x="52" y="1107"/>
                      <a:pt x="123" y="1118"/>
                    </a:cubicBezTo>
                    <a:cubicBezTo>
                      <a:pt x="185" y="1107"/>
                      <a:pt x="236" y="1056"/>
                      <a:pt x="236" y="995"/>
                    </a:cubicBezTo>
                    <a:lnTo>
                      <a:pt x="236" y="123"/>
                    </a:lnTo>
                    <a:cubicBezTo>
                      <a:pt x="23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940;p43">
                <a:extLst>
                  <a:ext uri="{FF2B5EF4-FFF2-40B4-BE49-F238E27FC236}">
                    <a16:creationId xmlns="" xmlns:a16="http://schemas.microsoft.com/office/drawing/2014/main" id="{BA872371-E633-479E-9B3D-FA23C913FD73}"/>
                  </a:ext>
                </a:extLst>
              </p:cNvPr>
              <p:cNvSpPr/>
              <p:nvPr/>
            </p:nvSpPr>
            <p:spPr>
              <a:xfrm>
                <a:off x="2975488" y="4144160"/>
                <a:ext cx="16471" cy="73884"/>
              </a:xfrm>
              <a:custGeom>
                <a:avLst/>
                <a:gdLst/>
                <a:ahLst/>
                <a:cxnLst/>
                <a:rect l="l" t="t" r="r" b="b"/>
                <a:pathLst>
                  <a:path w="247" h="1108" extrusionOk="0">
                    <a:moveTo>
                      <a:pt x="123" y="0"/>
                    </a:moveTo>
                    <a:cubicBezTo>
                      <a:pt x="52" y="0"/>
                      <a:pt x="0" y="52"/>
                      <a:pt x="0" y="113"/>
                    </a:cubicBezTo>
                    <a:lnTo>
                      <a:pt x="0" y="995"/>
                    </a:lnTo>
                    <a:cubicBezTo>
                      <a:pt x="0" y="1056"/>
                      <a:pt x="52" y="1108"/>
                      <a:pt x="123" y="1108"/>
                    </a:cubicBezTo>
                    <a:cubicBezTo>
                      <a:pt x="185" y="1108"/>
                      <a:pt x="236" y="1056"/>
                      <a:pt x="246" y="995"/>
                    </a:cubicBezTo>
                    <a:lnTo>
                      <a:pt x="246" y="113"/>
                    </a:lnTo>
                    <a:cubicBezTo>
                      <a:pt x="236" y="5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941;p43">
                <a:extLst>
                  <a:ext uri="{FF2B5EF4-FFF2-40B4-BE49-F238E27FC236}">
                    <a16:creationId xmlns="" xmlns:a16="http://schemas.microsoft.com/office/drawing/2014/main" id="{308E81D1-D7B3-43B4-AA27-B018ABDCCB27}"/>
                  </a:ext>
                </a:extLst>
              </p:cNvPr>
              <p:cNvSpPr/>
              <p:nvPr/>
            </p:nvSpPr>
            <p:spPr>
              <a:xfrm>
                <a:off x="3008297" y="4146227"/>
                <a:ext cx="16471" cy="74551"/>
              </a:xfrm>
              <a:custGeom>
                <a:avLst/>
                <a:gdLst/>
                <a:ahLst/>
                <a:cxnLst/>
                <a:rect l="l" t="t" r="r" b="b"/>
                <a:pathLst>
                  <a:path w="247" h="1118" extrusionOk="0">
                    <a:moveTo>
                      <a:pt x="123" y="0"/>
                    </a:moveTo>
                    <a:cubicBezTo>
                      <a:pt x="52" y="0"/>
                      <a:pt x="0" y="51"/>
                      <a:pt x="0" y="123"/>
                    </a:cubicBezTo>
                    <a:lnTo>
                      <a:pt x="0" y="995"/>
                    </a:lnTo>
                    <a:cubicBezTo>
                      <a:pt x="0" y="1066"/>
                      <a:pt x="52" y="1118"/>
                      <a:pt x="123" y="1118"/>
                    </a:cubicBezTo>
                    <a:cubicBezTo>
                      <a:pt x="185" y="1118"/>
                      <a:pt x="236" y="1066"/>
                      <a:pt x="246" y="995"/>
                    </a:cubicBezTo>
                    <a:lnTo>
                      <a:pt x="246" y="123"/>
                    </a:lnTo>
                    <a:cubicBezTo>
                      <a:pt x="23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942;p43">
                <a:extLst>
                  <a:ext uri="{FF2B5EF4-FFF2-40B4-BE49-F238E27FC236}">
                    <a16:creationId xmlns="" xmlns:a16="http://schemas.microsoft.com/office/drawing/2014/main" id="{5303B9A5-2837-41D8-AAAE-801D2E53F56F}"/>
                  </a:ext>
                </a:extLst>
              </p:cNvPr>
              <p:cNvSpPr/>
              <p:nvPr/>
            </p:nvSpPr>
            <p:spPr>
              <a:xfrm>
                <a:off x="3046573" y="4146227"/>
                <a:ext cx="16471" cy="74551"/>
              </a:xfrm>
              <a:custGeom>
                <a:avLst/>
                <a:gdLst/>
                <a:ahLst/>
                <a:cxnLst/>
                <a:rect l="l" t="t" r="r" b="b"/>
                <a:pathLst>
                  <a:path w="247" h="1118" extrusionOk="0">
                    <a:moveTo>
                      <a:pt x="123" y="0"/>
                    </a:moveTo>
                    <a:cubicBezTo>
                      <a:pt x="62" y="0"/>
                      <a:pt x="0" y="51"/>
                      <a:pt x="0" y="123"/>
                    </a:cubicBezTo>
                    <a:lnTo>
                      <a:pt x="0" y="995"/>
                    </a:lnTo>
                    <a:cubicBezTo>
                      <a:pt x="0" y="1066"/>
                      <a:pt x="62" y="1118"/>
                      <a:pt x="123" y="1118"/>
                    </a:cubicBezTo>
                    <a:cubicBezTo>
                      <a:pt x="185" y="1118"/>
                      <a:pt x="236" y="1066"/>
                      <a:pt x="246" y="995"/>
                    </a:cubicBezTo>
                    <a:lnTo>
                      <a:pt x="246" y="123"/>
                    </a:lnTo>
                    <a:cubicBezTo>
                      <a:pt x="23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943;p43">
                <a:extLst>
                  <a:ext uri="{FF2B5EF4-FFF2-40B4-BE49-F238E27FC236}">
                    <a16:creationId xmlns="" xmlns:a16="http://schemas.microsoft.com/office/drawing/2014/main" id="{B255424F-E808-441B-B5D8-8EA9DAF3E8EB}"/>
                  </a:ext>
                </a:extLst>
              </p:cNvPr>
              <p:cNvSpPr/>
              <p:nvPr/>
            </p:nvSpPr>
            <p:spPr>
              <a:xfrm>
                <a:off x="3078715" y="4146227"/>
                <a:ext cx="15804" cy="74551"/>
              </a:xfrm>
              <a:custGeom>
                <a:avLst/>
                <a:gdLst/>
                <a:ahLst/>
                <a:cxnLst/>
                <a:rect l="l" t="t" r="r" b="b"/>
                <a:pathLst>
                  <a:path w="237" h="1118" extrusionOk="0">
                    <a:moveTo>
                      <a:pt x="123" y="0"/>
                    </a:moveTo>
                    <a:cubicBezTo>
                      <a:pt x="51" y="0"/>
                      <a:pt x="0" y="51"/>
                      <a:pt x="0" y="123"/>
                    </a:cubicBezTo>
                    <a:lnTo>
                      <a:pt x="0" y="995"/>
                    </a:lnTo>
                    <a:cubicBezTo>
                      <a:pt x="0" y="1066"/>
                      <a:pt x="51" y="1118"/>
                      <a:pt x="123" y="1118"/>
                    </a:cubicBezTo>
                    <a:cubicBezTo>
                      <a:pt x="185" y="1118"/>
                      <a:pt x="236" y="1066"/>
                      <a:pt x="236" y="995"/>
                    </a:cubicBezTo>
                    <a:lnTo>
                      <a:pt x="236" y="123"/>
                    </a:lnTo>
                    <a:cubicBezTo>
                      <a:pt x="23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944;p43">
                <a:extLst>
                  <a:ext uri="{FF2B5EF4-FFF2-40B4-BE49-F238E27FC236}">
                    <a16:creationId xmlns="" xmlns:a16="http://schemas.microsoft.com/office/drawing/2014/main" id="{3F71C9E5-68EF-47C0-9B76-91D9B08F8FFB}"/>
                  </a:ext>
                </a:extLst>
              </p:cNvPr>
              <p:cNvSpPr/>
              <p:nvPr/>
            </p:nvSpPr>
            <p:spPr>
              <a:xfrm>
                <a:off x="3112857" y="4146227"/>
                <a:ext cx="16471" cy="74551"/>
              </a:xfrm>
              <a:custGeom>
                <a:avLst/>
                <a:gdLst/>
                <a:ahLst/>
                <a:cxnLst/>
                <a:rect l="l" t="t" r="r" b="b"/>
                <a:pathLst>
                  <a:path w="247" h="1118" extrusionOk="0">
                    <a:moveTo>
                      <a:pt x="124" y="0"/>
                    </a:moveTo>
                    <a:cubicBezTo>
                      <a:pt x="62" y="0"/>
                      <a:pt x="11" y="51"/>
                      <a:pt x="1" y="123"/>
                    </a:cubicBezTo>
                    <a:lnTo>
                      <a:pt x="1" y="995"/>
                    </a:lnTo>
                    <a:cubicBezTo>
                      <a:pt x="11" y="1066"/>
                      <a:pt x="62" y="1118"/>
                      <a:pt x="124" y="1118"/>
                    </a:cubicBezTo>
                    <a:cubicBezTo>
                      <a:pt x="185" y="1118"/>
                      <a:pt x="247" y="1066"/>
                      <a:pt x="247" y="995"/>
                    </a:cubicBezTo>
                    <a:lnTo>
                      <a:pt x="247" y="123"/>
                    </a:lnTo>
                    <a:cubicBezTo>
                      <a:pt x="247"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945;p43">
                <a:extLst>
                  <a:ext uri="{FF2B5EF4-FFF2-40B4-BE49-F238E27FC236}">
                    <a16:creationId xmlns="" xmlns:a16="http://schemas.microsoft.com/office/drawing/2014/main" id="{FFBAE0B9-C211-4954-8CAE-7AE28CB7A295}"/>
                  </a:ext>
                </a:extLst>
              </p:cNvPr>
              <p:cNvSpPr/>
              <p:nvPr/>
            </p:nvSpPr>
            <p:spPr>
              <a:xfrm>
                <a:off x="3365124" y="4095614"/>
                <a:ext cx="16471" cy="68416"/>
              </a:xfrm>
              <a:custGeom>
                <a:avLst/>
                <a:gdLst/>
                <a:ahLst/>
                <a:cxnLst/>
                <a:rect l="l" t="t" r="r" b="b"/>
                <a:pathLst>
                  <a:path w="247" h="1026" extrusionOk="0">
                    <a:moveTo>
                      <a:pt x="124" y="1"/>
                    </a:moveTo>
                    <a:cubicBezTo>
                      <a:pt x="62" y="1"/>
                      <a:pt x="1" y="62"/>
                      <a:pt x="11" y="124"/>
                    </a:cubicBezTo>
                    <a:lnTo>
                      <a:pt x="11" y="913"/>
                    </a:lnTo>
                    <a:cubicBezTo>
                      <a:pt x="11" y="974"/>
                      <a:pt x="62" y="1026"/>
                      <a:pt x="124" y="1026"/>
                    </a:cubicBezTo>
                    <a:cubicBezTo>
                      <a:pt x="195" y="1026"/>
                      <a:pt x="247" y="974"/>
                      <a:pt x="247" y="913"/>
                    </a:cubicBezTo>
                    <a:lnTo>
                      <a:pt x="247" y="124"/>
                    </a:lnTo>
                    <a:cubicBezTo>
                      <a:pt x="247" y="62"/>
                      <a:pt x="19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946;p43">
                <a:extLst>
                  <a:ext uri="{FF2B5EF4-FFF2-40B4-BE49-F238E27FC236}">
                    <a16:creationId xmlns="" xmlns:a16="http://schemas.microsoft.com/office/drawing/2014/main" id="{2ACCEF1D-CDEC-4815-9ADF-ADE8386BCBB3}"/>
                  </a:ext>
                </a:extLst>
              </p:cNvPr>
              <p:cNvSpPr/>
              <p:nvPr/>
            </p:nvSpPr>
            <p:spPr>
              <a:xfrm>
                <a:off x="3339851" y="4109951"/>
                <a:ext cx="16471" cy="71217"/>
              </a:xfrm>
              <a:custGeom>
                <a:avLst/>
                <a:gdLst/>
                <a:ahLst/>
                <a:cxnLst/>
                <a:rect l="l" t="t" r="r" b="b"/>
                <a:pathLst>
                  <a:path w="247" h="1068" extrusionOk="0">
                    <a:moveTo>
                      <a:pt x="123" y="1"/>
                    </a:moveTo>
                    <a:cubicBezTo>
                      <a:pt x="62" y="1"/>
                      <a:pt x="0" y="52"/>
                      <a:pt x="0" y="124"/>
                    </a:cubicBezTo>
                    <a:lnTo>
                      <a:pt x="0" y="944"/>
                    </a:lnTo>
                    <a:cubicBezTo>
                      <a:pt x="0" y="1016"/>
                      <a:pt x="62" y="1067"/>
                      <a:pt x="123" y="1067"/>
                    </a:cubicBezTo>
                    <a:cubicBezTo>
                      <a:pt x="195" y="1067"/>
                      <a:pt x="246" y="1016"/>
                      <a:pt x="246" y="944"/>
                    </a:cubicBezTo>
                    <a:lnTo>
                      <a:pt x="246" y="124"/>
                    </a:lnTo>
                    <a:cubicBezTo>
                      <a:pt x="246" y="5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947;p43">
                <a:extLst>
                  <a:ext uri="{FF2B5EF4-FFF2-40B4-BE49-F238E27FC236}">
                    <a16:creationId xmlns="" xmlns:a16="http://schemas.microsoft.com/office/drawing/2014/main" id="{FBA7B4ED-80A8-4E9C-9E09-2F4BC337C146}"/>
                  </a:ext>
                </a:extLst>
              </p:cNvPr>
              <p:cNvSpPr/>
              <p:nvPr/>
            </p:nvSpPr>
            <p:spPr>
              <a:xfrm>
                <a:off x="3311777" y="4120220"/>
                <a:ext cx="16538" cy="69817"/>
              </a:xfrm>
              <a:custGeom>
                <a:avLst/>
                <a:gdLst/>
                <a:ahLst/>
                <a:cxnLst/>
                <a:rect l="l" t="t" r="r" b="b"/>
                <a:pathLst>
                  <a:path w="248" h="1047" extrusionOk="0">
                    <a:moveTo>
                      <a:pt x="124" y="1"/>
                    </a:moveTo>
                    <a:cubicBezTo>
                      <a:pt x="63" y="1"/>
                      <a:pt x="1" y="52"/>
                      <a:pt x="1" y="124"/>
                    </a:cubicBezTo>
                    <a:lnTo>
                      <a:pt x="1" y="923"/>
                    </a:lnTo>
                    <a:cubicBezTo>
                      <a:pt x="1" y="995"/>
                      <a:pt x="63" y="1046"/>
                      <a:pt x="124" y="1046"/>
                    </a:cubicBezTo>
                    <a:cubicBezTo>
                      <a:pt x="196" y="1046"/>
                      <a:pt x="247" y="995"/>
                      <a:pt x="247" y="923"/>
                    </a:cubicBezTo>
                    <a:lnTo>
                      <a:pt x="247" y="124"/>
                    </a:lnTo>
                    <a:cubicBezTo>
                      <a:pt x="247" y="52"/>
                      <a:pt x="196"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948;p43">
                <a:extLst>
                  <a:ext uri="{FF2B5EF4-FFF2-40B4-BE49-F238E27FC236}">
                    <a16:creationId xmlns="" xmlns:a16="http://schemas.microsoft.com/office/drawing/2014/main" id="{EDB1541B-DD3F-485B-94C3-FE8E96B6F085}"/>
                  </a:ext>
                </a:extLst>
              </p:cNvPr>
              <p:cNvSpPr/>
              <p:nvPr/>
            </p:nvSpPr>
            <p:spPr>
              <a:xfrm>
                <a:off x="3281035" y="4128422"/>
                <a:ext cx="16471" cy="71884"/>
              </a:xfrm>
              <a:custGeom>
                <a:avLst/>
                <a:gdLst/>
                <a:ahLst/>
                <a:cxnLst/>
                <a:rect l="l" t="t" r="r" b="b"/>
                <a:pathLst>
                  <a:path w="247" h="1078" extrusionOk="0">
                    <a:moveTo>
                      <a:pt x="124" y="1"/>
                    </a:moveTo>
                    <a:cubicBezTo>
                      <a:pt x="52" y="1"/>
                      <a:pt x="1" y="52"/>
                      <a:pt x="1" y="124"/>
                    </a:cubicBezTo>
                    <a:lnTo>
                      <a:pt x="1" y="954"/>
                    </a:lnTo>
                    <a:cubicBezTo>
                      <a:pt x="1" y="1016"/>
                      <a:pt x="52" y="1077"/>
                      <a:pt x="124" y="1077"/>
                    </a:cubicBezTo>
                    <a:cubicBezTo>
                      <a:pt x="185" y="1067"/>
                      <a:pt x="236" y="1016"/>
                      <a:pt x="247" y="954"/>
                    </a:cubicBezTo>
                    <a:lnTo>
                      <a:pt x="247" y="124"/>
                    </a:lnTo>
                    <a:cubicBezTo>
                      <a:pt x="236"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949;p43">
                <a:extLst>
                  <a:ext uri="{FF2B5EF4-FFF2-40B4-BE49-F238E27FC236}">
                    <a16:creationId xmlns="" xmlns:a16="http://schemas.microsoft.com/office/drawing/2014/main" id="{0E095635-7225-4309-9FAC-B7106A29F7EC}"/>
                  </a:ext>
                </a:extLst>
              </p:cNvPr>
              <p:cNvSpPr/>
              <p:nvPr/>
            </p:nvSpPr>
            <p:spPr>
              <a:xfrm>
                <a:off x="3253028" y="4135291"/>
                <a:ext cx="16471" cy="73884"/>
              </a:xfrm>
              <a:custGeom>
                <a:avLst/>
                <a:gdLst/>
                <a:ahLst/>
                <a:cxnLst/>
                <a:rect l="l" t="t" r="r" b="b"/>
                <a:pathLst>
                  <a:path w="247" h="1108" extrusionOk="0">
                    <a:moveTo>
                      <a:pt x="123" y="0"/>
                    </a:moveTo>
                    <a:cubicBezTo>
                      <a:pt x="62" y="0"/>
                      <a:pt x="0" y="51"/>
                      <a:pt x="0" y="123"/>
                    </a:cubicBezTo>
                    <a:lnTo>
                      <a:pt x="0" y="984"/>
                    </a:lnTo>
                    <a:cubicBezTo>
                      <a:pt x="0" y="1056"/>
                      <a:pt x="62" y="1107"/>
                      <a:pt x="123" y="1107"/>
                    </a:cubicBezTo>
                    <a:cubicBezTo>
                      <a:pt x="195" y="1107"/>
                      <a:pt x="246" y="1056"/>
                      <a:pt x="246" y="984"/>
                    </a:cubicBezTo>
                    <a:lnTo>
                      <a:pt x="246" y="123"/>
                    </a:lnTo>
                    <a:cubicBezTo>
                      <a:pt x="246" y="51"/>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950;p43">
                <a:extLst>
                  <a:ext uri="{FF2B5EF4-FFF2-40B4-BE49-F238E27FC236}">
                    <a16:creationId xmlns="" xmlns:a16="http://schemas.microsoft.com/office/drawing/2014/main" id="{39CDD33C-042E-4A53-BC31-1D95CE1970F0}"/>
                  </a:ext>
                </a:extLst>
              </p:cNvPr>
              <p:cNvSpPr/>
              <p:nvPr/>
            </p:nvSpPr>
            <p:spPr>
              <a:xfrm>
                <a:off x="3220219" y="4139358"/>
                <a:ext cx="16471" cy="75285"/>
              </a:xfrm>
              <a:custGeom>
                <a:avLst/>
                <a:gdLst/>
                <a:ahLst/>
                <a:cxnLst/>
                <a:rect l="l" t="t" r="r" b="b"/>
                <a:pathLst>
                  <a:path w="247" h="1129" extrusionOk="0">
                    <a:moveTo>
                      <a:pt x="123" y="1"/>
                    </a:moveTo>
                    <a:cubicBezTo>
                      <a:pt x="62" y="1"/>
                      <a:pt x="0" y="62"/>
                      <a:pt x="0" y="124"/>
                    </a:cubicBezTo>
                    <a:lnTo>
                      <a:pt x="0" y="1005"/>
                    </a:lnTo>
                    <a:cubicBezTo>
                      <a:pt x="0" y="1067"/>
                      <a:pt x="62" y="1128"/>
                      <a:pt x="123" y="1128"/>
                    </a:cubicBezTo>
                    <a:cubicBezTo>
                      <a:pt x="195" y="1128"/>
                      <a:pt x="246" y="1067"/>
                      <a:pt x="246" y="1005"/>
                    </a:cubicBezTo>
                    <a:lnTo>
                      <a:pt x="246" y="124"/>
                    </a:lnTo>
                    <a:cubicBezTo>
                      <a:pt x="246" y="6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951;p43">
                <a:extLst>
                  <a:ext uri="{FF2B5EF4-FFF2-40B4-BE49-F238E27FC236}">
                    <a16:creationId xmlns="" xmlns:a16="http://schemas.microsoft.com/office/drawing/2014/main" id="{4BB78CCA-9018-4F89-AE4C-02EFC2329C9F}"/>
                  </a:ext>
                </a:extLst>
              </p:cNvPr>
              <p:cNvSpPr/>
              <p:nvPr/>
            </p:nvSpPr>
            <p:spPr>
              <a:xfrm>
                <a:off x="3184676" y="4144093"/>
                <a:ext cx="17138" cy="73951"/>
              </a:xfrm>
              <a:custGeom>
                <a:avLst/>
                <a:gdLst/>
                <a:ahLst/>
                <a:cxnLst/>
                <a:rect l="l" t="t" r="r" b="b"/>
                <a:pathLst>
                  <a:path w="257" h="1109" extrusionOk="0">
                    <a:moveTo>
                      <a:pt x="118" y="0"/>
                    </a:moveTo>
                    <a:cubicBezTo>
                      <a:pt x="54" y="0"/>
                      <a:pt x="10" y="57"/>
                      <a:pt x="0" y="114"/>
                    </a:cubicBezTo>
                    <a:lnTo>
                      <a:pt x="0" y="996"/>
                    </a:lnTo>
                    <a:cubicBezTo>
                      <a:pt x="10" y="1057"/>
                      <a:pt x="62" y="1109"/>
                      <a:pt x="133" y="1109"/>
                    </a:cubicBezTo>
                    <a:cubicBezTo>
                      <a:pt x="195" y="1109"/>
                      <a:pt x="257" y="1057"/>
                      <a:pt x="257" y="996"/>
                    </a:cubicBezTo>
                    <a:lnTo>
                      <a:pt x="257" y="114"/>
                    </a:lnTo>
                    <a:cubicBezTo>
                      <a:pt x="257" y="53"/>
                      <a:pt x="195" y="1"/>
                      <a:pt x="133" y="1"/>
                    </a:cubicBezTo>
                    <a:cubicBezTo>
                      <a:pt x="128" y="1"/>
                      <a:pt x="123" y="0"/>
                      <a:pt x="118"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952;p43">
                <a:extLst>
                  <a:ext uri="{FF2B5EF4-FFF2-40B4-BE49-F238E27FC236}">
                    <a16:creationId xmlns="" xmlns:a16="http://schemas.microsoft.com/office/drawing/2014/main" id="{DB6B2AB6-2401-4172-B362-96D8DE04767D}"/>
                  </a:ext>
                </a:extLst>
              </p:cNvPr>
              <p:cNvSpPr/>
              <p:nvPr/>
            </p:nvSpPr>
            <p:spPr>
              <a:xfrm>
                <a:off x="3152535" y="4146227"/>
                <a:ext cx="16471" cy="74551"/>
              </a:xfrm>
              <a:custGeom>
                <a:avLst/>
                <a:gdLst/>
                <a:ahLst/>
                <a:cxnLst/>
                <a:rect l="l" t="t" r="r" b="b"/>
                <a:pathLst>
                  <a:path w="247" h="1118" extrusionOk="0">
                    <a:moveTo>
                      <a:pt x="123" y="0"/>
                    </a:moveTo>
                    <a:cubicBezTo>
                      <a:pt x="52" y="0"/>
                      <a:pt x="0" y="51"/>
                      <a:pt x="0" y="113"/>
                    </a:cubicBezTo>
                    <a:lnTo>
                      <a:pt x="0" y="995"/>
                    </a:lnTo>
                    <a:cubicBezTo>
                      <a:pt x="0" y="1066"/>
                      <a:pt x="52" y="1118"/>
                      <a:pt x="123" y="1118"/>
                    </a:cubicBezTo>
                    <a:cubicBezTo>
                      <a:pt x="185" y="1118"/>
                      <a:pt x="246" y="1066"/>
                      <a:pt x="246" y="995"/>
                    </a:cubicBezTo>
                    <a:lnTo>
                      <a:pt x="246" y="113"/>
                    </a:lnTo>
                    <a:cubicBezTo>
                      <a:pt x="24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953;p43">
                <a:extLst>
                  <a:ext uri="{FF2B5EF4-FFF2-40B4-BE49-F238E27FC236}">
                    <a16:creationId xmlns="" xmlns:a16="http://schemas.microsoft.com/office/drawing/2014/main" id="{D3641CC9-8CDA-4D96-96EC-69212B4CD0DC}"/>
                  </a:ext>
                </a:extLst>
              </p:cNvPr>
              <p:cNvSpPr/>
              <p:nvPr/>
            </p:nvSpPr>
            <p:spPr>
              <a:xfrm>
                <a:off x="2934477" y="4036133"/>
                <a:ext cx="309752" cy="51412"/>
              </a:xfrm>
              <a:custGeom>
                <a:avLst/>
                <a:gdLst/>
                <a:ahLst/>
                <a:cxnLst/>
                <a:rect l="l" t="t" r="r" b="b"/>
                <a:pathLst>
                  <a:path w="4645" h="771" extrusionOk="0">
                    <a:moveTo>
                      <a:pt x="3352" y="112"/>
                    </a:moveTo>
                    <a:cubicBezTo>
                      <a:pt x="3369" y="112"/>
                      <a:pt x="3386" y="113"/>
                      <a:pt x="3404" y="113"/>
                    </a:cubicBezTo>
                    <a:cubicBezTo>
                      <a:pt x="3660" y="113"/>
                      <a:pt x="3865" y="165"/>
                      <a:pt x="3937" y="236"/>
                    </a:cubicBezTo>
                    <a:lnTo>
                      <a:pt x="2809" y="257"/>
                    </a:lnTo>
                    <a:cubicBezTo>
                      <a:pt x="2978" y="163"/>
                      <a:pt x="3164" y="112"/>
                      <a:pt x="3352" y="112"/>
                    </a:cubicBezTo>
                    <a:close/>
                    <a:moveTo>
                      <a:pt x="3957" y="278"/>
                    </a:moveTo>
                    <a:cubicBezTo>
                      <a:pt x="3967" y="288"/>
                      <a:pt x="3967" y="298"/>
                      <a:pt x="3967" y="319"/>
                    </a:cubicBezTo>
                    <a:cubicBezTo>
                      <a:pt x="3967" y="339"/>
                      <a:pt x="3957" y="360"/>
                      <a:pt x="3947" y="380"/>
                    </a:cubicBezTo>
                    <a:lnTo>
                      <a:pt x="2563" y="421"/>
                    </a:lnTo>
                    <a:lnTo>
                      <a:pt x="2748" y="298"/>
                    </a:lnTo>
                    <a:lnTo>
                      <a:pt x="3957" y="278"/>
                    </a:lnTo>
                    <a:close/>
                    <a:moveTo>
                      <a:pt x="2173" y="319"/>
                    </a:moveTo>
                    <a:lnTo>
                      <a:pt x="2163" y="329"/>
                    </a:lnTo>
                    <a:cubicBezTo>
                      <a:pt x="2102" y="360"/>
                      <a:pt x="2050" y="401"/>
                      <a:pt x="1989" y="431"/>
                    </a:cubicBezTo>
                    <a:lnTo>
                      <a:pt x="677" y="462"/>
                    </a:lnTo>
                    <a:cubicBezTo>
                      <a:pt x="667" y="442"/>
                      <a:pt x="656" y="431"/>
                      <a:pt x="656" y="411"/>
                    </a:cubicBezTo>
                    <a:cubicBezTo>
                      <a:pt x="656" y="390"/>
                      <a:pt x="656" y="370"/>
                      <a:pt x="667" y="349"/>
                    </a:cubicBezTo>
                    <a:lnTo>
                      <a:pt x="2173" y="319"/>
                    </a:lnTo>
                    <a:close/>
                    <a:moveTo>
                      <a:pt x="1917" y="472"/>
                    </a:moveTo>
                    <a:cubicBezTo>
                      <a:pt x="1722" y="565"/>
                      <a:pt x="1517" y="616"/>
                      <a:pt x="1302" y="616"/>
                    </a:cubicBezTo>
                    <a:cubicBezTo>
                      <a:pt x="1274" y="617"/>
                      <a:pt x="1247" y="617"/>
                      <a:pt x="1221" y="617"/>
                    </a:cubicBezTo>
                    <a:cubicBezTo>
                      <a:pt x="942" y="617"/>
                      <a:pt x="773" y="568"/>
                      <a:pt x="708" y="493"/>
                    </a:cubicBezTo>
                    <a:lnTo>
                      <a:pt x="1917" y="472"/>
                    </a:lnTo>
                    <a:close/>
                    <a:moveTo>
                      <a:pt x="3182" y="0"/>
                    </a:moveTo>
                    <a:cubicBezTo>
                      <a:pt x="2849" y="0"/>
                      <a:pt x="2519" y="102"/>
                      <a:pt x="2245" y="288"/>
                    </a:cubicBezTo>
                    <a:lnTo>
                      <a:pt x="687" y="319"/>
                    </a:lnTo>
                    <a:cubicBezTo>
                      <a:pt x="810" y="165"/>
                      <a:pt x="1241" y="93"/>
                      <a:pt x="1743" y="62"/>
                    </a:cubicBezTo>
                    <a:lnTo>
                      <a:pt x="1743" y="31"/>
                    </a:lnTo>
                    <a:cubicBezTo>
                      <a:pt x="1066" y="52"/>
                      <a:pt x="790" y="52"/>
                      <a:pt x="595" y="52"/>
                    </a:cubicBezTo>
                    <a:lnTo>
                      <a:pt x="595" y="83"/>
                    </a:lnTo>
                    <a:cubicBezTo>
                      <a:pt x="728" y="93"/>
                      <a:pt x="800" y="103"/>
                      <a:pt x="800" y="124"/>
                    </a:cubicBezTo>
                    <a:cubicBezTo>
                      <a:pt x="810" y="134"/>
                      <a:pt x="790" y="154"/>
                      <a:pt x="738" y="185"/>
                    </a:cubicBezTo>
                    <a:cubicBezTo>
                      <a:pt x="677" y="216"/>
                      <a:pt x="626" y="257"/>
                      <a:pt x="585" y="319"/>
                    </a:cubicBezTo>
                    <a:lnTo>
                      <a:pt x="0" y="339"/>
                    </a:lnTo>
                    <a:lnTo>
                      <a:pt x="0" y="370"/>
                    </a:lnTo>
                    <a:lnTo>
                      <a:pt x="574" y="360"/>
                    </a:lnTo>
                    <a:lnTo>
                      <a:pt x="574" y="360"/>
                    </a:lnTo>
                    <a:cubicBezTo>
                      <a:pt x="564" y="380"/>
                      <a:pt x="564" y="401"/>
                      <a:pt x="564" y="421"/>
                    </a:cubicBezTo>
                    <a:cubicBezTo>
                      <a:pt x="564" y="431"/>
                      <a:pt x="564" y="452"/>
                      <a:pt x="564" y="462"/>
                    </a:cubicBezTo>
                    <a:lnTo>
                      <a:pt x="0" y="483"/>
                    </a:lnTo>
                    <a:lnTo>
                      <a:pt x="0" y="513"/>
                    </a:lnTo>
                    <a:lnTo>
                      <a:pt x="574" y="503"/>
                    </a:lnTo>
                    <a:cubicBezTo>
                      <a:pt x="653" y="651"/>
                      <a:pt x="931" y="770"/>
                      <a:pt x="1416" y="770"/>
                    </a:cubicBezTo>
                    <a:cubicBezTo>
                      <a:pt x="1436" y="770"/>
                      <a:pt x="1456" y="770"/>
                      <a:pt x="1476" y="770"/>
                    </a:cubicBezTo>
                    <a:cubicBezTo>
                      <a:pt x="1845" y="770"/>
                      <a:pt x="2194" y="657"/>
                      <a:pt x="2502" y="452"/>
                    </a:cubicBezTo>
                    <a:lnTo>
                      <a:pt x="3916" y="421"/>
                    </a:lnTo>
                    <a:lnTo>
                      <a:pt x="3916" y="421"/>
                    </a:lnTo>
                    <a:cubicBezTo>
                      <a:pt x="3793" y="544"/>
                      <a:pt x="3424" y="606"/>
                      <a:pt x="3065" y="626"/>
                    </a:cubicBezTo>
                    <a:lnTo>
                      <a:pt x="3065" y="667"/>
                    </a:lnTo>
                    <a:cubicBezTo>
                      <a:pt x="3660" y="647"/>
                      <a:pt x="3865" y="647"/>
                      <a:pt x="4039" y="647"/>
                    </a:cubicBezTo>
                    <a:lnTo>
                      <a:pt x="4039" y="606"/>
                    </a:lnTo>
                    <a:cubicBezTo>
                      <a:pt x="3896" y="606"/>
                      <a:pt x="3824" y="595"/>
                      <a:pt x="3824" y="575"/>
                    </a:cubicBezTo>
                    <a:cubicBezTo>
                      <a:pt x="3824" y="565"/>
                      <a:pt x="3844" y="544"/>
                      <a:pt x="3896" y="513"/>
                    </a:cubicBezTo>
                    <a:cubicBezTo>
                      <a:pt x="3937" y="493"/>
                      <a:pt x="3978" y="462"/>
                      <a:pt x="4019" y="421"/>
                    </a:cubicBezTo>
                    <a:lnTo>
                      <a:pt x="4644" y="411"/>
                    </a:lnTo>
                    <a:lnTo>
                      <a:pt x="4644" y="370"/>
                    </a:lnTo>
                    <a:lnTo>
                      <a:pt x="4039" y="390"/>
                    </a:lnTo>
                    <a:cubicBezTo>
                      <a:pt x="4060" y="360"/>
                      <a:pt x="4060" y="329"/>
                      <a:pt x="4060" y="298"/>
                    </a:cubicBezTo>
                    <a:lnTo>
                      <a:pt x="4060" y="278"/>
                    </a:lnTo>
                    <a:lnTo>
                      <a:pt x="4644" y="267"/>
                    </a:lnTo>
                    <a:lnTo>
                      <a:pt x="4644" y="226"/>
                    </a:lnTo>
                    <a:lnTo>
                      <a:pt x="4050" y="247"/>
                    </a:lnTo>
                    <a:cubicBezTo>
                      <a:pt x="4000" y="109"/>
                      <a:pt x="3754" y="0"/>
                      <a:pt x="3292" y="0"/>
                    </a:cubicBezTo>
                    <a:cubicBezTo>
                      <a:pt x="3272" y="0"/>
                      <a:pt x="3251" y="0"/>
                      <a:pt x="3229" y="1"/>
                    </a:cubicBezTo>
                    <a:cubicBezTo>
                      <a:pt x="3213" y="0"/>
                      <a:pt x="3198" y="0"/>
                      <a:pt x="3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954;p43">
                <a:extLst>
                  <a:ext uri="{FF2B5EF4-FFF2-40B4-BE49-F238E27FC236}">
                    <a16:creationId xmlns="" xmlns:a16="http://schemas.microsoft.com/office/drawing/2014/main" id="{3A1898C5-C016-4A1D-A0FA-F71E455E4BED}"/>
                  </a:ext>
                </a:extLst>
              </p:cNvPr>
              <p:cNvSpPr/>
              <p:nvPr/>
            </p:nvSpPr>
            <p:spPr>
              <a:xfrm>
                <a:off x="781041" y="4071008"/>
                <a:ext cx="604433" cy="256394"/>
              </a:xfrm>
              <a:custGeom>
                <a:avLst/>
                <a:gdLst/>
                <a:ahLst/>
                <a:cxnLst/>
                <a:rect l="l" t="t" r="r" b="b"/>
                <a:pathLst>
                  <a:path w="9064" h="3845" extrusionOk="0">
                    <a:moveTo>
                      <a:pt x="4532" y="1"/>
                    </a:moveTo>
                    <a:cubicBezTo>
                      <a:pt x="2092" y="1"/>
                      <a:pt x="93" y="513"/>
                      <a:pt x="1" y="1169"/>
                    </a:cubicBezTo>
                    <a:lnTo>
                      <a:pt x="1" y="1210"/>
                    </a:lnTo>
                    <a:lnTo>
                      <a:pt x="1" y="2645"/>
                    </a:lnTo>
                    <a:cubicBezTo>
                      <a:pt x="52" y="3312"/>
                      <a:pt x="2051" y="3845"/>
                      <a:pt x="4532" y="3845"/>
                    </a:cubicBezTo>
                    <a:cubicBezTo>
                      <a:pt x="6982" y="3845"/>
                      <a:pt x="8981" y="3322"/>
                      <a:pt x="9063" y="2666"/>
                    </a:cubicBezTo>
                    <a:lnTo>
                      <a:pt x="9063" y="2656"/>
                    </a:lnTo>
                    <a:cubicBezTo>
                      <a:pt x="9063" y="2645"/>
                      <a:pt x="9063" y="2635"/>
                      <a:pt x="9063" y="2625"/>
                    </a:cubicBezTo>
                    <a:cubicBezTo>
                      <a:pt x="9063" y="2615"/>
                      <a:pt x="9063" y="2604"/>
                      <a:pt x="9063" y="2594"/>
                    </a:cubicBezTo>
                    <a:lnTo>
                      <a:pt x="9063" y="1210"/>
                    </a:lnTo>
                    <a:lnTo>
                      <a:pt x="9063" y="1169"/>
                    </a:lnTo>
                    <a:cubicBezTo>
                      <a:pt x="8971" y="513"/>
                      <a:pt x="6972" y="1"/>
                      <a:pt x="45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955;p43">
                <a:extLst>
                  <a:ext uri="{FF2B5EF4-FFF2-40B4-BE49-F238E27FC236}">
                    <a16:creationId xmlns="" xmlns:a16="http://schemas.microsoft.com/office/drawing/2014/main" id="{ED9E53A3-44BE-4022-9609-95A69B244ACD}"/>
                  </a:ext>
                </a:extLst>
              </p:cNvPr>
              <p:cNvSpPr/>
              <p:nvPr/>
            </p:nvSpPr>
            <p:spPr>
              <a:xfrm>
                <a:off x="781041" y="4153029"/>
                <a:ext cx="604433" cy="174375"/>
              </a:xfrm>
              <a:custGeom>
                <a:avLst/>
                <a:gdLst/>
                <a:ahLst/>
                <a:cxnLst/>
                <a:rect l="l" t="t" r="r" b="b"/>
                <a:pathLst>
                  <a:path w="9064" h="2615" extrusionOk="0">
                    <a:moveTo>
                      <a:pt x="1" y="1"/>
                    </a:moveTo>
                    <a:lnTo>
                      <a:pt x="1" y="1415"/>
                    </a:lnTo>
                    <a:cubicBezTo>
                      <a:pt x="52" y="2082"/>
                      <a:pt x="2062" y="2615"/>
                      <a:pt x="4532" y="2615"/>
                    </a:cubicBezTo>
                    <a:cubicBezTo>
                      <a:pt x="6982" y="2615"/>
                      <a:pt x="8981" y="2092"/>
                      <a:pt x="9063" y="1436"/>
                    </a:cubicBezTo>
                    <a:cubicBezTo>
                      <a:pt x="9063" y="1415"/>
                      <a:pt x="9063" y="1405"/>
                      <a:pt x="9063" y="1395"/>
                    </a:cubicBezTo>
                    <a:cubicBezTo>
                      <a:pt x="9063" y="1385"/>
                      <a:pt x="9063" y="1374"/>
                      <a:pt x="9063" y="1364"/>
                    </a:cubicBezTo>
                    <a:lnTo>
                      <a:pt x="9063" y="31"/>
                    </a:lnTo>
                    <a:cubicBezTo>
                      <a:pt x="8981" y="677"/>
                      <a:pt x="6982" y="1200"/>
                      <a:pt x="4532" y="1200"/>
                    </a:cubicBezTo>
                    <a:cubicBezTo>
                      <a:pt x="2051" y="1200"/>
                      <a:pt x="42" y="667"/>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956;p43">
                <a:extLst>
                  <a:ext uri="{FF2B5EF4-FFF2-40B4-BE49-F238E27FC236}">
                    <a16:creationId xmlns="" xmlns:a16="http://schemas.microsoft.com/office/drawing/2014/main" id="{E476983E-291E-4A4C-BD17-BB1499F3B82F}"/>
                  </a:ext>
                </a:extLst>
              </p:cNvPr>
              <p:cNvSpPr/>
              <p:nvPr/>
            </p:nvSpPr>
            <p:spPr>
              <a:xfrm>
                <a:off x="1386068" y="4148961"/>
                <a:ext cx="67" cy="2801"/>
              </a:xfrm>
              <a:custGeom>
                <a:avLst/>
                <a:gdLst/>
                <a:ahLst/>
                <a:cxnLst/>
                <a:rect l="l" t="t" r="r" b="b"/>
                <a:pathLst>
                  <a:path w="1" h="42" extrusionOk="0">
                    <a:moveTo>
                      <a:pt x="1" y="41"/>
                    </a:moveTo>
                    <a:cubicBezTo>
                      <a:pt x="1" y="31"/>
                      <a:pt x="1" y="21"/>
                      <a:pt x="1" y="10"/>
                    </a:cubicBezTo>
                    <a:lnTo>
                      <a:pt x="1" y="0"/>
                    </a:lnTo>
                    <a:lnTo>
                      <a:pt x="1" y="0"/>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957;p43">
                <a:extLst>
                  <a:ext uri="{FF2B5EF4-FFF2-40B4-BE49-F238E27FC236}">
                    <a16:creationId xmlns="" xmlns:a16="http://schemas.microsoft.com/office/drawing/2014/main" id="{1DF67568-F38D-4EB4-A9C9-5BEB3DD20205}"/>
                  </a:ext>
                </a:extLst>
              </p:cNvPr>
              <p:cNvSpPr/>
              <p:nvPr/>
            </p:nvSpPr>
            <p:spPr>
              <a:xfrm>
                <a:off x="781041" y="4148961"/>
                <a:ext cx="67" cy="2801"/>
              </a:xfrm>
              <a:custGeom>
                <a:avLst/>
                <a:gdLst/>
                <a:ahLst/>
                <a:cxnLst/>
                <a:rect l="l" t="t" r="r" b="b"/>
                <a:pathLst>
                  <a:path w="1" h="42" extrusionOk="0">
                    <a:moveTo>
                      <a:pt x="1" y="0"/>
                    </a:moveTo>
                    <a:lnTo>
                      <a:pt x="1" y="41"/>
                    </a:lnTo>
                    <a:lnTo>
                      <a:pt x="1" y="4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958;p43">
                <a:extLst>
                  <a:ext uri="{FF2B5EF4-FFF2-40B4-BE49-F238E27FC236}">
                    <a16:creationId xmlns="" xmlns:a16="http://schemas.microsoft.com/office/drawing/2014/main" id="{F2F6A2EF-7443-4841-B01C-321623186FCA}"/>
                  </a:ext>
                </a:extLst>
              </p:cNvPr>
              <p:cNvSpPr/>
              <p:nvPr/>
            </p:nvSpPr>
            <p:spPr>
              <a:xfrm>
                <a:off x="863797" y="4094947"/>
                <a:ext cx="439654" cy="110826"/>
              </a:xfrm>
              <a:custGeom>
                <a:avLst/>
                <a:gdLst/>
                <a:ahLst/>
                <a:cxnLst/>
                <a:rect l="l" t="t" r="r" b="b"/>
                <a:pathLst>
                  <a:path w="6593" h="1662" extrusionOk="0">
                    <a:moveTo>
                      <a:pt x="3301" y="0"/>
                    </a:moveTo>
                    <a:cubicBezTo>
                      <a:pt x="1477" y="0"/>
                      <a:pt x="0" y="369"/>
                      <a:pt x="0" y="831"/>
                    </a:cubicBezTo>
                    <a:cubicBezTo>
                      <a:pt x="0" y="1292"/>
                      <a:pt x="1477" y="1661"/>
                      <a:pt x="3301" y="1661"/>
                    </a:cubicBezTo>
                    <a:cubicBezTo>
                      <a:pt x="5116" y="1661"/>
                      <a:pt x="6592" y="1292"/>
                      <a:pt x="6592" y="831"/>
                    </a:cubicBezTo>
                    <a:cubicBezTo>
                      <a:pt x="6592" y="369"/>
                      <a:pt x="5116" y="0"/>
                      <a:pt x="330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959;p43">
                <a:extLst>
                  <a:ext uri="{FF2B5EF4-FFF2-40B4-BE49-F238E27FC236}">
                    <a16:creationId xmlns="" xmlns:a16="http://schemas.microsoft.com/office/drawing/2014/main" id="{6280DC64-E8F0-4F4D-9792-93B10262E6E8}"/>
                  </a:ext>
                </a:extLst>
              </p:cNvPr>
              <p:cNvSpPr/>
              <p:nvPr/>
            </p:nvSpPr>
            <p:spPr>
              <a:xfrm>
                <a:off x="790644" y="4192038"/>
                <a:ext cx="16471" cy="66349"/>
              </a:xfrm>
              <a:custGeom>
                <a:avLst/>
                <a:gdLst/>
                <a:ahLst/>
                <a:cxnLst/>
                <a:rect l="l" t="t" r="r" b="b"/>
                <a:pathLst>
                  <a:path w="247" h="995" extrusionOk="0">
                    <a:moveTo>
                      <a:pt x="124" y="0"/>
                    </a:moveTo>
                    <a:cubicBezTo>
                      <a:pt x="62" y="0"/>
                      <a:pt x="1" y="51"/>
                      <a:pt x="1" y="123"/>
                    </a:cubicBezTo>
                    <a:lnTo>
                      <a:pt x="1" y="871"/>
                    </a:lnTo>
                    <a:cubicBezTo>
                      <a:pt x="1" y="933"/>
                      <a:pt x="62" y="994"/>
                      <a:pt x="124" y="994"/>
                    </a:cubicBezTo>
                    <a:cubicBezTo>
                      <a:pt x="185" y="984"/>
                      <a:pt x="236" y="933"/>
                      <a:pt x="247" y="871"/>
                    </a:cubicBezTo>
                    <a:lnTo>
                      <a:pt x="247" y="123"/>
                    </a:lnTo>
                    <a:cubicBezTo>
                      <a:pt x="236"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960;p43">
                <a:extLst>
                  <a:ext uri="{FF2B5EF4-FFF2-40B4-BE49-F238E27FC236}">
                    <a16:creationId xmlns="" xmlns:a16="http://schemas.microsoft.com/office/drawing/2014/main" id="{D834D3EB-66A2-450C-9EB8-AE459EE2A039}"/>
                  </a:ext>
                </a:extLst>
              </p:cNvPr>
              <p:cNvSpPr/>
              <p:nvPr/>
            </p:nvSpPr>
            <p:spPr>
              <a:xfrm>
                <a:off x="816651" y="4204975"/>
                <a:ext cx="15738" cy="71884"/>
              </a:xfrm>
              <a:custGeom>
                <a:avLst/>
                <a:gdLst/>
                <a:ahLst/>
                <a:cxnLst/>
                <a:rect l="l" t="t" r="r" b="b"/>
                <a:pathLst>
                  <a:path w="236" h="1078" extrusionOk="0">
                    <a:moveTo>
                      <a:pt x="123" y="1"/>
                    </a:moveTo>
                    <a:cubicBezTo>
                      <a:pt x="51" y="1"/>
                      <a:pt x="0" y="62"/>
                      <a:pt x="0" y="124"/>
                    </a:cubicBezTo>
                    <a:lnTo>
                      <a:pt x="0" y="954"/>
                    </a:lnTo>
                    <a:cubicBezTo>
                      <a:pt x="0" y="1016"/>
                      <a:pt x="51" y="1077"/>
                      <a:pt x="123" y="1077"/>
                    </a:cubicBezTo>
                    <a:cubicBezTo>
                      <a:pt x="185" y="1077"/>
                      <a:pt x="236" y="1016"/>
                      <a:pt x="236" y="954"/>
                    </a:cubicBezTo>
                    <a:lnTo>
                      <a:pt x="236" y="124"/>
                    </a:lnTo>
                    <a:cubicBezTo>
                      <a:pt x="236" y="6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961;p43">
                <a:extLst>
                  <a:ext uri="{FF2B5EF4-FFF2-40B4-BE49-F238E27FC236}">
                    <a16:creationId xmlns="" xmlns:a16="http://schemas.microsoft.com/office/drawing/2014/main" id="{48AF6BB0-8653-4A74-A093-B12421F0FF8F}"/>
                  </a:ext>
                </a:extLst>
              </p:cNvPr>
              <p:cNvSpPr/>
              <p:nvPr/>
            </p:nvSpPr>
            <p:spPr>
              <a:xfrm>
                <a:off x="843991" y="4215244"/>
                <a:ext cx="17138" cy="72551"/>
              </a:xfrm>
              <a:custGeom>
                <a:avLst/>
                <a:gdLst/>
                <a:ahLst/>
                <a:cxnLst/>
                <a:rect l="l" t="t" r="r" b="b"/>
                <a:pathLst>
                  <a:path w="257" h="1088" extrusionOk="0">
                    <a:moveTo>
                      <a:pt x="133" y="1"/>
                    </a:moveTo>
                    <a:cubicBezTo>
                      <a:pt x="62" y="1"/>
                      <a:pt x="10" y="62"/>
                      <a:pt x="0" y="124"/>
                    </a:cubicBezTo>
                    <a:lnTo>
                      <a:pt x="0" y="964"/>
                    </a:lnTo>
                    <a:cubicBezTo>
                      <a:pt x="0" y="1036"/>
                      <a:pt x="62" y="1087"/>
                      <a:pt x="133" y="1087"/>
                    </a:cubicBezTo>
                    <a:cubicBezTo>
                      <a:pt x="195" y="1087"/>
                      <a:pt x="256" y="1026"/>
                      <a:pt x="256" y="964"/>
                    </a:cubicBezTo>
                    <a:lnTo>
                      <a:pt x="256" y="124"/>
                    </a:lnTo>
                    <a:cubicBezTo>
                      <a:pt x="256" y="62"/>
                      <a:pt x="195" y="1"/>
                      <a:pt x="13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962;p43">
                <a:extLst>
                  <a:ext uri="{FF2B5EF4-FFF2-40B4-BE49-F238E27FC236}">
                    <a16:creationId xmlns="" xmlns:a16="http://schemas.microsoft.com/office/drawing/2014/main" id="{239D7400-BACD-4FD4-8BD0-43FD1B3650E2}"/>
                  </a:ext>
                </a:extLst>
              </p:cNvPr>
              <p:cNvSpPr/>
              <p:nvPr/>
            </p:nvSpPr>
            <p:spPr>
              <a:xfrm>
                <a:off x="875400" y="4224113"/>
                <a:ext cx="16471" cy="71884"/>
              </a:xfrm>
              <a:custGeom>
                <a:avLst/>
                <a:gdLst/>
                <a:ahLst/>
                <a:cxnLst/>
                <a:rect l="l" t="t" r="r" b="b"/>
                <a:pathLst>
                  <a:path w="247" h="1078" extrusionOk="0">
                    <a:moveTo>
                      <a:pt x="124" y="1"/>
                    </a:moveTo>
                    <a:cubicBezTo>
                      <a:pt x="62" y="11"/>
                      <a:pt x="11" y="62"/>
                      <a:pt x="1" y="124"/>
                    </a:cubicBezTo>
                    <a:lnTo>
                      <a:pt x="1" y="954"/>
                    </a:lnTo>
                    <a:cubicBezTo>
                      <a:pt x="11" y="1016"/>
                      <a:pt x="62" y="1067"/>
                      <a:pt x="124" y="1077"/>
                    </a:cubicBezTo>
                    <a:cubicBezTo>
                      <a:pt x="195" y="1077"/>
                      <a:pt x="247" y="1016"/>
                      <a:pt x="247" y="954"/>
                    </a:cubicBezTo>
                    <a:lnTo>
                      <a:pt x="247" y="124"/>
                    </a:lnTo>
                    <a:cubicBezTo>
                      <a:pt x="247" y="62"/>
                      <a:pt x="19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963;p43">
                <a:extLst>
                  <a:ext uri="{FF2B5EF4-FFF2-40B4-BE49-F238E27FC236}">
                    <a16:creationId xmlns="" xmlns:a16="http://schemas.microsoft.com/office/drawing/2014/main" id="{D4B95B7D-F6CB-4D62-BE3A-EB67EC61CC20}"/>
                  </a:ext>
                </a:extLst>
              </p:cNvPr>
              <p:cNvSpPr/>
              <p:nvPr/>
            </p:nvSpPr>
            <p:spPr>
              <a:xfrm>
                <a:off x="903407" y="4230981"/>
                <a:ext cx="16538" cy="73884"/>
              </a:xfrm>
              <a:custGeom>
                <a:avLst/>
                <a:gdLst/>
                <a:ahLst/>
                <a:cxnLst/>
                <a:rect l="l" t="t" r="r" b="b"/>
                <a:pathLst>
                  <a:path w="248" h="1108" extrusionOk="0">
                    <a:moveTo>
                      <a:pt x="124" y="0"/>
                    </a:moveTo>
                    <a:cubicBezTo>
                      <a:pt x="52" y="11"/>
                      <a:pt x="1" y="62"/>
                      <a:pt x="1" y="123"/>
                    </a:cubicBezTo>
                    <a:lnTo>
                      <a:pt x="1" y="985"/>
                    </a:lnTo>
                    <a:cubicBezTo>
                      <a:pt x="1" y="1056"/>
                      <a:pt x="52" y="1108"/>
                      <a:pt x="124" y="1108"/>
                    </a:cubicBezTo>
                    <a:cubicBezTo>
                      <a:pt x="186" y="1108"/>
                      <a:pt x="247" y="1056"/>
                      <a:pt x="247" y="985"/>
                    </a:cubicBezTo>
                    <a:lnTo>
                      <a:pt x="247" y="123"/>
                    </a:lnTo>
                    <a:cubicBezTo>
                      <a:pt x="237" y="62"/>
                      <a:pt x="186" y="11"/>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964;p43">
                <a:extLst>
                  <a:ext uri="{FF2B5EF4-FFF2-40B4-BE49-F238E27FC236}">
                    <a16:creationId xmlns="" xmlns:a16="http://schemas.microsoft.com/office/drawing/2014/main" id="{7DB5235F-41CA-4085-8D5C-3DCD0B40238E}"/>
                  </a:ext>
                </a:extLst>
              </p:cNvPr>
              <p:cNvSpPr/>
              <p:nvPr/>
            </p:nvSpPr>
            <p:spPr>
              <a:xfrm>
                <a:off x="936282" y="4236449"/>
                <a:ext cx="16471" cy="74551"/>
              </a:xfrm>
              <a:custGeom>
                <a:avLst/>
                <a:gdLst/>
                <a:ahLst/>
                <a:cxnLst/>
                <a:rect l="l" t="t" r="r" b="b"/>
                <a:pathLst>
                  <a:path w="247" h="1118" extrusionOk="0">
                    <a:moveTo>
                      <a:pt x="123" y="0"/>
                    </a:moveTo>
                    <a:cubicBezTo>
                      <a:pt x="51" y="0"/>
                      <a:pt x="0" y="52"/>
                      <a:pt x="0" y="113"/>
                    </a:cubicBezTo>
                    <a:lnTo>
                      <a:pt x="0" y="995"/>
                    </a:lnTo>
                    <a:cubicBezTo>
                      <a:pt x="0" y="1067"/>
                      <a:pt x="51" y="1118"/>
                      <a:pt x="123" y="1118"/>
                    </a:cubicBezTo>
                    <a:cubicBezTo>
                      <a:pt x="185" y="1118"/>
                      <a:pt x="246" y="1056"/>
                      <a:pt x="236" y="995"/>
                    </a:cubicBezTo>
                    <a:lnTo>
                      <a:pt x="236" y="113"/>
                    </a:lnTo>
                    <a:cubicBezTo>
                      <a:pt x="236" y="5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965;p43">
                <a:extLst>
                  <a:ext uri="{FF2B5EF4-FFF2-40B4-BE49-F238E27FC236}">
                    <a16:creationId xmlns="" xmlns:a16="http://schemas.microsoft.com/office/drawing/2014/main" id="{650A2289-A5C1-49D1-9356-005FA9702F4B}"/>
                  </a:ext>
                </a:extLst>
              </p:cNvPr>
              <p:cNvSpPr/>
              <p:nvPr/>
            </p:nvSpPr>
            <p:spPr>
              <a:xfrm>
                <a:off x="971092" y="4239850"/>
                <a:ext cx="16471" cy="73884"/>
              </a:xfrm>
              <a:custGeom>
                <a:avLst/>
                <a:gdLst/>
                <a:ahLst/>
                <a:cxnLst/>
                <a:rect l="l" t="t" r="r" b="b"/>
                <a:pathLst>
                  <a:path w="247" h="1108" extrusionOk="0">
                    <a:moveTo>
                      <a:pt x="124" y="1"/>
                    </a:moveTo>
                    <a:cubicBezTo>
                      <a:pt x="62" y="1"/>
                      <a:pt x="11" y="52"/>
                      <a:pt x="1" y="113"/>
                    </a:cubicBezTo>
                    <a:lnTo>
                      <a:pt x="1" y="995"/>
                    </a:lnTo>
                    <a:cubicBezTo>
                      <a:pt x="1" y="1057"/>
                      <a:pt x="52" y="1108"/>
                      <a:pt x="124" y="1108"/>
                    </a:cubicBezTo>
                    <a:cubicBezTo>
                      <a:pt x="185" y="1108"/>
                      <a:pt x="247" y="1057"/>
                      <a:pt x="247" y="995"/>
                    </a:cubicBezTo>
                    <a:lnTo>
                      <a:pt x="247" y="113"/>
                    </a:lnTo>
                    <a:cubicBezTo>
                      <a:pt x="247"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966;p43">
                <a:extLst>
                  <a:ext uri="{FF2B5EF4-FFF2-40B4-BE49-F238E27FC236}">
                    <a16:creationId xmlns="" xmlns:a16="http://schemas.microsoft.com/office/drawing/2014/main" id="{98C8CAAD-37DA-4683-84FC-DB34BFDD3C45}"/>
                  </a:ext>
                </a:extLst>
              </p:cNvPr>
              <p:cNvSpPr/>
              <p:nvPr/>
            </p:nvSpPr>
            <p:spPr>
              <a:xfrm>
                <a:off x="1004634" y="4241251"/>
                <a:ext cx="15804" cy="75218"/>
              </a:xfrm>
              <a:custGeom>
                <a:avLst/>
                <a:gdLst/>
                <a:ahLst/>
                <a:cxnLst/>
                <a:rect l="l" t="t" r="r" b="b"/>
                <a:pathLst>
                  <a:path w="237" h="1128" extrusionOk="0">
                    <a:moveTo>
                      <a:pt x="123" y="0"/>
                    </a:moveTo>
                    <a:cubicBezTo>
                      <a:pt x="51" y="0"/>
                      <a:pt x="0" y="51"/>
                      <a:pt x="0" y="123"/>
                    </a:cubicBezTo>
                    <a:lnTo>
                      <a:pt x="0" y="1005"/>
                    </a:lnTo>
                    <a:cubicBezTo>
                      <a:pt x="0" y="1066"/>
                      <a:pt x="51" y="1128"/>
                      <a:pt x="123" y="1128"/>
                    </a:cubicBezTo>
                    <a:cubicBezTo>
                      <a:pt x="185" y="1128"/>
                      <a:pt x="236" y="1066"/>
                      <a:pt x="236" y="1005"/>
                    </a:cubicBezTo>
                    <a:lnTo>
                      <a:pt x="236" y="123"/>
                    </a:lnTo>
                    <a:cubicBezTo>
                      <a:pt x="23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967;p43">
                <a:extLst>
                  <a:ext uri="{FF2B5EF4-FFF2-40B4-BE49-F238E27FC236}">
                    <a16:creationId xmlns="" xmlns:a16="http://schemas.microsoft.com/office/drawing/2014/main" id="{578B5374-F6C7-46C9-B57B-40BAAA72F7E6}"/>
                  </a:ext>
                </a:extLst>
              </p:cNvPr>
              <p:cNvSpPr/>
              <p:nvPr/>
            </p:nvSpPr>
            <p:spPr>
              <a:xfrm>
                <a:off x="1042244" y="4241251"/>
                <a:ext cx="16471" cy="75218"/>
              </a:xfrm>
              <a:custGeom>
                <a:avLst/>
                <a:gdLst/>
                <a:ahLst/>
                <a:cxnLst/>
                <a:rect l="l" t="t" r="r" b="b"/>
                <a:pathLst>
                  <a:path w="247" h="1128" extrusionOk="0">
                    <a:moveTo>
                      <a:pt x="123" y="0"/>
                    </a:moveTo>
                    <a:cubicBezTo>
                      <a:pt x="62" y="0"/>
                      <a:pt x="10" y="51"/>
                      <a:pt x="10" y="123"/>
                    </a:cubicBezTo>
                    <a:lnTo>
                      <a:pt x="10" y="1005"/>
                    </a:lnTo>
                    <a:cubicBezTo>
                      <a:pt x="0" y="1066"/>
                      <a:pt x="62" y="1128"/>
                      <a:pt x="123" y="1128"/>
                    </a:cubicBezTo>
                    <a:cubicBezTo>
                      <a:pt x="195" y="1128"/>
                      <a:pt x="246" y="1066"/>
                      <a:pt x="246" y="1005"/>
                    </a:cubicBezTo>
                    <a:lnTo>
                      <a:pt x="246" y="123"/>
                    </a:lnTo>
                    <a:cubicBezTo>
                      <a:pt x="246" y="51"/>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968;p43">
                <a:extLst>
                  <a:ext uri="{FF2B5EF4-FFF2-40B4-BE49-F238E27FC236}">
                    <a16:creationId xmlns="" xmlns:a16="http://schemas.microsoft.com/office/drawing/2014/main" id="{67533FFD-55C1-466E-9519-C717408B9F7B}"/>
                  </a:ext>
                </a:extLst>
              </p:cNvPr>
              <p:cNvSpPr/>
              <p:nvPr/>
            </p:nvSpPr>
            <p:spPr>
              <a:xfrm>
                <a:off x="1074319" y="4241251"/>
                <a:ext cx="15804" cy="75218"/>
              </a:xfrm>
              <a:custGeom>
                <a:avLst/>
                <a:gdLst/>
                <a:ahLst/>
                <a:cxnLst/>
                <a:rect l="l" t="t" r="r" b="b"/>
                <a:pathLst>
                  <a:path w="237" h="1128" extrusionOk="0">
                    <a:moveTo>
                      <a:pt x="124" y="0"/>
                    </a:moveTo>
                    <a:cubicBezTo>
                      <a:pt x="52" y="0"/>
                      <a:pt x="1" y="51"/>
                      <a:pt x="1" y="123"/>
                    </a:cubicBezTo>
                    <a:lnTo>
                      <a:pt x="1" y="1005"/>
                    </a:lnTo>
                    <a:cubicBezTo>
                      <a:pt x="1" y="1066"/>
                      <a:pt x="52" y="1128"/>
                      <a:pt x="124" y="1128"/>
                    </a:cubicBezTo>
                    <a:cubicBezTo>
                      <a:pt x="185" y="1128"/>
                      <a:pt x="237" y="1066"/>
                      <a:pt x="237" y="1005"/>
                    </a:cubicBezTo>
                    <a:lnTo>
                      <a:pt x="237" y="123"/>
                    </a:lnTo>
                    <a:cubicBezTo>
                      <a:pt x="237"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969;p43">
                <a:extLst>
                  <a:ext uri="{FF2B5EF4-FFF2-40B4-BE49-F238E27FC236}">
                    <a16:creationId xmlns="" xmlns:a16="http://schemas.microsoft.com/office/drawing/2014/main" id="{C3A3461C-21C1-4A1E-B19F-BFB826B5C44F}"/>
                  </a:ext>
                </a:extLst>
              </p:cNvPr>
              <p:cNvSpPr/>
              <p:nvPr/>
            </p:nvSpPr>
            <p:spPr>
              <a:xfrm>
                <a:off x="1108528" y="4241251"/>
                <a:ext cx="16471" cy="75218"/>
              </a:xfrm>
              <a:custGeom>
                <a:avLst/>
                <a:gdLst/>
                <a:ahLst/>
                <a:cxnLst/>
                <a:rect l="l" t="t" r="r" b="b"/>
                <a:pathLst>
                  <a:path w="247" h="1128" extrusionOk="0">
                    <a:moveTo>
                      <a:pt x="123" y="0"/>
                    </a:moveTo>
                    <a:cubicBezTo>
                      <a:pt x="62" y="0"/>
                      <a:pt x="0" y="51"/>
                      <a:pt x="0" y="123"/>
                    </a:cubicBezTo>
                    <a:lnTo>
                      <a:pt x="0" y="1005"/>
                    </a:lnTo>
                    <a:cubicBezTo>
                      <a:pt x="0" y="1077"/>
                      <a:pt x="52" y="1128"/>
                      <a:pt x="123" y="1128"/>
                    </a:cubicBezTo>
                    <a:cubicBezTo>
                      <a:pt x="195" y="1128"/>
                      <a:pt x="246" y="1066"/>
                      <a:pt x="246" y="1005"/>
                    </a:cubicBezTo>
                    <a:lnTo>
                      <a:pt x="246" y="123"/>
                    </a:lnTo>
                    <a:cubicBezTo>
                      <a:pt x="246" y="51"/>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970;p43">
                <a:extLst>
                  <a:ext uri="{FF2B5EF4-FFF2-40B4-BE49-F238E27FC236}">
                    <a16:creationId xmlns="" xmlns:a16="http://schemas.microsoft.com/office/drawing/2014/main" id="{6036F82B-F85E-4C02-89D7-4DB408B72547}"/>
                  </a:ext>
                </a:extLst>
              </p:cNvPr>
              <p:cNvSpPr/>
              <p:nvPr/>
            </p:nvSpPr>
            <p:spPr>
              <a:xfrm>
                <a:off x="1361461" y="4192038"/>
                <a:ext cx="16471" cy="67683"/>
              </a:xfrm>
              <a:custGeom>
                <a:avLst/>
                <a:gdLst/>
                <a:ahLst/>
                <a:cxnLst/>
                <a:rect l="l" t="t" r="r" b="b"/>
                <a:pathLst>
                  <a:path w="247" h="1015" extrusionOk="0">
                    <a:moveTo>
                      <a:pt x="124" y="0"/>
                    </a:moveTo>
                    <a:cubicBezTo>
                      <a:pt x="52" y="0"/>
                      <a:pt x="0" y="51"/>
                      <a:pt x="0" y="123"/>
                    </a:cubicBezTo>
                    <a:lnTo>
                      <a:pt x="0" y="902"/>
                    </a:lnTo>
                    <a:cubicBezTo>
                      <a:pt x="0" y="964"/>
                      <a:pt x="52" y="1015"/>
                      <a:pt x="124" y="1015"/>
                    </a:cubicBezTo>
                    <a:cubicBezTo>
                      <a:pt x="185" y="1015"/>
                      <a:pt x="247" y="953"/>
                      <a:pt x="236" y="892"/>
                    </a:cubicBezTo>
                    <a:lnTo>
                      <a:pt x="236" y="123"/>
                    </a:lnTo>
                    <a:cubicBezTo>
                      <a:pt x="236"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971;p43">
                <a:extLst>
                  <a:ext uri="{FF2B5EF4-FFF2-40B4-BE49-F238E27FC236}">
                    <a16:creationId xmlns="" xmlns:a16="http://schemas.microsoft.com/office/drawing/2014/main" id="{73985B75-FCD2-426C-8B77-068ABC0FF4F5}"/>
                  </a:ext>
                </a:extLst>
              </p:cNvPr>
              <p:cNvSpPr/>
              <p:nvPr/>
            </p:nvSpPr>
            <p:spPr>
              <a:xfrm>
                <a:off x="1335455" y="4204975"/>
                <a:ext cx="16471" cy="71884"/>
              </a:xfrm>
              <a:custGeom>
                <a:avLst/>
                <a:gdLst/>
                <a:ahLst/>
                <a:cxnLst/>
                <a:rect l="l" t="t" r="r" b="b"/>
                <a:pathLst>
                  <a:path w="247" h="1078" extrusionOk="0">
                    <a:moveTo>
                      <a:pt x="124" y="1"/>
                    </a:moveTo>
                    <a:cubicBezTo>
                      <a:pt x="62" y="1"/>
                      <a:pt x="11" y="62"/>
                      <a:pt x="11" y="124"/>
                    </a:cubicBezTo>
                    <a:lnTo>
                      <a:pt x="11" y="954"/>
                    </a:lnTo>
                    <a:cubicBezTo>
                      <a:pt x="1" y="1016"/>
                      <a:pt x="62" y="1077"/>
                      <a:pt x="124" y="1077"/>
                    </a:cubicBezTo>
                    <a:cubicBezTo>
                      <a:pt x="196" y="1077"/>
                      <a:pt x="247" y="1016"/>
                      <a:pt x="247" y="954"/>
                    </a:cubicBezTo>
                    <a:lnTo>
                      <a:pt x="247" y="124"/>
                    </a:lnTo>
                    <a:cubicBezTo>
                      <a:pt x="247" y="62"/>
                      <a:pt x="196"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972;p43">
                <a:extLst>
                  <a:ext uri="{FF2B5EF4-FFF2-40B4-BE49-F238E27FC236}">
                    <a16:creationId xmlns="" xmlns:a16="http://schemas.microsoft.com/office/drawing/2014/main" id="{6C062546-845F-4B9C-B4BD-8C04DA7ACA8C}"/>
                  </a:ext>
                </a:extLst>
              </p:cNvPr>
              <p:cNvSpPr/>
              <p:nvPr/>
            </p:nvSpPr>
            <p:spPr>
              <a:xfrm>
                <a:off x="1307447" y="4215244"/>
                <a:ext cx="16471" cy="70483"/>
              </a:xfrm>
              <a:custGeom>
                <a:avLst/>
                <a:gdLst/>
                <a:ahLst/>
                <a:cxnLst/>
                <a:rect l="l" t="t" r="r" b="b"/>
                <a:pathLst>
                  <a:path w="247" h="1057" extrusionOk="0">
                    <a:moveTo>
                      <a:pt x="124" y="1"/>
                    </a:moveTo>
                    <a:cubicBezTo>
                      <a:pt x="52" y="1"/>
                      <a:pt x="1" y="62"/>
                      <a:pt x="11" y="134"/>
                    </a:cubicBezTo>
                    <a:lnTo>
                      <a:pt x="11" y="944"/>
                    </a:lnTo>
                    <a:cubicBezTo>
                      <a:pt x="11" y="1005"/>
                      <a:pt x="62" y="1056"/>
                      <a:pt x="124" y="1056"/>
                    </a:cubicBezTo>
                    <a:cubicBezTo>
                      <a:pt x="195" y="1056"/>
                      <a:pt x="247" y="1005"/>
                      <a:pt x="247" y="944"/>
                    </a:cubicBezTo>
                    <a:lnTo>
                      <a:pt x="247" y="134"/>
                    </a:lnTo>
                    <a:cubicBezTo>
                      <a:pt x="247" y="62"/>
                      <a:pt x="195" y="1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973;p43">
                <a:extLst>
                  <a:ext uri="{FF2B5EF4-FFF2-40B4-BE49-F238E27FC236}">
                    <a16:creationId xmlns="" xmlns:a16="http://schemas.microsoft.com/office/drawing/2014/main" id="{29784753-651E-4E0A-889E-CD15E6BC2AFF}"/>
                  </a:ext>
                </a:extLst>
              </p:cNvPr>
              <p:cNvSpPr/>
              <p:nvPr/>
            </p:nvSpPr>
            <p:spPr>
              <a:xfrm>
                <a:off x="1276706" y="4224113"/>
                <a:ext cx="16471" cy="71884"/>
              </a:xfrm>
              <a:custGeom>
                <a:avLst/>
                <a:gdLst/>
                <a:ahLst/>
                <a:cxnLst/>
                <a:rect l="l" t="t" r="r" b="b"/>
                <a:pathLst>
                  <a:path w="247" h="1078" extrusionOk="0">
                    <a:moveTo>
                      <a:pt x="123" y="1"/>
                    </a:moveTo>
                    <a:cubicBezTo>
                      <a:pt x="52" y="1"/>
                      <a:pt x="0" y="52"/>
                      <a:pt x="0" y="124"/>
                    </a:cubicBezTo>
                    <a:lnTo>
                      <a:pt x="0" y="954"/>
                    </a:lnTo>
                    <a:cubicBezTo>
                      <a:pt x="0" y="1016"/>
                      <a:pt x="52" y="1077"/>
                      <a:pt x="123" y="1077"/>
                    </a:cubicBezTo>
                    <a:cubicBezTo>
                      <a:pt x="185" y="1067"/>
                      <a:pt x="236" y="1016"/>
                      <a:pt x="246" y="954"/>
                    </a:cubicBezTo>
                    <a:lnTo>
                      <a:pt x="246" y="124"/>
                    </a:lnTo>
                    <a:cubicBezTo>
                      <a:pt x="23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974;p43">
                <a:extLst>
                  <a:ext uri="{FF2B5EF4-FFF2-40B4-BE49-F238E27FC236}">
                    <a16:creationId xmlns="" xmlns:a16="http://schemas.microsoft.com/office/drawing/2014/main" id="{A304F1DD-B870-4A69-B651-AFE65F0C828E}"/>
                  </a:ext>
                </a:extLst>
              </p:cNvPr>
              <p:cNvSpPr/>
              <p:nvPr/>
            </p:nvSpPr>
            <p:spPr>
              <a:xfrm>
                <a:off x="1249365" y="4230981"/>
                <a:ext cx="15804" cy="73884"/>
              </a:xfrm>
              <a:custGeom>
                <a:avLst/>
                <a:gdLst/>
                <a:ahLst/>
                <a:cxnLst/>
                <a:rect l="l" t="t" r="r" b="b"/>
                <a:pathLst>
                  <a:path w="237" h="1108" extrusionOk="0">
                    <a:moveTo>
                      <a:pt x="113" y="0"/>
                    </a:moveTo>
                    <a:cubicBezTo>
                      <a:pt x="52" y="0"/>
                      <a:pt x="0" y="52"/>
                      <a:pt x="0" y="123"/>
                    </a:cubicBezTo>
                    <a:lnTo>
                      <a:pt x="0" y="985"/>
                    </a:lnTo>
                    <a:cubicBezTo>
                      <a:pt x="0" y="1056"/>
                      <a:pt x="52" y="1108"/>
                      <a:pt x="113" y="1108"/>
                    </a:cubicBezTo>
                    <a:cubicBezTo>
                      <a:pt x="185" y="1108"/>
                      <a:pt x="236" y="1056"/>
                      <a:pt x="236" y="985"/>
                    </a:cubicBezTo>
                    <a:lnTo>
                      <a:pt x="236" y="123"/>
                    </a:lnTo>
                    <a:cubicBezTo>
                      <a:pt x="236" y="52"/>
                      <a:pt x="185" y="0"/>
                      <a:pt x="11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975;p43">
                <a:extLst>
                  <a:ext uri="{FF2B5EF4-FFF2-40B4-BE49-F238E27FC236}">
                    <a16:creationId xmlns="" xmlns:a16="http://schemas.microsoft.com/office/drawing/2014/main" id="{FC329178-E363-46B5-B7E8-19BF236796B0}"/>
                  </a:ext>
                </a:extLst>
              </p:cNvPr>
              <p:cNvSpPr/>
              <p:nvPr/>
            </p:nvSpPr>
            <p:spPr>
              <a:xfrm>
                <a:off x="1216556" y="4235783"/>
                <a:ext cx="15738" cy="74551"/>
              </a:xfrm>
              <a:custGeom>
                <a:avLst/>
                <a:gdLst/>
                <a:ahLst/>
                <a:cxnLst/>
                <a:rect l="l" t="t" r="r" b="b"/>
                <a:pathLst>
                  <a:path w="236" h="1118" extrusionOk="0">
                    <a:moveTo>
                      <a:pt x="113" y="0"/>
                    </a:moveTo>
                    <a:cubicBezTo>
                      <a:pt x="51" y="0"/>
                      <a:pt x="0" y="51"/>
                      <a:pt x="0" y="123"/>
                    </a:cubicBezTo>
                    <a:lnTo>
                      <a:pt x="0" y="1005"/>
                    </a:lnTo>
                    <a:cubicBezTo>
                      <a:pt x="0" y="1066"/>
                      <a:pt x="51" y="1118"/>
                      <a:pt x="113" y="1118"/>
                    </a:cubicBezTo>
                    <a:cubicBezTo>
                      <a:pt x="185" y="1118"/>
                      <a:pt x="236" y="1066"/>
                      <a:pt x="236" y="1005"/>
                    </a:cubicBezTo>
                    <a:lnTo>
                      <a:pt x="236" y="123"/>
                    </a:lnTo>
                    <a:cubicBezTo>
                      <a:pt x="236" y="51"/>
                      <a:pt x="185" y="0"/>
                      <a:pt x="11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976;p43">
                <a:extLst>
                  <a:ext uri="{FF2B5EF4-FFF2-40B4-BE49-F238E27FC236}">
                    <a16:creationId xmlns="" xmlns:a16="http://schemas.microsoft.com/office/drawing/2014/main" id="{B94E0EDA-B004-4970-82B9-5D7472BA0A82}"/>
                  </a:ext>
                </a:extLst>
              </p:cNvPr>
              <p:cNvSpPr/>
              <p:nvPr/>
            </p:nvSpPr>
            <p:spPr>
              <a:xfrm>
                <a:off x="1181014" y="4239784"/>
                <a:ext cx="16471" cy="73951"/>
              </a:xfrm>
              <a:custGeom>
                <a:avLst/>
                <a:gdLst/>
                <a:ahLst/>
                <a:cxnLst/>
                <a:rect l="l" t="t" r="r" b="b"/>
                <a:pathLst>
                  <a:path w="247" h="1109" extrusionOk="0">
                    <a:moveTo>
                      <a:pt x="108" y="1"/>
                    </a:moveTo>
                    <a:cubicBezTo>
                      <a:pt x="44" y="1"/>
                      <a:pt x="0" y="57"/>
                      <a:pt x="0" y="114"/>
                    </a:cubicBezTo>
                    <a:lnTo>
                      <a:pt x="0" y="996"/>
                    </a:lnTo>
                    <a:cubicBezTo>
                      <a:pt x="0" y="1058"/>
                      <a:pt x="51" y="1109"/>
                      <a:pt x="123" y="1109"/>
                    </a:cubicBezTo>
                    <a:cubicBezTo>
                      <a:pt x="185" y="1109"/>
                      <a:pt x="246" y="1058"/>
                      <a:pt x="246" y="996"/>
                    </a:cubicBezTo>
                    <a:lnTo>
                      <a:pt x="246" y="114"/>
                    </a:lnTo>
                    <a:cubicBezTo>
                      <a:pt x="246" y="53"/>
                      <a:pt x="185" y="2"/>
                      <a:pt x="123" y="2"/>
                    </a:cubicBezTo>
                    <a:cubicBezTo>
                      <a:pt x="118" y="1"/>
                      <a:pt x="113" y="1"/>
                      <a:pt x="108"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977;p43">
                <a:extLst>
                  <a:ext uri="{FF2B5EF4-FFF2-40B4-BE49-F238E27FC236}">
                    <a16:creationId xmlns="" xmlns:a16="http://schemas.microsoft.com/office/drawing/2014/main" id="{A6EFDC14-804D-4B59-A12C-A9A05382DB36}"/>
                  </a:ext>
                </a:extLst>
              </p:cNvPr>
              <p:cNvSpPr/>
              <p:nvPr/>
            </p:nvSpPr>
            <p:spPr>
              <a:xfrm>
                <a:off x="1148205" y="4241251"/>
                <a:ext cx="16471" cy="75218"/>
              </a:xfrm>
              <a:custGeom>
                <a:avLst/>
                <a:gdLst/>
                <a:ahLst/>
                <a:cxnLst/>
                <a:rect l="l" t="t" r="r" b="b"/>
                <a:pathLst>
                  <a:path w="247" h="1128" extrusionOk="0">
                    <a:moveTo>
                      <a:pt x="123" y="0"/>
                    </a:moveTo>
                    <a:cubicBezTo>
                      <a:pt x="62" y="0"/>
                      <a:pt x="0" y="51"/>
                      <a:pt x="0" y="123"/>
                    </a:cubicBezTo>
                    <a:lnTo>
                      <a:pt x="0" y="1005"/>
                    </a:lnTo>
                    <a:cubicBezTo>
                      <a:pt x="0" y="1066"/>
                      <a:pt x="51" y="1128"/>
                      <a:pt x="123" y="1128"/>
                    </a:cubicBezTo>
                    <a:cubicBezTo>
                      <a:pt x="195" y="1128"/>
                      <a:pt x="246" y="1066"/>
                      <a:pt x="246" y="1005"/>
                    </a:cubicBezTo>
                    <a:lnTo>
                      <a:pt x="246" y="123"/>
                    </a:lnTo>
                    <a:cubicBezTo>
                      <a:pt x="246" y="51"/>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978;p43">
                <a:extLst>
                  <a:ext uri="{FF2B5EF4-FFF2-40B4-BE49-F238E27FC236}">
                    <a16:creationId xmlns="" xmlns:a16="http://schemas.microsoft.com/office/drawing/2014/main" id="{F51887B4-551B-4592-B2E4-20BEE6163E63}"/>
                  </a:ext>
                </a:extLst>
              </p:cNvPr>
              <p:cNvSpPr/>
              <p:nvPr/>
            </p:nvSpPr>
            <p:spPr>
              <a:xfrm>
                <a:off x="754434" y="3938375"/>
                <a:ext cx="605033" cy="256461"/>
              </a:xfrm>
              <a:custGeom>
                <a:avLst/>
                <a:gdLst/>
                <a:ahLst/>
                <a:cxnLst/>
                <a:rect l="l" t="t" r="r" b="b"/>
                <a:pathLst>
                  <a:path w="9073" h="3846" extrusionOk="0">
                    <a:moveTo>
                      <a:pt x="4542" y="1"/>
                    </a:moveTo>
                    <a:cubicBezTo>
                      <a:pt x="2102" y="1"/>
                      <a:pt x="103" y="513"/>
                      <a:pt x="10" y="1169"/>
                    </a:cubicBezTo>
                    <a:lnTo>
                      <a:pt x="10" y="1221"/>
                    </a:lnTo>
                    <a:lnTo>
                      <a:pt x="0" y="1221"/>
                    </a:lnTo>
                    <a:lnTo>
                      <a:pt x="0" y="2625"/>
                    </a:lnTo>
                    <a:lnTo>
                      <a:pt x="0" y="2635"/>
                    </a:lnTo>
                    <a:lnTo>
                      <a:pt x="0" y="2646"/>
                    </a:lnTo>
                    <a:cubicBezTo>
                      <a:pt x="51" y="3312"/>
                      <a:pt x="2061" y="3845"/>
                      <a:pt x="4542" y="3845"/>
                    </a:cubicBezTo>
                    <a:cubicBezTo>
                      <a:pt x="6992" y="3845"/>
                      <a:pt x="8991" y="3322"/>
                      <a:pt x="9073" y="2666"/>
                    </a:cubicBezTo>
                    <a:cubicBezTo>
                      <a:pt x="9073" y="2646"/>
                      <a:pt x="9073" y="2635"/>
                      <a:pt x="9073" y="2625"/>
                    </a:cubicBezTo>
                    <a:cubicBezTo>
                      <a:pt x="9073" y="2615"/>
                      <a:pt x="9073" y="2605"/>
                      <a:pt x="9073" y="2594"/>
                    </a:cubicBezTo>
                    <a:lnTo>
                      <a:pt x="9073" y="1210"/>
                    </a:lnTo>
                    <a:lnTo>
                      <a:pt x="9073" y="1169"/>
                    </a:lnTo>
                    <a:cubicBezTo>
                      <a:pt x="8970" y="513"/>
                      <a:pt x="6981" y="1"/>
                      <a:pt x="45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979;p43">
                <a:extLst>
                  <a:ext uri="{FF2B5EF4-FFF2-40B4-BE49-F238E27FC236}">
                    <a16:creationId xmlns="" xmlns:a16="http://schemas.microsoft.com/office/drawing/2014/main" id="{8972280E-18BD-4145-8A6A-0988C844A68A}"/>
                  </a:ext>
                </a:extLst>
              </p:cNvPr>
              <p:cNvSpPr/>
              <p:nvPr/>
            </p:nvSpPr>
            <p:spPr>
              <a:xfrm>
                <a:off x="755101" y="4021129"/>
                <a:ext cx="604366" cy="173708"/>
              </a:xfrm>
              <a:custGeom>
                <a:avLst/>
                <a:gdLst/>
                <a:ahLst/>
                <a:cxnLst/>
                <a:rect l="l" t="t" r="r" b="b"/>
                <a:pathLst>
                  <a:path w="9063" h="2605" extrusionOk="0">
                    <a:moveTo>
                      <a:pt x="0" y="0"/>
                    </a:moveTo>
                    <a:lnTo>
                      <a:pt x="0" y="1384"/>
                    </a:lnTo>
                    <a:lnTo>
                      <a:pt x="0" y="1394"/>
                    </a:lnTo>
                    <a:lnTo>
                      <a:pt x="0" y="1405"/>
                    </a:lnTo>
                    <a:lnTo>
                      <a:pt x="0" y="1415"/>
                    </a:lnTo>
                    <a:cubicBezTo>
                      <a:pt x="41" y="2071"/>
                      <a:pt x="2051" y="2604"/>
                      <a:pt x="4532" y="2604"/>
                    </a:cubicBezTo>
                    <a:cubicBezTo>
                      <a:pt x="6982" y="2604"/>
                      <a:pt x="8981" y="2081"/>
                      <a:pt x="9063" y="1435"/>
                    </a:cubicBezTo>
                    <a:lnTo>
                      <a:pt x="9063" y="1425"/>
                    </a:lnTo>
                    <a:cubicBezTo>
                      <a:pt x="9063" y="1415"/>
                      <a:pt x="9063" y="1394"/>
                      <a:pt x="9063" y="1384"/>
                    </a:cubicBezTo>
                    <a:cubicBezTo>
                      <a:pt x="9063" y="1374"/>
                      <a:pt x="9063" y="1364"/>
                      <a:pt x="9063" y="1353"/>
                    </a:cubicBezTo>
                    <a:lnTo>
                      <a:pt x="9063" y="21"/>
                    </a:lnTo>
                    <a:cubicBezTo>
                      <a:pt x="8981" y="667"/>
                      <a:pt x="6982" y="1189"/>
                      <a:pt x="4532" y="1189"/>
                    </a:cubicBezTo>
                    <a:cubicBezTo>
                      <a:pt x="2051" y="1189"/>
                      <a:pt x="41" y="656"/>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980;p43">
                <a:extLst>
                  <a:ext uri="{FF2B5EF4-FFF2-40B4-BE49-F238E27FC236}">
                    <a16:creationId xmlns="" xmlns:a16="http://schemas.microsoft.com/office/drawing/2014/main" id="{E10C84E1-7D70-4620-8E0C-4AFC03691FF5}"/>
                  </a:ext>
                </a:extLst>
              </p:cNvPr>
              <p:cNvSpPr/>
              <p:nvPr/>
            </p:nvSpPr>
            <p:spPr>
              <a:xfrm>
                <a:off x="1360061" y="4016328"/>
                <a:ext cx="67" cy="3467"/>
              </a:xfrm>
              <a:custGeom>
                <a:avLst/>
                <a:gdLst/>
                <a:ahLst/>
                <a:cxnLst/>
                <a:rect l="l" t="t" r="r" b="b"/>
                <a:pathLst>
                  <a:path w="1" h="52" extrusionOk="0">
                    <a:moveTo>
                      <a:pt x="1" y="52"/>
                    </a:moveTo>
                    <a:cubicBezTo>
                      <a:pt x="1" y="31"/>
                      <a:pt x="1" y="21"/>
                      <a:pt x="1" y="11"/>
                    </a:cubicBezTo>
                    <a:lnTo>
                      <a:pt x="1" y="0"/>
                    </a:lnTo>
                    <a:lnTo>
                      <a:pt x="1" y="0"/>
                    </a:lnTo>
                    <a:lnTo>
                      <a:pt x="1" y="41"/>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981;p43">
                <a:extLst>
                  <a:ext uri="{FF2B5EF4-FFF2-40B4-BE49-F238E27FC236}">
                    <a16:creationId xmlns="" xmlns:a16="http://schemas.microsoft.com/office/drawing/2014/main" id="{B6D14614-AEAC-4E61-B1C2-7D83FF9D4CC7}"/>
                  </a:ext>
                </a:extLst>
              </p:cNvPr>
              <p:cNvSpPr/>
              <p:nvPr/>
            </p:nvSpPr>
            <p:spPr>
              <a:xfrm>
                <a:off x="755101" y="4016328"/>
                <a:ext cx="67" cy="3467"/>
              </a:xfrm>
              <a:custGeom>
                <a:avLst/>
                <a:gdLst/>
                <a:ahLst/>
                <a:cxnLst/>
                <a:rect l="l" t="t" r="r" b="b"/>
                <a:pathLst>
                  <a:path w="1" h="52" extrusionOk="0">
                    <a:moveTo>
                      <a:pt x="0" y="0"/>
                    </a:moveTo>
                    <a:lnTo>
                      <a:pt x="0" y="41"/>
                    </a:lnTo>
                    <a:lnTo>
                      <a:pt x="0" y="52"/>
                    </a:lnTo>
                    <a:lnTo>
                      <a:pt x="0" y="52"/>
                    </a:lnTo>
                    <a:close/>
                  </a:path>
                </a:pathLst>
              </a:custGeom>
              <a:solidFill>
                <a:srgbClr val="005C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982;p43">
                <a:extLst>
                  <a:ext uri="{FF2B5EF4-FFF2-40B4-BE49-F238E27FC236}">
                    <a16:creationId xmlns="" xmlns:a16="http://schemas.microsoft.com/office/drawing/2014/main" id="{C2E7E875-F7F9-410B-A954-6FF9C2F36FBE}"/>
                  </a:ext>
                </a:extLst>
              </p:cNvPr>
              <p:cNvSpPr/>
              <p:nvPr/>
            </p:nvSpPr>
            <p:spPr>
              <a:xfrm>
                <a:off x="837123" y="3962314"/>
                <a:ext cx="440321" cy="110826"/>
              </a:xfrm>
              <a:custGeom>
                <a:avLst/>
                <a:gdLst/>
                <a:ahLst/>
                <a:cxnLst/>
                <a:rect l="l" t="t" r="r" b="b"/>
                <a:pathLst>
                  <a:path w="6603" h="1662" extrusionOk="0">
                    <a:moveTo>
                      <a:pt x="3302" y="1"/>
                    </a:moveTo>
                    <a:cubicBezTo>
                      <a:pt x="1477" y="1"/>
                      <a:pt x="1" y="370"/>
                      <a:pt x="1" y="831"/>
                    </a:cubicBezTo>
                    <a:cubicBezTo>
                      <a:pt x="1" y="1292"/>
                      <a:pt x="1477" y="1661"/>
                      <a:pt x="3302" y="1661"/>
                    </a:cubicBezTo>
                    <a:cubicBezTo>
                      <a:pt x="5126" y="1661"/>
                      <a:pt x="6603" y="1292"/>
                      <a:pt x="6603" y="831"/>
                    </a:cubicBezTo>
                    <a:cubicBezTo>
                      <a:pt x="6603" y="370"/>
                      <a:pt x="5126" y="1"/>
                      <a:pt x="330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983;p43">
                <a:extLst>
                  <a:ext uri="{FF2B5EF4-FFF2-40B4-BE49-F238E27FC236}">
                    <a16:creationId xmlns="" xmlns:a16="http://schemas.microsoft.com/office/drawing/2014/main" id="{447EB22B-2CC4-4199-BFC6-62873376014E}"/>
                  </a:ext>
                </a:extLst>
              </p:cNvPr>
              <p:cNvSpPr/>
              <p:nvPr/>
            </p:nvSpPr>
            <p:spPr>
              <a:xfrm>
                <a:off x="764637" y="4058738"/>
                <a:ext cx="17205" cy="67016"/>
              </a:xfrm>
              <a:custGeom>
                <a:avLst/>
                <a:gdLst/>
                <a:ahLst/>
                <a:cxnLst/>
                <a:rect l="l" t="t" r="r" b="b"/>
                <a:pathLst>
                  <a:path w="258" h="1005" extrusionOk="0">
                    <a:moveTo>
                      <a:pt x="134" y="0"/>
                    </a:moveTo>
                    <a:cubicBezTo>
                      <a:pt x="62" y="0"/>
                      <a:pt x="1" y="51"/>
                      <a:pt x="1" y="123"/>
                    </a:cubicBezTo>
                    <a:lnTo>
                      <a:pt x="1" y="871"/>
                    </a:lnTo>
                    <a:cubicBezTo>
                      <a:pt x="1" y="943"/>
                      <a:pt x="62" y="1005"/>
                      <a:pt x="134" y="1005"/>
                    </a:cubicBezTo>
                    <a:cubicBezTo>
                      <a:pt x="196" y="1005"/>
                      <a:pt x="257" y="943"/>
                      <a:pt x="247" y="871"/>
                    </a:cubicBezTo>
                    <a:lnTo>
                      <a:pt x="247" y="123"/>
                    </a:lnTo>
                    <a:cubicBezTo>
                      <a:pt x="247" y="51"/>
                      <a:pt x="196" y="0"/>
                      <a:pt x="13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984;p43">
                <a:extLst>
                  <a:ext uri="{FF2B5EF4-FFF2-40B4-BE49-F238E27FC236}">
                    <a16:creationId xmlns="" xmlns:a16="http://schemas.microsoft.com/office/drawing/2014/main" id="{EA35ECEE-4F28-4368-99B1-03E3D2829010}"/>
                  </a:ext>
                </a:extLst>
              </p:cNvPr>
              <p:cNvSpPr/>
              <p:nvPr/>
            </p:nvSpPr>
            <p:spPr>
              <a:xfrm>
                <a:off x="790644" y="4073008"/>
                <a:ext cx="17138" cy="71217"/>
              </a:xfrm>
              <a:custGeom>
                <a:avLst/>
                <a:gdLst/>
                <a:ahLst/>
                <a:cxnLst/>
                <a:rect l="l" t="t" r="r" b="b"/>
                <a:pathLst>
                  <a:path w="257" h="1068" extrusionOk="0">
                    <a:moveTo>
                      <a:pt x="139" y="0"/>
                    </a:moveTo>
                    <a:cubicBezTo>
                      <a:pt x="134" y="0"/>
                      <a:pt x="129" y="1"/>
                      <a:pt x="124" y="1"/>
                    </a:cubicBezTo>
                    <a:cubicBezTo>
                      <a:pt x="62" y="1"/>
                      <a:pt x="1" y="53"/>
                      <a:pt x="1" y="114"/>
                    </a:cubicBezTo>
                    <a:lnTo>
                      <a:pt x="1" y="944"/>
                    </a:lnTo>
                    <a:cubicBezTo>
                      <a:pt x="1" y="1006"/>
                      <a:pt x="52" y="1067"/>
                      <a:pt x="124" y="1067"/>
                    </a:cubicBezTo>
                    <a:cubicBezTo>
                      <a:pt x="195" y="1067"/>
                      <a:pt x="257" y="1016"/>
                      <a:pt x="257" y="944"/>
                    </a:cubicBezTo>
                    <a:lnTo>
                      <a:pt x="257" y="114"/>
                    </a:lnTo>
                    <a:cubicBezTo>
                      <a:pt x="257" y="57"/>
                      <a:pt x="204" y="0"/>
                      <a:pt x="139"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985;p43">
                <a:extLst>
                  <a:ext uri="{FF2B5EF4-FFF2-40B4-BE49-F238E27FC236}">
                    <a16:creationId xmlns="" xmlns:a16="http://schemas.microsoft.com/office/drawing/2014/main" id="{6C6E09DD-54C6-4EDC-800C-4086EDDD6943}"/>
                  </a:ext>
                </a:extLst>
              </p:cNvPr>
              <p:cNvSpPr/>
              <p:nvPr/>
            </p:nvSpPr>
            <p:spPr>
              <a:xfrm>
                <a:off x="818651" y="4083344"/>
                <a:ext cx="15804" cy="72484"/>
              </a:xfrm>
              <a:custGeom>
                <a:avLst/>
                <a:gdLst/>
                <a:ahLst/>
                <a:cxnLst/>
                <a:rect l="l" t="t" r="r" b="b"/>
                <a:pathLst>
                  <a:path w="237" h="1087" extrusionOk="0">
                    <a:moveTo>
                      <a:pt x="124" y="0"/>
                    </a:moveTo>
                    <a:cubicBezTo>
                      <a:pt x="52" y="0"/>
                      <a:pt x="1" y="51"/>
                      <a:pt x="1" y="113"/>
                    </a:cubicBezTo>
                    <a:lnTo>
                      <a:pt x="1" y="953"/>
                    </a:lnTo>
                    <a:cubicBezTo>
                      <a:pt x="1" y="1025"/>
                      <a:pt x="52" y="1076"/>
                      <a:pt x="124" y="1087"/>
                    </a:cubicBezTo>
                    <a:cubicBezTo>
                      <a:pt x="185" y="1076"/>
                      <a:pt x="237" y="1025"/>
                      <a:pt x="237" y="953"/>
                    </a:cubicBezTo>
                    <a:lnTo>
                      <a:pt x="237" y="113"/>
                    </a:lnTo>
                    <a:cubicBezTo>
                      <a:pt x="237" y="51"/>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986;p43">
                <a:extLst>
                  <a:ext uri="{FF2B5EF4-FFF2-40B4-BE49-F238E27FC236}">
                    <a16:creationId xmlns="" xmlns:a16="http://schemas.microsoft.com/office/drawing/2014/main" id="{AD9A64E0-7B9D-4CA6-AF91-FD8900C86796}"/>
                  </a:ext>
                </a:extLst>
              </p:cNvPr>
              <p:cNvSpPr/>
              <p:nvPr/>
            </p:nvSpPr>
            <p:spPr>
              <a:xfrm>
                <a:off x="849459" y="4092213"/>
                <a:ext cx="16471" cy="71150"/>
              </a:xfrm>
              <a:custGeom>
                <a:avLst/>
                <a:gdLst/>
                <a:ahLst/>
                <a:cxnLst/>
                <a:rect l="l" t="t" r="r" b="b"/>
                <a:pathLst>
                  <a:path w="247" h="1067" extrusionOk="0">
                    <a:moveTo>
                      <a:pt x="123" y="0"/>
                    </a:moveTo>
                    <a:cubicBezTo>
                      <a:pt x="62" y="0"/>
                      <a:pt x="0" y="52"/>
                      <a:pt x="0" y="113"/>
                    </a:cubicBezTo>
                    <a:lnTo>
                      <a:pt x="0" y="943"/>
                    </a:lnTo>
                    <a:cubicBezTo>
                      <a:pt x="0" y="1015"/>
                      <a:pt x="62" y="1066"/>
                      <a:pt x="123" y="1066"/>
                    </a:cubicBezTo>
                    <a:cubicBezTo>
                      <a:pt x="195" y="1066"/>
                      <a:pt x="246" y="1015"/>
                      <a:pt x="246" y="943"/>
                    </a:cubicBezTo>
                    <a:lnTo>
                      <a:pt x="246" y="113"/>
                    </a:lnTo>
                    <a:cubicBezTo>
                      <a:pt x="246" y="5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987;p43">
                <a:extLst>
                  <a:ext uri="{FF2B5EF4-FFF2-40B4-BE49-F238E27FC236}">
                    <a16:creationId xmlns="" xmlns:a16="http://schemas.microsoft.com/office/drawing/2014/main" id="{4E379740-AF47-4A45-B491-DE8FB4CDBAD4}"/>
                  </a:ext>
                </a:extLst>
              </p:cNvPr>
              <p:cNvSpPr/>
              <p:nvPr/>
            </p:nvSpPr>
            <p:spPr>
              <a:xfrm>
                <a:off x="876800" y="4098348"/>
                <a:ext cx="17138" cy="73884"/>
              </a:xfrm>
              <a:custGeom>
                <a:avLst/>
                <a:gdLst/>
                <a:ahLst/>
                <a:cxnLst/>
                <a:rect l="l" t="t" r="r" b="b"/>
                <a:pathLst>
                  <a:path w="257" h="1108" extrusionOk="0">
                    <a:moveTo>
                      <a:pt x="133" y="1"/>
                    </a:moveTo>
                    <a:cubicBezTo>
                      <a:pt x="62" y="1"/>
                      <a:pt x="10" y="52"/>
                      <a:pt x="10" y="124"/>
                    </a:cubicBezTo>
                    <a:lnTo>
                      <a:pt x="10" y="985"/>
                    </a:lnTo>
                    <a:cubicBezTo>
                      <a:pt x="0" y="1056"/>
                      <a:pt x="62" y="1108"/>
                      <a:pt x="133" y="1108"/>
                    </a:cubicBezTo>
                    <a:cubicBezTo>
                      <a:pt x="205" y="1108"/>
                      <a:pt x="256" y="1056"/>
                      <a:pt x="256" y="985"/>
                    </a:cubicBezTo>
                    <a:lnTo>
                      <a:pt x="256" y="124"/>
                    </a:lnTo>
                    <a:cubicBezTo>
                      <a:pt x="256" y="52"/>
                      <a:pt x="195" y="1"/>
                      <a:pt x="13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988;p43">
                <a:extLst>
                  <a:ext uri="{FF2B5EF4-FFF2-40B4-BE49-F238E27FC236}">
                    <a16:creationId xmlns="" xmlns:a16="http://schemas.microsoft.com/office/drawing/2014/main" id="{740E815F-246F-4F9C-8C37-3B68FD448535}"/>
                  </a:ext>
                </a:extLst>
              </p:cNvPr>
              <p:cNvSpPr/>
              <p:nvPr/>
            </p:nvSpPr>
            <p:spPr>
              <a:xfrm>
                <a:off x="910276" y="4103149"/>
                <a:ext cx="16471" cy="75218"/>
              </a:xfrm>
              <a:custGeom>
                <a:avLst/>
                <a:gdLst/>
                <a:ahLst/>
                <a:cxnLst/>
                <a:rect l="l" t="t" r="r" b="b"/>
                <a:pathLst>
                  <a:path w="247" h="1128" extrusionOk="0">
                    <a:moveTo>
                      <a:pt x="124" y="0"/>
                    </a:moveTo>
                    <a:cubicBezTo>
                      <a:pt x="62" y="0"/>
                      <a:pt x="1" y="62"/>
                      <a:pt x="1" y="123"/>
                    </a:cubicBezTo>
                    <a:lnTo>
                      <a:pt x="1" y="1005"/>
                    </a:lnTo>
                    <a:cubicBezTo>
                      <a:pt x="1" y="1067"/>
                      <a:pt x="62" y="1128"/>
                      <a:pt x="124" y="1128"/>
                    </a:cubicBezTo>
                    <a:cubicBezTo>
                      <a:pt x="185" y="1118"/>
                      <a:pt x="236" y="1067"/>
                      <a:pt x="247" y="1005"/>
                    </a:cubicBezTo>
                    <a:lnTo>
                      <a:pt x="247" y="123"/>
                    </a:lnTo>
                    <a:cubicBezTo>
                      <a:pt x="236" y="62"/>
                      <a:pt x="185" y="11"/>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989;p43">
                <a:extLst>
                  <a:ext uri="{FF2B5EF4-FFF2-40B4-BE49-F238E27FC236}">
                    <a16:creationId xmlns="" xmlns:a16="http://schemas.microsoft.com/office/drawing/2014/main" id="{5490CAD9-372C-451E-9E7A-8C6D043D63F3}"/>
                  </a:ext>
                </a:extLst>
              </p:cNvPr>
              <p:cNvSpPr/>
              <p:nvPr/>
            </p:nvSpPr>
            <p:spPr>
              <a:xfrm>
                <a:off x="945151" y="4107217"/>
                <a:ext cx="16471" cy="74618"/>
              </a:xfrm>
              <a:custGeom>
                <a:avLst/>
                <a:gdLst/>
                <a:ahLst/>
                <a:cxnLst/>
                <a:rect l="l" t="t" r="r" b="b"/>
                <a:pathLst>
                  <a:path w="247" h="1119" extrusionOk="0">
                    <a:moveTo>
                      <a:pt x="123" y="1"/>
                    </a:moveTo>
                    <a:cubicBezTo>
                      <a:pt x="52" y="1"/>
                      <a:pt x="0" y="52"/>
                      <a:pt x="0" y="124"/>
                    </a:cubicBezTo>
                    <a:lnTo>
                      <a:pt x="0" y="995"/>
                    </a:lnTo>
                    <a:cubicBezTo>
                      <a:pt x="0" y="1057"/>
                      <a:pt x="52" y="1118"/>
                      <a:pt x="123" y="1118"/>
                    </a:cubicBezTo>
                    <a:cubicBezTo>
                      <a:pt x="185" y="1108"/>
                      <a:pt x="236" y="1057"/>
                      <a:pt x="246" y="995"/>
                    </a:cubicBezTo>
                    <a:lnTo>
                      <a:pt x="246" y="124"/>
                    </a:lnTo>
                    <a:cubicBezTo>
                      <a:pt x="23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990;p43">
                <a:extLst>
                  <a:ext uri="{FF2B5EF4-FFF2-40B4-BE49-F238E27FC236}">
                    <a16:creationId xmlns="" xmlns:a16="http://schemas.microsoft.com/office/drawing/2014/main" id="{B4B84710-6479-4733-A5BB-6262A0E17174}"/>
                  </a:ext>
                </a:extLst>
              </p:cNvPr>
              <p:cNvSpPr/>
              <p:nvPr/>
            </p:nvSpPr>
            <p:spPr>
              <a:xfrm>
                <a:off x="977960" y="4109284"/>
                <a:ext cx="16471" cy="74684"/>
              </a:xfrm>
              <a:custGeom>
                <a:avLst/>
                <a:gdLst/>
                <a:ahLst/>
                <a:cxnLst/>
                <a:rect l="l" t="t" r="r" b="b"/>
                <a:pathLst>
                  <a:path w="247" h="1120" extrusionOk="0">
                    <a:moveTo>
                      <a:pt x="123" y="1"/>
                    </a:moveTo>
                    <a:cubicBezTo>
                      <a:pt x="52" y="1"/>
                      <a:pt x="0" y="52"/>
                      <a:pt x="0" y="124"/>
                    </a:cubicBezTo>
                    <a:lnTo>
                      <a:pt x="0" y="1005"/>
                    </a:lnTo>
                    <a:cubicBezTo>
                      <a:pt x="0" y="1067"/>
                      <a:pt x="52" y="1118"/>
                      <a:pt x="123" y="1118"/>
                    </a:cubicBezTo>
                    <a:cubicBezTo>
                      <a:pt x="129" y="1119"/>
                      <a:pt x="134" y="1119"/>
                      <a:pt x="139" y="1119"/>
                    </a:cubicBezTo>
                    <a:cubicBezTo>
                      <a:pt x="203" y="1119"/>
                      <a:pt x="246" y="1062"/>
                      <a:pt x="246" y="1005"/>
                    </a:cubicBezTo>
                    <a:lnTo>
                      <a:pt x="246" y="124"/>
                    </a:lnTo>
                    <a:cubicBezTo>
                      <a:pt x="246" y="5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991;p43">
                <a:extLst>
                  <a:ext uri="{FF2B5EF4-FFF2-40B4-BE49-F238E27FC236}">
                    <a16:creationId xmlns="" xmlns:a16="http://schemas.microsoft.com/office/drawing/2014/main" id="{E14967CD-F232-496A-A1D8-9D6638F40A81}"/>
                  </a:ext>
                </a:extLst>
              </p:cNvPr>
              <p:cNvSpPr/>
              <p:nvPr/>
            </p:nvSpPr>
            <p:spPr>
              <a:xfrm>
                <a:off x="1016237" y="4109284"/>
                <a:ext cx="16471" cy="74618"/>
              </a:xfrm>
              <a:custGeom>
                <a:avLst/>
                <a:gdLst/>
                <a:ahLst/>
                <a:cxnLst/>
                <a:rect l="l" t="t" r="r" b="b"/>
                <a:pathLst>
                  <a:path w="247" h="1119" extrusionOk="0">
                    <a:moveTo>
                      <a:pt x="124" y="1"/>
                    </a:moveTo>
                    <a:cubicBezTo>
                      <a:pt x="62" y="1"/>
                      <a:pt x="0" y="52"/>
                      <a:pt x="0" y="124"/>
                    </a:cubicBezTo>
                    <a:lnTo>
                      <a:pt x="0" y="1005"/>
                    </a:lnTo>
                    <a:cubicBezTo>
                      <a:pt x="0" y="1067"/>
                      <a:pt x="62" y="1118"/>
                      <a:pt x="124" y="1118"/>
                    </a:cubicBezTo>
                    <a:cubicBezTo>
                      <a:pt x="195" y="1118"/>
                      <a:pt x="247" y="1067"/>
                      <a:pt x="247" y="1005"/>
                    </a:cubicBezTo>
                    <a:lnTo>
                      <a:pt x="247" y="124"/>
                    </a:lnTo>
                    <a:cubicBezTo>
                      <a:pt x="247" y="52"/>
                      <a:pt x="19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992;p43">
                <a:extLst>
                  <a:ext uri="{FF2B5EF4-FFF2-40B4-BE49-F238E27FC236}">
                    <a16:creationId xmlns="" xmlns:a16="http://schemas.microsoft.com/office/drawing/2014/main" id="{3EEB132F-8FDF-49C2-908D-D46BEDFC6E17}"/>
                  </a:ext>
                </a:extLst>
              </p:cNvPr>
              <p:cNvSpPr/>
              <p:nvPr/>
            </p:nvSpPr>
            <p:spPr>
              <a:xfrm>
                <a:off x="1048379" y="4109284"/>
                <a:ext cx="15804" cy="74618"/>
              </a:xfrm>
              <a:custGeom>
                <a:avLst/>
                <a:gdLst/>
                <a:ahLst/>
                <a:cxnLst/>
                <a:rect l="l" t="t" r="r" b="b"/>
                <a:pathLst>
                  <a:path w="237" h="1119" extrusionOk="0">
                    <a:moveTo>
                      <a:pt x="123" y="1"/>
                    </a:moveTo>
                    <a:cubicBezTo>
                      <a:pt x="52" y="1"/>
                      <a:pt x="0" y="52"/>
                      <a:pt x="0" y="124"/>
                    </a:cubicBezTo>
                    <a:lnTo>
                      <a:pt x="0" y="1005"/>
                    </a:lnTo>
                    <a:cubicBezTo>
                      <a:pt x="0" y="1067"/>
                      <a:pt x="52" y="1118"/>
                      <a:pt x="123" y="1118"/>
                    </a:cubicBezTo>
                    <a:cubicBezTo>
                      <a:pt x="185" y="1118"/>
                      <a:pt x="236" y="1067"/>
                      <a:pt x="236" y="1005"/>
                    </a:cubicBezTo>
                    <a:lnTo>
                      <a:pt x="236" y="124"/>
                    </a:lnTo>
                    <a:cubicBezTo>
                      <a:pt x="236" y="52"/>
                      <a:pt x="18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993;p43">
                <a:extLst>
                  <a:ext uri="{FF2B5EF4-FFF2-40B4-BE49-F238E27FC236}">
                    <a16:creationId xmlns="" xmlns:a16="http://schemas.microsoft.com/office/drawing/2014/main" id="{4DD98A51-16BD-4891-B78E-5C44551FFDE7}"/>
                  </a:ext>
                </a:extLst>
              </p:cNvPr>
              <p:cNvSpPr/>
              <p:nvPr/>
            </p:nvSpPr>
            <p:spPr>
              <a:xfrm>
                <a:off x="1082521" y="4109284"/>
                <a:ext cx="16471" cy="74618"/>
              </a:xfrm>
              <a:custGeom>
                <a:avLst/>
                <a:gdLst/>
                <a:ahLst/>
                <a:cxnLst/>
                <a:rect l="l" t="t" r="r" b="b"/>
                <a:pathLst>
                  <a:path w="247" h="1119" extrusionOk="0">
                    <a:moveTo>
                      <a:pt x="124" y="1"/>
                    </a:moveTo>
                    <a:cubicBezTo>
                      <a:pt x="62" y="1"/>
                      <a:pt x="11" y="52"/>
                      <a:pt x="1" y="124"/>
                    </a:cubicBezTo>
                    <a:lnTo>
                      <a:pt x="1" y="1005"/>
                    </a:lnTo>
                    <a:cubicBezTo>
                      <a:pt x="1" y="1067"/>
                      <a:pt x="62" y="1118"/>
                      <a:pt x="124" y="1118"/>
                    </a:cubicBezTo>
                    <a:cubicBezTo>
                      <a:pt x="185" y="1118"/>
                      <a:pt x="247" y="1067"/>
                      <a:pt x="247" y="1005"/>
                    </a:cubicBezTo>
                    <a:lnTo>
                      <a:pt x="247" y="124"/>
                    </a:lnTo>
                    <a:cubicBezTo>
                      <a:pt x="237"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994;p43">
                <a:extLst>
                  <a:ext uri="{FF2B5EF4-FFF2-40B4-BE49-F238E27FC236}">
                    <a16:creationId xmlns="" xmlns:a16="http://schemas.microsoft.com/office/drawing/2014/main" id="{7049E9CD-6957-44E7-8BA1-C514208D6A53}"/>
                  </a:ext>
                </a:extLst>
              </p:cNvPr>
              <p:cNvSpPr/>
              <p:nvPr/>
            </p:nvSpPr>
            <p:spPr>
              <a:xfrm>
                <a:off x="1335455" y="4058738"/>
                <a:ext cx="15804" cy="69083"/>
              </a:xfrm>
              <a:custGeom>
                <a:avLst/>
                <a:gdLst/>
                <a:ahLst/>
                <a:cxnLst/>
                <a:rect l="l" t="t" r="r" b="b"/>
                <a:pathLst>
                  <a:path w="237" h="1036" extrusionOk="0">
                    <a:moveTo>
                      <a:pt x="114" y="0"/>
                    </a:moveTo>
                    <a:cubicBezTo>
                      <a:pt x="52" y="0"/>
                      <a:pt x="1" y="51"/>
                      <a:pt x="1" y="123"/>
                    </a:cubicBezTo>
                    <a:lnTo>
                      <a:pt x="1" y="902"/>
                    </a:lnTo>
                    <a:cubicBezTo>
                      <a:pt x="1" y="974"/>
                      <a:pt x="52" y="1025"/>
                      <a:pt x="114" y="1035"/>
                    </a:cubicBezTo>
                    <a:cubicBezTo>
                      <a:pt x="185" y="1025"/>
                      <a:pt x="237" y="974"/>
                      <a:pt x="237" y="902"/>
                    </a:cubicBezTo>
                    <a:lnTo>
                      <a:pt x="237" y="123"/>
                    </a:lnTo>
                    <a:cubicBezTo>
                      <a:pt x="237" y="51"/>
                      <a:pt x="185" y="0"/>
                      <a:pt x="11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995;p43">
                <a:extLst>
                  <a:ext uri="{FF2B5EF4-FFF2-40B4-BE49-F238E27FC236}">
                    <a16:creationId xmlns="" xmlns:a16="http://schemas.microsoft.com/office/drawing/2014/main" id="{37E865E0-B824-4EB0-8FE1-C4B4A08BFCDF}"/>
                  </a:ext>
                </a:extLst>
              </p:cNvPr>
              <p:cNvSpPr/>
              <p:nvPr/>
            </p:nvSpPr>
            <p:spPr>
              <a:xfrm>
                <a:off x="1309514" y="4073075"/>
                <a:ext cx="16471" cy="71150"/>
              </a:xfrm>
              <a:custGeom>
                <a:avLst/>
                <a:gdLst/>
                <a:ahLst/>
                <a:cxnLst/>
                <a:rect l="l" t="t" r="r" b="b"/>
                <a:pathLst>
                  <a:path w="247" h="1067" extrusionOk="0">
                    <a:moveTo>
                      <a:pt x="123" y="0"/>
                    </a:moveTo>
                    <a:cubicBezTo>
                      <a:pt x="62" y="0"/>
                      <a:pt x="0" y="52"/>
                      <a:pt x="0" y="113"/>
                    </a:cubicBezTo>
                    <a:lnTo>
                      <a:pt x="0" y="943"/>
                    </a:lnTo>
                    <a:cubicBezTo>
                      <a:pt x="0" y="1005"/>
                      <a:pt x="62" y="1066"/>
                      <a:pt x="123" y="1066"/>
                    </a:cubicBezTo>
                    <a:cubicBezTo>
                      <a:pt x="195" y="1066"/>
                      <a:pt x="246" y="1005"/>
                      <a:pt x="246" y="943"/>
                    </a:cubicBezTo>
                    <a:lnTo>
                      <a:pt x="246" y="113"/>
                    </a:lnTo>
                    <a:cubicBezTo>
                      <a:pt x="246" y="5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996;p43">
                <a:extLst>
                  <a:ext uri="{FF2B5EF4-FFF2-40B4-BE49-F238E27FC236}">
                    <a16:creationId xmlns="" xmlns:a16="http://schemas.microsoft.com/office/drawing/2014/main" id="{5E6C0507-62DD-4AD4-AB2E-630A3F8787BC}"/>
                  </a:ext>
                </a:extLst>
              </p:cNvPr>
              <p:cNvSpPr/>
              <p:nvPr/>
            </p:nvSpPr>
            <p:spPr>
              <a:xfrm>
                <a:off x="1280773" y="4083211"/>
                <a:ext cx="17205" cy="70550"/>
              </a:xfrm>
              <a:custGeom>
                <a:avLst/>
                <a:gdLst/>
                <a:ahLst/>
                <a:cxnLst/>
                <a:rect l="l" t="t" r="r" b="b"/>
                <a:pathLst>
                  <a:path w="258" h="1058" extrusionOk="0">
                    <a:moveTo>
                      <a:pt x="116" y="1"/>
                    </a:moveTo>
                    <a:cubicBezTo>
                      <a:pt x="54" y="1"/>
                      <a:pt x="11" y="49"/>
                      <a:pt x="11" y="115"/>
                    </a:cubicBezTo>
                    <a:lnTo>
                      <a:pt x="11" y="925"/>
                    </a:lnTo>
                    <a:cubicBezTo>
                      <a:pt x="1" y="996"/>
                      <a:pt x="62" y="1058"/>
                      <a:pt x="134" y="1058"/>
                    </a:cubicBezTo>
                    <a:cubicBezTo>
                      <a:pt x="206" y="1058"/>
                      <a:pt x="257" y="996"/>
                      <a:pt x="257" y="925"/>
                    </a:cubicBezTo>
                    <a:lnTo>
                      <a:pt x="257" y="115"/>
                    </a:lnTo>
                    <a:cubicBezTo>
                      <a:pt x="257" y="53"/>
                      <a:pt x="206" y="2"/>
                      <a:pt x="134" y="2"/>
                    </a:cubicBezTo>
                    <a:cubicBezTo>
                      <a:pt x="128" y="1"/>
                      <a:pt x="122" y="1"/>
                      <a:pt x="116"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997;p43">
                <a:extLst>
                  <a:ext uri="{FF2B5EF4-FFF2-40B4-BE49-F238E27FC236}">
                    <a16:creationId xmlns="" xmlns:a16="http://schemas.microsoft.com/office/drawing/2014/main" id="{ECF2B8D2-A993-448D-BA49-E8D63F2426A7}"/>
                  </a:ext>
                </a:extLst>
              </p:cNvPr>
              <p:cNvSpPr/>
              <p:nvPr/>
            </p:nvSpPr>
            <p:spPr>
              <a:xfrm>
                <a:off x="1250699" y="4091546"/>
                <a:ext cx="16471" cy="71817"/>
              </a:xfrm>
              <a:custGeom>
                <a:avLst/>
                <a:gdLst/>
                <a:ahLst/>
                <a:cxnLst/>
                <a:rect l="l" t="t" r="r" b="b"/>
                <a:pathLst>
                  <a:path w="247" h="1077" extrusionOk="0">
                    <a:moveTo>
                      <a:pt x="124" y="0"/>
                    </a:moveTo>
                    <a:cubicBezTo>
                      <a:pt x="52" y="0"/>
                      <a:pt x="1" y="62"/>
                      <a:pt x="1" y="123"/>
                    </a:cubicBezTo>
                    <a:lnTo>
                      <a:pt x="1" y="953"/>
                    </a:lnTo>
                    <a:cubicBezTo>
                      <a:pt x="1" y="1025"/>
                      <a:pt x="52" y="1076"/>
                      <a:pt x="124" y="1076"/>
                    </a:cubicBezTo>
                    <a:cubicBezTo>
                      <a:pt x="185" y="1076"/>
                      <a:pt x="247" y="1015"/>
                      <a:pt x="247" y="953"/>
                    </a:cubicBezTo>
                    <a:lnTo>
                      <a:pt x="247" y="123"/>
                    </a:lnTo>
                    <a:cubicBezTo>
                      <a:pt x="247" y="62"/>
                      <a:pt x="185" y="0"/>
                      <a:pt x="124"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998;p43">
                <a:extLst>
                  <a:ext uri="{FF2B5EF4-FFF2-40B4-BE49-F238E27FC236}">
                    <a16:creationId xmlns="" xmlns:a16="http://schemas.microsoft.com/office/drawing/2014/main" id="{E54206DD-8351-48A0-908B-243537730CD3}"/>
                  </a:ext>
                </a:extLst>
              </p:cNvPr>
              <p:cNvSpPr/>
              <p:nvPr/>
            </p:nvSpPr>
            <p:spPr>
              <a:xfrm>
                <a:off x="1222691" y="4098348"/>
                <a:ext cx="17138" cy="73884"/>
              </a:xfrm>
              <a:custGeom>
                <a:avLst/>
                <a:gdLst/>
                <a:ahLst/>
                <a:cxnLst/>
                <a:rect l="l" t="t" r="r" b="b"/>
                <a:pathLst>
                  <a:path w="257" h="1108" extrusionOk="0">
                    <a:moveTo>
                      <a:pt x="123" y="1"/>
                    </a:moveTo>
                    <a:cubicBezTo>
                      <a:pt x="62" y="11"/>
                      <a:pt x="11" y="62"/>
                      <a:pt x="0" y="124"/>
                    </a:cubicBezTo>
                    <a:lnTo>
                      <a:pt x="0" y="995"/>
                    </a:lnTo>
                    <a:cubicBezTo>
                      <a:pt x="0" y="1056"/>
                      <a:pt x="62" y="1108"/>
                      <a:pt x="123" y="1108"/>
                    </a:cubicBezTo>
                    <a:cubicBezTo>
                      <a:pt x="195" y="1108"/>
                      <a:pt x="246" y="1056"/>
                      <a:pt x="257" y="995"/>
                    </a:cubicBezTo>
                    <a:lnTo>
                      <a:pt x="257" y="124"/>
                    </a:lnTo>
                    <a:cubicBezTo>
                      <a:pt x="246" y="52"/>
                      <a:pt x="195" y="1"/>
                      <a:pt x="123"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999;p43">
                <a:extLst>
                  <a:ext uri="{FF2B5EF4-FFF2-40B4-BE49-F238E27FC236}">
                    <a16:creationId xmlns="" xmlns:a16="http://schemas.microsoft.com/office/drawing/2014/main" id="{14D9A952-2677-4E46-AE74-BD84E1E263A7}"/>
                  </a:ext>
                </a:extLst>
              </p:cNvPr>
              <p:cNvSpPr/>
              <p:nvPr/>
            </p:nvSpPr>
            <p:spPr>
              <a:xfrm>
                <a:off x="1189883" y="4103149"/>
                <a:ext cx="17138" cy="75218"/>
              </a:xfrm>
              <a:custGeom>
                <a:avLst/>
                <a:gdLst/>
                <a:ahLst/>
                <a:cxnLst/>
                <a:rect l="l" t="t" r="r" b="b"/>
                <a:pathLst>
                  <a:path w="257" h="1128" extrusionOk="0">
                    <a:moveTo>
                      <a:pt x="123" y="0"/>
                    </a:moveTo>
                    <a:cubicBezTo>
                      <a:pt x="62" y="0"/>
                      <a:pt x="0" y="52"/>
                      <a:pt x="0" y="123"/>
                    </a:cubicBezTo>
                    <a:lnTo>
                      <a:pt x="0" y="1005"/>
                    </a:lnTo>
                    <a:cubicBezTo>
                      <a:pt x="0" y="1067"/>
                      <a:pt x="62" y="1128"/>
                      <a:pt x="123" y="1128"/>
                    </a:cubicBezTo>
                    <a:cubicBezTo>
                      <a:pt x="195" y="1128"/>
                      <a:pt x="246" y="1067"/>
                      <a:pt x="257" y="1005"/>
                    </a:cubicBezTo>
                    <a:lnTo>
                      <a:pt x="257" y="123"/>
                    </a:lnTo>
                    <a:cubicBezTo>
                      <a:pt x="246" y="52"/>
                      <a:pt x="19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1000;p43">
                <a:extLst>
                  <a:ext uri="{FF2B5EF4-FFF2-40B4-BE49-F238E27FC236}">
                    <a16:creationId xmlns="" xmlns:a16="http://schemas.microsoft.com/office/drawing/2014/main" id="{12D47B70-ED60-4848-A20E-3EDE1EE1C668}"/>
                  </a:ext>
                </a:extLst>
              </p:cNvPr>
              <p:cNvSpPr/>
              <p:nvPr/>
            </p:nvSpPr>
            <p:spPr>
              <a:xfrm>
                <a:off x="1155007" y="4107217"/>
                <a:ext cx="16471" cy="74618"/>
              </a:xfrm>
              <a:custGeom>
                <a:avLst/>
                <a:gdLst/>
                <a:ahLst/>
                <a:cxnLst/>
                <a:rect l="l" t="t" r="r" b="b"/>
                <a:pathLst>
                  <a:path w="247" h="1119" extrusionOk="0">
                    <a:moveTo>
                      <a:pt x="124" y="1"/>
                    </a:moveTo>
                    <a:cubicBezTo>
                      <a:pt x="52" y="1"/>
                      <a:pt x="1" y="52"/>
                      <a:pt x="1" y="124"/>
                    </a:cubicBezTo>
                    <a:lnTo>
                      <a:pt x="1" y="995"/>
                    </a:lnTo>
                    <a:cubicBezTo>
                      <a:pt x="1" y="1057"/>
                      <a:pt x="52" y="1118"/>
                      <a:pt x="124" y="1118"/>
                    </a:cubicBezTo>
                    <a:cubicBezTo>
                      <a:pt x="185" y="1118"/>
                      <a:pt x="247" y="1057"/>
                      <a:pt x="247" y="995"/>
                    </a:cubicBezTo>
                    <a:lnTo>
                      <a:pt x="247" y="124"/>
                    </a:lnTo>
                    <a:cubicBezTo>
                      <a:pt x="236" y="52"/>
                      <a:pt x="185" y="1"/>
                      <a:pt x="124" y="1"/>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1001;p43">
                <a:extLst>
                  <a:ext uri="{FF2B5EF4-FFF2-40B4-BE49-F238E27FC236}">
                    <a16:creationId xmlns="" xmlns:a16="http://schemas.microsoft.com/office/drawing/2014/main" id="{B9EDA925-515A-48D1-A06C-75942A40C4B9}"/>
                  </a:ext>
                </a:extLst>
              </p:cNvPr>
              <p:cNvSpPr/>
              <p:nvPr/>
            </p:nvSpPr>
            <p:spPr>
              <a:xfrm>
                <a:off x="1122198" y="4108617"/>
                <a:ext cx="16471" cy="75285"/>
              </a:xfrm>
              <a:custGeom>
                <a:avLst/>
                <a:gdLst/>
                <a:ahLst/>
                <a:cxnLst/>
                <a:rect l="l" t="t" r="r" b="b"/>
                <a:pathLst>
                  <a:path w="247" h="1129" extrusionOk="0">
                    <a:moveTo>
                      <a:pt x="123" y="0"/>
                    </a:moveTo>
                    <a:cubicBezTo>
                      <a:pt x="52" y="0"/>
                      <a:pt x="0" y="62"/>
                      <a:pt x="0" y="123"/>
                    </a:cubicBezTo>
                    <a:lnTo>
                      <a:pt x="0" y="1005"/>
                    </a:lnTo>
                    <a:cubicBezTo>
                      <a:pt x="0" y="1067"/>
                      <a:pt x="52" y="1128"/>
                      <a:pt x="123" y="1128"/>
                    </a:cubicBezTo>
                    <a:cubicBezTo>
                      <a:pt x="185" y="1128"/>
                      <a:pt x="247" y="1067"/>
                      <a:pt x="247" y="1005"/>
                    </a:cubicBezTo>
                    <a:lnTo>
                      <a:pt x="247" y="123"/>
                    </a:lnTo>
                    <a:cubicBezTo>
                      <a:pt x="247" y="62"/>
                      <a:pt x="185" y="0"/>
                      <a:pt x="123" y="0"/>
                    </a:cubicBez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1002;p43">
                <a:extLst>
                  <a:ext uri="{FF2B5EF4-FFF2-40B4-BE49-F238E27FC236}">
                    <a16:creationId xmlns="" xmlns:a16="http://schemas.microsoft.com/office/drawing/2014/main" id="{D3A1DF3F-6CDA-42A3-8BF6-ADDF9F5C7042}"/>
                  </a:ext>
                </a:extLst>
              </p:cNvPr>
              <p:cNvSpPr/>
              <p:nvPr/>
            </p:nvSpPr>
            <p:spPr>
              <a:xfrm>
                <a:off x="902073" y="3976651"/>
                <a:ext cx="309752" cy="52012"/>
              </a:xfrm>
              <a:custGeom>
                <a:avLst/>
                <a:gdLst/>
                <a:ahLst/>
                <a:cxnLst/>
                <a:rect l="l" t="t" r="r" b="b"/>
                <a:pathLst>
                  <a:path w="4645" h="780" extrusionOk="0">
                    <a:moveTo>
                      <a:pt x="3331" y="221"/>
                    </a:moveTo>
                    <a:cubicBezTo>
                      <a:pt x="3365" y="221"/>
                      <a:pt x="3400" y="223"/>
                      <a:pt x="3435" y="226"/>
                    </a:cubicBezTo>
                    <a:cubicBezTo>
                      <a:pt x="3691" y="226"/>
                      <a:pt x="3886" y="288"/>
                      <a:pt x="3947" y="370"/>
                    </a:cubicBezTo>
                    <a:lnTo>
                      <a:pt x="2830" y="339"/>
                    </a:lnTo>
                    <a:cubicBezTo>
                      <a:pt x="2992" y="262"/>
                      <a:pt x="3161" y="221"/>
                      <a:pt x="3331" y="221"/>
                    </a:cubicBezTo>
                    <a:close/>
                    <a:moveTo>
                      <a:pt x="677" y="319"/>
                    </a:moveTo>
                    <a:lnTo>
                      <a:pt x="2184" y="360"/>
                    </a:lnTo>
                    <a:lnTo>
                      <a:pt x="2174" y="370"/>
                    </a:lnTo>
                    <a:cubicBezTo>
                      <a:pt x="2112" y="401"/>
                      <a:pt x="2051" y="431"/>
                      <a:pt x="1989" y="462"/>
                    </a:cubicBezTo>
                    <a:lnTo>
                      <a:pt x="677" y="421"/>
                    </a:lnTo>
                    <a:cubicBezTo>
                      <a:pt x="667" y="411"/>
                      <a:pt x="667" y="390"/>
                      <a:pt x="667" y="370"/>
                    </a:cubicBezTo>
                    <a:cubicBezTo>
                      <a:pt x="667" y="349"/>
                      <a:pt x="667" y="329"/>
                      <a:pt x="677" y="319"/>
                    </a:cubicBezTo>
                    <a:close/>
                    <a:moveTo>
                      <a:pt x="2758" y="370"/>
                    </a:moveTo>
                    <a:lnTo>
                      <a:pt x="3968" y="411"/>
                    </a:lnTo>
                    <a:cubicBezTo>
                      <a:pt x="3978" y="421"/>
                      <a:pt x="3978" y="431"/>
                      <a:pt x="3978" y="452"/>
                    </a:cubicBezTo>
                    <a:cubicBezTo>
                      <a:pt x="3978" y="472"/>
                      <a:pt x="3968" y="493"/>
                      <a:pt x="3947" y="513"/>
                    </a:cubicBezTo>
                    <a:lnTo>
                      <a:pt x="2563" y="483"/>
                    </a:lnTo>
                    <a:lnTo>
                      <a:pt x="2758" y="370"/>
                    </a:lnTo>
                    <a:close/>
                    <a:moveTo>
                      <a:pt x="708" y="462"/>
                    </a:moveTo>
                    <a:lnTo>
                      <a:pt x="1918" y="493"/>
                    </a:lnTo>
                    <a:cubicBezTo>
                      <a:pt x="1746" y="574"/>
                      <a:pt x="1559" y="608"/>
                      <a:pt x="1371" y="608"/>
                    </a:cubicBezTo>
                    <a:cubicBezTo>
                      <a:pt x="1344" y="608"/>
                      <a:pt x="1318" y="607"/>
                      <a:pt x="1292" y="606"/>
                    </a:cubicBezTo>
                    <a:cubicBezTo>
                      <a:pt x="974" y="606"/>
                      <a:pt x="780" y="534"/>
                      <a:pt x="708" y="462"/>
                    </a:cubicBezTo>
                    <a:close/>
                    <a:moveTo>
                      <a:pt x="616" y="1"/>
                    </a:moveTo>
                    <a:lnTo>
                      <a:pt x="616" y="42"/>
                    </a:lnTo>
                    <a:cubicBezTo>
                      <a:pt x="749" y="52"/>
                      <a:pt x="821" y="73"/>
                      <a:pt x="821" y="93"/>
                    </a:cubicBezTo>
                    <a:cubicBezTo>
                      <a:pt x="821" y="103"/>
                      <a:pt x="800" y="124"/>
                      <a:pt x="759" y="144"/>
                    </a:cubicBezTo>
                    <a:cubicBezTo>
                      <a:pt x="687" y="175"/>
                      <a:pt x="636" y="216"/>
                      <a:pt x="595" y="278"/>
                    </a:cubicBezTo>
                    <a:lnTo>
                      <a:pt x="11" y="257"/>
                    </a:lnTo>
                    <a:lnTo>
                      <a:pt x="11" y="288"/>
                    </a:lnTo>
                    <a:lnTo>
                      <a:pt x="585" y="308"/>
                    </a:lnTo>
                    <a:cubicBezTo>
                      <a:pt x="575" y="329"/>
                      <a:pt x="575" y="349"/>
                      <a:pt x="575" y="370"/>
                    </a:cubicBezTo>
                    <a:cubicBezTo>
                      <a:pt x="564" y="390"/>
                      <a:pt x="564" y="401"/>
                      <a:pt x="575" y="421"/>
                    </a:cubicBezTo>
                    <a:lnTo>
                      <a:pt x="0" y="401"/>
                    </a:lnTo>
                    <a:lnTo>
                      <a:pt x="0" y="442"/>
                    </a:lnTo>
                    <a:lnTo>
                      <a:pt x="585" y="452"/>
                    </a:lnTo>
                    <a:cubicBezTo>
                      <a:pt x="646" y="616"/>
                      <a:pt x="944" y="749"/>
                      <a:pt x="1466" y="770"/>
                    </a:cubicBezTo>
                    <a:cubicBezTo>
                      <a:pt x="1499" y="772"/>
                      <a:pt x="1532" y="773"/>
                      <a:pt x="1565" y="773"/>
                    </a:cubicBezTo>
                    <a:cubicBezTo>
                      <a:pt x="1892" y="773"/>
                      <a:pt x="2223" y="681"/>
                      <a:pt x="2502" y="513"/>
                    </a:cubicBezTo>
                    <a:lnTo>
                      <a:pt x="3927" y="554"/>
                    </a:lnTo>
                    <a:cubicBezTo>
                      <a:pt x="3783" y="667"/>
                      <a:pt x="3414" y="708"/>
                      <a:pt x="3055" y="708"/>
                    </a:cubicBezTo>
                    <a:lnTo>
                      <a:pt x="3055" y="749"/>
                    </a:lnTo>
                    <a:cubicBezTo>
                      <a:pt x="3650" y="759"/>
                      <a:pt x="3855" y="770"/>
                      <a:pt x="4029" y="780"/>
                    </a:cubicBezTo>
                    <a:lnTo>
                      <a:pt x="4029" y="739"/>
                    </a:lnTo>
                    <a:cubicBezTo>
                      <a:pt x="3886" y="729"/>
                      <a:pt x="3814" y="718"/>
                      <a:pt x="3814" y="698"/>
                    </a:cubicBezTo>
                    <a:cubicBezTo>
                      <a:pt x="3814" y="688"/>
                      <a:pt x="3835" y="667"/>
                      <a:pt x="3886" y="647"/>
                    </a:cubicBezTo>
                    <a:cubicBezTo>
                      <a:pt x="3937" y="616"/>
                      <a:pt x="3978" y="585"/>
                      <a:pt x="4019" y="554"/>
                    </a:cubicBezTo>
                    <a:lnTo>
                      <a:pt x="4644" y="575"/>
                    </a:lnTo>
                    <a:lnTo>
                      <a:pt x="4644" y="534"/>
                    </a:lnTo>
                    <a:lnTo>
                      <a:pt x="4050" y="524"/>
                    </a:lnTo>
                    <a:cubicBezTo>
                      <a:pt x="4060" y="493"/>
                      <a:pt x="4070" y="462"/>
                      <a:pt x="4070" y="431"/>
                    </a:cubicBezTo>
                    <a:lnTo>
                      <a:pt x="4070" y="411"/>
                    </a:lnTo>
                    <a:lnTo>
                      <a:pt x="4644" y="431"/>
                    </a:lnTo>
                    <a:lnTo>
                      <a:pt x="4644" y="390"/>
                    </a:lnTo>
                    <a:lnTo>
                      <a:pt x="4060" y="380"/>
                    </a:lnTo>
                    <a:cubicBezTo>
                      <a:pt x="4009" y="226"/>
                      <a:pt x="3753" y="103"/>
                      <a:pt x="3250" y="93"/>
                    </a:cubicBezTo>
                    <a:cubicBezTo>
                      <a:pt x="3202" y="89"/>
                      <a:pt x="3155" y="87"/>
                      <a:pt x="3107" y="87"/>
                    </a:cubicBezTo>
                    <a:cubicBezTo>
                      <a:pt x="2807" y="87"/>
                      <a:pt x="2511" y="170"/>
                      <a:pt x="2246" y="329"/>
                    </a:cubicBezTo>
                    <a:lnTo>
                      <a:pt x="698" y="278"/>
                    </a:lnTo>
                    <a:cubicBezTo>
                      <a:pt x="821" y="124"/>
                      <a:pt x="1261" y="83"/>
                      <a:pt x="1754" y="83"/>
                    </a:cubicBezTo>
                    <a:lnTo>
                      <a:pt x="1754" y="42"/>
                    </a:lnTo>
                    <a:cubicBezTo>
                      <a:pt x="1087" y="21"/>
                      <a:pt x="810" y="11"/>
                      <a:pt x="6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1003;p43">
                <a:extLst>
                  <a:ext uri="{FF2B5EF4-FFF2-40B4-BE49-F238E27FC236}">
                    <a16:creationId xmlns="" xmlns:a16="http://schemas.microsoft.com/office/drawing/2014/main" id="{F6088739-0063-4CB1-A37D-5CDEBDCF97C8}"/>
                  </a:ext>
                </a:extLst>
              </p:cNvPr>
              <p:cNvSpPr/>
              <p:nvPr/>
            </p:nvSpPr>
            <p:spPr>
              <a:xfrm>
                <a:off x="3193545" y="3726455"/>
                <a:ext cx="578426" cy="575003"/>
              </a:xfrm>
              <a:custGeom>
                <a:avLst/>
                <a:gdLst/>
                <a:ahLst/>
                <a:cxnLst/>
                <a:rect l="l" t="t" r="r" b="b"/>
                <a:pathLst>
                  <a:path w="8674" h="8623" extrusionOk="0">
                    <a:moveTo>
                      <a:pt x="4337" y="1"/>
                    </a:moveTo>
                    <a:cubicBezTo>
                      <a:pt x="1938" y="1"/>
                      <a:pt x="0" y="1928"/>
                      <a:pt x="0" y="4306"/>
                    </a:cubicBezTo>
                    <a:cubicBezTo>
                      <a:pt x="0" y="6685"/>
                      <a:pt x="1938" y="8622"/>
                      <a:pt x="4337" y="8622"/>
                    </a:cubicBezTo>
                    <a:cubicBezTo>
                      <a:pt x="6736" y="8622"/>
                      <a:pt x="8673" y="6685"/>
                      <a:pt x="8673" y="4306"/>
                    </a:cubicBezTo>
                    <a:cubicBezTo>
                      <a:pt x="8673" y="1928"/>
                      <a:pt x="6736" y="1"/>
                      <a:pt x="433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1004;p43">
                <a:extLst>
                  <a:ext uri="{FF2B5EF4-FFF2-40B4-BE49-F238E27FC236}">
                    <a16:creationId xmlns="" xmlns:a16="http://schemas.microsoft.com/office/drawing/2014/main" id="{835C04EC-3942-4125-A4B9-A879F13D1DDC}"/>
                  </a:ext>
                </a:extLst>
              </p:cNvPr>
              <p:cNvSpPr/>
              <p:nvPr/>
            </p:nvSpPr>
            <p:spPr>
              <a:xfrm>
                <a:off x="3236624" y="3757263"/>
                <a:ext cx="563355" cy="563334"/>
              </a:xfrm>
              <a:custGeom>
                <a:avLst/>
                <a:gdLst/>
                <a:ahLst/>
                <a:cxnLst/>
                <a:rect l="l" t="t" r="r" b="b"/>
                <a:pathLst>
                  <a:path w="8448" h="8448" extrusionOk="0">
                    <a:moveTo>
                      <a:pt x="4224" y="0"/>
                    </a:moveTo>
                    <a:cubicBezTo>
                      <a:pt x="1887" y="0"/>
                      <a:pt x="0" y="1897"/>
                      <a:pt x="0" y="4224"/>
                    </a:cubicBezTo>
                    <a:cubicBezTo>
                      <a:pt x="0" y="6561"/>
                      <a:pt x="1887" y="8447"/>
                      <a:pt x="4224" y="8447"/>
                    </a:cubicBezTo>
                    <a:cubicBezTo>
                      <a:pt x="6551" y="8447"/>
                      <a:pt x="8448" y="6561"/>
                      <a:pt x="8448" y="4224"/>
                    </a:cubicBezTo>
                    <a:cubicBezTo>
                      <a:pt x="8448" y="1897"/>
                      <a:pt x="6551" y="0"/>
                      <a:pt x="4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1005;p43">
                <a:extLst>
                  <a:ext uri="{FF2B5EF4-FFF2-40B4-BE49-F238E27FC236}">
                    <a16:creationId xmlns="" xmlns:a16="http://schemas.microsoft.com/office/drawing/2014/main" id="{8EA79A04-3650-405A-BD5B-0DA082419182}"/>
                  </a:ext>
                </a:extLst>
              </p:cNvPr>
              <p:cNvSpPr/>
              <p:nvPr/>
            </p:nvSpPr>
            <p:spPr>
              <a:xfrm>
                <a:off x="3328248" y="3848819"/>
                <a:ext cx="380838" cy="380824"/>
              </a:xfrm>
              <a:custGeom>
                <a:avLst/>
                <a:gdLst/>
                <a:ahLst/>
                <a:cxnLst/>
                <a:rect l="l" t="t" r="r" b="b"/>
                <a:pathLst>
                  <a:path w="5711" h="5711" extrusionOk="0">
                    <a:moveTo>
                      <a:pt x="2850" y="1"/>
                    </a:moveTo>
                    <a:cubicBezTo>
                      <a:pt x="1281" y="1"/>
                      <a:pt x="0" y="1282"/>
                      <a:pt x="0" y="2851"/>
                    </a:cubicBezTo>
                    <a:cubicBezTo>
                      <a:pt x="0" y="4429"/>
                      <a:pt x="1281" y="5711"/>
                      <a:pt x="2850" y="5711"/>
                    </a:cubicBezTo>
                    <a:cubicBezTo>
                      <a:pt x="4429" y="5711"/>
                      <a:pt x="5710" y="4429"/>
                      <a:pt x="5710" y="2851"/>
                    </a:cubicBezTo>
                    <a:cubicBezTo>
                      <a:pt x="5710" y="1282"/>
                      <a:pt x="4429" y="1"/>
                      <a:pt x="285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1006;p43">
                <a:extLst>
                  <a:ext uri="{FF2B5EF4-FFF2-40B4-BE49-F238E27FC236}">
                    <a16:creationId xmlns="" xmlns:a16="http://schemas.microsoft.com/office/drawing/2014/main" id="{FD9EE3A3-349D-405B-B10E-24AB4EAA0BB1}"/>
                  </a:ext>
                </a:extLst>
              </p:cNvPr>
              <p:cNvSpPr/>
              <p:nvPr/>
            </p:nvSpPr>
            <p:spPr>
              <a:xfrm>
                <a:off x="3454681" y="3878226"/>
                <a:ext cx="136104" cy="309073"/>
              </a:xfrm>
              <a:custGeom>
                <a:avLst/>
                <a:gdLst/>
                <a:ahLst/>
                <a:cxnLst/>
                <a:rect l="l" t="t" r="r" b="b"/>
                <a:pathLst>
                  <a:path w="2041" h="4635" extrusionOk="0">
                    <a:moveTo>
                      <a:pt x="759" y="698"/>
                    </a:moveTo>
                    <a:lnTo>
                      <a:pt x="759" y="1825"/>
                    </a:lnTo>
                    <a:cubicBezTo>
                      <a:pt x="534" y="1661"/>
                      <a:pt x="380" y="1497"/>
                      <a:pt x="380" y="1221"/>
                    </a:cubicBezTo>
                    <a:cubicBezTo>
                      <a:pt x="370" y="975"/>
                      <a:pt x="523" y="759"/>
                      <a:pt x="759" y="698"/>
                    </a:cubicBezTo>
                    <a:close/>
                    <a:moveTo>
                      <a:pt x="926" y="662"/>
                    </a:moveTo>
                    <a:cubicBezTo>
                      <a:pt x="938" y="662"/>
                      <a:pt x="951" y="664"/>
                      <a:pt x="964" y="667"/>
                    </a:cubicBezTo>
                    <a:cubicBezTo>
                      <a:pt x="981" y="664"/>
                      <a:pt x="998" y="663"/>
                      <a:pt x="1015" y="663"/>
                    </a:cubicBezTo>
                    <a:cubicBezTo>
                      <a:pt x="1063" y="663"/>
                      <a:pt x="1114" y="672"/>
                      <a:pt x="1159" y="687"/>
                    </a:cubicBezTo>
                    <a:lnTo>
                      <a:pt x="1159" y="2071"/>
                    </a:lnTo>
                    <a:cubicBezTo>
                      <a:pt x="1046" y="2010"/>
                      <a:pt x="944" y="1948"/>
                      <a:pt x="851" y="1887"/>
                    </a:cubicBezTo>
                    <a:lnTo>
                      <a:pt x="851" y="667"/>
                    </a:lnTo>
                    <a:cubicBezTo>
                      <a:pt x="879" y="667"/>
                      <a:pt x="902" y="662"/>
                      <a:pt x="926" y="662"/>
                    </a:cubicBezTo>
                    <a:close/>
                    <a:moveTo>
                      <a:pt x="1251" y="2717"/>
                    </a:moveTo>
                    <a:cubicBezTo>
                      <a:pt x="1477" y="2892"/>
                      <a:pt x="1620" y="3076"/>
                      <a:pt x="1620" y="3343"/>
                    </a:cubicBezTo>
                    <a:cubicBezTo>
                      <a:pt x="1641" y="3599"/>
                      <a:pt x="1487" y="3835"/>
                      <a:pt x="1251" y="3937"/>
                    </a:cubicBezTo>
                    <a:lnTo>
                      <a:pt x="1251" y="2717"/>
                    </a:lnTo>
                    <a:close/>
                    <a:moveTo>
                      <a:pt x="851" y="2451"/>
                    </a:moveTo>
                    <a:lnTo>
                      <a:pt x="872" y="2471"/>
                    </a:lnTo>
                    <a:cubicBezTo>
                      <a:pt x="974" y="2533"/>
                      <a:pt x="1067" y="2584"/>
                      <a:pt x="1159" y="2646"/>
                    </a:cubicBezTo>
                    <a:lnTo>
                      <a:pt x="1159" y="3958"/>
                    </a:lnTo>
                    <a:cubicBezTo>
                      <a:pt x="1108" y="3968"/>
                      <a:pt x="1056" y="3978"/>
                      <a:pt x="1005" y="3978"/>
                    </a:cubicBezTo>
                    <a:cubicBezTo>
                      <a:pt x="954" y="3978"/>
                      <a:pt x="903" y="3968"/>
                      <a:pt x="851" y="3968"/>
                    </a:cubicBezTo>
                    <a:lnTo>
                      <a:pt x="851" y="2451"/>
                    </a:lnTo>
                    <a:close/>
                    <a:moveTo>
                      <a:pt x="749" y="1"/>
                    </a:moveTo>
                    <a:lnTo>
                      <a:pt x="749" y="585"/>
                    </a:lnTo>
                    <a:cubicBezTo>
                      <a:pt x="349" y="646"/>
                      <a:pt x="21" y="923"/>
                      <a:pt x="21" y="1405"/>
                    </a:cubicBezTo>
                    <a:cubicBezTo>
                      <a:pt x="21" y="1887"/>
                      <a:pt x="349" y="2153"/>
                      <a:pt x="749" y="2399"/>
                    </a:cubicBezTo>
                    <a:lnTo>
                      <a:pt x="749" y="3958"/>
                    </a:lnTo>
                    <a:cubicBezTo>
                      <a:pt x="318" y="3835"/>
                      <a:pt x="154" y="3394"/>
                      <a:pt x="124" y="2902"/>
                    </a:cubicBezTo>
                    <a:lnTo>
                      <a:pt x="11" y="2902"/>
                    </a:lnTo>
                    <a:cubicBezTo>
                      <a:pt x="11" y="3568"/>
                      <a:pt x="11" y="3845"/>
                      <a:pt x="1" y="4040"/>
                    </a:cubicBezTo>
                    <a:lnTo>
                      <a:pt x="103" y="4040"/>
                    </a:lnTo>
                    <a:cubicBezTo>
                      <a:pt x="124" y="3906"/>
                      <a:pt x="154" y="3835"/>
                      <a:pt x="216" y="3835"/>
                    </a:cubicBezTo>
                    <a:cubicBezTo>
                      <a:pt x="267" y="3845"/>
                      <a:pt x="329" y="3865"/>
                      <a:pt x="370" y="3906"/>
                    </a:cubicBezTo>
                    <a:cubicBezTo>
                      <a:pt x="493" y="3978"/>
                      <a:pt x="616" y="4029"/>
                      <a:pt x="749" y="4060"/>
                    </a:cubicBezTo>
                    <a:lnTo>
                      <a:pt x="749" y="4624"/>
                    </a:lnTo>
                    <a:lnTo>
                      <a:pt x="851" y="4624"/>
                    </a:lnTo>
                    <a:lnTo>
                      <a:pt x="851" y="4060"/>
                    </a:lnTo>
                    <a:cubicBezTo>
                      <a:pt x="903" y="4070"/>
                      <a:pt x="964" y="4070"/>
                      <a:pt x="1026" y="4070"/>
                    </a:cubicBezTo>
                    <a:lnTo>
                      <a:pt x="1159" y="4070"/>
                    </a:lnTo>
                    <a:lnTo>
                      <a:pt x="1159" y="4634"/>
                    </a:lnTo>
                    <a:lnTo>
                      <a:pt x="1251" y="4634"/>
                    </a:lnTo>
                    <a:lnTo>
                      <a:pt x="1251" y="4060"/>
                    </a:lnTo>
                    <a:cubicBezTo>
                      <a:pt x="1702" y="3978"/>
                      <a:pt x="2041" y="3681"/>
                      <a:pt x="2041" y="3158"/>
                    </a:cubicBezTo>
                    <a:cubicBezTo>
                      <a:pt x="2041" y="2676"/>
                      <a:pt x="1713" y="2420"/>
                      <a:pt x="1251" y="2133"/>
                    </a:cubicBezTo>
                    <a:lnTo>
                      <a:pt x="1251" y="718"/>
                    </a:lnTo>
                    <a:cubicBezTo>
                      <a:pt x="1579" y="851"/>
                      <a:pt x="1723" y="1221"/>
                      <a:pt x="1743" y="1579"/>
                    </a:cubicBezTo>
                    <a:lnTo>
                      <a:pt x="1856" y="1579"/>
                    </a:lnTo>
                    <a:cubicBezTo>
                      <a:pt x="1856" y="985"/>
                      <a:pt x="1866" y="780"/>
                      <a:pt x="1877" y="605"/>
                    </a:cubicBezTo>
                    <a:lnTo>
                      <a:pt x="1764" y="605"/>
                    </a:lnTo>
                    <a:cubicBezTo>
                      <a:pt x="1754" y="749"/>
                      <a:pt x="1723" y="821"/>
                      <a:pt x="1661" y="821"/>
                    </a:cubicBezTo>
                    <a:cubicBezTo>
                      <a:pt x="1600" y="810"/>
                      <a:pt x="1549" y="790"/>
                      <a:pt x="1508" y="749"/>
                    </a:cubicBezTo>
                    <a:cubicBezTo>
                      <a:pt x="1426" y="698"/>
                      <a:pt x="1333" y="657"/>
                      <a:pt x="1251" y="626"/>
                    </a:cubicBezTo>
                    <a:lnTo>
                      <a:pt x="1251" y="1"/>
                    </a:lnTo>
                    <a:lnTo>
                      <a:pt x="1149" y="1"/>
                    </a:lnTo>
                    <a:lnTo>
                      <a:pt x="1149" y="605"/>
                    </a:lnTo>
                    <a:cubicBezTo>
                      <a:pt x="1096" y="590"/>
                      <a:pt x="1038" y="581"/>
                      <a:pt x="983" y="581"/>
                    </a:cubicBezTo>
                    <a:cubicBezTo>
                      <a:pt x="962" y="581"/>
                      <a:pt x="942" y="582"/>
                      <a:pt x="923" y="585"/>
                    </a:cubicBezTo>
                    <a:lnTo>
                      <a:pt x="851" y="585"/>
                    </a:lnTo>
                    <a:lnTo>
                      <a:pt x="8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1007;p43">
                <a:extLst>
                  <a:ext uri="{FF2B5EF4-FFF2-40B4-BE49-F238E27FC236}">
                    <a16:creationId xmlns="" xmlns:a16="http://schemas.microsoft.com/office/drawing/2014/main" id="{1774DE4F-888A-4C5D-9FB3-0C0A89A82B02}"/>
                  </a:ext>
                </a:extLst>
              </p:cNvPr>
              <p:cNvSpPr/>
              <p:nvPr/>
            </p:nvSpPr>
            <p:spPr>
              <a:xfrm>
                <a:off x="951953" y="3415443"/>
                <a:ext cx="49280" cy="374689"/>
              </a:xfrm>
              <a:custGeom>
                <a:avLst/>
                <a:gdLst/>
                <a:ahLst/>
                <a:cxnLst/>
                <a:rect l="l" t="t" r="r" b="b"/>
                <a:pathLst>
                  <a:path w="739" h="5619" extrusionOk="0">
                    <a:moveTo>
                      <a:pt x="472" y="0"/>
                    </a:moveTo>
                    <a:cubicBezTo>
                      <a:pt x="472" y="0"/>
                      <a:pt x="1" y="3291"/>
                      <a:pt x="114" y="5495"/>
                    </a:cubicBezTo>
                    <a:lnTo>
                      <a:pt x="606" y="5618"/>
                    </a:lnTo>
                    <a:cubicBezTo>
                      <a:pt x="606" y="5618"/>
                      <a:pt x="62" y="1682"/>
                      <a:pt x="739" y="21"/>
                    </a:cubicBezTo>
                    <a:lnTo>
                      <a:pt x="47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1008;p43">
                <a:extLst>
                  <a:ext uri="{FF2B5EF4-FFF2-40B4-BE49-F238E27FC236}">
                    <a16:creationId xmlns="" xmlns:a16="http://schemas.microsoft.com/office/drawing/2014/main" id="{B68EAE8A-7225-4D95-8895-B55185533C91}"/>
                  </a:ext>
                </a:extLst>
              </p:cNvPr>
              <p:cNvSpPr/>
              <p:nvPr/>
            </p:nvSpPr>
            <p:spPr>
              <a:xfrm>
                <a:off x="978627" y="3450319"/>
                <a:ext cx="117632" cy="118762"/>
              </a:xfrm>
              <a:custGeom>
                <a:avLst/>
                <a:gdLst/>
                <a:ahLst/>
                <a:cxnLst/>
                <a:rect l="l" t="t" r="r" b="b"/>
                <a:pathLst>
                  <a:path w="1764" h="1781" extrusionOk="0">
                    <a:moveTo>
                      <a:pt x="1764" y="0"/>
                    </a:moveTo>
                    <a:lnTo>
                      <a:pt x="1764" y="0"/>
                    </a:lnTo>
                    <a:cubicBezTo>
                      <a:pt x="1764" y="0"/>
                      <a:pt x="288" y="246"/>
                      <a:pt x="1" y="1763"/>
                    </a:cubicBezTo>
                    <a:cubicBezTo>
                      <a:pt x="1" y="1763"/>
                      <a:pt x="62" y="1781"/>
                      <a:pt x="165" y="1781"/>
                    </a:cubicBezTo>
                    <a:cubicBezTo>
                      <a:pt x="501" y="1781"/>
                      <a:pt x="1277" y="1594"/>
                      <a:pt x="176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1009;p43">
                <a:extLst>
                  <a:ext uri="{FF2B5EF4-FFF2-40B4-BE49-F238E27FC236}">
                    <a16:creationId xmlns="" xmlns:a16="http://schemas.microsoft.com/office/drawing/2014/main" id="{1A8FC16C-6A32-4931-8BCC-C04A5B8AC0FD}"/>
                  </a:ext>
                </a:extLst>
              </p:cNvPr>
              <p:cNvSpPr/>
              <p:nvPr/>
            </p:nvSpPr>
            <p:spPr>
              <a:xfrm>
                <a:off x="948552" y="3312017"/>
                <a:ext cx="157310" cy="132765"/>
              </a:xfrm>
              <a:custGeom>
                <a:avLst/>
                <a:gdLst/>
                <a:ahLst/>
                <a:cxnLst/>
                <a:rect l="l" t="t" r="r" b="b"/>
                <a:pathLst>
                  <a:path w="2359" h="1991" extrusionOk="0">
                    <a:moveTo>
                      <a:pt x="1043" y="1"/>
                    </a:moveTo>
                    <a:cubicBezTo>
                      <a:pt x="532" y="1"/>
                      <a:pt x="101" y="398"/>
                      <a:pt x="52" y="916"/>
                    </a:cubicBezTo>
                    <a:cubicBezTo>
                      <a:pt x="1" y="1544"/>
                      <a:pt x="507" y="1991"/>
                      <a:pt x="1047" y="1991"/>
                    </a:cubicBezTo>
                    <a:cubicBezTo>
                      <a:pt x="1265" y="1991"/>
                      <a:pt x="1488" y="1918"/>
                      <a:pt x="1682" y="1756"/>
                    </a:cubicBezTo>
                    <a:cubicBezTo>
                      <a:pt x="2358" y="1182"/>
                      <a:pt x="2000" y="75"/>
                      <a:pt x="1118" y="3"/>
                    </a:cubicBezTo>
                    <a:cubicBezTo>
                      <a:pt x="1093" y="2"/>
                      <a:pt x="1068" y="1"/>
                      <a:pt x="104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1010;p43">
                <a:extLst>
                  <a:ext uri="{FF2B5EF4-FFF2-40B4-BE49-F238E27FC236}">
                    <a16:creationId xmlns="" xmlns:a16="http://schemas.microsoft.com/office/drawing/2014/main" id="{7920DBC1-851F-4150-BC55-85F54174F9A6}"/>
                  </a:ext>
                </a:extLst>
              </p:cNvPr>
              <p:cNvSpPr/>
              <p:nvPr/>
            </p:nvSpPr>
            <p:spPr>
              <a:xfrm>
                <a:off x="859662" y="3228796"/>
                <a:ext cx="58883" cy="444439"/>
              </a:xfrm>
              <a:custGeom>
                <a:avLst/>
                <a:gdLst/>
                <a:ahLst/>
                <a:cxnLst/>
                <a:rect l="l" t="t" r="r" b="b"/>
                <a:pathLst>
                  <a:path w="883" h="6665" extrusionOk="0">
                    <a:moveTo>
                      <a:pt x="319" y="1"/>
                    </a:moveTo>
                    <a:lnTo>
                      <a:pt x="1" y="32"/>
                    </a:lnTo>
                    <a:cubicBezTo>
                      <a:pt x="801" y="2000"/>
                      <a:pt x="155" y="6664"/>
                      <a:pt x="155" y="6664"/>
                    </a:cubicBezTo>
                    <a:lnTo>
                      <a:pt x="739" y="6521"/>
                    </a:lnTo>
                    <a:cubicBezTo>
                      <a:pt x="883" y="3896"/>
                      <a:pt x="319" y="1"/>
                      <a:pt x="31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1011;p43">
                <a:extLst>
                  <a:ext uri="{FF2B5EF4-FFF2-40B4-BE49-F238E27FC236}">
                    <a16:creationId xmlns="" xmlns:a16="http://schemas.microsoft.com/office/drawing/2014/main" id="{616CA1BE-AE98-466F-B75B-CA45938B7290}"/>
                  </a:ext>
                </a:extLst>
              </p:cNvPr>
              <p:cNvSpPr/>
              <p:nvPr/>
            </p:nvSpPr>
            <p:spPr>
              <a:xfrm>
                <a:off x="747566" y="3270540"/>
                <a:ext cx="138838" cy="140833"/>
              </a:xfrm>
              <a:custGeom>
                <a:avLst/>
                <a:gdLst/>
                <a:ahLst/>
                <a:cxnLst/>
                <a:rect l="l" t="t" r="r" b="b"/>
                <a:pathLst>
                  <a:path w="2082" h="2112" extrusionOk="0">
                    <a:moveTo>
                      <a:pt x="1" y="0"/>
                    </a:moveTo>
                    <a:lnTo>
                      <a:pt x="1" y="0"/>
                    </a:lnTo>
                    <a:cubicBezTo>
                      <a:pt x="576" y="1893"/>
                      <a:pt x="1498" y="2111"/>
                      <a:pt x="1892" y="2111"/>
                    </a:cubicBezTo>
                    <a:cubicBezTo>
                      <a:pt x="2011" y="2111"/>
                      <a:pt x="2082" y="2091"/>
                      <a:pt x="2082" y="2091"/>
                    </a:cubicBezTo>
                    <a:cubicBezTo>
                      <a:pt x="1743" y="287"/>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1012;p43">
                <a:extLst>
                  <a:ext uri="{FF2B5EF4-FFF2-40B4-BE49-F238E27FC236}">
                    <a16:creationId xmlns="" xmlns:a16="http://schemas.microsoft.com/office/drawing/2014/main" id="{284BC930-97D2-4471-AF96-57A14ABE1D2F}"/>
                  </a:ext>
                </a:extLst>
              </p:cNvPr>
              <p:cNvSpPr/>
              <p:nvPr/>
            </p:nvSpPr>
            <p:spPr>
              <a:xfrm>
                <a:off x="716824" y="3485194"/>
                <a:ext cx="207190" cy="210583"/>
              </a:xfrm>
              <a:custGeom>
                <a:avLst/>
                <a:gdLst/>
                <a:ahLst/>
                <a:cxnLst/>
                <a:rect l="l" t="t" r="r" b="b"/>
                <a:pathLst>
                  <a:path w="3107" h="3158" extrusionOk="0">
                    <a:moveTo>
                      <a:pt x="0" y="0"/>
                    </a:moveTo>
                    <a:lnTo>
                      <a:pt x="0" y="0"/>
                    </a:lnTo>
                    <a:cubicBezTo>
                      <a:pt x="856" y="2827"/>
                      <a:pt x="2223" y="3158"/>
                      <a:pt x="2816" y="3158"/>
                    </a:cubicBezTo>
                    <a:cubicBezTo>
                      <a:pt x="2998" y="3158"/>
                      <a:pt x="3107" y="3127"/>
                      <a:pt x="3107" y="3127"/>
                    </a:cubicBezTo>
                    <a:cubicBezTo>
                      <a:pt x="2604" y="441"/>
                      <a:pt x="0"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1013;p43">
                <a:extLst>
                  <a:ext uri="{FF2B5EF4-FFF2-40B4-BE49-F238E27FC236}">
                    <a16:creationId xmlns="" xmlns:a16="http://schemas.microsoft.com/office/drawing/2014/main" id="{A8429569-6612-473D-8A32-A880BD2606F0}"/>
                  </a:ext>
                </a:extLst>
              </p:cNvPr>
              <p:cNvSpPr/>
              <p:nvPr/>
            </p:nvSpPr>
            <p:spPr>
              <a:xfrm>
                <a:off x="964957" y="3533673"/>
                <a:ext cx="157310" cy="169240"/>
              </a:xfrm>
              <a:custGeom>
                <a:avLst/>
                <a:gdLst/>
                <a:ahLst/>
                <a:cxnLst/>
                <a:rect l="l" t="t" r="r" b="b"/>
                <a:pathLst>
                  <a:path w="2359" h="2538" extrusionOk="0">
                    <a:moveTo>
                      <a:pt x="2358" y="1"/>
                    </a:moveTo>
                    <a:lnTo>
                      <a:pt x="2358" y="1"/>
                    </a:lnTo>
                    <a:cubicBezTo>
                      <a:pt x="1139" y="278"/>
                      <a:pt x="206" y="1272"/>
                      <a:pt x="1" y="2513"/>
                    </a:cubicBezTo>
                    <a:cubicBezTo>
                      <a:pt x="1" y="2513"/>
                      <a:pt x="82" y="2537"/>
                      <a:pt x="218" y="2537"/>
                    </a:cubicBezTo>
                    <a:cubicBezTo>
                      <a:pt x="665" y="2537"/>
                      <a:pt x="1698" y="2272"/>
                      <a:pt x="2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1014;p43">
                <a:extLst>
                  <a:ext uri="{FF2B5EF4-FFF2-40B4-BE49-F238E27FC236}">
                    <a16:creationId xmlns="" xmlns:a16="http://schemas.microsoft.com/office/drawing/2014/main" id="{52D65805-D39F-4D4C-9191-E2DF2FF5D0DD}"/>
                  </a:ext>
                </a:extLst>
              </p:cNvPr>
              <p:cNvSpPr/>
              <p:nvPr/>
            </p:nvSpPr>
            <p:spPr>
              <a:xfrm>
                <a:off x="859662" y="3193921"/>
                <a:ext cx="155243" cy="158704"/>
              </a:xfrm>
              <a:custGeom>
                <a:avLst/>
                <a:gdLst/>
                <a:ahLst/>
                <a:cxnLst/>
                <a:rect l="l" t="t" r="r" b="b"/>
                <a:pathLst>
                  <a:path w="2328" h="2380" extrusionOk="0">
                    <a:moveTo>
                      <a:pt x="2328" y="1"/>
                    </a:moveTo>
                    <a:lnTo>
                      <a:pt x="2328" y="1"/>
                    </a:lnTo>
                    <a:cubicBezTo>
                      <a:pt x="1" y="1118"/>
                      <a:pt x="575" y="2379"/>
                      <a:pt x="575" y="2379"/>
                    </a:cubicBezTo>
                    <a:cubicBezTo>
                      <a:pt x="2297" y="1764"/>
                      <a:pt x="2328" y="1"/>
                      <a:pt x="23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1015;p43">
                <a:extLst>
                  <a:ext uri="{FF2B5EF4-FFF2-40B4-BE49-F238E27FC236}">
                    <a16:creationId xmlns="" xmlns:a16="http://schemas.microsoft.com/office/drawing/2014/main" id="{C0A6473D-26D9-4689-8489-393AEB36A487}"/>
                  </a:ext>
                </a:extLst>
              </p:cNvPr>
              <p:cNvSpPr/>
              <p:nvPr/>
            </p:nvSpPr>
            <p:spPr>
              <a:xfrm>
                <a:off x="735963" y="3106899"/>
                <a:ext cx="186318" cy="157037"/>
              </a:xfrm>
              <a:custGeom>
                <a:avLst/>
                <a:gdLst/>
                <a:ahLst/>
                <a:cxnLst/>
                <a:rect l="l" t="t" r="r" b="b"/>
                <a:pathLst>
                  <a:path w="2794" h="2355" extrusionOk="0">
                    <a:moveTo>
                      <a:pt x="1560" y="0"/>
                    </a:moveTo>
                    <a:cubicBezTo>
                      <a:pt x="1529" y="0"/>
                      <a:pt x="1498" y="1"/>
                      <a:pt x="1466" y="4"/>
                    </a:cubicBezTo>
                    <a:cubicBezTo>
                      <a:pt x="421" y="86"/>
                      <a:pt x="0" y="1398"/>
                      <a:pt x="800" y="2075"/>
                    </a:cubicBezTo>
                    <a:cubicBezTo>
                      <a:pt x="1029" y="2269"/>
                      <a:pt x="1292" y="2355"/>
                      <a:pt x="1550" y="2355"/>
                    </a:cubicBezTo>
                    <a:cubicBezTo>
                      <a:pt x="2191" y="2355"/>
                      <a:pt x="2793" y="1819"/>
                      <a:pt x="2727" y="1080"/>
                    </a:cubicBezTo>
                    <a:cubicBezTo>
                      <a:pt x="2679" y="466"/>
                      <a:pt x="2166" y="0"/>
                      <a:pt x="15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1016;p43">
                <a:extLst>
                  <a:ext uri="{FF2B5EF4-FFF2-40B4-BE49-F238E27FC236}">
                    <a16:creationId xmlns="" xmlns:a16="http://schemas.microsoft.com/office/drawing/2014/main" id="{0862D9AE-6257-421A-BA5A-E9DE61796341}"/>
                  </a:ext>
                </a:extLst>
              </p:cNvPr>
              <p:cNvSpPr/>
              <p:nvPr/>
            </p:nvSpPr>
            <p:spPr>
              <a:xfrm>
                <a:off x="766704" y="3130839"/>
                <a:ext cx="131036" cy="111026"/>
              </a:xfrm>
              <a:custGeom>
                <a:avLst/>
                <a:gdLst/>
                <a:ahLst/>
                <a:cxnLst/>
                <a:rect l="l" t="t" r="r" b="b"/>
                <a:pathLst>
                  <a:path w="1965" h="1665" extrusionOk="0">
                    <a:moveTo>
                      <a:pt x="1101" y="0"/>
                    </a:moveTo>
                    <a:cubicBezTo>
                      <a:pt x="1076" y="0"/>
                      <a:pt x="1051" y="2"/>
                      <a:pt x="1026" y="4"/>
                    </a:cubicBezTo>
                    <a:cubicBezTo>
                      <a:pt x="288" y="65"/>
                      <a:pt x="1" y="988"/>
                      <a:pt x="565" y="1470"/>
                    </a:cubicBezTo>
                    <a:cubicBezTo>
                      <a:pt x="726" y="1605"/>
                      <a:pt x="911" y="1665"/>
                      <a:pt x="1091" y="1665"/>
                    </a:cubicBezTo>
                    <a:cubicBezTo>
                      <a:pt x="1541" y="1665"/>
                      <a:pt x="1965" y="1289"/>
                      <a:pt x="1928" y="762"/>
                    </a:cubicBezTo>
                    <a:cubicBezTo>
                      <a:pt x="1889" y="326"/>
                      <a:pt x="1530" y="0"/>
                      <a:pt x="11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1017;p43">
                <a:extLst>
                  <a:ext uri="{FF2B5EF4-FFF2-40B4-BE49-F238E27FC236}">
                    <a16:creationId xmlns="" xmlns:a16="http://schemas.microsoft.com/office/drawing/2014/main" id="{48C7AEA7-E2DC-4345-B937-100BC38EC2A7}"/>
                  </a:ext>
                </a:extLst>
              </p:cNvPr>
              <p:cNvSpPr/>
              <p:nvPr/>
            </p:nvSpPr>
            <p:spPr>
              <a:xfrm>
                <a:off x="795445" y="3662239"/>
                <a:ext cx="320688" cy="66349"/>
              </a:xfrm>
              <a:custGeom>
                <a:avLst/>
                <a:gdLst/>
                <a:ahLst/>
                <a:cxnLst/>
                <a:rect l="l" t="t" r="r" b="b"/>
                <a:pathLst>
                  <a:path w="4809" h="995" extrusionOk="0">
                    <a:moveTo>
                      <a:pt x="0" y="0"/>
                    </a:moveTo>
                    <a:lnTo>
                      <a:pt x="0" y="995"/>
                    </a:lnTo>
                    <a:lnTo>
                      <a:pt x="4808" y="995"/>
                    </a:lnTo>
                    <a:lnTo>
                      <a:pt x="4808" y="0"/>
                    </a:lnTo>
                    <a:close/>
                  </a:path>
                </a:pathLst>
              </a:custGeom>
              <a:solidFill>
                <a:srgbClr val="000B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1018;p43">
                <a:extLst>
                  <a:ext uri="{FF2B5EF4-FFF2-40B4-BE49-F238E27FC236}">
                    <a16:creationId xmlns="" xmlns:a16="http://schemas.microsoft.com/office/drawing/2014/main" id="{F4548C02-F887-4F1D-88D7-9DBDB584D567}"/>
                  </a:ext>
                </a:extLst>
              </p:cNvPr>
              <p:cNvSpPr/>
              <p:nvPr/>
            </p:nvSpPr>
            <p:spPr>
              <a:xfrm>
                <a:off x="820719" y="3728522"/>
                <a:ext cx="270808" cy="182577"/>
              </a:xfrm>
              <a:custGeom>
                <a:avLst/>
                <a:gdLst/>
                <a:ahLst/>
                <a:cxnLst/>
                <a:rect l="l" t="t" r="r" b="b"/>
                <a:pathLst>
                  <a:path w="4061" h="2738" extrusionOk="0">
                    <a:moveTo>
                      <a:pt x="1" y="1"/>
                    </a:moveTo>
                    <a:lnTo>
                      <a:pt x="1" y="1354"/>
                    </a:lnTo>
                    <a:cubicBezTo>
                      <a:pt x="1" y="2123"/>
                      <a:pt x="616" y="2738"/>
                      <a:pt x="1385" y="2738"/>
                    </a:cubicBezTo>
                    <a:lnTo>
                      <a:pt x="2676" y="2738"/>
                    </a:lnTo>
                    <a:cubicBezTo>
                      <a:pt x="3445" y="2738"/>
                      <a:pt x="4060" y="2123"/>
                      <a:pt x="4060" y="1354"/>
                    </a:cubicBezTo>
                    <a:lnTo>
                      <a:pt x="40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1019;p43">
                <a:extLst>
                  <a:ext uri="{FF2B5EF4-FFF2-40B4-BE49-F238E27FC236}">
                    <a16:creationId xmlns="" xmlns:a16="http://schemas.microsoft.com/office/drawing/2014/main" id="{B91D3D35-6CF8-4149-A8EC-69A8F7799231}"/>
                  </a:ext>
                </a:extLst>
              </p:cNvPr>
              <p:cNvSpPr/>
              <p:nvPr/>
            </p:nvSpPr>
            <p:spPr>
              <a:xfrm>
                <a:off x="807715" y="3139241"/>
                <a:ext cx="56149" cy="93756"/>
              </a:xfrm>
              <a:custGeom>
                <a:avLst/>
                <a:gdLst/>
                <a:ahLst/>
                <a:cxnLst/>
                <a:rect l="l" t="t" r="r" b="b"/>
                <a:pathLst>
                  <a:path w="842" h="1406" extrusionOk="0">
                    <a:moveTo>
                      <a:pt x="257" y="1"/>
                    </a:moveTo>
                    <a:lnTo>
                      <a:pt x="155" y="32"/>
                    </a:lnTo>
                    <a:lnTo>
                      <a:pt x="206" y="196"/>
                    </a:lnTo>
                    <a:cubicBezTo>
                      <a:pt x="73" y="247"/>
                      <a:pt x="1" y="401"/>
                      <a:pt x="42" y="544"/>
                    </a:cubicBezTo>
                    <a:cubicBezTo>
                      <a:pt x="83" y="688"/>
                      <a:pt x="216" y="729"/>
                      <a:pt x="401" y="749"/>
                    </a:cubicBezTo>
                    <a:cubicBezTo>
                      <a:pt x="544" y="759"/>
                      <a:pt x="626" y="790"/>
                      <a:pt x="657" y="882"/>
                    </a:cubicBezTo>
                    <a:cubicBezTo>
                      <a:pt x="677" y="985"/>
                      <a:pt x="606" y="1087"/>
                      <a:pt x="503" y="1108"/>
                    </a:cubicBezTo>
                    <a:cubicBezTo>
                      <a:pt x="462" y="1118"/>
                      <a:pt x="419" y="1123"/>
                      <a:pt x="375" y="1123"/>
                    </a:cubicBezTo>
                    <a:cubicBezTo>
                      <a:pt x="331" y="1123"/>
                      <a:pt x="288" y="1118"/>
                      <a:pt x="247" y="1108"/>
                    </a:cubicBezTo>
                    <a:lnTo>
                      <a:pt x="247" y="1241"/>
                    </a:lnTo>
                    <a:cubicBezTo>
                      <a:pt x="293" y="1251"/>
                      <a:pt x="339" y="1257"/>
                      <a:pt x="385" y="1257"/>
                    </a:cubicBezTo>
                    <a:cubicBezTo>
                      <a:pt x="431" y="1257"/>
                      <a:pt x="477" y="1251"/>
                      <a:pt x="524" y="1241"/>
                    </a:cubicBezTo>
                    <a:lnTo>
                      <a:pt x="575" y="1405"/>
                    </a:lnTo>
                    <a:lnTo>
                      <a:pt x="677" y="1375"/>
                    </a:lnTo>
                    <a:lnTo>
                      <a:pt x="626" y="1200"/>
                    </a:lnTo>
                    <a:cubicBezTo>
                      <a:pt x="770" y="1139"/>
                      <a:pt x="841" y="985"/>
                      <a:pt x="800" y="831"/>
                    </a:cubicBezTo>
                    <a:cubicBezTo>
                      <a:pt x="749" y="688"/>
                      <a:pt x="636" y="626"/>
                      <a:pt x="442" y="616"/>
                    </a:cubicBezTo>
                    <a:cubicBezTo>
                      <a:pt x="288" y="595"/>
                      <a:pt x="206" y="554"/>
                      <a:pt x="185" y="483"/>
                    </a:cubicBezTo>
                    <a:cubicBezTo>
                      <a:pt x="155" y="411"/>
                      <a:pt x="185" y="329"/>
                      <a:pt x="308" y="288"/>
                    </a:cubicBezTo>
                    <a:cubicBezTo>
                      <a:pt x="348" y="271"/>
                      <a:pt x="390" y="263"/>
                      <a:pt x="433" y="263"/>
                    </a:cubicBezTo>
                    <a:cubicBezTo>
                      <a:pt x="467" y="263"/>
                      <a:pt x="502" y="268"/>
                      <a:pt x="534" y="278"/>
                    </a:cubicBezTo>
                    <a:lnTo>
                      <a:pt x="544" y="144"/>
                    </a:lnTo>
                    <a:cubicBezTo>
                      <a:pt x="510" y="140"/>
                      <a:pt x="478" y="138"/>
                      <a:pt x="446" y="138"/>
                    </a:cubicBezTo>
                    <a:cubicBezTo>
                      <a:pt x="401" y="138"/>
                      <a:pt x="356" y="143"/>
                      <a:pt x="308" y="155"/>
                    </a:cubicBezTo>
                    <a:lnTo>
                      <a:pt x="2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1020;p43">
                <a:extLst>
                  <a:ext uri="{FF2B5EF4-FFF2-40B4-BE49-F238E27FC236}">
                    <a16:creationId xmlns="" xmlns:a16="http://schemas.microsoft.com/office/drawing/2014/main" id="{3BF5F027-E1BA-43FA-AA97-A1374EC3F045}"/>
                  </a:ext>
                </a:extLst>
              </p:cNvPr>
              <p:cNvSpPr/>
              <p:nvPr/>
            </p:nvSpPr>
            <p:spPr>
              <a:xfrm>
                <a:off x="961356" y="3329155"/>
                <a:ext cx="112364" cy="98157"/>
              </a:xfrm>
              <a:custGeom>
                <a:avLst/>
                <a:gdLst/>
                <a:ahLst/>
                <a:cxnLst/>
                <a:rect l="l" t="t" r="r" b="b"/>
                <a:pathLst>
                  <a:path w="1685" h="1472" extrusionOk="0">
                    <a:moveTo>
                      <a:pt x="846" y="0"/>
                    </a:moveTo>
                    <a:cubicBezTo>
                      <a:pt x="391" y="0"/>
                      <a:pt x="0" y="441"/>
                      <a:pt x="147" y="946"/>
                    </a:cubicBezTo>
                    <a:cubicBezTo>
                      <a:pt x="248" y="1289"/>
                      <a:pt x="550" y="1472"/>
                      <a:pt x="853" y="1472"/>
                    </a:cubicBezTo>
                    <a:cubicBezTo>
                      <a:pt x="1102" y="1472"/>
                      <a:pt x="1351" y="1348"/>
                      <a:pt x="1490" y="1089"/>
                    </a:cubicBezTo>
                    <a:cubicBezTo>
                      <a:pt x="1685" y="731"/>
                      <a:pt x="1562" y="290"/>
                      <a:pt x="1203" y="95"/>
                    </a:cubicBezTo>
                    <a:cubicBezTo>
                      <a:pt x="1085" y="30"/>
                      <a:pt x="963" y="0"/>
                      <a:pt x="8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1021;p43">
                <a:extLst>
                  <a:ext uri="{FF2B5EF4-FFF2-40B4-BE49-F238E27FC236}">
                    <a16:creationId xmlns="" xmlns:a16="http://schemas.microsoft.com/office/drawing/2014/main" id="{6DFD9520-A90B-477F-9E11-02118380EC9E}"/>
                  </a:ext>
                </a:extLst>
              </p:cNvPr>
              <p:cNvSpPr/>
              <p:nvPr/>
            </p:nvSpPr>
            <p:spPr>
              <a:xfrm>
                <a:off x="988896" y="3335423"/>
                <a:ext cx="50681" cy="82820"/>
              </a:xfrm>
              <a:custGeom>
                <a:avLst/>
                <a:gdLst/>
                <a:ahLst/>
                <a:cxnLst/>
                <a:rect l="l" t="t" r="r" b="b"/>
                <a:pathLst>
                  <a:path w="760" h="1242" extrusionOk="0">
                    <a:moveTo>
                      <a:pt x="534" y="1"/>
                    </a:moveTo>
                    <a:lnTo>
                      <a:pt x="482" y="144"/>
                    </a:lnTo>
                    <a:cubicBezTo>
                      <a:pt x="468" y="142"/>
                      <a:pt x="454" y="141"/>
                      <a:pt x="440" y="141"/>
                    </a:cubicBezTo>
                    <a:cubicBezTo>
                      <a:pt x="332" y="141"/>
                      <a:pt x="232" y="210"/>
                      <a:pt x="195" y="319"/>
                    </a:cubicBezTo>
                    <a:cubicBezTo>
                      <a:pt x="154" y="452"/>
                      <a:pt x="226" y="544"/>
                      <a:pt x="369" y="647"/>
                    </a:cubicBezTo>
                    <a:cubicBezTo>
                      <a:pt x="462" y="719"/>
                      <a:pt x="503" y="790"/>
                      <a:pt x="482" y="872"/>
                    </a:cubicBezTo>
                    <a:cubicBezTo>
                      <a:pt x="460" y="940"/>
                      <a:pt x="398" y="981"/>
                      <a:pt x="334" y="981"/>
                    </a:cubicBezTo>
                    <a:cubicBezTo>
                      <a:pt x="312" y="981"/>
                      <a:pt x="289" y="975"/>
                      <a:pt x="267" y="965"/>
                    </a:cubicBezTo>
                    <a:cubicBezTo>
                      <a:pt x="185" y="944"/>
                      <a:pt x="113" y="903"/>
                      <a:pt x="72" y="842"/>
                    </a:cubicBezTo>
                    <a:lnTo>
                      <a:pt x="0" y="924"/>
                    </a:lnTo>
                    <a:cubicBezTo>
                      <a:pt x="62" y="985"/>
                      <a:pt x="134" y="1036"/>
                      <a:pt x="216" y="1057"/>
                    </a:cubicBezTo>
                    <a:lnTo>
                      <a:pt x="164" y="1211"/>
                    </a:lnTo>
                    <a:lnTo>
                      <a:pt x="257" y="1241"/>
                    </a:lnTo>
                    <a:lnTo>
                      <a:pt x="308" y="1088"/>
                    </a:lnTo>
                    <a:cubicBezTo>
                      <a:pt x="322" y="1090"/>
                      <a:pt x="335" y="1091"/>
                      <a:pt x="349" y="1091"/>
                    </a:cubicBezTo>
                    <a:cubicBezTo>
                      <a:pt x="468" y="1091"/>
                      <a:pt x="579" y="1013"/>
                      <a:pt x="616" y="903"/>
                    </a:cubicBezTo>
                    <a:cubicBezTo>
                      <a:pt x="646" y="770"/>
                      <a:pt x="595" y="667"/>
                      <a:pt x="462" y="565"/>
                    </a:cubicBezTo>
                    <a:cubicBezTo>
                      <a:pt x="349" y="473"/>
                      <a:pt x="308" y="401"/>
                      <a:pt x="328" y="339"/>
                    </a:cubicBezTo>
                    <a:cubicBezTo>
                      <a:pt x="337" y="290"/>
                      <a:pt x="384" y="248"/>
                      <a:pt x="459" y="248"/>
                    </a:cubicBezTo>
                    <a:cubicBezTo>
                      <a:pt x="479" y="248"/>
                      <a:pt x="500" y="251"/>
                      <a:pt x="523" y="257"/>
                    </a:cubicBezTo>
                    <a:cubicBezTo>
                      <a:pt x="585" y="278"/>
                      <a:pt x="646" y="309"/>
                      <a:pt x="698" y="360"/>
                    </a:cubicBezTo>
                    <a:lnTo>
                      <a:pt x="759" y="278"/>
                    </a:lnTo>
                    <a:cubicBezTo>
                      <a:pt x="708" y="227"/>
                      <a:pt x="646" y="186"/>
                      <a:pt x="585" y="165"/>
                    </a:cubicBezTo>
                    <a:lnTo>
                      <a:pt x="626" y="21"/>
                    </a:ln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1022;p43">
                <a:extLst>
                  <a:ext uri="{FF2B5EF4-FFF2-40B4-BE49-F238E27FC236}">
                    <a16:creationId xmlns="" xmlns:a16="http://schemas.microsoft.com/office/drawing/2014/main" id="{C449A8A8-780C-4BA9-83BC-91D5720795D3}"/>
                  </a:ext>
                </a:extLst>
              </p:cNvPr>
              <p:cNvSpPr/>
              <p:nvPr/>
            </p:nvSpPr>
            <p:spPr>
              <a:xfrm>
                <a:off x="4329712" y="3415443"/>
                <a:ext cx="49947" cy="374689"/>
              </a:xfrm>
              <a:custGeom>
                <a:avLst/>
                <a:gdLst/>
                <a:ahLst/>
                <a:cxnLst/>
                <a:rect l="l" t="t" r="r" b="b"/>
                <a:pathLst>
                  <a:path w="749" h="5619" extrusionOk="0">
                    <a:moveTo>
                      <a:pt x="277" y="0"/>
                    </a:moveTo>
                    <a:lnTo>
                      <a:pt x="0" y="21"/>
                    </a:lnTo>
                    <a:cubicBezTo>
                      <a:pt x="687" y="1682"/>
                      <a:pt x="134" y="5618"/>
                      <a:pt x="134" y="5618"/>
                    </a:cubicBezTo>
                    <a:lnTo>
                      <a:pt x="626" y="5495"/>
                    </a:lnTo>
                    <a:cubicBezTo>
                      <a:pt x="749" y="3291"/>
                      <a:pt x="277" y="0"/>
                      <a:pt x="2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1023;p43">
                <a:extLst>
                  <a:ext uri="{FF2B5EF4-FFF2-40B4-BE49-F238E27FC236}">
                    <a16:creationId xmlns="" xmlns:a16="http://schemas.microsoft.com/office/drawing/2014/main" id="{D2D0ECDD-D1D5-48D8-B926-78589EA18498}"/>
                  </a:ext>
                </a:extLst>
              </p:cNvPr>
              <p:cNvSpPr/>
              <p:nvPr/>
            </p:nvSpPr>
            <p:spPr>
              <a:xfrm>
                <a:off x="4235354" y="3450319"/>
                <a:ext cx="116965" cy="118762"/>
              </a:xfrm>
              <a:custGeom>
                <a:avLst/>
                <a:gdLst/>
                <a:ahLst/>
                <a:cxnLst/>
                <a:rect l="l" t="t" r="r" b="b"/>
                <a:pathLst>
                  <a:path w="1754" h="1781" extrusionOk="0">
                    <a:moveTo>
                      <a:pt x="1" y="0"/>
                    </a:moveTo>
                    <a:lnTo>
                      <a:pt x="1" y="0"/>
                    </a:lnTo>
                    <a:cubicBezTo>
                      <a:pt x="488" y="1594"/>
                      <a:pt x="1257" y="1781"/>
                      <a:pt x="1591" y="1781"/>
                    </a:cubicBezTo>
                    <a:cubicBezTo>
                      <a:pt x="1693" y="1781"/>
                      <a:pt x="1754" y="1763"/>
                      <a:pt x="1754" y="1763"/>
                    </a:cubicBezTo>
                    <a:cubicBezTo>
                      <a:pt x="1467" y="246"/>
                      <a:pt x="1" y="0"/>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1024;p43">
                <a:extLst>
                  <a:ext uri="{FF2B5EF4-FFF2-40B4-BE49-F238E27FC236}">
                    <a16:creationId xmlns="" xmlns:a16="http://schemas.microsoft.com/office/drawing/2014/main" id="{9503A3CB-9BAF-4F36-921E-D5611A5C9AF0}"/>
                  </a:ext>
                </a:extLst>
              </p:cNvPr>
              <p:cNvSpPr/>
              <p:nvPr/>
            </p:nvSpPr>
            <p:spPr>
              <a:xfrm>
                <a:off x="4225818" y="3312017"/>
                <a:ext cx="157243" cy="132431"/>
              </a:xfrm>
              <a:custGeom>
                <a:avLst/>
                <a:gdLst/>
                <a:ahLst/>
                <a:cxnLst/>
                <a:rect l="l" t="t" r="r" b="b"/>
                <a:pathLst>
                  <a:path w="2358" h="1986" extrusionOk="0">
                    <a:moveTo>
                      <a:pt x="1308" y="1"/>
                    </a:moveTo>
                    <a:cubicBezTo>
                      <a:pt x="1283" y="1"/>
                      <a:pt x="1257" y="1"/>
                      <a:pt x="1230" y="3"/>
                    </a:cubicBezTo>
                    <a:cubicBezTo>
                      <a:pt x="359" y="75"/>
                      <a:pt x="0" y="1182"/>
                      <a:pt x="677" y="1746"/>
                    </a:cubicBezTo>
                    <a:cubicBezTo>
                      <a:pt x="869" y="1912"/>
                      <a:pt x="1091" y="1985"/>
                      <a:pt x="1309" y="1985"/>
                    </a:cubicBezTo>
                    <a:cubicBezTo>
                      <a:pt x="1848" y="1985"/>
                      <a:pt x="2358" y="1536"/>
                      <a:pt x="2307" y="916"/>
                    </a:cubicBezTo>
                    <a:cubicBezTo>
                      <a:pt x="2258" y="388"/>
                      <a:pt x="1828" y="1"/>
                      <a:pt x="130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1025;p43">
                <a:extLst>
                  <a:ext uri="{FF2B5EF4-FFF2-40B4-BE49-F238E27FC236}">
                    <a16:creationId xmlns="" xmlns:a16="http://schemas.microsoft.com/office/drawing/2014/main" id="{CD5971DE-2DC3-4675-9DE4-7D3569000EC1}"/>
                  </a:ext>
                </a:extLst>
              </p:cNvPr>
              <p:cNvSpPr/>
              <p:nvPr/>
            </p:nvSpPr>
            <p:spPr>
              <a:xfrm>
                <a:off x="4413134" y="3228796"/>
                <a:ext cx="58816" cy="444439"/>
              </a:xfrm>
              <a:custGeom>
                <a:avLst/>
                <a:gdLst/>
                <a:ahLst/>
                <a:cxnLst/>
                <a:rect l="l" t="t" r="r" b="b"/>
                <a:pathLst>
                  <a:path w="882" h="6665" extrusionOk="0">
                    <a:moveTo>
                      <a:pt x="554" y="1"/>
                    </a:moveTo>
                    <a:cubicBezTo>
                      <a:pt x="554" y="1"/>
                      <a:pt x="0" y="3896"/>
                      <a:pt x="133" y="6521"/>
                    </a:cubicBezTo>
                    <a:lnTo>
                      <a:pt x="718" y="6664"/>
                    </a:lnTo>
                    <a:cubicBezTo>
                      <a:pt x="718" y="6664"/>
                      <a:pt x="82" y="2000"/>
                      <a:pt x="882" y="32"/>
                    </a:cubicBezTo>
                    <a:lnTo>
                      <a:pt x="55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1026;p43">
                <a:extLst>
                  <a:ext uri="{FF2B5EF4-FFF2-40B4-BE49-F238E27FC236}">
                    <a16:creationId xmlns="" xmlns:a16="http://schemas.microsoft.com/office/drawing/2014/main" id="{38C8F9CB-C5C3-444E-A613-9849B8D1AAF6}"/>
                  </a:ext>
                </a:extLst>
              </p:cNvPr>
              <p:cNvSpPr/>
              <p:nvPr/>
            </p:nvSpPr>
            <p:spPr>
              <a:xfrm>
                <a:off x="4445210" y="3270540"/>
                <a:ext cx="138171" cy="140833"/>
              </a:xfrm>
              <a:custGeom>
                <a:avLst/>
                <a:gdLst/>
                <a:ahLst/>
                <a:cxnLst/>
                <a:rect l="l" t="t" r="r" b="b"/>
                <a:pathLst>
                  <a:path w="2072" h="2112" extrusionOk="0">
                    <a:moveTo>
                      <a:pt x="2072" y="0"/>
                    </a:moveTo>
                    <a:lnTo>
                      <a:pt x="2072" y="0"/>
                    </a:lnTo>
                    <a:cubicBezTo>
                      <a:pt x="2072" y="0"/>
                      <a:pt x="339" y="287"/>
                      <a:pt x="1" y="2091"/>
                    </a:cubicBezTo>
                    <a:cubicBezTo>
                      <a:pt x="1" y="2091"/>
                      <a:pt x="71" y="2111"/>
                      <a:pt x="189" y="2111"/>
                    </a:cubicBezTo>
                    <a:cubicBezTo>
                      <a:pt x="581" y="2111"/>
                      <a:pt x="1496" y="1893"/>
                      <a:pt x="2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1027;p43">
                <a:extLst>
                  <a:ext uri="{FF2B5EF4-FFF2-40B4-BE49-F238E27FC236}">
                    <a16:creationId xmlns="" xmlns:a16="http://schemas.microsoft.com/office/drawing/2014/main" id="{26B83C1A-6441-4511-9E2B-A41B0A92BC83}"/>
                  </a:ext>
                </a:extLst>
              </p:cNvPr>
              <p:cNvSpPr/>
              <p:nvPr/>
            </p:nvSpPr>
            <p:spPr>
              <a:xfrm>
                <a:off x="4407666" y="3485194"/>
                <a:ext cx="207190" cy="210583"/>
              </a:xfrm>
              <a:custGeom>
                <a:avLst/>
                <a:gdLst/>
                <a:ahLst/>
                <a:cxnLst/>
                <a:rect l="l" t="t" r="r" b="b"/>
                <a:pathLst>
                  <a:path w="3107" h="3158" extrusionOk="0">
                    <a:moveTo>
                      <a:pt x="3106" y="0"/>
                    </a:moveTo>
                    <a:cubicBezTo>
                      <a:pt x="3106" y="0"/>
                      <a:pt x="502" y="441"/>
                      <a:pt x="0" y="3127"/>
                    </a:cubicBezTo>
                    <a:cubicBezTo>
                      <a:pt x="0" y="3127"/>
                      <a:pt x="109" y="3158"/>
                      <a:pt x="289" y="3158"/>
                    </a:cubicBezTo>
                    <a:cubicBezTo>
                      <a:pt x="880" y="3158"/>
                      <a:pt x="2243" y="2827"/>
                      <a:pt x="31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1028;p43">
                <a:extLst>
                  <a:ext uri="{FF2B5EF4-FFF2-40B4-BE49-F238E27FC236}">
                    <a16:creationId xmlns="" xmlns:a16="http://schemas.microsoft.com/office/drawing/2014/main" id="{FEA4B167-176E-4F51-9F0B-34D92347DE0B}"/>
                  </a:ext>
                </a:extLst>
              </p:cNvPr>
              <p:cNvSpPr/>
              <p:nvPr/>
            </p:nvSpPr>
            <p:spPr>
              <a:xfrm>
                <a:off x="4209414" y="3533673"/>
                <a:ext cx="157310" cy="169240"/>
              </a:xfrm>
              <a:custGeom>
                <a:avLst/>
                <a:gdLst/>
                <a:ahLst/>
                <a:cxnLst/>
                <a:rect l="l" t="t" r="r" b="b"/>
                <a:pathLst>
                  <a:path w="2359" h="2538" extrusionOk="0">
                    <a:moveTo>
                      <a:pt x="0" y="1"/>
                    </a:moveTo>
                    <a:lnTo>
                      <a:pt x="0" y="1"/>
                    </a:lnTo>
                    <a:cubicBezTo>
                      <a:pt x="660" y="2272"/>
                      <a:pt x="1694" y="2537"/>
                      <a:pt x="2141" y="2537"/>
                    </a:cubicBezTo>
                    <a:cubicBezTo>
                      <a:pt x="2276" y="2537"/>
                      <a:pt x="2358" y="2513"/>
                      <a:pt x="2358" y="2513"/>
                    </a:cubicBezTo>
                    <a:cubicBezTo>
                      <a:pt x="2153" y="1272"/>
                      <a:pt x="1220" y="278"/>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1029;p43">
                <a:extLst>
                  <a:ext uri="{FF2B5EF4-FFF2-40B4-BE49-F238E27FC236}">
                    <a16:creationId xmlns="" xmlns:a16="http://schemas.microsoft.com/office/drawing/2014/main" id="{0F100213-91A9-4B7C-8D40-A16D815CAD65}"/>
                  </a:ext>
                </a:extLst>
              </p:cNvPr>
              <p:cNvSpPr/>
              <p:nvPr/>
            </p:nvSpPr>
            <p:spPr>
              <a:xfrm>
                <a:off x="4316709" y="3193921"/>
                <a:ext cx="154576" cy="158704"/>
              </a:xfrm>
              <a:custGeom>
                <a:avLst/>
                <a:gdLst/>
                <a:ahLst/>
                <a:cxnLst/>
                <a:rect l="l" t="t" r="r" b="b"/>
                <a:pathLst>
                  <a:path w="2318" h="2380" extrusionOk="0">
                    <a:moveTo>
                      <a:pt x="1" y="1"/>
                    </a:moveTo>
                    <a:cubicBezTo>
                      <a:pt x="1" y="1"/>
                      <a:pt x="21" y="1764"/>
                      <a:pt x="1743" y="2379"/>
                    </a:cubicBezTo>
                    <a:cubicBezTo>
                      <a:pt x="1743" y="2379"/>
                      <a:pt x="2318" y="111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1030;p43">
                <a:extLst>
                  <a:ext uri="{FF2B5EF4-FFF2-40B4-BE49-F238E27FC236}">
                    <a16:creationId xmlns="" xmlns:a16="http://schemas.microsoft.com/office/drawing/2014/main" id="{2ECF45BD-1789-46CC-91E4-CD71B6C47497}"/>
                  </a:ext>
                </a:extLst>
              </p:cNvPr>
              <p:cNvSpPr/>
              <p:nvPr/>
            </p:nvSpPr>
            <p:spPr>
              <a:xfrm>
                <a:off x="4409400" y="3106899"/>
                <a:ext cx="186318" cy="157037"/>
              </a:xfrm>
              <a:custGeom>
                <a:avLst/>
                <a:gdLst/>
                <a:ahLst/>
                <a:cxnLst/>
                <a:rect l="l" t="t" r="r" b="b"/>
                <a:pathLst>
                  <a:path w="2794" h="2355" extrusionOk="0">
                    <a:moveTo>
                      <a:pt x="1233" y="0"/>
                    </a:moveTo>
                    <a:cubicBezTo>
                      <a:pt x="628" y="0"/>
                      <a:pt x="115" y="466"/>
                      <a:pt x="66" y="1080"/>
                    </a:cubicBezTo>
                    <a:cubicBezTo>
                      <a:pt x="1" y="1819"/>
                      <a:pt x="603" y="2355"/>
                      <a:pt x="1244" y="2355"/>
                    </a:cubicBezTo>
                    <a:cubicBezTo>
                      <a:pt x="1501" y="2355"/>
                      <a:pt x="1765" y="2269"/>
                      <a:pt x="1994" y="2075"/>
                    </a:cubicBezTo>
                    <a:cubicBezTo>
                      <a:pt x="2793" y="1388"/>
                      <a:pt x="2363" y="86"/>
                      <a:pt x="1327" y="4"/>
                    </a:cubicBezTo>
                    <a:cubicBezTo>
                      <a:pt x="1296" y="1"/>
                      <a:pt x="1264" y="0"/>
                      <a:pt x="12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1031;p43">
                <a:extLst>
                  <a:ext uri="{FF2B5EF4-FFF2-40B4-BE49-F238E27FC236}">
                    <a16:creationId xmlns="" xmlns:a16="http://schemas.microsoft.com/office/drawing/2014/main" id="{B0DF0593-0EB8-4F75-8C68-8A27D6B91FC4}"/>
                  </a:ext>
                </a:extLst>
              </p:cNvPr>
              <p:cNvSpPr/>
              <p:nvPr/>
            </p:nvSpPr>
            <p:spPr>
              <a:xfrm>
                <a:off x="4433406" y="3130839"/>
                <a:ext cx="131503" cy="111026"/>
              </a:xfrm>
              <a:custGeom>
                <a:avLst/>
                <a:gdLst/>
                <a:ahLst/>
                <a:cxnLst/>
                <a:rect l="l" t="t" r="r" b="b"/>
                <a:pathLst>
                  <a:path w="1972" h="1665" extrusionOk="0">
                    <a:moveTo>
                      <a:pt x="862" y="0"/>
                    </a:moveTo>
                    <a:cubicBezTo>
                      <a:pt x="441" y="0"/>
                      <a:pt x="74" y="326"/>
                      <a:pt x="45" y="762"/>
                    </a:cubicBezTo>
                    <a:cubicBezTo>
                      <a:pt x="1" y="1289"/>
                      <a:pt x="427" y="1665"/>
                      <a:pt x="880" y="1665"/>
                    </a:cubicBezTo>
                    <a:cubicBezTo>
                      <a:pt x="1061" y="1665"/>
                      <a:pt x="1247" y="1605"/>
                      <a:pt x="1408" y="1470"/>
                    </a:cubicBezTo>
                    <a:cubicBezTo>
                      <a:pt x="1972" y="988"/>
                      <a:pt x="1675" y="65"/>
                      <a:pt x="937" y="4"/>
                    </a:cubicBezTo>
                    <a:cubicBezTo>
                      <a:pt x="912" y="2"/>
                      <a:pt x="887" y="0"/>
                      <a:pt x="8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1032;p43">
                <a:extLst>
                  <a:ext uri="{FF2B5EF4-FFF2-40B4-BE49-F238E27FC236}">
                    <a16:creationId xmlns="" xmlns:a16="http://schemas.microsoft.com/office/drawing/2014/main" id="{AEE7E37F-4626-431C-ADD0-DE47F98CF0B7}"/>
                  </a:ext>
                </a:extLst>
              </p:cNvPr>
              <p:cNvSpPr/>
              <p:nvPr/>
            </p:nvSpPr>
            <p:spPr>
              <a:xfrm>
                <a:off x="4214882" y="3662239"/>
                <a:ext cx="320688" cy="66349"/>
              </a:xfrm>
              <a:custGeom>
                <a:avLst/>
                <a:gdLst/>
                <a:ahLst/>
                <a:cxnLst/>
                <a:rect l="l" t="t" r="r" b="b"/>
                <a:pathLst>
                  <a:path w="4809" h="995" extrusionOk="0">
                    <a:moveTo>
                      <a:pt x="0" y="0"/>
                    </a:moveTo>
                    <a:lnTo>
                      <a:pt x="0" y="995"/>
                    </a:lnTo>
                    <a:lnTo>
                      <a:pt x="4808" y="995"/>
                    </a:lnTo>
                    <a:lnTo>
                      <a:pt x="48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1033;p43">
                <a:extLst>
                  <a:ext uri="{FF2B5EF4-FFF2-40B4-BE49-F238E27FC236}">
                    <a16:creationId xmlns="" xmlns:a16="http://schemas.microsoft.com/office/drawing/2014/main" id="{DB447140-B5A7-43CD-AB90-DB5B9625D459}"/>
                  </a:ext>
                </a:extLst>
              </p:cNvPr>
              <p:cNvSpPr/>
              <p:nvPr/>
            </p:nvSpPr>
            <p:spPr>
              <a:xfrm>
                <a:off x="4239488" y="3728522"/>
                <a:ext cx="271475" cy="183244"/>
              </a:xfrm>
              <a:custGeom>
                <a:avLst/>
                <a:gdLst/>
                <a:ahLst/>
                <a:cxnLst/>
                <a:rect l="l" t="t" r="r" b="b"/>
                <a:pathLst>
                  <a:path w="4071" h="2748" extrusionOk="0">
                    <a:moveTo>
                      <a:pt x="0" y="1"/>
                    </a:moveTo>
                    <a:lnTo>
                      <a:pt x="0" y="1364"/>
                    </a:lnTo>
                    <a:cubicBezTo>
                      <a:pt x="0" y="2123"/>
                      <a:pt x="626" y="2748"/>
                      <a:pt x="1384" y="2748"/>
                    </a:cubicBezTo>
                    <a:lnTo>
                      <a:pt x="2686" y="2748"/>
                    </a:lnTo>
                    <a:cubicBezTo>
                      <a:pt x="3455" y="2748"/>
                      <a:pt x="4070" y="2123"/>
                      <a:pt x="4070" y="1364"/>
                    </a:cubicBezTo>
                    <a:lnTo>
                      <a:pt x="407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1034;p43">
                <a:extLst>
                  <a:ext uri="{FF2B5EF4-FFF2-40B4-BE49-F238E27FC236}">
                    <a16:creationId xmlns="" xmlns:a16="http://schemas.microsoft.com/office/drawing/2014/main" id="{E63F81CF-6A1E-47DB-966A-3DD4E1A9DE3A}"/>
                  </a:ext>
                </a:extLst>
              </p:cNvPr>
              <p:cNvSpPr/>
              <p:nvPr/>
            </p:nvSpPr>
            <p:spPr>
              <a:xfrm>
                <a:off x="4468482" y="3137240"/>
                <a:ext cx="52014" cy="95023"/>
              </a:xfrm>
              <a:custGeom>
                <a:avLst/>
                <a:gdLst/>
                <a:ahLst/>
                <a:cxnLst/>
                <a:rect l="l" t="t" r="r" b="b"/>
                <a:pathLst>
                  <a:path w="780" h="1425" extrusionOk="0">
                    <a:moveTo>
                      <a:pt x="493" y="0"/>
                    </a:moveTo>
                    <a:lnTo>
                      <a:pt x="462" y="174"/>
                    </a:lnTo>
                    <a:cubicBezTo>
                      <a:pt x="454" y="174"/>
                      <a:pt x="446" y="174"/>
                      <a:pt x="439" y="174"/>
                    </a:cubicBezTo>
                    <a:cubicBezTo>
                      <a:pt x="295" y="174"/>
                      <a:pt x="173" y="264"/>
                      <a:pt x="144" y="400"/>
                    </a:cubicBezTo>
                    <a:cubicBezTo>
                      <a:pt x="124" y="554"/>
                      <a:pt x="216" y="646"/>
                      <a:pt x="380" y="748"/>
                    </a:cubicBezTo>
                    <a:cubicBezTo>
                      <a:pt x="493" y="820"/>
                      <a:pt x="554" y="892"/>
                      <a:pt x="534" y="984"/>
                    </a:cubicBezTo>
                    <a:cubicBezTo>
                      <a:pt x="508" y="1069"/>
                      <a:pt x="434" y="1125"/>
                      <a:pt x="351" y="1125"/>
                    </a:cubicBezTo>
                    <a:cubicBezTo>
                      <a:pt x="334" y="1125"/>
                      <a:pt x="316" y="1123"/>
                      <a:pt x="298" y="1117"/>
                    </a:cubicBezTo>
                    <a:cubicBezTo>
                      <a:pt x="206" y="1097"/>
                      <a:pt x="134" y="1056"/>
                      <a:pt x="62" y="994"/>
                    </a:cubicBezTo>
                    <a:lnTo>
                      <a:pt x="1" y="1107"/>
                    </a:lnTo>
                    <a:cubicBezTo>
                      <a:pt x="72" y="1169"/>
                      <a:pt x="154" y="1210"/>
                      <a:pt x="247" y="1230"/>
                    </a:cubicBezTo>
                    <a:lnTo>
                      <a:pt x="216" y="1405"/>
                    </a:lnTo>
                    <a:lnTo>
                      <a:pt x="329" y="1425"/>
                    </a:lnTo>
                    <a:lnTo>
                      <a:pt x="359" y="1251"/>
                    </a:lnTo>
                    <a:cubicBezTo>
                      <a:pt x="366" y="1251"/>
                      <a:pt x="373" y="1251"/>
                      <a:pt x="380" y="1251"/>
                    </a:cubicBezTo>
                    <a:cubicBezTo>
                      <a:pt x="526" y="1251"/>
                      <a:pt x="658" y="1151"/>
                      <a:pt x="687" y="1005"/>
                    </a:cubicBezTo>
                    <a:cubicBezTo>
                      <a:pt x="708" y="851"/>
                      <a:pt x="636" y="748"/>
                      <a:pt x="472" y="646"/>
                    </a:cubicBezTo>
                    <a:cubicBezTo>
                      <a:pt x="339" y="554"/>
                      <a:pt x="277" y="502"/>
                      <a:pt x="298" y="410"/>
                    </a:cubicBezTo>
                    <a:cubicBezTo>
                      <a:pt x="307" y="348"/>
                      <a:pt x="362" y="293"/>
                      <a:pt x="457" y="293"/>
                    </a:cubicBezTo>
                    <a:cubicBezTo>
                      <a:pt x="471" y="293"/>
                      <a:pt x="487" y="295"/>
                      <a:pt x="503" y="297"/>
                    </a:cubicBezTo>
                    <a:cubicBezTo>
                      <a:pt x="585" y="308"/>
                      <a:pt x="657" y="338"/>
                      <a:pt x="708" y="390"/>
                    </a:cubicBezTo>
                    <a:lnTo>
                      <a:pt x="780" y="287"/>
                    </a:lnTo>
                    <a:cubicBezTo>
                      <a:pt x="718" y="236"/>
                      <a:pt x="646" y="205"/>
                      <a:pt x="564" y="185"/>
                    </a:cubicBezTo>
                    <a:lnTo>
                      <a:pt x="595" y="21"/>
                    </a:lnTo>
                    <a:lnTo>
                      <a:pt x="49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1035;p43">
                <a:extLst>
                  <a:ext uri="{FF2B5EF4-FFF2-40B4-BE49-F238E27FC236}">
                    <a16:creationId xmlns="" xmlns:a16="http://schemas.microsoft.com/office/drawing/2014/main" id="{E189398D-40BB-42CF-978C-BD9C5A15450A}"/>
                  </a:ext>
                </a:extLst>
              </p:cNvPr>
              <p:cNvSpPr/>
              <p:nvPr/>
            </p:nvSpPr>
            <p:spPr>
              <a:xfrm>
                <a:off x="4257227" y="3329222"/>
                <a:ext cx="113098" cy="98090"/>
              </a:xfrm>
              <a:custGeom>
                <a:avLst/>
                <a:gdLst/>
                <a:ahLst/>
                <a:cxnLst/>
                <a:rect l="l" t="t" r="r" b="b"/>
                <a:pathLst>
                  <a:path w="1696" h="1471" extrusionOk="0">
                    <a:moveTo>
                      <a:pt x="846" y="0"/>
                    </a:moveTo>
                    <a:cubicBezTo>
                      <a:pt x="730" y="0"/>
                      <a:pt x="610" y="29"/>
                      <a:pt x="493" y="94"/>
                    </a:cubicBezTo>
                    <a:cubicBezTo>
                      <a:pt x="134" y="289"/>
                      <a:pt x="1" y="730"/>
                      <a:pt x="196" y="1088"/>
                    </a:cubicBezTo>
                    <a:cubicBezTo>
                      <a:pt x="334" y="1347"/>
                      <a:pt x="586" y="1471"/>
                      <a:pt x="837" y="1471"/>
                    </a:cubicBezTo>
                    <a:cubicBezTo>
                      <a:pt x="1142" y="1471"/>
                      <a:pt x="1447" y="1288"/>
                      <a:pt x="1549" y="945"/>
                    </a:cubicBezTo>
                    <a:cubicBezTo>
                      <a:pt x="1696" y="447"/>
                      <a:pt x="1303" y="0"/>
                      <a:pt x="8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1036;p43">
                <a:extLst>
                  <a:ext uri="{FF2B5EF4-FFF2-40B4-BE49-F238E27FC236}">
                    <a16:creationId xmlns="" xmlns:a16="http://schemas.microsoft.com/office/drawing/2014/main" id="{53F2A445-2CF4-4ABC-8F2F-506C3B752D50}"/>
                  </a:ext>
                </a:extLst>
              </p:cNvPr>
              <p:cNvSpPr/>
              <p:nvPr/>
            </p:nvSpPr>
            <p:spPr>
              <a:xfrm>
                <a:off x="4290769" y="3334090"/>
                <a:ext cx="47213" cy="84153"/>
              </a:xfrm>
              <a:custGeom>
                <a:avLst/>
                <a:gdLst/>
                <a:ahLst/>
                <a:cxnLst/>
                <a:rect l="l" t="t" r="r" b="b"/>
                <a:pathLst>
                  <a:path w="708" h="1262" extrusionOk="0">
                    <a:moveTo>
                      <a:pt x="256" y="0"/>
                    </a:moveTo>
                    <a:lnTo>
                      <a:pt x="164" y="31"/>
                    </a:lnTo>
                    <a:lnTo>
                      <a:pt x="195" y="175"/>
                    </a:lnTo>
                    <a:cubicBezTo>
                      <a:pt x="72" y="216"/>
                      <a:pt x="0" y="349"/>
                      <a:pt x="31" y="472"/>
                    </a:cubicBezTo>
                    <a:cubicBezTo>
                      <a:pt x="62" y="605"/>
                      <a:pt x="174" y="657"/>
                      <a:pt x="338" y="677"/>
                    </a:cubicBezTo>
                    <a:cubicBezTo>
                      <a:pt x="461" y="698"/>
                      <a:pt x="533" y="728"/>
                      <a:pt x="554" y="810"/>
                    </a:cubicBezTo>
                    <a:cubicBezTo>
                      <a:pt x="574" y="903"/>
                      <a:pt x="513" y="974"/>
                      <a:pt x="410" y="1005"/>
                    </a:cubicBezTo>
                    <a:cubicBezTo>
                      <a:pt x="376" y="1009"/>
                      <a:pt x="344" y="1012"/>
                      <a:pt x="312" y="1012"/>
                    </a:cubicBezTo>
                    <a:cubicBezTo>
                      <a:pt x="267" y="1012"/>
                      <a:pt x="222" y="1007"/>
                      <a:pt x="174" y="995"/>
                    </a:cubicBezTo>
                    <a:lnTo>
                      <a:pt x="164" y="1097"/>
                    </a:lnTo>
                    <a:cubicBezTo>
                      <a:pt x="209" y="1114"/>
                      <a:pt x="254" y="1122"/>
                      <a:pt x="300" y="1122"/>
                    </a:cubicBezTo>
                    <a:cubicBezTo>
                      <a:pt x="336" y="1122"/>
                      <a:pt x="373" y="1117"/>
                      <a:pt x="410" y="1108"/>
                    </a:cubicBezTo>
                    <a:lnTo>
                      <a:pt x="451" y="1261"/>
                    </a:lnTo>
                    <a:lnTo>
                      <a:pt x="543" y="1241"/>
                    </a:lnTo>
                    <a:lnTo>
                      <a:pt x="502" y="1087"/>
                    </a:lnTo>
                    <a:cubicBezTo>
                      <a:pt x="636" y="1046"/>
                      <a:pt x="707" y="913"/>
                      <a:pt x="677" y="780"/>
                    </a:cubicBezTo>
                    <a:cubicBezTo>
                      <a:pt x="646" y="646"/>
                      <a:pt x="554" y="585"/>
                      <a:pt x="379" y="554"/>
                    </a:cubicBezTo>
                    <a:cubicBezTo>
                      <a:pt x="236" y="534"/>
                      <a:pt x="164" y="493"/>
                      <a:pt x="154" y="431"/>
                    </a:cubicBezTo>
                    <a:cubicBezTo>
                      <a:pt x="144" y="370"/>
                      <a:pt x="164" y="288"/>
                      <a:pt x="287" y="257"/>
                    </a:cubicBezTo>
                    <a:cubicBezTo>
                      <a:pt x="318" y="247"/>
                      <a:pt x="351" y="241"/>
                      <a:pt x="385" y="241"/>
                    </a:cubicBezTo>
                    <a:cubicBezTo>
                      <a:pt x="418" y="241"/>
                      <a:pt x="451" y="247"/>
                      <a:pt x="482" y="257"/>
                    </a:cubicBezTo>
                    <a:lnTo>
                      <a:pt x="502" y="154"/>
                    </a:lnTo>
                    <a:cubicBezTo>
                      <a:pt x="467" y="144"/>
                      <a:pt x="431" y="139"/>
                      <a:pt x="395" y="139"/>
                    </a:cubicBezTo>
                    <a:cubicBezTo>
                      <a:pt x="359" y="139"/>
                      <a:pt x="323" y="144"/>
                      <a:pt x="287" y="154"/>
                    </a:cubicBezTo>
                    <a:lnTo>
                      <a:pt x="2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1037;p43">
                <a:extLst>
                  <a:ext uri="{FF2B5EF4-FFF2-40B4-BE49-F238E27FC236}">
                    <a16:creationId xmlns="" xmlns:a16="http://schemas.microsoft.com/office/drawing/2014/main" id="{BA87691F-0BFD-4CA4-B254-05070A14D97E}"/>
                  </a:ext>
                </a:extLst>
              </p:cNvPr>
              <p:cNvSpPr/>
              <p:nvPr/>
            </p:nvSpPr>
            <p:spPr>
              <a:xfrm>
                <a:off x="3715817" y="2780351"/>
                <a:ext cx="434853" cy="961895"/>
              </a:xfrm>
              <a:custGeom>
                <a:avLst/>
                <a:gdLst/>
                <a:ahLst/>
                <a:cxnLst/>
                <a:rect l="l" t="t" r="r" b="b"/>
                <a:pathLst>
                  <a:path w="6521" h="14425" extrusionOk="0">
                    <a:moveTo>
                      <a:pt x="1" y="1"/>
                    </a:moveTo>
                    <a:lnTo>
                      <a:pt x="1128" y="14425"/>
                    </a:lnTo>
                    <a:lnTo>
                      <a:pt x="2912" y="14425"/>
                    </a:lnTo>
                    <a:lnTo>
                      <a:pt x="2912" y="6223"/>
                    </a:lnTo>
                    <a:lnTo>
                      <a:pt x="4593" y="14425"/>
                    </a:lnTo>
                    <a:lnTo>
                      <a:pt x="6521" y="14425"/>
                    </a:lnTo>
                    <a:lnTo>
                      <a:pt x="5495" y="6193"/>
                    </a:lnTo>
                    <a:lnTo>
                      <a:pt x="48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1038;p43">
                <a:extLst>
                  <a:ext uri="{FF2B5EF4-FFF2-40B4-BE49-F238E27FC236}">
                    <a16:creationId xmlns="" xmlns:a16="http://schemas.microsoft.com/office/drawing/2014/main" id="{A75A0E5F-B734-41FD-9657-F368DDDF73F8}"/>
                  </a:ext>
                </a:extLst>
              </p:cNvPr>
              <p:cNvSpPr/>
              <p:nvPr/>
            </p:nvSpPr>
            <p:spPr>
              <a:xfrm>
                <a:off x="1208367" y="1354379"/>
                <a:ext cx="132625" cy="178057"/>
              </a:xfrm>
              <a:custGeom>
                <a:avLst/>
                <a:gdLst/>
                <a:ahLst/>
                <a:cxnLst/>
                <a:rect l="l" t="t" r="r" b="b"/>
                <a:pathLst>
                  <a:path w="1734" h="2328" extrusionOk="0">
                    <a:moveTo>
                      <a:pt x="872" y="0"/>
                    </a:moveTo>
                    <a:lnTo>
                      <a:pt x="636" y="913"/>
                    </a:lnTo>
                    <a:lnTo>
                      <a:pt x="1" y="1159"/>
                    </a:lnTo>
                    <a:lnTo>
                      <a:pt x="616" y="1395"/>
                    </a:lnTo>
                    <a:lnTo>
                      <a:pt x="862" y="2328"/>
                    </a:lnTo>
                    <a:lnTo>
                      <a:pt x="1098" y="1405"/>
                    </a:lnTo>
                    <a:lnTo>
                      <a:pt x="1733" y="1169"/>
                    </a:lnTo>
                    <a:lnTo>
                      <a:pt x="1118" y="933"/>
                    </a:lnTo>
                    <a:lnTo>
                      <a:pt x="872" y="0"/>
                    </a:ln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1039;p43">
                <a:extLst>
                  <a:ext uri="{FF2B5EF4-FFF2-40B4-BE49-F238E27FC236}">
                    <a16:creationId xmlns="" xmlns:a16="http://schemas.microsoft.com/office/drawing/2014/main" id="{3C5E54A2-194F-4264-B7C0-A66A3077B27F}"/>
                  </a:ext>
                </a:extLst>
              </p:cNvPr>
              <p:cNvSpPr/>
              <p:nvPr/>
            </p:nvSpPr>
            <p:spPr>
              <a:xfrm>
                <a:off x="457198" y="2547788"/>
                <a:ext cx="133390" cy="177216"/>
              </a:xfrm>
              <a:custGeom>
                <a:avLst/>
                <a:gdLst/>
                <a:ahLst/>
                <a:cxnLst/>
                <a:rect l="l" t="t" r="r" b="b"/>
                <a:pathLst>
                  <a:path w="1744" h="2317" extrusionOk="0">
                    <a:moveTo>
                      <a:pt x="882" y="0"/>
                    </a:moveTo>
                    <a:lnTo>
                      <a:pt x="647" y="913"/>
                    </a:lnTo>
                    <a:lnTo>
                      <a:pt x="1" y="1148"/>
                    </a:lnTo>
                    <a:lnTo>
                      <a:pt x="626" y="1384"/>
                    </a:lnTo>
                    <a:lnTo>
                      <a:pt x="862" y="2317"/>
                    </a:lnTo>
                    <a:lnTo>
                      <a:pt x="1098" y="1405"/>
                    </a:lnTo>
                    <a:lnTo>
                      <a:pt x="1744" y="1169"/>
                    </a:lnTo>
                    <a:lnTo>
                      <a:pt x="1118" y="933"/>
                    </a:lnTo>
                    <a:lnTo>
                      <a:pt x="882" y="0"/>
                    </a:lnTo>
                    <a:close/>
                  </a:path>
                </a:pathLst>
              </a:custGeom>
              <a:solidFill>
                <a:srgbClr val="FFB1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1040;p43">
                <a:extLst>
                  <a:ext uri="{FF2B5EF4-FFF2-40B4-BE49-F238E27FC236}">
                    <a16:creationId xmlns="" xmlns:a16="http://schemas.microsoft.com/office/drawing/2014/main" id="{810AB5FD-F143-44E3-ABBA-8CEF9249F720}"/>
                  </a:ext>
                </a:extLst>
              </p:cNvPr>
              <p:cNvSpPr/>
              <p:nvPr/>
            </p:nvSpPr>
            <p:spPr>
              <a:xfrm>
                <a:off x="3985286" y="740196"/>
                <a:ext cx="275346" cy="427398"/>
              </a:xfrm>
              <a:custGeom>
                <a:avLst/>
                <a:gdLst/>
                <a:ahLst/>
                <a:cxnLst/>
                <a:rect l="l" t="t" r="r" b="b"/>
                <a:pathLst>
                  <a:path w="3600" h="5588" extrusionOk="0">
                    <a:moveTo>
                      <a:pt x="1559" y="0"/>
                    </a:moveTo>
                    <a:cubicBezTo>
                      <a:pt x="1467" y="0"/>
                      <a:pt x="1385" y="72"/>
                      <a:pt x="1385" y="164"/>
                    </a:cubicBezTo>
                    <a:lnTo>
                      <a:pt x="1385" y="584"/>
                    </a:lnTo>
                    <a:cubicBezTo>
                      <a:pt x="1211" y="615"/>
                      <a:pt x="1047" y="666"/>
                      <a:pt x="883" y="748"/>
                    </a:cubicBezTo>
                    <a:cubicBezTo>
                      <a:pt x="739" y="810"/>
                      <a:pt x="606" y="902"/>
                      <a:pt x="493" y="1015"/>
                    </a:cubicBezTo>
                    <a:cubicBezTo>
                      <a:pt x="380" y="1128"/>
                      <a:pt x="298" y="1251"/>
                      <a:pt x="237" y="1384"/>
                    </a:cubicBezTo>
                    <a:cubicBezTo>
                      <a:pt x="165" y="1528"/>
                      <a:pt x="134" y="1681"/>
                      <a:pt x="134" y="1835"/>
                    </a:cubicBezTo>
                    <a:cubicBezTo>
                      <a:pt x="134" y="1999"/>
                      <a:pt x="155" y="2163"/>
                      <a:pt x="216" y="2317"/>
                    </a:cubicBezTo>
                    <a:cubicBezTo>
                      <a:pt x="257" y="2450"/>
                      <a:pt x="339" y="2563"/>
                      <a:pt x="431" y="2665"/>
                    </a:cubicBezTo>
                    <a:cubicBezTo>
                      <a:pt x="544" y="2768"/>
                      <a:pt x="678" y="2850"/>
                      <a:pt x="821" y="2922"/>
                    </a:cubicBezTo>
                    <a:cubicBezTo>
                      <a:pt x="995" y="2993"/>
                      <a:pt x="1180" y="3055"/>
                      <a:pt x="1364" y="3096"/>
                    </a:cubicBezTo>
                    <a:cubicBezTo>
                      <a:pt x="1590" y="3147"/>
                      <a:pt x="1795" y="3199"/>
                      <a:pt x="1969" y="3240"/>
                    </a:cubicBezTo>
                    <a:cubicBezTo>
                      <a:pt x="2113" y="3270"/>
                      <a:pt x="2256" y="3301"/>
                      <a:pt x="2400" y="3352"/>
                    </a:cubicBezTo>
                    <a:cubicBezTo>
                      <a:pt x="2502" y="3383"/>
                      <a:pt x="2595" y="3434"/>
                      <a:pt x="2666" y="3506"/>
                    </a:cubicBezTo>
                    <a:cubicBezTo>
                      <a:pt x="2728" y="3568"/>
                      <a:pt x="2759" y="3639"/>
                      <a:pt x="2759" y="3732"/>
                    </a:cubicBezTo>
                    <a:cubicBezTo>
                      <a:pt x="2759" y="3814"/>
                      <a:pt x="2728" y="3896"/>
                      <a:pt x="2677" y="3967"/>
                    </a:cubicBezTo>
                    <a:cubicBezTo>
                      <a:pt x="2615" y="4029"/>
                      <a:pt x="2543" y="4090"/>
                      <a:pt x="2461" y="4131"/>
                    </a:cubicBezTo>
                    <a:cubicBezTo>
                      <a:pt x="2369" y="4172"/>
                      <a:pt x="2266" y="4203"/>
                      <a:pt x="2154" y="4224"/>
                    </a:cubicBezTo>
                    <a:cubicBezTo>
                      <a:pt x="2041" y="4244"/>
                      <a:pt x="1918" y="4254"/>
                      <a:pt x="1795" y="4254"/>
                    </a:cubicBezTo>
                    <a:cubicBezTo>
                      <a:pt x="1662" y="4254"/>
                      <a:pt x="1528" y="4234"/>
                      <a:pt x="1405" y="4213"/>
                    </a:cubicBezTo>
                    <a:cubicBezTo>
                      <a:pt x="1313" y="4183"/>
                      <a:pt x="1221" y="4152"/>
                      <a:pt x="1139" y="4111"/>
                    </a:cubicBezTo>
                    <a:cubicBezTo>
                      <a:pt x="1077" y="4070"/>
                      <a:pt x="1016" y="4019"/>
                      <a:pt x="975" y="3967"/>
                    </a:cubicBezTo>
                    <a:cubicBezTo>
                      <a:pt x="934" y="3916"/>
                      <a:pt x="893" y="3855"/>
                      <a:pt x="862" y="3803"/>
                    </a:cubicBezTo>
                    <a:cubicBezTo>
                      <a:pt x="842" y="3752"/>
                      <a:pt x="811" y="3721"/>
                      <a:pt x="770" y="3691"/>
                    </a:cubicBezTo>
                    <a:cubicBezTo>
                      <a:pt x="719" y="3660"/>
                      <a:pt x="667" y="3650"/>
                      <a:pt x="616" y="3650"/>
                    </a:cubicBezTo>
                    <a:lnTo>
                      <a:pt x="175" y="3650"/>
                    </a:lnTo>
                    <a:cubicBezTo>
                      <a:pt x="134" y="3650"/>
                      <a:pt x="83" y="3670"/>
                      <a:pt x="52" y="3701"/>
                    </a:cubicBezTo>
                    <a:cubicBezTo>
                      <a:pt x="21" y="3732"/>
                      <a:pt x="1" y="3773"/>
                      <a:pt x="11" y="3824"/>
                    </a:cubicBezTo>
                    <a:cubicBezTo>
                      <a:pt x="11" y="3967"/>
                      <a:pt x="62" y="4121"/>
                      <a:pt x="134" y="4254"/>
                    </a:cubicBezTo>
                    <a:cubicBezTo>
                      <a:pt x="216" y="4388"/>
                      <a:pt x="308" y="4500"/>
                      <a:pt x="431" y="4593"/>
                    </a:cubicBezTo>
                    <a:cubicBezTo>
                      <a:pt x="565" y="4705"/>
                      <a:pt x="708" y="4787"/>
                      <a:pt x="862" y="4849"/>
                    </a:cubicBezTo>
                    <a:cubicBezTo>
                      <a:pt x="1026" y="4921"/>
                      <a:pt x="1200" y="4972"/>
                      <a:pt x="1385" y="5003"/>
                    </a:cubicBezTo>
                    <a:lnTo>
                      <a:pt x="1385" y="5423"/>
                    </a:lnTo>
                    <a:cubicBezTo>
                      <a:pt x="1385" y="5464"/>
                      <a:pt x="1405" y="5505"/>
                      <a:pt x="1436" y="5536"/>
                    </a:cubicBezTo>
                    <a:cubicBezTo>
                      <a:pt x="1467" y="5567"/>
                      <a:pt x="1508" y="5587"/>
                      <a:pt x="1549" y="5587"/>
                    </a:cubicBezTo>
                    <a:lnTo>
                      <a:pt x="2061" y="5587"/>
                    </a:lnTo>
                    <a:cubicBezTo>
                      <a:pt x="2143" y="5587"/>
                      <a:pt x="2225" y="5515"/>
                      <a:pt x="2225" y="5423"/>
                    </a:cubicBezTo>
                    <a:lnTo>
                      <a:pt x="2225" y="5003"/>
                    </a:lnTo>
                    <a:cubicBezTo>
                      <a:pt x="2420" y="4972"/>
                      <a:pt x="2615" y="4921"/>
                      <a:pt x="2800" y="4849"/>
                    </a:cubicBezTo>
                    <a:cubicBezTo>
                      <a:pt x="2964" y="4777"/>
                      <a:pt x="3107" y="4685"/>
                      <a:pt x="3230" y="4562"/>
                    </a:cubicBezTo>
                    <a:cubicBezTo>
                      <a:pt x="3353" y="4459"/>
                      <a:pt x="3445" y="4326"/>
                      <a:pt x="3507" y="4183"/>
                    </a:cubicBezTo>
                    <a:cubicBezTo>
                      <a:pt x="3568" y="4039"/>
                      <a:pt x="3599" y="3885"/>
                      <a:pt x="3599" y="3721"/>
                    </a:cubicBezTo>
                    <a:cubicBezTo>
                      <a:pt x="3599" y="3568"/>
                      <a:pt x="3579" y="3414"/>
                      <a:pt x="3527" y="3270"/>
                    </a:cubicBezTo>
                    <a:cubicBezTo>
                      <a:pt x="3476" y="3137"/>
                      <a:pt x="3394" y="3014"/>
                      <a:pt x="3292" y="2922"/>
                    </a:cubicBezTo>
                    <a:cubicBezTo>
                      <a:pt x="3169" y="2809"/>
                      <a:pt x="3025" y="2727"/>
                      <a:pt x="2871" y="2665"/>
                    </a:cubicBezTo>
                    <a:cubicBezTo>
                      <a:pt x="2666" y="2583"/>
                      <a:pt x="2451" y="2522"/>
                      <a:pt x="2236" y="2471"/>
                    </a:cubicBezTo>
                    <a:cubicBezTo>
                      <a:pt x="2010" y="2430"/>
                      <a:pt x="1815" y="2378"/>
                      <a:pt x="1651" y="2348"/>
                    </a:cubicBezTo>
                    <a:cubicBezTo>
                      <a:pt x="1518" y="2317"/>
                      <a:pt x="1385" y="2276"/>
                      <a:pt x="1262" y="2214"/>
                    </a:cubicBezTo>
                    <a:cubicBezTo>
                      <a:pt x="1180" y="2184"/>
                      <a:pt x="1098" y="2132"/>
                      <a:pt x="1047" y="2061"/>
                    </a:cubicBezTo>
                    <a:cubicBezTo>
                      <a:pt x="954" y="1927"/>
                      <a:pt x="954" y="1753"/>
                      <a:pt x="1036" y="1620"/>
                    </a:cubicBezTo>
                    <a:cubicBezTo>
                      <a:pt x="1077" y="1558"/>
                      <a:pt x="1139" y="1497"/>
                      <a:pt x="1211" y="1466"/>
                    </a:cubicBezTo>
                    <a:cubicBezTo>
                      <a:pt x="1293" y="1415"/>
                      <a:pt x="1375" y="1384"/>
                      <a:pt x="1467" y="1363"/>
                    </a:cubicBezTo>
                    <a:cubicBezTo>
                      <a:pt x="1544" y="1340"/>
                      <a:pt x="1621" y="1329"/>
                      <a:pt x="1698" y="1329"/>
                    </a:cubicBezTo>
                    <a:cubicBezTo>
                      <a:pt x="1723" y="1329"/>
                      <a:pt x="1749" y="1330"/>
                      <a:pt x="1774" y="1333"/>
                    </a:cubicBezTo>
                    <a:cubicBezTo>
                      <a:pt x="1807" y="1329"/>
                      <a:pt x="1840" y="1328"/>
                      <a:pt x="1873" y="1328"/>
                    </a:cubicBezTo>
                    <a:cubicBezTo>
                      <a:pt x="2034" y="1328"/>
                      <a:pt x="2193" y="1369"/>
                      <a:pt x="2338" y="1446"/>
                    </a:cubicBezTo>
                    <a:cubicBezTo>
                      <a:pt x="2451" y="1507"/>
                      <a:pt x="2543" y="1599"/>
                      <a:pt x="2615" y="1712"/>
                    </a:cubicBezTo>
                    <a:cubicBezTo>
                      <a:pt x="2646" y="1753"/>
                      <a:pt x="2677" y="1794"/>
                      <a:pt x="2718" y="1825"/>
                    </a:cubicBezTo>
                    <a:cubicBezTo>
                      <a:pt x="2759" y="1856"/>
                      <a:pt x="2820" y="1866"/>
                      <a:pt x="2871" y="1866"/>
                    </a:cubicBezTo>
                    <a:lnTo>
                      <a:pt x="3312" y="1866"/>
                    </a:lnTo>
                    <a:cubicBezTo>
                      <a:pt x="3353" y="1866"/>
                      <a:pt x="3394" y="1845"/>
                      <a:pt x="3425" y="1815"/>
                    </a:cubicBezTo>
                    <a:cubicBezTo>
                      <a:pt x="3466" y="1784"/>
                      <a:pt x="3476" y="1743"/>
                      <a:pt x="3476" y="1692"/>
                    </a:cubicBezTo>
                    <a:cubicBezTo>
                      <a:pt x="3466" y="1579"/>
                      <a:pt x="3435" y="1476"/>
                      <a:pt x="3384" y="1374"/>
                    </a:cubicBezTo>
                    <a:cubicBezTo>
                      <a:pt x="3322" y="1251"/>
                      <a:pt x="3240" y="1138"/>
                      <a:pt x="3148" y="1046"/>
                    </a:cubicBezTo>
                    <a:cubicBezTo>
                      <a:pt x="3035" y="933"/>
                      <a:pt x="2902" y="841"/>
                      <a:pt x="2759" y="769"/>
                    </a:cubicBezTo>
                    <a:cubicBezTo>
                      <a:pt x="2595" y="687"/>
                      <a:pt x="2410" y="625"/>
                      <a:pt x="2225" y="595"/>
                    </a:cubicBezTo>
                    <a:lnTo>
                      <a:pt x="2225" y="164"/>
                    </a:lnTo>
                    <a:cubicBezTo>
                      <a:pt x="2225" y="123"/>
                      <a:pt x="2205" y="72"/>
                      <a:pt x="2174" y="51"/>
                    </a:cubicBezTo>
                    <a:cubicBezTo>
                      <a:pt x="2143" y="10"/>
                      <a:pt x="2102" y="0"/>
                      <a:pt x="20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1041;p43">
                <a:extLst>
                  <a:ext uri="{FF2B5EF4-FFF2-40B4-BE49-F238E27FC236}">
                    <a16:creationId xmlns="" xmlns:a16="http://schemas.microsoft.com/office/drawing/2014/main" id="{1B9CBE1F-BC52-48EB-A961-28945839799D}"/>
                  </a:ext>
                </a:extLst>
              </p:cNvPr>
              <p:cNvSpPr/>
              <p:nvPr/>
            </p:nvSpPr>
            <p:spPr>
              <a:xfrm>
                <a:off x="1872864" y="1451368"/>
                <a:ext cx="153735" cy="240775"/>
              </a:xfrm>
              <a:custGeom>
                <a:avLst/>
                <a:gdLst/>
                <a:ahLst/>
                <a:cxnLst/>
                <a:rect l="l" t="t" r="r" b="b"/>
                <a:pathLst>
                  <a:path w="2010" h="3148" extrusionOk="0">
                    <a:moveTo>
                      <a:pt x="862" y="1"/>
                    </a:moveTo>
                    <a:cubicBezTo>
                      <a:pt x="841" y="1"/>
                      <a:pt x="821" y="11"/>
                      <a:pt x="800" y="31"/>
                    </a:cubicBezTo>
                    <a:cubicBezTo>
                      <a:pt x="780" y="52"/>
                      <a:pt x="769" y="72"/>
                      <a:pt x="769" y="93"/>
                    </a:cubicBezTo>
                    <a:lnTo>
                      <a:pt x="769" y="339"/>
                    </a:lnTo>
                    <a:cubicBezTo>
                      <a:pt x="677" y="349"/>
                      <a:pt x="575" y="380"/>
                      <a:pt x="493" y="421"/>
                    </a:cubicBezTo>
                    <a:cubicBezTo>
                      <a:pt x="411" y="462"/>
                      <a:pt x="329" y="513"/>
                      <a:pt x="267" y="575"/>
                    </a:cubicBezTo>
                    <a:cubicBezTo>
                      <a:pt x="206" y="636"/>
                      <a:pt x="154" y="708"/>
                      <a:pt x="124" y="780"/>
                    </a:cubicBezTo>
                    <a:cubicBezTo>
                      <a:pt x="83" y="862"/>
                      <a:pt x="72" y="954"/>
                      <a:pt x="72" y="1036"/>
                    </a:cubicBezTo>
                    <a:cubicBezTo>
                      <a:pt x="72" y="1128"/>
                      <a:pt x="83" y="1220"/>
                      <a:pt x="113" y="1313"/>
                    </a:cubicBezTo>
                    <a:cubicBezTo>
                      <a:pt x="144" y="1384"/>
                      <a:pt x="185" y="1456"/>
                      <a:pt x="236" y="1507"/>
                    </a:cubicBezTo>
                    <a:cubicBezTo>
                      <a:pt x="298" y="1569"/>
                      <a:pt x="380" y="1610"/>
                      <a:pt x="452" y="1651"/>
                    </a:cubicBezTo>
                    <a:cubicBezTo>
                      <a:pt x="554" y="1692"/>
                      <a:pt x="657" y="1723"/>
                      <a:pt x="759" y="1743"/>
                    </a:cubicBezTo>
                    <a:cubicBezTo>
                      <a:pt x="892" y="1774"/>
                      <a:pt x="1005" y="1805"/>
                      <a:pt x="1097" y="1825"/>
                    </a:cubicBezTo>
                    <a:cubicBezTo>
                      <a:pt x="1180" y="1846"/>
                      <a:pt x="1262" y="1866"/>
                      <a:pt x="1344" y="1897"/>
                    </a:cubicBezTo>
                    <a:cubicBezTo>
                      <a:pt x="1405" y="1907"/>
                      <a:pt x="1446" y="1938"/>
                      <a:pt x="1497" y="1979"/>
                    </a:cubicBezTo>
                    <a:cubicBezTo>
                      <a:pt x="1528" y="2010"/>
                      <a:pt x="1549" y="2061"/>
                      <a:pt x="1538" y="2102"/>
                    </a:cubicBezTo>
                    <a:cubicBezTo>
                      <a:pt x="1538" y="2153"/>
                      <a:pt x="1528" y="2194"/>
                      <a:pt x="1497" y="2235"/>
                    </a:cubicBezTo>
                    <a:cubicBezTo>
                      <a:pt x="1467" y="2276"/>
                      <a:pt x="1426" y="2307"/>
                      <a:pt x="1374" y="2328"/>
                    </a:cubicBezTo>
                    <a:cubicBezTo>
                      <a:pt x="1323" y="2348"/>
                      <a:pt x="1272" y="2369"/>
                      <a:pt x="1210" y="2379"/>
                    </a:cubicBezTo>
                    <a:cubicBezTo>
                      <a:pt x="1138" y="2389"/>
                      <a:pt x="1077" y="2389"/>
                      <a:pt x="1005" y="2389"/>
                    </a:cubicBezTo>
                    <a:cubicBezTo>
                      <a:pt x="986" y="2392"/>
                      <a:pt x="966" y="2393"/>
                      <a:pt x="946" y="2393"/>
                    </a:cubicBezTo>
                    <a:cubicBezTo>
                      <a:pt x="890" y="2393"/>
                      <a:pt x="832" y="2384"/>
                      <a:pt x="780" y="2369"/>
                    </a:cubicBezTo>
                    <a:cubicBezTo>
                      <a:pt x="728" y="2358"/>
                      <a:pt x="677" y="2338"/>
                      <a:pt x="636" y="2317"/>
                    </a:cubicBezTo>
                    <a:cubicBezTo>
                      <a:pt x="595" y="2297"/>
                      <a:pt x="564" y="2266"/>
                      <a:pt x="544" y="2235"/>
                    </a:cubicBezTo>
                    <a:cubicBezTo>
                      <a:pt x="523" y="2205"/>
                      <a:pt x="503" y="2174"/>
                      <a:pt x="482" y="2143"/>
                    </a:cubicBezTo>
                    <a:cubicBezTo>
                      <a:pt x="472" y="2112"/>
                      <a:pt x="452" y="2092"/>
                      <a:pt x="431" y="2082"/>
                    </a:cubicBezTo>
                    <a:cubicBezTo>
                      <a:pt x="400" y="2061"/>
                      <a:pt x="370" y="2061"/>
                      <a:pt x="339" y="2061"/>
                    </a:cubicBezTo>
                    <a:lnTo>
                      <a:pt x="93" y="2061"/>
                    </a:lnTo>
                    <a:cubicBezTo>
                      <a:pt x="72" y="2061"/>
                      <a:pt x="42" y="2071"/>
                      <a:pt x="31" y="2082"/>
                    </a:cubicBezTo>
                    <a:cubicBezTo>
                      <a:pt x="11" y="2102"/>
                      <a:pt x="1" y="2123"/>
                      <a:pt x="1" y="2153"/>
                    </a:cubicBezTo>
                    <a:cubicBezTo>
                      <a:pt x="1" y="2235"/>
                      <a:pt x="31" y="2317"/>
                      <a:pt x="72" y="2399"/>
                    </a:cubicBezTo>
                    <a:cubicBezTo>
                      <a:pt x="113" y="2471"/>
                      <a:pt x="165" y="2533"/>
                      <a:pt x="236" y="2594"/>
                    </a:cubicBezTo>
                    <a:cubicBezTo>
                      <a:pt x="308" y="2645"/>
                      <a:pt x="390" y="2697"/>
                      <a:pt x="482" y="2727"/>
                    </a:cubicBezTo>
                    <a:cubicBezTo>
                      <a:pt x="575" y="2768"/>
                      <a:pt x="667" y="2799"/>
                      <a:pt x="769" y="2809"/>
                    </a:cubicBezTo>
                    <a:lnTo>
                      <a:pt x="769" y="3055"/>
                    </a:lnTo>
                    <a:cubicBezTo>
                      <a:pt x="769" y="3076"/>
                      <a:pt x="780" y="3096"/>
                      <a:pt x="800" y="3117"/>
                    </a:cubicBezTo>
                    <a:cubicBezTo>
                      <a:pt x="821" y="3137"/>
                      <a:pt x="841" y="3148"/>
                      <a:pt x="862" y="3148"/>
                    </a:cubicBezTo>
                    <a:lnTo>
                      <a:pt x="1149" y="3148"/>
                    </a:lnTo>
                    <a:cubicBezTo>
                      <a:pt x="1169" y="3148"/>
                      <a:pt x="1200" y="3137"/>
                      <a:pt x="1210" y="3117"/>
                    </a:cubicBezTo>
                    <a:cubicBezTo>
                      <a:pt x="1231" y="3096"/>
                      <a:pt x="1241" y="3076"/>
                      <a:pt x="1241" y="3055"/>
                    </a:cubicBezTo>
                    <a:lnTo>
                      <a:pt x="1241" y="2820"/>
                    </a:lnTo>
                    <a:cubicBezTo>
                      <a:pt x="1354" y="2799"/>
                      <a:pt x="1467" y="2768"/>
                      <a:pt x="1569" y="2727"/>
                    </a:cubicBezTo>
                    <a:cubicBezTo>
                      <a:pt x="1651" y="2686"/>
                      <a:pt x="1733" y="2635"/>
                      <a:pt x="1805" y="2574"/>
                    </a:cubicBezTo>
                    <a:cubicBezTo>
                      <a:pt x="1877" y="2512"/>
                      <a:pt x="1928" y="2440"/>
                      <a:pt x="1959" y="2358"/>
                    </a:cubicBezTo>
                    <a:cubicBezTo>
                      <a:pt x="2000" y="2276"/>
                      <a:pt x="2010" y="2194"/>
                      <a:pt x="2010" y="2102"/>
                    </a:cubicBezTo>
                    <a:cubicBezTo>
                      <a:pt x="2010" y="2020"/>
                      <a:pt x="2000" y="1928"/>
                      <a:pt x="1969" y="1846"/>
                    </a:cubicBezTo>
                    <a:cubicBezTo>
                      <a:pt x="1948" y="1774"/>
                      <a:pt x="1907" y="1702"/>
                      <a:pt x="1846" y="1651"/>
                    </a:cubicBezTo>
                    <a:cubicBezTo>
                      <a:pt x="1774" y="1589"/>
                      <a:pt x="1692" y="1538"/>
                      <a:pt x="1610" y="1507"/>
                    </a:cubicBezTo>
                    <a:cubicBezTo>
                      <a:pt x="1497" y="1456"/>
                      <a:pt x="1374" y="1425"/>
                      <a:pt x="1251" y="1395"/>
                    </a:cubicBezTo>
                    <a:lnTo>
                      <a:pt x="923" y="1323"/>
                    </a:lnTo>
                    <a:cubicBezTo>
                      <a:pt x="851" y="1302"/>
                      <a:pt x="780" y="1282"/>
                      <a:pt x="708" y="1251"/>
                    </a:cubicBezTo>
                    <a:cubicBezTo>
                      <a:pt x="657" y="1241"/>
                      <a:pt x="616" y="1210"/>
                      <a:pt x="585" y="1169"/>
                    </a:cubicBezTo>
                    <a:cubicBezTo>
                      <a:pt x="534" y="1087"/>
                      <a:pt x="534" y="995"/>
                      <a:pt x="585" y="923"/>
                    </a:cubicBezTo>
                    <a:cubicBezTo>
                      <a:pt x="605" y="882"/>
                      <a:pt x="636" y="851"/>
                      <a:pt x="677" y="831"/>
                    </a:cubicBezTo>
                    <a:cubicBezTo>
                      <a:pt x="718" y="800"/>
                      <a:pt x="769" y="780"/>
                      <a:pt x="821" y="769"/>
                    </a:cubicBezTo>
                    <a:cubicBezTo>
                      <a:pt x="857" y="762"/>
                      <a:pt x="898" y="755"/>
                      <a:pt x="941" y="755"/>
                    </a:cubicBezTo>
                    <a:cubicBezTo>
                      <a:pt x="959" y="755"/>
                      <a:pt x="977" y="756"/>
                      <a:pt x="995" y="759"/>
                    </a:cubicBezTo>
                    <a:cubicBezTo>
                      <a:pt x="1012" y="757"/>
                      <a:pt x="1029" y="757"/>
                      <a:pt x="1047" y="757"/>
                    </a:cubicBezTo>
                    <a:cubicBezTo>
                      <a:pt x="1135" y="757"/>
                      <a:pt x="1227" y="778"/>
                      <a:pt x="1313" y="821"/>
                    </a:cubicBezTo>
                    <a:cubicBezTo>
                      <a:pt x="1374" y="851"/>
                      <a:pt x="1426" y="913"/>
                      <a:pt x="1467" y="974"/>
                    </a:cubicBezTo>
                    <a:cubicBezTo>
                      <a:pt x="1477" y="995"/>
                      <a:pt x="1497" y="1015"/>
                      <a:pt x="1518" y="1036"/>
                    </a:cubicBezTo>
                    <a:cubicBezTo>
                      <a:pt x="1549" y="1046"/>
                      <a:pt x="1579" y="1056"/>
                      <a:pt x="1610" y="1056"/>
                    </a:cubicBezTo>
                    <a:lnTo>
                      <a:pt x="1856" y="1056"/>
                    </a:lnTo>
                    <a:cubicBezTo>
                      <a:pt x="1877" y="1056"/>
                      <a:pt x="1897" y="1046"/>
                      <a:pt x="1918" y="1026"/>
                    </a:cubicBezTo>
                    <a:cubicBezTo>
                      <a:pt x="1938" y="1015"/>
                      <a:pt x="1948" y="985"/>
                      <a:pt x="1948" y="964"/>
                    </a:cubicBezTo>
                    <a:cubicBezTo>
                      <a:pt x="1938" y="903"/>
                      <a:pt x="1918" y="841"/>
                      <a:pt x="1897" y="780"/>
                    </a:cubicBezTo>
                    <a:cubicBezTo>
                      <a:pt x="1866" y="718"/>
                      <a:pt x="1815" y="646"/>
                      <a:pt x="1764" y="595"/>
                    </a:cubicBezTo>
                    <a:cubicBezTo>
                      <a:pt x="1702" y="534"/>
                      <a:pt x="1631" y="482"/>
                      <a:pt x="1549" y="441"/>
                    </a:cubicBezTo>
                    <a:cubicBezTo>
                      <a:pt x="1456" y="390"/>
                      <a:pt x="1354" y="359"/>
                      <a:pt x="1251" y="339"/>
                    </a:cubicBezTo>
                    <a:lnTo>
                      <a:pt x="1241" y="93"/>
                    </a:lnTo>
                    <a:cubicBezTo>
                      <a:pt x="1241" y="72"/>
                      <a:pt x="1231" y="52"/>
                      <a:pt x="1210" y="31"/>
                    </a:cubicBezTo>
                    <a:cubicBezTo>
                      <a:pt x="1200" y="11"/>
                      <a:pt x="1169" y="1"/>
                      <a:pt x="11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Slide Number Placeholder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pPr marL="0" lvl="0" indent="0" algn="l" rtl="0">
                <a:spcBef>
                  <a:spcPts val="0"/>
                </a:spcBef>
                <a:spcAft>
                  <a:spcPts val="0"/>
                </a:spcAft>
                <a:buNone/>
              </a:pPr>
              <a:t>3</a:t>
            </a:fld>
            <a:endParaRPr lang="en"/>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8"/>
        <p:cNvGrpSpPr/>
        <p:nvPr/>
      </p:nvGrpSpPr>
      <p:grpSpPr>
        <a:xfrm>
          <a:off x="0" y="0"/>
          <a:ext cx="0" cy="0"/>
          <a:chOff x="0" y="0"/>
          <a:chExt cx="0" cy="0"/>
        </a:xfrm>
      </p:grpSpPr>
      <p:sp>
        <p:nvSpPr>
          <p:cNvPr id="1169" name="Google Shape;1169;p46"/>
          <p:cNvSpPr txBox="1">
            <a:spLocks noGrp="1"/>
          </p:cNvSpPr>
          <p:nvPr>
            <p:ph type="title"/>
          </p:nvPr>
        </p:nvSpPr>
        <p:spPr>
          <a:xfrm>
            <a:off x="457200" y="445025"/>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ONLINE MARKET PLACE</a:t>
            </a:r>
            <a:endParaRPr dirty="0"/>
          </a:p>
        </p:txBody>
      </p:sp>
      <p:sp>
        <p:nvSpPr>
          <p:cNvPr id="1170" name="Google Shape;1170;p46"/>
          <p:cNvSpPr txBox="1">
            <a:spLocks noGrp="1"/>
          </p:cNvSpPr>
          <p:nvPr>
            <p:ph type="title" idx="2"/>
          </p:nvPr>
        </p:nvSpPr>
        <p:spPr>
          <a:xfrm>
            <a:off x="641800" y="2258012"/>
            <a:ext cx="26898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MISSION</a:t>
            </a:r>
            <a:endParaRPr/>
          </a:p>
        </p:txBody>
      </p:sp>
      <p:sp>
        <p:nvSpPr>
          <p:cNvPr id="1171" name="Google Shape;1171;p46"/>
          <p:cNvSpPr txBox="1">
            <a:spLocks noGrp="1"/>
          </p:cNvSpPr>
          <p:nvPr>
            <p:ph type="subTitle" idx="1"/>
          </p:nvPr>
        </p:nvSpPr>
        <p:spPr>
          <a:xfrm>
            <a:off x="641800" y="2619438"/>
            <a:ext cx="2689800" cy="83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0" i="0" dirty="0">
                <a:solidFill>
                  <a:srgbClr val="222222"/>
                </a:solidFill>
                <a:effectLst/>
                <a:latin typeface="Arial" panose="020B0604020202020204" pitchFamily="34" charset="0"/>
              </a:rPr>
              <a:t>The </a:t>
            </a:r>
            <a:r>
              <a:rPr lang="en-GB" b="1" i="0" dirty="0">
                <a:solidFill>
                  <a:srgbClr val="222222"/>
                </a:solidFill>
                <a:effectLst/>
                <a:latin typeface="Arial" panose="020B0604020202020204" pitchFamily="34" charset="0"/>
              </a:rPr>
              <a:t>online marketplace</a:t>
            </a:r>
            <a:r>
              <a:rPr lang="en-GB" b="0" i="0" dirty="0">
                <a:solidFill>
                  <a:srgbClr val="222222"/>
                </a:solidFill>
                <a:effectLst/>
                <a:latin typeface="Arial" panose="020B0604020202020204" pitchFamily="34" charset="0"/>
              </a:rPr>
              <a:t> is a kind of e-commerce</a:t>
            </a:r>
            <a:r>
              <a:rPr lang="en-GB" b="1" dirty="0">
                <a:solidFill>
                  <a:srgbClr val="0000FF"/>
                </a:solidFill>
                <a:latin typeface="Arial" panose="020B0604020202020204" pitchFamily="34" charset="0"/>
              </a:rPr>
              <a:t> website</a:t>
            </a:r>
            <a:r>
              <a:rPr lang="en-GB" b="0" i="0" dirty="0">
                <a:solidFill>
                  <a:srgbClr val="222222"/>
                </a:solidFill>
                <a:effectLst/>
                <a:latin typeface="Arial" panose="020B0604020202020204" pitchFamily="34" charset="0"/>
              </a:rPr>
              <a:t> where many third parties provide information on goods and services.</a:t>
            </a:r>
            <a:endParaRPr dirty="0"/>
          </a:p>
        </p:txBody>
      </p:sp>
      <p:sp>
        <p:nvSpPr>
          <p:cNvPr id="1172" name="Google Shape;1172;p46"/>
          <p:cNvSpPr txBox="1">
            <a:spLocks noGrp="1"/>
          </p:cNvSpPr>
          <p:nvPr>
            <p:ph type="title" idx="3"/>
          </p:nvPr>
        </p:nvSpPr>
        <p:spPr>
          <a:xfrm>
            <a:off x="5824800" y="2252450"/>
            <a:ext cx="26898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VISION</a:t>
            </a:r>
            <a:endParaRPr/>
          </a:p>
        </p:txBody>
      </p:sp>
      <p:sp>
        <p:nvSpPr>
          <p:cNvPr id="1173" name="Google Shape;1173;p46"/>
          <p:cNvSpPr txBox="1">
            <a:spLocks noGrp="1"/>
          </p:cNvSpPr>
          <p:nvPr>
            <p:ph type="subTitle" idx="4"/>
          </p:nvPr>
        </p:nvSpPr>
        <p:spPr>
          <a:xfrm>
            <a:off x="5824800" y="2624010"/>
            <a:ext cx="2689800" cy="794400"/>
          </a:xfrm>
          <a:prstGeom prst="rect">
            <a:avLst/>
          </a:prstGeom>
        </p:spPr>
        <p:txBody>
          <a:bodyPr spcFirstLastPara="1" wrap="square" lIns="91425" tIns="91425" rIns="91425" bIns="91425" anchor="t" anchorCtr="0">
            <a:noAutofit/>
          </a:bodyPr>
          <a:lstStyle/>
          <a:p>
            <a:pPr algn="l"/>
            <a:r>
              <a:rPr lang="en-GB" sz="1200" b="0" i="0" dirty="0">
                <a:solidFill>
                  <a:srgbClr val="222222"/>
                </a:solidFill>
                <a:effectLst/>
                <a:latin typeface="Arial" panose="020B0604020202020204" pitchFamily="34" charset="0"/>
              </a:rPr>
              <a:t>There are several different kinds of trading platforms online. Some began as a web store and later started to include other sellers.</a:t>
            </a:r>
          </a:p>
          <a:p>
            <a:pPr marL="0" lvl="0" indent="0" algn="ctr" rtl="0">
              <a:spcBef>
                <a:spcPts val="0"/>
              </a:spcBef>
              <a:spcAft>
                <a:spcPts val="0"/>
              </a:spcAft>
              <a:buNone/>
            </a:pPr>
            <a:endParaRPr dirty="0"/>
          </a:p>
        </p:txBody>
      </p:sp>
      <p:grpSp>
        <p:nvGrpSpPr>
          <p:cNvPr id="1174" name="Google Shape;1174;p46"/>
          <p:cNvGrpSpPr/>
          <p:nvPr/>
        </p:nvGrpSpPr>
        <p:grpSpPr>
          <a:xfrm>
            <a:off x="3084226" y="1332026"/>
            <a:ext cx="2171846" cy="3951041"/>
            <a:chOff x="3084226" y="1332026"/>
            <a:chExt cx="2171846" cy="3951041"/>
          </a:xfrm>
        </p:grpSpPr>
        <p:grpSp>
          <p:nvGrpSpPr>
            <p:cNvPr id="1175" name="Google Shape;1175;p46"/>
            <p:cNvGrpSpPr/>
            <p:nvPr/>
          </p:nvGrpSpPr>
          <p:grpSpPr>
            <a:xfrm>
              <a:off x="3084226" y="1332026"/>
              <a:ext cx="2171846" cy="3951041"/>
              <a:chOff x="3589176" y="1632801"/>
              <a:chExt cx="1965650" cy="3575926"/>
            </a:xfrm>
          </p:grpSpPr>
          <p:sp>
            <p:nvSpPr>
              <p:cNvPr id="1176" name="Google Shape;1176;p46"/>
              <p:cNvSpPr/>
              <p:nvPr/>
            </p:nvSpPr>
            <p:spPr>
              <a:xfrm>
                <a:off x="4492316" y="2329161"/>
                <a:ext cx="1012889" cy="1507907"/>
              </a:xfrm>
              <a:custGeom>
                <a:avLst/>
                <a:gdLst/>
                <a:ahLst/>
                <a:cxnLst/>
                <a:rect l="l" t="t" r="r" b="b"/>
                <a:pathLst>
                  <a:path w="11923" h="17750" extrusionOk="0">
                    <a:moveTo>
                      <a:pt x="10540" y="0"/>
                    </a:moveTo>
                    <a:cubicBezTo>
                      <a:pt x="10253" y="0"/>
                      <a:pt x="9966" y="100"/>
                      <a:pt x="9739" y="301"/>
                    </a:cubicBezTo>
                    <a:lnTo>
                      <a:pt x="0" y="8769"/>
                    </a:lnTo>
                    <a:lnTo>
                      <a:pt x="6397" y="17749"/>
                    </a:lnTo>
                    <a:cubicBezTo>
                      <a:pt x="8253" y="16396"/>
                      <a:pt x="9585" y="14448"/>
                      <a:pt x="10180" y="12234"/>
                    </a:cubicBezTo>
                    <a:lnTo>
                      <a:pt x="10180" y="12203"/>
                    </a:lnTo>
                    <a:lnTo>
                      <a:pt x="7463" y="6186"/>
                    </a:lnTo>
                    <a:lnTo>
                      <a:pt x="11431" y="2095"/>
                    </a:lnTo>
                    <a:cubicBezTo>
                      <a:pt x="11923" y="1583"/>
                      <a:pt x="11882" y="753"/>
                      <a:pt x="11338" y="291"/>
                    </a:cubicBezTo>
                    <a:cubicBezTo>
                      <a:pt x="11109" y="98"/>
                      <a:pt x="10824" y="0"/>
                      <a:pt x="10540" y="0"/>
                    </a:cubicBezTo>
                    <a:close/>
                  </a:path>
                </a:pathLst>
              </a:custGeom>
              <a:solidFill>
                <a:srgbClr val="FF9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6"/>
              <p:cNvSpPr/>
              <p:nvPr/>
            </p:nvSpPr>
            <p:spPr>
              <a:xfrm>
                <a:off x="4034162" y="1632801"/>
                <a:ext cx="1455406" cy="1867596"/>
              </a:xfrm>
              <a:custGeom>
                <a:avLst/>
                <a:gdLst/>
                <a:ahLst/>
                <a:cxnLst/>
                <a:rect l="l" t="t" r="r" b="b"/>
                <a:pathLst>
                  <a:path w="17132" h="21984" extrusionOk="0">
                    <a:moveTo>
                      <a:pt x="8950" y="502"/>
                    </a:moveTo>
                    <a:cubicBezTo>
                      <a:pt x="9414" y="502"/>
                      <a:pt x="9857" y="779"/>
                      <a:pt x="10037" y="1240"/>
                    </a:cubicBezTo>
                    <a:lnTo>
                      <a:pt x="16321" y="17079"/>
                    </a:lnTo>
                    <a:cubicBezTo>
                      <a:pt x="16557" y="17674"/>
                      <a:pt x="16270" y="18360"/>
                      <a:pt x="15665" y="18596"/>
                    </a:cubicBezTo>
                    <a:lnTo>
                      <a:pt x="8622" y="21395"/>
                    </a:lnTo>
                    <a:cubicBezTo>
                      <a:pt x="8479" y="21451"/>
                      <a:pt x="8332" y="21477"/>
                      <a:pt x="8188" y="21477"/>
                    </a:cubicBezTo>
                    <a:cubicBezTo>
                      <a:pt x="7722" y="21477"/>
                      <a:pt x="7285" y="21201"/>
                      <a:pt x="7105" y="20739"/>
                    </a:cubicBezTo>
                    <a:lnTo>
                      <a:pt x="811" y="4910"/>
                    </a:lnTo>
                    <a:cubicBezTo>
                      <a:pt x="575" y="4306"/>
                      <a:pt x="862" y="3629"/>
                      <a:pt x="1467" y="3393"/>
                    </a:cubicBezTo>
                    <a:lnTo>
                      <a:pt x="1672" y="3301"/>
                    </a:lnTo>
                    <a:cubicBezTo>
                      <a:pt x="1773" y="3261"/>
                      <a:pt x="1877" y="3242"/>
                      <a:pt x="1981" y="3242"/>
                    </a:cubicBezTo>
                    <a:cubicBezTo>
                      <a:pt x="2172" y="3242"/>
                      <a:pt x="2360" y="3308"/>
                      <a:pt x="2513" y="3434"/>
                    </a:cubicBezTo>
                    <a:lnTo>
                      <a:pt x="2738" y="3619"/>
                    </a:lnTo>
                    <a:cubicBezTo>
                      <a:pt x="2891" y="3745"/>
                      <a:pt x="3083" y="3811"/>
                      <a:pt x="3274" y="3811"/>
                    </a:cubicBezTo>
                    <a:cubicBezTo>
                      <a:pt x="3378" y="3811"/>
                      <a:pt x="3481" y="3792"/>
                      <a:pt x="3579" y="3752"/>
                    </a:cubicBezTo>
                    <a:lnTo>
                      <a:pt x="7228" y="2296"/>
                    </a:lnTo>
                    <a:cubicBezTo>
                      <a:pt x="7515" y="2184"/>
                      <a:pt x="7710" y="1927"/>
                      <a:pt x="7751" y="1630"/>
                    </a:cubicBezTo>
                    <a:lnTo>
                      <a:pt x="7782" y="1333"/>
                    </a:lnTo>
                    <a:cubicBezTo>
                      <a:pt x="7823" y="1035"/>
                      <a:pt x="8018" y="779"/>
                      <a:pt x="8305" y="666"/>
                    </a:cubicBezTo>
                    <a:lnTo>
                      <a:pt x="8520" y="584"/>
                    </a:lnTo>
                    <a:cubicBezTo>
                      <a:pt x="8660" y="529"/>
                      <a:pt x="8806" y="502"/>
                      <a:pt x="8950" y="502"/>
                    </a:cubicBezTo>
                    <a:close/>
                    <a:moveTo>
                      <a:pt x="8951" y="0"/>
                    </a:moveTo>
                    <a:cubicBezTo>
                      <a:pt x="8743" y="0"/>
                      <a:pt x="8531" y="40"/>
                      <a:pt x="8325" y="123"/>
                    </a:cubicBezTo>
                    <a:lnTo>
                      <a:pt x="1282" y="2922"/>
                    </a:lnTo>
                    <a:cubicBezTo>
                      <a:pt x="421" y="3260"/>
                      <a:pt x="1" y="4234"/>
                      <a:pt x="339" y="5095"/>
                    </a:cubicBezTo>
                    <a:lnTo>
                      <a:pt x="6634" y="20923"/>
                    </a:lnTo>
                    <a:cubicBezTo>
                      <a:pt x="6893" y="21582"/>
                      <a:pt x="7524" y="21983"/>
                      <a:pt x="8192" y="21983"/>
                    </a:cubicBezTo>
                    <a:cubicBezTo>
                      <a:pt x="8397" y="21983"/>
                      <a:pt x="8605" y="21946"/>
                      <a:pt x="8807" y="21866"/>
                    </a:cubicBezTo>
                    <a:lnTo>
                      <a:pt x="15860" y="19057"/>
                    </a:lnTo>
                    <a:cubicBezTo>
                      <a:pt x="16721" y="18719"/>
                      <a:pt x="17131" y="17745"/>
                      <a:pt x="16793" y="16894"/>
                    </a:cubicBezTo>
                    <a:lnTo>
                      <a:pt x="10498" y="1056"/>
                    </a:lnTo>
                    <a:cubicBezTo>
                      <a:pt x="10241" y="400"/>
                      <a:pt x="9615" y="0"/>
                      <a:pt x="8951" y="0"/>
                    </a:cubicBezTo>
                    <a:close/>
                  </a:path>
                </a:pathLst>
              </a:custGeom>
              <a:solidFill>
                <a:srgbClr val="20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6"/>
              <p:cNvSpPr/>
              <p:nvPr/>
            </p:nvSpPr>
            <p:spPr>
              <a:xfrm>
                <a:off x="4082076" y="1675532"/>
                <a:ext cx="1358730" cy="1782643"/>
              </a:xfrm>
              <a:custGeom>
                <a:avLst/>
                <a:gdLst/>
                <a:ahLst/>
                <a:cxnLst/>
                <a:rect l="l" t="t" r="r" b="b"/>
                <a:pathLst>
                  <a:path w="15994" h="20984" extrusionOk="0">
                    <a:moveTo>
                      <a:pt x="8373" y="1"/>
                    </a:moveTo>
                    <a:cubicBezTo>
                      <a:pt x="8231" y="1"/>
                      <a:pt x="8086" y="27"/>
                      <a:pt x="7946" y="81"/>
                    </a:cubicBezTo>
                    <a:lnTo>
                      <a:pt x="7730" y="174"/>
                    </a:lnTo>
                    <a:cubicBezTo>
                      <a:pt x="7454" y="286"/>
                      <a:pt x="7249" y="543"/>
                      <a:pt x="7218" y="840"/>
                    </a:cubicBezTo>
                    <a:lnTo>
                      <a:pt x="7177" y="1127"/>
                    </a:lnTo>
                    <a:cubicBezTo>
                      <a:pt x="7136" y="1435"/>
                      <a:pt x="6941" y="1691"/>
                      <a:pt x="6654" y="1804"/>
                    </a:cubicBezTo>
                    <a:lnTo>
                      <a:pt x="3004" y="3249"/>
                    </a:lnTo>
                    <a:cubicBezTo>
                      <a:pt x="2906" y="3289"/>
                      <a:pt x="2802" y="3309"/>
                      <a:pt x="2699" y="3309"/>
                    </a:cubicBezTo>
                    <a:cubicBezTo>
                      <a:pt x="2512" y="3309"/>
                      <a:pt x="2326" y="3245"/>
                      <a:pt x="2174" y="3126"/>
                    </a:cubicBezTo>
                    <a:lnTo>
                      <a:pt x="1949" y="2942"/>
                    </a:lnTo>
                    <a:cubicBezTo>
                      <a:pt x="1796" y="2815"/>
                      <a:pt x="1604" y="2749"/>
                      <a:pt x="1412" y="2749"/>
                    </a:cubicBezTo>
                    <a:cubicBezTo>
                      <a:pt x="1309" y="2749"/>
                      <a:pt x="1205" y="2769"/>
                      <a:pt x="1108" y="2808"/>
                    </a:cubicBezTo>
                    <a:lnTo>
                      <a:pt x="893" y="2890"/>
                    </a:lnTo>
                    <a:cubicBezTo>
                      <a:pt x="288" y="3126"/>
                      <a:pt x="1" y="3813"/>
                      <a:pt x="237" y="4407"/>
                    </a:cubicBezTo>
                    <a:lnTo>
                      <a:pt x="6531" y="20246"/>
                    </a:lnTo>
                    <a:cubicBezTo>
                      <a:pt x="6712" y="20702"/>
                      <a:pt x="7152" y="20983"/>
                      <a:pt x="7620" y="20983"/>
                    </a:cubicBezTo>
                    <a:cubicBezTo>
                      <a:pt x="7762" y="20983"/>
                      <a:pt x="7907" y="20957"/>
                      <a:pt x="8048" y="20902"/>
                    </a:cubicBezTo>
                    <a:lnTo>
                      <a:pt x="15101" y="18093"/>
                    </a:lnTo>
                    <a:cubicBezTo>
                      <a:pt x="15696" y="17857"/>
                      <a:pt x="15993" y="17181"/>
                      <a:pt x="15747" y="16576"/>
                    </a:cubicBezTo>
                    <a:lnTo>
                      <a:pt x="9463" y="748"/>
                    </a:lnTo>
                    <a:cubicBezTo>
                      <a:pt x="9282" y="284"/>
                      <a:pt x="8841" y="1"/>
                      <a:pt x="83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6"/>
              <p:cNvSpPr/>
              <p:nvPr/>
            </p:nvSpPr>
            <p:spPr>
              <a:xfrm>
                <a:off x="4096008" y="2170978"/>
                <a:ext cx="76712" cy="175087"/>
              </a:xfrm>
              <a:custGeom>
                <a:avLst/>
                <a:gdLst/>
                <a:ahLst/>
                <a:cxnLst/>
                <a:rect l="l" t="t" r="r" b="b"/>
                <a:pathLst>
                  <a:path w="903" h="2061" extrusionOk="0">
                    <a:moveTo>
                      <a:pt x="103" y="0"/>
                    </a:moveTo>
                    <a:lnTo>
                      <a:pt x="1" y="41"/>
                    </a:lnTo>
                    <a:lnTo>
                      <a:pt x="800" y="2061"/>
                    </a:lnTo>
                    <a:lnTo>
                      <a:pt x="903" y="2020"/>
                    </a:lnTo>
                    <a:lnTo>
                      <a:pt x="103" y="0"/>
                    </a:lnTo>
                    <a:close/>
                  </a:path>
                </a:pathLst>
              </a:custGeom>
              <a:solidFill>
                <a:srgbClr val="0826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6"/>
              <p:cNvSpPr/>
              <p:nvPr/>
            </p:nvSpPr>
            <p:spPr>
              <a:xfrm>
                <a:off x="4187503" y="2400012"/>
                <a:ext cx="76712" cy="176022"/>
              </a:xfrm>
              <a:custGeom>
                <a:avLst/>
                <a:gdLst/>
                <a:ahLst/>
                <a:cxnLst/>
                <a:rect l="l" t="t" r="r" b="b"/>
                <a:pathLst>
                  <a:path w="903" h="2072" extrusionOk="0">
                    <a:moveTo>
                      <a:pt x="103" y="1"/>
                    </a:moveTo>
                    <a:lnTo>
                      <a:pt x="0" y="52"/>
                    </a:lnTo>
                    <a:lnTo>
                      <a:pt x="800" y="2071"/>
                    </a:lnTo>
                    <a:lnTo>
                      <a:pt x="902" y="2030"/>
                    </a:lnTo>
                    <a:lnTo>
                      <a:pt x="103" y="1"/>
                    </a:lnTo>
                    <a:close/>
                  </a:path>
                </a:pathLst>
              </a:custGeom>
              <a:solidFill>
                <a:srgbClr val="0826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6"/>
              <p:cNvSpPr/>
              <p:nvPr/>
            </p:nvSpPr>
            <p:spPr>
              <a:xfrm>
                <a:off x="5216884" y="3061031"/>
                <a:ext cx="337941" cy="410660"/>
              </a:xfrm>
              <a:custGeom>
                <a:avLst/>
                <a:gdLst/>
                <a:ahLst/>
                <a:cxnLst/>
                <a:rect l="l" t="t" r="r" b="b"/>
                <a:pathLst>
                  <a:path w="3978" h="4834" extrusionOk="0">
                    <a:moveTo>
                      <a:pt x="3476" y="0"/>
                    </a:moveTo>
                    <a:lnTo>
                      <a:pt x="1641" y="2502"/>
                    </a:lnTo>
                    <a:lnTo>
                      <a:pt x="769" y="2820"/>
                    </a:lnTo>
                    <a:cubicBezTo>
                      <a:pt x="277" y="3004"/>
                      <a:pt x="0" y="3527"/>
                      <a:pt x="123" y="4050"/>
                    </a:cubicBezTo>
                    <a:cubicBezTo>
                      <a:pt x="242" y="4515"/>
                      <a:pt x="669" y="4834"/>
                      <a:pt x="1137" y="4834"/>
                    </a:cubicBezTo>
                    <a:cubicBezTo>
                      <a:pt x="1195" y="4834"/>
                      <a:pt x="1254" y="4829"/>
                      <a:pt x="1313" y="4819"/>
                    </a:cubicBezTo>
                    <a:lnTo>
                      <a:pt x="2102" y="4675"/>
                    </a:lnTo>
                    <a:cubicBezTo>
                      <a:pt x="2502" y="4603"/>
                      <a:pt x="2850" y="4368"/>
                      <a:pt x="3055" y="4019"/>
                    </a:cubicBezTo>
                    <a:lnTo>
                      <a:pt x="3373" y="3506"/>
                    </a:lnTo>
                    <a:cubicBezTo>
                      <a:pt x="3845" y="2738"/>
                      <a:pt x="3978" y="1805"/>
                      <a:pt x="3732" y="933"/>
                    </a:cubicBezTo>
                    <a:lnTo>
                      <a:pt x="3476" y="0"/>
                    </a:lnTo>
                    <a:close/>
                  </a:path>
                </a:pathLst>
              </a:custGeom>
              <a:solidFill>
                <a:srgbClr val="FF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6"/>
              <p:cNvSpPr/>
              <p:nvPr/>
            </p:nvSpPr>
            <p:spPr>
              <a:xfrm>
                <a:off x="5297845" y="3316230"/>
                <a:ext cx="90644" cy="108994"/>
              </a:xfrm>
              <a:custGeom>
                <a:avLst/>
                <a:gdLst/>
                <a:ahLst/>
                <a:cxnLst/>
                <a:rect l="l" t="t" r="r" b="b"/>
                <a:pathLst>
                  <a:path w="1067" h="1283" extrusionOk="0">
                    <a:moveTo>
                      <a:pt x="636" y="0"/>
                    </a:moveTo>
                    <a:lnTo>
                      <a:pt x="421" y="82"/>
                    </a:lnTo>
                    <a:cubicBezTo>
                      <a:pt x="165" y="174"/>
                      <a:pt x="1" y="420"/>
                      <a:pt x="11" y="687"/>
                    </a:cubicBezTo>
                    <a:cubicBezTo>
                      <a:pt x="21" y="728"/>
                      <a:pt x="21" y="779"/>
                      <a:pt x="32" y="830"/>
                    </a:cubicBezTo>
                    <a:cubicBezTo>
                      <a:pt x="103" y="1100"/>
                      <a:pt x="348" y="1283"/>
                      <a:pt x="621" y="1283"/>
                    </a:cubicBezTo>
                    <a:cubicBezTo>
                      <a:pt x="660" y="1283"/>
                      <a:pt x="699" y="1279"/>
                      <a:pt x="739" y="1271"/>
                    </a:cubicBezTo>
                    <a:lnTo>
                      <a:pt x="1067" y="1210"/>
                    </a:lnTo>
                    <a:cubicBezTo>
                      <a:pt x="1016" y="779"/>
                      <a:pt x="872" y="369"/>
                      <a:pt x="6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6"/>
              <p:cNvSpPr/>
              <p:nvPr/>
            </p:nvSpPr>
            <p:spPr>
              <a:xfrm>
                <a:off x="5139407" y="2908625"/>
                <a:ext cx="393670" cy="427651"/>
              </a:xfrm>
              <a:custGeom>
                <a:avLst/>
                <a:gdLst/>
                <a:ahLst/>
                <a:cxnLst/>
                <a:rect l="l" t="t" r="r" b="b"/>
                <a:pathLst>
                  <a:path w="4634" h="5034" extrusionOk="0">
                    <a:moveTo>
                      <a:pt x="3937" y="0"/>
                    </a:moveTo>
                    <a:lnTo>
                      <a:pt x="523" y="3004"/>
                    </a:lnTo>
                    <a:cubicBezTo>
                      <a:pt x="72" y="3414"/>
                      <a:pt x="0" y="4101"/>
                      <a:pt x="379" y="4583"/>
                    </a:cubicBezTo>
                    <a:cubicBezTo>
                      <a:pt x="608" y="4880"/>
                      <a:pt x="954" y="5034"/>
                      <a:pt x="1303" y="5034"/>
                    </a:cubicBezTo>
                    <a:cubicBezTo>
                      <a:pt x="1580" y="5034"/>
                      <a:pt x="1859" y="4936"/>
                      <a:pt x="2081" y="4737"/>
                    </a:cubicBezTo>
                    <a:lnTo>
                      <a:pt x="3598" y="3353"/>
                    </a:lnTo>
                    <a:cubicBezTo>
                      <a:pt x="4398" y="2615"/>
                      <a:pt x="4634" y="1446"/>
                      <a:pt x="4162" y="462"/>
                    </a:cubicBezTo>
                    <a:lnTo>
                      <a:pt x="3937" y="0"/>
                    </a:lnTo>
                    <a:close/>
                  </a:path>
                </a:pathLst>
              </a:custGeom>
              <a:solidFill>
                <a:srgbClr val="FF92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6"/>
              <p:cNvSpPr/>
              <p:nvPr/>
            </p:nvSpPr>
            <p:spPr>
              <a:xfrm>
                <a:off x="5209918" y="3136809"/>
                <a:ext cx="132441" cy="135924"/>
              </a:xfrm>
              <a:custGeom>
                <a:avLst/>
                <a:gdLst/>
                <a:ahLst/>
                <a:cxnLst/>
                <a:rect l="l" t="t" r="r" b="b"/>
                <a:pathLst>
                  <a:path w="1559" h="1600" extrusionOk="0">
                    <a:moveTo>
                      <a:pt x="728" y="0"/>
                    </a:moveTo>
                    <a:lnTo>
                      <a:pt x="318" y="380"/>
                    </a:lnTo>
                    <a:cubicBezTo>
                      <a:pt x="52" y="595"/>
                      <a:pt x="0" y="984"/>
                      <a:pt x="195" y="1282"/>
                    </a:cubicBezTo>
                    <a:cubicBezTo>
                      <a:pt x="226" y="1312"/>
                      <a:pt x="246" y="1353"/>
                      <a:pt x="277" y="1384"/>
                    </a:cubicBezTo>
                    <a:cubicBezTo>
                      <a:pt x="416" y="1528"/>
                      <a:pt x="598" y="1600"/>
                      <a:pt x="779" y="1600"/>
                    </a:cubicBezTo>
                    <a:cubicBezTo>
                      <a:pt x="947" y="1600"/>
                      <a:pt x="1113" y="1538"/>
                      <a:pt x="1241" y="1415"/>
                    </a:cubicBezTo>
                    <a:lnTo>
                      <a:pt x="1559" y="1128"/>
                    </a:lnTo>
                    <a:cubicBezTo>
                      <a:pt x="1374" y="687"/>
                      <a:pt x="1097" y="308"/>
                      <a:pt x="72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6"/>
              <p:cNvSpPr/>
              <p:nvPr/>
            </p:nvSpPr>
            <p:spPr>
              <a:xfrm>
                <a:off x="5069660" y="2699386"/>
                <a:ext cx="430369" cy="452542"/>
              </a:xfrm>
              <a:custGeom>
                <a:avLst/>
                <a:gdLst/>
                <a:ahLst/>
                <a:cxnLst/>
                <a:rect l="l" t="t" r="r" b="b"/>
                <a:pathLst>
                  <a:path w="5066" h="5327" extrusionOk="0">
                    <a:moveTo>
                      <a:pt x="3315" y="1"/>
                    </a:moveTo>
                    <a:cubicBezTo>
                      <a:pt x="3179" y="1"/>
                      <a:pt x="3040" y="18"/>
                      <a:pt x="2902" y="54"/>
                    </a:cubicBezTo>
                    <a:lnTo>
                      <a:pt x="3199" y="792"/>
                    </a:lnTo>
                    <a:lnTo>
                      <a:pt x="616" y="2996"/>
                    </a:lnTo>
                    <a:cubicBezTo>
                      <a:pt x="83" y="3448"/>
                      <a:pt x="1" y="4237"/>
                      <a:pt x="421" y="4801"/>
                    </a:cubicBezTo>
                    <a:cubicBezTo>
                      <a:pt x="686" y="5148"/>
                      <a:pt x="1083" y="5326"/>
                      <a:pt x="1482" y="5326"/>
                    </a:cubicBezTo>
                    <a:cubicBezTo>
                      <a:pt x="1826" y="5326"/>
                      <a:pt x="2170" y="5194"/>
                      <a:pt x="2431" y="4924"/>
                    </a:cubicBezTo>
                    <a:lnTo>
                      <a:pt x="4491" y="2822"/>
                    </a:lnTo>
                    <a:cubicBezTo>
                      <a:pt x="4911" y="2392"/>
                      <a:pt x="5065" y="1756"/>
                      <a:pt x="4870" y="1182"/>
                    </a:cubicBezTo>
                    <a:lnTo>
                      <a:pt x="4840" y="1100"/>
                    </a:lnTo>
                    <a:cubicBezTo>
                      <a:pt x="4618" y="426"/>
                      <a:pt x="3992" y="1"/>
                      <a:pt x="3315" y="1"/>
                    </a:cubicBezTo>
                    <a:close/>
                  </a:path>
                </a:pathLst>
              </a:custGeom>
              <a:solidFill>
                <a:srgbClr val="FF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6"/>
              <p:cNvSpPr/>
              <p:nvPr/>
            </p:nvSpPr>
            <p:spPr>
              <a:xfrm>
                <a:off x="5148072" y="2931223"/>
                <a:ext cx="152490" cy="152999"/>
              </a:xfrm>
              <a:custGeom>
                <a:avLst/>
                <a:gdLst/>
                <a:ahLst/>
                <a:cxnLst/>
                <a:rect l="l" t="t" r="r" b="b"/>
                <a:pathLst>
                  <a:path w="1795" h="1801" extrusionOk="0">
                    <a:moveTo>
                      <a:pt x="698" y="1"/>
                    </a:moveTo>
                    <a:lnTo>
                      <a:pt x="349" y="308"/>
                    </a:lnTo>
                    <a:cubicBezTo>
                      <a:pt x="93" y="514"/>
                      <a:pt x="1" y="872"/>
                      <a:pt x="134" y="1180"/>
                    </a:cubicBezTo>
                    <a:cubicBezTo>
                      <a:pt x="185" y="1313"/>
                      <a:pt x="277" y="1446"/>
                      <a:pt x="380" y="1559"/>
                    </a:cubicBezTo>
                    <a:lnTo>
                      <a:pt x="380" y="1569"/>
                    </a:lnTo>
                    <a:cubicBezTo>
                      <a:pt x="528" y="1723"/>
                      <a:pt x="728" y="1800"/>
                      <a:pt x="928" y="1800"/>
                    </a:cubicBezTo>
                    <a:cubicBezTo>
                      <a:pt x="1128" y="1800"/>
                      <a:pt x="1328" y="1723"/>
                      <a:pt x="1477" y="1569"/>
                    </a:cubicBezTo>
                    <a:lnTo>
                      <a:pt x="1795" y="1252"/>
                    </a:lnTo>
                    <a:cubicBezTo>
                      <a:pt x="1610" y="708"/>
                      <a:pt x="1220" y="257"/>
                      <a:pt x="6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6"/>
              <p:cNvSpPr/>
              <p:nvPr/>
            </p:nvSpPr>
            <p:spPr>
              <a:xfrm>
                <a:off x="3801644" y="2630914"/>
                <a:ext cx="1235039" cy="2577799"/>
              </a:xfrm>
              <a:custGeom>
                <a:avLst/>
                <a:gdLst/>
                <a:ahLst/>
                <a:cxnLst/>
                <a:rect l="l" t="t" r="r" b="b"/>
                <a:pathLst>
                  <a:path w="14538" h="30344" extrusionOk="0">
                    <a:moveTo>
                      <a:pt x="7193" y="1"/>
                    </a:moveTo>
                    <a:cubicBezTo>
                      <a:pt x="6576" y="1"/>
                      <a:pt x="6034" y="469"/>
                      <a:pt x="5977" y="1096"/>
                    </a:cubicBezTo>
                    <a:cubicBezTo>
                      <a:pt x="5680" y="4018"/>
                      <a:pt x="6121" y="6960"/>
                      <a:pt x="7259" y="9677"/>
                    </a:cubicBezTo>
                    <a:lnTo>
                      <a:pt x="8325" y="12209"/>
                    </a:lnTo>
                    <a:lnTo>
                      <a:pt x="1" y="30343"/>
                    </a:lnTo>
                    <a:lnTo>
                      <a:pt x="10386" y="30343"/>
                    </a:lnTo>
                    <a:lnTo>
                      <a:pt x="14537" y="14197"/>
                    </a:lnTo>
                    <a:cubicBezTo>
                      <a:pt x="13574" y="10425"/>
                      <a:pt x="11380" y="7083"/>
                      <a:pt x="8294" y="4715"/>
                    </a:cubicBezTo>
                    <a:lnTo>
                      <a:pt x="8151" y="4612"/>
                    </a:lnTo>
                    <a:lnTo>
                      <a:pt x="8397" y="1311"/>
                    </a:lnTo>
                    <a:cubicBezTo>
                      <a:pt x="8448" y="666"/>
                      <a:pt x="7976" y="91"/>
                      <a:pt x="7341" y="9"/>
                    </a:cubicBezTo>
                    <a:cubicBezTo>
                      <a:pt x="7291" y="3"/>
                      <a:pt x="7242" y="1"/>
                      <a:pt x="7193" y="1"/>
                    </a:cubicBezTo>
                    <a:close/>
                  </a:path>
                </a:pathLst>
              </a:custGeom>
              <a:solidFill>
                <a:srgbClr val="FF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6"/>
              <p:cNvSpPr/>
              <p:nvPr/>
            </p:nvSpPr>
            <p:spPr>
              <a:xfrm>
                <a:off x="4319011" y="2700490"/>
                <a:ext cx="67112" cy="112562"/>
              </a:xfrm>
              <a:custGeom>
                <a:avLst/>
                <a:gdLst/>
                <a:ahLst/>
                <a:cxnLst/>
                <a:rect l="l" t="t" r="r" b="b"/>
                <a:pathLst>
                  <a:path w="790" h="1325" extrusionOk="0">
                    <a:moveTo>
                      <a:pt x="410" y="0"/>
                    </a:moveTo>
                    <a:cubicBezTo>
                      <a:pt x="215" y="11"/>
                      <a:pt x="51" y="164"/>
                      <a:pt x="41" y="359"/>
                    </a:cubicBezTo>
                    <a:cubicBezTo>
                      <a:pt x="21" y="626"/>
                      <a:pt x="0" y="1005"/>
                      <a:pt x="21" y="1251"/>
                    </a:cubicBezTo>
                    <a:cubicBezTo>
                      <a:pt x="21" y="1251"/>
                      <a:pt x="202" y="1324"/>
                      <a:pt x="408" y="1324"/>
                    </a:cubicBezTo>
                    <a:cubicBezTo>
                      <a:pt x="538" y="1324"/>
                      <a:pt x="678" y="1295"/>
                      <a:pt x="789" y="1200"/>
                    </a:cubicBezTo>
                    <a:lnTo>
                      <a:pt x="789" y="380"/>
                    </a:lnTo>
                    <a:cubicBezTo>
                      <a:pt x="789" y="175"/>
                      <a:pt x="615" y="0"/>
                      <a:pt x="4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6"/>
              <p:cNvSpPr/>
              <p:nvPr/>
            </p:nvSpPr>
            <p:spPr>
              <a:xfrm>
                <a:off x="3589176" y="4279428"/>
                <a:ext cx="1480552" cy="929295"/>
              </a:xfrm>
              <a:custGeom>
                <a:avLst/>
                <a:gdLst/>
                <a:ahLst/>
                <a:cxnLst/>
                <a:rect l="l" t="t" r="r" b="b"/>
                <a:pathLst>
                  <a:path w="17428" h="10939" extrusionOk="0">
                    <a:moveTo>
                      <a:pt x="4737" y="0"/>
                    </a:moveTo>
                    <a:lnTo>
                      <a:pt x="0" y="10938"/>
                    </a:lnTo>
                    <a:lnTo>
                      <a:pt x="3301" y="10938"/>
                    </a:lnTo>
                    <a:lnTo>
                      <a:pt x="16352" y="7033"/>
                    </a:lnTo>
                    <a:lnTo>
                      <a:pt x="17428" y="3188"/>
                    </a:lnTo>
                    <a:lnTo>
                      <a:pt x="47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6"/>
              <p:cNvSpPr/>
              <p:nvPr/>
            </p:nvSpPr>
            <p:spPr>
              <a:xfrm>
                <a:off x="4095159" y="3804795"/>
                <a:ext cx="1002440" cy="718528"/>
              </a:xfrm>
              <a:custGeom>
                <a:avLst/>
                <a:gdLst/>
                <a:ahLst/>
                <a:cxnLst/>
                <a:rect l="l" t="t" r="r" b="b"/>
                <a:pathLst>
                  <a:path w="11800" h="8458" extrusionOk="0">
                    <a:moveTo>
                      <a:pt x="3045" y="0"/>
                    </a:moveTo>
                    <a:lnTo>
                      <a:pt x="0" y="5895"/>
                    </a:lnTo>
                    <a:lnTo>
                      <a:pt x="10190" y="8458"/>
                    </a:lnTo>
                    <a:lnTo>
                      <a:pt x="11800" y="2563"/>
                    </a:lnTo>
                    <a:lnTo>
                      <a:pt x="30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6"/>
              <p:cNvSpPr/>
              <p:nvPr/>
            </p:nvSpPr>
            <p:spPr>
              <a:xfrm>
                <a:off x="4648206" y="4668852"/>
                <a:ext cx="152490" cy="173218"/>
              </a:xfrm>
              <a:custGeom>
                <a:avLst/>
                <a:gdLst/>
                <a:ahLst/>
                <a:cxnLst/>
                <a:rect l="l" t="t" r="r" b="b"/>
                <a:pathLst>
                  <a:path w="1795" h="2039" extrusionOk="0">
                    <a:moveTo>
                      <a:pt x="1012" y="1"/>
                    </a:moveTo>
                    <a:cubicBezTo>
                      <a:pt x="632" y="1"/>
                      <a:pt x="261" y="318"/>
                      <a:pt x="144" y="778"/>
                    </a:cubicBezTo>
                    <a:cubicBezTo>
                      <a:pt x="0" y="1301"/>
                      <a:pt x="246" y="1823"/>
                      <a:pt x="677" y="1936"/>
                    </a:cubicBezTo>
                    <a:lnTo>
                      <a:pt x="1097" y="2039"/>
                    </a:lnTo>
                    <a:lnTo>
                      <a:pt x="1138" y="1885"/>
                    </a:lnTo>
                    <a:cubicBezTo>
                      <a:pt x="1425" y="1752"/>
                      <a:pt x="1630" y="1485"/>
                      <a:pt x="1702" y="1167"/>
                    </a:cubicBezTo>
                    <a:cubicBezTo>
                      <a:pt x="1794" y="870"/>
                      <a:pt x="1733" y="542"/>
                      <a:pt x="1548" y="286"/>
                    </a:cubicBezTo>
                    <a:lnTo>
                      <a:pt x="1589" y="132"/>
                    </a:lnTo>
                    <a:lnTo>
                      <a:pt x="1169" y="19"/>
                    </a:lnTo>
                    <a:cubicBezTo>
                      <a:pt x="1117" y="7"/>
                      <a:pt x="1065" y="1"/>
                      <a:pt x="1012" y="1"/>
                    </a:cubicBezTo>
                    <a:close/>
                  </a:path>
                </a:pathLst>
              </a:custGeom>
              <a:solidFill>
                <a:srgbClr val="0317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6"/>
              <p:cNvSpPr/>
              <p:nvPr/>
            </p:nvSpPr>
            <p:spPr>
              <a:xfrm>
                <a:off x="4684736" y="4677518"/>
                <a:ext cx="155973" cy="166082"/>
              </a:xfrm>
              <a:custGeom>
                <a:avLst/>
                <a:gdLst/>
                <a:ahLst/>
                <a:cxnLst/>
                <a:rect l="l" t="t" r="r" b="b"/>
                <a:pathLst>
                  <a:path w="1836" h="1955" extrusionOk="0">
                    <a:moveTo>
                      <a:pt x="997" y="1"/>
                    </a:moveTo>
                    <a:cubicBezTo>
                      <a:pt x="612" y="1"/>
                      <a:pt x="251" y="311"/>
                      <a:pt x="134" y="778"/>
                    </a:cubicBezTo>
                    <a:cubicBezTo>
                      <a:pt x="1" y="1311"/>
                      <a:pt x="237" y="1824"/>
                      <a:pt x="667" y="1937"/>
                    </a:cubicBezTo>
                    <a:cubicBezTo>
                      <a:pt x="720" y="1949"/>
                      <a:pt x="774" y="1955"/>
                      <a:pt x="827" y="1955"/>
                    </a:cubicBezTo>
                    <a:cubicBezTo>
                      <a:pt x="1214" y="1955"/>
                      <a:pt x="1584" y="1638"/>
                      <a:pt x="1692" y="1178"/>
                    </a:cubicBezTo>
                    <a:cubicBezTo>
                      <a:pt x="1836" y="655"/>
                      <a:pt x="1590" y="132"/>
                      <a:pt x="1159" y="20"/>
                    </a:cubicBezTo>
                    <a:cubicBezTo>
                      <a:pt x="1105" y="7"/>
                      <a:pt x="1051" y="1"/>
                      <a:pt x="997" y="1"/>
                    </a:cubicBezTo>
                    <a:close/>
                  </a:path>
                </a:pathLst>
              </a:custGeom>
              <a:solidFill>
                <a:srgbClr val="0727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6"/>
              <p:cNvSpPr/>
              <p:nvPr/>
            </p:nvSpPr>
            <p:spPr>
              <a:xfrm>
                <a:off x="4717018" y="4711924"/>
                <a:ext cx="91494" cy="97950"/>
              </a:xfrm>
              <a:custGeom>
                <a:avLst/>
                <a:gdLst/>
                <a:ahLst/>
                <a:cxnLst/>
                <a:rect l="l" t="t" r="r" b="b"/>
                <a:pathLst>
                  <a:path w="1077" h="1153" extrusionOk="0">
                    <a:moveTo>
                      <a:pt x="572" y="0"/>
                    </a:moveTo>
                    <a:cubicBezTo>
                      <a:pt x="352" y="0"/>
                      <a:pt x="143" y="189"/>
                      <a:pt x="72" y="455"/>
                    </a:cubicBezTo>
                    <a:cubicBezTo>
                      <a:pt x="0" y="773"/>
                      <a:pt x="144" y="1070"/>
                      <a:pt x="390" y="1142"/>
                    </a:cubicBezTo>
                    <a:cubicBezTo>
                      <a:pt x="420" y="1149"/>
                      <a:pt x="451" y="1153"/>
                      <a:pt x="482" y="1153"/>
                    </a:cubicBezTo>
                    <a:cubicBezTo>
                      <a:pt x="709" y="1153"/>
                      <a:pt x="931" y="962"/>
                      <a:pt x="994" y="691"/>
                    </a:cubicBezTo>
                    <a:cubicBezTo>
                      <a:pt x="1076" y="383"/>
                      <a:pt x="933" y="76"/>
                      <a:pt x="677" y="14"/>
                    </a:cubicBezTo>
                    <a:cubicBezTo>
                      <a:pt x="642" y="5"/>
                      <a:pt x="607" y="0"/>
                      <a:pt x="572" y="0"/>
                    </a:cubicBezTo>
                    <a:close/>
                  </a:path>
                </a:pathLst>
              </a:custGeom>
              <a:solidFill>
                <a:srgbClr val="20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6"/>
              <p:cNvSpPr/>
              <p:nvPr/>
            </p:nvSpPr>
            <p:spPr>
              <a:xfrm>
                <a:off x="4579393" y="4915896"/>
                <a:ext cx="151640" cy="173558"/>
              </a:xfrm>
              <a:custGeom>
                <a:avLst/>
                <a:gdLst/>
                <a:ahLst/>
                <a:cxnLst/>
                <a:rect l="l" t="t" r="r" b="b"/>
                <a:pathLst>
                  <a:path w="1785" h="2043" extrusionOk="0">
                    <a:moveTo>
                      <a:pt x="991" y="1"/>
                    </a:moveTo>
                    <a:cubicBezTo>
                      <a:pt x="616" y="1"/>
                      <a:pt x="258" y="317"/>
                      <a:pt x="134" y="781"/>
                    </a:cubicBezTo>
                    <a:cubicBezTo>
                      <a:pt x="0" y="1304"/>
                      <a:pt x="246" y="1816"/>
                      <a:pt x="677" y="1929"/>
                    </a:cubicBezTo>
                    <a:lnTo>
                      <a:pt x="1097" y="2042"/>
                    </a:lnTo>
                    <a:lnTo>
                      <a:pt x="1128" y="1888"/>
                    </a:lnTo>
                    <a:cubicBezTo>
                      <a:pt x="1425" y="1745"/>
                      <a:pt x="1630" y="1478"/>
                      <a:pt x="1702" y="1171"/>
                    </a:cubicBezTo>
                    <a:cubicBezTo>
                      <a:pt x="1784" y="863"/>
                      <a:pt x="1723" y="535"/>
                      <a:pt x="1538" y="279"/>
                    </a:cubicBezTo>
                    <a:lnTo>
                      <a:pt x="1579" y="125"/>
                    </a:lnTo>
                    <a:lnTo>
                      <a:pt x="1159" y="22"/>
                    </a:lnTo>
                    <a:cubicBezTo>
                      <a:pt x="1103" y="8"/>
                      <a:pt x="1047" y="1"/>
                      <a:pt x="991" y="1"/>
                    </a:cubicBezTo>
                    <a:close/>
                  </a:path>
                </a:pathLst>
              </a:custGeom>
              <a:solidFill>
                <a:srgbClr val="0317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6"/>
              <p:cNvSpPr/>
              <p:nvPr/>
            </p:nvSpPr>
            <p:spPr>
              <a:xfrm>
                <a:off x="4615923" y="4925496"/>
                <a:ext cx="155123" cy="164893"/>
              </a:xfrm>
              <a:custGeom>
                <a:avLst/>
                <a:gdLst/>
                <a:ahLst/>
                <a:cxnLst/>
                <a:rect l="l" t="t" r="r" b="b"/>
                <a:pathLst>
                  <a:path w="1826" h="1941" extrusionOk="0">
                    <a:moveTo>
                      <a:pt x="981" y="1"/>
                    </a:moveTo>
                    <a:cubicBezTo>
                      <a:pt x="607" y="1"/>
                      <a:pt x="250" y="316"/>
                      <a:pt x="134" y="771"/>
                    </a:cubicBezTo>
                    <a:cubicBezTo>
                      <a:pt x="1" y="1304"/>
                      <a:pt x="247" y="1816"/>
                      <a:pt x="677" y="1919"/>
                    </a:cubicBezTo>
                    <a:cubicBezTo>
                      <a:pt x="733" y="1933"/>
                      <a:pt x="790" y="1940"/>
                      <a:pt x="846" y="1940"/>
                    </a:cubicBezTo>
                    <a:cubicBezTo>
                      <a:pt x="1220" y="1940"/>
                      <a:pt x="1576" y="1625"/>
                      <a:pt x="1692" y="1170"/>
                    </a:cubicBezTo>
                    <a:cubicBezTo>
                      <a:pt x="1826" y="637"/>
                      <a:pt x="1580" y="125"/>
                      <a:pt x="1149" y="22"/>
                    </a:cubicBezTo>
                    <a:cubicBezTo>
                      <a:pt x="1093" y="8"/>
                      <a:pt x="1037" y="1"/>
                      <a:pt x="981" y="1"/>
                    </a:cubicBezTo>
                    <a:close/>
                  </a:path>
                </a:pathLst>
              </a:custGeom>
              <a:solidFill>
                <a:srgbClr val="0727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6"/>
              <p:cNvSpPr/>
              <p:nvPr/>
            </p:nvSpPr>
            <p:spPr>
              <a:xfrm>
                <a:off x="4647271" y="4958627"/>
                <a:ext cx="91579" cy="98035"/>
              </a:xfrm>
              <a:custGeom>
                <a:avLst/>
                <a:gdLst/>
                <a:ahLst/>
                <a:cxnLst/>
                <a:rect l="l" t="t" r="r" b="b"/>
                <a:pathLst>
                  <a:path w="1078" h="1154" extrusionOk="0">
                    <a:moveTo>
                      <a:pt x="588" y="1"/>
                    </a:moveTo>
                    <a:cubicBezTo>
                      <a:pt x="368" y="1"/>
                      <a:pt x="146" y="192"/>
                      <a:pt x="83" y="463"/>
                    </a:cubicBezTo>
                    <a:cubicBezTo>
                      <a:pt x="1" y="770"/>
                      <a:pt x="144" y="1078"/>
                      <a:pt x="401" y="1139"/>
                    </a:cubicBezTo>
                    <a:cubicBezTo>
                      <a:pt x="435" y="1149"/>
                      <a:pt x="470" y="1154"/>
                      <a:pt x="505" y="1154"/>
                    </a:cubicBezTo>
                    <a:cubicBezTo>
                      <a:pt x="726" y="1154"/>
                      <a:pt x="935" y="964"/>
                      <a:pt x="1006" y="698"/>
                    </a:cubicBezTo>
                    <a:cubicBezTo>
                      <a:pt x="1077" y="381"/>
                      <a:pt x="934" y="83"/>
                      <a:pt x="678" y="12"/>
                    </a:cubicBezTo>
                    <a:cubicBezTo>
                      <a:pt x="648" y="4"/>
                      <a:pt x="618" y="1"/>
                      <a:pt x="588" y="1"/>
                    </a:cubicBezTo>
                    <a:close/>
                  </a:path>
                </a:pathLst>
              </a:custGeom>
              <a:solidFill>
                <a:srgbClr val="203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6"/>
              <p:cNvSpPr/>
              <p:nvPr/>
            </p:nvSpPr>
            <p:spPr>
              <a:xfrm>
                <a:off x="3869607" y="4876818"/>
                <a:ext cx="1108715" cy="331909"/>
              </a:xfrm>
              <a:custGeom>
                <a:avLst/>
                <a:gdLst/>
                <a:ahLst/>
                <a:cxnLst/>
                <a:rect l="l" t="t" r="r" b="b"/>
                <a:pathLst>
                  <a:path w="13051" h="3907" extrusionOk="0">
                    <a:moveTo>
                      <a:pt x="13051" y="1"/>
                    </a:moveTo>
                    <a:lnTo>
                      <a:pt x="0" y="3906"/>
                    </a:lnTo>
                    <a:lnTo>
                      <a:pt x="11954" y="3906"/>
                    </a:lnTo>
                    <a:lnTo>
                      <a:pt x="1305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8" name="Google Shape;1198;p46"/>
            <p:cNvGrpSpPr/>
            <p:nvPr/>
          </p:nvGrpSpPr>
          <p:grpSpPr>
            <a:xfrm rot="-1179213">
              <a:off x="4048581" y="1932955"/>
              <a:ext cx="658656" cy="790320"/>
              <a:chOff x="1745438" y="3771675"/>
              <a:chExt cx="482524" cy="578900"/>
            </a:xfrm>
          </p:grpSpPr>
          <p:sp>
            <p:nvSpPr>
              <p:cNvPr id="1199" name="Google Shape;1199;p46"/>
              <p:cNvSpPr/>
              <p:nvPr/>
            </p:nvSpPr>
            <p:spPr>
              <a:xfrm>
                <a:off x="1819102" y="3941175"/>
                <a:ext cx="39762" cy="265397"/>
              </a:xfrm>
              <a:custGeom>
                <a:avLst/>
                <a:gdLst/>
                <a:ahLst/>
                <a:cxnLst/>
                <a:rect l="l" t="t" r="r" b="b"/>
                <a:pathLst>
                  <a:path w="719" h="4799" extrusionOk="0">
                    <a:moveTo>
                      <a:pt x="1" y="1"/>
                    </a:moveTo>
                    <a:lnTo>
                      <a:pt x="1" y="4798"/>
                    </a:lnTo>
                    <a:lnTo>
                      <a:pt x="718" y="4798"/>
                    </a:lnTo>
                    <a:lnTo>
                      <a:pt x="71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6"/>
              <p:cNvSpPr/>
              <p:nvPr/>
            </p:nvSpPr>
            <p:spPr>
              <a:xfrm>
                <a:off x="1838956" y="3912861"/>
                <a:ext cx="55" cy="39707"/>
              </a:xfrm>
              <a:custGeom>
                <a:avLst/>
                <a:gdLst/>
                <a:ahLst/>
                <a:cxnLst/>
                <a:rect l="l" t="t" r="r" b="b"/>
                <a:pathLst>
                  <a:path w="1" h="718" fill="none" extrusionOk="0">
                    <a:moveTo>
                      <a:pt x="1" y="718"/>
                    </a:moveTo>
                    <a:lnTo>
                      <a:pt x="1" y="0"/>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6"/>
              <p:cNvSpPr/>
              <p:nvPr/>
            </p:nvSpPr>
            <p:spPr>
              <a:xfrm>
                <a:off x="1838956" y="4194624"/>
                <a:ext cx="55" cy="40260"/>
              </a:xfrm>
              <a:custGeom>
                <a:avLst/>
                <a:gdLst/>
                <a:ahLst/>
                <a:cxnLst/>
                <a:rect l="l" t="t" r="r" b="b"/>
                <a:pathLst>
                  <a:path w="1" h="728" fill="none" extrusionOk="0">
                    <a:moveTo>
                      <a:pt x="1" y="0"/>
                    </a:moveTo>
                    <a:lnTo>
                      <a:pt x="1" y="728"/>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6"/>
              <p:cNvSpPr/>
              <p:nvPr/>
            </p:nvSpPr>
            <p:spPr>
              <a:xfrm>
                <a:off x="1892822" y="3868619"/>
                <a:ext cx="40316" cy="196766"/>
              </a:xfrm>
              <a:custGeom>
                <a:avLst/>
                <a:gdLst/>
                <a:ahLst/>
                <a:cxnLst/>
                <a:rect l="l" t="t" r="r" b="b"/>
                <a:pathLst>
                  <a:path w="729" h="3558" extrusionOk="0">
                    <a:moveTo>
                      <a:pt x="0" y="0"/>
                    </a:moveTo>
                    <a:lnTo>
                      <a:pt x="0" y="3558"/>
                    </a:lnTo>
                    <a:lnTo>
                      <a:pt x="728" y="3558"/>
                    </a:lnTo>
                    <a:lnTo>
                      <a:pt x="7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6"/>
              <p:cNvSpPr/>
              <p:nvPr/>
            </p:nvSpPr>
            <p:spPr>
              <a:xfrm>
                <a:off x="1912676" y="3839696"/>
                <a:ext cx="55" cy="40316"/>
              </a:xfrm>
              <a:custGeom>
                <a:avLst/>
                <a:gdLst/>
                <a:ahLst/>
                <a:cxnLst/>
                <a:rect l="l" t="t" r="r" b="b"/>
                <a:pathLst>
                  <a:path w="1" h="729" fill="none" extrusionOk="0">
                    <a:moveTo>
                      <a:pt x="0" y="729"/>
                    </a:moveTo>
                    <a:lnTo>
                      <a:pt x="0" y="1"/>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6"/>
              <p:cNvSpPr/>
              <p:nvPr/>
            </p:nvSpPr>
            <p:spPr>
              <a:xfrm>
                <a:off x="1912676" y="4056811"/>
                <a:ext cx="55" cy="105517"/>
              </a:xfrm>
              <a:custGeom>
                <a:avLst/>
                <a:gdLst/>
                <a:ahLst/>
                <a:cxnLst/>
                <a:rect l="l" t="t" r="r" b="b"/>
                <a:pathLst>
                  <a:path w="1" h="1908" fill="none" extrusionOk="0">
                    <a:moveTo>
                      <a:pt x="0" y="1"/>
                    </a:moveTo>
                    <a:lnTo>
                      <a:pt x="0" y="1908"/>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6"/>
              <p:cNvSpPr/>
              <p:nvPr/>
            </p:nvSpPr>
            <p:spPr>
              <a:xfrm>
                <a:off x="1745438" y="3946871"/>
                <a:ext cx="39707" cy="201854"/>
              </a:xfrm>
              <a:custGeom>
                <a:avLst/>
                <a:gdLst/>
                <a:ahLst/>
                <a:cxnLst/>
                <a:rect l="l" t="t" r="r" b="b"/>
                <a:pathLst>
                  <a:path w="718" h="3650" extrusionOk="0">
                    <a:moveTo>
                      <a:pt x="0" y="0"/>
                    </a:moveTo>
                    <a:lnTo>
                      <a:pt x="0" y="3650"/>
                    </a:lnTo>
                    <a:lnTo>
                      <a:pt x="718" y="3650"/>
                    </a:lnTo>
                    <a:lnTo>
                      <a:pt x="718"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6"/>
              <p:cNvSpPr/>
              <p:nvPr/>
            </p:nvSpPr>
            <p:spPr>
              <a:xfrm>
                <a:off x="1765236" y="3855015"/>
                <a:ext cx="55" cy="101535"/>
              </a:xfrm>
              <a:custGeom>
                <a:avLst/>
                <a:gdLst/>
                <a:ahLst/>
                <a:cxnLst/>
                <a:rect l="l" t="t" r="r" b="b"/>
                <a:pathLst>
                  <a:path w="1" h="1836" fill="none" extrusionOk="0">
                    <a:moveTo>
                      <a:pt x="1" y="1835"/>
                    </a:moveTo>
                    <a:lnTo>
                      <a:pt x="1" y="0"/>
                    </a:lnTo>
                  </a:path>
                </a:pathLst>
              </a:custGeom>
              <a:noFill/>
              <a:ln w="9525" cap="rnd" cmpd="sng">
                <a:solidFill>
                  <a:schemeClr val="l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6"/>
              <p:cNvSpPr/>
              <p:nvPr/>
            </p:nvSpPr>
            <p:spPr>
              <a:xfrm>
                <a:off x="1765236" y="4137331"/>
                <a:ext cx="55" cy="39762"/>
              </a:xfrm>
              <a:custGeom>
                <a:avLst/>
                <a:gdLst/>
                <a:ahLst/>
                <a:cxnLst/>
                <a:rect l="l" t="t" r="r" b="b"/>
                <a:pathLst>
                  <a:path w="1" h="719" fill="none" extrusionOk="0">
                    <a:moveTo>
                      <a:pt x="1" y="1"/>
                    </a:moveTo>
                    <a:lnTo>
                      <a:pt x="1" y="718"/>
                    </a:lnTo>
                  </a:path>
                </a:pathLst>
              </a:custGeom>
              <a:noFill/>
              <a:ln w="9525" cap="rnd" cmpd="sng">
                <a:solidFill>
                  <a:schemeClr val="l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6"/>
              <p:cNvSpPr/>
              <p:nvPr/>
            </p:nvSpPr>
            <p:spPr>
              <a:xfrm>
                <a:off x="1966542" y="4101053"/>
                <a:ext cx="40316" cy="173539"/>
              </a:xfrm>
              <a:custGeom>
                <a:avLst/>
                <a:gdLst/>
                <a:ahLst/>
                <a:cxnLst/>
                <a:rect l="l" t="t" r="r" b="b"/>
                <a:pathLst>
                  <a:path w="729" h="3138" extrusionOk="0">
                    <a:moveTo>
                      <a:pt x="0" y="1"/>
                    </a:moveTo>
                    <a:lnTo>
                      <a:pt x="0" y="3138"/>
                    </a:lnTo>
                    <a:lnTo>
                      <a:pt x="728" y="3138"/>
                    </a:lnTo>
                    <a:lnTo>
                      <a:pt x="728" y="1"/>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6"/>
              <p:cNvSpPr/>
              <p:nvPr/>
            </p:nvSpPr>
            <p:spPr>
              <a:xfrm>
                <a:off x="1986949" y="3980882"/>
                <a:ext cx="55" cy="158773"/>
              </a:xfrm>
              <a:custGeom>
                <a:avLst/>
                <a:gdLst/>
                <a:ahLst/>
                <a:cxnLst/>
                <a:rect l="l" t="t" r="r" b="b"/>
                <a:pathLst>
                  <a:path w="1" h="2871" fill="none" extrusionOk="0">
                    <a:moveTo>
                      <a:pt x="0" y="2871"/>
                    </a:moveTo>
                    <a:lnTo>
                      <a:pt x="0" y="0"/>
                    </a:lnTo>
                  </a:path>
                </a:pathLst>
              </a:custGeom>
              <a:noFill/>
              <a:ln w="9525" cap="rnd" cmpd="sng">
                <a:solidFill>
                  <a:schemeClr val="l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6"/>
              <p:cNvSpPr/>
              <p:nvPr/>
            </p:nvSpPr>
            <p:spPr>
              <a:xfrm>
                <a:off x="1986949" y="4263198"/>
                <a:ext cx="55" cy="39762"/>
              </a:xfrm>
              <a:custGeom>
                <a:avLst/>
                <a:gdLst/>
                <a:ahLst/>
                <a:cxnLst/>
                <a:rect l="l" t="t" r="r" b="b"/>
                <a:pathLst>
                  <a:path w="1" h="719" fill="none" extrusionOk="0">
                    <a:moveTo>
                      <a:pt x="0" y="0"/>
                    </a:moveTo>
                    <a:lnTo>
                      <a:pt x="0" y="718"/>
                    </a:lnTo>
                  </a:path>
                </a:pathLst>
              </a:custGeom>
              <a:noFill/>
              <a:ln w="9525" cap="rnd" cmpd="sng">
                <a:solidFill>
                  <a:schemeClr val="l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6"/>
              <p:cNvSpPr/>
              <p:nvPr/>
            </p:nvSpPr>
            <p:spPr>
              <a:xfrm>
                <a:off x="2040815" y="4053438"/>
                <a:ext cx="39707" cy="268217"/>
              </a:xfrm>
              <a:custGeom>
                <a:avLst/>
                <a:gdLst/>
                <a:ahLst/>
                <a:cxnLst/>
                <a:rect l="l" t="t" r="r" b="b"/>
                <a:pathLst>
                  <a:path w="718" h="4850" extrusionOk="0">
                    <a:moveTo>
                      <a:pt x="0" y="0"/>
                    </a:moveTo>
                    <a:lnTo>
                      <a:pt x="0" y="4849"/>
                    </a:lnTo>
                    <a:lnTo>
                      <a:pt x="718" y="4849"/>
                    </a:lnTo>
                    <a:lnTo>
                      <a:pt x="718"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6"/>
              <p:cNvSpPr/>
              <p:nvPr/>
            </p:nvSpPr>
            <p:spPr>
              <a:xfrm>
                <a:off x="2060613" y="3975794"/>
                <a:ext cx="55" cy="83341"/>
              </a:xfrm>
              <a:custGeom>
                <a:avLst/>
                <a:gdLst/>
                <a:ahLst/>
                <a:cxnLst/>
                <a:rect l="l" t="t" r="r" b="b"/>
                <a:pathLst>
                  <a:path w="1" h="1507" fill="none" extrusionOk="0">
                    <a:moveTo>
                      <a:pt x="1" y="1507"/>
                    </a:moveTo>
                    <a:lnTo>
                      <a:pt x="1" y="0"/>
                    </a:lnTo>
                  </a:path>
                </a:pathLst>
              </a:custGeom>
              <a:noFill/>
              <a:ln w="9525" cap="rnd" cmpd="sng">
                <a:solidFill>
                  <a:schemeClr val="l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6"/>
              <p:cNvSpPr/>
              <p:nvPr/>
            </p:nvSpPr>
            <p:spPr>
              <a:xfrm>
                <a:off x="2060613" y="4310260"/>
                <a:ext cx="55" cy="40316"/>
              </a:xfrm>
              <a:custGeom>
                <a:avLst/>
                <a:gdLst/>
                <a:ahLst/>
                <a:cxnLst/>
                <a:rect l="l" t="t" r="r" b="b"/>
                <a:pathLst>
                  <a:path w="1" h="729" fill="none" extrusionOk="0">
                    <a:moveTo>
                      <a:pt x="1" y="0"/>
                    </a:moveTo>
                    <a:lnTo>
                      <a:pt x="1" y="728"/>
                    </a:lnTo>
                  </a:path>
                </a:pathLst>
              </a:custGeom>
              <a:noFill/>
              <a:ln w="9525" cap="rnd" cmpd="sng">
                <a:solidFill>
                  <a:schemeClr val="l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6"/>
              <p:cNvSpPr/>
              <p:nvPr/>
            </p:nvSpPr>
            <p:spPr>
              <a:xfrm>
                <a:off x="2114479" y="3874260"/>
                <a:ext cx="39762" cy="177521"/>
              </a:xfrm>
              <a:custGeom>
                <a:avLst/>
                <a:gdLst/>
                <a:ahLst/>
                <a:cxnLst/>
                <a:rect l="l" t="t" r="r" b="b"/>
                <a:pathLst>
                  <a:path w="719" h="3210" extrusionOk="0">
                    <a:moveTo>
                      <a:pt x="1" y="1"/>
                    </a:moveTo>
                    <a:lnTo>
                      <a:pt x="1" y="3210"/>
                    </a:lnTo>
                    <a:lnTo>
                      <a:pt x="718" y="3210"/>
                    </a:lnTo>
                    <a:lnTo>
                      <a:pt x="71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6"/>
              <p:cNvSpPr/>
              <p:nvPr/>
            </p:nvSpPr>
            <p:spPr>
              <a:xfrm>
                <a:off x="2134333" y="3845945"/>
                <a:ext cx="55" cy="40316"/>
              </a:xfrm>
              <a:custGeom>
                <a:avLst/>
                <a:gdLst/>
                <a:ahLst/>
                <a:cxnLst/>
                <a:rect l="l" t="t" r="r" b="b"/>
                <a:pathLst>
                  <a:path w="1" h="729" fill="none" extrusionOk="0">
                    <a:moveTo>
                      <a:pt x="1" y="728"/>
                    </a:moveTo>
                    <a:lnTo>
                      <a:pt x="1" y="0"/>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6"/>
              <p:cNvSpPr/>
              <p:nvPr/>
            </p:nvSpPr>
            <p:spPr>
              <a:xfrm>
                <a:off x="2134333" y="4040387"/>
                <a:ext cx="55" cy="81682"/>
              </a:xfrm>
              <a:custGeom>
                <a:avLst/>
                <a:gdLst/>
                <a:ahLst/>
                <a:cxnLst/>
                <a:rect l="l" t="t" r="r" b="b"/>
                <a:pathLst>
                  <a:path w="1" h="1477" fill="none" extrusionOk="0">
                    <a:moveTo>
                      <a:pt x="1" y="1"/>
                    </a:moveTo>
                    <a:lnTo>
                      <a:pt x="1" y="1477"/>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6"/>
              <p:cNvSpPr/>
              <p:nvPr/>
            </p:nvSpPr>
            <p:spPr>
              <a:xfrm>
                <a:off x="2188199" y="3800045"/>
                <a:ext cx="39762" cy="183715"/>
              </a:xfrm>
              <a:custGeom>
                <a:avLst/>
                <a:gdLst/>
                <a:ahLst/>
                <a:cxnLst/>
                <a:rect l="l" t="t" r="r" b="b"/>
                <a:pathLst>
                  <a:path w="719" h="3322" extrusionOk="0">
                    <a:moveTo>
                      <a:pt x="1" y="0"/>
                    </a:moveTo>
                    <a:lnTo>
                      <a:pt x="1" y="3322"/>
                    </a:lnTo>
                    <a:lnTo>
                      <a:pt x="718" y="3322"/>
                    </a:lnTo>
                    <a:lnTo>
                      <a:pt x="71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6"/>
              <p:cNvSpPr/>
              <p:nvPr/>
            </p:nvSpPr>
            <p:spPr>
              <a:xfrm>
                <a:off x="2208053" y="3771675"/>
                <a:ext cx="55" cy="39762"/>
              </a:xfrm>
              <a:custGeom>
                <a:avLst/>
                <a:gdLst/>
                <a:ahLst/>
                <a:cxnLst/>
                <a:rect l="l" t="t" r="r" b="b"/>
                <a:pathLst>
                  <a:path w="1" h="719" fill="none" extrusionOk="0">
                    <a:moveTo>
                      <a:pt x="0" y="718"/>
                    </a:moveTo>
                    <a:lnTo>
                      <a:pt x="0" y="0"/>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6"/>
              <p:cNvSpPr/>
              <p:nvPr/>
            </p:nvSpPr>
            <p:spPr>
              <a:xfrm>
                <a:off x="2208053" y="3961029"/>
                <a:ext cx="55" cy="132726"/>
              </a:xfrm>
              <a:custGeom>
                <a:avLst/>
                <a:gdLst/>
                <a:ahLst/>
                <a:cxnLst/>
                <a:rect l="l" t="t" r="r" b="b"/>
                <a:pathLst>
                  <a:path w="1" h="2400" fill="none" extrusionOk="0">
                    <a:moveTo>
                      <a:pt x="0" y="0"/>
                    </a:moveTo>
                    <a:lnTo>
                      <a:pt x="0" y="2399"/>
                    </a:lnTo>
                  </a:path>
                </a:pathLst>
              </a:custGeom>
              <a:noFill/>
              <a:ln w="9525" cap="rnd" cmpd="sng">
                <a:solidFill>
                  <a:schemeClr val="accent2"/>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20" name="Google Shape;1220;p46"/>
          <p:cNvGrpSpPr/>
          <p:nvPr/>
        </p:nvGrpSpPr>
        <p:grpSpPr>
          <a:xfrm>
            <a:off x="6808483" y="1524393"/>
            <a:ext cx="723018" cy="720491"/>
            <a:chOff x="5766424" y="4275195"/>
            <a:chExt cx="358160" cy="356926"/>
          </a:xfrm>
        </p:grpSpPr>
        <p:sp>
          <p:nvSpPr>
            <p:cNvPr id="1221" name="Google Shape;1221;p46"/>
            <p:cNvSpPr/>
            <p:nvPr/>
          </p:nvSpPr>
          <p:spPr>
            <a:xfrm>
              <a:off x="5766424" y="4485327"/>
              <a:ext cx="64862" cy="146793"/>
            </a:xfrm>
            <a:custGeom>
              <a:avLst/>
              <a:gdLst/>
              <a:ahLst/>
              <a:cxnLst/>
              <a:rect l="l" t="t" r="r" b="b"/>
              <a:pathLst>
                <a:path w="2470" h="5590" extrusionOk="0">
                  <a:moveTo>
                    <a:pt x="354" y="0"/>
                  </a:moveTo>
                  <a:cubicBezTo>
                    <a:pt x="163" y="0"/>
                    <a:pt x="0" y="153"/>
                    <a:pt x="0" y="354"/>
                  </a:cubicBezTo>
                  <a:lnTo>
                    <a:pt x="0" y="5589"/>
                  </a:lnTo>
                  <a:lnTo>
                    <a:pt x="2469" y="5589"/>
                  </a:lnTo>
                  <a:lnTo>
                    <a:pt x="2469" y="354"/>
                  </a:lnTo>
                  <a:cubicBezTo>
                    <a:pt x="2460" y="153"/>
                    <a:pt x="2307" y="0"/>
                    <a:pt x="21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6"/>
            <p:cNvSpPr/>
            <p:nvPr/>
          </p:nvSpPr>
          <p:spPr>
            <a:xfrm>
              <a:off x="5766661" y="4485327"/>
              <a:ext cx="30961" cy="146793"/>
            </a:xfrm>
            <a:custGeom>
              <a:avLst/>
              <a:gdLst/>
              <a:ahLst/>
              <a:cxnLst/>
              <a:rect l="l" t="t" r="r" b="b"/>
              <a:pathLst>
                <a:path w="1179" h="5590" extrusionOk="0">
                  <a:moveTo>
                    <a:pt x="355" y="0"/>
                  </a:moveTo>
                  <a:cubicBezTo>
                    <a:pt x="154" y="0"/>
                    <a:pt x="1" y="153"/>
                    <a:pt x="1" y="354"/>
                  </a:cubicBezTo>
                  <a:lnTo>
                    <a:pt x="1" y="5589"/>
                  </a:lnTo>
                  <a:lnTo>
                    <a:pt x="814" y="5589"/>
                  </a:lnTo>
                  <a:lnTo>
                    <a:pt x="814" y="354"/>
                  </a:lnTo>
                  <a:cubicBezTo>
                    <a:pt x="814" y="153"/>
                    <a:pt x="977" y="0"/>
                    <a:pt x="11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6"/>
            <p:cNvSpPr/>
            <p:nvPr/>
          </p:nvSpPr>
          <p:spPr>
            <a:xfrm>
              <a:off x="5864190" y="4449115"/>
              <a:ext cx="64862" cy="183006"/>
            </a:xfrm>
            <a:custGeom>
              <a:avLst/>
              <a:gdLst/>
              <a:ahLst/>
              <a:cxnLst/>
              <a:rect l="l" t="t" r="r" b="b"/>
              <a:pathLst>
                <a:path w="2470" h="6969" extrusionOk="0">
                  <a:moveTo>
                    <a:pt x="354" y="1"/>
                  </a:moveTo>
                  <a:cubicBezTo>
                    <a:pt x="163" y="1"/>
                    <a:pt x="10" y="154"/>
                    <a:pt x="0" y="345"/>
                  </a:cubicBezTo>
                  <a:lnTo>
                    <a:pt x="0" y="6968"/>
                  </a:lnTo>
                  <a:lnTo>
                    <a:pt x="2469" y="6968"/>
                  </a:lnTo>
                  <a:lnTo>
                    <a:pt x="2469" y="345"/>
                  </a:lnTo>
                  <a:cubicBezTo>
                    <a:pt x="2469" y="154"/>
                    <a:pt x="2307" y="1"/>
                    <a:pt x="21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6"/>
            <p:cNvSpPr/>
            <p:nvPr/>
          </p:nvSpPr>
          <p:spPr>
            <a:xfrm>
              <a:off x="5864190" y="4449115"/>
              <a:ext cx="30934" cy="183006"/>
            </a:xfrm>
            <a:custGeom>
              <a:avLst/>
              <a:gdLst/>
              <a:ahLst/>
              <a:cxnLst/>
              <a:rect l="l" t="t" r="r" b="b"/>
              <a:pathLst>
                <a:path w="1178" h="6969" extrusionOk="0">
                  <a:moveTo>
                    <a:pt x="354" y="1"/>
                  </a:moveTo>
                  <a:cubicBezTo>
                    <a:pt x="163" y="1"/>
                    <a:pt x="10" y="154"/>
                    <a:pt x="0" y="345"/>
                  </a:cubicBezTo>
                  <a:lnTo>
                    <a:pt x="0" y="6968"/>
                  </a:lnTo>
                  <a:lnTo>
                    <a:pt x="823" y="6968"/>
                  </a:lnTo>
                  <a:lnTo>
                    <a:pt x="823" y="345"/>
                  </a:lnTo>
                  <a:cubicBezTo>
                    <a:pt x="833" y="154"/>
                    <a:pt x="986" y="1"/>
                    <a:pt x="117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6"/>
            <p:cNvSpPr/>
            <p:nvPr/>
          </p:nvSpPr>
          <p:spPr>
            <a:xfrm>
              <a:off x="5962193" y="4412692"/>
              <a:ext cx="64626" cy="219429"/>
            </a:xfrm>
            <a:custGeom>
              <a:avLst/>
              <a:gdLst/>
              <a:ahLst/>
              <a:cxnLst/>
              <a:rect l="l" t="t" r="r" b="b"/>
              <a:pathLst>
                <a:path w="2461" h="8356" extrusionOk="0">
                  <a:moveTo>
                    <a:pt x="345" y="0"/>
                  </a:moveTo>
                  <a:cubicBezTo>
                    <a:pt x="154" y="10"/>
                    <a:pt x="1" y="163"/>
                    <a:pt x="1" y="354"/>
                  </a:cubicBezTo>
                  <a:lnTo>
                    <a:pt x="1" y="8355"/>
                  </a:lnTo>
                  <a:lnTo>
                    <a:pt x="2460" y="8355"/>
                  </a:lnTo>
                  <a:lnTo>
                    <a:pt x="2460" y="354"/>
                  </a:lnTo>
                  <a:cubicBezTo>
                    <a:pt x="2460" y="163"/>
                    <a:pt x="2297" y="10"/>
                    <a:pt x="21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6"/>
            <p:cNvSpPr/>
            <p:nvPr/>
          </p:nvSpPr>
          <p:spPr>
            <a:xfrm>
              <a:off x="5962193" y="4412692"/>
              <a:ext cx="30698" cy="219429"/>
            </a:xfrm>
            <a:custGeom>
              <a:avLst/>
              <a:gdLst/>
              <a:ahLst/>
              <a:cxnLst/>
              <a:rect l="l" t="t" r="r" b="b"/>
              <a:pathLst>
                <a:path w="1169" h="8356" extrusionOk="0">
                  <a:moveTo>
                    <a:pt x="345" y="0"/>
                  </a:moveTo>
                  <a:cubicBezTo>
                    <a:pt x="154" y="10"/>
                    <a:pt x="1" y="163"/>
                    <a:pt x="1" y="354"/>
                  </a:cubicBezTo>
                  <a:lnTo>
                    <a:pt x="1" y="8355"/>
                  </a:lnTo>
                  <a:lnTo>
                    <a:pt x="824" y="8355"/>
                  </a:lnTo>
                  <a:lnTo>
                    <a:pt x="824" y="354"/>
                  </a:lnTo>
                  <a:cubicBezTo>
                    <a:pt x="824" y="163"/>
                    <a:pt x="977" y="10"/>
                    <a:pt x="11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6"/>
            <p:cNvSpPr/>
            <p:nvPr/>
          </p:nvSpPr>
          <p:spPr>
            <a:xfrm>
              <a:off x="6059959" y="4376506"/>
              <a:ext cx="64626" cy="255615"/>
            </a:xfrm>
            <a:custGeom>
              <a:avLst/>
              <a:gdLst/>
              <a:ahLst/>
              <a:cxnLst/>
              <a:rect l="l" t="t" r="r" b="b"/>
              <a:pathLst>
                <a:path w="2461" h="9734" extrusionOk="0">
                  <a:moveTo>
                    <a:pt x="355" y="0"/>
                  </a:moveTo>
                  <a:cubicBezTo>
                    <a:pt x="154" y="0"/>
                    <a:pt x="0" y="163"/>
                    <a:pt x="0" y="354"/>
                  </a:cubicBezTo>
                  <a:lnTo>
                    <a:pt x="0" y="9733"/>
                  </a:lnTo>
                  <a:lnTo>
                    <a:pt x="2460" y="9733"/>
                  </a:lnTo>
                  <a:lnTo>
                    <a:pt x="2460" y="354"/>
                  </a:lnTo>
                  <a:cubicBezTo>
                    <a:pt x="2460" y="163"/>
                    <a:pt x="2307" y="10"/>
                    <a:pt x="211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6"/>
            <p:cNvSpPr/>
            <p:nvPr/>
          </p:nvSpPr>
          <p:spPr>
            <a:xfrm>
              <a:off x="6059959" y="4376506"/>
              <a:ext cx="30934" cy="255615"/>
            </a:xfrm>
            <a:custGeom>
              <a:avLst/>
              <a:gdLst/>
              <a:ahLst/>
              <a:cxnLst/>
              <a:rect l="l" t="t" r="r" b="b"/>
              <a:pathLst>
                <a:path w="1178" h="9734" extrusionOk="0">
                  <a:moveTo>
                    <a:pt x="355" y="0"/>
                  </a:moveTo>
                  <a:cubicBezTo>
                    <a:pt x="154" y="0"/>
                    <a:pt x="0" y="163"/>
                    <a:pt x="0" y="354"/>
                  </a:cubicBezTo>
                  <a:lnTo>
                    <a:pt x="0" y="9733"/>
                  </a:lnTo>
                  <a:lnTo>
                    <a:pt x="824" y="9733"/>
                  </a:lnTo>
                  <a:lnTo>
                    <a:pt x="824" y="354"/>
                  </a:lnTo>
                  <a:cubicBezTo>
                    <a:pt x="824" y="163"/>
                    <a:pt x="977" y="0"/>
                    <a:pt x="117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6"/>
            <p:cNvSpPr/>
            <p:nvPr/>
          </p:nvSpPr>
          <p:spPr>
            <a:xfrm>
              <a:off x="5781997" y="4275195"/>
              <a:ext cx="332767" cy="134241"/>
            </a:xfrm>
            <a:custGeom>
              <a:avLst/>
              <a:gdLst/>
              <a:ahLst/>
              <a:cxnLst/>
              <a:rect l="l" t="t" r="r" b="b"/>
              <a:pathLst>
                <a:path w="12672" h="5112" extrusionOk="0">
                  <a:moveTo>
                    <a:pt x="10172" y="1"/>
                  </a:moveTo>
                  <a:cubicBezTo>
                    <a:pt x="9997" y="1"/>
                    <a:pt x="9889" y="206"/>
                    <a:pt x="9992" y="355"/>
                  </a:cubicBezTo>
                  <a:lnTo>
                    <a:pt x="10356" y="872"/>
                  </a:lnTo>
                  <a:cubicBezTo>
                    <a:pt x="9150" y="1590"/>
                    <a:pt x="5274" y="3628"/>
                    <a:pt x="1" y="3628"/>
                  </a:cubicBezTo>
                  <a:lnTo>
                    <a:pt x="1" y="5112"/>
                  </a:lnTo>
                  <a:cubicBezTo>
                    <a:pt x="2872" y="5102"/>
                    <a:pt x="5714" y="4547"/>
                    <a:pt x="8375" y="3485"/>
                  </a:cubicBezTo>
                  <a:cubicBezTo>
                    <a:pt x="9360" y="3093"/>
                    <a:pt x="10298" y="2624"/>
                    <a:pt x="11208" y="2088"/>
                  </a:cubicBezTo>
                  <a:lnTo>
                    <a:pt x="11523" y="2547"/>
                  </a:lnTo>
                  <a:cubicBezTo>
                    <a:pt x="11568" y="2612"/>
                    <a:pt x="11636" y="2643"/>
                    <a:pt x="11703" y="2643"/>
                  </a:cubicBezTo>
                  <a:cubicBezTo>
                    <a:pt x="11793" y="2643"/>
                    <a:pt x="11883" y="2588"/>
                    <a:pt x="11916" y="2490"/>
                  </a:cubicBezTo>
                  <a:lnTo>
                    <a:pt x="12624" y="375"/>
                  </a:lnTo>
                  <a:cubicBezTo>
                    <a:pt x="12672" y="231"/>
                    <a:pt x="12567" y="78"/>
                    <a:pt x="12413" y="78"/>
                  </a:cubicBezTo>
                  <a:lnTo>
                    <a:pt x="10184" y="1"/>
                  </a:lnTo>
                  <a:cubicBezTo>
                    <a:pt x="10179" y="1"/>
                    <a:pt x="10176" y="1"/>
                    <a:pt x="1017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0" name="Google Shape;1230;p46"/>
          <p:cNvGrpSpPr/>
          <p:nvPr/>
        </p:nvGrpSpPr>
        <p:grpSpPr>
          <a:xfrm>
            <a:off x="1615181" y="1527914"/>
            <a:ext cx="743032" cy="659103"/>
            <a:chOff x="7936787" y="4295074"/>
            <a:chExt cx="378249" cy="335524"/>
          </a:xfrm>
        </p:grpSpPr>
        <p:sp>
          <p:nvSpPr>
            <p:cNvPr id="1231" name="Google Shape;1231;p46"/>
            <p:cNvSpPr/>
            <p:nvPr/>
          </p:nvSpPr>
          <p:spPr>
            <a:xfrm>
              <a:off x="8095371" y="4295074"/>
              <a:ext cx="219665" cy="182980"/>
            </a:xfrm>
            <a:custGeom>
              <a:avLst/>
              <a:gdLst/>
              <a:ahLst/>
              <a:cxnLst/>
              <a:rect l="l" t="t" r="r" b="b"/>
              <a:pathLst>
                <a:path w="8365" h="6968" extrusionOk="0">
                  <a:moveTo>
                    <a:pt x="469" y="0"/>
                  </a:moveTo>
                  <a:cubicBezTo>
                    <a:pt x="211" y="0"/>
                    <a:pt x="0" y="201"/>
                    <a:pt x="0" y="460"/>
                  </a:cubicBezTo>
                  <a:lnTo>
                    <a:pt x="0" y="6508"/>
                  </a:lnTo>
                  <a:cubicBezTo>
                    <a:pt x="0" y="6757"/>
                    <a:pt x="211" y="6968"/>
                    <a:pt x="469" y="6968"/>
                  </a:cubicBezTo>
                  <a:lnTo>
                    <a:pt x="7905" y="6968"/>
                  </a:lnTo>
                  <a:cubicBezTo>
                    <a:pt x="8154" y="6968"/>
                    <a:pt x="8365" y="6757"/>
                    <a:pt x="8365" y="6508"/>
                  </a:cubicBezTo>
                  <a:lnTo>
                    <a:pt x="8365" y="460"/>
                  </a:lnTo>
                  <a:cubicBezTo>
                    <a:pt x="8365" y="201"/>
                    <a:pt x="8154" y="0"/>
                    <a:pt x="79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6"/>
            <p:cNvSpPr/>
            <p:nvPr/>
          </p:nvSpPr>
          <p:spPr>
            <a:xfrm>
              <a:off x="7937286" y="4441342"/>
              <a:ext cx="109609" cy="109846"/>
            </a:xfrm>
            <a:custGeom>
              <a:avLst/>
              <a:gdLst/>
              <a:ahLst/>
              <a:cxnLst/>
              <a:rect l="l" t="t" r="r" b="b"/>
              <a:pathLst>
                <a:path w="4174" h="4183" extrusionOk="0">
                  <a:moveTo>
                    <a:pt x="2087" y="0"/>
                  </a:moveTo>
                  <a:cubicBezTo>
                    <a:pt x="1178" y="0"/>
                    <a:pt x="498" y="737"/>
                    <a:pt x="431" y="1627"/>
                  </a:cubicBezTo>
                  <a:cubicBezTo>
                    <a:pt x="383" y="2278"/>
                    <a:pt x="249" y="2919"/>
                    <a:pt x="48" y="3532"/>
                  </a:cubicBezTo>
                  <a:cubicBezTo>
                    <a:pt x="1" y="3647"/>
                    <a:pt x="48" y="3781"/>
                    <a:pt x="163" y="3828"/>
                  </a:cubicBezTo>
                  <a:cubicBezTo>
                    <a:pt x="546" y="4001"/>
                    <a:pt x="958" y="4125"/>
                    <a:pt x="1379" y="4182"/>
                  </a:cubicBezTo>
                  <a:lnTo>
                    <a:pt x="2795" y="4182"/>
                  </a:lnTo>
                  <a:cubicBezTo>
                    <a:pt x="3216" y="4125"/>
                    <a:pt x="3618" y="4001"/>
                    <a:pt x="4011" y="3828"/>
                  </a:cubicBezTo>
                  <a:cubicBezTo>
                    <a:pt x="4116" y="3781"/>
                    <a:pt x="4173" y="3647"/>
                    <a:pt x="4125" y="3532"/>
                  </a:cubicBezTo>
                  <a:cubicBezTo>
                    <a:pt x="3924" y="2919"/>
                    <a:pt x="3790" y="2278"/>
                    <a:pt x="3743" y="1627"/>
                  </a:cubicBezTo>
                  <a:cubicBezTo>
                    <a:pt x="3676" y="737"/>
                    <a:pt x="2996" y="0"/>
                    <a:pt x="20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6"/>
            <p:cNvSpPr/>
            <p:nvPr/>
          </p:nvSpPr>
          <p:spPr>
            <a:xfrm>
              <a:off x="7966934" y="4441342"/>
              <a:ext cx="79962" cy="110108"/>
            </a:xfrm>
            <a:custGeom>
              <a:avLst/>
              <a:gdLst/>
              <a:ahLst/>
              <a:cxnLst/>
              <a:rect l="l" t="t" r="r" b="b"/>
              <a:pathLst>
                <a:path w="3045" h="4193" extrusionOk="0">
                  <a:moveTo>
                    <a:pt x="948" y="0"/>
                  </a:moveTo>
                  <a:cubicBezTo>
                    <a:pt x="250" y="0"/>
                    <a:pt x="1" y="957"/>
                    <a:pt x="604" y="1321"/>
                  </a:cubicBezTo>
                  <a:cubicBezTo>
                    <a:pt x="623" y="1331"/>
                    <a:pt x="642" y="1340"/>
                    <a:pt x="661" y="1350"/>
                  </a:cubicBezTo>
                  <a:lnTo>
                    <a:pt x="1188" y="4192"/>
                  </a:lnTo>
                  <a:lnTo>
                    <a:pt x="1666" y="4192"/>
                  </a:lnTo>
                  <a:cubicBezTo>
                    <a:pt x="2087" y="4125"/>
                    <a:pt x="2499" y="4001"/>
                    <a:pt x="2882" y="3828"/>
                  </a:cubicBezTo>
                  <a:cubicBezTo>
                    <a:pt x="2987" y="3781"/>
                    <a:pt x="3044" y="3647"/>
                    <a:pt x="2996" y="3532"/>
                  </a:cubicBezTo>
                  <a:cubicBezTo>
                    <a:pt x="2795" y="2919"/>
                    <a:pt x="2661" y="2278"/>
                    <a:pt x="2604" y="1627"/>
                  </a:cubicBezTo>
                  <a:cubicBezTo>
                    <a:pt x="2547" y="737"/>
                    <a:pt x="1867" y="0"/>
                    <a:pt x="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6"/>
            <p:cNvSpPr/>
            <p:nvPr/>
          </p:nvSpPr>
          <p:spPr>
            <a:xfrm>
              <a:off x="7936787" y="4446541"/>
              <a:ext cx="207612" cy="184056"/>
            </a:xfrm>
            <a:custGeom>
              <a:avLst/>
              <a:gdLst/>
              <a:ahLst/>
              <a:cxnLst/>
              <a:rect l="l" t="t" r="r" b="b"/>
              <a:pathLst>
                <a:path w="7906" h="7009" extrusionOk="0">
                  <a:moveTo>
                    <a:pt x="7725" y="1"/>
                  </a:moveTo>
                  <a:cubicBezTo>
                    <a:pt x="7681" y="1"/>
                    <a:pt x="7638" y="18"/>
                    <a:pt x="7609" y="51"/>
                  </a:cubicBezTo>
                  <a:lnTo>
                    <a:pt x="3618" y="3860"/>
                  </a:lnTo>
                  <a:cubicBezTo>
                    <a:pt x="3532" y="3946"/>
                    <a:pt x="3417" y="3984"/>
                    <a:pt x="3293" y="3984"/>
                  </a:cubicBezTo>
                  <a:lnTo>
                    <a:pt x="3254" y="3984"/>
                  </a:lnTo>
                  <a:cubicBezTo>
                    <a:pt x="2996" y="3984"/>
                    <a:pt x="2785" y="3783"/>
                    <a:pt x="2785" y="3525"/>
                  </a:cubicBezTo>
                  <a:lnTo>
                    <a:pt x="2785" y="3056"/>
                  </a:lnTo>
                  <a:lnTo>
                    <a:pt x="1388" y="3056"/>
                  </a:lnTo>
                  <a:lnTo>
                    <a:pt x="1388" y="3525"/>
                  </a:lnTo>
                  <a:cubicBezTo>
                    <a:pt x="1388" y="3697"/>
                    <a:pt x="1292" y="3860"/>
                    <a:pt x="1139" y="3937"/>
                  </a:cubicBezTo>
                  <a:lnTo>
                    <a:pt x="383" y="4319"/>
                  </a:lnTo>
                  <a:cubicBezTo>
                    <a:pt x="144" y="4434"/>
                    <a:pt x="0" y="4674"/>
                    <a:pt x="0" y="4941"/>
                  </a:cubicBezTo>
                  <a:lnTo>
                    <a:pt x="0" y="6779"/>
                  </a:lnTo>
                  <a:cubicBezTo>
                    <a:pt x="0" y="6903"/>
                    <a:pt x="106" y="7009"/>
                    <a:pt x="230" y="7009"/>
                  </a:cubicBezTo>
                  <a:lnTo>
                    <a:pt x="3015" y="7009"/>
                  </a:lnTo>
                  <a:cubicBezTo>
                    <a:pt x="3149" y="7009"/>
                    <a:pt x="3254" y="6903"/>
                    <a:pt x="3254" y="6779"/>
                  </a:cubicBezTo>
                  <a:lnTo>
                    <a:pt x="3254" y="6004"/>
                  </a:lnTo>
                  <a:cubicBezTo>
                    <a:pt x="3254" y="5755"/>
                    <a:pt x="3350" y="5516"/>
                    <a:pt x="3522" y="5343"/>
                  </a:cubicBezTo>
                  <a:lnTo>
                    <a:pt x="7484" y="1391"/>
                  </a:lnTo>
                  <a:cubicBezTo>
                    <a:pt x="7590" y="1267"/>
                    <a:pt x="7638" y="1104"/>
                    <a:pt x="7599" y="941"/>
                  </a:cubicBezTo>
                  <a:lnTo>
                    <a:pt x="7513" y="616"/>
                  </a:lnTo>
                  <a:lnTo>
                    <a:pt x="7839" y="290"/>
                  </a:lnTo>
                  <a:cubicBezTo>
                    <a:pt x="7906" y="223"/>
                    <a:pt x="7906" y="118"/>
                    <a:pt x="7848" y="51"/>
                  </a:cubicBezTo>
                  <a:cubicBezTo>
                    <a:pt x="7815" y="18"/>
                    <a:pt x="7769" y="1"/>
                    <a:pt x="77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6"/>
            <p:cNvSpPr/>
            <p:nvPr/>
          </p:nvSpPr>
          <p:spPr>
            <a:xfrm>
              <a:off x="7936787" y="4473747"/>
              <a:ext cx="189019" cy="156851"/>
            </a:xfrm>
            <a:custGeom>
              <a:avLst/>
              <a:gdLst/>
              <a:ahLst/>
              <a:cxnLst/>
              <a:rect l="l" t="t" r="r" b="b"/>
              <a:pathLst>
                <a:path w="7198" h="5973" extrusionOk="0">
                  <a:moveTo>
                    <a:pt x="6575" y="1"/>
                  </a:moveTo>
                  <a:lnTo>
                    <a:pt x="3618" y="2824"/>
                  </a:lnTo>
                  <a:cubicBezTo>
                    <a:pt x="3532" y="2910"/>
                    <a:pt x="3417" y="2948"/>
                    <a:pt x="3302" y="2948"/>
                  </a:cubicBezTo>
                  <a:lnTo>
                    <a:pt x="3254" y="2948"/>
                  </a:lnTo>
                  <a:cubicBezTo>
                    <a:pt x="3216" y="2948"/>
                    <a:pt x="3187" y="2948"/>
                    <a:pt x="3159" y="2939"/>
                  </a:cubicBezTo>
                  <a:cubicBezTo>
                    <a:pt x="2956" y="3411"/>
                    <a:pt x="2520" y="3648"/>
                    <a:pt x="2085" y="3648"/>
                  </a:cubicBezTo>
                  <a:cubicBezTo>
                    <a:pt x="1657" y="3648"/>
                    <a:pt x="1229" y="3419"/>
                    <a:pt x="1024" y="2958"/>
                  </a:cubicBezTo>
                  <a:lnTo>
                    <a:pt x="383" y="3283"/>
                  </a:lnTo>
                  <a:cubicBezTo>
                    <a:pt x="144" y="3398"/>
                    <a:pt x="0" y="3638"/>
                    <a:pt x="0" y="3905"/>
                  </a:cubicBezTo>
                  <a:lnTo>
                    <a:pt x="0" y="5743"/>
                  </a:lnTo>
                  <a:cubicBezTo>
                    <a:pt x="0" y="5867"/>
                    <a:pt x="106" y="5973"/>
                    <a:pt x="230" y="5973"/>
                  </a:cubicBezTo>
                  <a:lnTo>
                    <a:pt x="3015" y="5973"/>
                  </a:lnTo>
                  <a:cubicBezTo>
                    <a:pt x="3149" y="5973"/>
                    <a:pt x="3254" y="5867"/>
                    <a:pt x="3254" y="5743"/>
                  </a:cubicBezTo>
                  <a:lnTo>
                    <a:pt x="3254" y="4968"/>
                  </a:lnTo>
                  <a:cubicBezTo>
                    <a:pt x="3254" y="4719"/>
                    <a:pt x="3350" y="4480"/>
                    <a:pt x="3522" y="4307"/>
                  </a:cubicBezTo>
                  <a:lnTo>
                    <a:pt x="7197" y="632"/>
                  </a:lnTo>
                  <a:lnTo>
                    <a:pt x="65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6"/>
            <p:cNvSpPr/>
            <p:nvPr/>
          </p:nvSpPr>
          <p:spPr>
            <a:xfrm>
              <a:off x="7971976" y="4526792"/>
              <a:ext cx="39232" cy="21875"/>
            </a:xfrm>
            <a:custGeom>
              <a:avLst/>
              <a:gdLst/>
              <a:ahLst/>
              <a:cxnLst/>
              <a:rect l="l" t="t" r="r" b="b"/>
              <a:pathLst>
                <a:path w="1494" h="833" extrusionOk="0">
                  <a:moveTo>
                    <a:pt x="48" y="0"/>
                  </a:moveTo>
                  <a:lnTo>
                    <a:pt x="48" y="469"/>
                  </a:lnTo>
                  <a:cubicBezTo>
                    <a:pt x="48" y="536"/>
                    <a:pt x="39" y="613"/>
                    <a:pt x="0" y="670"/>
                  </a:cubicBezTo>
                  <a:cubicBezTo>
                    <a:pt x="240" y="775"/>
                    <a:pt x="488" y="833"/>
                    <a:pt x="747" y="833"/>
                  </a:cubicBezTo>
                  <a:cubicBezTo>
                    <a:pt x="1005" y="833"/>
                    <a:pt x="1264" y="775"/>
                    <a:pt x="1493" y="670"/>
                  </a:cubicBezTo>
                  <a:cubicBezTo>
                    <a:pt x="1465" y="613"/>
                    <a:pt x="1445" y="536"/>
                    <a:pt x="1445" y="469"/>
                  </a:cubicBezTo>
                  <a:lnTo>
                    <a:pt x="144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6"/>
            <p:cNvSpPr/>
            <p:nvPr/>
          </p:nvSpPr>
          <p:spPr>
            <a:xfrm>
              <a:off x="7954880" y="4476661"/>
              <a:ext cx="73160" cy="59952"/>
            </a:xfrm>
            <a:custGeom>
              <a:avLst/>
              <a:gdLst/>
              <a:ahLst/>
              <a:cxnLst/>
              <a:rect l="l" t="t" r="r" b="b"/>
              <a:pathLst>
                <a:path w="2786" h="2283" extrusionOk="0">
                  <a:moveTo>
                    <a:pt x="1074" y="1"/>
                  </a:moveTo>
                  <a:cubicBezTo>
                    <a:pt x="983" y="1"/>
                    <a:pt x="895" y="49"/>
                    <a:pt x="862" y="139"/>
                  </a:cubicBezTo>
                  <a:cubicBezTo>
                    <a:pt x="785" y="292"/>
                    <a:pt x="670" y="435"/>
                    <a:pt x="536" y="550"/>
                  </a:cubicBezTo>
                  <a:cubicBezTo>
                    <a:pt x="412" y="665"/>
                    <a:pt x="278" y="761"/>
                    <a:pt x="125" y="828"/>
                  </a:cubicBezTo>
                  <a:cubicBezTo>
                    <a:pt x="48" y="876"/>
                    <a:pt x="1" y="971"/>
                    <a:pt x="10" y="1067"/>
                  </a:cubicBezTo>
                  <a:cubicBezTo>
                    <a:pt x="96" y="1766"/>
                    <a:pt x="690" y="2282"/>
                    <a:pt x="1388" y="2282"/>
                  </a:cubicBezTo>
                  <a:cubicBezTo>
                    <a:pt x="2116" y="2282"/>
                    <a:pt x="2718" y="1727"/>
                    <a:pt x="2776" y="1000"/>
                  </a:cubicBezTo>
                  <a:cubicBezTo>
                    <a:pt x="2785" y="933"/>
                    <a:pt x="2747" y="866"/>
                    <a:pt x="2699" y="818"/>
                  </a:cubicBezTo>
                  <a:cubicBezTo>
                    <a:pt x="2240" y="435"/>
                    <a:pt x="1704" y="158"/>
                    <a:pt x="1120" y="5"/>
                  </a:cubicBezTo>
                  <a:cubicBezTo>
                    <a:pt x="1105" y="2"/>
                    <a:pt x="1090" y="1"/>
                    <a:pt x="10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6"/>
            <p:cNvSpPr/>
            <p:nvPr/>
          </p:nvSpPr>
          <p:spPr>
            <a:xfrm>
              <a:off x="7954880" y="4476583"/>
              <a:ext cx="73423" cy="59531"/>
            </a:xfrm>
            <a:custGeom>
              <a:avLst/>
              <a:gdLst/>
              <a:ahLst/>
              <a:cxnLst/>
              <a:rect l="l" t="t" r="r" b="b"/>
              <a:pathLst>
                <a:path w="2796" h="2267" extrusionOk="0">
                  <a:moveTo>
                    <a:pt x="1065" y="0"/>
                  </a:moveTo>
                  <a:cubicBezTo>
                    <a:pt x="980" y="0"/>
                    <a:pt x="901" y="53"/>
                    <a:pt x="862" y="132"/>
                  </a:cubicBezTo>
                  <a:cubicBezTo>
                    <a:pt x="804" y="247"/>
                    <a:pt x="737" y="352"/>
                    <a:pt x="651" y="448"/>
                  </a:cubicBezTo>
                  <a:cubicBezTo>
                    <a:pt x="613" y="486"/>
                    <a:pt x="584" y="515"/>
                    <a:pt x="546" y="553"/>
                  </a:cubicBezTo>
                  <a:cubicBezTo>
                    <a:pt x="422" y="658"/>
                    <a:pt x="278" y="754"/>
                    <a:pt x="135" y="831"/>
                  </a:cubicBezTo>
                  <a:cubicBezTo>
                    <a:pt x="48" y="879"/>
                    <a:pt x="1" y="974"/>
                    <a:pt x="10" y="1070"/>
                  </a:cubicBezTo>
                  <a:cubicBezTo>
                    <a:pt x="96" y="1682"/>
                    <a:pt x="575" y="2171"/>
                    <a:pt x="1187" y="2266"/>
                  </a:cubicBezTo>
                  <a:cubicBezTo>
                    <a:pt x="871" y="2075"/>
                    <a:pt x="680" y="1730"/>
                    <a:pt x="699" y="1357"/>
                  </a:cubicBezTo>
                  <a:lnTo>
                    <a:pt x="699" y="1022"/>
                  </a:lnTo>
                  <a:cubicBezTo>
                    <a:pt x="757" y="984"/>
                    <a:pt x="804" y="946"/>
                    <a:pt x="862" y="907"/>
                  </a:cubicBezTo>
                  <a:cubicBezTo>
                    <a:pt x="986" y="792"/>
                    <a:pt x="1101" y="658"/>
                    <a:pt x="1187" y="515"/>
                  </a:cubicBezTo>
                  <a:cubicBezTo>
                    <a:pt x="1637" y="649"/>
                    <a:pt x="2049" y="879"/>
                    <a:pt x="2403" y="1175"/>
                  </a:cubicBezTo>
                  <a:cubicBezTo>
                    <a:pt x="2441" y="1214"/>
                    <a:pt x="2556" y="1309"/>
                    <a:pt x="2680" y="1434"/>
                  </a:cubicBezTo>
                  <a:cubicBezTo>
                    <a:pt x="2738" y="1300"/>
                    <a:pt x="2776" y="1156"/>
                    <a:pt x="2785" y="1013"/>
                  </a:cubicBezTo>
                  <a:cubicBezTo>
                    <a:pt x="2795" y="936"/>
                    <a:pt x="2757" y="859"/>
                    <a:pt x="2699" y="821"/>
                  </a:cubicBezTo>
                  <a:cubicBezTo>
                    <a:pt x="2240" y="429"/>
                    <a:pt x="1704" y="161"/>
                    <a:pt x="1120" y="8"/>
                  </a:cubicBezTo>
                  <a:cubicBezTo>
                    <a:pt x="1102" y="3"/>
                    <a:pt x="1083" y="0"/>
                    <a:pt x="10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6"/>
            <p:cNvSpPr/>
            <p:nvPr/>
          </p:nvSpPr>
          <p:spPr>
            <a:xfrm>
              <a:off x="7936787" y="4566234"/>
              <a:ext cx="24396" cy="64363"/>
            </a:xfrm>
            <a:custGeom>
              <a:avLst/>
              <a:gdLst/>
              <a:ahLst/>
              <a:cxnLst/>
              <a:rect l="l" t="t" r="r" b="b"/>
              <a:pathLst>
                <a:path w="929" h="2451" extrusionOk="0">
                  <a:moveTo>
                    <a:pt x="106" y="1"/>
                  </a:moveTo>
                  <a:cubicBezTo>
                    <a:pt x="39" y="116"/>
                    <a:pt x="0" y="249"/>
                    <a:pt x="0" y="383"/>
                  </a:cubicBezTo>
                  <a:lnTo>
                    <a:pt x="0" y="2221"/>
                  </a:lnTo>
                  <a:cubicBezTo>
                    <a:pt x="0" y="2345"/>
                    <a:pt x="106" y="2451"/>
                    <a:pt x="230" y="2451"/>
                  </a:cubicBezTo>
                  <a:lnTo>
                    <a:pt x="929" y="2451"/>
                  </a:lnTo>
                  <a:lnTo>
                    <a:pt x="929" y="1207"/>
                  </a:lnTo>
                  <a:cubicBezTo>
                    <a:pt x="929" y="967"/>
                    <a:pt x="833" y="728"/>
                    <a:pt x="661" y="556"/>
                  </a:cubicBezTo>
                  <a:lnTo>
                    <a:pt x="10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6"/>
            <p:cNvSpPr/>
            <p:nvPr/>
          </p:nvSpPr>
          <p:spPr>
            <a:xfrm>
              <a:off x="8150150" y="4337799"/>
              <a:ext cx="109846" cy="109846"/>
            </a:xfrm>
            <a:custGeom>
              <a:avLst/>
              <a:gdLst/>
              <a:ahLst/>
              <a:cxnLst/>
              <a:rect l="l" t="t" r="r" b="b"/>
              <a:pathLst>
                <a:path w="4183" h="4183" extrusionOk="0">
                  <a:moveTo>
                    <a:pt x="2097" y="0"/>
                  </a:moveTo>
                  <a:cubicBezTo>
                    <a:pt x="939" y="0"/>
                    <a:pt x="1" y="929"/>
                    <a:pt x="1" y="2087"/>
                  </a:cubicBezTo>
                  <a:cubicBezTo>
                    <a:pt x="1" y="3245"/>
                    <a:pt x="939" y="4183"/>
                    <a:pt x="2097" y="4183"/>
                  </a:cubicBezTo>
                  <a:cubicBezTo>
                    <a:pt x="3255" y="4183"/>
                    <a:pt x="4183" y="3245"/>
                    <a:pt x="4183" y="2087"/>
                  </a:cubicBezTo>
                  <a:cubicBezTo>
                    <a:pt x="4183" y="929"/>
                    <a:pt x="3255" y="0"/>
                    <a:pt x="20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6"/>
            <p:cNvSpPr/>
            <p:nvPr/>
          </p:nvSpPr>
          <p:spPr>
            <a:xfrm>
              <a:off x="8168505" y="4355892"/>
              <a:ext cx="73397" cy="73397"/>
            </a:xfrm>
            <a:custGeom>
              <a:avLst/>
              <a:gdLst/>
              <a:ahLst/>
              <a:cxnLst/>
              <a:rect l="l" t="t" r="r" b="b"/>
              <a:pathLst>
                <a:path w="2795" h="2795" extrusionOk="0">
                  <a:moveTo>
                    <a:pt x="1398" y="0"/>
                  </a:moveTo>
                  <a:cubicBezTo>
                    <a:pt x="632" y="0"/>
                    <a:pt x="0" y="632"/>
                    <a:pt x="0" y="1398"/>
                  </a:cubicBezTo>
                  <a:cubicBezTo>
                    <a:pt x="0" y="2173"/>
                    <a:pt x="632" y="2795"/>
                    <a:pt x="1398" y="2795"/>
                  </a:cubicBezTo>
                  <a:cubicBezTo>
                    <a:pt x="2163" y="2795"/>
                    <a:pt x="2795" y="2173"/>
                    <a:pt x="2795" y="1398"/>
                  </a:cubicBezTo>
                  <a:cubicBezTo>
                    <a:pt x="2795" y="632"/>
                    <a:pt x="2163" y="0"/>
                    <a:pt x="139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6"/>
            <p:cNvSpPr/>
            <p:nvPr/>
          </p:nvSpPr>
          <p:spPr>
            <a:xfrm>
              <a:off x="8022237" y="4473747"/>
              <a:ext cx="103569" cy="130460"/>
            </a:xfrm>
            <a:custGeom>
              <a:avLst/>
              <a:gdLst/>
              <a:ahLst/>
              <a:cxnLst/>
              <a:rect l="l" t="t" r="r" b="b"/>
              <a:pathLst>
                <a:path w="3944" h="4968" extrusionOk="0">
                  <a:moveTo>
                    <a:pt x="3321" y="1"/>
                  </a:moveTo>
                  <a:lnTo>
                    <a:pt x="680" y="2527"/>
                  </a:lnTo>
                  <a:cubicBezTo>
                    <a:pt x="469" y="2719"/>
                    <a:pt x="307" y="2958"/>
                    <a:pt x="192" y="3226"/>
                  </a:cubicBezTo>
                  <a:cubicBezTo>
                    <a:pt x="67" y="3504"/>
                    <a:pt x="0" y="3810"/>
                    <a:pt x="0" y="4116"/>
                  </a:cubicBezTo>
                  <a:lnTo>
                    <a:pt x="0" y="4968"/>
                  </a:lnTo>
                  <a:cubicBezTo>
                    <a:pt x="0" y="4719"/>
                    <a:pt x="96" y="4480"/>
                    <a:pt x="268" y="4307"/>
                  </a:cubicBezTo>
                  <a:lnTo>
                    <a:pt x="3943" y="632"/>
                  </a:lnTo>
                  <a:lnTo>
                    <a:pt x="33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6"/>
            <p:cNvSpPr/>
            <p:nvPr/>
          </p:nvSpPr>
          <p:spPr>
            <a:xfrm>
              <a:off x="8186835" y="4374221"/>
              <a:ext cx="36738" cy="36738"/>
            </a:xfrm>
            <a:custGeom>
              <a:avLst/>
              <a:gdLst/>
              <a:ahLst/>
              <a:cxnLst/>
              <a:rect l="l" t="t" r="r" b="b"/>
              <a:pathLst>
                <a:path w="1399" h="1399" extrusionOk="0">
                  <a:moveTo>
                    <a:pt x="700" y="1"/>
                  </a:moveTo>
                  <a:cubicBezTo>
                    <a:pt x="317" y="1"/>
                    <a:pt x="1" y="317"/>
                    <a:pt x="1" y="700"/>
                  </a:cubicBezTo>
                  <a:cubicBezTo>
                    <a:pt x="1" y="1082"/>
                    <a:pt x="317" y="1398"/>
                    <a:pt x="700" y="1398"/>
                  </a:cubicBezTo>
                  <a:cubicBezTo>
                    <a:pt x="1082" y="1398"/>
                    <a:pt x="1398" y="1082"/>
                    <a:pt x="1398" y="700"/>
                  </a:cubicBezTo>
                  <a:cubicBezTo>
                    <a:pt x="1398" y="317"/>
                    <a:pt x="1082" y="1"/>
                    <a:pt x="7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6"/>
            <p:cNvSpPr/>
            <p:nvPr/>
          </p:nvSpPr>
          <p:spPr>
            <a:xfrm>
              <a:off x="8196893" y="4319285"/>
              <a:ext cx="84111" cy="79594"/>
            </a:xfrm>
            <a:custGeom>
              <a:avLst/>
              <a:gdLst/>
              <a:ahLst/>
              <a:cxnLst/>
              <a:rect l="l" t="t" r="r" b="b"/>
              <a:pathLst>
                <a:path w="3203" h="3031" extrusionOk="0">
                  <a:moveTo>
                    <a:pt x="2873" y="0"/>
                  </a:moveTo>
                  <a:cubicBezTo>
                    <a:pt x="2818" y="0"/>
                    <a:pt x="2761" y="22"/>
                    <a:pt x="2709" y="74"/>
                  </a:cubicBezTo>
                  <a:lnTo>
                    <a:pt x="154" y="2629"/>
                  </a:lnTo>
                  <a:cubicBezTo>
                    <a:pt x="1" y="2772"/>
                    <a:pt x="106" y="3031"/>
                    <a:pt x="317" y="3031"/>
                  </a:cubicBezTo>
                  <a:cubicBezTo>
                    <a:pt x="374" y="3031"/>
                    <a:pt x="441" y="3002"/>
                    <a:pt x="479" y="2954"/>
                  </a:cubicBezTo>
                  <a:lnTo>
                    <a:pt x="3035" y="399"/>
                  </a:lnTo>
                  <a:cubicBezTo>
                    <a:pt x="3203" y="231"/>
                    <a:pt x="3052" y="0"/>
                    <a:pt x="28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6"/>
            <p:cNvSpPr/>
            <p:nvPr/>
          </p:nvSpPr>
          <p:spPr>
            <a:xfrm>
              <a:off x="8243635" y="4322095"/>
              <a:ext cx="38734" cy="32063"/>
            </a:xfrm>
            <a:custGeom>
              <a:avLst/>
              <a:gdLst/>
              <a:ahLst/>
              <a:cxnLst/>
              <a:rect l="l" t="t" r="r" b="b"/>
              <a:pathLst>
                <a:path w="1475" h="1221" extrusionOk="0">
                  <a:moveTo>
                    <a:pt x="477" y="1"/>
                  </a:moveTo>
                  <a:cubicBezTo>
                    <a:pt x="286" y="1"/>
                    <a:pt x="97" y="107"/>
                    <a:pt x="1" y="292"/>
                  </a:cubicBezTo>
                  <a:lnTo>
                    <a:pt x="1" y="991"/>
                  </a:lnTo>
                  <a:cubicBezTo>
                    <a:pt x="1" y="1115"/>
                    <a:pt x="106" y="1220"/>
                    <a:pt x="240" y="1220"/>
                  </a:cubicBezTo>
                  <a:lnTo>
                    <a:pt x="939" y="1220"/>
                  </a:lnTo>
                  <a:cubicBezTo>
                    <a:pt x="1063" y="1220"/>
                    <a:pt x="1168" y="1115"/>
                    <a:pt x="1168" y="991"/>
                  </a:cubicBezTo>
                  <a:cubicBezTo>
                    <a:pt x="1475" y="991"/>
                    <a:pt x="1475" y="522"/>
                    <a:pt x="1168" y="522"/>
                  </a:cubicBezTo>
                  <a:lnTo>
                    <a:pt x="699" y="522"/>
                  </a:lnTo>
                  <a:lnTo>
                    <a:pt x="699" y="53"/>
                  </a:lnTo>
                  <a:cubicBezTo>
                    <a:pt x="629" y="17"/>
                    <a:pt x="553"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6"/>
            <p:cNvSpPr/>
            <p:nvPr/>
          </p:nvSpPr>
          <p:spPr>
            <a:xfrm>
              <a:off x="8217822" y="4319312"/>
              <a:ext cx="61291" cy="58245"/>
            </a:xfrm>
            <a:custGeom>
              <a:avLst/>
              <a:gdLst/>
              <a:ahLst/>
              <a:cxnLst/>
              <a:rect l="l" t="t" r="r" b="b"/>
              <a:pathLst>
                <a:path w="2334" h="2218" extrusionOk="0">
                  <a:moveTo>
                    <a:pt x="2075" y="1"/>
                  </a:moveTo>
                  <a:cubicBezTo>
                    <a:pt x="2015" y="1"/>
                    <a:pt x="1955" y="25"/>
                    <a:pt x="1912" y="73"/>
                  </a:cubicBezTo>
                  <a:lnTo>
                    <a:pt x="170" y="1814"/>
                  </a:lnTo>
                  <a:cubicBezTo>
                    <a:pt x="0" y="1985"/>
                    <a:pt x="156" y="2217"/>
                    <a:pt x="337" y="2217"/>
                  </a:cubicBezTo>
                  <a:cubicBezTo>
                    <a:pt x="390" y="2217"/>
                    <a:pt x="446" y="2197"/>
                    <a:pt x="496" y="2149"/>
                  </a:cubicBezTo>
                  <a:lnTo>
                    <a:pt x="2238" y="398"/>
                  </a:lnTo>
                  <a:cubicBezTo>
                    <a:pt x="2333" y="312"/>
                    <a:pt x="2333" y="159"/>
                    <a:pt x="2238" y="73"/>
                  </a:cubicBezTo>
                  <a:cubicBezTo>
                    <a:pt x="2194" y="25"/>
                    <a:pt x="2135" y="1"/>
                    <a:pt x="20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Slide Number Placeholder 1"/>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pPr marL="0" lvl="0" indent="0" algn="l" rtl="0">
                <a:spcBef>
                  <a:spcPts val="0"/>
                </a:spcBef>
                <a:spcAft>
                  <a:spcPts val="0"/>
                </a:spcAft>
                <a:buNone/>
              </a:pPr>
              <a:t>4</a:t>
            </a:fld>
            <a:endParaRPr lang="en" dirty="0"/>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46" name="Google Shape;1046;p44"/>
          <p:cNvSpPr/>
          <p:nvPr/>
        </p:nvSpPr>
        <p:spPr>
          <a:xfrm>
            <a:off x="3120324" y="1390237"/>
            <a:ext cx="755464" cy="687175"/>
          </a:xfrm>
          <a:custGeom>
            <a:avLst/>
            <a:gdLst/>
            <a:ahLst/>
            <a:cxnLst/>
            <a:rect l="l" t="t" r="r" b="b"/>
            <a:pathLst>
              <a:path w="9135" h="8309" extrusionOk="0">
                <a:moveTo>
                  <a:pt x="4569" y="1"/>
                </a:moveTo>
                <a:cubicBezTo>
                  <a:pt x="2681" y="1"/>
                  <a:pt x="972" y="1299"/>
                  <a:pt x="524" y="3217"/>
                </a:cubicBezTo>
                <a:cubicBezTo>
                  <a:pt x="1" y="5451"/>
                  <a:pt x="1395" y="7676"/>
                  <a:pt x="3630" y="8199"/>
                </a:cubicBezTo>
                <a:cubicBezTo>
                  <a:pt x="3947" y="8273"/>
                  <a:pt x="4265" y="8309"/>
                  <a:pt x="4577" y="8309"/>
                </a:cubicBezTo>
                <a:cubicBezTo>
                  <a:pt x="6465" y="8309"/>
                  <a:pt x="8172" y="7010"/>
                  <a:pt x="8612" y="5093"/>
                </a:cubicBezTo>
                <a:cubicBezTo>
                  <a:pt x="9135" y="2858"/>
                  <a:pt x="7751" y="633"/>
                  <a:pt x="5516" y="110"/>
                </a:cubicBezTo>
                <a:cubicBezTo>
                  <a:pt x="5199" y="36"/>
                  <a:pt x="4881" y="1"/>
                  <a:pt x="456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4"/>
          <p:cNvSpPr txBox="1">
            <a:spLocks noGrp="1"/>
          </p:cNvSpPr>
          <p:nvPr>
            <p:ph type="title"/>
          </p:nvPr>
        </p:nvSpPr>
        <p:spPr>
          <a:xfrm>
            <a:off x="445525" y="124787"/>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DIFFER</a:t>
            </a:r>
            <a:r>
              <a:rPr lang="en-US" dirty="0"/>
              <a:t>E</a:t>
            </a:r>
            <a:r>
              <a:rPr lang="en" dirty="0"/>
              <a:t>NT TYPES OF ONLINE MARKET PLACE</a:t>
            </a:r>
            <a:endParaRPr dirty="0"/>
          </a:p>
        </p:txBody>
      </p:sp>
      <p:sp>
        <p:nvSpPr>
          <p:cNvPr id="1048" name="Google Shape;1048;p44"/>
          <p:cNvSpPr txBox="1">
            <a:spLocks noGrp="1"/>
          </p:cNvSpPr>
          <p:nvPr>
            <p:ph type="title" idx="4294967295"/>
          </p:nvPr>
        </p:nvSpPr>
        <p:spPr>
          <a:xfrm>
            <a:off x="445525" y="3058095"/>
            <a:ext cx="1816500" cy="442800"/>
          </a:xfrm>
          <a:prstGeom prst="rect">
            <a:avLst/>
          </a:prstGeom>
        </p:spPr>
        <p:txBody>
          <a:bodyPr spcFirstLastPara="1" wrap="square" lIns="91425" tIns="91425" rIns="91425" bIns="91425" anchor="t" anchorCtr="0">
            <a:noAutofit/>
          </a:bodyPr>
          <a:lstStyle/>
          <a:p>
            <a:pPr algn="ctr"/>
            <a:r>
              <a:rPr lang="en-US" sz="1600" b="1" i="0" dirty="0">
                <a:solidFill>
                  <a:srgbClr val="2D2D2D"/>
                </a:solidFill>
                <a:effectLst/>
                <a:latin typeface="Montserrat" panose="020B0604020202020204" charset="0"/>
              </a:rPr>
              <a:t>Comparison websites</a:t>
            </a:r>
            <a:r>
              <a:rPr lang="en-US" sz="1050" b="1" i="0" dirty="0">
                <a:solidFill>
                  <a:srgbClr val="2D2D2D"/>
                </a:solidFill>
                <a:effectLst/>
                <a:latin typeface="Arial" panose="020B0604020202020204" pitchFamily="34" charset="0"/>
              </a:rPr>
              <a:t/>
            </a:r>
            <a:br>
              <a:rPr lang="en-US" sz="1050" b="1" i="0" dirty="0">
                <a:solidFill>
                  <a:srgbClr val="2D2D2D"/>
                </a:solidFill>
                <a:effectLst/>
                <a:latin typeface="Arial" panose="020B0604020202020204" pitchFamily="34" charset="0"/>
              </a:rPr>
            </a:br>
            <a:endParaRPr sz="1600" dirty="0"/>
          </a:p>
        </p:txBody>
      </p:sp>
      <p:sp>
        <p:nvSpPr>
          <p:cNvPr id="1050" name="Google Shape;1050;p44"/>
          <p:cNvSpPr txBox="1">
            <a:spLocks noGrp="1"/>
          </p:cNvSpPr>
          <p:nvPr>
            <p:ph type="title" idx="4294967295"/>
          </p:nvPr>
        </p:nvSpPr>
        <p:spPr>
          <a:xfrm>
            <a:off x="2610575" y="3088776"/>
            <a:ext cx="1816500" cy="442800"/>
          </a:xfrm>
          <a:prstGeom prst="rect">
            <a:avLst/>
          </a:prstGeom>
        </p:spPr>
        <p:txBody>
          <a:bodyPr spcFirstLastPara="1" wrap="square" lIns="91425" tIns="91425" rIns="91425" bIns="91425" anchor="t" anchorCtr="0">
            <a:noAutofit/>
          </a:bodyPr>
          <a:lstStyle/>
          <a:p>
            <a:pPr algn="ctr"/>
            <a:r>
              <a:rPr lang="en-US" sz="1600" b="1" i="0" dirty="0">
                <a:solidFill>
                  <a:srgbClr val="2D2D2D"/>
                </a:solidFill>
                <a:effectLst/>
                <a:latin typeface="Montserrat" panose="020B0604020202020204" charset="0"/>
              </a:rPr>
              <a:t>Opened platforms</a:t>
            </a:r>
            <a:r>
              <a:rPr lang="en-US" sz="1050" b="1" i="0" dirty="0">
                <a:solidFill>
                  <a:srgbClr val="2D2D2D"/>
                </a:solidFill>
                <a:effectLst/>
                <a:latin typeface="Arial" panose="020B0604020202020204" pitchFamily="34" charset="0"/>
              </a:rPr>
              <a:t/>
            </a:r>
            <a:br>
              <a:rPr lang="en-US" sz="1050" b="1" i="0" dirty="0">
                <a:solidFill>
                  <a:srgbClr val="2D2D2D"/>
                </a:solidFill>
                <a:effectLst/>
                <a:latin typeface="Arial" panose="020B0604020202020204" pitchFamily="34" charset="0"/>
              </a:rPr>
            </a:br>
            <a:endParaRPr sz="1600" dirty="0"/>
          </a:p>
        </p:txBody>
      </p:sp>
      <p:sp>
        <p:nvSpPr>
          <p:cNvPr id="1052" name="Google Shape;1052;p44"/>
          <p:cNvSpPr txBox="1">
            <a:spLocks noGrp="1"/>
          </p:cNvSpPr>
          <p:nvPr>
            <p:ph type="title" idx="4294967295"/>
          </p:nvPr>
        </p:nvSpPr>
        <p:spPr>
          <a:xfrm>
            <a:off x="4775624" y="3088778"/>
            <a:ext cx="1757125" cy="442800"/>
          </a:xfrm>
          <a:prstGeom prst="rect">
            <a:avLst/>
          </a:prstGeom>
        </p:spPr>
        <p:txBody>
          <a:bodyPr spcFirstLastPara="1" wrap="square" lIns="91425" tIns="91425" rIns="91425" bIns="91425" anchor="t" anchorCtr="0">
            <a:noAutofit/>
          </a:bodyPr>
          <a:lstStyle/>
          <a:p>
            <a:pPr algn="ctr"/>
            <a:r>
              <a:rPr lang="en-US" sz="1600" b="1" i="0" dirty="0">
                <a:solidFill>
                  <a:srgbClr val="2D2D2D"/>
                </a:solidFill>
                <a:effectLst/>
                <a:latin typeface="Montserrat" panose="020B0604020202020204" charset="0"/>
              </a:rPr>
              <a:t>Major search engines</a:t>
            </a:r>
          </a:p>
        </p:txBody>
      </p:sp>
      <p:sp>
        <p:nvSpPr>
          <p:cNvPr id="1054" name="Google Shape;1054;p44"/>
          <p:cNvSpPr txBox="1">
            <a:spLocks noGrp="1"/>
          </p:cNvSpPr>
          <p:nvPr>
            <p:ph type="title" idx="4294967295"/>
          </p:nvPr>
        </p:nvSpPr>
        <p:spPr>
          <a:xfrm>
            <a:off x="6889125" y="3083750"/>
            <a:ext cx="1816500" cy="442800"/>
          </a:xfrm>
          <a:prstGeom prst="rect">
            <a:avLst/>
          </a:prstGeom>
        </p:spPr>
        <p:txBody>
          <a:bodyPr spcFirstLastPara="1" wrap="square" lIns="91425" tIns="91425" rIns="91425" bIns="91425" anchor="t" anchorCtr="0">
            <a:noAutofit/>
          </a:bodyPr>
          <a:lstStyle/>
          <a:p>
            <a:pPr algn="ctr"/>
            <a:r>
              <a:rPr lang="en-US" sz="1600" b="1" i="0" dirty="0">
                <a:solidFill>
                  <a:srgbClr val="2D2D2D"/>
                </a:solidFill>
                <a:effectLst/>
                <a:latin typeface="Montserrat" panose="020B0604020202020204" charset="0"/>
              </a:rPr>
              <a:t>Local platforms</a:t>
            </a:r>
            <a:r>
              <a:rPr lang="en-US" sz="1050" b="1" i="0" dirty="0">
                <a:solidFill>
                  <a:srgbClr val="2D2D2D"/>
                </a:solidFill>
                <a:effectLst/>
                <a:latin typeface="Arial" panose="020B0604020202020204" pitchFamily="34" charset="0"/>
              </a:rPr>
              <a:t/>
            </a:r>
            <a:br>
              <a:rPr lang="en-US" sz="1050" b="1" i="0" dirty="0">
                <a:solidFill>
                  <a:srgbClr val="2D2D2D"/>
                </a:solidFill>
                <a:effectLst/>
                <a:latin typeface="Arial" panose="020B0604020202020204" pitchFamily="34" charset="0"/>
              </a:rPr>
            </a:br>
            <a:endParaRPr sz="1600" dirty="0"/>
          </a:p>
        </p:txBody>
      </p:sp>
      <p:sp>
        <p:nvSpPr>
          <p:cNvPr id="1060" name="Google Shape;1060;p44"/>
          <p:cNvSpPr/>
          <p:nvPr/>
        </p:nvSpPr>
        <p:spPr>
          <a:xfrm>
            <a:off x="924887" y="1392324"/>
            <a:ext cx="755464" cy="687175"/>
          </a:xfrm>
          <a:custGeom>
            <a:avLst/>
            <a:gdLst/>
            <a:ahLst/>
            <a:cxnLst/>
            <a:rect l="l" t="t" r="r" b="b"/>
            <a:pathLst>
              <a:path w="9135" h="8309" extrusionOk="0">
                <a:moveTo>
                  <a:pt x="4569" y="1"/>
                </a:moveTo>
                <a:cubicBezTo>
                  <a:pt x="2681" y="1"/>
                  <a:pt x="972" y="1299"/>
                  <a:pt x="524" y="3217"/>
                </a:cubicBezTo>
                <a:cubicBezTo>
                  <a:pt x="1" y="5451"/>
                  <a:pt x="1395" y="7676"/>
                  <a:pt x="3630" y="8199"/>
                </a:cubicBezTo>
                <a:cubicBezTo>
                  <a:pt x="3947" y="8273"/>
                  <a:pt x="4265" y="8309"/>
                  <a:pt x="4577" y="8309"/>
                </a:cubicBezTo>
                <a:cubicBezTo>
                  <a:pt x="6465" y="8309"/>
                  <a:pt x="8172" y="7010"/>
                  <a:pt x="8612" y="5093"/>
                </a:cubicBezTo>
                <a:cubicBezTo>
                  <a:pt x="9135" y="2858"/>
                  <a:pt x="7751" y="633"/>
                  <a:pt x="5516" y="110"/>
                </a:cubicBezTo>
                <a:cubicBezTo>
                  <a:pt x="5199" y="36"/>
                  <a:pt x="4881" y="1"/>
                  <a:pt x="45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1" name="Google Shape;1061;p44"/>
          <p:cNvGrpSpPr/>
          <p:nvPr/>
        </p:nvGrpSpPr>
        <p:grpSpPr>
          <a:xfrm>
            <a:off x="-5100" y="2688211"/>
            <a:ext cx="9154200" cy="395550"/>
            <a:chOff x="-5100" y="2688211"/>
            <a:chExt cx="9154200" cy="395550"/>
          </a:xfrm>
        </p:grpSpPr>
        <p:cxnSp>
          <p:nvCxnSpPr>
            <p:cNvPr id="1062" name="Google Shape;1062;p44"/>
            <p:cNvCxnSpPr/>
            <p:nvPr/>
          </p:nvCxnSpPr>
          <p:spPr>
            <a:xfrm>
              <a:off x="-5100" y="2898800"/>
              <a:ext cx="9154200" cy="0"/>
            </a:xfrm>
            <a:prstGeom prst="straightConnector1">
              <a:avLst/>
            </a:prstGeom>
            <a:noFill/>
            <a:ln w="114300" cap="flat" cmpd="sng">
              <a:solidFill>
                <a:schemeClr val="accent4"/>
              </a:solidFill>
              <a:prstDash val="solid"/>
              <a:round/>
              <a:headEnd type="none" w="med" len="med"/>
              <a:tailEnd type="none" w="med" len="med"/>
            </a:ln>
          </p:spPr>
        </p:cxnSp>
        <p:cxnSp>
          <p:nvCxnSpPr>
            <p:cNvPr id="1063" name="Google Shape;1063;p44"/>
            <p:cNvCxnSpPr/>
            <p:nvPr/>
          </p:nvCxnSpPr>
          <p:spPr>
            <a:xfrm>
              <a:off x="1357300" y="2713860"/>
              <a:ext cx="0" cy="369900"/>
            </a:xfrm>
            <a:prstGeom prst="straightConnector1">
              <a:avLst/>
            </a:prstGeom>
            <a:noFill/>
            <a:ln w="28575" cap="flat" cmpd="sng">
              <a:solidFill>
                <a:schemeClr val="accent4"/>
              </a:solidFill>
              <a:prstDash val="solid"/>
              <a:round/>
              <a:headEnd type="none" w="med" len="med"/>
              <a:tailEnd type="none" w="med" len="med"/>
            </a:ln>
          </p:spPr>
        </p:cxnSp>
        <p:cxnSp>
          <p:nvCxnSpPr>
            <p:cNvPr id="1064" name="Google Shape;1064;p44"/>
            <p:cNvCxnSpPr/>
            <p:nvPr/>
          </p:nvCxnSpPr>
          <p:spPr>
            <a:xfrm>
              <a:off x="3498054" y="2713861"/>
              <a:ext cx="0" cy="369900"/>
            </a:xfrm>
            <a:prstGeom prst="straightConnector1">
              <a:avLst/>
            </a:prstGeom>
            <a:noFill/>
            <a:ln w="28575" cap="flat" cmpd="sng">
              <a:solidFill>
                <a:schemeClr val="accent4"/>
              </a:solidFill>
              <a:prstDash val="solid"/>
              <a:round/>
              <a:headEnd type="none" w="med" len="med"/>
              <a:tailEnd type="none" w="med" len="med"/>
            </a:ln>
          </p:spPr>
        </p:cxnSp>
        <p:cxnSp>
          <p:nvCxnSpPr>
            <p:cNvPr id="1065" name="Google Shape;1065;p44"/>
            <p:cNvCxnSpPr/>
            <p:nvPr/>
          </p:nvCxnSpPr>
          <p:spPr>
            <a:xfrm>
              <a:off x="5638354" y="2688211"/>
              <a:ext cx="0" cy="369900"/>
            </a:xfrm>
            <a:prstGeom prst="straightConnector1">
              <a:avLst/>
            </a:prstGeom>
            <a:noFill/>
            <a:ln w="28575" cap="flat" cmpd="sng">
              <a:solidFill>
                <a:schemeClr val="accent4"/>
              </a:solidFill>
              <a:prstDash val="solid"/>
              <a:round/>
              <a:headEnd type="none" w="med" len="med"/>
              <a:tailEnd type="none" w="med" len="med"/>
            </a:ln>
          </p:spPr>
        </p:cxnSp>
        <p:cxnSp>
          <p:nvCxnSpPr>
            <p:cNvPr id="1066" name="Google Shape;1066;p44"/>
            <p:cNvCxnSpPr/>
            <p:nvPr/>
          </p:nvCxnSpPr>
          <p:spPr>
            <a:xfrm>
              <a:off x="7828629" y="2688211"/>
              <a:ext cx="0" cy="369900"/>
            </a:xfrm>
            <a:prstGeom prst="straightConnector1">
              <a:avLst/>
            </a:prstGeom>
            <a:noFill/>
            <a:ln w="28575" cap="flat" cmpd="sng">
              <a:solidFill>
                <a:schemeClr val="accent4"/>
              </a:solidFill>
              <a:prstDash val="solid"/>
              <a:round/>
              <a:headEnd type="none" w="med" len="med"/>
              <a:tailEnd type="none" w="med" len="med"/>
            </a:ln>
          </p:spPr>
        </p:cxnSp>
      </p:grpSp>
      <p:sp>
        <p:nvSpPr>
          <p:cNvPr id="1067" name="Google Shape;1067;p44"/>
          <p:cNvSpPr/>
          <p:nvPr/>
        </p:nvSpPr>
        <p:spPr>
          <a:xfrm>
            <a:off x="5260536" y="1390237"/>
            <a:ext cx="755464" cy="687175"/>
          </a:xfrm>
          <a:custGeom>
            <a:avLst/>
            <a:gdLst/>
            <a:ahLst/>
            <a:cxnLst/>
            <a:rect l="l" t="t" r="r" b="b"/>
            <a:pathLst>
              <a:path w="9135" h="8309" extrusionOk="0">
                <a:moveTo>
                  <a:pt x="4569" y="1"/>
                </a:moveTo>
                <a:cubicBezTo>
                  <a:pt x="2681" y="1"/>
                  <a:pt x="972" y="1299"/>
                  <a:pt x="524" y="3217"/>
                </a:cubicBezTo>
                <a:cubicBezTo>
                  <a:pt x="1" y="5451"/>
                  <a:pt x="1395" y="7676"/>
                  <a:pt x="3630" y="8199"/>
                </a:cubicBezTo>
                <a:cubicBezTo>
                  <a:pt x="3947" y="8273"/>
                  <a:pt x="4265" y="8309"/>
                  <a:pt x="4577" y="8309"/>
                </a:cubicBezTo>
                <a:cubicBezTo>
                  <a:pt x="6465" y="8309"/>
                  <a:pt x="8172" y="7010"/>
                  <a:pt x="8612" y="5093"/>
                </a:cubicBezTo>
                <a:cubicBezTo>
                  <a:pt x="9135" y="2858"/>
                  <a:pt x="7751" y="633"/>
                  <a:pt x="5516" y="110"/>
                </a:cubicBezTo>
                <a:cubicBezTo>
                  <a:pt x="5199" y="36"/>
                  <a:pt x="4881" y="1"/>
                  <a:pt x="45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4"/>
          <p:cNvSpPr/>
          <p:nvPr/>
        </p:nvSpPr>
        <p:spPr>
          <a:xfrm>
            <a:off x="7450899" y="1390237"/>
            <a:ext cx="755465" cy="687175"/>
          </a:xfrm>
          <a:custGeom>
            <a:avLst/>
            <a:gdLst/>
            <a:ahLst/>
            <a:cxnLst/>
            <a:rect l="l" t="t" r="r" b="b"/>
            <a:pathLst>
              <a:path w="9135" h="8309" extrusionOk="0">
                <a:moveTo>
                  <a:pt x="4569" y="1"/>
                </a:moveTo>
                <a:cubicBezTo>
                  <a:pt x="2681" y="1"/>
                  <a:pt x="972" y="1299"/>
                  <a:pt x="524" y="3217"/>
                </a:cubicBezTo>
                <a:cubicBezTo>
                  <a:pt x="1" y="5451"/>
                  <a:pt x="1395" y="7676"/>
                  <a:pt x="3630" y="8199"/>
                </a:cubicBezTo>
                <a:cubicBezTo>
                  <a:pt x="3947" y="8273"/>
                  <a:pt x="4265" y="8309"/>
                  <a:pt x="4577" y="8309"/>
                </a:cubicBezTo>
                <a:cubicBezTo>
                  <a:pt x="6465" y="8309"/>
                  <a:pt x="8172" y="7010"/>
                  <a:pt x="8612" y="5093"/>
                </a:cubicBezTo>
                <a:cubicBezTo>
                  <a:pt x="9135" y="2858"/>
                  <a:pt x="7751" y="633"/>
                  <a:pt x="5516" y="110"/>
                </a:cubicBezTo>
                <a:cubicBezTo>
                  <a:pt x="5199" y="36"/>
                  <a:pt x="4881" y="1"/>
                  <a:pt x="456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9" name="Google Shape;1069;p44"/>
          <p:cNvGrpSpPr/>
          <p:nvPr/>
        </p:nvGrpSpPr>
        <p:grpSpPr>
          <a:xfrm>
            <a:off x="5423124" y="1549548"/>
            <a:ext cx="402757" cy="372728"/>
            <a:chOff x="7402362" y="3681535"/>
            <a:chExt cx="402757" cy="372728"/>
          </a:xfrm>
        </p:grpSpPr>
        <p:sp>
          <p:nvSpPr>
            <p:cNvPr id="1070" name="Google Shape;1070;p44"/>
            <p:cNvSpPr/>
            <p:nvPr/>
          </p:nvSpPr>
          <p:spPr>
            <a:xfrm>
              <a:off x="7471248" y="3681535"/>
              <a:ext cx="333871" cy="303763"/>
            </a:xfrm>
            <a:custGeom>
              <a:avLst/>
              <a:gdLst/>
              <a:ahLst/>
              <a:cxnLst/>
              <a:rect l="l" t="t" r="r" b="b"/>
              <a:pathLst>
                <a:path w="12708" h="11562" extrusionOk="0">
                  <a:moveTo>
                    <a:pt x="6341" y="0"/>
                  </a:moveTo>
                  <a:cubicBezTo>
                    <a:pt x="4868" y="0"/>
                    <a:pt x="3393" y="562"/>
                    <a:pt x="2268" y="1687"/>
                  </a:cubicBezTo>
                  <a:cubicBezTo>
                    <a:pt x="0" y="3955"/>
                    <a:pt x="21" y="7624"/>
                    <a:pt x="2296" y="9871"/>
                  </a:cubicBezTo>
                  <a:cubicBezTo>
                    <a:pt x="2407" y="9982"/>
                    <a:pt x="2518" y="10086"/>
                    <a:pt x="2636" y="10184"/>
                  </a:cubicBezTo>
                  <a:cubicBezTo>
                    <a:pt x="3718" y="11105"/>
                    <a:pt x="5049" y="11561"/>
                    <a:pt x="6375" y="11561"/>
                  </a:cubicBezTo>
                  <a:cubicBezTo>
                    <a:pt x="7854" y="11561"/>
                    <a:pt x="9327" y="10994"/>
                    <a:pt x="10446" y="9871"/>
                  </a:cubicBezTo>
                  <a:cubicBezTo>
                    <a:pt x="12576" y="7749"/>
                    <a:pt x="12707" y="4343"/>
                    <a:pt x="10758" y="2061"/>
                  </a:cubicBezTo>
                  <a:cubicBezTo>
                    <a:pt x="10661" y="1943"/>
                    <a:pt x="10557" y="1832"/>
                    <a:pt x="10446" y="1721"/>
                  </a:cubicBezTo>
                  <a:cubicBezTo>
                    <a:pt x="9320" y="574"/>
                    <a:pt x="7831" y="0"/>
                    <a:pt x="63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4"/>
            <p:cNvSpPr/>
            <p:nvPr/>
          </p:nvSpPr>
          <p:spPr>
            <a:xfrm>
              <a:off x="7540502" y="3735683"/>
              <a:ext cx="236741" cy="236558"/>
            </a:xfrm>
            <a:custGeom>
              <a:avLst/>
              <a:gdLst/>
              <a:ahLst/>
              <a:cxnLst/>
              <a:rect l="l" t="t" r="r" b="b"/>
              <a:pathLst>
                <a:path w="9011" h="9004" extrusionOk="0">
                  <a:moveTo>
                    <a:pt x="8122" y="0"/>
                  </a:moveTo>
                  <a:lnTo>
                    <a:pt x="0" y="8123"/>
                  </a:lnTo>
                  <a:cubicBezTo>
                    <a:pt x="423" y="8483"/>
                    <a:pt x="895" y="8781"/>
                    <a:pt x="1401" y="9003"/>
                  </a:cubicBezTo>
                  <a:lnTo>
                    <a:pt x="9010" y="1401"/>
                  </a:lnTo>
                  <a:cubicBezTo>
                    <a:pt x="8781" y="888"/>
                    <a:pt x="8483" y="416"/>
                    <a:pt x="81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4"/>
            <p:cNvSpPr/>
            <p:nvPr/>
          </p:nvSpPr>
          <p:spPr>
            <a:xfrm>
              <a:off x="7472693" y="3728274"/>
              <a:ext cx="283585" cy="256998"/>
            </a:xfrm>
            <a:custGeom>
              <a:avLst/>
              <a:gdLst/>
              <a:ahLst/>
              <a:cxnLst/>
              <a:rect l="l" t="t" r="r" b="b"/>
              <a:pathLst>
                <a:path w="10794" h="9782" extrusionOk="0">
                  <a:moveTo>
                    <a:pt x="9427" y="8869"/>
                  </a:moveTo>
                  <a:cubicBezTo>
                    <a:pt x="9426" y="8870"/>
                    <a:pt x="9424" y="8871"/>
                    <a:pt x="9423" y="8872"/>
                  </a:cubicBezTo>
                  <a:lnTo>
                    <a:pt x="9423" y="8872"/>
                  </a:lnTo>
                  <a:cubicBezTo>
                    <a:pt x="9422" y="8873"/>
                    <a:pt x="9421" y="8875"/>
                    <a:pt x="9420" y="8876"/>
                  </a:cubicBezTo>
                  <a:lnTo>
                    <a:pt x="9427" y="8869"/>
                  </a:lnTo>
                  <a:close/>
                  <a:moveTo>
                    <a:pt x="4560" y="0"/>
                  </a:moveTo>
                  <a:cubicBezTo>
                    <a:pt x="3489" y="0"/>
                    <a:pt x="2412" y="298"/>
                    <a:pt x="1457" y="907"/>
                  </a:cubicBezTo>
                  <a:cubicBezTo>
                    <a:pt x="1" y="3189"/>
                    <a:pt x="327" y="6178"/>
                    <a:pt x="2241" y="8092"/>
                  </a:cubicBezTo>
                  <a:cubicBezTo>
                    <a:pt x="2352" y="8203"/>
                    <a:pt x="2463" y="8307"/>
                    <a:pt x="2574" y="8405"/>
                  </a:cubicBezTo>
                  <a:cubicBezTo>
                    <a:pt x="3647" y="9316"/>
                    <a:pt x="4980" y="9782"/>
                    <a:pt x="6320" y="9782"/>
                  </a:cubicBezTo>
                  <a:cubicBezTo>
                    <a:pt x="7394" y="9782"/>
                    <a:pt x="8472" y="9482"/>
                    <a:pt x="9423" y="8872"/>
                  </a:cubicBezTo>
                  <a:lnTo>
                    <a:pt x="9423" y="8872"/>
                  </a:lnTo>
                  <a:cubicBezTo>
                    <a:pt x="10793" y="6736"/>
                    <a:pt x="10605" y="3957"/>
                    <a:pt x="8955" y="2023"/>
                  </a:cubicBezTo>
                  <a:cubicBezTo>
                    <a:pt x="8858" y="1912"/>
                    <a:pt x="8754" y="1794"/>
                    <a:pt x="8643" y="1690"/>
                  </a:cubicBezTo>
                  <a:cubicBezTo>
                    <a:pt x="7529" y="576"/>
                    <a:pt x="6051" y="0"/>
                    <a:pt x="45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4"/>
            <p:cNvSpPr/>
            <p:nvPr/>
          </p:nvSpPr>
          <p:spPr>
            <a:xfrm>
              <a:off x="7508791" y="3711985"/>
              <a:ext cx="251691" cy="243572"/>
            </a:xfrm>
            <a:custGeom>
              <a:avLst/>
              <a:gdLst/>
              <a:ahLst/>
              <a:cxnLst/>
              <a:rect l="l" t="t" r="r" b="b"/>
              <a:pathLst>
                <a:path w="9580" h="9271" extrusionOk="0">
                  <a:moveTo>
                    <a:pt x="4946" y="1"/>
                  </a:moveTo>
                  <a:cubicBezTo>
                    <a:pt x="4842" y="1"/>
                    <a:pt x="4738" y="7"/>
                    <a:pt x="4641" y="14"/>
                  </a:cubicBezTo>
                  <a:cubicBezTo>
                    <a:pt x="2906" y="125"/>
                    <a:pt x="1381" y="1201"/>
                    <a:pt x="694" y="2796"/>
                  </a:cubicBezTo>
                  <a:cubicBezTo>
                    <a:pt x="0" y="4384"/>
                    <a:pt x="257" y="6229"/>
                    <a:pt x="1360" y="7575"/>
                  </a:cubicBezTo>
                  <a:cubicBezTo>
                    <a:pt x="1561" y="7818"/>
                    <a:pt x="1790" y="8047"/>
                    <a:pt x="2039" y="8248"/>
                  </a:cubicBezTo>
                  <a:cubicBezTo>
                    <a:pt x="2878" y="8922"/>
                    <a:pt x="3906" y="9270"/>
                    <a:pt x="4943" y="9270"/>
                  </a:cubicBezTo>
                  <a:cubicBezTo>
                    <a:pt x="5623" y="9270"/>
                    <a:pt x="6306" y="9121"/>
                    <a:pt x="6943" y="8816"/>
                  </a:cubicBezTo>
                  <a:cubicBezTo>
                    <a:pt x="8553" y="8047"/>
                    <a:pt x="9579" y="6417"/>
                    <a:pt x="9579" y="4634"/>
                  </a:cubicBezTo>
                  <a:cubicBezTo>
                    <a:pt x="9579" y="3247"/>
                    <a:pt x="8955" y="1936"/>
                    <a:pt x="7880" y="1055"/>
                  </a:cubicBezTo>
                  <a:cubicBezTo>
                    <a:pt x="7741" y="937"/>
                    <a:pt x="7595" y="833"/>
                    <a:pt x="7443" y="736"/>
                  </a:cubicBezTo>
                  <a:cubicBezTo>
                    <a:pt x="6694" y="257"/>
                    <a:pt x="5827" y="1"/>
                    <a:pt x="49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4"/>
            <p:cNvSpPr/>
            <p:nvPr/>
          </p:nvSpPr>
          <p:spPr>
            <a:xfrm>
              <a:off x="7496575" y="3728248"/>
              <a:ext cx="251323" cy="227310"/>
            </a:xfrm>
            <a:custGeom>
              <a:avLst/>
              <a:gdLst/>
              <a:ahLst/>
              <a:cxnLst/>
              <a:rect l="l" t="t" r="r" b="b"/>
              <a:pathLst>
                <a:path w="9566" h="8652" extrusionOk="0">
                  <a:moveTo>
                    <a:pt x="3663" y="0"/>
                  </a:moveTo>
                  <a:cubicBezTo>
                    <a:pt x="3458" y="0"/>
                    <a:pt x="3252" y="11"/>
                    <a:pt x="3045" y="34"/>
                  </a:cubicBezTo>
                  <a:cubicBezTo>
                    <a:pt x="444" y="1580"/>
                    <a:pt x="0" y="5159"/>
                    <a:pt x="2137" y="7296"/>
                  </a:cubicBezTo>
                  <a:cubicBezTo>
                    <a:pt x="3053" y="8211"/>
                    <a:pt x="4232" y="8652"/>
                    <a:pt x="5403" y="8652"/>
                  </a:cubicBezTo>
                  <a:cubicBezTo>
                    <a:pt x="6963" y="8652"/>
                    <a:pt x="8508" y="7869"/>
                    <a:pt x="9392" y="6387"/>
                  </a:cubicBezTo>
                  <a:cubicBezTo>
                    <a:pt x="9565" y="4813"/>
                    <a:pt x="9080" y="3231"/>
                    <a:pt x="8053" y="2024"/>
                  </a:cubicBezTo>
                  <a:cubicBezTo>
                    <a:pt x="7949" y="1913"/>
                    <a:pt x="7845" y="1795"/>
                    <a:pt x="7741" y="1691"/>
                  </a:cubicBezTo>
                  <a:cubicBezTo>
                    <a:pt x="6653" y="603"/>
                    <a:pt x="5183" y="0"/>
                    <a:pt x="36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5" name="Google Shape;1075;p44"/>
            <p:cNvSpPr/>
            <p:nvPr/>
          </p:nvSpPr>
          <p:spPr>
            <a:xfrm>
              <a:off x="7511524" y="3731296"/>
              <a:ext cx="221976" cy="232564"/>
            </a:xfrm>
            <a:custGeom>
              <a:avLst/>
              <a:gdLst/>
              <a:ahLst/>
              <a:cxnLst/>
              <a:rect l="l" t="t" r="r" b="b"/>
              <a:pathLst>
                <a:path w="8449" h="8852" extrusionOk="0">
                  <a:moveTo>
                    <a:pt x="7339" y="1"/>
                  </a:moveTo>
                  <a:lnTo>
                    <a:pt x="0" y="7339"/>
                  </a:lnTo>
                  <a:cubicBezTo>
                    <a:pt x="139" y="7866"/>
                    <a:pt x="340" y="8373"/>
                    <a:pt x="597" y="8851"/>
                  </a:cubicBezTo>
                  <a:lnTo>
                    <a:pt x="1935" y="7513"/>
                  </a:lnTo>
                  <a:lnTo>
                    <a:pt x="8449" y="1000"/>
                  </a:lnTo>
                  <a:cubicBezTo>
                    <a:pt x="8247" y="750"/>
                    <a:pt x="8025" y="521"/>
                    <a:pt x="7776" y="320"/>
                  </a:cubicBezTo>
                  <a:cubicBezTo>
                    <a:pt x="7637" y="202"/>
                    <a:pt x="7491" y="98"/>
                    <a:pt x="73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4"/>
            <p:cNvSpPr/>
            <p:nvPr/>
          </p:nvSpPr>
          <p:spPr>
            <a:xfrm>
              <a:off x="7519721" y="3712169"/>
              <a:ext cx="144157" cy="136696"/>
            </a:xfrm>
            <a:custGeom>
              <a:avLst/>
              <a:gdLst/>
              <a:ahLst/>
              <a:cxnLst/>
              <a:rect l="l" t="t" r="r" b="b"/>
              <a:pathLst>
                <a:path w="5487" h="5203" extrusionOk="0">
                  <a:moveTo>
                    <a:pt x="4530" y="0"/>
                  </a:moveTo>
                  <a:cubicBezTo>
                    <a:pt x="4426" y="0"/>
                    <a:pt x="4322" y="7"/>
                    <a:pt x="4225" y="14"/>
                  </a:cubicBezTo>
                  <a:lnTo>
                    <a:pt x="0" y="4232"/>
                  </a:lnTo>
                  <a:cubicBezTo>
                    <a:pt x="91" y="4571"/>
                    <a:pt x="215" y="4897"/>
                    <a:pt x="382" y="5203"/>
                  </a:cubicBezTo>
                  <a:lnTo>
                    <a:pt x="5487" y="98"/>
                  </a:lnTo>
                  <a:cubicBezTo>
                    <a:pt x="5175" y="35"/>
                    <a:pt x="4849" y="0"/>
                    <a:pt x="45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4"/>
            <p:cNvSpPr/>
            <p:nvPr/>
          </p:nvSpPr>
          <p:spPr>
            <a:xfrm>
              <a:off x="7502039" y="3706442"/>
              <a:ext cx="276466" cy="254686"/>
            </a:xfrm>
            <a:custGeom>
              <a:avLst/>
              <a:gdLst/>
              <a:ahLst/>
              <a:cxnLst/>
              <a:rect l="l" t="t" r="r" b="b"/>
              <a:pathLst>
                <a:path w="10523" h="9694" extrusionOk="0">
                  <a:moveTo>
                    <a:pt x="5203" y="434"/>
                  </a:moveTo>
                  <a:cubicBezTo>
                    <a:pt x="6375" y="434"/>
                    <a:pt x="7492" y="898"/>
                    <a:pt x="8324" y="1724"/>
                  </a:cubicBezTo>
                  <a:cubicBezTo>
                    <a:pt x="9808" y="3215"/>
                    <a:pt x="10044" y="5545"/>
                    <a:pt x="8872" y="7300"/>
                  </a:cubicBezTo>
                  <a:cubicBezTo>
                    <a:pt x="8035" y="8555"/>
                    <a:pt x="6642" y="9259"/>
                    <a:pt x="5203" y="9259"/>
                  </a:cubicBezTo>
                  <a:cubicBezTo>
                    <a:pt x="4638" y="9259"/>
                    <a:pt x="4065" y="9150"/>
                    <a:pt x="3517" y="8923"/>
                  </a:cubicBezTo>
                  <a:cubicBezTo>
                    <a:pt x="1568" y="8119"/>
                    <a:pt x="465" y="6052"/>
                    <a:pt x="875" y="3992"/>
                  </a:cubicBezTo>
                  <a:cubicBezTo>
                    <a:pt x="1284" y="1925"/>
                    <a:pt x="3094" y="434"/>
                    <a:pt x="5203" y="434"/>
                  </a:cubicBezTo>
                  <a:close/>
                  <a:moveTo>
                    <a:pt x="5207" y="0"/>
                  </a:moveTo>
                  <a:cubicBezTo>
                    <a:pt x="4584" y="0"/>
                    <a:pt x="3954" y="120"/>
                    <a:pt x="3351" y="371"/>
                  </a:cubicBezTo>
                  <a:cubicBezTo>
                    <a:pt x="1214" y="1252"/>
                    <a:pt x="1" y="3520"/>
                    <a:pt x="451" y="5788"/>
                  </a:cubicBezTo>
                  <a:cubicBezTo>
                    <a:pt x="895" y="8056"/>
                    <a:pt x="2886" y="9693"/>
                    <a:pt x="5203" y="9693"/>
                  </a:cubicBezTo>
                  <a:cubicBezTo>
                    <a:pt x="5211" y="9693"/>
                    <a:pt x="5220" y="9693"/>
                    <a:pt x="5228" y="9693"/>
                  </a:cubicBezTo>
                  <a:cubicBezTo>
                    <a:pt x="6502" y="9693"/>
                    <a:pt x="7727" y="9181"/>
                    <a:pt x="8629" y="8278"/>
                  </a:cubicBezTo>
                  <a:cubicBezTo>
                    <a:pt x="10266" y="6641"/>
                    <a:pt x="10523" y="4082"/>
                    <a:pt x="9240" y="2154"/>
                  </a:cubicBezTo>
                  <a:cubicBezTo>
                    <a:pt x="8319" y="775"/>
                    <a:pt x="6788" y="0"/>
                    <a:pt x="52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4"/>
            <p:cNvSpPr/>
            <p:nvPr/>
          </p:nvSpPr>
          <p:spPr>
            <a:xfrm>
              <a:off x="7402362" y="3750580"/>
              <a:ext cx="333871" cy="303684"/>
            </a:xfrm>
            <a:custGeom>
              <a:avLst/>
              <a:gdLst/>
              <a:ahLst/>
              <a:cxnLst/>
              <a:rect l="l" t="t" r="r" b="b"/>
              <a:pathLst>
                <a:path w="12708" h="11559" extrusionOk="0">
                  <a:moveTo>
                    <a:pt x="6339" y="0"/>
                  </a:moveTo>
                  <a:cubicBezTo>
                    <a:pt x="4863" y="0"/>
                    <a:pt x="3387" y="562"/>
                    <a:pt x="2262" y="1688"/>
                  </a:cubicBezTo>
                  <a:cubicBezTo>
                    <a:pt x="0" y="3949"/>
                    <a:pt x="14" y="7625"/>
                    <a:pt x="2296" y="9865"/>
                  </a:cubicBezTo>
                  <a:cubicBezTo>
                    <a:pt x="2407" y="9976"/>
                    <a:pt x="2518" y="10080"/>
                    <a:pt x="2629" y="10177"/>
                  </a:cubicBezTo>
                  <a:cubicBezTo>
                    <a:pt x="3711" y="11101"/>
                    <a:pt x="5041" y="11558"/>
                    <a:pt x="6368" y="11558"/>
                  </a:cubicBezTo>
                  <a:cubicBezTo>
                    <a:pt x="7850" y="11558"/>
                    <a:pt x="9327" y="10989"/>
                    <a:pt x="10446" y="9865"/>
                  </a:cubicBezTo>
                  <a:lnTo>
                    <a:pt x="10446" y="9872"/>
                  </a:lnTo>
                  <a:cubicBezTo>
                    <a:pt x="12569" y="7743"/>
                    <a:pt x="12708" y="4344"/>
                    <a:pt x="10758" y="2055"/>
                  </a:cubicBezTo>
                  <a:cubicBezTo>
                    <a:pt x="10654" y="1937"/>
                    <a:pt x="10557" y="1826"/>
                    <a:pt x="10446" y="1715"/>
                  </a:cubicBezTo>
                  <a:cubicBezTo>
                    <a:pt x="9318" y="573"/>
                    <a:pt x="7828" y="0"/>
                    <a:pt x="63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4"/>
            <p:cNvSpPr/>
            <p:nvPr/>
          </p:nvSpPr>
          <p:spPr>
            <a:xfrm>
              <a:off x="7471432" y="3804570"/>
              <a:ext cx="236741" cy="236741"/>
            </a:xfrm>
            <a:custGeom>
              <a:avLst/>
              <a:gdLst/>
              <a:ahLst/>
              <a:cxnLst/>
              <a:rect l="l" t="t" r="r" b="b"/>
              <a:pathLst>
                <a:path w="9011" h="9011" extrusionOk="0">
                  <a:moveTo>
                    <a:pt x="8129" y="0"/>
                  </a:moveTo>
                  <a:lnTo>
                    <a:pt x="0" y="8122"/>
                  </a:lnTo>
                  <a:cubicBezTo>
                    <a:pt x="423" y="8483"/>
                    <a:pt x="895" y="8781"/>
                    <a:pt x="1408" y="9010"/>
                  </a:cubicBezTo>
                  <a:lnTo>
                    <a:pt x="9010" y="1401"/>
                  </a:lnTo>
                  <a:cubicBezTo>
                    <a:pt x="8788" y="895"/>
                    <a:pt x="8490" y="423"/>
                    <a:pt x="8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4"/>
            <p:cNvSpPr/>
            <p:nvPr/>
          </p:nvSpPr>
          <p:spPr>
            <a:xfrm>
              <a:off x="7435334" y="3781029"/>
              <a:ext cx="256078" cy="243520"/>
            </a:xfrm>
            <a:custGeom>
              <a:avLst/>
              <a:gdLst/>
              <a:ahLst/>
              <a:cxnLst/>
              <a:rect l="l" t="t" r="r" b="b"/>
              <a:pathLst>
                <a:path w="9747" h="9269" extrusionOk="0">
                  <a:moveTo>
                    <a:pt x="5117" y="0"/>
                  </a:moveTo>
                  <a:cubicBezTo>
                    <a:pt x="4109" y="0"/>
                    <a:pt x="3101" y="328"/>
                    <a:pt x="2262" y="986"/>
                  </a:cubicBezTo>
                  <a:cubicBezTo>
                    <a:pt x="556" y="2318"/>
                    <a:pt x="1" y="4656"/>
                    <a:pt x="930" y="6618"/>
                  </a:cubicBezTo>
                  <a:cubicBezTo>
                    <a:pt x="1705" y="8262"/>
                    <a:pt x="3357" y="9269"/>
                    <a:pt x="5120" y="9269"/>
                  </a:cubicBezTo>
                  <a:cubicBezTo>
                    <a:pt x="5455" y="9269"/>
                    <a:pt x="5795" y="9232"/>
                    <a:pt x="6133" y="9157"/>
                  </a:cubicBezTo>
                  <a:cubicBezTo>
                    <a:pt x="8248" y="8679"/>
                    <a:pt x="9746" y="6799"/>
                    <a:pt x="9746" y="4635"/>
                  </a:cubicBezTo>
                  <a:cubicBezTo>
                    <a:pt x="9746" y="3247"/>
                    <a:pt x="9122" y="1930"/>
                    <a:pt x="8054" y="1049"/>
                  </a:cubicBezTo>
                  <a:cubicBezTo>
                    <a:pt x="7201" y="351"/>
                    <a:pt x="6159" y="0"/>
                    <a:pt x="511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4"/>
            <p:cNvSpPr/>
            <p:nvPr/>
          </p:nvSpPr>
          <p:spPr>
            <a:xfrm>
              <a:off x="7435701" y="3780924"/>
              <a:ext cx="211231" cy="198962"/>
            </a:xfrm>
            <a:custGeom>
              <a:avLst/>
              <a:gdLst/>
              <a:ahLst/>
              <a:cxnLst/>
              <a:rect l="l" t="t" r="r" b="b"/>
              <a:pathLst>
                <a:path w="8040" h="7573" extrusionOk="0">
                  <a:moveTo>
                    <a:pt x="5097" y="1"/>
                  </a:moveTo>
                  <a:cubicBezTo>
                    <a:pt x="3906" y="1"/>
                    <a:pt x="2718" y="458"/>
                    <a:pt x="1818" y="1358"/>
                  </a:cubicBezTo>
                  <a:cubicBezTo>
                    <a:pt x="133" y="3043"/>
                    <a:pt x="1" y="5735"/>
                    <a:pt x="1520" y="7573"/>
                  </a:cubicBezTo>
                  <a:lnTo>
                    <a:pt x="1520" y="7573"/>
                  </a:lnTo>
                  <a:lnTo>
                    <a:pt x="8040" y="1053"/>
                  </a:lnTo>
                  <a:cubicBezTo>
                    <a:pt x="7180" y="348"/>
                    <a:pt x="6137" y="1"/>
                    <a:pt x="50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4"/>
            <p:cNvSpPr/>
            <p:nvPr/>
          </p:nvSpPr>
          <p:spPr>
            <a:xfrm>
              <a:off x="7452122" y="3785417"/>
              <a:ext cx="174949" cy="174791"/>
            </a:xfrm>
            <a:custGeom>
              <a:avLst/>
              <a:gdLst/>
              <a:ahLst/>
              <a:cxnLst/>
              <a:rect l="l" t="t" r="r" b="b"/>
              <a:pathLst>
                <a:path w="6659" h="6653" extrusionOk="0">
                  <a:moveTo>
                    <a:pt x="5688" y="1"/>
                  </a:moveTo>
                  <a:lnTo>
                    <a:pt x="0" y="5682"/>
                  </a:lnTo>
                  <a:cubicBezTo>
                    <a:pt x="97" y="6014"/>
                    <a:pt x="222" y="6340"/>
                    <a:pt x="388" y="6653"/>
                  </a:cubicBezTo>
                  <a:lnTo>
                    <a:pt x="6659" y="382"/>
                  </a:lnTo>
                  <a:cubicBezTo>
                    <a:pt x="6354" y="216"/>
                    <a:pt x="6028" y="91"/>
                    <a:pt x="5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4"/>
            <p:cNvSpPr/>
            <p:nvPr/>
          </p:nvSpPr>
          <p:spPr>
            <a:xfrm>
              <a:off x="7432969" y="3775407"/>
              <a:ext cx="276466" cy="254791"/>
            </a:xfrm>
            <a:custGeom>
              <a:avLst/>
              <a:gdLst/>
              <a:ahLst/>
              <a:cxnLst/>
              <a:rect l="l" t="t" r="r" b="b"/>
              <a:pathLst>
                <a:path w="10523" h="9698" extrusionOk="0">
                  <a:moveTo>
                    <a:pt x="5229" y="437"/>
                  </a:moveTo>
                  <a:cubicBezTo>
                    <a:pt x="6392" y="437"/>
                    <a:pt x="7505" y="901"/>
                    <a:pt x="8324" y="1727"/>
                  </a:cubicBezTo>
                  <a:cubicBezTo>
                    <a:pt x="9815" y="3212"/>
                    <a:pt x="10044" y="5549"/>
                    <a:pt x="8879" y="7297"/>
                  </a:cubicBezTo>
                  <a:cubicBezTo>
                    <a:pt x="8036" y="8554"/>
                    <a:pt x="6642" y="9262"/>
                    <a:pt x="5203" y="9262"/>
                  </a:cubicBezTo>
                  <a:cubicBezTo>
                    <a:pt x="4640" y="9262"/>
                    <a:pt x="4070" y="9153"/>
                    <a:pt x="3524" y="8927"/>
                  </a:cubicBezTo>
                  <a:cubicBezTo>
                    <a:pt x="1575" y="8123"/>
                    <a:pt x="472" y="6056"/>
                    <a:pt x="882" y="3989"/>
                  </a:cubicBezTo>
                  <a:cubicBezTo>
                    <a:pt x="1291" y="1922"/>
                    <a:pt x="3101" y="437"/>
                    <a:pt x="5203" y="437"/>
                  </a:cubicBezTo>
                  <a:cubicBezTo>
                    <a:pt x="5212" y="437"/>
                    <a:pt x="5220" y="437"/>
                    <a:pt x="5229" y="437"/>
                  </a:cubicBezTo>
                  <a:close/>
                  <a:moveTo>
                    <a:pt x="5204" y="0"/>
                  </a:moveTo>
                  <a:cubicBezTo>
                    <a:pt x="4583" y="0"/>
                    <a:pt x="3954" y="119"/>
                    <a:pt x="3351" y="368"/>
                  </a:cubicBezTo>
                  <a:cubicBezTo>
                    <a:pt x="1215" y="1256"/>
                    <a:pt x="1" y="3524"/>
                    <a:pt x="452" y="5792"/>
                  </a:cubicBezTo>
                  <a:cubicBezTo>
                    <a:pt x="902" y="8060"/>
                    <a:pt x="2893" y="9697"/>
                    <a:pt x="5203" y="9697"/>
                  </a:cubicBezTo>
                  <a:cubicBezTo>
                    <a:pt x="6493" y="9697"/>
                    <a:pt x="7728" y="9191"/>
                    <a:pt x="8636" y="8275"/>
                  </a:cubicBezTo>
                  <a:cubicBezTo>
                    <a:pt x="10266" y="6645"/>
                    <a:pt x="10523" y="4079"/>
                    <a:pt x="9240" y="2157"/>
                  </a:cubicBezTo>
                  <a:cubicBezTo>
                    <a:pt x="8319" y="773"/>
                    <a:pt x="6786" y="0"/>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4"/>
            <p:cNvSpPr/>
            <p:nvPr/>
          </p:nvSpPr>
          <p:spPr>
            <a:xfrm>
              <a:off x="7528286" y="3838093"/>
              <a:ext cx="82758" cy="129418"/>
            </a:xfrm>
            <a:custGeom>
              <a:avLst/>
              <a:gdLst/>
              <a:ahLst/>
              <a:cxnLst/>
              <a:rect l="l" t="t" r="r" b="b"/>
              <a:pathLst>
                <a:path w="3150" h="4926" extrusionOk="0">
                  <a:moveTo>
                    <a:pt x="1575" y="0"/>
                  </a:moveTo>
                  <a:cubicBezTo>
                    <a:pt x="722" y="0"/>
                    <a:pt x="14" y="604"/>
                    <a:pt x="14" y="1339"/>
                  </a:cubicBezTo>
                  <a:cubicBezTo>
                    <a:pt x="14" y="2081"/>
                    <a:pt x="715" y="2678"/>
                    <a:pt x="1575" y="2678"/>
                  </a:cubicBezTo>
                  <a:cubicBezTo>
                    <a:pt x="2199" y="2678"/>
                    <a:pt x="2705" y="3087"/>
                    <a:pt x="2705" y="3579"/>
                  </a:cubicBezTo>
                  <a:cubicBezTo>
                    <a:pt x="2705" y="4079"/>
                    <a:pt x="2199" y="4488"/>
                    <a:pt x="1575" y="4488"/>
                  </a:cubicBezTo>
                  <a:cubicBezTo>
                    <a:pt x="958" y="4488"/>
                    <a:pt x="451" y="4079"/>
                    <a:pt x="451" y="3579"/>
                  </a:cubicBezTo>
                  <a:cubicBezTo>
                    <a:pt x="465" y="3423"/>
                    <a:pt x="349" y="3345"/>
                    <a:pt x="233" y="3345"/>
                  </a:cubicBezTo>
                  <a:cubicBezTo>
                    <a:pt x="117" y="3345"/>
                    <a:pt x="0" y="3423"/>
                    <a:pt x="14" y="3579"/>
                  </a:cubicBezTo>
                  <a:cubicBezTo>
                    <a:pt x="14" y="4322"/>
                    <a:pt x="715" y="4925"/>
                    <a:pt x="1575" y="4925"/>
                  </a:cubicBezTo>
                  <a:cubicBezTo>
                    <a:pt x="2442" y="4925"/>
                    <a:pt x="3136" y="4322"/>
                    <a:pt x="3136" y="3579"/>
                  </a:cubicBezTo>
                  <a:cubicBezTo>
                    <a:pt x="3136" y="2844"/>
                    <a:pt x="2442" y="2241"/>
                    <a:pt x="1575" y="2241"/>
                  </a:cubicBezTo>
                  <a:cubicBezTo>
                    <a:pt x="958" y="2241"/>
                    <a:pt x="451" y="1838"/>
                    <a:pt x="451" y="1339"/>
                  </a:cubicBezTo>
                  <a:cubicBezTo>
                    <a:pt x="451" y="840"/>
                    <a:pt x="958" y="437"/>
                    <a:pt x="1575" y="437"/>
                  </a:cubicBezTo>
                  <a:cubicBezTo>
                    <a:pt x="2199" y="437"/>
                    <a:pt x="2705" y="840"/>
                    <a:pt x="2705" y="1339"/>
                  </a:cubicBezTo>
                  <a:cubicBezTo>
                    <a:pt x="2692" y="1499"/>
                    <a:pt x="2806" y="1578"/>
                    <a:pt x="2921" y="1578"/>
                  </a:cubicBezTo>
                  <a:cubicBezTo>
                    <a:pt x="3035" y="1578"/>
                    <a:pt x="3149" y="1499"/>
                    <a:pt x="3136" y="1339"/>
                  </a:cubicBezTo>
                  <a:cubicBezTo>
                    <a:pt x="3136" y="604"/>
                    <a:pt x="2435" y="0"/>
                    <a:pt x="15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7563622" y="3825798"/>
              <a:ext cx="12164" cy="153353"/>
            </a:xfrm>
            <a:custGeom>
              <a:avLst/>
              <a:gdLst/>
              <a:ahLst/>
              <a:cxnLst/>
              <a:rect l="l" t="t" r="r" b="b"/>
              <a:pathLst>
                <a:path w="463" h="5837" extrusionOk="0">
                  <a:moveTo>
                    <a:pt x="232" y="0"/>
                  </a:moveTo>
                  <a:cubicBezTo>
                    <a:pt x="117" y="0"/>
                    <a:pt x="1" y="80"/>
                    <a:pt x="15" y="239"/>
                  </a:cubicBezTo>
                  <a:lnTo>
                    <a:pt x="15" y="5622"/>
                  </a:lnTo>
                  <a:cubicBezTo>
                    <a:pt x="15" y="5740"/>
                    <a:pt x="112" y="5837"/>
                    <a:pt x="230" y="5837"/>
                  </a:cubicBezTo>
                  <a:cubicBezTo>
                    <a:pt x="355" y="5837"/>
                    <a:pt x="452" y="5740"/>
                    <a:pt x="445" y="5622"/>
                  </a:cubicBezTo>
                  <a:lnTo>
                    <a:pt x="445" y="239"/>
                  </a:lnTo>
                  <a:cubicBezTo>
                    <a:pt x="462" y="80"/>
                    <a:pt x="348" y="0"/>
                    <a:pt x="2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6" name="Google Shape;1086;p44"/>
          <p:cNvGrpSpPr/>
          <p:nvPr/>
        </p:nvGrpSpPr>
        <p:grpSpPr>
          <a:xfrm>
            <a:off x="3249065" y="1516030"/>
            <a:ext cx="442736" cy="435562"/>
            <a:chOff x="2189568" y="1961603"/>
            <a:chExt cx="364993" cy="359049"/>
          </a:xfrm>
        </p:grpSpPr>
        <p:sp>
          <p:nvSpPr>
            <p:cNvPr id="1087" name="Google Shape;1087;p44"/>
            <p:cNvSpPr/>
            <p:nvPr/>
          </p:nvSpPr>
          <p:spPr>
            <a:xfrm>
              <a:off x="2232197" y="2004206"/>
              <a:ext cx="77822" cy="73868"/>
            </a:xfrm>
            <a:custGeom>
              <a:avLst/>
              <a:gdLst/>
              <a:ahLst/>
              <a:cxnLst/>
              <a:rect l="l" t="t" r="r" b="b"/>
              <a:pathLst>
                <a:path w="2972" h="2821" extrusionOk="0">
                  <a:moveTo>
                    <a:pt x="292" y="1"/>
                  </a:moveTo>
                  <a:cubicBezTo>
                    <a:pt x="135" y="1"/>
                    <a:pt x="1" y="204"/>
                    <a:pt x="147" y="350"/>
                  </a:cubicBezTo>
                  <a:lnTo>
                    <a:pt x="2551" y="2754"/>
                  </a:lnTo>
                  <a:cubicBezTo>
                    <a:pt x="2590" y="2792"/>
                    <a:pt x="2647" y="2821"/>
                    <a:pt x="2694" y="2821"/>
                  </a:cubicBezTo>
                  <a:cubicBezTo>
                    <a:pt x="2876" y="2821"/>
                    <a:pt x="2971" y="2592"/>
                    <a:pt x="2838" y="2468"/>
                  </a:cubicBezTo>
                  <a:lnTo>
                    <a:pt x="434" y="64"/>
                  </a:lnTo>
                  <a:cubicBezTo>
                    <a:pt x="389" y="19"/>
                    <a:pt x="340" y="1"/>
                    <a:pt x="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4"/>
            <p:cNvSpPr/>
            <p:nvPr/>
          </p:nvSpPr>
          <p:spPr>
            <a:xfrm>
              <a:off x="2192187" y="2070061"/>
              <a:ext cx="100838" cy="35009"/>
            </a:xfrm>
            <a:custGeom>
              <a:avLst/>
              <a:gdLst/>
              <a:ahLst/>
              <a:cxnLst/>
              <a:rect l="l" t="t" r="r" b="b"/>
              <a:pathLst>
                <a:path w="3851" h="1337" extrusionOk="0">
                  <a:moveTo>
                    <a:pt x="285" y="0"/>
                  </a:moveTo>
                  <a:cubicBezTo>
                    <a:pt x="74" y="0"/>
                    <a:pt x="1" y="332"/>
                    <a:pt x="244" y="401"/>
                  </a:cubicBezTo>
                  <a:lnTo>
                    <a:pt x="3517" y="1327"/>
                  </a:lnTo>
                  <a:cubicBezTo>
                    <a:pt x="3526" y="1336"/>
                    <a:pt x="3545" y="1336"/>
                    <a:pt x="3564" y="1336"/>
                  </a:cubicBezTo>
                  <a:cubicBezTo>
                    <a:pt x="3803" y="1336"/>
                    <a:pt x="3850" y="1002"/>
                    <a:pt x="3621" y="935"/>
                  </a:cubicBezTo>
                  <a:lnTo>
                    <a:pt x="349" y="10"/>
                  </a:lnTo>
                  <a:cubicBezTo>
                    <a:pt x="327" y="3"/>
                    <a:pt x="305" y="0"/>
                    <a:pt x="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4"/>
            <p:cNvSpPr/>
            <p:nvPr/>
          </p:nvSpPr>
          <p:spPr>
            <a:xfrm>
              <a:off x="2189568" y="2121514"/>
              <a:ext cx="100131" cy="36999"/>
            </a:xfrm>
            <a:custGeom>
              <a:avLst/>
              <a:gdLst/>
              <a:ahLst/>
              <a:cxnLst/>
              <a:rect l="l" t="t" r="r" b="b"/>
              <a:pathLst>
                <a:path w="3824" h="1413" extrusionOk="0">
                  <a:moveTo>
                    <a:pt x="3539" y="0"/>
                  </a:moveTo>
                  <a:cubicBezTo>
                    <a:pt x="3519" y="0"/>
                    <a:pt x="3497" y="3"/>
                    <a:pt x="3473" y="10"/>
                  </a:cubicBezTo>
                  <a:lnTo>
                    <a:pt x="220" y="1012"/>
                  </a:lnTo>
                  <a:cubicBezTo>
                    <a:pt x="1" y="1079"/>
                    <a:pt x="49" y="1403"/>
                    <a:pt x="278" y="1413"/>
                  </a:cubicBezTo>
                  <a:cubicBezTo>
                    <a:pt x="306" y="1403"/>
                    <a:pt x="325" y="1403"/>
                    <a:pt x="344" y="1394"/>
                  </a:cubicBezTo>
                  <a:lnTo>
                    <a:pt x="3597" y="392"/>
                  </a:lnTo>
                  <a:cubicBezTo>
                    <a:pt x="3823" y="322"/>
                    <a:pt x="3749" y="0"/>
                    <a:pt x="353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4"/>
            <p:cNvSpPr/>
            <p:nvPr/>
          </p:nvSpPr>
          <p:spPr>
            <a:xfrm>
              <a:off x="2299048" y="1964404"/>
              <a:ext cx="36947" cy="96439"/>
            </a:xfrm>
            <a:custGeom>
              <a:avLst/>
              <a:gdLst/>
              <a:ahLst/>
              <a:cxnLst/>
              <a:rect l="l" t="t" r="r" b="b"/>
              <a:pathLst>
                <a:path w="1411" h="3683" extrusionOk="0">
                  <a:moveTo>
                    <a:pt x="250" y="1"/>
                  </a:moveTo>
                  <a:cubicBezTo>
                    <a:pt x="127" y="1"/>
                    <a:pt x="0" y="106"/>
                    <a:pt x="46" y="267"/>
                  </a:cubicBezTo>
                  <a:lnTo>
                    <a:pt x="981" y="3539"/>
                  </a:lnTo>
                  <a:cubicBezTo>
                    <a:pt x="1010" y="3625"/>
                    <a:pt x="1086" y="3683"/>
                    <a:pt x="1181" y="3683"/>
                  </a:cubicBezTo>
                  <a:cubicBezTo>
                    <a:pt x="1315" y="3683"/>
                    <a:pt x="1410" y="3559"/>
                    <a:pt x="1372" y="3425"/>
                  </a:cubicBezTo>
                  <a:lnTo>
                    <a:pt x="437" y="153"/>
                  </a:lnTo>
                  <a:cubicBezTo>
                    <a:pt x="411" y="47"/>
                    <a:pt x="331" y="1"/>
                    <a:pt x="2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4"/>
            <p:cNvSpPr/>
            <p:nvPr/>
          </p:nvSpPr>
          <p:spPr>
            <a:xfrm>
              <a:off x="2350711" y="1961603"/>
              <a:ext cx="38701" cy="95732"/>
            </a:xfrm>
            <a:custGeom>
              <a:avLst/>
              <a:gdLst/>
              <a:ahLst/>
              <a:cxnLst/>
              <a:rect l="l" t="t" r="r" b="b"/>
              <a:pathLst>
                <a:path w="1478" h="3656" extrusionOk="0">
                  <a:moveTo>
                    <a:pt x="1233" y="0"/>
                  </a:moveTo>
                  <a:cubicBezTo>
                    <a:pt x="1154" y="0"/>
                    <a:pt x="1074" y="44"/>
                    <a:pt x="1040" y="145"/>
                  </a:cubicBezTo>
                  <a:lnTo>
                    <a:pt x="48" y="3398"/>
                  </a:lnTo>
                  <a:cubicBezTo>
                    <a:pt x="0" y="3522"/>
                    <a:pt x="105" y="3656"/>
                    <a:pt x="239" y="3656"/>
                  </a:cubicBezTo>
                  <a:cubicBezTo>
                    <a:pt x="324" y="3656"/>
                    <a:pt x="410" y="3599"/>
                    <a:pt x="439" y="3513"/>
                  </a:cubicBezTo>
                  <a:lnTo>
                    <a:pt x="1431" y="260"/>
                  </a:lnTo>
                  <a:cubicBezTo>
                    <a:pt x="1477" y="104"/>
                    <a:pt x="1355" y="0"/>
                    <a:pt x="12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4"/>
            <p:cNvSpPr/>
            <p:nvPr/>
          </p:nvSpPr>
          <p:spPr>
            <a:xfrm>
              <a:off x="2286243" y="2072313"/>
              <a:ext cx="237838" cy="221604"/>
            </a:xfrm>
            <a:custGeom>
              <a:avLst/>
              <a:gdLst/>
              <a:ahLst/>
              <a:cxnLst/>
              <a:rect l="l" t="t" r="r" b="b"/>
              <a:pathLst>
                <a:path w="9083" h="8463" extrusionOk="0">
                  <a:moveTo>
                    <a:pt x="3880" y="0"/>
                  </a:moveTo>
                  <a:cubicBezTo>
                    <a:pt x="3398" y="0"/>
                    <a:pt x="2905" y="109"/>
                    <a:pt x="2434" y="344"/>
                  </a:cubicBezTo>
                  <a:cubicBezTo>
                    <a:pt x="440" y="1336"/>
                    <a:pt x="1" y="3988"/>
                    <a:pt x="1575" y="5572"/>
                  </a:cubicBezTo>
                  <a:cubicBezTo>
                    <a:pt x="2081" y="6077"/>
                    <a:pt x="2748" y="6402"/>
                    <a:pt x="3464" y="6497"/>
                  </a:cubicBezTo>
                  <a:cubicBezTo>
                    <a:pt x="4427" y="6621"/>
                    <a:pt x="5334" y="7031"/>
                    <a:pt x="6068" y="7661"/>
                  </a:cubicBezTo>
                  <a:cubicBezTo>
                    <a:pt x="6173" y="7756"/>
                    <a:pt x="6278" y="7852"/>
                    <a:pt x="6374" y="7947"/>
                  </a:cubicBezTo>
                  <a:lnTo>
                    <a:pt x="6889" y="8462"/>
                  </a:lnTo>
                  <a:lnTo>
                    <a:pt x="9083" y="6268"/>
                  </a:lnTo>
                  <a:lnTo>
                    <a:pt x="8530" y="5724"/>
                  </a:lnTo>
                  <a:cubicBezTo>
                    <a:pt x="8444" y="5638"/>
                    <a:pt x="8358" y="5543"/>
                    <a:pt x="8282" y="5448"/>
                  </a:cubicBezTo>
                  <a:cubicBezTo>
                    <a:pt x="7642" y="4704"/>
                    <a:pt x="7242" y="3788"/>
                    <a:pt x="7108" y="2815"/>
                  </a:cubicBezTo>
                  <a:cubicBezTo>
                    <a:pt x="6875" y="1132"/>
                    <a:pt x="5435" y="0"/>
                    <a:pt x="38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4"/>
            <p:cNvSpPr/>
            <p:nvPr/>
          </p:nvSpPr>
          <p:spPr>
            <a:xfrm>
              <a:off x="2296481" y="2086296"/>
              <a:ext cx="194895" cy="207621"/>
            </a:xfrm>
            <a:custGeom>
              <a:avLst/>
              <a:gdLst/>
              <a:ahLst/>
              <a:cxnLst/>
              <a:rect l="l" t="t" r="r" b="b"/>
              <a:pathLst>
                <a:path w="7443" h="7929" extrusionOk="0">
                  <a:moveTo>
                    <a:pt x="1709" y="1"/>
                  </a:moveTo>
                  <a:cubicBezTo>
                    <a:pt x="564" y="745"/>
                    <a:pt x="1" y="2128"/>
                    <a:pt x="306" y="3464"/>
                  </a:cubicBezTo>
                  <a:cubicBezTo>
                    <a:pt x="612" y="4790"/>
                    <a:pt x="1718" y="5791"/>
                    <a:pt x="3073" y="5963"/>
                  </a:cubicBezTo>
                  <a:cubicBezTo>
                    <a:pt x="4036" y="6097"/>
                    <a:pt x="4943" y="6497"/>
                    <a:pt x="5677" y="7127"/>
                  </a:cubicBezTo>
                  <a:cubicBezTo>
                    <a:pt x="5782" y="7222"/>
                    <a:pt x="5887" y="7318"/>
                    <a:pt x="5983" y="7413"/>
                  </a:cubicBezTo>
                  <a:lnTo>
                    <a:pt x="6498" y="7928"/>
                  </a:lnTo>
                  <a:lnTo>
                    <a:pt x="7442" y="6984"/>
                  </a:lnTo>
                  <a:lnTo>
                    <a:pt x="6927" y="6469"/>
                  </a:lnTo>
                  <a:cubicBezTo>
                    <a:pt x="6832" y="6373"/>
                    <a:pt x="6727" y="6278"/>
                    <a:pt x="6622" y="6182"/>
                  </a:cubicBezTo>
                  <a:cubicBezTo>
                    <a:pt x="5887" y="5553"/>
                    <a:pt x="4981" y="5143"/>
                    <a:pt x="4017" y="5019"/>
                  </a:cubicBezTo>
                  <a:cubicBezTo>
                    <a:pt x="1632" y="4713"/>
                    <a:pt x="392" y="2014"/>
                    <a:pt x="170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4"/>
            <p:cNvSpPr/>
            <p:nvPr/>
          </p:nvSpPr>
          <p:spPr>
            <a:xfrm>
              <a:off x="2430549" y="2174330"/>
              <a:ext cx="86044" cy="82116"/>
            </a:xfrm>
            <a:custGeom>
              <a:avLst/>
              <a:gdLst/>
              <a:ahLst/>
              <a:cxnLst/>
              <a:rect l="l" t="t" r="r" b="b"/>
              <a:pathLst>
                <a:path w="3286" h="3136" extrusionOk="0">
                  <a:moveTo>
                    <a:pt x="292" y="1"/>
                  </a:moveTo>
                  <a:cubicBezTo>
                    <a:pt x="135" y="1"/>
                    <a:pt x="0" y="205"/>
                    <a:pt x="147" y="359"/>
                  </a:cubicBezTo>
                  <a:lnTo>
                    <a:pt x="2866" y="3078"/>
                  </a:lnTo>
                  <a:cubicBezTo>
                    <a:pt x="2904" y="3116"/>
                    <a:pt x="2952" y="3135"/>
                    <a:pt x="3009" y="3135"/>
                  </a:cubicBezTo>
                  <a:cubicBezTo>
                    <a:pt x="3190" y="3135"/>
                    <a:pt x="3286" y="2916"/>
                    <a:pt x="3152" y="2792"/>
                  </a:cubicBezTo>
                  <a:lnTo>
                    <a:pt x="433" y="63"/>
                  </a:lnTo>
                  <a:cubicBezTo>
                    <a:pt x="389" y="19"/>
                    <a:pt x="340" y="1"/>
                    <a:pt x="2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4"/>
            <p:cNvSpPr/>
            <p:nvPr/>
          </p:nvSpPr>
          <p:spPr>
            <a:xfrm>
              <a:off x="2402740" y="2202478"/>
              <a:ext cx="28358" cy="24483"/>
            </a:xfrm>
            <a:custGeom>
              <a:avLst/>
              <a:gdLst/>
              <a:ahLst/>
              <a:cxnLst/>
              <a:rect l="l" t="t" r="r" b="b"/>
              <a:pathLst>
                <a:path w="1083" h="935" extrusionOk="0">
                  <a:moveTo>
                    <a:pt x="289" y="1"/>
                  </a:moveTo>
                  <a:cubicBezTo>
                    <a:pt x="134" y="1"/>
                    <a:pt x="1" y="191"/>
                    <a:pt x="131" y="343"/>
                  </a:cubicBezTo>
                  <a:cubicBezTo>
                    <a:pt x="303" y="524"/>
                    <a:pt x="494" y="715"/>
                    <a:pt x="665" y="877"/>
                  </a:cubicBezTo>
                  <a:cubicBezTo>
                    <a:pt x="703" y="915"/>
                    <a:pt x="761" y="935"/>
                    <a:pt x="808" y="935"/>
                  </a:cubicBezTo>
                  <a:cubicBezTo>
                    <a:pt x="812" y="935"/>
                    <a:pt x="816" y="935"/>
                    <a:pt x="819" y="935"/>
                  </a:cubicBezTo>
                  <a:cubicBezTo>
                    <a:pt x="1002" y="935"/>
                    <a:pt x="1082" y="703"/>
                    <a:pt x="942" y="582"/>
                  </a:cubicBezTo>
                  <a:cubicBezTo>
                    <a:pt x="780" y="429"/>
                    <a:pt x="589" y="238"/>
                    <a:pt x="436" y="66"/>
                  </a:cubicBezTo>
                  <a:cubicBezTo>
                    <a:pt x="390" y="20"/>
                    <a:pt x="338" y="1"/>
                    <a:pt x="2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4"/>
            <p:cNvSpPr/>
            <p:nvPr/>
          </p:nvSpPr>
          <p:spPr>
            <a:xfrm>
              <a:off x="2433324" y="2233141"/>
              <a:ext cx="55538" cy="51532"/>
            </a:xfrm>
            <a:custGeom>
              <a:avLst/>
              <a:gdLst/>
              <a:ahLst/>
              <a:cxnLst/>
              <a:rect l="l" t="t" r="r" b="b"/>
              <a:pathLst>
                <a:path w="2121" h="1968" extrusionOk="0">
                  <a:moveTo>
                    <a:pt x="290" y="1"/>
                  </a:moveTo>
                  <a:cubicBezTo>
                    <a:pt x="137" y="1"/>
                    <a:pt x="1" y="203"/>
                    <a:pt x="146" y="355"/>
                  </a:cubicBezTo>
                  <a:cubicBezTo>
                    <a:pt x="652" y="870"/>
                    <a:pt x="1176" y="1395"/>
                    <a:pt x="1691" y="1901"/>
                  </a:cubicBezTo>
                  <a:cubicBezTo>
                    <a:pt x="1730" y="1939"/>
                    <a:pt x="1787" y="1958"/>
                    <a:pt x="1835" y="1958"/>
                  </a:cubicBezTo>
                  <a:lnTo>
                    <a:pt x="1844" y="1967"/>
                  </a:lnTo>
                  <a:cubicBezTo>
                    <a:pt x="2025" y="1967"/>
                    <a:pt x="2121" y="1748"/>
                    <a:pt x="1987" y="1614"/>
                  </a:cubicBezTo>
                  <a:cubicBezTo>
                    <a:pt x="1462" y="1109"/>
                    <a:pt x="947" y="584"/>
                    <a:pt x="432" y="69"/>
                  </a:cubicBezTo>
                  <a:cubicBezTo>
                    <a:pt x="389" y="21"/>
                    <a:pt x="339" y="1"/>
                    <a:pt x="2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4"/>
            <p:cNvSpPr/>
            <p:nvPr/>
          </p:nvSpPr>
          <p:spPr>
            <a:xfrm>
              <a:off x="2356105" y="2093994"/>
              <a:ext cx="71066" cy="20320"/>
            </a:xfrm>
            <a:custGeom>
              <a:avLst/>
              <a:gdLst/>
              <a:ahLst/>
              <a:cxnLst/>
              <a:rect l="l" t="t" r="r" b="b"/>
              <a:pathLst>
                <a:path w="2714" h="776" extrusionOk="0">
                  <a:moveTo>
                    <a:pt x="1233" y="1"/>
                  </a:moveTo>
                  <a:cubicBezTo>
                    <a:pt x="916" y="1"/>
                    <a:pt x="564" y="71"/>
                    <a:pt x="204" y="269"/>
                  </a:cubicBezTo>
                  <a:cubicBezTo>
                    <a:pt x="1" y="384"/>
                    <a:pt x="117" y="658"/>
                    <a:pt x="304" y="658"/>
                  </a:cubicBezTo>
                  <a:cubicBezTo>
                    <a:pt x="336" y="658"/>
                    <a:pt x="370" y="650"/>
                    <a:pt x="405" y="632"/>
                  </a:cubicBezTo>
                  <a:cubicBezTo>
                    <a:pt x="693" y="467"/>
                    <a:pt x="978" y="409"/>
                    <a:pt x="1235" y="409"/>
                  </a:cubicBezTo>
                  <a:cubicBezTo>
                    <a:pt x="1829" y="409"/>
                    <a:pt x="2279" y="717"/>
                    <a:pt x="2313" y="737"/>
                  </a:cubicBezTo>
                  <a:cubicBezTo>
                    <a:pt x="2341" y="756"/>
                    <a:pt x="2389" y="775"/>
                    <a:pt x="2427" y="775"/>
                  </a:cubicBezTo>
                  <a:cubicBezTo>
                    <a:pt x="2628" y="775"/>
                    <a:pt x="2713" y="517"/>
                    <a:pt x="2551" y="403"/>
                  </a:cubicBezTo>
                  <a:cubicBezTo>
                    <a:pt x="2518" y="376"/>
                    <a:pt x="1968" y="1"/>
                    <a:pt x="123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4"/>
            <p:cNvSpPr/>
            <p:nvPr/>
          </p:nvSpPr>
          <p:spPr>
            <a:xfrm>
              <a:off x="2387422" y="2184961"/>
              <a:ext cx="30008" cy="30270"/>
            </a:xfrm>
            <a:custGeom>
              <a:avLst/>
              <a:gdLst/>
              <a:ahLst/>
              <a:cxnLst/>
              <a:rect l="l" t="t" r="r" b="b"/>
              <a:pathLst>
                <a:path w="1146" h="1156" extrusionOk="0">
                  <a:moveTo>
                    <a:pt x="573" y="1"/>
                  </a:moveTo>
                  <a:cubicBezTo>
                    <a:pt x="258" y="1"/>
                    <a:pt x="1" y="258"/>
                    <a:pt x="1" y="573"/>
                  </a:cubicBezTo>
                  <a:cubicBezTo>
                    <a:pt x="1" y="898"/>
                    <a:pt x="258" y="1155"/>
                    <a:pt x="573" y="1155"/>
                  </a:cubicBezTo>
                  <a:cubicBezTo>
                    <a:pt x="888" y="1155"/>
                    <a:pt x="1145" y="898"/>
                    <a:pt x="1145" y="573"/>
                  </a:cubicBezTo>
                  <a:cubicBezTo>
                    <a:pt x="1145" y="258"/>
                    <a:pt x="888" y="1"/>
                    <a:pt x="5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4"/>
            <p:cNvSpPr/>
            <p:nvPr/>
          </p:nvSpPr>
          <p:spPr>
            <a:xfrm>
              <a:off x="2415152" y="2156995"/>
              <a:ext cx="30244" cy="30244"/>
            </a:xfrm>
            <a:custGeom>
              <a:avLst/>
              <a:gdLst/>
              <a:ahLst/>
              <a:cxnLst/>
              <a:rect l="l" t="t" r="r" b="b"/>
              <a:pathLst>
                <a:path w="1155" h="1155" extrusionOk="0">
                  <a:moveTo>
                    <a:pt x="582" y="0"/>
                  </a:moveTo>
                  <a:cubicBezTo>
                    <a:pt x="268" y="0"/>
                    <a:pt x="0" y="258"/>
                    <a:pt x="0" y="582"/>
                  </a:cubicBezTo>
                  <a:cubicBezTo>
                    <a:pt x="0" y="897"/>
                    <a:pt x="268" y="1155"/>
                    <a:pt x="582" y="1155"/>
                  </a:cubicBezTo>
                  <a:cubicBezTo>
                    <a:pt x="897" y="1155"/>
                    <a:pt x="1155" y="897"/>
                    <a:pt x="1155" y="582"/>
                  </a:cubicBezTo>
                  <a:cubicBezTo>
                    <a:pt x="1155" y="258"/>
                    <a:pt x="897" y="0"/>
                    <a:pt x="5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4"/>
            <p:cNvSpPr/>
            <p:nvPr/>
          </p:nvSpPr>
          <p:spPr>
            <a:xfrm>
              <a:off x="2474854" y="2244924"/>
              <a:ext cx="79707" cy="75727"/>
            </a:xfrm>
            <a:custGeom>
              <a:avLst/>
              <a:gdLst/>
              <a:ahLst/>
              <a:cxnLst/>
              <a:rect l="l" t="t" r="r" b="b"/>
              <a:pathLst>
                <a:path w="3044" h="2892" extrusionOk="0">
                  <a:moveTo>
                    <a:pt x="2090" y="0"/>
                  </a:moveTo>
                  <a:lnTo>
                    <a:pt x="0" y="2080"/>
                  </a:lnTo>
                  <a:lnTo>
                    <a:pt x="382" y="2462"/>
                  </a:lnTo>
                  <a:cubicBezTo>
                    <a:pt x="673" y="2748"/>
                    <a:pt x="1050" y="2891"/>
                    <a:pt x="1426" y="2891"/>
                  </a:cubicBezTo>
                  <a:cubicBezTo>
                    <a:pt x="1801" y="2891"/>
                    <a:pt x="2176" y="2748"/>
                    <a:pt x="2462" y="2462"/>
                  </a:cubicBezTo>
                  <a:cubicBezTo>
                    <a:pt x="3044" y="1889"/>
                    <a:pt x="3044" y="954"/>
                    <a:pt x="2462" y="382"/>
                  </a:cubicBezTo>
                  <a:lnTo>
                    <a:pt x="20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4"/>
            <p:cNvSpPr/>
            <p:nvPr/>
          </p:nvSpPr>
          <p:spPr>
            <a:xfrm>
              <a:off x="2475115" y="2244924"/>
              <a:ext cx="71459" cy="71721"/>
            </a:xfrm>
            <a:custGeom>
              <a:avLst/>
              <a:gdLst/>
              <a:ahLst/>
              <a:cxnLst/>
              <a:rect l="l" t="t" r="r" b="b"/>
              <a:pathLst>
                <a:path w="2729" h="2739" extrusionOk="0">
                  <a:moveTo>
                    <a:pt x="2080" y="0"/>
                  </a:moveTo>
                  <a:lnTo>
                    <a:pt x="0" y="2080"/>
                  </a:lnTo>
                  <a:lnTo>
                    <a:pt x="372" y="2462"/>
                  </a:lnTo>
                  <a:cubicBezTo>
                    <a:pt x="487" y="2576"/>
                    <a:pt x="620" y="2662"/>
                    <a:pt x="763" y="2738"/>
                  </a:cubicBezTo>
                  <a:lnTo>
                    <a:pt x="2728" y="764"/>
                  </a:lnTo>
                  <a:cubicBezTo>
                    <a:pt x="2662" y="621"/>
                    <a:pt x="2566" y="487"/>
                    <a:pt x="2452" y="382"/>
                  </a:cubicBezTo>
                  <a:lnTo>
                    <a:pt x="208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4"/>
            <p:cNvSpPr/>
            <p:nvPr/>
          </p:nvSpPr>
          <p:spPr>
            <a:xfrm>
              <a:off x="2450371" y="2220756"/>
              <a:ext cx="89945" cy="88820"/>
            </a:xfrm>
            <a:custGeom>
              <a:avLst/>
              <a:gdLst/>
              <a:ahLst/>
              <a:cxnLst/>
              <a:rect l="l" t="t" r="r" b="b"/>
              <a:pathLst>
                <a:path w="3435" h="3392" extrusionOk="0">
                  <a:moveTo>
                    <a:pt x="2576" y="0"/>
                  </a:moveTo>
                  <a:cubicBezTo>
                    <a:pt x="2522" y="0"/>
                    <a:pt x="2467" y="22"/>
                    <a:pt x="2424" y="65"/>
                  </a:cubicBezTo>
                  <a:lnTo>
                    <a:pt x="86" y="2402"/>
                  </a:lnTo>
                  <a:cubicBezTo>
                    <a:pt x="1" y="2488"/>
                    <a:pt x="1" y="2631"/>
                    <a:pt x="86" y="2717"/>
                  </a:cubicBezTo>
                  <a:lnTo>
                    <a:pt x="697" y="3327"/>
                  </a:lnTo>
                  <a:cubicBezTo>
                    <a:pt x="740" y="3370"/>
                    <a:pt x="795" y="3392"/>
                    <a:pt x="850" y="3392"/>
                  </a:cubicBezTo>
                  <a:cubicBezTo>
                    <a:pt x="904" y="3392"/>
                    <a:pt x="959" y="3370"/>
                    <a:pt x="1002" y="3327"/>
                  </a:cubicBezTo>
                  <a:lnTo>
                    <a:pt x="3349" y="990"/>
                  </a:lnTo>
                  <a:cubicBezTo>
                    <a:pt x="3435" y="904"/>
                    <a:pt x="3435" y="761"/>
                    <a:pt x="3349" y="675"/>
                  </a:cubicBezTo>
                  <a:lnTo>
                    <a:pt x="2729" y="65"/>
                  </a:lnTo>
                  <a:cubicBezTo>
                    <a:pt x="2686" y="22"/>
                    <a:pt x="2631" y="0"/>
                    <a:pt x="257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3" name="Google Shape;1103;p44"/>
          <p:cNvGrpSpPr/>
          <p:nvPr/>
        </p:nvGrpSpPr>
        <p:grpSpPr>
          <a:xfrm>
            <a:off x="7669417" y="1546647"/>
            <a:ext cx="318442" cy="378539"/>
            <a:chOff x="4030586" y="3805246"/>
            <a:chExt cx="286523" cy="340566"/>
          </a:xfrm>
        </p:grpSpPr>
        <p:sp>
          <p:nvSpPr>
            <p:cNvPr id="1104" name="Google Shape;1104;p44"/>
            <p:cNvSpPr/>
            <p:nvPr/>
          </p:nvSpPr>
          <p:spPr>
            <a:xfrm>
              <a:off x="4030586" y="3826122"/>
              <a:ext cx="87735" cy="145533"/>
            </a:xfrm>
            <a:custGeom>
              <a:avLst/>
              <a:gdLst/>
              <a:ahLst/>
              <a:cxnLst/>
              <a:rect l="l" t="t" r="r" b="b"/>
              <a:pathLst>
                <a:path w="3341" h="5542" extrusionOk="0">
                  <a:moveTo>
                    <a:pt x="584" y="0"/>
                  </a:moveTo>
                  <a:cubicBezTo>
                    <a:pt x="259" y="0"/>
                    <a:pt x="0" y="259"/>
                    <a:pt x="0" y="584"/>
                  </a:cubicBezTo>
                  <a:lnTo>
                    <a:pt x="0" y="1388"/>
                  </a:lnTo>
                  <a:cubicBezTo>
                    <a:pt x="0" y="3321"/>
                    <a:pt x="986" y="3723"/>
                    <a:pt x="1790" y="4039"/>
                  </a:cubicBezTo>
                  <a:cubicBezTo>
                    <a:pt x="2230" y="4221"/>
                    <a:pt x="2613" y="4374"/>
                    <a:pt x="2804" y="4757"/>
                  </a:cubicBezTo>
                  <a:cubicBezTo>
                    <a:pt x="2852" y="4852"/>
                    <a:pt x="2843" y="4967"/>
                    <a:pt x="2766" y="5044"/>
                  </a:cubicBezTo>
                  <a:cubicBezTo>
                    <a:pt x="2697" y="5120"/>
                    <a:pt x="2599" y="5156"/>
                    <a:pt x="2499" y="5156"/>
                  </a:cubicBezTo>
                  <a:cubicBezTo>
                    <a:pt x="2460" y="5156"/>
                    <a:pt x="2421" y="5150"/>
                    <a:pt x="2383" y="5139"/>
                  </a:cubicBezTo>
                  <a:cubicBezTo>
                    <a:pt x="2240" y="5082"/>
                    <a:pt x="2221" y="4910"/>
                    <a:pt x="2230" y="4776"/>
                  </a:cubicBezTo>
                  <a:cubicBezTo>
                    <a:pt x="2235" y="4642"/>
                    <a:pt x="2135" y="4572"/>
                    <a:pt x="2035" y="4572"/>
                  </a:cubicBezTo>
                  <a:cubicBezTo>
                    <a:pt x="1943" y="4572"/>
                    <a:pt x="1852" y="4632"/>
                    <a:pt x="1847" y="4757"/>
                  </a:cubicBezTo>
                  <a:cubicBezTo>
                    <a:pt x="1838" y="4919"/>
                    <a:pt x="1857" y="5331"/>
                    <a:pt x="2230" y="5494"/>
                  </a:cubicBezTo>
                  <a:cubicBezTo>
                    <a:pt x="2316" y="5522"/>
                    <a:pt x="2402" y="5541"/>
                    <a:pt x="2489" y="5541"/>
                  </a:cubicBezTo>
                  <a:cubicBezTo>
                    <a:pt x="2699" y="5541"/>
                    <a:pt x="2900" y="5465"/>
                    <a:pt x="3044" y="5312"/>
                  </a:cubicBezTo>
                  <a:cubicBezTo>
                    <a:pt x="3225" y="5120"/>
                    <a:pt x="3273" y="4833"/>
                    <a:pt x="3149" y="4594"/>
                  </a:cubicBezTo>
                  <a:cubicBezTo>
                    <a:pt x="2891" y="4077"/>
                    <a:pt x="2402" y="3886"/>
                    <a:pt x="1924" y="3694"/>
                  </a:cubicBezTo>
                  <a:cubicBezTo>
                    <a:pt x="1551" y="3532"/>
                    <a:pt x="1158" y="3379"/>
                    <a:pt x="871" y="3053"/>
                  </a:cubicBezTo>
                  <a:cubicBezTo>
                    <a:pt x="546" y="2690"/>
                    <a:pt x="383" y="2144"/>
                    <a:pt x="383" y="1398"/>
                  </a:cubicBezTo>
                  <a:lnTo>
                    <a:pt x="383" y="594"/>
                  </a:lnTo>
                  <a:cubicBezTo>
                    <a:pt x="383" y="479"/>
                    <a:pt x="469" y="393"/>
                    <a:pt x="575" y="393"/>
                  </a:cubicBezTo>
                  <a:cubicBezTo>
                    <a:pt x="881" y="393"/>
                    <a:pt x="1168" y="546"/>
                    <a:pt x="1340" y="795"/>
                  </a:cubicBezTo>
                  <a:lnTo>
                    <a:pt x="1493" y="1015"/>
                  </a:lnTo>
                  <a:cubicBezTo>
                    <a:pt x="1646" y="1235"/>
                    <a:pt x="1905" y="1369"/>
                    <a:pt x="2182" y="1369"/>
                  </a:cubicBezTo>
                  <a:lnTo>
                    <a:pt x="3082" y="1369"/>
                  </a:lnTo>
                  <a:cubicBezTo>
                    <a:pt x="3340" y="1369"/>
                    <a:pt x="3340" y="986"/>
                    <a:pt x="3082" y="986"/>
                  </a:cubicBezTo>
                  <a:lnTo>
                    <a:pt x="2182" y="986"/>
                  </a:lnTo>
                  <a:cubicBezTo>
                    <a:pt x="2029" y="986"/>
                    <a:pt x="1895" y="909"/>
                    <a:pt x="1809" y="795"/>
                  </a:cubicBezTo>
                  <a:lnTo>
                    <a:pt x="1656" y="574"/>
                  </a:lnTo>
                  <a:cubicBezTo>
                    <a:pt x="1417" y="220"/>
                    <a:pt x="1015" y="10"/>
                    <a:pt x="5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4"/>
            <p:cNvSpPr/>
            <p:nvPr/>
          </p:nvSpPr>
          <p:spPr>
            <a:xfrm>
              <a:off x="4229374" y="3825860"/>
              <a:ext cx="87735" cy="145796"/>
            </a:xfrm>
            <a:custGeom>
              <a:avLst/>
              <a:gdLst/>
              <a:ahLst/>
              <a:cxnLst/>
              <a:rect l="l" t="t" r="r" b="b"/>
              <a:pathLst>
                <a:path w="3341" h="5552" extrusionOk="0">
                  <a:moveTo>
                    <a:pt x="2757" y="1"/>
                  </a:moveTo>
                  <a:cubicBezTo>
                    <a:pt x="2326" y="1"/>
                    <a:pt x="1924" y="221"/>
                    <a:pt x="1685" y="575"/>
                  </a:cubicBezTo>
                  <a:lnTo>
                    <a:pt x="1532" y="785"/>
                  </a:lnTo>
                  <a:cubicBezTo>
                    <a:pt x="1446" y="910"/>
                    <a:pt x="1312" y="986"/>
                    <a:pt x="1158" y="986"/>
                  </a:cubicBezTo>
                  <a:lnTo>
                    <a:pt x="259" y="986"/>
                  </a:lnTo>
                  <a:cubicBezTo>
                    <a:pt x="0" y="986"/>
                    <a:pt x="0" y="1369"/>
                    <a:pt x="259" y="1369"/>
                  </a:cubicBezTo>
                  <a:lnTo>
                    <a:pt x="1168" y="1369"/>
                  </a:lnTo>
                  <a:cubicBezTo>
                    <a:pt x="1436" y="1369"/>
                    <a:pt x="1694" y="1235"/>
                    <a:pt x="1857" y="1015"/>
                  </a:cubicBezTo>
                  <a:lnTo>
                    <a:pt x="2001" y="795"/>
                  </a:lnTo>
                  <a:cubicBezTo>
                    <a:pt x="2182" y="546"/>
                    <a:pt x="2460" y="393"/>
                    <a:pt x="2766" y="393"/>
                  </a:cubicBezTo>
                  <a:cubicBezTo>
                    <a:pt x="2881" y="393"/>
                    <a:pt x="2967" y="479"/>
                    <a:pt x="2967" y="584"/>
                  </a:cubicBezTo>
                  <a:lnTo>
                    <a:pt x="2967" y="1388"/>
                  </a:lnTo>
                  <a:cubicBezTo>
                    <a:pt x="2967" y="2144"/>
                    <a:pt x="2804" y="2700"/>
                    <a:pt x="2479" y="3054"/>
                  </a:cubicBezTo>
                  <a:cubicBezTo>
                    <a:pt x="2192" y="3369"/>
                    <a:pt x="1800" y="3532"/>
                    <a:pt x="1417" y="3685"/>
                  </a:cubicBezTo>
                  <a:cubicBezTo>
                    <a:pt x="948" y="3877"/>
                    <a:pt x="450" y="4078"/>
                    <a:pt x="201" y="4594"/>
                  </a:cubicBezTo>
                  <a:cubicBezTo>
                    <a:pt x="77" y="4834"/>
                    <a:pt x="115" y="5121"/>
                    <a:pt x="307" y="5312"/>
                  </a:cubicBezTo>
                  <a:cubicBezTo>
                    <a:pt x="450" y="5465"/>
                    <a:pt x="651" y="5551"/>
                    <a:pt x="862" y="5551"/>
                  </a:cubicBezTo>
                  <a:cubicBezTo>
                    <a:pt x="948" y="5551"/>
                    <a:pt x="1034" y="5523"/>
                    <a:pt x="1111" y="5494"/>
                  </a:cubicBezTo>
                  <a:cubicBezTo>
                    <a:pt x="1484" y="5331"/>
                    <a:pt x="1503" y="4920"/>
                    <a:pt x="1493" y="4757"/>
                  </a:cubicBezTo>
                  <a:cubicBezTo>
                    <a:pt x="1489" y="4632"/>
                    <a:pt x="1396" y="4572"/>
                    <a:pt x="1303" y="4572"/>
                  </a:cubicBezTo>
                  <a:cubicBezTo>
                    <a:pt x="1204" y="4572"/>
                    <a:pt x="1106" y="4639"/>
                    <a:pt x="1111" y="4767"/>
                  </a:cubicBezTo>
                  <a:cubicBezTo>
                    <a:pt x="1120" y="4901"/>
                    <a:pt x="1101" y="5073"/>
                    <a:pt x="957" y="5140"/>
                  </a:cubicBezTo>
                  <a:cubicBezTo>
                    <a:pt x="923" y="5150"/>
                    <a:pt x="887" y="5155"/>
                    <a:pt x="851" y="5155"/>
                  </a:cubicBezTo>
                  <a:cubicBezTo>
                    <a:pt x="748" y="5155"/>
                    <a:pt x="646" y="5115"/>
                    <a:pt x="575" y="5044"/>
                  </a:cubicBezTo>
                  <a:cubicBezTo>
                    <a:pt x="498" y="4968"/>
                    <a:pt x="488" y="4853"/>
                    <a:pt x="536" y="4757"/>
                  </a:cubicBezTo>
                  <a:cubicBezTo>
                    <a:pt x="728" y="4374"/>
                    <a:pt x="1111" y="4221"/>
                    <a:pt x="1551" y="4039"/>
                  </a:cubicBezTo>
                  <a:cubicBezTo>
                    <a:pt x="2355" y="3714"/>
                    <a:pt x="3340" y="3312"/>
                    <a:pt x="3340" y="1388"/>
                  </a:cubicBezTo>
                  <a:lnTo>
                    <a:pt x="3340" y="584"/>
                  </a:lnTo>
                  <a:cubicBezTo>
                    <a:pt x="3340" y="259"/>
                    <a:pt x="3082" y="1"/>
                    <a:pt x="27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4"/>
            <p:cNvSpPr/>
            <p:nvPr/>
          </p:nvSpPr>
          <p:spPr>
            <a:xfrm>
              <a:off x="4162779" y="3999018"/>
              <a:ext cx="22400" cy="101547"/>
            </a:xfrm>
            <a:custGeom>
              <a:avLst/>
              <a:gdLst/>
              <a:ahLst/>
              <a:cxnLst/>
              <a:rect l="l" t="t" r="r" b="b"/>
              <a:pathLst>
                <a:path w="853" h="3867" extrusionOk="0">
                  <a:moveTo>
                    <a:pt x="0" y="1"/>
                  </a:moveTo>
                  <a:lnTo>
                    <a:pt x="0" y="3867"/>
                  </a:lnTo>
                  <a:lnTo>
                    <a:pt x="852" y="3867"/>
                  </a:lnTo>
                  <a:lnTo>
                    <a:pt x="8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4"/>
            <p:cNvSpPr/>
            <p:nvPr/>
          </p:nvSpPr>
          <p:spPr>
            <a:xfrm>
              <a:off x="4091903" y="3816564"/>
              <a:ext cx="163889" cy="200836"/>
            </a:xfrm>
            <a:custGeom>
              <a:avLst/>
              <a:gdLst/>
              <a:ahLst/>
              <a:cxnLst/>
              <a:rect l="l" t="t" r="r" b="b"/>
              <a:pathLst>
                <a:path w="6241" h="7648" extrusionOk="0">
                  <a:moveTo>
                    <a:pt x="0" y="1"/>
                  </a:moveTo>
                  <a:lnTo>
                    <a:pt x="0" y="2518"/>
                  </a:lnTo>
                  <a:cubicBezTo>
                    <a:pt x="0" y="4288"/>
                    <a:pt x="843" y="5963"/>
                    <a:pt x="2269" y="7016"/>
                  </a:cubicBezTo>
                  <a:lnTo>
                    <a:pt x="3120" y="7647"/>
                  </a:lnTo>
                  <a:lnTo>
                    <a:pt x="3972" y="7016"/>
                  </a:lnTo>
                  <a:cubicBezTo>
                    <a:pt x="5398" y="5963"/>
                    <a:pt x="6240" y="4288"/>
                    <a:pt x="6240" y="2518"/>
                  </a:cubicBezTo>
                  <a:lnTo>
                    <a:pt x="6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4"/>
            <p:cNvSpPr/>
            <p:nvPr/>
          </p:nvSpPr>
          <p:spPr>
            <a:xfrm>
              <a:off x="4158498" y="3816564"/>
              <a:ext cx="97530" cy="200836"/>
            </a:xfrm>
            <a:custGeom>
              <a:avLst/>
              <a:gdLst/>
              <a:ahLst/>
              <a:cxnLst/>
              <a:rect l="l" t="t" r="r" b="b"/>
              <a:pathLst>
                <a:path w="3714" h="7648" extrusionOk="0">
                  <a:moveTo>
                    <a:pt x="2537" y="1"/>
                  </a:moveTo>
                  <a:lnTo>
                    <a:pt x="2537" y="2518"/>
                  </a:lnTo>
                  <a:cubicBezTo>
                    <a:pt x="2537" y="4288"/>
                    <a:pt x="1685" y="5963"/>
                    <a:pt x="259" y="7016"/>
                  </a:cubicBezTo>
                  <a:lnTo>
                    <a:pt x="1" y="7207"/>
                  </a:lnTo>
                  <a:lnTo>
                    <a:pt x="594" y="7647"/>
                  </a:lnTo>
                  <a:lnTo>
                    <a:pt x="1436" y="7016"/>
                  </a:lnTo>
                  <a:cubicBezTo>
                    <a:pt x="2872" y="5963"/>
                    <a:pt x="3714" y="4288"/>
                    <a:pt x="3714" y="2518"/>
                  </a:cubicBezTo>
                  <a:lnTo>
                    <a:pt x="37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4"/>
            <p:cNvSpPr/>
            <p:nvPr/>
          </p:nvSpPr>
          <p:spPr>
            <a:xfrm>
              <a:off x="4081084" y="3805246"/>
              <a:ext cx="185501" cy="22662"/>
            </a:xfrm>
            <a:custGeom>
              <a:avLst/>
              <a:gdLst/>
              <a:ahLst/>
              <a:cxnLst/>
              <a:rect l="l" t="t" r="r" b="b"/>
              <a:pathLst>
                <a:path w="7064" h="863" extrusionOk="0">
                  <a:moveTo>
                    <a:pt x="183" y="1"/>
                  </a:moveTo>
                  <a:cubicBezTo>
                    <a:pt x="87" y="1"/>
                    <a:pt x="1" y="78"/>
                    <a:pt x="1" y="173"/>
                  </a:cubicBezTo>
                  <a:lnTo>
                    <a:pt x="1" y="680"/>
                  </a:lnTo>
                  <a:cubicBezTo>
                    <a:pt x="1" y="776"/>
                    <a:pt x="87" y="862"/>
                    <a:pt x="183" y="862"/>
                  </a:cubicBezTo>
                  <a:lnTo>
                    <a:pt x="6892" y="862"/>
                  </a:lnTo>
                  <a:cubicBezTo>
                    <a:pt x="6987" y="862"/>
                    <a:pt x="7064" y="776"/>
                    <a:pt x="7064" y="680"/>
                  </a:cubicBezTo>
                  <a:lnTo>
                    <a:pt x="7064" y="173"/>
                  </a:lnTo>
                  <a:cubicBezTo>
                    <a:pt x="7064" y="78"/>
                    <a:pt x="6987" y="1"/>
                    <a:pt x="68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4"/>
            <p:cNvSpPr/>
            <p:nvPr/>
          </p:nvSpPr>
          <p:spPr>
            <a:xfrm>
              <a:off x="4235913" y="3805246"/>
              <a:ext cx="30672" cy="22662"/>
            </a:xfrm>
            <a:custGeom>
              <a:avLst/>
              <a:gdLst/>
              <a:ahLst/>
              <a:cxnLst/>
              <a:rect l="l" t="t" r="r" b="b"/>
              <a:pathLst>
                <a:path w="1168" h="863" extrusionOk="0">
                  <a:moveTo>
                    <a:pt x="0" y="1"/>
                  </a:moveTo>
                  <a:lnTo>
                    <a:pt x="0" y="862"/>
                  </a:lnTo>
                  <a:lnTo>
                    <a:pt x="996" y="862"/>
                  </a:lnTo>
                  <a:cubicBezTo>
                    <a:pt x="1091" y="862"/>
                    <a:pt x="1168" y="776"/>
                    <a:pt x="1168" y="680"/>
                  </a:cubicBezTo>
                  <a:lnTo>
                    <a:pt x="1168" y="173"/>
                  </a:lnTo>
                  <a:cubicBezTo>
                    <a:pt x="1168" y="78"/>
                    <a:pt x="1091" y="1"/>
                    <a:pt x="9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4"/>
            <p:cNvSpPr/>
            <p:nvPr/>
          </p:nvSpPr>
          <p:spPr>
            <a:xfrm>
              <a:off x="4133368" y="3866195"/>
              <a:ext cx="81196" cy="76627"/>
            </a:xfrm>
            <a:custGeom>
              <a:avLst/>
              <a:gdLst/>
              <a:ahLst/>
              <a:cxnLst/>
              <a:rect l="l" t="t" r="r" b="b"/>
              <a:pathLst>
                <a:path w="3092" h="2918" extrusionOk="0">
                  <a:moveTo>
                    <a:pt x="1546" y="1"/>
                  </a:moveTo>
                  <a:cubicBezTo>
                    <a:pt x="1534" y="1"/>
                    <a:pt x="1522" y="6"/>
                    <a:pt x="1513" y="15"/>
                  </a:cubicBezTo>
                  <a:lnTo>
                    <a:pt x="1072" y="915"/>
                  </a:lnTo>
                  <a:cubicBezTo>
                    <a:pt x="1063" y="924"/>
                    <a:pt x="1053" y="934"/>
                    <a:pt x="1044" y="934"/>
                  </a:cubicBezTo>
                  <a:lnTo>
                    <a:pt x="48" y="1077"/>
                  </a:lnTo>
                  <a:cubicBezTo>
                    <a:pt x="20" y="1087"/>
                    <a:pt x="1" y="1125"/>
                    <a:pt x="29" y="1144"/>
                  </a:cubicBezTo>
                  <a:lnTo>
                    <a:pt x="747" y="1843"/>
                  </a:lnTo>
                  <a:cubicBezTo>
                    <a:pt x="757" y="1853"/>
                    <a:pt x="757" y="1872"/>
                    <a:pt x="757" y="1881"/>
                  </a:cubicBezTo>
                  <a:lnTo>
                    <a:pt x="584" y="2867"/>
                  </a:lnTo>
                  <a:cubicBezTo>
                    <a:pt x="584" y="2899"/>
                    <a:pt x="604" y="2917"/>
                    <a:pt x="627" y="2917"/>
                  </a:cubicBezTo>
                  <a:cubicBezTo>
                    <a:pt x="632" y="2917"/>
                    <a:pt x="637" y="2917"/>
                    <a:pt x="642" y="2915"/>
                  </a:cubicBezTo>
                  <a:lnTo>
                    <a:pt x="1532" y="2446"/>
                  </a:lnTo>
                  <a:cubicBezTo>
                    <a:pt x="1537" y="2441"/>
                    <a:pt x="1541" y="2439"/>
                    <a:pt x="1547" y="2439"/>
                  </a:cubicBezTo>
                  <a:cubicBezTo>
                    <a:pt x="1553" y="2439"/>
                    <a:pt x="1560" y="2441"/>
                    <a:pt x="1570" y="2446"/>
                  </a:cubicBezTo>
                  <a:lnTo>
                    <a:pt x="2451" y="2915"/>
                  </a:lnTo>
                  <a:cubicBezTo>
                    <a:pt x="2455" y="2917"/>
                    <a:pt x="2461" y="2917"/>
                    <a:pt x="2466" y="2917"/>
                  </a:cubicBezTo>
                  <a:cubicBezTo>
                    <a:pt x="2491" y="2917"/>
                    <a:pt x="2516" y="2899"/>
                    <a:pt x="2508" y="2867"/>
                  </a:cubicBezTo>
                  <a:lnTo>
                    <a:pt x="2336" y="1881"/>
                  </a:lnTo>
                  <a:cubicBezTo>
                    <a:pt x="2336" y="1872"/>
                    <a:pt x="2345" y="1853"/>
                    <a:pt x="2355" y="1843"/>
                  </a:cubicBezTo>
                  <a:lnTo>
                    <a:pt x="3073" y="1144"/>
                  </a:lnTo>
                  <a:cubicBezTo>
                    <a:pt x="3092" y="1125"/>
                    <a:pt x="3082" y="1087"/>
                    <a:pt x="3044" y="1077"/>
                  </a:cubicBezTo>
                  <a:lnTo>
                    <a:pt x="2058" y="934"/>
                  </a:lnTo>
                  <a:cubicBezTo>
                    <a:pt x="2039" y="934"/>
                    <a:pt x="2029" y="924"/>
                    <a:pt x="2020" y="915"/>
                  </a:cubicBezTo>
                  <a:lnTo>
                    <a:pt x="1580" y="15"/>
                  </a:lnTo>
                  <a:cubicBezTo>
                    <a:pt x="1570" y="6"/>
                    <a:pt x="1558" y="1"/>
                    <a:pt x="1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4"/>
            <p:cNvSpPr/>
            <p:nvPr/>
          </p:nvSpPr>
          <p:spPr>
            <a:xfrm>
              <a:off x="4152721" y="4004060"/>
              <a:ext cx="42489" cy="20877"/>
            </a:xfrm>
            <a:custGeom>
              <a:avLst/>
              <a:gdLst/>
              <a:ahLst/>
              <a:cxnLst/>
              <a:rect l="l" t="t" r="r" b="b"/>
              <a:pathLst>
                <a:path w="1618" h="795" extrusionOk="0">
                  <a:moveTo>
                    <a:pt x="326" y="0"/>
                  </a:moveTo>
                  <a:cubicBezTo>
                    <a:pt x="144" y="0"/>
                    <a:pt x="0" y="144"/>
                    <a:pt x="0" y="325"/>
                  </a:cubicBezTo>
                  <a:lnTo>
                    <a:pt x="0" y="469"/>
                  </a:lnTo>
                  <a:cubicBezTo>
                    <a:pt x="0" y="651"/>
                    <a:pt x="144" y="794"/>
                    <a:pt x="326" y="794"/>
                  </a:cubicBezTo>
                  <a:lnTo>
                    <a:pt x="1292" y="794"/>
                  </a:lnTo>
                  <a:cubicBezTo>
                    <a:pt x="1474" y="794"/>
                    <a:pt x="1618" y="651"/>
                    <a:pt x="1618" y="469"/>
                  </a:cubicBezTo>
                  <a:lnTo>
                    <a:pt x="1618" y="325"/>
                  </a:lnTo>
                  <a:cubicBezTo>
                    <a:pt x="1618" y="144"/>
                    <a:pt x="1474" y="0"/>
                    <a:pt x="129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4"/>
            <p:cNvSpPr/>
            <p:nvPr/>
          </p:nvSpPr>
          <p:spPr>
            <a:xfrm>
              <a:off x="4130348" y="4085466"/>
              <a:ext cx="87236" cy="30199"/>
            </a:xfrm>
            <a:custGeom>
              <a:avLst/>
              <a:gdLst/>
              <a:ahLst/>
              <a:cxnLst/>
              <a:rect l="l" t="t" r="r" b="b"/>
              <a:pathLst>
                <a:path w="3322" h="1150" extrusionOk="0">
                  <a:moveTo>
                    <a:pt x="441" y="1"/>
                  </a:moveTo>
                  <a:cubicBezTo>
                    <a:pt x="192" y="1"/>
                    <a:pt x="1" y="192"/>
                    <a:pt x="1" y="441"/>
                  </a:cubicBezTo>
                  <a:lnTo>
                    <a:pt x="1" y="1149"/>
                  </a:lnTo>
                  <a:lnTo>
                    <a:pt x="3322" y="1149"/>
                  </a:lnTo>
                  <a:lnTo>
                    <a:pt x="3322" y="1140"/>
                  </a:lnTo>
                  <a:lnTo>
                    <a:pt x="3322" y="441"/>
                  </a:lnTo>
                  <a:cubicBezTo>
                    <a:pt x="3322" y="192"/>
                    <a:pt x="3121" y="1"/>
                    <a:pt x="287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4"/>
            <p:cNvSpPr/>
            <p:nvPr/>
          </p:nvSpPr>
          <p:spPr>
            <a:xfrm>
              <a:off x="4186649" y="4085466"/>
              <a:ext cx="30934" cy="29936"/>
            </a:xfrm>
            <a:custGeom>
              <a:avLst/>
              <a:gdLst/>
              <a:ahLst/>
              <a:cxnLst/>
              <a:rect l="l" t="t" r="r" b="b"/>
              <a:pathLst>
                <a:path w="1178" h="1140" extrusionOk="0">
                  <a:moveTo>
                    <a:pt x="0" y="1"/>
                  </a:moveTo>
                  <a:lnTo>
                    <a:pt x="0" y="1140"/>
                  </a:lnTo>
                  <a:lnTo>
                    <a:pt x="1178" y="1140"/>
                  </a:lnTo>
                  <a:lnTo>
                    <a:pt x="1178" y="441"/>
                  </a:lnTo>
                  <a:cubicBezTo>
                    <a:pt x="1178" y="192"/>
                    <a:pt x="977" y="1"/>
                    <a:pt x="7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4"/>
            <p:cNvSpPr/>
            <p:nvPr/>
          </p:nvSpPr>
          <p:spPr>
            <a:xfrm>
              <a:off x="4098941" y="4108102"/>
              <a:ext cx="150050" cy="37709"/>
            </a:xfrm>
            <a:custGeom>
              <a:avLst/>
              <a:gdLst/>
              <a:ahLst/>
              <a:cxnLst/>
              <a:rect l="l" t="t" r="r" b="b"/>
              <a:pathLst>
                <a:path w="5714" h="1436" extrusionOk="0">
                  <a:moveTo>
                    <a:pt x="460" y="0"/>
                  </a:moveTo>
                  <a:cubicBezTo>
                    <a:pt x="345" y="0"/>
                    <a:pt x="240" y="86"/>
                    <a:pt x="221" y="201"/>
                  </a:cubicBezTo>
                  <a:lnTo>
                    <a:pt x="29" y="1149"/>
                  </a:lnTo>
                  <a:cubicBezTo>
                    <a:pt x="0" y="1302"/>
                    <a:pt x="115" y="1436"/>
                    <a:pt x="268" y="1436"/>
                  </a:cubicBezTo>
                  <a:lnTo>
                    <a:pt x="5436" y="1436"/>
                  </a:lnTo>
                  <a:cubicBezTo>
                    <a:pt x="5599" y="1436"/>
                    <a:pt x="5714" y="1302"/>
                    <a:pt x="5676" y="1149"/>
                  </a:cubicBezTo>
                  <a:lnTo>
                    <a:pt x="5494" y="201"/>
                  </a:lnTo>
                  <a:cubicBezTo>
                    <a:pt x="5475" y="86"/>
                    <a:pt x="5369" y="0"/>
                    <a:pt x="52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4"/>
            <p:cNvSpPr/>
            <p:nvPr/>
          </p:nvSpPr>
          <p:spPr>
            <a:xfrm>
              <a:off x="4211018" y="4108102"/>
              <a:ext cx="37736" cy="37709"/>
            </a:xfrm>
            <a:custGeom>
              <a:avLst/>
              <a:gdLst/>
              <a:ahLst/>
              <a:cxnLst/>
              <a:rect l="l" t="t" r="r" b="b"/>
              <a:pathLst>
                <a:path w="1437" h="1436" extrusionOk="0">
                  <a:moveTo>
                    <a:pt x="1" y="0"/>
                  </a:moveTo>
                  <a:lnTo>
                    <a:pt x="278" y="1436"/>
                  </a:lnTo>
                  <a:lnTo>
                    <a:pt x="1168" y="1436"/>
                  </a:lnTo>
                  <a:cubicBezTo>
                    <a:pt x="1321" y="1436"/>
                    <a:pt x="1436" y="1302"/>
                    <a:pt x="1417" y="1149"/>
                  </a:cubicBezTo>
                  <a:lnTo>
                    <a:pt x="1226" y="201"/>
                  </a:lnTo>
                  <a:cubicBezTo>
                    <a:pt x="1207" y="86"/>
                    <a:pt x="1101" y="0"/>
                    <a:pt x="98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7" name="Google Shape;1117;p44"/>
          <p:cNvGrpSpPr/>
          <p:nvPr/>
        </p:nvGrpSpPr>
        <p:grpSpPr>
          <a:xfrm>
            <a:off x="1087823" y="1519010"/>
            <a:ext cx="429938" cy="429591"/>
            <a:chOff x="1303537" y="1502716"/>
            <a:chExt cx="362939" cy="362677"/>
          </a:xfrm>
        </p:grpSpPr>
        <p:sp>
          <p:nvSpPr>
            <p:cNvPr id="1118" name="Google Shape;1118;p44"/>
            <p:cNvSpPr/>
            <p:nvPr/>
          </p:nvSpPr>
          <p:spPr>
            <a:xfrm>
              <a:off x="1426697" y="1695727"/>
              <a:ext cx="116883" cy="99552"/>
            </a:xfrm>
            <a:custGeom>
              <a:avLst/>
              <a:gdLst/>
              <a:ahLst/>
              <a:cxnLst/>
              <a:rect l="l" t="t" r="r" b="b"/>
              <a:pathLst>
                <a:path w="4451" h="3791" extrusionOk="0">
                  <a:moveTo>
                    <a:pt x="1560" y="0"/>
                  </a:moveTo>
                  <a:lnTo>
                    <a:pt x="1560" y="297"/>
                  </a:lnTo>
                  <a:cubicBezTo>
                    <a:pt x="1560" y="383"/>
                    <a:pt x="1503" y="469"/>
                    <a:pt x="1426" y="507"/>
                  </a:cubicBezTo>
                  <a:lnTo>
                    <a:pt x="402" y="938"/>
                  </a:lnTo>
                  <a:cubicBezTo>
                    <a:pt x="154" y="1043"/>
                    <a:pt x="0" y="1283"/>
                    <a:pt x="0" y="1551"/>
                  </a:cubicBezTo>
                  <a:lnTo>
                    <a:pt x="0" y="3790"/>
                  </a:lnTo>
                  <a:lnTo>
                    <a:pt x="4451" y="3790"/>
                  </a:lnTo>
                  <a:lnTo>
                    <a:pt x="4451" y="1551"/>
                  </a:lnTo>
                  <a:cubicBezTo>
                    <a:pt x="4451" y="1283"/>
                    <a:pt x="4297" y="1043"/>
                    <a:pt x="4049" y="938"/>
                  </a:cubicBezTo>
                  <a:lnTo>
                    <a:pt x="3034" y="507"/>
                  </a:lnTo>
                  <a:cubicBezTo>
                    <a:pt x="2948" y="469"/>
                    <a:pt x="2891" y="383"/>
                    <a:pt x="2891" y="297"/>
                  </a:cubicBezTo>
                  <a:lnTo>
                    <a:pt x="289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4"/>
            <p:cNvSpPr/>
            <p:nvPr/>
          </p:nvSpPr>
          <p:spPr>
            <a:xfrm>
              <a:off x="1464643" y="1695727"/>
              <a:ext cx="40992" cy="17620"/>
            </a:xfrm>
            <a:custGeom>
              <a:avLst/>
              <a:gdLst/>
              <a:ahLst/>
              <a:cxnLst/>
              <a:rect l="l" t="t" r="r" b="b"/>
              <a:pathLst>
                <a:path w="1561" h="671" extrusionOk="0">
                  <a:moveTo>
                    <a:pt x="115" y="0"/>
                  </a:moveTo>
                  <a:lnTo>
                    <a:pt x="115" y="297"/>
                  </a:lnTo>
                  <a:cubicBezTo>
                    <a:pt x="115" y="373"/>
                    <a:pt x="68" y="450"/>
                    <a:pt x="1" y="488"/>
                  </a:cubicBezTo>
                  <a:cubicBezTo>
                    <a:pt x="249" y="603"/>
                    <a:pt x="508" y="670"/>
                    <a:pt x="785" y="670"/>
                  </a:cubicBezTo>
                  <a:cubicBezTo>
                    <a:pt x="1053" y="670"/>
                    <a:pt x="1312" y="603"/>
                    <a:pt x="1560" y="488"/>
                  </a:cubicBezTo>
                  <a:cubicBezTo>
                    <a:pt x="1493" y="450"/>
                    <a:pt x="1446" y="373"/>
                    <a:pt x="1446" y="297"/>
                  </a:cubicBezTo>
                  <a:lnTo>
                    <a:pt x="1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4"/>
            <p:cNvSpPr/>
            <p:nvPr/>
          </p:nvSpPr>
          <p:spPr>
            <a:xfrm>
              <a:off x="1426697" y="1710538"/>
              <a:ext cx="116883" cy="84741"/>
            </a:xfrm>
            <a:custGeom>
              <a:avLst/>
              <a:gdLst/>
              <a:ahLst/>
              <a:cxnLst/>
              <a:rect l="l" t="t" r="r" b="b"/>
              <a:pathLst>
                <a:path w="4451" h="3227" extrusionOk="0">
                  <a:moveTo>
                    <a:pt x="1273" y="1"/>
                  </a:moveTo>
                  <a:lnTo>
                    <a:pt x="402" y="374"/>
                  </a:lnTo>
                  <a:cubicBezTo>
                    <a:pt x="154" y="479"/>
                    <a:pt x="0" y="719"/>
                    <a:pt x="0" y="987"/>
                  </a:cubicBezTo>
                  <a:lnTo>
                    <a:pt x="0" y="3226"/>
                  </a:lnTo>
                  <a:lnTo>
                    <a:pt x="4451" y="3226"/>
                  </a:lnTo>
                  <a:lnTo>
                    <a:pt x="4451" y="987"/>
                  </a:lnTo>
                  <a:cubicBezTo>
                    <a:pt x="4451" y="719"/>
                    <a:pt x="4297" y="479"/>
                    <a:pt x="4049" y="374"/>
                  </a:cubicBezTo>
                  <a:lnTo>
                    <a:pt x="3178" y="1"/>
                  </a:lnTo>
                  <a:cubicBezTo>
                    <a:pt x="2962" y="365"/>
                    <a:pt x="2594" y="546"/>
                    <a:pt x="2226" y="546"/>
                  </a:cubicBezTo>
                  <a:cubicBezTo>
                    <a:pt x="1857" y="546"/>
                    <a:pt x="1489" y="365"/>
                    <a:pt x="127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4"/>
            <p:cNvSpPr/>
            <p:nvPr/>
          </p:nvSpPr>
          <p:spPr>
            <a:xfrm>
              <a:off x="1444291" y="1613796"/>
              <a:ext cx="29437" cy="64363"/>
            </a:xfrm>
            <a:custGeom>
              <a:avLst/>
              <a:gdLst/>
              <a:ahLst/>
              <a:cxnLst/>
              <a:rect l="l" t="t" r="r" b="b"/>
              <a:pathLst>
                <a:path w="1121" h="2451" extrusionOk="0">
                  <a:moveTo>
                    <a:pt x="670" y="0"/>
                  </a:moveTo>
                  <a:cubicBezTo>
                    <a:pt x="297" y="0"/>
                    <a:pt x="0" y="297"/>
                    <a:pt x="0" y="670"/>
                  </a:cubicBezTo>
                  <a:lnTo>
                    <a:pt x="0" y="823"/>
                  </a:lnTo>
                  <a:cubicBezTo>
                    <a:pt x="0" y="1015"/>
                    <a:pt x="29" y="1206"/>
                    <a:pt x="86" y="1388"/>
                  </a:cubicBezTo>
                  <a:lnTo>
                    <a:pt x="450" y="2450"/>
                  </a:lnTo>
                  <a:lnTo>
                    <a:pt x="1120" y="2450"/>
                  </a:lnTo>
                  <a:lnTo>
                    <a:pt x="112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4"/>
            <p:cNvSpPr/>
            <p:nvPr/>
          </p:nvSpPr>
          <p:spPr>
            <a:xfrm>
              <a:off x="1456108" y="1608019"/>
              <a:ext cx="69878" cy="70140"/>
            </a:xfrm>
            <a:custGeom>
              <a:avLst/>
              <a:gdLst/>
              <a:ahLst/>
              <a:cxnLst/>
              <a:rect l="l" t="t" r="r" b="b"/>
              <a:pathLst>
                <a:path w="2661" h="2671" extrusionOk="0">
                  <a:moveTo>
                    <a:pt x="660" y="0"/>
                  </a:moveTo>
                  <a:cubicBezTo>
                    <a:pt x="297" y="0"/>
                    <a:pt x="0" y="297"/>
                    <a:pt x="0" y="670"/>
                  </a:cubicBezTo>
                  <a:cubicBezTo>
                    <a:pt x="0" y="909"/>
                    <a:pt x="192" y="1110"/>
                    <a:pt x="440" y="1110"/>
                  </a:cubicBezTo>
                  <a:lnTo>
                    <a:pt x="2220" y="2670"/>
                  </a:lnTo>
                  <a:lnTo>
                    <a:pt x="2594" y="1350"/>
                  </a:lnTo>
                  <a:cubicBezTo>
                    <a:pt x="2642" y="1196"/>
                    <a:pt x="2661" y="1034"/>
                    <a:pt x="2661" y="862"/>
                  </a:cubicBezTo>
                  <a:lnTo>
                    <a:pt x="2661" y="450"/>
                  </a:lnTo>
                  <a:cubicBezTo>
                    <a:pt x="2661" y="201"/>
                    <a:pt x="2469" y="0"/>
                    <a:pt x="22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4"/>
            <p:cNvSpPr/>
            <p:nvPr/>
          </p:nvSpPr>
          <p:spPr>
            <a:xfrm>
              <a:off x="1450068" y="1637168"/>
              <a:ext cx="70140" cy="64363"/>
            </a:xfrm>
            <a:custGeom>
              <a:avLst/>
              <a:gdLst/>
              <a:ahLst/>
              <a:cxnLst/>
              <a:rect l="l" t="t" r="r" b="b"/>
              <a:pathLst>
                <a:path w="2671" h="2451" extrusionOk="0">
                  <a:moveTo>
                    <a:pt x="862" y="0"/>
                  </a:moveTo>
                  <a:cubicBezTo>
                    <a:pt x="737" y="0"/>
                    <a:pt x="623" y="48"/>
                    <a:pt x="536" y="134"/>
                  </a:cubicBezTo>
                  <a:lnTo>
                    <a:pt x="134" y="536"/>
                  </a:lnTo>
                  <a:cubicBezTo>
                    <a:pt x="48" y="622"/>
                    <a:pt x="0" y="737"/>
                    <a:pt x="0" y="852"/>
                  </a:cubicBezTo>
                  <a:lnTo>
                    <a:pt x="0" y="1120"/>
                  </a:lnTo>
                  <a:cubicBezTo>
                    <a:pt x="0" y="1857"/>
                    <a:pt x="594" y="2450"/>
                    <a:pt x="1340" y="2450"/>
                  </a:cubicBezTo>
                  <a:cubicBezTo>
                    <a:pt x="2077" y="2450"/>
                    <a:pt x="2671" y="1857"/>
                    <a:pt x="2671" y="1120"/>
                  </a:cubicBezTo>
                  <a:lnTo>
                    <a:pt x="2671" y="833"/>
                  </a:lnTo>
                  <a:cubicBezTo>
                    <a:pt x="2671" y="718"/>
                    <a:pt x="2623" y="603"/>
                    <a:pt x="2546" y="517"/>
                  </a:cubicBezTo>
                  <a:cubicBezTo>
                    <a:pt x="2202" y="182"/>
                    <a:pt x="1580" y="29"/>
                    <a:pt x="8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4"/>
            <p:cNvSpPr/>
            <p:nvPr/>
          </p:nvSpPr>
          <p:spPr>
            <a:xfrm>
              <a:off x="1450068" y="1637168"/>
              <a:ext cx="70140" cy="63103"/>
            </a:xfrm>
            <a:custGeom>
              <a:avLst/>
              <a:gdLst/>
              <a:ahLst/>
              <a:cxnLst/>
              <a:rect l="l" t="t" r="r" b="b"/>
              <a:pathLst>
                <a:path w="2671" h="2403" extrusionOk="0">
                  <a:moveTo>
                    <a:pt x="862" y="0"/>
                  </a:moveTo>
                  <a:cubicBezTo>
                    <a:pt x="737" y="0"/>
                    <a:pt x="623" y="48"/>
                    <a:pt x="536" y="134"/>
                  </a:cubicBezTo>
                  <a:lnTo>
                    <a:pt x="134" y="536"/>
                  </a:lnTo>
                  <a:cubicBezTo>
                    <a:pt x="48" y="622"/>
                    <a:pt x="0" y="737"/>
                    <a:pt x="0" y="852"/>
                  </a:cubicBezTo>
                  <a:lnTo>
                    <a:pt x="0" y="1120"/>
                  </a:lnTo>
                  <a:cubicBezTo>
                    <a:pt x="0" y="1713"/>
                    <a:pt x="393" y="2230"/>
                    <a:pt x="967" y="2402"/>
                  </a:cubicBezTo>
                  <a:cubicBezTo>
                    <a:pt x="776" y="2163"/>
                    <a:pt x="670" y="1867"/>
                    <a:pt x="670" y="1560"/>
                  </a:cubicBezTo>
                  <a:lnTo>
                    <a:pt x="670" y="910"/>
                  </a:lnTo>
                  <a:cubicBezTo>
                    <a:pt x="670" y="663"/>
                    <a:pt x="863" y="468"/>
                    <a:pt x="1105" y="468"/>
                  </a:cubicBezTo>
                  <a:cubicBezTo>
                    <a:pt x="1117" y="468"/>
                    <a:pt x="1128" y="468"/>
                    <a:pt x="1139" y="469"/>
                  </a:cubicBezTo>
                  <a:cubicBezTo>
                    <a:pt x="1589" y="498"/>
                    <a:pt x="2259" y="565"/>
                    <a:pt x="2671" y="766"/>
                  </a:cubicBezTo>
                  <a:cubicBezTo>
                    <a:pt x="2651" y="670"/>
                    <a:pt x="2613" y="584"/>
                    <a:pt x="2546" y="517"/>
                  </a:cubicBezTo>
                  <a:cubicBezTo>
                    <a:pt x="2202" y="182"/>
                    <a:pt x="1570" y="29"/>
                    <a:pt x="86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4"/>
            <p:cNvSpPr/>
            <p:nvPr/>
          </p:nvSpPr>
          <p:spPr>
            <a:xfrm>
              <a:off x="1426697" y="1725638"/>
              <a:ext cx="23398" cy="69642"/>
            </a:xfrm>
            <a:custGeom>
              <a:avLst/>
              <a:gdLst/>
              <a:ahLst/>
              <a:cxnLst/>
              <a:rect l="l" t="t" r="r" b="b"/>
              <a:pathLst>
                <a:path w="891" h="2652" extrusionOk="0">
                  <a:moveTo>
                    <a:pt x="154" y="0"/>
                  </a:moveTo>
                  <a:cubicBezTo>
                    <a:pt x="48" y="115"/>
                    <a:pt x="0" y="258"/>
                    <a:pt x="0" y="412"/>
                  </a:cubicBezTo>
                  <a:lnTo>
                    <a:pt x="0" y="2651"/>
                  </a:lnTo>
                  <a:lnTo>
                    <a:pt x="890" y="2651"/>
                  </a:lnTo>
                  <a:lnTo>
                    <a:pt x="890" y="1015"/>
                  </a:lnTo>
                  <a:cubicBezTo>
                    <a:pt x="890" y="833"/>
                    <a:pt x="823" y="670"/>
                    <a:pt x="699" y="546"/>
                  </a:cubicBezTo>
                  <a:lnTo>
                    <a:pt x="1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4"/>
            <p:cNvSpPr/>
            <p:nvPr/>
          </p:nvSpPr>
          <p:spPr>
            <a:xfrm>
              <a:off x="1520182" y="1725638"/>
              <a:ext cx="23398" cy="69642"/>
            </a:xfrm>
            <a:custGeom>
              <a:avLst/>
              <a:gdLst/>
              <a:ahLst/>
              <a:cxnLst/>
              <a:rect l="l" t="t" r="r" b="b"/>
              <a:pathLst>
                <a:path w="891" h="2652" extrusionOk="0">
                  <a:moveTo>
                    <a:pt x="747" y="0"/>
                  </a:moveTo>
                  <a:lnTo>
                    <a:pt x="202" y="546"/>
                  </a:lnTo>
                  <a:cubicBezTo>
                    <a:pt x="77" y="670"/>
                    <a:pt x="1" y="833"/>
                    <a:pt x="1" y="1015"/>
                  </a:cubicBezTo>
                  <a:lnTo>
                    <a:pt x="1" y="2651"/>
                  </a:lnTo>
                  <a:lnTo>
                    <a:pt x="891" y="2651"/>
                  </a:lnTo>
                  <a:lnTo>
                    <a:pt x="891" y="412"/>
                  </a:lnTo>
                  <a:cubicBezTo>
                    <a:pt x="891" y="258"/>
                    <a:pt x="843" y="115"/>
                    <a:pt x="7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4"/>
            <p:cNvSpPr/>
            <p:nvPr/>
          </p:nvSpPr>
          <p:spPr>
            <a:xfrm>
              <a:off x="1303537" y="1502716"/>
              <a:ext cx="362939" cy="362677"/>
            </a:xfrm>
            <a:custGeom>
              <a:avLst/>
              <a:gdLst/>
              <a:ahLst/>
              <a:cxnLst/>
              <a:rect l="l" t="t" r="r" b="b"/>
              <a:pathLst>
                <a:path w="13821" h="13811" extrusionOk="0">
                  <a:moveTo>
                    <a:pt x="6920" y="2677"/>
                  </a:moveTo>
                  <a:cubicBezTo>
                    <a:pt x="7464" y="2677"/>
                    <a:pt x="8013" y="2781"/>
                    <a:pt x="8538" y="2996"/>
                  </a:cubicBezTo>
                  <a:cubicBezTo>
                    <a:pt x="10117" y="3656"/>
                    <a:pt x="11150" y="5197"/>
                    <a:pt x="11150" y="6910"/>
                  </a:cubicBezTo>
                  <a:cubicBezTo>
                    <a:pt x="11150" y="9245"/>
                    <a:pt x="9255" y="11140"/>
                    <a:pt x="6920" y="11140"/>
                  </a:cubicBezTo>
                  <a:cubicBezTo>
                    <a:pt x="5207" y="11140"/>
                    <a:pt x="3657" y="10106"/>
                    <a:pt x="3006" y="8527"/>
                  </a:cubicBezTo>
                  <a:cubicBezTo>
                    <a:pt x="2355" y="6948"/>
                    <a:pt x="2709" y="5130"/>
                    <a:pt x="3925" y="3915"/>
                  </a:cubicBezTo>
                  <a:cubicBezTo>
                    <a:pt x="4733" y="3107"/>
                    <a:pt x="5816" y="2677"/>
                    <a:pt x="6920" y="2677"/>
                  </a:cubicBezTo>
                  <a:close/>
                  <a:moveTo>
                    <a:pt x="6021" y="0"/>
                  </a:moveTo>
                  <a:cubicBezTo>
                    <a:pt x="5906" y="0"/>
                    <a:pt x="5801" y="106"/>
                    <a:pt x="5810" y="220"/>
                  </a:cubicBezTo>
                  <a:lnTo>
                    <a:pt x="5810" y="823"/>
                  </a:lnTo>
                  <a:cubicBezTo>
                    <a:pt x="5801" y="929"/>
                    <a:pt x="5734" y="1015"/>
                    <a:pt x="5628" y="1034"/>
                  </a:cubicBezTo>
                  <a:cubicBezTo>
                    <a:pt x="4939" y="1187"/>
                    <a:pt x="4279" y="1465"/>
                    <a:pt x="3676" y="1847"/>
                  </a:cubicBezTo>
                  <a:cubicBezTo>
                    <a:pt x="3639" y="1872"/>
                    <a:pt x="3597" y="1884"/>
                    <a:pt x="3555" y="1884"/>
                  </a:cubicBezTo>
                  <a:cubicBezTo>
                    <a:pt x="3498" y="1884"/>
                    <a:pt x="3442" y="1862"/>
                    <a:pt x="3398" y="1819"/>
                  </a:cubicBezTo>
                  <a:lnTo>
                    <a:pt x="2977" y="1398"/>
                  </a:lnTo>
                  <a:cubicBezTo>
                    <a:pt x="2934" y="1354"/>
                    <a:pt x="2879" y="1333"/>
                    <a:pt x="2824" y="1333"/>
                  </a:cubicBezTo>
                  <a:cubicBezTo>
                    <a:pt x="2769" y="1333"/>
                    <a:pt x="2714" y="1354"/>
                    <a:pt x="2671" y="1398"/>
                  </a:cubicBezTo>
                  <a:lnTo>
                    <a:pt x="1408" y="2651"/>
                  </a:lnTo>
                  <a:cubicBezTo>
                    <a:pt x="1322" y="2737"/>
                    <a:pt x="1322" y="2871"/>
                    <a:pt x="1408" y="2957"/>
                  </a:cubicBezTo>
                  <a:lnTo>
                    <a:pt x="1819" y="3379"/>
                  </a:lnTo>
                  <a:cubicBezTo>
                    <a:pt x="1896" y="3455"/>
                    <a:pt x="1905" y="3570"/>
                    <a:pt x="1848" y="3656"/>
                  </a:cubicBezTo>
                  <a:cubicBezTo>
                    <a:pt x="1465" y="4259"/>
                    <a:pt x="1197" y="4919"/>
                    <a:pt x="1044" y="5608"/>
                  </a:cubicBezTo>
                  <a:cubicBezTo>
                    <a:pt x="1025" y="5714"/>
                    <a:pt x="929" y="5781"/>
                    <a:pt x="824" y="5790"/>
                  </a:cubicBezTo>
                  <a:lnTo>
                    <a:pt x="231" y="5790"/>
                  </a:lnTo>
                  <a:cubicBezTo>
                    <a:pt x="106" y="5790"/>
                    <a:pt x="1" y="5886"/>
                    <a:pt x="1" y="6010"/>
                  </a:cubicBezTo>
                  <a:lnTo>
                    <a:pt x="1" y="7790"/>
                  </a:lnTo>
                  <a:cubicBezTo>
                    <a:pt x="1" y="7915"/>
                    <a:pt x="106" y="8011"/>
                    <a:pt x="231" y="8011"/>
                  </a:cubicBezTo>
                  <a:lnTo>
                    <a:pt x="824" y="8011"/>
                  </a:lnTo>
                  <a:cubicBezTo>
                    <a:pt x="929" y="8011"/>
                    <a:pt x="1025" y="8087"/>
                    <a:pt x="1044" y="8192"/>
                  </a:cubicBezTo>
                  <a:cubicBezTo>
                    <a:pt x="1197" y="8881"/>
                    <a:pt x="1465" y="9542"/>
                    <a:pt x="1848" y="10145"/>
                  </a:cubicBezTo>
                  <a:cubicBezTo>
                    <a:pt x="1905" y="10231"/>
                    <a:pt x="1896" y="10346"/>
                    <a:pt x="1819" y="10422"/>
                  </a:cubicBezTo>
                  <a:lnTo>
                    <a:pt x="1398" y="10843"/>
                  </a:lnTo>
                  <a:cubicBezTo>
                    <a:pt x="1312" y="10930"/>
                    <a:pt x="1312" y="11073"/>
                    <a:pt x="1398" y="11159"/>
                  </a:cubicBezTo>
                  <a:lnTo>
                    <a:pt x="2662" y="12413"/>
                  </a:lnTo>
                  <a:cubicBezTo>
                    <a:pt x="2705" y="12456"/>
                    <a:pt x="2762" y="12477"/>
                    <a:pt x="2819" y="12477"/>
                  </a:cubicBezTo>
                  <a:cubicBezTo>
                    <a:pt x="2877" y="12477"/>
                    <a:pt x="2934" y="12456"/>
                    <a:pt x="2977" y="12413"/>
                  </a:cubicBezTo>
                  <a:lnTo>
                    <a:pt x="3398" y="12001"/>
                  </a:lnTo>
                  <a:cubicBezTo>
                    <a:pt x="3442" y="11958"/>
                    <a:pt x="3498" y="11936"/>
                    <a:pt x="3555" y="11936"/>
                  </a:cubicBezTo>
                  <a:cubicBezTo>
                    <a:pt x="3597" y="11936"/>
                    <a:pt x="3639" y="11948"/>
                    <a:pt x="3676" y="11973"/>
                  </a:cubicBezTo>
                  <a:cubicBezTo>
                    <a:pt x="4269" y="12355"/>
                    <a:pt x="4930" y="12623"/>
                    <a:pt x="5628" y="12777"/>
                  </a:cubicBezTo>
                  <a:cubicBezTo>
                    <a:pt x="5724" y="12796"/>
                    <a:pt x="5801" y="12891"/>
                    <a:pt x="5801" y="12997"/>
                  </a:cubicBezTo>
                  <a:lnTo>
                    <a:pt x="5801" y="13590"/>
                  </a:lnTo>
                  <a:cubicBezTo>
                    <a:pt x="5801" y="13714"/>
                    <a:pt x="5906" y="13810"/>
                    <a:pt x="6021" y="13810"/>
                  </a:cubicBezTo>
                  <a:lnTo>
                    <a:pt x="7810" y="13810"/>
                  </a:lnTo>
                  <a:cubicBezTo>
                    <a:pt x="7925" y="13810"/>
                    <a:pt x="8030" y="13714"/>
                    <a:pt x="8030" y="13590"/>
                  </a:cubicBezTo>
                  <a:lnTo>
                    <a:pt x="8030" y="12997"/>
                  </a:lnTo>
                  <a:cubicBezTo>
                    <a:pt x="8030" y="12891"/>
                    <a:pt x="8107" y="12796"/>
                    <a:pt x="8203" y="12777"/>
                  </a:cubicBezTo>
                  <a:cubicBezTo>
                    <a:pt x="8901" y="12623"/>
                    <a:pt x="9562" y="12355"/>
                    <a:pt x="10155" y="11973"/>
                  </a:cubicBezTo>
                  <a:cubicBezTo>
                    <a:pt x="10192" y="11948"/>
                    <a:pt x="10234" y="11936"/>
                    <a:pt x="10276" y="11936"/>
                  </a:cubicBezTo>
                  <a:cubicBezTo>
                    <a:pt x="10333" y="11936"/>
                    <a:pt x="10389" y="11958"/>
                    <a:pt x="10433" y="12001"/>
                  </a:cubicBezTo>
                  <a:lnTo>
                    <a:pt x="10854" y="12413"/>
                  </a:lnTo>
                  <a:cubicBezTo>
                    <a:pt x="10897" y="12456"/>
                    <a:pt x="10954" y="12477"/>
                    <a:pt x="11012" y="12477"/>
                  </a:cubicBezTo>
                  <a:cubicBezTo>
                    <a:pt x="11069" y="12477"/>
                    <a:pt x="11126" y="12456"/>
                    <a:pt x="11170" y="12413"/>
                  </a:cubicBezTo>
                  <a:lnTo>
                    <a:pt x="12423" y="11159"/>
                  </a:lnTo>
                  <a:cubicBezTo>
                    <a:pt x="12509" y="11073"/>
                    <a:pt x="12509" y="10930"/>
                    <a:pt x="12423" y="10843"/>
                  </a:cubicBezTo>
                  <a:lnTo>
                    <a:pt x="12012" y="10422"/>
                  </a:lnTo>
                  <a:cubicBezTo>
                    <a:pt x="11935" y="10346"/>
                    <a:pt x="11926" y="10231"/>
                    <a:pt x="11983" y="10145"/>
                  </a:cubicBezTo>
                  <a:cubicBezTo>
                    <a:pt x="12366" y="9542"/>
                    <a:pt x="12634" y="8891"/>
                    <a:pt x="12787" y="8192"/>
                  </a:cubicBezTo>
                  <a:cubicBezTo>
                    <a:pt x="12806" y="8087"/>
                    <a:pt x="12902" y="8020"/>
                    <a:pt x="13007" y="8020"/>
                  </a:cubicBezTo>
                  <a:lnTo>
                    <a:pt x="13600" y="8020"/>
                  </a:lnTo>
                  <a:cubicBezTo>
                    <a:pt x="13725" y="8011"/>
                    <a:pt x="13820" y="7915"/>
                    <a:pt x="13820" y="7790"/>
                  </a:cubicBezTo>
                  <a:lnTo>
                    <a:pt x="13820" y="6010"/>
                  </a:lnTo>
                  <a:cubicBezTo>
                    <a:pt x="13820" y="5886"/>
                    <a:pt x="13725" y="5790"/>
                    <a:pt x="13600" y="5790"/>
                  </a:cubicBezTo>
                  <a:lnTo>
                    <a:pt x="12997" y="5790"/>
                  </a:lnTo>
                  <a:cubicBezTo>
                    <a:pt x="12892" y="5790"/>
                    <a:pt x="12806" y="5714"/>
                    <a:pt x="12787" y="5618"/>
                  </a:cubicBezTo>
                  <a:cubicBezTo>
                    <a:pt x="12634" y="4919"/>
                    <a:pt x="12356" y="4259"/>
                    <a:pt x="11973" y="3666"/>
                  </a:cubicBezTo>
                  <a:cubicBezTo>
                    <a:pt x="11916" y="3580"/>
                    <a:pt x="11926" y="3455"/>
                    <a:pt x="12002" y="3388"/>
                  </a:cubicBezTo>
                  <a:lnTo>
                    <a:pt x="12423" y="2967"/>
                  </a:lnTo>
                  <a:cubicBezTo>
                    <a:pt x="12509" y="2881"/>
                    <a:pt x="12509" y="2737"/>
                    <a:pt x="12423" y="2651"/>
                  </a:cubicBezTo>
                  <a:lnTo>
                    <a:pt x="11170" y="1388"/>
                  </a:lnTo>
                  <a:cubicBezTo>
                    <a:pt x="11126" y="1345"/>
                    <a:pt x="11069" y="1323"/>
                    <a:pt x="11012" y="1323"/>
                  </a:cubicBezTo>
                  <a:cubicBezTo>
                    <a:pt x="10954" y="1323"/>
                    <a:pt x="10897" y="1345"/>
                    <a:pt x="10854" y="1388"/>
                  </a:cubicBezTo>
                  <a:lnTo>
                    <a:pt x="10433" y="1809"/>
                  </a:lnTo>
                  <a:cubicBezTo>
                    <a:pt x="10389" y="1853"/>
                    <a:pt x="10333" y="1875"/>
                    <a:pt x="10276" y="1875"/>
                  </a:cubicBezTo>
                  <a:cubicBezTo>
                    <a:pt x="10234" y="1875"/>
                    <a:pt x="10192" y="1862"/>
                    <a:pt x="10155" y="1838"/>
                  </a:cubicBezTo>
                  <a:cubicBezTo>
                    <a:pt x="9562" y="1455"/>
                    <a:pt x="8901" y="1177"/>
                    <a:pt x="8203" y="1034"/>
                  </a:cubicBezTo>
                  <a:cubicBezTo>
                    <a:pt x="8107" y="1005"/>
                    <a:pt x="8030" y="919"/>
                    <a:pt x="8030" y="814"/>
                  </a:cubicBezTo>
                  <a:lnTo>
                    <a:pt x="8030" y="211"/>
                  </a:lnTo>
                  <a:cubicBezTo>
                    <a:pt x="8021" y="96"/>
                    <a:pt x="7925" y="0"/>
                    <a:pt x="78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4"/>
            <p:cNvSpPr/>
            <p:nvPr/>
          </p:nvSpPr>
          <p:spPr>
            <a:xfrm>
              <a:off x="1346262" y="1555236"/>
              <a:ext cx="267694" cy="257742"/>
            </a:xfrm>
            <a:custGeom>
              <a:avLst/>
              <a:gdLst/>
              <a:ahLst/>
              <a:cxnLst/>
              <a:rect l="l" t="t" r="r" b="b"/>
              <a:pathLst>
                <a:path w="10194" h="9815" extrusionOk="0">
                  <a:moveTo>
                    <a:pt x="5289" y="895"/>
                  </a:moveTo>
                  <a:cubicBezTo>
                    <a:pt x="5806" y="895"/>
                    <a:pt x="6327" y="994"/>
                    <a:pt x="6825" y="1197"/>
                  </a:cubicBezTo>
                  <a:cubicBezTo>
                    <a:pt x="8318" y="1819"/>
                    <a:pt x="9294" y="3283"/>
                    <a:pt x="9294" y="4900"/>
                  </a:cubicBezTo>
                  <a:cubicBezTo>
                    <a:pt x="9294" y="7121"/>
                    <a:pt x="7504" y="8910"/>
                    <a:pt x="5293" y="8910"/>
                  </a:cubicBezTo>
                  <a:cubicBezTo>
                    <a:pt x="3666" y="8910"/>
                    <a:pt x="2202" y="7934"/>
                    <a:pt x="1590" y="6441"/>
                  </a:cubicBezTo>
                  <a:cubicBezTo>
                    <a:pt x="968" y="4939"/>
                    <a:pt x="1312" y="3216"/>
                    <a:pt x="2451" y="2068"/>
                  </a:cubicBezTo>
                  <a:cubicBezTo>
                    <a:pt x="3219" y="1299"/>
                    <a:pt x="4245" y="895"/>
                    <a:pt x="5289" y="895"/>
                  </a:cubicBezTo>
                  <a:close/>
                  <a:moveTo>
                    <a:pt x="5293" y="0"/>
                  </a:moveTo>
                  <a:cubicBezTo>
                    <a:pt x="3303" y="0"/>
                    <a:pt x="1513" y="1197"/>
                    <a:pt x="757" y="3034"/>
                  </a:cubicBezTo>
                  <a:cubicBezTo>
                    <a:pt x="1" y="4862"/>
                    <a:pt x="422" y="6977"/>
                    <a:pt x="1819" y="8374"/>
                  </a:cubicBezTo>
                  <a:cubicBezTo>
                    <a:pt x="2759" y="9314"/>
                    <a:pt x="4011" y="9814"/>
                    <a:pt x="5286" y="9814"/>
                  </a:cubicBezTo>
                  <a:cubicBezTo>
                    <a:pt x="5920" y="9814"/>
                    <a:pt x="6559" y="9691"/>
                    <a:pt x="7169" y="9437"/>
                  </a:cubicBezTo>
                  <a:cubicBezTo>
                    <a:pt x="8997" y="8681"/>
                    <a:pt x="10193" y="6891"/>
                    <a:pt x="10193" y="4910"/>
                  </a:cubicBezTo>
                  <a:cubicBezTo>
                    <a:pt x="10193" y="2202"/>
                    <a:pt x="8002" y="0"/>
                    <a:pt x="52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5</a:t>
            </a:r>
            <a:endParaRPr lang="en"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8"/>
        <p:cNvGrpSpPr/>
        <p:nvPr/>
      </p:nvGrpSpPr>
      <p:grpSpPr>
        <a:xfrm>
          <a:off x="0" y="0"/>
          <a:ext cx="0" cy="0"/>
          <a:chOff x="0" y="0"/>
          <a:chExt cx="0" cy="0"/>
        </a:xfrm>
      </p:grpSpPr>
      <p:sp>
        <p:nvSpPr>
          <p:cNvPr id="1279" name="Google Shape;1279;p48"/>
          <p:cNvSpPr txBox="1">
            <a:spLocks noGrp="1"/>
          </p:cNvSpPr>
          <p:nvPr>
            <p:ph type="title"/>
          </p:nvPr>
        </p:nvSpPr>
        <p:spPr>
          <a:xfrm>
            <a:off x="4748615" y="868189"/>
            <a:ext cx="38715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02 CUSTOMER NEEDS</a:t>
            </a:r>
            <a:endParaRPr dirty="0"/>
          </a:p>
          <a:p>
            <a:pPr marL="0" lvl="0" indent="0" algn="r" rtl="0">
              <a:spcBef>
                <a:spcPts val="0"/>
              </a:spcBef>
              <a:spcAft>
                <a:spcPts val="0"/>
              </a:spcAft>
              <a:buNone/>
            </a:pPr>
            <a:endParaRPr dirty="0"/>
          </a:p>
        </p:txBody>
      </p:sp>
      <p:sp>
        <p:nvSpPr>
          <p:cNvPr id="1280" name="Google Shape;1280;p48"/>
          <p:cNvSpPr txBox="1">
            <a:spLocks noGrp="1"/>
          </p:cNvSpPr>
          <p:nvPr>
            <p:ph type="subTitle" idx="1"/>
          </p:nvPr>
        </p:nvSpPr>
        <p:spPr>
          <a:xfrm>
            <a:off x="4815300" y="2793300"/>
            <a:ext cx="3871500" cy="904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GB" b="0" i="0" dirty="0">
                <a:solidFill>
                  <a:srgbClr val="33475B"/>
                </a:solidFill>
                <a:effectLst/>
                <a:latin typeface="AvenirNext"/>
              </a:rPr>
              <a:t>A customer need is a motive that prompts a customer to buy a product or service. Ultimately, the need is the driver of the customer's purchase decision. Companies often look at the customer need as an opportunity to resolve or contribute surplus value back to the original motive.</a:t>
            </a:r>
            <a:endParaRPr dirty="0"/>
          </a:p>
        </p:txBody>
      </p:sp>
      <p:grpSp>
        <p:nvGrpSpPr>
          <p:cNvPr id="1281" name="Google Shape;1281;p48"/>
          <p:cNvGrpSpPr/>
          <p:nvPr/>
        </p:nvGrpSpPr>
        <p:grpSpPr>
          <a:xfrm>
            <a:off x="675987" y="462075"/>
            <a:ext cx="4198517" cy="3959253"/>
            <a:chOff x="675987" y="462075"/>
            <a:chExt cx="4198517" cy="3959253"/>
          </a:xfrm>
        </p:grpSpPr>
        <p:sp>
          <p:nvSpPr>
            <p:cNvPr id="1282" name="Google Shape;1282;p48"/>
            <p:cNvSpPr/>
            <p:nvPr/>
          </p:nvSpPr>
          <p:spPr>
            <a:xfrm>
              <a:off x="1143446" y="585404"/>
              <a:ext cx="3605169" cy="1442901"/>
            </a:xfrm>
            <a:custGeom>
              <a:avLst/>
              <a:gdLst/>
              <a:ahLst/>
              <a:cxnLst/>
              <a:rect l="l" t="t" r="r" b="b"/>
              <a:pathLst>
                <a:path w="63171" h="25283" extrusionOk="0">
                  <a:moveTo>
                    <a:pt x="62236" y="1"/>
                  </a:moveTo>
                  <a:cubicBezTo>
                    <a:pt x="62003" y="1"/>
                    <a:pt x="61770" y="99"/>
                    <a:pt x="61602" y="290"/>
                  </a:cubicBezTo>
                  <a:lnTo>
                    <a:pt x="48367" y="15503"/>
                  </a:lnTo>
                  <a:lnTo>
                    <a:pt x="35461" y="7989"/>
                  </a:lnTo>
                  <a:cubicBezTo>
                    <a:pt x="35327" y="7909"/>
                    <a:pt x="35182" y="7872"/>
                    <a:pt x="35040" y="7872"/>
                  </a:cubicBezTo>
                  <a:cubicBezTo>
                    <a:pt x="34722" y="7872"/>
                    <a:pt x="34416" y="8057"/>
                    <a:pt x="34282" y="8368"/>
                  </a:cubicBezTo>
                  <a:lnTo>
                    <a:pt x="27782" y="22915"/>
                  </a:lnTo>
                  <a:lnTo>
                    <a:pt x="14947" y="8163"/>
                  </a:lnTo>
                  <a:cubicBezTo>
                    <a:pt x="14794" y="7978"/>
                    <a:pt x="14568" y="7876"/>
                    <a:pt x="14332" y="7876"/>
                  </a:cubicBezTo>
                  <a:cubicBezTo>
                    <a:pt x="14086" y="7876"/>
                    <a:pt x="13861" y="7968"/>
                    <a:pt x="13697" y="8153"/>
                  </a:cubicBezTo>
                  <a:lnTo>
                    <a:pt x="319" y="22915"/>
                  </a:lnTo>
                  <a:cubicBezTo>
                    <a:pt x="1" y="23253"/>
                    <a:pt x="31" y="23786"/>
                    <a:pt x="370" y="24094"/>
                  </a:cubicBezTo>
                  <a:cubicBezTo>
                    <a:pt x="534" y="24239"/>
                    <a:pt x="738" y="24311"/>
                    <a:pt x="939" y="24311"/>
                  </a:cubicBezTo>
                  <a:cubicBezTo>
                    <a:pt x="1164" y="24311"/>
                    <a:pt x="1386" y="24221"/>
                    <a:pt x="1549" y="24042"/>
                  </a:cubicBezTo>
                  <a:lnTo>
                    <a:pt x="14312" y="9967"/>
                  </a:lnTo>
                  <a:lnTo>
                    <a:pt x="27382" y="24996"/>
                  </a:lnTo>
                  <a:cubicBezTo>
                    <a:pt x="27536" y="25180"/>
                    <a:pt x="27772" y="25283"/>
                    <a:pt x="28008" y="25283"/>
                  </a:cubicBezTo>
                  <a:cubicBezTo>
                    <a:pt x="28049" y="25283"/>
                    <a:pt x="28090" y="25273"/>
                    <a:pt x="28131" y="25273"/>
                  </a:cubicBezTo>
                  <a:cubicBezTo>
                    <a:pt x="28418" y="25232"/>
                    <a:pt x="28654" y="25047"/>
                    <a:pt x="28777" y="24781"/>
                  </a:cubicBezTo>
                  <a:lnTo>
                    <a:pt x="35420" y="9895"/>
                  </a:lnTo>
                  <a:lnTo>
                    <a:pt x="48121" y="17297"/>
                  </a:lnTo>
                  <a:cubicBezTo>
                    <a:pt x="48254" y="17375"/>
                    <a:pt x="48400" y="17413"/>
                    <a:pt x="48545" y="17413"/>
                  </a:cubicBezTo>
                  <a:cubicBezTo>
                    <a:pt x="48780" y="17413"/>
                    <a:pt x="49012" y="17313"/>
                    <a:pt x="49177" y="17123"/>
                  </a:cubicBezTo>
                  <a:lnTo>
                    <a:pt x="62863" y="1387"/>
                  </a:lnTo>
                  <a:cubicBezTo>
                    <a:pt x="63170" y="1038"/>
                    <a:pt x="63129" y="505"/>
                    <a:pt x="62781" y="208"/>
                  </a:cubicBezTo>
                  <a:cubicBezTo>
                    <a:pt x="62623" y="68"/>
                    <a:pt x="62429" y="1"/>
                    <a:pt x="622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8"/>
            <p:cNvSpPr/>
            <p:nvPr/>
          </p:nvSpPr>
          <p:spPr>
            <a:xfrm>
              <a:off x="4527433" y="462075"/>
              <a:ext cx="336428" cy="331805"/>
            </a:xfrm>
            <a:custGeom>
              <a:avLst/>
              <a:gdLst/>
              <a:ahLst/>
              <a:cxnLst/>
              <a:rect l="l" t="t" r="r" b="b"/>
              <a:pathLst>
                <a:path w="5895" h="5814" extrusionOk="0">
                  <a:moveTo>
                    <a:pt x="5895" y="1"/>
                  </a:moveTo>
                  <a:lnTo>
                    <a:pt x="0" y="1210"/>
                  </a:lnTo>
                  <a:lnTo>
                    <a:pt x="4942" y="5813"/>
                  </a:lnTo>
                  <a:lnTo>
                    <a:pt x="589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8"/>
            <p:cNvSpPr/>
            <p:nvPr/>
          </p:nvSpPr>
          <p:spPr>
            <a:xfrm>
              <a:off x="1791137" y="963495"/>
              <a:ext cx="300188" cy="300188"/>
            </a:xfrm>
            <a:custGeom>
              <a:avLst/>
              <a:gdLst/>
              <a:ahLst/>
              <a:cxnLst/>
              <a:rect l="l" t="t" r="r" b="b"/>
              <a:pathLst>
                <a:path w="5260" h="5260" extrusionOk="0">
                  <a:moveTo>
                    <a:pt x="2625" y="0"/>
                  </a:moveTo>
                  <a:cubicBezTo>
                    <a:pt x="1179" y="0"/>
                    <a:pt x="0" y="1179"/>
                    <a:pt x="0" y="2625"/>
                  </a:cubicBezTo>
                  <a:cubicBezTo>
                    <a:pt x="0" y="4080"/>
                    <a:pt x="1179" y="5259"/>
                    <a:pt x="2625" y="5259"/>
                  </a:cubicBezTo>
                  <a:cubicBezTo>
                    <a:pt x="4080" y="5259"/>
                    <a:pt x="5259" y="4080"/>
                    <a:pt x="5259" y="2625"/>
                  </a:cubicBezTo>
                  <a:cubicBezTo>
                    <a:pt x="5259" y="1179"/>
                    <a:pt x="4080" y="0"/>
                    <a:pt x="26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8"/>
            <p:cNvSpPr/>
            <p:nvPr/>
          </p:nvSpPr>
          <p:spPr>
            <a:xfrm>
              <a:off x="1858994" y="1041054"/>
              <a:ext cx="164419" cy="144444"/>
            </a:xfrm>
            <a:custGeom>
              <a:avLst/>
              <a:gdLst/>
              <a:ahLst/>
              <a:cxnLst/>
              <a:rect l="l" t="t" r="r" b="b"/>
              <a:pathLst>
                <a:path w="2881" h="2531" extrusionOk="0">
                  <a:moveTo>
                    <a:pt x="1446" y="1"/>
                  </a:moveTo>
                  <a:cubicBezTo>
                    <a:pt x="1285" y="1"/>
                    <a:pt x="1122" y="32"/>
                    <a:pt x="964" y="97"/>
                  </a:cubicBezTo>
                  <a:cubicBezTo>
                    <a:pt x="318" y="363"/>
                    <a:pt x="0" y="1102"/>
                    <a:pt x="267" y="1747"/>
                  </a:cubicBezTo>
                  <a:cubicBezTo>
                    <a:pt x="468" y="2235"/>
                    <a:pt x="939" y="2530"/>
                    <a:pt x="1440" y="2530"/>
                  </a:cubicBezTo>
                  <a:cubicBezTo>
                    <a:pt x="1602" y="2530"/>
                    <a:pt x="1767" y="2499"/>
                    <a:pt x="1928" y="2434"/>
                  </a:cubicBezTo>
                  <a:cubicBezTo>
                    <a:pt x="2573" y="2168"/>
                    <a:pt x="2881" y="1430"/>
                    <a:pt x="2614" y="784"/>
                  </a:cubicBezTo>
                  <a:cubicBezTo>
                    <a:pt x="2413" y="296"/>
                    <a:pt x="1942" y="1"/>
                    <a:pt x="14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8"/>
            <p:cNvSpPr/>
            <p:nvPr/>
          </p:nvSpPr>
          <p:spPr>
            <a:xfrm>
              <a:off x="2989900" y="963495"/>
              <a:ext cx="300188" cy="300188"/>
            </a:xfrm>
            <a:custGeom>
              <a:avLst/>
              <a:gdLst/>
              <a:ahLst/>
              <a:cxnLst/>
              <a:rect l="l" t="t" r="r" b="b"/>
              <a:pathLst>
                <a:path w="5260" h="5260" extrusionOk="0">
                  <a:moveTo>
                    <a:pt x="2625" y="0"/>
                  </a:moveTo>
                  <a:cubicBezTo>
                    <a:pt x="1179" y="0"/>
                    <a:pt x="0" y="1179"/>
                    <a:pt x="0" y="2625"/>
                  </a:cubicBezTo>
                  <a:cubicBezTo>
                    <a:pt x="0" y="4080"/>
                    <a:pt x="1179" y="5259"/>
                    <a:pt x="2625" y="5259"/>
                  </a:cubicBezTo>
                  <a:cubicBezTo>
                    <a:pt x="4081" y="5259"/>
                    <a:pt x="5259" y="4080"/>
                    <a:pt x="5259" y="2625"/>
                  </a:cubicBezTo>
                  <a:cubicBezTo>
                    <a:pt x="5259" y="1179"/>
                    <a:pt x="4081" y="0"/>
                    <a:pt x="26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8"/>
            <p:cNvSpPr/>
            <p:nvPr/>
          </p:nvSpPr>
          <p:spPr>
            <a:xfrm>
              <a:off x="3058328" y="1041054"/>
              <a:ext cx="163905" cy="144444"/>
            </a:xfrm>
            <a:custGeom>
              <a:avLst/>
              <a:gdLst/>
              <a:ahLst/>
              <a:cxnLst/>
              <a:rect l="l" t="t" r="r" b="b"/>
              <a:pathLst>
                <a:path w="2872" h="2531" extrusionOk="0">
                  <a:moveTo>
                    <a:pt x="1436" y="1"/>
                  </a:moveTo>
                  <a:cubicBezTo>
                    <a:pt x="1275" y="1"/>
                    <a:pt x="1112" y="32"/>
                    <a:pt x="954" y="97"/>
                  </a:cubicBezTo>
                  <a:cubicBezTo>
                    <a:pt x="308" y="363"/>
                    <a:pt x="1" y="1102"/>
                    <a:pt x="267" y="1747"/>
                  </a:cubicBezTo>
                  <a:cubicBezTo>
                    <a:pt x="469" y="2235"/>
                    <a:pt x="939" y="2530"/>
                    <a:pt x="1436" y="2530"/>
                  </a:cubicBezTo>
                  <a:cubicBezTo>
                    <a:pt x="1597" y="2530"/>
                    <a:pt x="1760" y="2499"/>
                    <a:pt x="1918" y="2434"/>
                  </a:cubicBezTo>
                  <a:cubicBezTo>
                    <a:pt x="2564" y="2168"/>
                    <a:pt x="2871" y="1430"/>
                    <a:pt x="2605" y="784"/>
                  </a:cubicBezTo>
                  <a:cubicBezTo>
                    <a:pt x="2403" y="296"/>
                    <a:pt x="1933" y="1"/>
                    <a:pt x="1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8"/>
            <p:cNvSpPr/>
            <p:nvPr/>
          </p:nvSpPr>
          <p:spPr>
            <a:xfrm>
              <a:off x="3763945" y="1363045"/>
              <a:ext cx="300188" cy="300188"/>
            </a:xfrm>
            <a:custGeom>
              <a:avLst/>
              <a:gdLst/>
              <a:ahLst/>
              <a:cxnLst/>
              <a:rect l="l" t="t" r="r" b="b"/>
              <a:pathLst>
                <a:path w="5260" h="5260" extrusionOk="0">
                  <a:moveTo>
                    <a:pt x="2625" y="1"/>
                  </a:moveTo>
                  <a:cubicBezTo>
                    <a:pt x="1179" y="1"/>
                    <a:pt x="0" y="1180"/>
                    <a:pt x="0" y="2636"/>
                  </a:cubicBezTo>
                  <a:cubicBezTo>
                    <a:pt x="0" y="4081"/>
                    <a:pt x="1179" y="5260"/>
                    <a:pt x="2625" y="5260"/>
                  </a:cubicBezTo>
                  <a:cubicBezTo>
                    <a:pt x="4080" y="5260"/>
                    <a:pt x="5259" y="4081"/>
                    <a:pt x="5259" y="2636"/>
                  </a:cubicBezTo>
                  <a:cubicBezTo>
                    <a:pt x="5259" y="1180"/>
                    <a:pt x="4080" y="1"/>
                    <a:pt x="26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8"/>
            <p:cNvSpPr/>
            <p:nvPr/>
          </p:nvSpPr>
          <p:spPr>
            <a:xfrm>
              <a:off x="3841732" y="1440889"/>
              <a:ext cx="144558" cy="144558"/>
            </a:xfrm>
            <a:custGeom>
              <a:avLst/>
              <a:gdLst/>
              <a:ahLst/>
              <a:cxnLst/>
              <a:rect l="l" t="t" r="r" b="b"/>
              <a:pathLst>
                <a:path w="2533" h="2533" extrusionOk="0">
                  <a:moveTo>
                    <a:pt x="1262" y="0"/>
                  </a:moveTo>
                  <a:cubicBezTo>
                    <a:pt x="564" y="0"/>
                    <a:pt x="1" y="564"/>
                    <a:pt x="1" y="1272"/>
                  </a:cubicBezTo>
                  <a:cubicBezTo>
                    <a:pt x="1" y="1969"/>
                    <a:pt x="564" y="2533"/>
                    <a:pt x="1262" y="2533"/>
                  </a:cubicBezTo>
                  <a:cubicBezTo>
                    <a:pt x="1959" y="2533"/>
                    <a:pt x="2533" y="1969"/>
                    <a:pt x="2533" y="1272"/>
                  </a:cubicBezTo>
                  <a:cubicBezTo>
                    <a:pt x="2533" y="564"/>
                    <a:pt x="1959" y="0"/>
                    <a:pt x="12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8"/>
            <p:cNvSpPr/>
            <p:nvPr/>
          </p:nvSpPr>
          <p:spPr>
            <a:xfrm>
              <a:off x="675987" y="1903014"/>
              <a:ext cx="547073" cy="517853"/>
            </a:xfrm>
            <a:custGeom>
              <a:avLst/>
              <a:gdLst/>
              <a:ahLst/>
              <a:cxnLst/>
              <a:rect l="l" t="t" r="r" b="b"/>
              <a:pathLst>
                <a:path w="9586" h="9074" extrusionOk="0">
                  <a:moveTo>
                    <a:pt x="975" y="1"/>
                  </a:moveTo>
                  <a:cubicBezTo>
                    <a:pt x="441" y="1"/>
                    <a:pt x="1" y="441"/>
                    <a:pt x="1" y="974"/>
                  </a:cubicBezTo>
                  <a:lnTo>
                    <a:pt x="1" y="7792"/>
                  </a:lnTo>
                  <a:cubicBezTo>
                    <a:pt x="1" y="8499"/>
                    <a:pt x="575" y="9073"/>
                    <a:pt x="1292" y="9073"/>
                  </a:cubicBezTo>
                  <a:lnTo>
                    <a:pt x="8612" y="9073"/>
                  </a:lnTo>
                  <a:cubicBezTo>
                    <a:pt x="9155" y="9073"/>
                    <a:pt x="9586" y="8643"/>
                    <a:pt x="9586" y="8099"/>
                  </a:cubicBezTo>
                  <a:lnTo>
                    <a:pt x="9586" y="974"/>
                  </a:lnTo>
                  <a:cubicBezTo>
                    <a:pt x="9586" y="441"/>
                    <a:pt x="9155" y="1"/>
                    <a:pt x="861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8"/>
            <p:cNvSpPr/>
            <p:nvPr/>
          </p:nvSpPr>
          <p:spPr>
            <a:xfrm>
              <a:off x="811758" y="2007738"/>
              <a:ext cx="267373" cy="122358"/>
            </a:xfrm>
            <a:custGeom>
              <a:avLst/>
              <a:gdLst/>
              <a:ahLst/>
              <a:cxnLst/>
              <a:rect l="l" t="t" r="r" b="b"/>
              <a:pathLst>
                <a:path w="4685" h="2144" fill="none" extrusionOk="0">
                  <a:moveTo>
                    <a:pt x="3834" y="1"/>
                  </a:moveTo>
                  <a:lnTo>
                    <a:pt x="4685" y="124"/>
                  </a:lnTo>
                  <a:lnTo>
                    <a:pt x="2266" y="1702"/>
                  </a:lnTo>
                  <a:lnTo>
                    <a:pt x="1804" y="1087"/>
                  </a:lnTo>
                  <a:lnTo>
                    <a:pt x="0" y="2143"/>
                  </a:lnTo>
                </a:path>
              </a:pathLst>
            </a:custGeom>
            <a:noFill/>
            <a:ln w="74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8"/>
            <p:cNvSpPr/>
            <p:nvPr/>
          </p:nvSpPr>
          <p:spPr>
            <a:xfrm>
              <a:off x="1061554" y="2014758"/>
              <a:ext cx="17578" cy="47425"/>
            </a:xfrm>
            <a:custGeom>
              <a:avLst/>
              <a:gdLst/>
              <a:ahLst/>
              <a:cxnLst/>
              <a:rect l="l" t="t" r="r" b="b"/>
              <a:pathLst>
                <a:path w="308" h="831" fill="none" extrusionOk="0">
                  <a:moveTo>
                    <a:pt x="0" y="831"/>
                  </a:moveTo>
                  <a:lnTo>
                    <a:pt x="308" y="1"/>
                  </a:lnTo>
                </a:path>
              </a:pathLst>
            </a:custGeom>
            <a:noFill/>
            <a:ln w="74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8"/>
            <p:cNvSpPr/>
            <p:nvPr/>
          </p:nvSpPr>
          <p:spPr>
            <a:xfrm>
              <a:off x="822829" y="2199038"/>
              <a:ext cx="48624" cy="96620"/>
            </a:xfrm>
            <a:custGeom>
              <a:avLst/>
              <a:gdLst/>
              <a:ahLst/>
              <a:cxnLst/>
              <a:rect l="l" t="t" r="r" b="b"/>
              <a:pathLst>
                <a:path w="852" h="1693" extrusionOk="0">
                  <a:moveTo>
                    <a:pt x="1" y="1"/>
                  </a:moveTo>
                  <a:lnTo>
                    <a:pt x="1" y="1692"/>
                  </a:lnTo>
                  <a:lnTo>
                    <a:pt x="852" y="1692"/>
                  </a:lnTo>
                  <a:lnTo>
                    <a:pt x="85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8"/>
            <p:cNvSpPr/>
            <p:nvPr/>
          </p:nvSpPr>
          <p:spPr>
            <a:xfrm>
              <a:off x="890686" y="2170389"/>
              <a:ext cx="48624" cy="125269"/>
            </a:xfrm>
            <a:custGeom>
              <a:avLst/>
              <a:gdLst/>
              <a:ahLst/>
              <a:cxnLst/>
              <a:rect l="l" t="t" r="r" b="b"/>
              <a:pathLst>
                <a:path w="852" h="2195" extrusionOk="0">
                  <a:moveTo>
                    <a:pt x="1" y="0"/>
                  </a:moveTo>
                  <a:lnTo>
                    <a:pt x="1" y="2194"/>
                  </a:lnTo>
                  <a:lnTo>
                    <a:pt x="852" y="2194"/>
                  </a:lnTo>
                  <a:lnTo>
                    <a:pt x="8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8"/>
            <p:cNvSpPr/>
            <p:nvPr/>
          </p:nvSpPr>
          <p:spPr>
            <a:xfrm>
              <a:off x="960312" y="2140541"/>
              <a:ext cx="48624" cy="154546"/>
            </a:xfrm>
            <a:custGeom>
              <a:avLst/>
              <a:gdLst/>
              <a:ahLst/>
              <a:cxnLst/>
              <a:rect l="l" t="t" r="r" b="b"/>
              <a:pathLst>
                <a:path w="852" h="2708" extrusionOk="0">
                  <a:moveTo>
                    <a:pt x="1" y="1"/>
                  </a:moveTo>
                  <a:lnTo>
                    <a:pt x="1" y="2707"/>
                  </a:lnTo>
                  <a:lnTo>
                    <a:pt x="852" y="2707"/>
                  </a:lnTo>
                  <a:lnTo>
                    <a:pt x="85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8"/>
            <p:cNvSpPr/>
            <p:nvPr/>
          </p:nvSpPr>
          <p:spPr>
            <a:xfrm>
              <a:off x="1030565" y="2114802"/>
              <a:ext cx="48567" cy="180284"/>
            </a:xfrm>
            <a:custGeom>
              <a:avLst/>
              <a:gdLst/>
              <a:ahLst/>
              <a:cxnLst/>
              <a:rect l="l" t="t" r="r" b="b"/>
              <a:pathLst>
                <a:path w="851" h="3159" extrusionOk="0">
                  <a:moveTo>
                    <a:pt x="0" y="1"/>
                  </a:moveTo>
                  <a:lnTo>
                    <a:pt x="0" y="3158"/>
                  </a:lnTo>
                  <a:lnTo>
                    <a:pt x="851" y="3158"/>
                  </a:lnTo>
                  <a:lnTo>
                    <a:pt x="8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8"/>
            <p:cNvSpPr/>
            <p:nvPr/>
          </p:nvSpPr>
          <p:spPr>
            <a:xfrm>
              <a:off x="4541008" y="3952004"/>
              <a:ext cx="222592" cy="249162"/>
            </a:xfrm>
            <a:custGeom>
              <a:avLst/>
              <a:gdLst/>
              <a:ahLst/>
              <a:cxnLst/>
              <a:rect l="l" t="t" r="r" b="b"/>
              <a:pathLst>
                <a:path w="2840" h="3179" extrusionOk="0">
                  <a:moveTo>
                    <a:pt x="1538" y="0"/>
                  </a:moveTo>
                  <a:lnTo>
                    <a:pt x="0" y="769"/>
                  </a:lnTo>
                  <a:lnTo>
                    <a:pt x="1579" y="3178"/>
                  </a:lnTo>
                  <a:lnTo>
                    <a:pt x="2799" y="2625"/>
                  </a:lnTo>
                  <a:lnTo>
                    <a:pt x="2840" y="2071"/>
                  </a:lnTo>
                  <a:lnTo>
                    <a:pt x="1538" y="0"/>
                  </a:lnTo>
                  <a:close/>
                </a:path>
              </a:pathLst>
            </a:custGeom>
            <a:solidFill>
              <a:srgbClr val="FBB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8"/>
            <p:cNvSpPr/>
            <p:nvPr/>
          </p:nvSpPr>
          <p:spPr>
            <a:xfrm>
              <a:off x="4537794" y="4101391"/>
              <a:ext cx="316645" cy="293367"/>
            </a:xfrm>
            <a:custGeom>
              <a:avLst/>
              <a:gdLst/>
              <a:ahLst/>
              <a:cxnLst/>
              <a:rect l="l" t="t" r="r" b="b"/>
              <a:pathLst>
                <a:path w="4040" h="3743" extrusionOk="0">
                  <a:moveTo>
                    <a:pt x="2901" y="1"/>
                  </a:moveTo>
                  <a:cubicBezTo>
                    <a:pt x="2901" y="1"/>
                    <a:pt x="2321" y="939"/>
                    <a:pt x="1503" y="939"/>
                  </a:cubicBezTo>
                  <a:cubicBezTo>
                    <a:pt x="1393" y="939"/>
                    <a:pt x="1277" y="922"/>
                    <a:pt x="1159" y="883"/>
                  </a:cubicBezTo>
                  <a:lnTo>
                    <a:pt x="0" y="3743"/>
                  </a:lnTo>
                  <a:lnTo>
                    <a:pt x="4039" y="821"/>
                  </a:lnTo>
                  <a:lnTo>
                    <a:pt x="290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8"/>
            <p:cNvSpPr/>
            <p:nvPr/>
          </p:nvSpPr>
          <p:spPr>
            <a:xfrm>
              <a:off x="4538578" y="4164877"/>
              <a:ext cx="335926" cy="256451"/>
            </a:xfrm>
            <a:custGeom>
              <a:avLst/>
              <a:gdLst/>
              <a:ahLst/>
              <a:cxnLst/>
              <a:rect l="l" t="t" r="r" b="b"/>
              <a:pathLst>
                <a:path w="4286" h="3272" extrusionOk="0">
                  <a:moveTo>
                    <a:pt x="4040" y="1"/>
                  </a:moveTo>
                  <a:lnTo>
                    <a:pt x="0" y="2922"/>
                  </a:lnTo>
                  <a:lnTo>
                    <a:pt x="257" y="3271"/>
                  </a:lnTo>
                  <a:lnTo>
                    <a:pt x="4286" y="349"/>
                  </a:lnTo>
                  <a:lnTo>
                    <a:pt x="404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8"/>
            <p:cNvSpPr/>
            <p:nvPr/>
          </p:nvSpPr>
          <p:spPr>
            <a:xfrm>
              <a:off x="4232436" y="3141268"/>
              <a:ext cx="527951" cy="983559"/>
            </a:xfrm>
            <a:custGeom>
              <a:avLst/>
              <a:gdLst/>
              <a:ahLst/>
              <a:cxnLst/>
              <a:rect l="l" t="t" r="r" b="b"/>
              <a:pathLst>
                <a:path w="6736" h="12549" extrusionOk="0">
                  <a:moveTo>
                    <a:pt x="2523" y="0"/>
                  </a:moveTo>
                  <a:lnTo>
                    <a:pt x="1" y="2645"/>
                  </a:lnTo>
                  <a:lnTo>
                    <a:pt x="1057" y="6900"/>
                  </a:lnTo>
                  <a:lnTo>
                    <a:pt x="4224" y="12548"/>
                  </a:lnTo>
                  <a:lnTo>
                    <a:pt x="6736" y="11093"/>
                  </a:lnTo>
                  <a:lnTo>
                    <a:pt x="4091" y="6664"/>
                  </a:lnTo>
                  <a:lnTo>
                    <a:pt x="252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8"/>
            <p:cNvSpPr/>
            <p:nvPr/>
          </p:nvSpPr>
          <p:spPr>
            <a:xfrm>
              <a:off x="4502446" y="3909367"/>
              <a:ext cx="273224" cy="226668"/>
            </a:xfrm>
            <a:custGeom>
              <a:avLst/>
              <a:gdLst/>
              <a:ahLst/>
              <a:cxnLst/>
              <a:rect l="l" t="t" r="r" b="b"/>
              <a:pathLst>
                <a:path w="3486" h="2892" extrusionOk="0">
                  <a:moveTo>
                    <a:pt x="2707" y="1"/>
                  </a:moveTo>
                  <a:lnTo>
                    <a:pt x="0" y="1703"/>
                  </a:lnTo>
                  <a:lnTo>
                    <a:pt x="779" y="2892"/>
                  </a:lnTo>
                  <a:lnTo>
                    <a:pt x="3486" y="1282"/>
                  </a:lnTo>
                  <a:lnTo>
                    <a:pt x="27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8"/>
            <p:cNvSpPr/>
            <p:nvPr/>
          </p:nvSpPr>
          <p:spPr>
            <a:xfrm>
              <a:off x="3686851" y="4033125"/>
              <a:ext cx="205036" cy="262800"/>
            </a:xfrm>
            <a:custGeom>
              <a:avLst/>
              <a:gdLst/>
              <a:ahLst/>
              <a:cxnLst/>
              <a:rect l="l" t="t" r="r" b="b"/>
              <a:pathLst>
                <a:path w="2616" h="3353" extrusionOk="0">
                  <a:moveTo>
                    <a:pt x="1118" y="1"/>
                  </a:moveTo>
                  <a:lnTo>
                    <a:pt x="1" y="2645"/>
                  </a:lnTo>
                  <a:lnTo>
                    <a:pt x="1149" y="3353"/>
                  </a:lnTo>
                  <a:lnTo>
                    <a:pt x="1631" y="3066"/>
                  </a:lnTo>
                  <a:lnTo>
                    <a:pt x="2615" y="831"/>
                  </a:lnTo>
                  <a:lnTo>
                    <a:pt x="1118" y="1"/>
                  </a:lnTo>
                  <a:close/>
                </a:path>
              </a:pathLst>
            </a:custGeom>
            <a:solidFill>
              <a:srgbClr val="FBB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8"/>
            <p:cNvSpPr/>
            <p:nvPr/>
          </p:nvSpPr>
          <p:spPr>
            <a:xfrm>
              <a:off x="3456265" y="4193798"/>
              <a:ext cx="370490" cy="181679"/>
            </a:xfrm>
            <a:custGeom>
              <a:avLst/>
              <a:gdLst/>
              <a:ahLst/>
              <a:cxnLst/>
              <a:rect l="l" t="t" r="r" b="b"/>
              <a:pathLst>
                <a:path w="4727" h="2318" extrusionOk="0">
                  <a:moveTo>
                    <a:pt x="3015" y="1"/>
                  </a:moveTo>
                  <a:lnTo>
                    <a:pt x="1" y="647"/>
                  </a:lnTo>
                  <a:lnTo>
                    <a:pt x="4655" y="2318"/>
                  </a:lnTo>
                  <a:lnTo>
                    <a:pt x="4727" y="954"/>
                  </a:lnTo>
                  <a:lnTo>
                    <a:pt x="4727" y="954"/>
                  </a:lnTo>
                  <a:cubicBezTo>
                    <a:pt x="4727" y="954"/>
                    <a:pt x="4714" y="955"/>
                    <a:pt x="4692" y="955"/>
                  </a:cubicBezTo>
                  <a:cubicBezTo>
                    <a:pt x="4473" y="955"/>
                    <a:pt x="3275" y="912"/>
                    <a:pt x="301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8"/>
            <p:cNvSpPr/>
            <p:nvPr/>
          </p:nvSpPr>
          <p:spPr>
            <a:xfrm>
              <a:off x="3440198" y="4221936"/>
              <a:ext cx="378563" cy="164828"/>
            </a:xfrm>
            <a:custGeom>
              <a:avLst/>
              <a:gdLst/>
              <a:ahLst/>
              <a:cxnLst/>
              <a:rect l="l" t="t" r="r" b="b"/>
              <a:pathLst>
                <a:path w="4830" h="2103" extrusionOk="0">
                  <a:moveTo>
                    <a:pt x="154" y="1"/>
                  </a:moveTo>
                  <a:lnTo>
                    <a:pt x="1" y="411"/>
                  </a:lnTo>
                  <a:lnTo>
                    <a:pt x="4686" y="2102"/>
                  </a:lnTo>
                  <a:lnTo>
                    <a:pt x="4829" y="1692"/>
                  </a:lnTo>
                  <a:lnTo>
                    <a:pt x="15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8"/>
            <p:cNvSpPr/>
            <p:nvPr/>
          </p:nvSpPr>
          <p:spPr>
            <a:xfrm>
              <a:off x="3685284" y="2935606"/>
              <a:ext cx="816380" cy="1266345"/>
            </a:xfrm>
            <a:custGeom>
              <a:avLst/>
              <a:gdLst/>
              <a:ahLst/>
              <a:cxnLst/>
              <a:rect l="l" t="t" r="r" b="b"/>
              <a:pathLst>
                <a:path w="10416" h="16157" extrusionOk="0">
                  <a:moveTo>
                    <a:pt x="9134" y="0"/>
                  </a:moveTo>
                  <a:lnTo>
                    <a:pt x="6469" y="789"/>
                  </a:lnTo>
                  <a:lnTo>
                    <a:pt x="6469" y="2307"/>
                  </a:lnTo>
                  <a:lnTo>
                    <a:pt x="2491" y="8447"/>
                  </a:lnTo>
                  <a:lnTo>
                    <a:pt x="0" y="15182"/>
                  </a:lnTo>
                  <a:lnTo>
                    <a:pt x="2440" y="16156"/>
                  </a:lnTo>
                  <a:lnTo>
                    <a:pt x="4952" y="9995"/>
                  </a:lnTo>
                  <a:lnTo>
                    <a:pt x="9309" y="4829"/>
                  </a:lnTo>
                  <a:cubicBezTo>
                    <a:pt x="9791" y="4265"/>
                    <a:pt x="10119" y="3588"/>
                    <a:pt x="10252" y="2860"/>
                  </a:cubicBezTo>
                  <a:cubicBezTo>
                    <a:pt x="10416" y="1999"/>
                    <a:pt x="10098" y="902"/>
                    <a:pt x="91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8"/>
            <p:cNvSpPr/>
            <p:nvPr/>
          </p:nvSpPr>
          <p:spPr>
            <a:xfrm>
              <a:off x="3670784" y="4015490"/>
              <a:ext cx="264446" cy="195317"/>
            </a:xfrm>
            <a:custGeom>
              <a:avLst/>
              <a:gdLst/>
              <a:ahLst/>
              <a:cxnLst/>
              <a:rect l="l" t="t" r="r" b="b"/>
              <a:pathLst>
                <a:path w="3374" h="2492" extrusionOk="0">
                  <a:moveTo>
                    <a:pt x="472" y="0"/>
                  </a:moveTo>
                  <a:lnTo>
                    <a:pt x="1" y="1333"/>
                  </a:lnTo>
                  <a:lnTo>
                    <a:pt x="2830" y="2491"/>
                  </a:lnTo>
                  <a:lnTo>
                    <a:pt x="3374" y="1097"/>
                  </a:lnTo>
                  <a:lnTo>
                    <a:pt x="47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8"/>
            <p:cNvSpPr/>
            <p:nvPr/>
          </p:nvSpPr>
          <p:spPr>
            <a:xfrm>
              <a:off x="3796971" y="2452644"/>
              <a:ext cx="456471" cy="382325"/>
            </a:xfrm>
            <a:custGeom>
              <a:avLst/>
              <a:gdLst/>
              <a:ahLst/>
              <a:cxnLst/>
              <a:rect l="l" t="t" r="r" b="b"/>
              <a:pathLst>
                <a:path w="5824" h="4878" extrusionOk="0">
                  <a:moveTo>
                    <a:pt x="687" y="1"/>
                  </a:moveTo>
                  <a:lnTo>
                    <a:pt x="0" y="380"/>
                  </a:lnTo>
                  <a:cubicBezTo>
                    <a:pt x="0" y="380"/>
                    <a:pt x="831" y="3189"/>
                    <a:pt x="1917" y="4604"/>
                  </a:cubicBezTo>
                  <a:cubicBezTo>
                    <a:pt x="2057" y="4780"/>
                    <a:pt x="2269" y="4877"/>
                    <a:pt x="2484" y="4877"/>
                  </a:cubicBezTo>
                  <a:cubicBezTo>
                    <a:pt x="2570" y="4877"/>
                    <a:pt x="2656" y="4862"/>
                    <a:pt x="2737" y="4829"/>
                  </a:cubicBezTo>
                  <a:cubicBezTo>
                    <a:pt x="3332" y="4594"/>
                    <a:pt x="4449" y="4050"/>
                    <a:pt x="5823" y="2871"/>
                  </a:cubicBezTo>
                  <a:lnTo>
                    <a:pt x="4757" y="1508"/>
                  </a:lnTo>
                  <a:lnTo>
                    <a:pt x="2912" y="2851"/>
                  </a:lnTo>
                  <a:lnTo>
                    <a:pt x="687" y="1"/>
                  </a:lnTo>
                  <a:close/>
                </a:path>
              </a:pathLst>
            </a:custGeom>
            <a:solidFill>
              <a:srgbClr val="E088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8"/>
            <p:cNvSpPr/>
            <p:nvPr/>
          </p:nvSpPr>
          <p:spPr>
            <a:xfrm>
              <a:off x="4126391" y="2510017"/>
              <a:ext cx="271656" cy="274556"/>
            </a:xfrm>
            <a:custGeom>
              <a:avLst/>
              <a:gdLst/>
              <a:ahLst/>
              <a:cxnLst/>
              <a:rect l="l" t="t" r="r" b="b"/>
              <a:pathLst>
                <a:path w="3466" h="3503" extrusionOk="0">
                  <a:moveTo>
                    <a:pt x="1911" y="1"/>
                  </a:moveTo>
                  <a:cubicBezTo>
                    <a:pt x="1633" y="1"/>
                    <a:pt x="1354" y="91"/>
                    <a:pt x="1118" y="284"/>
                  </a:cubicBezTo>
                  <a:lnTo>
                    <a:pt x="0" y="1176"/>
                  </a:lnTo>
                  <a:lnTo>
                    <a:pt x="1395" y="3503"/>
                  </a:lnTo>
                  <a:lnTo>
                    <a:pt x="2768" y="2457"/>
                  </a:lnTo>
                  <a:cubicBezTo>
                    <a:pt x="3332" y="2027"/>
                    <a:pt x="3465" y="1237"/>
                    <a:pt x="3076" y="643"/>
                  </a:cubicBezTo>
                  <a:cubicBezTo>
                    <a:pt x="2804" y="232"/>
                    <a:pt x="2358" y="1"/>
                    <a:pt x="19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8"/>
            <p:cNvSpPr/>
            <p:nvPr/>
          </p:nvSpPr>
          <p:spPr>
            <a:xfrm>
              <a:off x="4083833" y="2473571"/>
              <a:ext cx="429117" cy="524737"/>
            </a:xfrm>
            <a:custGeom>
              <a:avLst/>
              <a:gdLst/>
              <a:ahLst/>
              <a:cxnLst/>
              <a:rect l="l" t="t" r="r" b="b"/>
              <a:pathLst>
                <a:path w="5475" h="6695" extrusionOk="0">
                  <a:moveTo>
                    <a:pt x="3834" y="1"/>
                  </a:moveTo>
                  <a:lnTo>
                    <a:pt x="1661" y="749"/>
                  </a:lnTo>
                  <a:cubicBezTo>
                    <a:pt x="1661" y="749"/>
                    <a:pt x="0" y="2604"/>
                    <a:pt x="1107" y="4163"/>
                  </a:cubicBezTo>
                  <a:cubicBezTo>
                    <a:pt x="1138" y="5003"/>
                    <a:pt x="1230" y="5854"/>
                    <a:pt x="1384" y="6695"/>
                  </a:cubicBezTo>
                  <a:lnTo>
                    <a:pt x="4049" y="5895"/>
                  </a:lnTo>
                  <a:cubicBezTo>
                    <a:pt x="5474" y="1672"/>
                    <a:pt x="3834" y="1"/>
                    <a:pt x="38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8"/>
            <p:cNvSpPr/>
            <p:nvPr/>
          </p:nvSpPr>
          <p:spPr>
            <a:xfrm>
              <a:off x="4213939" y="2425369"/>
              <a:ext cx="171255" cy="107142"/>
            </a:xfrm>
            <a:custGeom>
              <a:avLst/>
              <a:gdLst/>
              <a:ahLst/>
              <a:cxnLst/>
              <a:rect l="l" t="t" r="r" b="b"/>
              <a:pathLst>
                <a:path w="2185" h="1367" extrusionOk="0">
                  <a:moveTo>
                    <a:pt x="1774" y="0"/>
                  </a:moveTo>
                  <a:lnTo>
                    <a:pt x="954" y="246"/>
                  </a:lnTo>
                  <a:lnTo>
                    <a:pt x="1" y="1364"/>
                  </a:lnTo>
                  <a:cubicBezTo>
                    <a:pt x="41" y="1365"/>
                    <a:pt x="80" y="1366"/>
                    <a:pt x="120" y="1366"/>
                  </a:cubicBezTo>
                  <a:cubicBezTo>
                    <a:pt x="868" y="1366"/>
                    <a:pt x="1600" y="1093"/>
                    <a:pt x="2184" y="616"/>
                  </a:cubicBezTo>
                  <a:lnTo>
                    <a:pt x="1774" y="0"/>
                  </a:ln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8"/>
            <p:cNvSpPr/>
            <p:nvPr/>
          </p:nvSpPr>
          <p:spPr>
            <a:xfrm>
              <a:off x="3265886" y="2102376"/>
              <a:ext cx="633996" cy="626001"/>
            </a:xfrm>
            <a:custGeom>
              <a:avLst/>
              <a:gdLst/>
              <a:ahLst/>
              <a:cxnLst/>
              <a:rect l="l" t="t" r="r" b="b"/>
              <a:pathLst>
                <a:path w="8089" h="7987" extrusionOk="0">
                  <a:moveTo>
                    <a:pt x="1261" y="0"/>
                  </a:moveTo>
                  <a:cubicBezTo>
                    <a:pt x="564" y="0"/>
                    <a:pt x="0" y="564"/>
                    <a:pt x="0" y="1261"/>
                  </a:cubicBezTo>
                  <a:lnTo>
                    <a:pt x="0" y="6715"/>
                  </a:lnTo>
                  <a:cubicBezTo>
                    <a:pt x="0" y="7422"/>
                    <a:pt x="564" y="7986"/>
                    <a:pt x="1261" y="7986"/>
                  </a:cubicBezTo>
                  <a:lnTo>
                    <a:pt x="6817" y="7986"/>
                  </a:lnTo>
                  <a:cubicBezTo>
                    <a:pt x="7525" y="7986"/>
                    <a:pt x="8089" y="7422"/>
                    <a:pt x="8089" y="6715"/>
                  </a:cubicBezTo>
                  <a:lnTo>
                    <a:pt x="8089" y="1261"/>
                  </a:lnTo>
                  <a:cubicBezTo>
                    <a:pt x="8089" y="564"/>
                    <a:pt x="7525" y="0"/>
                    <a:pt x="68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8"/>
            <p:cNvSpPr/>
            <p:nvPr/>
          </p:nvSpPr>
          <p:spPr>
            <a:xfrm>
              <a:off x="3449054" y="2281546"/>
              <a:ext cx="266797" cy="267659"/>
            </a:xfrm>
            <a:custGeom>
              <a:avLst/>
              <a:gdLst/>
              <a:ahLst/>
              <a:cxnLst/>
              <a:rect l="l" t="t" r="r" b="b"/>
              <a:pathLst>
                <a:path w="3404" h="3415" extrusionOk="0">
                  <a:moveTo>
                    <a:pt x="1714" y="1121"/>
                  </a:moveTo>
                  <a:cubicBezTo>
                    <a:pt x="1858" y="1121"/>
                    <a:pt x="2004" y="1174"/>
                    <a:pt x="2122" y="1292"/>
                  </a:cubicBezTo>
                  <a:cubicBezTo>
                    <a:pt x="2492" y="1661"/>
                    <a:pt x="2225" y="2297"/>
                    <a:pt x="1702" y="2297"/>
                  </a:cubicBezTo>
                  <a:cubicBezTo>
                    <a:pt x="1386" y="2297"/>
                    <a:pt x="1121" y="2033"/>
                    <a:pt x="1118" y="1707"/>
                  </a:cubicBezTo>
                  <a:lnTo>
                    <a:pt x="1118" y="1707"/>
                  </a:lnTo>
                  <a:cubicBezTo>
                    <a:pt x="1121" y="1355"/>
                    <a:pt x="1412" y="1121"/>
                    <a:pt x="1714" y="1121"/>
                  </a:cubicBezTo>
                  <a:close/>
                  <a:moveTo>
                    <a:pt x="1600" y="0"/>
                  </a:moveTo>
                  <a:cubicBezTo>
                    <a:pt x="1497" y="0"/>
                    <a:pt x="1425" y="72"/>
                    <a:pt x="1405" y="164"/>
                  </a:cubicBezTo>
                  <a:lnTo>
                    <a:pt x="1364" y="421"/>
                  </a:lnTo>
                  <a:cubicBezTo>
                    <a:pt x="1251" y="451"/>
                    <a:pt x="1138" y="492"/>
                    <a:pt x="1046" y="544"/>
                  </a:cubicBezTo>
                  <a:lnTo>
                    <a:pt x="831" y="410"/>
                  </a:lnTo>
                  <a:cubicBezTo>
                    <a:pt x="793" y="382"/>
                    <a:pt x="749" y="369"/>
                    <a:pt x="706" y="369"/>
                  </a:cubicBezTo>
                  <a:cubicBezTo>
                    <a:pt x="656" y="369"/>
                    <a:pt x="608" y="387"/>
                    <a:pt x="575" y="421"/>
                  </a:cubicBezTo>
                  <a:lnTo>
                    <a:pt x="421" y="575"/>
                  </a:lnTo>
                  <a:cubicBezTo>
                    <a:pt x="349" y="646"/>
                    <a:pt x="339" y="759"/>
                    <a:pt x="400" y="831"/>
                  </a:cubicBezTo>
                  <a:lnTo>
                    <a:pt x="544" y="1046"/>
                  </a:lnTo>
                  <a:cubicBezTo>
                    <a:pt x="493" y="1149"/>
                    <a:pt x="441" y="1251"/>
                    <a:pt x="421" y="1364"/>
                  </a:cubicBezTo>
                  <a:lnTo>
                    <a:pt x="164" y="1405"/>
                  </a:lnTo>
                  <a:cubicBezTo>
                    <a:pt x="72" y="1425"/>
                    <a:pt x="0" y="1507"/>
                    <a:pt x="0" y="1600"/>
                  </a:cubicBezTo>
                  <a:lnTo>
                    <a:pt x="0" y="1815"/>
                  </a:lnTo>
                  <a:cubicBezTo>
                    <a:pt x="0" y="1907"/>
                    <a:pt x="72" y="1989"/>
                    <a:pt x="164" y="2010"/>
                  </a:cubicBezTo>
                  <a:lnTo>
                    <a:pt x="421" y="2051"/>
                  </a:lnTo>
                  <a:cubicBezTo>
                    <a:pt x="452" y="2163"/>
                    <a:pt x="493" y="2266"/>
                    <a:pt x="554" y="2369"/>
                  </a:cubicBezTo>
                  <a:lnTo>
                    <a:pt x="400" y="2584"/>
                  </a:lnTo>
                  <a:cubicBezTo>
                    <a:pt x="339" y="2666"/>
                    <a:pt x="349" y="2768"/>
                    <a:pt x="421" y="2840"/>
                  </a:cubicBezTo>
                  <a:lnTo>
                    <a:pt x="575" y="2994"/>
                  </a:lnTo>
                  <a:cubicBezTo>
                    <a:pt x="615" y="3034"/>
                    <a:pt x="664" y="3055"/>
                    <a:pt x="714" y="3055"/>
                  </a:cubicBezTo>
                  <a:cubicBezTo>
                    <a:pt x="754" y="3055"/>
                    <a:pt x="795" y="3042"/>
                    <a:pt x="831" y="3014"/>
                  </a:cubicBezTo>
                  <a:lnTo>
                    <a:pt x="1036" y="2871"/>
                  </a:lnTo>
                  <a:cubicBezTo>
                    <a:pt x="1138" y="2922"/>
                    <a:pt x="1251" y="2963"/>
                    <a:pt x="1354" y="2994"/>
                  </a:cubicBezTo>
                  <a:lnTo>
                    <a:pt x="1405" y="3250"/>
                  </a:lnTo>
                  <a:cubicBezTo>
                    <a:pt x="1415" y="3342"/>
                    <a:pt x="1497" y="3414"/>
                    <a:pt x="1600" y="3414"/>
                  </a:cubicBezTo>
                  <a:lnTo>
                    <a:pt x="1815" y="3414"/>
                  </a:lnTo>
                  <a:cubicBezTo>
                    <a:pt x="1907" y="3414"/>
                    <a:pt x="1989" y="3342"/>
                    <a:pt x="2010" y="3250"/>
                  </a:cubicBezTo>
                  <a:lnTo>
                    <a:pt x="2051" y="2994"/>
                  </a:lnTo>
                  <a:cubicBezTo>
                    <a:pt x="2164" y="2963"/>
                    <a:pt x="2276" y="2922"/>
                    <a:pt x="2369" y="2871"/>
                  </a:cubicBezTo>
                  <a:lnTo>
                    <a:pt x="2584" y="3014"/>
                  </a:lnTo>
                  <a:cubicBezTo>
                    <a:pt x="2620" y="3042"/>
                    <a:pt x="2660" y="3055"/>
                    <a:pt x="2700" y="3055"/>
                  </a:cubicBezTo>
                  <a:cubicBezTo>
                    <a:pt x="2751" y="3055"/>
                    <a:pt x="2800" y="3034"/>
                    <a:pt x="2840" y="2994"/>
                  </a:cubicBezTo>
                  <a:lnTo>
                    <a:pt x="2994" y="2840"/>
                  </a:lnTo>
                  <a:cubicBezTo>
                    <a:pt x="3066" y="2779"/>
                    <a:pt x="3076" y="2666"/>
                    <a:pt x="3014" y="2584"/>
                  </a:cubicBezTo>
                  <a:lnTo>
                    <a:pt x="2861" y="2379"/>
                  </a:lnTo>
                  <a:cubicBezTo>
                    <a:pt x="2912" y="2276"/>
                    <a:pt x="2953" y="2174"/>
                    <a:pt x="2984" y="2061"/>
                  </a:cubicBezTo>
                  <a:lnTo>
                    <a:pt x="3240" y="2020"/>
                  </a:lnTo>
                  <a:cubicBezTo>
                    <a:pt x="3332" y="1999"/>
                    <a:pt x="3404" y="1917"/>
                    <a:pt x="3404" y="1825"/>
                  </a:cubicBezTo>
                  <a:lnTo>
                    <a:pt x="3404" y="1610"/>
                  </a:lnTo>
                  <a:cubicBezTo>
                    <a:pt x="3404" y="1507"/>
                    <a:pt x="3332" y="1425"/>
                    <a:pt x="3240" y="1415"/>
                  </a:cubicBezTo>
                  <a:lnTo>
                    <a:pt x="2984" y="1364"/>
                  </a:lnTo>
                  <a:cubicBezTo>
                    <a:pt x="2953" y="1261"/>
                    <a:pt x="2912" y="1149"/>
                    <a:pt x="2861" y="1046"/>
                  </a:cubicBezTo>
                  <a:lnTo>
                    <a:pt x="3004" y="841"/>
                  </a:lnTo>
                  <a:cubicBezTo>
                    <a:pt x="3066" y="759"/>
                    <a:pt x="3055" y="646"/>
                    <a:pt x="2984" y="585"/>
                  </a:cubicBezTo>
                  <a:lnTo>
                    <a:pt x="2830" y="431"/>
                  </a:lnTo>
                  <a:cubicBezTo>
                    <a:pt x="2796" y="391"/>
                    <a:pt x="2745" y="370"/>
                    <a:pt x="2693" y="370"/>
                  </a:cubicBezTo>
                  <a:cubicBezTo>
                    <a:pt x="2652" y="370"/>
                    <a:pt x="2610" y="383"/>
                    <a:pt x="2574" y="410"/>
                  </a:cubicBezTo>
                  <a:lnTo>
                    <a:pt x="2369" y="544"/>
                  </a:lnTo>
                  <a:cubicBezTo>
                    <a:pt x="2266" y="492"/>
                    <a:pt x="2153" y="451"/>
                    <a:pt x="2051" y="421"/>
                  </a:cubicBezTo>
                  <a:lnTo>
                    <a:pt x="1999" y="164"/>
                  </a:lnTo>
                  <a:cubicBezTo>
                    <a:pt x="1989" y="72"/>
                    <a:pt x="1907" y="0"/>
                    <a:pt x="18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48"/>
            <p:cNvSpPr/>
            <p:nvPr/>
          </p:nvSpPr>
          <p:spPr>
            <a:xfrm>
              <a:off x="3825109" y="2598113"/>
              <a:ext cx="490957" cy="337023"/>
            </a:xfrm>
            <a:custGeom>
              <a:avLst/>
              <a:gdLst/>
              <a:ahLst/>
              <a:cxnLst/>
              <a:rect l="l" t="t" r="r" b="b"/>
              <a:pathLst>
                <a:path w="6264" h="4300" extrusionOk="0">
                  <a:moveTo>
                    <a:pt x="574" y="0"/>
                  </a:moveTo>
                  <a:lnTo>
                    <a:pt x="0" y="534"/>
                  </a:lnTo>
                  <a:cubicBezTo>
                    <a:pt x="0" y="534"/>
                    <a:pt x="1497" y="3055"/>
                    <a:pt x="2922" y="4152"/>
                  </a:cubicBezTo>
                  <a:cubicBezTo>
                    <a:pt x="3046" y="4251"/>
                    <a:pt x="3195" y="4300"/>
                    <a:pt x="3344" y="4300"/>
                  </a:cubicBezTo>
                  <a:cubicBezTo>
                    <a:pt x="3490" y="4300"/>
                    <a:pt x="3636" y="4254"/>
                    <a:pt x="3762" y="4163"/>
                  </a:cubicBezTo>
                  <a:cubicBezTo>
                    <a:pt x="4285" y="3783"/>
                    <a:pt x="5218" y="2984"/>
                    <a:pt x="6264" y="1507"/>
                  </a:cubicBezTo>
                  <a:lnTo>
                    <a:pt x="4890" y="452"/>
                  </a:lnTo>
                  <a:lnTo>
                    <a:pt x="3291" y="2389"/>
                  </a:lnTo>
                  <a:lnTo>
                    <a:pt x="574" y="0"/>
                  </a:ln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48"/>
            <p:cNvSpPr/>
            <p:nvPr/>
          </p:nvSpPr>
          <p:spPr>
            <a:xfrm>
              <a:off x="4172164" y="2546540"/>
              <a:ext cx="271656" cy="277456"/>
            </a:xfrm>
            <a:custGeom>
              <a:avLst/>
              <a:gdLst/>
              <a:ahLst/>
              <a:cxnLst/>
              <a:rect l="l" t="t" r="r" b="b"/>
              <a:pathLst>
                <a:path w="3466" h="3540" extrusionOk="0">
                  <a:moveTo>
                    <a:pt x="1969" y="0"/>
                  </a:moveTo>
                  <a:cubicBezTo>
                    <a:pt x="1560" y="0"/>
                    <a:pt x="1156" y="185"/>
                    <a:pt x="893" y="546"/>
                  </a:cubicBezTo>
                  <a:lnTo>
                    <a:pt x="1" y="1612"/>
                  </a:lnTo>
                  <a:lnTo>
                    <a:pt x="1959" y="3539"/>
                  </a:lnTo>
                  <a:lnTo>
                    <a:pt x="3025" y="2176"/>
                  </a:lnTo>
                  <a:cubicBezTo>
                    <a:pt x="3466" y="1622"/>
                    <a:pt x="3394" y="833"/>
                    <a:pt x="2881" y="351"/>
                  </a:cubicBezTo>
                  <a:cubicBezTo>
                    <a:pt x="2619" y="116"/>
                    <a:pt x="2293" y="0"/>
                    <a:pt x="19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48"/>
            <p:cNvSpPr/>
            <p:nvPr/>
          </p:nvSpPr>
          <p:spPr>
            <a:xfrm>
              <a:off x="4272644" y="2696163"/>
              <a:ext cx="110120" cy="106907"/>
            </a:xfrm>
            <a:custGeom>
              <a:avLst/>
              <a:gdLst/>
              <a:ahLst/>
              <a:cxnLst/>
              <a:rect l="l" t="t" r="r" b="b"/>
              <a:pathLst>
                <a:path w="1405" h="1364" fill="none" extrusionOk="0">
                  <a:moveTo>
                    <a:pt x="0" y="1005"/>
                  </a:moveTo>
                  <a:lnTo>
                    <a:pt x="339" y="1364"/>
                  </a:lnTo>
                  <a:lnTo>
                    <a:pt x="1405" y="0"/>
                  </a:lnTo>
                </a:path>
              </a:pathLst>
            </a:custGeom>
            <a:noFill/>
            <a:ln w="12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8"/>
            <p:cNvSpPr/>
            <p:nvPr/>
          </p:nvSpPr>
          <p:spPr>
            <a:xfrm>
              <a:off x="4172164" y="2605323"/>
              <a:ext cx="56353" cy="67561"/>
            </a:xfrm>
            <a:custGeom>
              <a:avLst/>
              <a:gdLst/>
              <a:ahLst/>
              <a:cxnLst/>
              <a:rect l="l" t="t" r="r" b="b"/>
              <a:pathLst>
                <a:path w="719" h="862" fill="none" extrusionOk="0">
                  <a:moveTo>
                    <a:pt x="1" y="862"/>
                  </a:moveTo>
                  <a:lnTo>
                    <a:pt x="718" y="1"/>
                  </a:lnTo>
                </a:path>
              </a:pathLst>
            </a:custGeom>
            <a:noFill/>
            <a:ln w="12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8"/>
            <p:cNvSpPr/>
            <p:nvPr/>
          </p:nvSpPr>
          <p:spPr>
            <a:xfrm>
              <a:off x="3652365" y="2510017"/>
              <a:ext cx="287724" cy="190222"/>
            </a:xfrm>
            <a:custGeom>
              <a:avLst/>
              <a:gdLst/>
              <a:ahLst/>
              <a:cxnLst/>
              <a:rect l="l" t="t" r="r" b="b"/>
              <a:pathLst>
                <a:path w="3671" h="2427" extrusionOk="0">
                  <a:moveTo>
                    <a:pt x="1620" y="1"/>
                  </a:moveTo>
                  <a:cubicBezTo>
                    <a:pt x="1556" y="1"/>
                    <a:pt x="1496" y="30"/>
                    <a:pt x="1456" y="79"/>
                  </a:cubicBezTo>
                  <a:cubicBezTo>
                    <a:pt x="1394" y="171"/>
                    <a:pt x="1425" y="315"/>
                    <a:pt x="1528" y="366"/>
                  </a:cubicBezTo>
                  <a:cubicBezTo>
                    <a:pt x="1661" y="427"/>
                    <a:pt x="1784" y="499"/>
                    <a:pt x="1897" y="591"/>
                  </a:cubicBezTo>
                  <a:cubicBezTo>
                    <a:pt x="1792" y="626"/>
                    <a:pt x="1665" y="640"/>
                    <a:pt x="1528" y="640"/>
                  </a:cubicBezTo>
                  <a:cubicBezTo>
                    <a:pt x="1142" y="640"/>
                    <a:pt x="681" y="529"/>
                    <a:pt x="461" y="468"/>
                  </a:cubicBezTo>
                  <a:cubicBezTo>
                    <a:pt x="447" y="464"/>
                    <a:pt x="432" y="462"/>
                    <a:pt x="417" y="462"/>
                  </a:cubicBezTo>
                  <a:cubicBezTo>
                    <a:pt x="358" y="462"/>
                    <a:pt x="299" y="493"/>
                    <a:pt x="267" y="550"/>
                  </a:cubicBezTo>
                  <a:cubicBezTo>
                    <a:pt x="215" y="643"/>
                    <a:pt x="267" y="755"/>
                    <a:pt x="369" y="786"/>
                  </a:cubicBezTo>
                  <a:lnTo>
                    <a:pt x="1138" y="1022"/>
                  </a:lnTo>
                  <a:lnTo>
                    <a:pt x="1138" y="1022"/>
                  </a:lnTo>
                  <a:lnTo>
                    <a:pt x="215" y="899"/>
                  </a:lnTo>
                  <a:cubicBezTo>
                    <a:pt x="208" y="898"/>
                    <a:pt x="201" y="898"/>
                    <a:pt x="195" y="898"/>
                  </a:cubicBezTo>
                  <a:cubicBezTo>
                    <a:pt x="122" y="898"/>
                    <a:pt x="61" y="947"/>
                    <a:pt x="51" y="1022"/>
                  </a:cubicBezTo>
                  <a:cubicBezTo>
                    <a:pt x="41" y="1094"/>
                    <a:pt x="92" y="1165"/>
                    <a:pt x="164" y="1186"/>
                  </a:cubicBezTo>
                  <a:lnTo>
                    <a:pt x="1138" y="1371"/>
                  </a:lnTo>
                  <a:lnTo>
                    <a:pt x="144" y="1309"/>
                  </a:lnTo>
                  <a:cubicBezTo>
                    <a:pt x="72" y="1309"/>
                    <a:pt x="10" y="1360"/>
                    <a:pt x="10" y="1432"/>
                  </a:cubicBezTo>
                  <a:cubicBezTo>
                    <a:pt x="0" y="1494"/>
                    <a:pt x="41" y="1555"/>
                    <a:pt x="113" y="1576"/>
                  </a:cubicBezTo>
                  <a:cubicBezTo>
                    <a:pt x="472" y="1647"/>
                    <a:pt x="841" y="1699"/>
                    <a:pt x="1210" y="1719"/>
                  </a:cubicBezTo>
                  <a:lnTo>
                    <a:pt x="605" y="1740"/>
                  </a:lnTo>
                  <a:cubicBezTo>
                    <a:pt x="543" y="1740"/>
                    <a:pt x="492" y="1791"/>
                    <a:pt x="502" y="1852"/>
                  </a:cubicBezTo>
                  <a:cubicBezTo>
                    <a:pt x="513" y="1904"/>
                    <a:pt x="554" y="1934"/>
                    <a:pt x="595" y="1945"/>
                  </a:cubicBezTo>
                  <a:cubicBezTo>
                    <a:pt x="766" y="1964"/>
                    <a:pt x="938" y="1973"/>
                    <a:pt x="1111" y="1973"/>
                  </a:cubicBezTo>
                  <a:cubicBezTo>
                    <a:pt x="1495" y="1973"/>
                    <a:pt x="1880" y="1927"/>
                    <a:pt x="2255" y="1842"/>
                  </a:cubicBezTo>
                  <a:lnTo>
                    <a:pt x="2901" y="2426"/>
                  </a:lnTo>
                  <a:lnTo>
                    <a:pt x="3670" y="2129"/>
                  </a:lnTo>
                  <a:lnTo>
                    <a:pt x="2850" y="899"/>
                  </a:lnTo>
                  <a:lnTo>
                    <a:pt x="2512" y="386"/>
                  </a:lnTo>
                  <a:cubicBezTo>
                    <a:pt x="2450" y="284"/>
                    <a:pt x="2358" y="212"/>
                    <a:pt x="2245" y="181"/>
                  </a:cubicBezTo>
                  <a:lnTo>
                    <a:pt x="1671" y="7"/>
                  </a:lnTo>
                  <a:cubicBezTo>
                    <a:pt x="1654" y="3"/>
                    <a:pt x="1637" y="1"/>
                    <a:pt x="1620" y="1"/>
                  </a:cubicBez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8"/>
            <p:cNvSpPr/>
            <p:nvPr/>
          </p:nvSpPr>
          <p:spPr>
            <a:xfrm>
              <a:off x="4406826" y="2128632"/>
              <a:ext cx="216165" cy="191006"/>
            </a:xfrm>
            <a:custGeom>
              <a:avLst/>
              <a:gdLst/>
              <a:ahLst/>
              <a:cxnLst/>
              <a:rect l="l" t="t" r="r" b="b"/>
              <a:pathLst>
                <a:path w="2758" h="2437" extrusionOk="0">
                  <a:moveTo>
                    <a:pt x="1380" y="1"/>
                  </a:moveTo>
                  <a:cubicBezTo>
                    <a:pt x="894" y="1"/>
                    <a:pt x="435" y="293"/>
                    <a:pt x="246" y="773"/>
                  </a:cubicBezTo>
                  <a:cubicBezTo>
                    <a:pt x="0" y="1398"/>
                    <a:pt x="308" y="2105"/>
                    <a:pt x="933" y="2351"/>
                  </a:cubicBezTo>
                  <a:cubicBezTo>
                    <a:pt x="1079" y="2409"/>
                    <a:pt x="1230" y="2436"/>
                    <a:pt x="1378" y="2436"/>
                  </a:cubicBezTo>
                  <a:cubicBezTo>
                    <a:pt x="1864" y="2436"/>
                    <a:pt x="2323" y="2143"/>
                    <a:pt x="2512" y="1664"/>
                  </a:cubicBezTo>
                  <a:cubicBezTo>
                    <a:pt x="2758" y="1039"/>
                    <a:pt x="2450" y="332"/>
                    <a:pt x="1825" y="86"/>
                  </a:cubicBezTo>
                  <a:cubicBezTo>
                    <a:pt x="1679" y="28"/>
                    <a:pt x="1528" y="1"/>
                    <a:pt x="13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8"/>
            <p:cNvSpPr/>
            <p:nvPr/>
          </p:nvSpPr>
          <p:spPr>
            <a:xfrm>
              <a:off x="4224442" y="2278333"/>
              <a:ext cx="149466" cy="231449"/>
            </a:xfrm>
            <a:custGeom>
              <a:avLst/>
              <a:gdLst/>
              <a:ahLst/>
              <a:cxnLst/>
              <a:rect l="l" t="t" r="r" b="b"/>
              <a:pathLst>
                <a:path w="1907" h="2953" extrusionOk="0">
                  <a:moveTo>
                    <a:pt x="1046" y="0"/>
                  </a:moveTo>
                  <a:lnTo>
                    <a:pt x="0" y="1005"/>
                  </a:lnTo>
                  <a:lnTo>
                    <a:pt x="441" y="2953"/>
                  </a:lnTo>
                  <a:lnTo>
                    <a:pt x="1907" y="2512"/>
                  </a:lnTo>
                  <a:lnTo>
                    <a:pt x="1046" y="0"/>
                  </a:ln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48"/>
            <p:cNvSpPr/>
            <p:nvPr/>
          </p:nvSpPr>
          <p:spPr>
            <a:xfrm>
              <a:off x="4228439" y="2334608"/>
              <a:ext cx="49064" cy="104477"/>
            </a:xfrm>
            <a:custGeom>
              <a:avLst/>
              <a:gdLst/>
              <a:ahLst/>
              <a:cxnLst/>
              <a:rect l="l" t="t" r="r" b="b"/>
              <a:pathLst>
                <a:path w="626" h="1333" extrusionOk="0">
                  <a:moveTo>
                    <a:pt x="626" y="0"/>
                  </a:moveTo>
                  <a:lnTo>
                    <a:pt x="0" y="513"/>
                  </a:lnTo>
                  <a:lnTo>
                    <a:pt x="185" y="1333"/>
                  </a:lnTo>
                  <a:lnTo>
                    <a:pt x="62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8"/>
            <p:cNvSpPr/>
            <p:nvPr/>
          </p:nvSpPr>
          <p:spPr>
            <a:xfrm>
              <a:off x="4122394" y="2083016"/>
              <a:ext cx="289997" cy="295875"/>
            </a:xfrm>
            <a:custGeom>
              <a:avLst/>
              <a:gdLst/>
              <a:ahLst/>
              <a:cxnLst/>
              <a:rect l="l" t="t" r="r" b="b"/>
              <a:pathLst>
                <a:path w="3700" h="3775" extrusionOk="0">
                  <a:moveTo>
                    <a:pt x="1381" y="1"/>
                  </a:moveTo>
                  <a:cubicBezTo>
                    <a:pt x="1365" y="1"/>
                    <a:pt x="1349" y="1"/>
                    <a:pt x="1333" y="1"/>
                  </a:cubicBezTo>
                  <a:lnTo>
                    <a:pt x="1210" y="12"/>
                  </a:lnTo>
                  <a:cubicBezTo>
                    <a:pt x="1210" y="12"/>
                    <a:pt x="410" y="63"/>
                    <a:pt x="267" y="1047"/>
                  </a:cubicBezTo>
                  <a:cubicBezTo>
                    <a:pt x="267" y="1047"/>
                    <a:pt x="205" y="1416"/>
                    <a:pt x="72" y="2451"/>
                  </a:cubicBezTo>
                  <a:cubicBezTo>
                    <a:pt x="0" y="2995"/>
                    <a:pt x="267" y="3733"/>
                    <a:pt x="964" y="3774"/>
                  </a:cubicBezTo>
                  <a:cubicBezTo>
                    <a:pt x="975" y="3774"/>
                    <a:pt x="986" y="3774"/>
                    <a:pt x="997" y="3774"/>
                  </a:cubicBezTo>
                  <a:cubicBezTo>
                    <a:pt x="1317" y="3774"/>
                    <a:pt x="1683" y="3633"/>
                    <a:pt x="2020" y="3425"/>
                  </a:cubicBezTo>
                  <a:lnTo>
                    <a:pt x="2522" y="3036"/>
                  </a:lnTo>
                  <a:cubicBezTo>
                    <a:pt x="3699" y="1970"/>
                    <a:pt x="2948" y="1"/>
                    <a:pt x="1381" y="1"/>
                  </a:cubicBez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8"/>
            <p:cNvSpPr/>
            <p:nvPr/>
          </p:nvSpPr>
          <p:spPr>
            <a:xfrm>
              <a:off x="4107111" y="2237342"/>
              <a:ext cx="33781" cy="49064"/>
            </a:xfrm>
            <a:custGeom>
              <a:avLst/>
              <a:gdLst/>
              <a:ahLst/>
              <a:cxnLst/>
              <a:rect l="l" t="t" r="r" b="b"/>
              <a:pathLst>
                <a:path w="431" h="626" extrusionOk="0">
                  <a:moveTo>
                    <a:pt x="380" y="1"/>
                  </a:moveTo>
                  <a:lnTo>
                    <a:pt x="52" y="390"/>
                  </a:lnTo>
                  <a:cubicBezTo>
                    <a:pt x="0" y="431"/>
                    <a:pt x="21" y="513"/>
                    <a:pt x="82" y="534"/>
                  </a:cubicBezTo>
                  <a:lnTo>
                    <a:pt x="431" y="626"/>
                  </a:lnTo>
                  <a:lnTo>
                    <a:pt x="380" y="1"/>
                  </a:ln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8"/>
            <p:cNvSpPr/>
            <p:nvPr/>
          </p:nvSpPr>
          <p:spPr>
            <a:xfrm>
              <a:off x="4170596" y="2053938"/>
              <a:ext cx="288508" cy="297599"/>
            </a:xfrm>
            <a:custGeom>
              <a:avLst/>
              <a:gdLst/>
              <a:ahLst/>
              <a:cxnLst/>
              <a:rect l="l" t="t" r="r" b="b"/>
              <a:pathLst>
                <a:path w="3681" h="3797" extrusionOk="0">
                  <a:moveTo>
                    <a:pt x="1523" y="1"/>
                  </a:moveTo>
                  <a:cubicBezTo>
                    <a:pt x="557" y="1"/>
                    <a:pt x="0" y="670"/>
                    <a:pt x="0" y="670"/>
                  </a:cubicBezTo>
                  <a:cubicBezTo>
                    <a:pt x="301" y="564"/>
                    <a:pt x="547" y="519"/>
                    <a:pt x="747" y="519"/>
                  </a:cubicBezTo>
                  <a:cubicBezTo>
                    <a:pt x="1988" y="519"/>
                    <a:pt x="1456" y="2269"/>
                    <a:pt x="1456" y="2269"/>
                  </a:cubicBezTo>
                  <a:cubicBezTo>
                    <a:pt x="1456" y="2269"/>
                    <a:pt x="1712" y="2699"/>
                    <a:pt x="1733" y="2863"/>
                  </a:cubicBezTo>
                  <a:lnTo>
                    <a:pt x="2051" y="3796"/>
                  </a:lnTo>
                  <a:cubicBezTo>
                    <a:pt x="2666" y="2904"/>
                    <a:pt x="3681" y="2956"/>
                    <a:pt x="3599" y="1705"/>
                  </a:cubicBezTo>
                  <a:cubicBezTo>
                    <a:pt x="3578" y="1151"/>
                    <a:pt x="3281" y="649"/>
                    <a:pt x="2809" y="372"/>
                  </a:cubicBezTo>
                  <a:cubicBezTo>
                    <a:pt x="2326" y="99"/>
                    <a:pt x="1894" y="1"/>
                    <a:pt x="15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8"/>
            <p:cNvSpPr/>
            <p:nvPr/>
          </p:nvSpPr>
          <p:spPr>
            <a:xfrm>
              <a:off x="4182666" y="2076119"/>
              <a:ext cx="151896" cy="177368"/>
            </a:xfrm>
            <a:custGeom>
              <a:avLst/>
              <a:gdLst/>
              <a:ahLst/>
              <a:cxnLst/>
              <a:rect l="l" t="t" r="r" b="b"/>
              <a:pathLst>
                <a:path w="1938" h="2263" extrusionOk="0">
                  <a:moveTo>
                    <a:pt x="1233" y="0"/>
                  </a:moveTo>
                  <a:cubicBezTo>
                    <a:pt x="1217" y="0"/>
                    <a:pt x="1202" y="6"/>
                    <a:pt x="1189" y="18"/>
                  </a:cubicBezTo>
                  <a:cubicBezTo>
                    <a:pt x="0" y="1145"/>
                    <a:pt x="1169" y="2263"/>
                    <a:pt x="1169" y="2263"/>
                  </a:cubicBezTo>
                  <a:lnTo>
                    <a:pt x="1938" y="1166"/>
                  </a:lnTo>
                  <a:cubicBezTo>
                    <a:pt x="1938" y="1166"/>
                    <a:pt x="1462" y="0"/>
                    <a:pt x="12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8"/>
            <p:cNvSpPr/>
            <p:nvPr/>
          </p:nvSpPr>
          <p:spPr>
            <a:xfrm>
              <a:off x="4257595" y="2222842"/>
              <a:ext cx="86607" cy="74380"/>
            </a:xfrm>
            <a:custGeom>
              <a:avLst/>
              <a:gdLst/>
              <a:ahLst/>
              <a:cxnLst/>
              <a:rect l="l" t="t" r="r" b="b"/>
              <a:pathLst>
                <a:path w="1105" h="949" extrusionOk="0">
                  <a:moveTo>
                    <a:pt x="621" y="1"/>
                  </a:moveTo>
                  <a:cubicBezTo>
                    <a:pt x="209" y="1"/>
                    <a:pt x="0" y="506"/>
                    <a:pt x="284" y="801"/>
                  </a:cubicBezTo>
                  <a:cubicBezTo>
                    <a:pt x="380" y="903"/>
                    <a:pt x="500" y="948"/>
                    <a:pt x="618" y="948"/>
                  </a:cubicBezTo>
                  <a:cubicBezTo>
                    <a:pt x="856" y="948"/>
                    <a:pt x="1087" y="764"/>
                    <a:pt x="1094" y="483"/>
                  </a:cubicBezTo>
                  <a:cubicBezTo>
                    <a:pt x="1105" y="227"/>
                    <a:pt x="900" y="11"/>
                    <a:pt x="633" y="1"/>
                  </a:cubicBezTo>
                  <a:cubicBezTo>
                    <a:pt x="629" y="1"/>
                    <a:pt x="625" y="1"/>
                    <a:pt x="621" y="1"/>
                  </a:cubicBezTo>
                  <a:close/>
                </a:path>
              </a:pathLst>
            </a:custGeom>
            <a:solidFill>
              <a:srgbClr val="F3A9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8"/>
            <p:cNvSpPr/>
            <p:nvPr/>
          </p:nvSpPr>
          <p:spPr>
            <a:xfrm>
              <a:off x="4116751" y="2039831"/>
              <a:ext cx="195317" cy="107534"/>
            </a:xfrm>
            <a:custGeom>
              <a:avLst/>
              <a:gdLst/>
              <a:ahLst/>
              <a:cxnLst/>
              <a:rect l="l" t="t" r="r" b="b"/>
              <a:pathLst>
                <a:path w="2492" h="1372" extrusionOk="0">
                  <a:moveTo>
                    <a:pt x="1242" y="1"/>
                  </a:moveTo>
                  <a:cubicBezTo>
                    <a:pt x="672" y="1"/>
                    <a:pt x="55" y="229"/>
                    <a:pt x="0" y="1198"/>
                  </a:cubicBezTo>
                  <a:cubicBezTo>
                    <a:pt x="332" y="1314"/>
                    <a:pt x="678" y="1372"/>
                    <a:pt x="1022" y="1372"/>
                  </a:cubicBezTo>
                  <a:cubicBezTo>
                    <a:pt x="1529" y="1372"/>
                    <a:pt x="2034" y="1247"/>
                    <a:pt x="2492" y="1003"/>
                  </a:cubicBezTo>
                  <a:lnTo>
                    <a:pt x="2225" y="183"/>
                  </a:lnTo>
                  <a:cubicBezTo>
                    <a:pt x="2225" y="183"/>
                    <a:pt x="1752" y="1"/>
                    <a:pt x="124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8"/>
            <p:cNvSpPr/>
            <p:nvPr/>
          </p:nvSpPr>
          <p:spPr>
            <a:xfrm>
              <a:off x="967078" y="2770073"/>
              <a:ext cx="744116" cy="744116"/>
            </a:xfrm>
            <a:custGeom>
              <a:avLst/>
              <a:gdLst/>
              <a:ahLst/>
              <a:cxnLst/>
              <a:rect l="l" t="t" r="r" b="b"/>
              <a:pathLst>
                <a:path w="9494" h="9494" extrusionOk="0">
                  <a:moveTo>
                    <a:pt x="4747" y="0"/>
                  </a:moveTo>
                  <a:cubicBezTo>
                    <a:pt x="2133" y="0"/>
                    <a:pt x="1" y="2133"/>
                    <a:pt x="1" y="4747"/>
                  </a:cubicBezTo>
                  <a:cubicBezTo>
                    <a:pt x="1" y="7371"/>
                    <a:pt x="2133" y="9493"/>
                    <a:pt x="4747" y="9493"/>
                  </a:cubicBezTo>
                  <a:cubicBezTo>
                    <a:pt x="7371" y="9493"/>
                    <a:pt x="9493" y="7371"/>
                    <a:pt x="9493" y="4747"/>
                  </a:cubicBezTo>
                  <a:cubicBezTo>
                    <a:pt x="9493" y="2133"/>
                    <a:pt x="7371" y="0"/>
                    <a:pt x="47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8"/>
            <p:cNvSpPr/>
            <p:nvPr/>
          </p:nvSpPr>
          <p:spPr>
            <a:xfrm>
              <a:off x="913233" y="2770073"/>
              <a:ext cx="744116" cy="744116"/>
            </a:xfrm>
            <a:custGeom>
              <a:avLst/>
              <a:gdLst/>
              <a:ahLst/>
              <a:cxnLst/>
              <a:rect l="l" t="t" r="r" b="b"/>
              <a:pathLst>
                <a:path w="9494" h="9494" extrusionOk="0">
                  <a:moveTo>
                    <a:pt x="4747" y="0"/>
                  </a:moveTo>
                  <a:cubicBezTo>
                    <a:pt x="2123" y="0"/>
                    <a:pt x="1" y="2133"/>
                    <a:pt x="1" y="4747"/>
                  </a:cubicBezTo>
                  <a:cubicBezTo>
                    <a:pt x="1" y="7371"/>
                    <a:pt x="2123" y="9493"/>
                    <a:pt x="4747" y="9493"/>
                  </a:cubicBezTo>
                  <a:cubicBezTo>
                    <a:pt x="7361" y="9493"/>
                    <a:pt x="9494" y="7371"/>
                    <a:pt x="9494" y="4747"/>
                  </a:cubicBezTo>
                  <a:cubicBezTo>
                    <a:pt x="9494" y="2133"/>
                    <a:pt x="7361" y="0"/>
                    <a:pt x="47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8"/>
            <p:cNvSpPr/>
            <p:nvPr/>
          </p:nvSpPr>
          <p:spPr>
            <a:xfrm>
              <a:off x="986359" y="2843983"/>
              <a:ext cx="597080" cy="597080"/>
            </a:xfrm>
            <a:custGeom>
              <a:avLst/>
              <a:gdLst/>
              <a:ahLst/>
              <a:cxnLst/>
              <a:rect l="l" t="t" r="r" b="b"/>
              <a:pathLst>
                <a:path w="7618" h="7618" extrusionOk="0">
                  <a:moveTo>
                    <a:pt x="3814" y="0"/>
                  </a:moveTo>
                  <a:cubicBezTo>
                    <a:pt x="1702" y="0"/>
                    <a:pt x="1" y="1702"/>
                    <a:pt x="1" y="3804"/>
                  </a:cubicBezTo>
                  <a:cubicBezTo>
                    <a:pt x="1" y="5916"/>
                    <a:pt x="1702" y="7617"/>
                    <a:pt x="3814" y="7617"/>
                  </a:cubicBezTo>
                  <a:cubicBezTo>
                    <a:pt x="5916" y="7617"/>
                    <a:pt x="7617" y="5916"/>
                    <a:pt x="7617" y="3804"/>
                  </a:cubicBezTo>
                  <a:cubicBezTo>
                    <a:pt x="7617" y="1702"/>
                    <a:pt x="5916" y="0"/>
                    <a:pt x="381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8"/>
            <p:cNvSpPr/>
            <p:nvPr/>
          </p:nvSpPr>
          <p:spPr>
            <a:xfrm>
              <a:off x="943016" y="2840299"/>
              <a:ext cx="531164" cy="533281"/>
            </a:xfrm>
            <a:custGeom>
              <a:avLst/>
              <a:gdLst/>
              <a:ahLst/>
              <a:cxnLst/>
              <a:rect l="l" t="t" r="r" b="b"/>
              <a:pathLst>
                <a:path w="6777" h="6804" extrusionOk="0">
                  <a:moveTo>
                    <a:pt x="4309" y="1"/>
                  </a:moveTo>
                  <a:cubicBezTo>
                    <a:pt x="3205" y="1"/>
                    <a:pt x="2110" y="478"/>
                    <a:pt x="1353" y="1401"/>
                  </a:cubicBezTo>
                  <a:cubicBezTo>
                    <a:pt x="0" y="3051"/>
                    <a:pt x="277" y="5491"/>
                    <a:pt x="1958" y="6803"/>
                  </a:cubicBezTo>
                  <a:cubicBezTo>
                    <a:pt x="1251" y="6065"/>
                    <a:pt x="851" y="5091"/>
                    <a:pt x="841" y="4066"/>
                  </a:cubicBezTo>
                  <a:cubicBezTo>
                    <a:pt x="841" y="1827"/>
                    <a:pt x="2680" y="254"/>
                    <a:pt x="4661" y="254"/>
                  </a:cubicBezTo>
                  <a:cubicBezTo>
                    <a:pt x="5374" y="254"/>
                    <a:pt x="6106" y="458"/>
                    <a:pt x="6776" y="909"/>
                  </a:cubicBezTo>
                  <a:cubicBezTo>
                    <a:pt x="6057" y="298"/>
                    <a:pt x="5181" y="1"/>
                    <a:pt x="43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8"/>
            <p:cNvSpPr/>
            <p:nvPr/>
          </p:nvSpPr>
          <p:spPr>
            <a:xfrm>
              <a:off x="1192883" y="2935606"/>
              <a:ext cx="184030" cy="413833"/>
            </a:xfrm>
            <a:custGeom>
              <a:avLst/>
              <a:gdLst/>
              <a:ahLst/>
              <a:cxnLst/>
              <a:rect l="l" t="t" r="r" b="b"/>
              <a:pathLst>
                <a:path w="2348" h="5280" extrusionOk="0">
                  <a:moveTo>
                    <a:pt x="943" y="0"/>
                  </a:moveTo>
                  <a:lnTo>
                    <a:pt x="943" y="441"/>
                  </a:lnTo>
                  <a:cubicBezTo>
                    <a:pt x="226" y="472"/>
                    <a:pt x="0" y="728"/>
                    <a:pt x="0" y="1476"/>
                  </a:cubicBezTo>
                  <a:cubicBezTo>
                    <a:pt x="0" y="2132"/>
                    <a:pt x="62" y="2368"/>
                    <a:pt x="308" y="2532"/>
                  </a:cubicBezTo>
                  <a:cubicBezTo>
                    <a:pt x="574" y="2727"/>
                    <a:pt x="1159" y="2881"/>
                    <a:pt x="1384" y="3096"/>
                  </a:cubicBezTo>
                  <a:cubicBezTo>
                    <a:pt x="1497" y="3199"/>
                    <a:pt x="1497" y="3260"/>
                    <a:pt x="1497" y="3465"/>
                  </a:cubicBezTo>
                  <a:cubicBezTo>
                    <a:pt x="1497" y="3885"/>
                    <a:pt x="1466" y="3998"/>
                    <a:pt x="1159" y="3998"/>
                  </a:cubicBezTo>
                  <a:cubicBezTo>
                    <a:pt x="841" y="3998"/>
                    <a:pt x="820" y="3814"/>
                    <a:pt x="820" y="3486"/>
                  </a:cubicBezTo>
                  <a:cubicBezTo>
                    <a:pt x="820" y="3414"/>
                    <a:pt x="820" y="3342"/>
                    <a:pt x="831" y="3270"/>
                  </a:cubicBezTo>
                  <a:lnTo>
                    <a:pt x="52" y="3270"/>
                  </a:lnTo>
                  <a:cubicBezTo>
                    <a:pt x="31" y="3424"/>
                    <a:pt x="11" y="3588"/>
                    <a:pt x="21" y="3752"/>
                  </a:cubicBezTo>
                  <a:cubicBezTo>
                    <a:pt x="21" y="4490"/>
                    <a:pt x="328" y="4706"/>
                    <a:pt x="943" y="4726"/>
                  </a:cubicBezTo>
                  <a:lnTo>
                    <a:pt x="943" y="5280"/>
                  </a:lnTo>
                  <a:lnTo>
                    <a:pt x="1384" y="5280"/>
                  </a:lnTo>
                  <a:lnTo>
                    <a:pt x="1384" y="4726"/>
                  </a:lnTo>
                  <a:cubicBezTo>
                    <a:pt x="2153" y="4675"/>
                    <a:pt x="2348" y="4316"/>
                    <a:pt x="2348" y="3301"/>
                  </a:cubicBezTo>
                  <a:cubicBezTo>
                    <a:pt x="2348" y="2583"/>
                    <a:pt x="2133" y="2512"/>
                    <a:pt x="1825" y="2358"/>
                  </a:cubicBezTo>
                  <a:cubicBezTo>
                    <a:pt x="1599" y="2255"/>
                    <a:pt x="1343" y="2173"/>
                    <a:pt x="1087" y="2050"/>
                  </a:cubicBezTo>
                  <a:cubicBezTo>
                    <a:pt x="851" y="1948"/>
                    <a:pt x="831" y="1897"/>
                    <a:pt x="831" y="1548"/>
                  </a:cubicBezTo>
                  <a:cubicBezTo>
                    <a:pt x="831" y="1200"/>
                    <a:pt x="892" y="1118"/>
                    <a:pt x="1148" y="1118"/>
                  </a:cubicBezTo>
                  <a:cubicBezTo>
                    <a:pt x="1446" y="1118"/>
                    <a:pt x="1487" y="1261"/>
                    <a:pt x="1487" y="1558"/>
                  </a:cubicBezTo>
                  <a:lnTo>
                    <a:pt x="1487" y="1794"/>
                  </a:lnTo>
                  <a:lnTo>
                    <a:pt x="2256" y="1794"/>
                  </a:lnTo>
                  <a:cubicBezTo>
                    <a:pt x="2276" y="1651"/>
                    <a:pt x="2286" y="1507"/>
                    <a:pt x="2286" y="1364"/>
                  </a:cubicBezTo>
                  <a:cubicBezTo>
                    <a:pt x="2286" y="697"/>
                    <a:pt x="2040" y="472"/>
                    <a:pt x="1384" y="441"/>
                  </a:cubicBezTo>
                  <a:lnTo>
                    <a:pt x="1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8"/>
            <p:cNvSpPr/>
            <p:nvPr/>
          </p:nvSpPr>
          <p:spPr>
            <a:xfrm>
              <a:off x="794334" y="4178593"/>
              <a:ext cx="884725" cy="111766"/>
            </a:xfrm>
            <a:custGeom>
              <a:avLst/>
              <a:gdLst/>
              <a:ahLst/>
              <a:cxnLst/>
              <a:rect l="l" t="t" r="r" b="b"/>
              <a:pathLst>
                <a:path w="11288" h="1426" extrusionOk="0">
                  <a:moveTo>
                    <a:pt x="1" y="0"/>
                  </a:moveTo>
                  <a:lnTo>
                    <a:pt x="1" y="1425"/>
                  </a:lnTo>
                  <a:lnTo>
                    <a:pt x="11287" y="1425"/>
                  </a:lnTo>
                  <a:lnTo>
                    <a:pt x="112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8"/>
            <p:cNvSpPr/>
            <p:nvPr/>
          </p:nvSpPr>
          <p:spPr>
            <a:xfrm>
              <a:off x="885957" y="4178593"/>
              <a:ext cx="168825" cy="111766"/>
            </a:xfrm>
            <a:custGeom>
              <a:avLst/>
              <a:gdLst/>
              <a:ahLst/>
              <a:cxnLst/>
              <a:rect l="l" t="t" r="r" b="b"/>
              <a:pathLst>
                <a:path w="2154" h="1426" extrusionOk="0">
                  <a:moveTo>
                    <a:pt x="0" y="0"/>
                  </a:moveTo>
                  <a:lnTo>
                    <a:pt x="0" y="1425"/>
                  </a:lnTo>
                  <a:lnTo>
                    <a:pt x="2153" y="1425"/>
                  </a:lnTo>
                  <a:lnTo>
                    <a:pt x="215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8"/>
            <p:cNvSpPr/>
            <p:nvPr/>
          </p:nvSpPr>
          <p:spPr>
            <a:xfrm>
              <a:off x="1449961" y="4178593"/>
              <a:ext cx="123836" cy="111766"/>
            </a:xfrm>
            <a:custGeom>
              <a:avLst/>
              <a:gdLst/>
              <a:ahLst/>
              <a:cxnLst/>
              <a:rect l="l" t="t" r="r" b="b"/>
              <a:pathLst>
                <a:path w="1580" h="1426" extrusionOk="0">
                  <a:moveTo>
                    <a:pt x="1" y="0"/>
                  </a:moveTo>
                  <a:lnTo>
                    <a:pt x="1" y="1425"/>
                  </a:lnTo>
                  <a:lnTo>
                    <a:pt x="1579" y="1425"/>
                  </a:lnTo>
                  <a:lnTo>
                    <a:pt x="15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8"/>
            <p:cNvSpPr/>
            <p:nvPr/>
          </p:nvSpPr>
          <p:spPr>
            <a:xfrm>
              <a:off x="794334" y="3953572"/>
              <a:ext cx="884725" cy="112550"/>
            </a:xfrm>
            <a:custGeom>
              <a:avLst/>
              <a:gdLst/>
              <a:ahLst/>
              <a:cxnLst/>
              <a:rect l="l" t="t" r="r" b="b"/>
              <a:pathLst>
                <a:path w="11288" h="1436" extrusionOk="0">
                  <a:moveTo>
                    <a:pt x="1" y="1"/>
                  </a:moveTo>
                  <a:lnTo>
                    <a:pt x="1" y="1436"/>
                  </a:lnTo>
                  <a:lnTo>
                    <a:pt x="11287" y="1436"/>
                  </a:lnTo>
                  <a:lnTo>
                    <a:pt x="112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8"/>
            <p:cNvSpPr/>
            <p:nvPr/>
          </p:nvSpPr>
          <p:spPr>
            <a:xfrm>
              <a:off x="885957" y="3953572"/>
              <a:ext cx="168825" cy="112550"/>
            </a:xfrm>
            <a:custGeom>
              <a:avLst/>
              <a:gdLst/>
              <a:ahLst/>
              <a:cxnLst/>
              <a:rect l="l" t="t" r="r" b="b"/>
              <a:pathLst>
                <a:path w="2154" h="1436" extrusionOk="0">
                  <a:moveTo>
                    <a:pt x="0" y="1"/>
                  </a:moveTo>
                  <a:lnTo>
                    <a:pt x="0" y="1436"/>
                  </a:lnTo>
                  <a:lnTo>
                    <a:pt x="2153" y="1436"/>
                  </a:lnTo>
                  <a:lnTo>
                    <a:pt x="21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8"/>
            <p:cNvSpPr/>
            <p:nvPr/>
          </p:nvSpPr>
          <p:spPr>
            <a:xfrm>
              <a:off x="1449961" y="3953572"/>
              <a:ext cx="123836" cy="112550"/>
            </a:xfrm>
            <a:custGeom>
              <a:avLst/>
              <a:gdLst/>
              <a:ahLst/>
              <a:cxnLst/>
              <a:rect l="l" t="t" r="r" b="b"/>
              <a:pathLst>
                <a:path w="1580" h="1436" extrusionOk="0">
                  <a:moveTo>
                    <a:pt x="1" y="1"/>
                  </a:moveTo>
                  <a:lnTo>
                    <a:pt x="1" y="1436"/>
                  </a:lnTo>
                  <a:lnTo>
                    <a:pt x="1579" y="1436"/>
                  </a:lnTo>
                  <a:lnTo>
                    <a:pt x="15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8"/>
            <p:cNvSpPr/>
            <p:nvPr/>
          </p:nvSpPr>
          <p:spPr>
            <a:xfrm>
              <a:off x="794334" y="3617724"/>
              <a:ext cx="884725" cy="111766"/>
            </a:xfrm>
            <a:custGeom>
              <a:avLst/>
              <a:gdLst/>
              <a:ahLst/>
              <a:cxnLst/>
              <a:rect l="l" t="t" r="r" b="b"/>
              <a:pathLst>
                <a:path w="11288" h="1426" extrusionOk="0">
                  <a:moveTo>
                    <a:pt x="1" y="1"/>
                  </a:moveTo>
                  <a:lnTo>
                    <a:pt x="1" y="1426"/>
                  </a:lnTo>
                  <a:lnTo>
                    <a:pt x="11287" y="1426"/>
                  </a:lnTo>
                  <a:lnTo>
                    <a:pt x="112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8"/>
            <p:cNvSpPr/>
            <p:nvPr/>
          </p:nvSpPr>
          <p:spPr>
            <a:xfrm>
              <a:off x="885957" y="3617724"/>
              <a:ext cx="168825" cy="111766"/>
            </a:xfrm>
            <a:custGeom>
              <a:avLst/>
              <a:gdLst/>
              <a:ahLst/>
              <a:cxnLst/>
              <a:rect l="l" t="t" r="r" b="b"/>
              <a:pathLst>
                <a:path w="2154" h="1426" extrusionOk="0">
                  <a:moveTo>
                    <a:pt x="0" y="1"/>
                  </a:moveTo>
                  <a:lnTo>
                    <a:pt x="0" y="1426"/>
                  </a:lnTo>
                  <a:lnTo>
                    <a:pt x="2153" y="1426"/>
                  </a:lnTo>
                  <a:lnTo>
                    <a:pt x="21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8"/>
            <p:cNvSpPr/>
            <p:nvPr/>
          </p:nvSpPr>
          <p:spPr>
            <a:xfrm>
              <a:off x="1449961" y="3617724"/>
              <a:ext cx="123836" cy="111766"/>
            </a:xfrm>
            <a:custGeom>
              <a:avLst/>
              <a:gdLst/>
              <a:ahLst/>
              <a:cxnLst/>
              <a:rect l="l" t="t" r="r" b="b"/>
              <a:pathLst>
                <a:path w="1580" h="1426" extrusionOk="0">
                  <a:moveTo>
                    <a:pt x="1" y="1"/>
                  </a:moveTo>
                  <a:lnTo>
                    <a:pt x="1" y="1426"/>
                  </a:lnTo>
                  <a:lnTo>
                    <a:pt x="1579" y="1426"/>
                  </a:lnTo>
                  <a:lnTo>
                    <a:pt x="15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8"/>
            <p:cNvSpPr/>
            <p:nvPr/>
          </p:nvSpPr>
          <p:spPr>
            <a:xfrm>
              <a:off x="900379" y="4290281"/>
              <a:ext cx="883941" cy="112550"/>
            </a:xfrm>
            <a:custGeom>
              <a:avLst/>
              <a:gdLst/>
              <a:ahLst/>
              <a:cxnLst/>
              <a:rect l="l" t="t" r="r" b="b"/>
              <a:pathLst>
                <a:path w="11278" h="1436" extrusionOk="0">
                  <a:moveTo>
                    <a:pt x="1" y="0"/>
                  </a:moveTo>
                  <a:lnTo>
                    <a:pt x="1" y="1435"/>
                  </a:lnTo>
                  <a:lnTo>
                    <a:pt x="11277" y="1435"/>
                  </a:lnTo>
                  <a:lnTo>
                    <a:pt x="1127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8"/>
            <p:cNvSpPr/>
            <p:nvPr/>
          </p:nvSpPr>
          <p:spPr>
            <a:xfrm>
              <a:off x="991218" y="4290281"/>
              <a:ext cx="168747" cy="112550"/>
            </a:xfrm>
            <a:custGeom>
              <a:avLst/>
              <a:gdLst/>
              <a:ahLst/>
              <a:cxnLst/>
              <a:rect l="l" t="t" r="r" b="b"/>
              <a:pathLst>
                <a:path w="2153" h="1436" extrusionOk="0">
                  <a:moveTo>
                    <a:pt x="0" y="0"/>
                  </a:moveTo>
                  <a:lnTo>
                    <a:pt x="0" y="1435"/>
                  </a:lnTo>
                  <a:lnTo>
                    <a:pt x="2153" y="1435"/>
                  </a:lnTo>
                  <a:lnTo>
                    <a:pt x="215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8"/>
            <p:cNvSpPr/>
            <p:nvPr/>
          </p:nvSpPr>
          <p:spPr>
            <a:xfrm>
              <a:off x="1555222" y="4290281"/>
              <a:ext cx="123836" cy="112550"/>
            </a:xfrm>
            <a:custGeom>
              <a:avLst/>
              <a:gdLst/>
              <a:ahLst/>
              <a:cxnLst/>
              <a:rect l="l" t="t" r="r" b="b"/>
              <a:pathLst>
                <a:path w="1580" h="1436" extrusionOk="0">
                  <a:moveTo>
                    <a:pt x="1" y="0"/>
                  </a:moveTo>
                  <a:lnTo>
                    <a:pt x="1" y="1435"/>
                  </a:lnTo>
                  <a:lnTo>
                    <a:pt x="1579" y="1435"/>
                  </a:lnTo>
                  <a:lnTo>
                    <a:pt x="15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8"/>
            <p:cNvSpPr/>
            <p:nvPr/>
          </p:nvSpPr>
          <p:spPr>
            <a:xfrm>
              <a:off x="900379" y="3841884"/>
              <a:ext cx="883941" cy="111766"/>
            </a:xfrm>
            <a:custGeom>
              <a:avLst/>
              <a:gdLst/>
              <a:ahLst/>
              <a:cxnLst/>
              <a:rect l="l" t="t" r="r" b="b"/>
              <a:pathLst>
                <a:path w="11278" h="1426" extrusionOk="0">
                  <a:moveTo>
                    <a:pt x="1" y="1"/>
                  </a:moveTo>
                  <a:lnTo>
                    <a:pt x="1" y="1426"/>
                  </a:lnTo>
                  <a:lnTo>
                    <a:pt x="11277" y="1426"/>
                  </a:lnTo>
                  <a:lnTo>
                    <a:pt x="112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8"/>
            <p:cNvSpPr/>
            <p:nvPr/>
          </p:nvSpPr>
          <p:spPr>
            <a:xfrm>
              <a:off x="991218" y="3841884"/>
              <a:ext cx="168747" cy="111766"/>
            </a:xfrm>
            <a:custGeom>
              <a:avLst/>
              <a:gdLst/>
              <a:ahLst/>
              <a:cxnLst/>
              <a:rect l="l" t="t" r="r" b="b"/>
              <a:pathLst>
                <a:path w="2153" h="1426" extrusionOk="0">
                  <a:moveTo>
                    <a:pt x="0" y="1"/>
                  </a:moveTo>
                  <a:lnTo>
                    <a:pt x="0" y="1426"/>
                  </a:lnTo>
                  <a:lnTo>
                    <a:pt x="2153" y="1426"/>
                  </a:lnTo>
                  <a:lnTo>
                    <a:pt x="21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8"/>
            <p:cNvSpPr/>
            <p:nvPr/>
          </p:nvSpPr>
          <p:spPr>
            <a:xfrm>
              <a:off x="1555222" y="3841884"/>
              <a:ext cx="123836" cy="111766"/>
            </a:xfrm>
            <a:custGeom>
              <a:avLst/>
              <a:gdLst/>
              <a:ahLst/>
              <a:cxnLst/>
              <a:rect l="l" t="t" r="r" b="b"/>
              <a:pathLst>
                <a:path w="1580" h="1426" extrusionOk="0">
                  <a:moveTo>
                    <a:pt x="1" y="1"/>
                  </a:moveTo>
                  <a:lnTo>
                    <a:pt x="1" y="1426"/>
                  </a:lnTo>
                  <a:lnTo>
                    <a:pt x="1579" y="1426"/>
                  </a:lnTo>
                  <a:lnTo>
                    <a:pt x="15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48"/>
            <p:cNvSpPr/>
            <p:nvPr/>
          </p:nvSpPr>
          <p:spPr>
            <a:xfrm>
              <a:off x="900379" y="3505253"/>
              <a:ext cx="883941" cy="111766"/>
            </a:xfrm>
            <a:custGeom>
              <a:avLst/>
              <a:gdLst/>
              <a:ahLst/>
              <a:cxnLst/>
              <a:rect l="l" t="t" r="r" b="b"/>
              <a:pathLst>
                <a:path w="11278" h="1426" extrusionOk="0">
                  <a:moveTo>
                    <a:pt x="1" y="0"/>
                  </a:moveTo>
                  <a:lnTo>
                    <a:pt x="1" y="1425"/>
                  </a:lnTo>
                  <a:lnTo>
                    <a:pt x="11277" y="1425"/>
                  </a:lnTo>
                  <a:lnTo>
                    <a:pt x="1127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48"/>
            <p:cNvSpPr/>
            <p:nvPr/>
          </p:nvSpPr>
          <p:spPr>
            <a:xfrm>
              <a:off x="991218" y="3505253"/>
              <a:ext cx="168747" cy="111766"/>
            </a:xfrm>
            <a:custGeom>
              <a:avLst/>
              <a:gdLst/>
              <a:ahLst/>
              <a:cxnLst/>
              <a:rect l="l" t="t" r="r" b="b"/>
              <a:pathLst>
                <a:path w="2153" h="1426" extrusionOk="0">
                  <a:moveTo>
                    <a:pt x="0" y="0"/>
                  </a:moveTo>
                  <a:lnTo>
                    <a:pt x="0" y="1425"/>
                  </a:lnTo>
                  <a:lnTo>
                    <a:pt x="2153" y="1425"/>
                  </a:lnTo>
                  <a:lnTo>
                    <a:pt x="215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48"/>
            <p:cNvSpPr/>
            <p:nvPr/>
          </p:nvSpPr>
          <p:spPr>
            <a:xfrm>
              <a:off x="1555222" y="3505253"/>
              <a:ext cx="123836" cy="111766"/>
            </a:xfrm>
            <a:custGeom>
              <a:avLst/>
              <a:gdLst/>
              <a:ahLst/>
              <a:cxnLst/>
              <a:rect l="l" t="t" r="r" b="b"/>
              <a:pathLst>
                <a:path w="1580" h="1426" extrusionOk="0">
                  <a:moveTo>
                    <a:pt x="1" y="0"/>
                  </a:moveTo>
                  <a:lnTo>
                    <a:pt x="1" y="1425"/>
                  </a:lnTo>
                  <a:lnTo>
                    <a:pt x="1579" y="1425"/>
                  </a:lnTo>
                  <a:lnTo>
                    <a:pt x="15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48"/>
            <p:cNvSpPr/>
            <p:nvPr/>
          </p:nvSpPr>
          <p:spPr>
            <a:xfrm>
              <a:off x="900379" y="3729412"/>
              <a:ext cx="883941" cy="112550"/>
            </a:xfrm>
            <a:custGeom>
              <a:avLst/>
              <a:gdLst/>
              <a:ahLst/>
              <a:cxnLst/>
              <a:rect l="l" t="t" r="r" b="b"/>
              <a:pathLst>
                <a:path w="11278" h="1436" extrusionOk="0">
                  <a:moveTo>
                    <a:pt x="1" y="1"/>
                  </a:moveTo>
                  <a:lnTo>
                    <a:pt x="1" y="1436"/>
                  </a:lnTo>
                  <a:lnTo>
                    <a:pt x="11277" y="1436"/>
                  </a:lnTo>
                  <a:lnTo>
                    <a:pt x="112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48"/>
            <p:cNvSpPr/>
            <p:nvPr/>
          </p:nvSpPr>
          <p:spPr>
            <a:xfrm>
              <a:off x="991218" y="3729412"/>
              <a:ext cx="168747" cy="112550"/>
            </a:xfrm>
            <a:custGeom>
              <a:avLst/>
              <a:gdLst/>
              <a:ahLst/>
              <a:cxnLst/>
              <a:rect l="l" t="t" r="r" b="b"/>
              <a:pathLst>
                <a:path w="2153" h="1436" extrusionOk="0">
                  <a:moveTo>
                    <a:pt x="0" y="1"/>
                  </a:moveTo>
                  <a:lnTo>
                    <a:pt x="0" y="1436"/>
                  </a:lnTo>
                  <a:lnTo>
                    <a:pt x="2153" y="1436"/>
                  </a:lnTo>
                  <a:lnTo>
                    <a:pt x="21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48"/>
            <p:cNvSpPr/>
            <p:nvPr/>
          </p:nvSpPr>
          <p:spPr>
            <a:xfrm>
              <a:off x="1555222" y="3729412"/>
              <a:ext cx="123836" cy="112550"/>
            </a:xfrm>
            <a:custGeom>
              <a:avLst/>
              <a:gdLst/>
              <a:ahLst/>
              <a:cxnLst/>
              <a:rect l="l" t="t" r="r" b="b"/>
              <a:pathLst>
                <a:path w="1580" h="1436" extrusionOk="0">
                  <a:moveTo>
                    <a:pt x="1" y="1"/>
                  </a:moveTo>
                  <a:lnTo>
                    <a:pt x="1" y="1436"/>
                  </a:lnTo>
                  <a:lnTo>
                    <a:pt x="1579" y="1436"/>
                  </a:lnTo>
                  <a:lnTo>
                    <a:pt x="15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48"/>
            <p:cNvSpPr/>
            <p:nvPr/>
          </p:nvSpPr>
          <p:spPr>
            <a:xfrm>
              <a:off x="900379" y="4066043"/>
              <a:ext cx="883941" cy="112628"/>
            </a:xfrm>
            <a:custGeom>
              <a:avLst/>
              <a:gdLst/>
              <a:ahLst/>
              <a:cxnLst/>
              <a:rect l="l" t="t" r="r" b="b"/>
              <a:pathLst>
                <a:path w="11278" h="1437" extrusionOk="0">
                  <a:moveTo>
                    <a:pt x="1" y="1"/>
                  </a:moveTo>
                  <a:lnTo>
                    <a:pt x="1" y="1436"/>
                  </a:lnTo>
                  <a:lnTo>
                    <a:pt x="11277" y="1436"/>
                  </a:lnTo>
                  <a:lnTo>
                    <a:pt x="112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48"/>
            <p:cNvSpPr/>
            <p:nvPr/>
          </p:nvSpPr>
          <p:spPr>
            <a:xfrm>
              <a:off x="991218" y="4066043"/>
              <a:ext cx="168747" cy="112628"/>
            </a:xfrm>
            <a:custGeom>
              <a:avLst/>
              <a:gdLst/>
              <a:ahLst/>
              <a:cxnLst/>
              <a:rect l="l" t="t" r="r" b="b"/>
              <a:pathLst>
                <a:path w="2153" h="1437" extrusionOk="0">
                  <a:moveTo>
                    <a:pt x="0" y="1"/>
                  </a:moveTo>
                  <a:lnTo>
                    <a:pt x="0" y="1436"/>
                  </a:lnTo>
                  <a:lnTo>
                    <a:pt x="2153" y="1436"/>
                  </a:lnTo>
                  <a:lnTo>
                    <a:pt x="21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48"/>
            <p:cNvSpPr/>
            <p:nvPr/>
          </p:nvSpPr>
          <p:spPr>
            <a:xfrm>
              <a:off x="1555222" y="4066043"/>
              <a:ext cx="123836" cy="112628"/>
            </a:xfrm>
            <a:custGeom>
              <a:avLst/>
              <a:gdLst/>
              <a:ahLst/>
              <a:cxnLst/>
              <a:rect l="l" t="t" r="r" b="b"/>
              <a:pathLst>
                <a:path w="1580" h="1437" extrusionOk="0">
                  <a:moveTo>
                    <a:pt x="1" y="1"/>
                  </a:moveTo>
                  <a:lnTo>
                    <a:pt x="1" y="1436"/>
                  </a:lnTo>
                  <a:lnTo>
                    <a:pt x="1579" y="1436"/>
                  </a:lnTo>
                  <a:lnTo>
                    <a:pt x="157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48"/>
            <p:cNvSpPr/>
            <p:nvPr/>
          </p:nvSpPr>
          <p:spPr>
            <a:xfrm>
              <a:off x="900379" y="4290281"/>
              <a:ext cx="778680" cy="78"/>
            </a:xfrm>
            <a:custGeom>
              <a:avLst/>
              <a:gdLst/>
              <a:ahLst/>
              <a:cxnLst/>
              <a:rect l="l" t="t" r="r" b="b"/>
              <a:pathLst>
                <a:path w="9935" h="1" fill="none" extrusionOk="0">
                  <a:moveTo>
                    <a:pt x="9934" y="0"/>
                  </a:moveTo>
                  <a:lnTo>
                    <a:pt x="1" y="0"/>
                  </a:lnTo>
                </a:path>
              </a:pathLst>
            </a:custGeom>
            <a:no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48"/>
            <p:cNvSpPr/>
            <p:nvPr/>
          </p:nvSpPr>
          <p:spPr>
            <a:xfrm>
              <a:off x="900379" y="4178593"/>
              <a:ext cx="778680" cy="78"/>
            </a:xfrm>
            <a:custGeom>
              <a:avLst/>
              <a:gdLst/>
              <a:ahLst/>
              <a:cxnLst/>
              <a:rect l="l" t="t" r="r" b="b"/>
              <a:pathLst>
                <a:path w="9935" h="1" fill="none" extrusionOk="0">
                  <a:moveTo>
                    <a:pt x="9934" y="0"/>
                  </a:moveTo>
                  <a:lnTo>
                    <a:pt x="1" y="0"/>
                  </a:lnTo>
                </a:path>
              </a:pathLst>
            </a:custGeom>
            <a:solidFill>
              <a:schemeClr val="dk2"/>
            </a:solid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48"/>
            <p:cNvSpPr/>
            <p:nvPr/>
          </p:nvSpPr>
          <p:spPr>
            <a:xfrm>
              <a:off x="900379" y="4066043"/>
              <a:ext cx="778680" cy="78"/>
            </a:xfrm>
            <a:custGeom>
              <a:avLst/>
              <a:gdLst/>
              <a:ahLst/>
              <a:cxnLst/>
              <a:rect l="l" t="t" r="r" b="b"/>
              <a:pathLst>
                <a:path w="9935" h="1" fill="none" extrusionOk="0">
                  <a:moveTo>
                    <a:pt x="9934" y="1"/>
                  </a:moveTo>
                  <a:lnTo>
                    <a:pt x="1" y="1"/>
                  </a:lnTo>
                </a:path>
              </a:pathLst>
            </a:custGeom>
            <a:solidFill>
              <a:schemeClr val="accent6"/>
            </a:solid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48"/>
            <p:cNvSpPr/>
            <p:nvPr/>
          </p:nvSpPr>
          <p:spPr>
            <a:xfrm>
              <a:off x="900379" y="3953572"/>
              <a:ext cx="778680" cy="78"/>
            </a:xfrm>
            <a:custGeom>
              <a:avLst/>
              <a:gdLst/>
              <a:ahLst/>
              <a:cxnLst/>
              <a:rect l="l" t="t" r="r" b="b"/>
              <a:pathLst>
                <a:path w="9935" h="1" fill="none" extrusionOk="0">
                  <a:moveTo>
                    <a:pt x="9934" y="1"/>
                  </a:moveTo>
                  <a:lnTo>
                    <a:pt x="1" y="1"/>
                  </a:lnTo>
                </a:path>
              </a:pathLst>
            </a:custGeom>
            <a:solidFill>
              <a:schemeClr val="accent6"/>
            </a:solid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48"/>
            <p:cNvSpPr/>
            <p:nvPr/>
          </p:nvSpPr>
          <p:spPr>
            <a:xfrm>
              <a:off x="900379" y="3841884"/>
              <a:ext cx="883941" cy="78"/>
            </a:xfrm>
            <a:custGeom>
              <a:avLst/>
              <a:gdLst/>
              <a:ahLst/>
              <a:cxnLst/>
              <a:rect l="l" t="t" r="r" b="b"/>
              <a:pathLst>
                <a:path w="11278" h="1" fill="none" extrusionOk="0">
                  <a:moveTo>
                    <a:pt x="11277" y="1"/>
                  </a:moveTo>
                  <a:lnTo>
                    <a:pt x="1" y="1"/>
                  </a:lnTo>
                </a:path>
              </a:pathLst>
            </a:custGeom>
            <a:solidFill>
              <a:schemeClr val="accent6"/>
            </a:solid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48"/>
            <p:cNvSpPr/>
            <p:nvPr/>
          </p:nvSpPr>
          <p:spPr>
            <a:xfrm>
              <a:off x="900379" y="3729412"/>
              <a:ext cx="883941" cy="78"/>
            </a:xfrm>
            <a:custGeom>
              <a:avLst/>
              <a:gdLst/>
              <a:ahLst/>
              <a:cxnLst/>
              <a:rect l="l" t="t" r="r" b="b"/>
              <a:pathLst>
                <a:path w="11278" h="1" fill="none" extrusionOk="0">
                  <a:moveTo>
                    <a:pt x="11277" y="1"/>
                  </a:moveTo>
                  <a:lnTo>
                    <a:pt x="1" y="1"/>
                  </a:lnTo>
                </a:path>
              </a:pathLst>
            </a:custGeom>
            <a:solidFill>
              <a:schemeClr val="accent6"/>
            </a:solid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48"/>
            <p:cNvSpPr/>
            <p:nvPr/>
          </p:nvSpPr>
          <p:spPr>
            <a:xfrm>
              <a:off x="900379" y="3617724"/>
              <a:ext cx="778680" cy="78"/>
            </a:xfrm>
            <a:custGeom>
              <a:avLst/>
              <a:gdLst/>
              <a:ahLst/>
              <a:cxnLst/>
              <a:rect l="l" t="t" r="r" b="b"/>
              <a:pathLst>
                <a:path w="9935" h="1" fill="none" extrusionOk="0">
                  <a:moveTo>
                    <a:pt x="9934" y="1"/>
                  </a:moveTo>
                  <a:lnTo>
                    <a:pt x="1" y="1"/>
                  </a:lnTo>
                </a:path>
              </a:pathLst>
            </a:custGeom>
            <a:solidFill>
              <a:schemeClr val="accent6"/>
            </a:solidFill>
            <a:ln w="3075" cap="flat" cmpd="sng">
              <a:solidFill>
                <a:srgbClr val="8787ED"/>
              </a:solidFill>
              <a:prstDash val="solid"/>
              <a:miter lim="102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48"/>
            <p:cNvSpPr/>
            <p:nvPr/>
          </p:nvSpPr>
          <p:spPr>
            <a:xfrm>
              <a:off x="824039" y="3748693"/>
              <a:ext cx="151974" cy="151974"/>
            </a:xfrm>
            <a:custGeom>
              <a:avLst/>
              <a:gdLst/>
              <a:ahLst/>
              <a:cxnLst/>
              <a:rect l="l" t="t" r="r" b="b"/>
              <a:pathLst>
                <a:path w="1939" h="1939" extrusionOk="0">
                  <a:moveTo>
                    <a:pt x="975" y="1"/>
                  </a:moveTo>
                  <a:cubicBezTo>
                    <a:pt x="975" y="534"/>
                    <a:pt x="534" y="974"/>
                    <a:pt x="1" y="974"/>
                  </a:cubicBezTo>
                  <a:cubicBezTo>
                    <a:pt x="534" y="974"/>
                    <a:pt x="964" y="1405"/>
                    <a:pt x="975" y="1938"/>
                  </a:cubicBezTo>
                  <a:cubicBezTo>
                    <a:pt x="975" y="1405"/>
                    <a:pt x="1405" y="974"/>
                    <a:pt x="1938" y="974"/>
                  </a:cubicBezTo>
                  <a:cubicBezTo>
                    <a:pt x="1405" y="974"/>
                    <a:pt x="975" y="534"/>
                    <a:pt x="9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48"/>
            <p:cNvSpPr/>
            <p:nvPr/>
          </p:nvSpPr>
          <p:spPr>
            <a:xfrm>
              <a:off x="1553654" y="3064145"/>
              <a:ext cx="207387" cy="206525"/>
            </a:xfrm>
            <a:custGeom>
              <a:avLst/>
              <a:gdLst/>
              <a:ahLst/>
              <a:cxnLst/>
              <a:rect l="l" t="t" r="r" b="b"/>
              <a:pathLst>
                <a:path w="2646" h="2635" extrusionOk="0">
                  <a:moveTo>
                    <a:pt x="1323" y="0"/>
                  </a:moveTo>
                  <a:cubicBezTo>
                    <a:pt x="1323" y="728"/>
                    <a:pt x="738" y="1313"/>
                    <a:pt x="0" y="1323"/>
                  </a:cubicBezTo>
                  <a:cubicBezTo>
                    <a:pt x="728" y="1323"/>
                    <a:pt x="1323" y="1907"/>
                    <a:pt x="1323" y="2635"/>
                  </a:cubicBezTo>
                  <a:cubicBezTo>
                    <a:pt x="1323" y="1913"/>
                    <a:pt x="1907" y="1323"/>
                    <a:pt x="2627" y="1323"/>
                  </a:cubicBezTo>
                  <a:cubicBezTo>
                    <a:pt x="2633" y="1323"/>
                    <a:pt x="2639" y="1323"/>
                    <a:pt x="2645" y="1323"/>
                  </a:cubicBezTo>
                  <a:cubicBezTo>
                    <a:pt x="1917" y="1313"/>
                    <a:pt x="1323" y="728"/>
                    <a:pt x="1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48"/>
            <p:cNvSpPr/>
            <p:nvPr/>
          </p:nvSpPr>
          <p:spPr>
            <a:xfrm>
              <a:off x="1998759" y="4254070"/>
              <a:ext cx="338356" cy="105339"/>
            </a:xfrm>
            <a:custGeom>
              <a:avLst/>
              <a:gdLst/>
              <a:ahLst/>
              <a:cxnLst/>
              <a:rect l="l" t="t" r="r" b="b"/>
              <a:pathLst>
                <a:path w="4317" h="1344" extrusionOk="0">
                  <a:moveTo>
                    <a:pt x="288" y="1"/>
                  </a:moveTo>
                  <a:lnTo>
                    <a:pt x="1" y="1292"/>
                  </a:lnTo>
                  <a:lnTo>
                    <a:pt x="4316" y="1344"/>
                  </a:lnTo>
                  <a:lnTo>
                    <a:pt x="180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8"/>
            <p:cNvSpPr/>
            <p:nvPr/>
          </p:nvSpPr>
          <p:spPr>
            <a:xfrm>
              <a:off x="1997976" y="4355334"/>
              <a:ext cx="339139" cy="49064"/>
            </a:xfrm>
            <a:custGeom>
              <a:avLst/>
              <a:gdLst/>
              <a:ahLst/>
              <a:cxnLst/>
              <a:rect l="l" t="t" r="r" b="b"/>
              <a:pathLst>
                <a:path w="4327" h="626" extrusionOk="0">
                  <a:moveTo>
                    <a:pt x="11" y="0"/>
                  </a:moveTo>
                  <a:lnTo>
                    <a:pt x="0" y="574"/>
                  </a:lnTo>
                  <a:lnTo>
                    <a:pt x="4316" y="626"/>
                  </a:lnTo>
                  <a:lnTo>
                    <a:pt x="4326" y="52"/>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8"/>
            <p:cNvSpPr/>
            <p:nvPr/>
          </p:nvSpPr>
          <p:spPr>
            <a:xfrm>
              <a:off x="2021254" y="4086186"/>
              <a:ext cx="139120" cy="167963"/>
            </a:xfrm>
            <a:custGeom>
              <a:avLst/>
              <a:gdLst/>
              <a:ahLst/>
              <a:cxnLst/>
              <a:rect l="l" t="t" r="r" b="b"/>
              <a:pathLst>
                <a:path w="1775" h="2143" extrusionOk="0">
                  <a:moveTo>
                    <a:pt x="226" y="0"/>
                  </a:moveTo>
                  <a:lnTo>
                    <a:pt x="1" y="2143"/>
                  </a:lnTo>
                  <a:lnTo>
                    <a:pt x="1549" y="2143"/>
                  </a:lnTo>
                  <a:lnTo>
                    <a:pt x="1774" y="0"/>
                  </a:ln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8"/>
            <p:cNvSpPr/>
            <p:nvPr/>
          </p:nvSpPr>
          <p:spPr>
            <a:xfrm>
              <a:off x="2366741" y="4258068"/>
              <a:ext cx="338356" cy="105339"/>
            </a:xfrm>
            <a:custGeom>
              <a:avLst/>
              <a:gdLst/>
              <a:ahLst/>
              <a:cxnLst/>
              <a:rect l="l" t="t" r="r" b="b"/>
              <a:pathLst>
                <a:path w="4317" h="1344" extrusionOk="0">
                  <a:moveTo>
                    <a:pt x="288" y="1"/>
                  </a:moveTo>
                  <a:lnTo>
                    <a:pt x="1" y="1293"/>
                  </a:lnTo>
                  <a:lnTo>
                    <a:pt x="4317" y="1344"/>
                  </a:lnTo>
                  <a:lnTo>
                    <a:pt x="180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8"/>
            <p:cNvSpPr/>
            <p:nvPr/>
          </p:nvSpPr>
          <p:spPr>
            <a:xfrm>
              <a:off x="2365957" y="4359331"/>
              <a:ext cx="339139" cy="48281"/>
            </a:xfrm>
            <a:custGeom>
              <a:avLst/>
              <a:gdLst/>
              <a:ahLst/>
              <a:cxnLst/>
              <a:rect l="l" t="t" r="r" b="b"/>
              <a:pathLst>
                <a:path w="4327" h="616" extrusionOk="0">
                  <a:moveTo>
                    <a:pt x="11" y="1"/>
                  </a:moveTo>
                  <a:lnTo>
                    <a:pt x="0" y="565"/>
                  </a:lnTo>
                  <a:lnTo>
                    <a:pt x="4316" y="616"/>
                  </a:lnTo>
                  <a:lnTo>
                    <a:pt x="4327" y="52"/>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8"/>
            <p:cNvSpPr/>
            <p:nvPr/>
          </p:nvSpPr>
          <p:spPr>
            <a:xfrm>
              <a:off x="2387668" y="4090183"/>
              <a:ext cx="122974" cy="167963"/>
            </a:xfrm>
            <a:custGeom>
              <a:avLst/>
              <a:gdLst/>
              <a:ahLst/>
              <a:cxnLst/>
              <a:rect l="l" t="t" r="r" b="b"/>
              <a:pathLst>
                <a:path w="1569" h="2143" extrusionOk="0">
                  <a:moveTo>
                    <a:pt x="0" y="0"/>
                  </a:moveTo>
                  <a:lnTo>
                    <a:pt x="21" y="2143"/>
                  </a:lnTo>
                  <a:lnTo>
                    <a:pt x="1569" y="2143"/>
                  </a:lnTo>
                  <a:lnTo>
                    <a:pt x="1548" y="0"/>
                  </a:lnTo>
                  <a:close/>
                </a:path>
              </a:pathLst>
            </a:custGeom>
            <a:solidFill>
              <a:srgbClr val="9F52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48"/>
            <p:cNvSpPr/>
            <p:nvPr/>
          </p:nvSpPr>
          <p:spPr>
            <a:xfrm>
              <a:off x="2005970" y="2826269"/>
              <a:ext cx="553737" cy="1378895"/>
            </a:xfrm>
            <a:custGeom>
              <a:avLst/>
              <a:gdLst/>
              <a:ahLst/>
              <a:cxnLst/>
              <a:rect l="l" t="t" r="r" b="b"/>
              <a:pathLst>
                <a:path w="7065" h="17593" extrusionOk="0">
                  <a:moveTo>
                    <a:pt x="6500" y="1"/>
                  </a:moveTo>
                  <a:lnTo>
                    <a:pt x="2482" y="206"/>
                  </a:lnTo>
                  <a:lnTo>
                    <a:pt x="1446" y="390"/>
                  </a:lnTo>
                  <a:lnTo>
                    <a:pt x="1" y="17510"/>
                  </a:lnTo>
                  <a:lnTo>
                    <a:pt x="2574" y="17592"/>
                  </a:lnTo>
                  <a:lnTo>
                    <a:pt x="4122" y="3927"/>
                  </a:lnTo>
                  <a:lnTo>
                    <a:pt x="4542" y="17459"/>
                  </a:lnTo>
                  <a:lnTo>
                    <a:pt x="7064" y="17480"/>
                  </a:lnTo>
                  <a:lnTo>
                    <a:pt x="65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48"/>
            <p:cNvSpPr/>
            <p:nvPr/>
          </p:nvSpPr>
          <p:spPr>
            <a:xfrm>
              <a:off x="2457580" y="2297614"/>
              <a:ext cx="146252" cy="306221"/>
            </a:xfrm>
            <a:custGeom>
              <a:avLst/>
              <a:gdLst/>
              <a:ahLst/>
              <a:cxnLst/>
              <a:rect l="l" t="t" r="r" b="b"/>
              <a:pathLst>
                <a:path w="1866" h="3907" extrusionOk="0">
                  <a:moveTo>
                    <a:pt x="308" y="0"/>
                  </a:moveTo>
                  <a:lnTo>
                    <a:pt x="0" y="3906"/>
                  </a:lnTo>
                  <a:lnTo>
                    <a:pt x="1866" y="3137"/>
                  </a:lnTo>
                  <a:cubicBezTo>
                    <a:pt x="1866" y="913"/>
                    <a:pt x="308" y="0"/>
                    <a:pt x="308" y="0"/>
                  </a:cubicBez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8"/>
            <p:cNvSpPr/>
            <p:nvPr/>
          </p:nvSpPr>
          <p:spPr>
            <a:xfrm>
              <a:off x="2075099" y="2245414"/>
              <a:ext cx="462035" cy="649279"/>
            </a:xfrm>
            <a:custGeom>
              <a:avLst/>
              <a:gdLst/>
              <a:ahLst/>
              <a:cxnLst/>
              <a:rect l="l" t="t" r="r" b="b"/>
              <a:pathLst>
                <a:path w="5895" h="8284" extrusionOk="0">
                  <a:moveTo>
                    <a:pt x="3004" y="0"/>
                  </a:moveTo>
                  <a:lnTo>
                    <a:pt x="2707" y="21"/>
                  </a:lnTo>
                  <a:cubicBezTo>
                    <a:pt x="2061" y="72"/>
                    <a:pt x="1425" y="215"/>
                    <a:pt x="831" y="451"/>
                  </a:cubicBezTo>
                  <a:cubicBezTo>
                    <a:pt x="687" y="513"/>
                    <a:pt x="544" y="584"/>
                    <a:pt x="410" y="646"/>
                  </a:cubicBezTo>
                  <a:cubicBezTo>
                    <a:pt x="0" y="861"/>
                    <a:pt x="123" y="1333"/>
                    <a:pt x="175" y="1815"/>
                  </a:cubicBezTo>
                  <a:lnTo>
                    <a:pt x="421" y="8283"/>
                  </a:lnTo>
                  <a:lnTo>
                    <a:pt x="5639" y="8160"/>
                  </a:lnTo>
                  <a:lnTo>
                    <a:pt x="5844" y="2030"/>
                  </a:lnTo>
                  <a:cubicBezTo>
                    <a:pt x="5895" y="1374"/>
                    <a:pt x="5505" y="759"/>
                    <a:pt x="4890" y="533"/>
                  </a:cubicBezTo>
                  <a:cubicBezTo>
                    <a:pt x="4204" y="287"/>
                    <a:pt x="3373" y="21"/>
                    <a:pt x="3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8"/>
            <p:cNvSpPr/>
            <p:nvPr/>
          </p:nvSpPr>
          <p:spPr>
            <a:xfrm>
              <a:off x="2520988" y="2429366"/>
              <a:ext cx="10581" cy="148760"/>
            </a:xfrm>
            <a:custGeom>
              <a:avLst/>
              <a:gdLst/>
              <a:ahLst/>
              <a:cxnLst/>
              <a:rect l="l" t="t" r="r" b="b"/>
              <a:pathLst>
                <a:path w="135" h="1898" fill="none" extrusionOk="0">
                  <a:moveTo>
                    <a:pt x="1" y="1897"/>
                  </a:moveTo>
                  <a:lnTo>
                    <a:pt x="134" y="1"/>
                  </a:lnTo>
                </a:path>
              </a:pathLst>
            </a:custGeom>
            <a:noFill/>
            <a:ln w="12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8"/>
            <p:cNvSpPr/>
            <p:nvPr/>
          </p:nvSpPr>
          <p:spPr>
            <a:xfrm>
              <a:off x="2215708" y="2244474"/>
              <a:ext cx="205741" cy="109493"/>
            </a:xfrm>
            <a:custGeom>
              <a:avLst/>
              <a:gdLst/>
              <a:ahLst/>
              <a:cxnLst/>
              <a:rect l="l" t="t" r="r" b="b"/>
              <a:pathLst>
                <a:path w="2625" h="1397" extrusionOk="0">
                  <a:moveTo>
                    <a:pt x="1121" y="1"/>
                  </a:moveTo>
                  <a:cubicBezTo>
                    <a:pt x="742" y="1"/>
                    <a:pt x="371" y="61"/>
                    <a:pt x="0" y="156"/>
                  </a:cubicBezTo>
                  <a:lnTo>
                    <a:pt x="1846" y="1396"/>
                  </a:lnTo>
                  <a:lnTo>
                    <a:pt x="2625" y="371"/>
                  </a:lnTo>
                  <a:cubicBezTo>
                    <a:pt x="2625" y="371"/>
                    <a:pt x="1825" y="53"/>
                    <a:pt x="1210" y="2"/>
                  </a:cubicBezTo>
                  <a:cubicBezTo>
                    <a:pt x="1180" y="1"/>
                    <a:pt x="1151" y="1"/>
                    <a:pt x="1121" y="1"/>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8"/>
            <p:cNvSpPr/>
            <p:nvPr/>
          </p:nvSpPr>
          <p:spPr>
            <a:xfrm>
              <a:off x="2317755" y="2523341"/>
              <a:ext cx="413833" cy="407563"/>
            </a:xfrm>
            <a:custGeom>
              <a:avLst/>
              <a:gdLst/>
              <a:ahLst/>
              <a:cxnLst/>
              <a:rect l="l" t="t" r="r" b="b"/>
              <a:pathLst>
                <a:path w="5280" h="5200" extrusionOk="0">
                  <a:moveTo>
                    <a:pt x="1355" y="0"/>
                  </a:moveTo>
                  <a:cubicBezTo>
                    <a:pt x="1209" y="0"/>
                    <a:pt x="1085" y="110"/>
                    <a:pt x="1046" y="257"/>
                  </a:cubicBezTo>
                  <a:lnTo>
                    <a:pt x="41" y="4737"/>
                  </a:lnTo>
                  <a:cubicBezTo>
                    <a:pt x="0" y="4942"/>
                    <a:pt x="144" y="5137"/>
                    <a:pt x="359" y="5137"/>
                  </a:cubicBezTo>
                  <a:lnTo>
                    <a:pt x="3947" y="5199"/>
                  </a:lnTo>
                  <a:cubicBezTo>
                    <a:pt x="3954" y="5199"/>
                    <a:pt x="3960" y="5199"/>
                    <a:pt x="3967" y="5199"/>
                  </a:cubicBezTo>
                  <a:cubicBezTo>
                    <a:pt x="4112" y="5199"/>
                    <a:pt x="4236" y="5090"/>
                    <a:pt x="4275" y="4942"/>
                  </a:cubicBezTo>
                  <a:lnTo>
                    <a:pt x="5239" y="462"/>
                  </a:lnTo>
                  <a:cubicBezTo>
                    <a:pt x="5280" y="257"/>
                    <a:pt x="5126" y="63"/>
                    <a:pt x="4921" y="63"/>
                  </a:cubicBezTo>
                  <a:lnTo>
                    <a:pt x="1374" y="1"/>
                  </a:lnTo>
                  <a:cubicBezTo>
                    <a:pt x="1368" y="1"/>
                    <a:pt x="1361" y="0"/>
                    <a:pt x="1355" y="0"/>
                  </a:cubicBezTo>
                  <a:close/>
                </a:path>
              </a:pathLst>
            </a:custGeom>
            <a:solidFill>
              <a:srgbClr val="0707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8"/>
            <p:cNvSpPr/>
            <p:nvPr/>
          </p:nvSpPr>
          <p:spPr>
            <a:xfrm>
              <a:off x="2325750" y="2534627"/>
              <a:ext cx="411482" cy="399412"/>
            </a:xfrm>
            <a:custGeom>
              <a:avLst/>
              <a:gdLst/>
              <a:ahLst/>
              <a:cxnLst/>
              <a:rect l="l" t="t" r="r" b="b"/>
              <a:pathLst>
                <a:path w="5250" h="5096" extrusionOk="0">
                  <a:moveTo>
                    <a:pt x="5034" y="1"/>
                  </a:moveTo>
                  <a:lnTo>
                    <a:pt x="1" y="4860"/>
                  </a:lnTo>
                  <a:lnTo>
                    <a:pt x="226" y="5096"/>
                  </a:lnTo>
                  <a:lnTo>
                    <a:pt x="5250" y="226"/>
                  </a:lnTo>
                  <a:lnTo>
                    <a:pt x="5034" y="1"/>
                  </a:lnTo>
                  <a:close/>
                </a:path>
              </a:pathLst>
            </a:custGeom>
            <a:solidFill>
              <a:srgbClr val="0B0B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8"/>
            <p:cNvSpPr/>
            <p:nvPr/>
          </p:nvSpPr>
          <p:spPr>
            <a:xfrm>
              <a:off x="2332177" y="2538624"/>
              <a:ext cx="414695" cy="407563"/>
            </a:xfrm>
            <a:custGeom>
              <a:avLst/>
              <a:gdLst/>
              <a:ahLst/>
              <a:cxnLst/>
              <a:rect l="l" t="t" r="r" b="b"/>
              <a:pathLst>
                <a:path w="5291" h="5200" extrusionOk="0">
                  <a:moveTo>
                    <a:pt x="1365" y="0"/>
                  </a:moveTo>
                  <a:cubicBezTo>
                    <a:pt x="1219" y="0"/>
                    <a:pt x="1086" y="110"/>
                    <a:pt x="1057" y="257"/>
                  </a:cubicBezTo>
                  <a:lnTo>
                    <a:pt x="52" y="4737"/>
                  </a:lnTo>
                  <a:cubicBezTo>
                    <a:pt x="1" y="4942"/>
                    <a:pt x="155" y="5137"/>
                    <a:pt x="370" y="5137"/>
                  </a:cubicBezTo>
                  <a:lnTo>
                    <a:pt x="3958" y="5198"/>
                  </a:lnTo>
                  <a:cubicBezTo>
                    <a:pt x="3964" y="5199"/>
                    <a:pt x="3971" y="5199"/>
                    <a:pt x="3977" y="5199"/>
                  </a:cubicBezTo>
                  <a:cubicBezTo>
                    <a:pt x="4123" y="5199"/>
                    <a:pt x="4247" y="5089"/>
                    <a:pt x="4286" y="4942"/>
                  </a:cubicBezTo>
                  <a:lnTo>
                    <a:pt x="5250" y="462"/>
                  </a:lnTo>
                  <a:cubicBezTo>
                    <a:pt x="5291" y="257"/>
                    <a:pt x="5137" y="62"/>
                    <a:pt x="4932" y="62"/>
                  </a:cubicBezTo>
                  <a:lnTo>
                    <a:pt x="1385" y="1"/>
                  </a:lnTo>
                  <a:cubicBezTo>
                    <a:pt x="1378" y="0"/>
                    <a:pt x="1372" y="0"/>
                    <a:pt x="13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8"/>
            <p:cNvSpPr/>
            <p:nvPr/>
          </p:nvSpPr>
          <p:spPr>
            <a:xfrm>
              <a:off x="2636751" y="2667085"/>
              <a:ext cx="116391" cy="148839"/>
            </a:xfrm>
            <a:custGeom>
              <a:avLst/>
              <a:gdLst/>
              <a:ahLst/>
              <a:cxnLst/>
              <a:rect l="l" t="t" r="r" b="b"/>
              <a:pathLst>
                <a:path w="1485" h="1899" extrusionOk="0">
                  <a:moveTo>
                    <a:pt x="1118" y="1"/>
                  </a:moveTo>
                  <a:cubicBezTo>
                    <a:pt x="1108" y="1"/>
                    <a:pt x="1097" y="1"/>
                    <a:pt x="1087" y="2"/>
                  </a:cubicBezTo>
                  <a:lnTo>
                    <a:pt x="841" y="12"/>
                  </a:lnTo>
                  <a:cubicBezTo>
                    <a:pt x="503" y="33"/>
                    <a:pt x="226" y="279"/>
                    <a:pt x="164" y="607"/>
                  </a:cubicBezTo>
                  <a:lnTo>
                    <a:pt x="82" y="1027"/>
                  </a:lnTo>
                  <a:cubicBezTo>
                    <a:pt x="0" y="1478"/>
                    <a:pt x="338" y="1888"/>
                    <a:pt x="800" y="1899"/>
                  </a:cubicBezTo>
                  <a:cubicBezTo>
                    <a:pt x="954" y="1899"/>
                    <a:pt x="1087" y="1796"/>
                    <a:pt x="1128" y="1642"/>
                  </a:cubicBezTo>
                  <a:lnTo>
                    <a:pt x="1435" y="412"/>
                  </a:lnTo>
                  <a:cubicBezTo>
                    <a:pt x="1484" y="197"/>
                    <a:pt x="1328" y="1"/>
                    <a:pt x="1118" y="1"/>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48"/>
            <p:cNvSpPr/>
            <p:nvPr/>
          </p:nvSpPr>
          <p:spPr>
            <a:xfrm>
              <a:off x="1778597" y="2317678"/>
              <a:ext cx="402625" cy="375507"/>
            </a:xfrm>
            <a:custGeom>
              <a:avLst/>
              <a:gdLst/>
              <a:ahLst/>
              <a:cxnLst/>
              <a:rect l="l" t="t" r="r" b="b"/>
              <a:pathLst>
                <a:path w="5137" h="4791" extrusionOk="0">
                  <a:moveTo>
                    <a:pt x="4048" y="0"/>
                  </a:moveTo>
                  <a:cubicBezTo>
                    <a:pt x="3762" y="0"/>
                    <a:pt x="3477" y="127"/>
                    <a:pt x="3281" y="370"/>
                  </a:cubicBezTo>
                  <a:lnTo>
                    <a:pt x="359" y="3302"/>
                  </a:lnTo>
                  <a:cubicBezTo>
                    <a:pt x="1" y="3702"/>
                    <a:pt x="72" y="4327"/>
                    <a:pt x="513" y="4634"/>
                  </a:cubicBezTo>
                  <a:cubicBezTo>
                    <a:pt x="657" y="4739"/>
                    <a:pt x="824" y="4790"/>
                    <a:pt x="990" y="4790"/>
                  </a:cubicBezTo>
                  <a:cubicBezTo>
                    <a:pt x="1213" y="4790"/>
                    <a:pt x="1435" y="4698"/>
                    <a:pt x="1600" y="4522"/>
                  </a:cubicBezTo>
                  <a:lnTo>
                    <a:pt x="4727" y="1733"/>
                  </a:lnTo>
                  <a:cubicBezTo>
                    <a:pt x="5137" y="1292"/>
                    <a:pt x="5106" y="595"/>
                    <a:pt x="4645" y="206"/>
                  </a:cubicBezTo>
                  <a:cubicBezTo>
                    <a:pt x="4467" y="67"/>
                    <a:pt x="4257" y="0"/>
                    <a:pt x="4048" y="0"/>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48"/>
            <p:cNvSpPr/>
            <p:nvPr/>
          </p:nvSpPr>
          <p:spPr>
            <a:xfrm>
              <a:off x="1933706" y="2275119"/>
              <a:ext cx="264367" cy="311786"/>
            </a:xfrm>
            <a:custGeom>
              <a:avLst/>
              <a:gdLst/>
              <a:ahLst/>
              <a:cxnLst/>
              <a:rect l="l" t="t" r="r" b="b"/>
              <a:pathLst>
                <a:path w="3373" h="3978" extrusionOk="0">
                  <a:moveTo>
                    <a:pt x="2819" y="0"/>
                  </a:moveTo>
                  <a:cubicBezTo>
                    <a:pt x="2819" y="0"/>
                    <a:pt x="1558" y="257"/>
                    <a:pt x="0" y="2184"/>
                  </a:cubicBezTo>
                  <a:lnTo>
                    <a:pt x="1343" y="3978"/>
                  </a:lnTo>
                  <a:lnTo>
                    <a:pt x="3373" y="2471"/>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8"/>
            <p:cNvSpPr/>
            <p:nvPr/>
          </p:nvSpPr>
          <p:spPr>
            <a:xfrm>
              <a:off x="2092734" y="2478430"/>
              <a:ext cx="92485" cy="68345"/>
            </a:xfrm>
            <a:custGeom>
              <a:avLst/>
              <a:gdLst/>
              <a:ahLst/>
              <a:cxnLst/>
              <a:rect l="l" t="t" r="r" b="b"/>
              <a:pathLst>
                <a:path w="1180" h="872" fill="none" extrusionOk="0">
                  <a:moveTo>
                    <a:pt x="1" y="871"/>
                  </a:moveTo>
                  <a:lnTo>
                    <a:pt x="1180" y="0"/>
                  </a:lnTo>
                </a:path>
              </a:pathLst>
            </a:custGeom>
            <a:noFill/>
            <a:ln w="12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8"/>
            <p:cNvSpPr/>
            <p:nvPr/>
          </p:nvSpPr>
          <p:spPr>
            <a:xfrm>
              <a:off x="2160295" y="2600151"/>
              <a:ext cx="163104" cy="162790"/>
            </a:xfrm>
            <a:custGeom>
              <a:avLst/>
              <a:gdLst/>
              <a:ahLst/>
              <a:cxnLst/>
              <a:rect l="l" t="t" r="r" b="b"/>
              <a:pathLst>
                <a:path w="2081" h="2077" extrusionOk="0">
                  <a:moveTo>
                    <a:pt x="1292" y="1"/>
                  </a:moveTo>
                  <a:cubicBezTo>
                    <a:pt x="1137" y="1"/>
                    <a:pt x="961" y="45"/>
                    <a:pt x="769" y="149"/>
                  </a:cubicBezTo>
                  <a:cubicBezTo>
                    <a:pt x="10" y="569"/>
                    <a:pt x="133" y="1451"/>
                    <a:pt x="133" y="1451"/>
                  </a:cubicBezTo>
                  <a:cubicBezTo>
                    <a:pt x="133" y="1451"/>
                    <a:pt x="0" y="2066"/>
                    <a:pt x="923" y="2076"/>
                  </a:cubicBezTo>
                  <a:cubicBezTo>
                    <a:pt x="928" y="2076"/>
                    <a:pt x="933" y="2076"/>
                    <a:pt x="939" y="2076"/>
                  </a:cubicBezTo>
                  <a:cubicBezTo>
                    <a:pt x="1848" y="2076"/>
                    <a:pt x="2081" y="1202"/>
                    <a:pt x="2050" y="733"/>
                  </a:cubicBezTo>
                  <a:cubicBezTo>
                    <a:pt x="2027" y="381"/>
                    <a:pt x="1748" y="1"/>
                    <a:pt x="1292" y="1"/>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8"/>
            <p:cNvSpPr/>
            <p:nvPr/>
          </p:nvSpPr>
          <p:spPr>
            <a:xfrm>
              <a:off x="2240632" y="2586826"/>
              <a:ext cx="131831" cy="46713"/>
            </a:xfrm>
            <a:custGeom>
              <a:avLst/>
              <a:gdLst/>
              <a:ahLst/>
              <a:cxnLst/>
              <a:rect l="l" t="t" r="r" b="b"/>
              <a:pathLst>
                <a:path w="1682" h="596" extrusionOk="0">
                  <a:moveTo>
                    <a:pt x="1507" y="1"/>
                  </a:moveTo>
                  <a:cubicBezTo>
                    <a:pt x="995" y="1"/>
                    <a:pt x="492" y="73"/>
                    <a:pt x="0" y="216"/>
                  </a:cubicBezTo>
                  <a:lnTo>
                    <a:pt x="380" y="596"/>
                  </a:lnTo>
                  <a:lnTo>
                    <a:pt x="1528" y="339"/>
                  </a:lnTo>
                  <a:cubicBezTo>
                    <a:pt x="1620" y="319"/>
                    <a:pt x="1681" y="227"/>
                    <a:pt x="1661" y="134"/>
                  </a:cubicBezTo>
                  <a:cubicBezTo>
                    <a:pt x="1640" y="62"/>
                    <a:pt x="1579" y="11"/>
                    <a:pt x="1507" y="1"/>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8"/>
            <p:cNvSpPr/>
            <p:nvPr/>
          </p:nvSpPr>
          <p:spPr>
            <a:xfrm>
              <a:off x="1836440" y="2553908"/>
              <a:ext cx="413049" cy="205819"/>
            </a:xfrm>
            <a:custGeom>
              <a:avLst/>
              <a:gdLst/>
              <a:ahLst/>
              <a:cxnLst/>
              <a:rect l="l" t="t" r="r" b="b"/>
              <a:pathLst>
                <a:path w="5270" h="2626" extrusionOk="0">
                  <a:moveTo>
                    <a:pt x="616" y="1"/>
                  </a:moveTo>
                  <a:lnTo>
                    <a:pt x="1" y="1733"/>
                  </a:lnTo>
                  <a:lnTo>
                    <a:pt x="4706" y="2625"/>
                  </a:lnTo>
                  <a:lnTo>
                    <a:pt x="5270" y="1887"/>
                  </a:lnTo>
                  <a:lnTo>
                    <a:pt x="616" y="1"/>
                  </a:ln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8"/>
            <p:cNvSpPr/>
            <p:nvPr/>
          </p:nvSpPr>
          <p:spPr>
            <a:xfrm>
              <a:off x="1911212" y="2564332"/>
              <a:ext cx="77986" cy="32213"/>
            </a:xfrm>
            <a:custGeom>
              <a:avLst/>
              <a:gdLst/>
              <a:ahLst/>
              <a:cxnLst/>
              <a:rect l="l" t="t" r="r" b="b"/>
              <a:pathLst>
                <a:path w="995" h="411" fill="none" extrusionOk="0">
                  <a:moveTo>
                    <a:pt x="994" y="411"/>
                  </a:moveTo>
                  <a:lnTo>
                    <a:pt x="0" y="1"/>
                  </a:lnTo>
                </a:path>
              </a:pathLst>
            </a:custGeom>
            <a:noFill/>
            <a:ln w="12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8"/>
            <p:cNvSpPr/>
            <p:nvPr/>
          </p:nvSpPr>
          <p:spPr>
            <a:xfrm>
              <a:off x="2264694" y="2076668"/>
              <a:ext cx="132693" cy="217811"/>
            </a:xfrm>
            <a:custGeom>
              <a:avLst/>
              <a:gdLst/>
              <a:ahLst/>
              <a:cxnLst/>
              <a:rect l="l" t="t" r="r" b="b"/>
              <a:pathLst>
                <a:path w="1693" h="2779" extrusionOk="0">
                  <a:moveTo>
                    <a:pt x="360" y="0"/>
                  </a:moveTo>
                  <a:lnTo>
                    <a:pt x="1" y="2655"/>
                  </a:lnTo>
                  <a:lnTo>
                    <a:pt x="1641" y="2778"/>
                  </a:lnTo>
                  <a:lnTo>
                    <a:pt x="1692" y="759"/>
                  </a:lnTo>
                  <a:lnTo>
                    <a:pt x="360" y="0"/>
                  </a:ln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8"/>
            <p:cNvSpPr/>
            <p:nvPr/>
          </p:nvSpPr>
          <p:spPr>
            <a:xfrm>
              <a:off x="2317755" y="2138508"/>
              <a:ext cx="79632" cy="75634"/>
            </a:xfrm>
            <a:custGeom>
              <a:avLst/>
              <a:gdLst/>
              <a:ahLst/>
              <a:cxnLst/>
              <a:rect l="l" t="t" r="r" b="b"/>
              <a:pathLst>
                <a:path w="1016" h="965" extrusionOk="0">
                  <a:moveTo>
                    <a:pt x="0" y="1"/>
                  </a:moveTo>
                  <a:lnTo>
                    <a:pt x="995" y="964"/>
                  </a:lnTo>
                  <a:lnTo>
                    <a:pt x="1015" y="21"/>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8"/>
            <p:cNvSpPr/>
            <p:nvPr/>
          </p:nvSpPr>
          <p:spPr>
            <a:xfrm>
              <a:off x="2251134" y="1862541"/>
              <a:ext cx="247438" cy="306456"/>
            </a:xfrm>
            <a:custGeom>
              <a:avLst/>
              <a:gdLst/>
              <a:ahLst/>
              <a:cxnLst/>
              <a:rect l="l" t="t" r="r" b="b"/>
              <a:pathLst>
                <a:path w="3157" h="3910" extrusionOk="0">
                  <a:moveTo>
                    <a:pt x="1684" y="0"/>
                  </a:moveTo>
                  <a:cubicBezTo>
                    <a:pt x="823" y="0"/>
                    <a:pt x="0" y="746"/>
                    <a:pt x="143" y="2209"/>
                  </a:cubicBezTo>
                  <a:cubicBezTo>
                    <a:pt x="287" y="3716"/>
                    <a:pt x="1291" y="3839"/>
                    <a:pt x="1291" y="3839"/>
                  </a:cubicBezTo>
                  <a:cubicBezTo>
                    <a:pt x="1466" y="3887"/>
                    <a:pt x="1629" y="3910"/>
                    <a:pt x="1779" y="3910"/>
                  </a:cubicBezTo>
                  <a:cubicBezTo>
                    <a:pt x="2369" y="3910"/>
                    <a:pt x="2770" y="3563"/>
                    <a:pt x="2983" y="3040"/>
                  </a:cubicBezTo>
                  <a:cubicBezTo>
                    <a:pt x="3157" y="2620"/>
                    <a:pt x="3106" y="1758"/>
                    <a:pt x="3044" y="1205"/>
                  </a:cubicBezTo>
                  <a:cubicBezTo>
                    <a:pt x="3003" y="713"/>
                    <a:pt x="2696" y="292"/>
                    <a:pt x="2245" y="108"/>
                  </a:cubicBezTo>
                  <a:cubicBezTo>
                    <a:pt x="2062" y="36"/>
                    <a:pt x="1872" y="0"/>
                    <a:pt x="1684" y="0"/>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8"/>
            <p:cNvSpPr/>
            <p:nvPr/>
          </p:nvSpPr>
          <p:spPr>
            <a:xfrm>
              <a:off x="2149009" y="1837225"/>
              <a:ext cx="323072" cy="238738"/>
            </a:xfrm>
            <a:custGeom>
              <a:avLst/>
              <a:gdLst/>
              <a:ahLst/>
              <a:cxnLst/>
              <a:rect l="l" t="t" r="r" b="b"/>
              <a:pathLst>
                <a:path w="4122" h="3046" extrusionOk="0">
                  <a:moveTo>
                    <a:pt x="2556" y="0"/>
                  </a:moveTo>
                  <a:cubicBezTo>
                    <a:pt x="2471" y="0"/>
                    <a:pt x="2381" y="4"/>
                    <a:pt x="2287" y="11"/>
                  </a:cubicBezTo>
                  <a:cubicBezTo>
                    <a:pt x="1" y="195"/>
                    <a:pt x="667" y="2625"/>
                    <a:pt x="1754" y="3045"/>
                  </a:cubicBezTo>
                  <a:lnTo>
                    <a:pt x="1907" y="2532"/>
                  </a:lnTo>
                  <a:cubicBezTo>
                    <a:pt x="1907" y="2532"/>
                    <a:pt x="2317" y="1764"/>
                    <a:pt x="2164" y="933"/>
                  </a:cubicBezTo>
                  <a:cubicBezTo>
                    <a:pt x="2164" y="933"/>
                    <a:pt x="3332" y="923"/>
                    <a:pt x="4122" y="913"/>
                  </a:cubicBezTo>
                  <a:cubicBezTo>
                    <a:pt x="4122" y="913"/>
                    <a:pt x="3976" y="0"/>
                    <a:pt x="25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8"/>
            <p:cNvSpPr/>
            <p:nvPr/>
          </p:nvSpPr>
          <p:spPr>
            <a:xfrm>
              <a:off x="2215708" y="2004717"/>
              <a:ext cx="102675" cy="86372"/>
            </a:xfrm>
            <a:custGeom>
              <a:avLst/>
              <a:gdLst/>
              <a:ahLst/>
              <a:cxnLst/>
              <a:rect l="l" t="t" r="r" b="b"/>
              <a:pathLst>
                <a:path w="1310" h="1102" extrusionOk="0">
                  <a:moveTo>
                    <a:pt x="614" y="1"/>
                  </a:moveTo>
                  <a:cubicBezTo>
                    <a:pt x="572" y="1"/>
                    <a:pt x="527" y="6"/>
                    <a:pt x="482" y="16"/>
                  </a:cubicBezTo>
                  <a:cubicBezTo>
                    <a:pt x="185" y="78"/>
                    <a:pt x="0" y="375"/>
                    <a:pt x="72" y="672"/>
                  </a:cubicBezTo>
                  <a:cubicBezTo>
                    <a:pt x="131" y="950"/>
                    <a:pt x="368" y="1102"/>
                    <a:pt x="608" y="1102"/>
                  </a:cubicBezTo>
                  <a:cubicBezTo>
                    <a:pt x="785" y="1102"/>
                    <a:pt x="964" y="1020"/>
                    <a:pt x="1077" y="847"/>
                  </a:cubicBezTo>
                  <a:cubicBezTo>
                    <a:pt x="1309" y="466"/>
                    <a:pt x="1028" y="1"/>
                    <a:pt x="614" y="1"/>
                  </a:cubicBezTo>
                  <a:close/>
                </a:path>
              </a:pathLst>
            </a:custGeom>
            <a:solidFill>
              <a:srgbClr val="A95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8"/>
            <p:cNvSpPr/>
            <p:nvPr/>
          </p:nvSpPr>
          <p:spPr>
            <a:xfrm>
              <a:off x="2592883" y="1806507"/>
              <a:ext cx="300188" cy="300188"/>
            </a:xfrm>
            <a:custGeom>
              <a:avLst/>
              <a:gdLst/>
              <a:ahLst/>
              <a:cxnLst/>
              <a:rect l="l" t="t" r="r" b="b"/>
              <a:pathLst>
                <a:path w="5260" h="5260" extrusionOk="0">
                  <a:moveTo>
                    <a:pt x="2625" y="1"/>
                  </a:moveTo>
                  <a:cubicBezTo>
                    <a:pt x="1179" y="1"/>
                    <a:pt x="0" y="1180"/>
                    <a:pt x="0" y="2636"/>
                  </a:cubicBezTo>
                  <a:cubicBezTo>
                    <a:pt x="0" y="4081"/>
                    <a:pt x="1179" y="5260"/>
                    <a:pt x="2625" y="5260"/>
                  </a:cubicBezTo>
                  <a:cubicBezTo>
                    <a:pt x="4080" y="5260"/>
                    <a:pt x="5259" y="4081"/>
                    <a:pt x="5259" y="2636"/>
                  </a:cubicBezTo>
                  <a:cubicBezTo>
                    <a:pt x="5259" y="1180"/>
                    <a:pt x="4080" y="1"/>
                    <a:pt x="26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8"/>
            <p:cNvSpPr/>
            <p:nvPr/>
          </p:nvSpPr>
          <p:spPr>
            <a:xfrm>
              <a:off x="2670670" y="1884351"/>
              <a:ext cx="144558" cy="144558"/>
            </a:xfrm>
            <a:custGeom>
              <a:avLst/>
              <a:gdLst/>
              <a:ahLst/>
              <a:cxnLst/>
              <a:rect l="l" t="t" r="r" b="b"/>
              <a:pathLst>
                <a:path w="2533" h="2533" extrusionOk="0">
                  <a:moveTo>
                    <a:pt x="1262" y="0"/>
                  </a:moveTo>
                  <a:cubicBezTo>
                    <a:pt x="564" y="0"/>
                    <a:pt x="1" y="564"/>
                    <a:pt x="1" y="1272"/>
                  </a:cubicBezTo>
                  <a:cubicBezTo>
                    <a:pt x="1" y="1969"/>
                    <a:pt x="564" y="2533"/>
                    <a:pt x="1262" y="2533"/>
                  </a:cubicBezTo>
                  <a:cubicBezTo>
                    <a:pt x="1959" y="2533"/>
                    <a:pt x="2533" y="1969"/>
                    <a:pt x="2533" y="1272"/>
                  </a:cubicBezTo>
                  <a:cubicBezTo>
                    <a:pt x="2533" y="564"/>
                    <a:pt x="1959" y="0"/>
                    <a:pt x="12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6</a:t>
            </a:r>
            <a:endParaRPr lang="en"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1"/>
        <p:cNvGrpSpPr/>
        <p:nvPr/>
      </p:nvGrpSpPr>
      <p:grpSpPr>
        <a:xfrm>
          <a:off x="0" y="0"/>
          <a:ext cx="0" cy="0"/>
          <a:chOff x="0" y="0"/>
          <a:chExt cx="0" cy="0"/>
        </a:xfrm>
      </p:grpSpPr>
      <p:sp>
        <p:nvSpPr>
          <p:cNvPr id="1562" name="Google Shape;1562;p54"/>
          <p:cNvSpPr txBox="1">
            <a:spLocks noGrp="1"/>
          </p:cNvSpPr>
          <p:nvPr>
            <p:ph type="title" idx="2"/>
          </p:nvPr>
        </p:nvSpPr>
        <p:spPr>
          <a:xfrm>
            <a:off x="1135750" y="3643328"/>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i="0" dirty="0">
                <a:solidFill>
                  <a:srgbClr val="33475B"/>
                </a:solidFill>
                <a:effectLst/>
                <a:latin typeface="AvenirNext"/>
              </a:rPr>
              <a:t>Design</a:t>
            </a:r>
            <a:endParaRPr dirty="0"/>
          </a:p>
        </p:txBody>
      </p:sp>
      <p:sp>
        <p:nvSpPr>
          <p:cNvPr id="1563" name="Google Shape;1563;p54"/>
          <p:cNvSpPr txBox="1">
            <a:spLocks noGrp="1"/>
          </p:cNvSpPr>
          <p:nvPr>
            <p:ph type="title"/>
          </p:nvPr>
        </p:nvSpPr>
        <p:spPr>
          <a:xfrm>
            <a:off x="1135750" y="2095577"/>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i="0" dirty="0">
                <a:solidFill>
                  <a:srgbClr val="33475B"/>
                </a:solidFill>
                <a:effectLst/>
                <a:latin typeface="AvenirNext"/>
              </a:rPr>
              <a:t> Functionality</a:t>
            </a:r>
            <a:endParaRPr dirty="0"/>
          </a:p>
        </p:txBody>
      </p:sp>
      <p:sp>
        <p:nvSpPr>
          <p:cNvPr id="1566" name="Google Shape;1566;p54"/>
          <p:cNvSpPr txBox="1">
            <a:spLocks noGrp="1"/>
          </p:cNvSpPr>
          <p:nvPr>
            <p:ph type="title" idx="4"/>
          </p:nvPr>
        </p:nvSpPr>
        <p:spPr>
          <a:xfrm>
            <a:off x="3441529" y="2085352"/>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i="0" dirty="0">
                <a:solidFill>
                  <a:srgbClr val="33475B"/>
                </a:solidFill>
                <a:effectLst/>
                <a:latin typeface="AvenirNext"/>
              </a:rPr>
              <a:t>Price</a:t>
            </a:r>
            <a:endParaRPr dirty="0"/>
          </a:p>
        </p:txBody>
      </p:sp>
      <p:sp>
        <p:nvSpPr>
          <p:cNvPr id="1568" name="Google Shape;1568;p54"/>
          <p:cNvSpPr txBox="1">
            <a:spLocks noGrp="1"/>
          </p:cNvSpPr>
          <p:nvPr>
            <p:ph type="title" idx="6"/>
          </p:nvPr>
        </p:nvSpPr>
        <p:spPr>
          <a:xfrm>
            <a:off x="3441527" y="3643328"/>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i="0" dirty="0">
                <a:solidFill>
                  <a:srgbClr val="33475B"/>
                </a:solidFill>
                <a:effectLst/>
                <a:latin typeface="AvenirNext"/>
              </a:rPr>
              <a:t>Performance</a:t>
            </a:r>
            <a:endParaRPr dirty="0"/>
          </a:p>
        </p:txBody>
      </p:sp>
      <p:sp>
        <p:nvSpPr>
          <p:cNvPr id="1570" name="Google Shape;1570;p54"/>
          <p:cNvSpPr txBox="1">
            <a:spLocks noGrp="1"/>
          </p:cNvSpPr>
          <p:nvPr>
            <p:ph type="title" idx="8"/>
          </p:nvPr>
        </p:nvSpPr>
        <p:spPr>
          <a:xfrm>
            <a:off x="5768154" y="2094110"/>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i="0" dirty="0">
                <a:solidFill>
                  <a:srgbClr val="33475B"/>
                </a:solidFill>
                <a:effectLst/>
                <a:latin typeface="AvenirNext"/>
              </a:rPr>
              <a:t>. Experience</a:t>
            </a:r>
            <a:endParaRPr dirty="0"/>
          </a:p>
        </p:txBody>
      </p:sp>
      <p:sp>
        <p:nvSpPr>
          <p:cNvPr id="1572" name="Google Shape;1572;p54"/>
          <p:cNvSpPr txBox="1">
            <a:spLocks noGrp="1"/>
          </p:cNvSpPr>
          <p:nvPr>
            <p:ph type="title" idx="13"/>
          </p:nvPr>
        </p:nvSpPr>
        <p:spPr>
          <a:xfrm>
            <a:off x="5768152" y="3641868"/>
            <a:ext cx="2240100" cy="44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i="0" dirty="0">
                <a:solidFill>
                  <a:srgbClr val="33475B"/>
                </a:solidFill>
                <a:effectLst/>
                <a:latin typeface="AvenirNext"/>
              </a:rPr>
              <a:t>Efficiency</a:t>
            </a:r>
            <a:endParaRPr dirty="0"/>
          </a:p>
        </p:txBody>
      </p:sp>
      <p:sp>
        <p:nvSpPr>
          <p:cNvPr id="1574" name="Google Shape;1574;p54"/>
          <p:cNvSpPr txBox="1">
            <a:spLocks noGrp="1"/>
          </p:cNvSpPr>
          <p:nvPr>
            <p:ph type="title" idx="15"/>
          </p:nvPr>
        </p:nvSpPr>
        <p:spPr>
          <a:xfrm>
            <a:off x="457200" y="445025"/>
            <a:ext cx="8229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t>PRODUCTS NEEDS</a:t>
            </a:r>
            <a:endParaRPr dirty="0"/>
          </a:p>
          <a:p>
            <a:pPr marL="0" lvl="0" indent="0" algn="ctr" rtl="0">
              <a:spcBef>
                <a:spcPts val="0"/>
              </a:spcBef>
              <a:spcAft>
                <a:spcPts val="0"/>
              </a:spcAft>
              <a:buNone/>
            </a:pPr>
            <a:endParaRPr dirty="0"/>
          </a:p>
        </p:txBody>
      </p:sp>
      <p:grpSp>
        <p:nvGrpSpPr>
          <p:cNvPr id="1575" name="Google Shape;1575;p54"/>
          <p:cNvGrpSpPr/>
          <p:nvPr/>
        </p:nvGrpSpPr>
        <p:grpSpPr>
          <a:xfrm>
            <a:off x="2093294" y="1638052"/>
            <a:ext cx="325017" cy="336052"/>
            <a:chOff x="3610557" y="2780704"/>
            <a:chExt cx="325017" cy="336052"/>
          </a:xfrm>
        </p:grpSpPr>
        <p:sp>
          <p:nvSpPr>
            <p:cNvPr id="1576" name="Google Shape;1576;p54"/>
            <p:cNvSpPr/>
            <p:nvPr/>
          </p:nvSpPr>
          <p:spPr>
            <a:xfrm>
              <a:off x="3610557" y="2780704"/>
              <a:ext cx="324702" cy="335973"/>
            </a:xfrm>
            <a:custGeom>
              <a:avLst/>
              <a:gdLst/>
              <a:ahLst/>
              <a:cxnLst/>
              <a:rect l="l" t="t" r="r" b="b"/>
              <a:pathLst>
                <a:path w="12359" h="12788" extrusionOk="0">
                  <a:moveTo>
                    <a:pt x="11722" y="1"/>
                  </a:moveTo>
                  <a:cubicBezTo>
                    <a:pt x="11685" y="1"/>
                    <a:pt x="11648" y="4"/>
                    <a:pt x="11610" y="11"/>
                  </a:cubicBezTo>
                  <a:lnTo>
                    <a:pt x="3959" y="1363"/>
                  </a:lnTo>
                  <a:cubicBezTo>
                    <a:pt x="3661" y="1412"/>
                    <a:pt x="3439" y="1675"/>
                    <a:pt x="3439" y="1980"/>
                  </a:cubicBezTo>
                  <a:lnTo>
                    <a:pt x="3439" y="8611"/>
                  </a:lnTo>
                  <a:cubicBezTo>
                    <a:pt x="3121" y="8453"/>
                    <a:pt x="2788" y="8379"/>
                    <a:pt x="2462" y="8379"/>
                  </a:cubicBezTo>
                  <a:cubicBezTo>
                    <a:pt x="1475" y="8379"/>
                    <a:pt x="550" y="9053"/>
                    <a:pt x="310" y="10096"/>
                  </a:cubicBezTo>
                  <a:cubicBezTo>
                    <a:pt x="1" y="11479"/>
                    <a:pt x="1050" y="12787"/>
                    <a:pt x="2462" y="12787"/>
                  </a:cubicBezTo>
                  <a:cubicBezTo>
                    <a:pt x="2473" y="12787"/>
                    <a:pt x="2484" y="12787"/>
                    <a:pt x="2495" y="12787"/>
                  </a:cubicBezTo>
                  <a:cubicBezTo>
                    <a:pt x="3709" y="12759"/>
                    <a:pt x="4673" y="11767"/>
                    <a:pt x="4666" y="10554"/>
                  </a:cubicBezTo>
                  <a:lnTo>
                    <a:pt x="4666" y="3187"/>
                  </a:lnTo>
                  <a:lnTo>
                    <a:pt x="11124" y="2043"/>
                  </a:lnTo>
                  <a:lnTo>
                    <a:pt x="11124" y="7030"/>
                  </a:lnTo>
                  <a:cubicBezTo>
                    <a:pt x="10808" y="6874"/>
                    <a:pt x="10475" y="6801"/>
                    <a:pt x="10149" y="6801"/>
                  </a:cubicBezTo>
                  <a:cubicBezTo>
                    <a:pt x="9160" y="6801"/>
                    <a:pt x="8231" y="7473"/>
                    <a:pt x="7996" y="8521"/>
                  </a:cubicBezTo>
                  <a:cubicBezTo>
                    <a:pt x="7686" y="9905"/>
                    <a:pt x="8735" y="11213"/>
                    <a:pt x="10147" y="11213"/>
                  </a:cubicBezTo>
                  <a:cubicBezTo>
                    <a:pt x="10158" y="11213"/>
                    <a:pt x="10170" y="11213"/>
                    <a:pt x="10181" y="11213"/>
                  </a:cubicBezTo>
                  <a:cubicBezTo>
                    <a:pt x="11394" y="11185"/>
                    <a:pt x="12359" y="10193"/>
                    <a:pt x="12352" y="8979"/>
                  </a:cubicBezTo>
                  <a:lnTo>
                    <a:pt x="12352" y="628"/>
                  </a:lnTo>
                  <a:cubicBezTo>
                    <a:pt x="12352" y="278"/>
                    <a:pt x="12064" y="1"/>
                    <a:pt x="117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54"/>
            <p:cNvSpPr/>
            <p:nvPr/>
          </p:nvSpPr>
          <p:spPr>
            <a:xfrm>
              <a:off x="3665703" y="2864434"/>
              <a:ext cx="67967" cy="252321"/>
            </a:xfrm>
            <a:custGeom>
              <a:avLst/>
              <a:gdLst/>
              <a:ahLst/>
              <a:cxnLst/>
              <a:rect l="l" t="t" r="r" b="b"/>
              <a:pathLst>
                <a:path w="2587" h="9604" extrusionOk="0">
                  <a:moveTo>
                    <a:pt x="2567" y="0"/>
                  </a:moveTo>
                  <a:lnTo>
                    <a:pt x="2297" y="84"/>
                  </a:lnTo>
                  <a:cubicBezTo>
                    <a:pt x="2026" y="160"/>
                    <a:pt x="1846" y="410"/>
                    <a:pt x="1846" y="687"/>
                  </a:cubicBezTo>
                  <a:lnTo>
                    <a:pt x="1846" y="7367"/>
                  </a:lnTo>
                  <a:cubicBezTo>
                    <a:pt x="1846" y="8456"/>
                    <a:pt x="1069" y="9385"/>
                    <a:pt x="1" y="9572"/>
                  </a:cubicBezTo>
                  <a:cubicBezTo>
                    <a:pt x="126" y="9593"/>
                    <a:pt x="250" y="9603"/>
                    <a:pt x="372" y="9603"/>
                  </a:cubicBezTo>
                  <a:cubicBezTo>
                    <a:pt x="1576" y="9603"/>
                    <a:pt x="2586" y="8614"/>
                    <a:pt x="2567" y="7367"/>
                  </a:cubicBezTo>
                  <a:lnTo>
                    <a:pt x="256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54"/>
            <p:cNvSpPr/>
            <p:nvPr/>
          </p:nvSpPr>
          <p:spPr>
            <a:xfrm>
              <a:off x="3867633" y="2780704"/>
              <a:ext cx="67941" cy="294830"/>
            </a:xfrm>
            <a:custGeom>
              <a:avLst/>
              <a:gdLst/>
              <a:ahLst/>
              <a:cxnLst/>
              <a:rect l="l" t="t" r="r" b="b"/>
              <a:pathLst>
                <a:path w="2586" h="11222" extrusionOk="0">
                  <a:moveTo>
                    <a:pt x="1942" y="1"/>
                  </a:moveTo>
                  <a:cubicBezTo>
                    <a:pt x="1906" y="1"/>
                    <a:pt x="1869" y="4"/>
                    <a:pt x="1831" y="11"/>
                  </a:cubicBezTo>
                  <a:lnTo>
                    <a:pt x="1499" y="66"/>
                  </a:lnTo>
                  <a:cubicBezTo>
                    <a:pt x="1714" y="170"/>
                    <a:pt x="1845" y="392"/>
                    <a:pt x="1845" y="628"/>
                  </a:cubicBezTo>
                  <a:lnTo>
                    <a:pt x="1845" y="8979"/>
                  </a:lnTo>
                  <a:cubicBezTo>
                    <a:pt x="1852" y="10068"/>
                    <a:pt x="1075" y="10998"/>
                    <a:pt x="0" y="11192"/>
                  </a:cubicBezTo>
                  <a:cubicBezTo>
                    <a:pt x="123" y="11212"/>
                    <a:pt x="244" y="11221"/>
                    <a:pt x="363" y="11221"/>
                  </a:cubicBezTo>
                  <a:cubicBezTo>
                    <a:pt x="1571" y="11221"/>
                    <a:pt x="2586" y="10236"/>
                    <a:pt x="2567" y="8986"/>
                  </a:cubicBezTo>
                  <a:lnTo>
                    <a:pt x="2567" y="628"/>
                  </a:lnTo>
                  <a:cubicBezTo>
                    <a:pt x="2567" y="278"/>
                    <a:pt x="2279" y="1"/>
                    <a:pt x="194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9" name="Google Shape;1579;p54"/>
          <p:cNvGrpSpPr/>
          <p:nvPr/>
        </p:nvGrpSpPr>
        <p:grpSpPr>
          <a:xfrm>
            <a:off x="6663399" y="1691116"/>
            <a:ext cx="371047" cy="374199"/>
            <a:chOff x="4686757" y="2762156"/>
            <a:chExt cx="371047" cy="374199"/>
          </a:xfrm>
        </p:grpSpPr>
        <p:sp>
          <p:nvSpPr>
            <p:cNvPr id="1580" name="Google Shape;1580;p54"/>
            <p:cNvSpPr/>
            <p:nvPr/>
          </p:nvSpPr>
          <p:spPr>
            <a:xfrm>
              <a:off x="4696767" y="2762156"/>
              <a:ext cx="353207" cy="374199"/>
            </a:xfrm>
            <a:custGeom>
              <a:avLst/>
              <a:gdLst/>
              <a:ahLst/>
              <a:cxnLst/>
              <a:rect l="l" t="t" r="r" b="b"/>
              <a:pathLst>
                <a:path w="13444" h="14243" extrusionOk="0">
                  <a:moveTo>
                    <a:pt x="4822" y="3727"/>
                  </a:moveTo>
                  <a:lnTo>
                    <a:pt x="6361" y="4608"/>
                  </a:lnTo>
                  <a:lnTo>
                    <a:pt x="4822" y="5482"/>
                  </a:lnTo>
                  <a:lnTo>
                    <a:pt x="4822" y="3727"/>
                  </a:lnTo>
                  <a:close/>
                  <a:moveTo>
                    <a:pt x="8741" y="3727"/>
                  </a:moveTo>
                  <a:lnTo>
                    <a:pt x="8741" y="5482"/>
                  </a:lnTo>
                  <a:lnTo>
                    <a:pt x="7201" y="4608"/>
                  </a:lnTo>
                  <a:lnTo>
                    <a:pt x="8741" y="3727"/>
                  </a:lnTo>
                  <a:close/>
                  <a:moveTo>
                    <a:pt x="2685" y="2797"/>
                  </a:moveTo>
                  <a:cubicBezTo>
                    <a:pt x="3448" y="2797"/>
                    <a:pt x="3844" y="3207"/>
                    <a:pt x="4405" y="3484"/>
                  </a:cubicBezTo>
                  <a:lnTo>
                    <a:pt x="4405" y="5725"/>
                  </a:lnTo>
                  <a:lnTo>
                    <a:pt x="2422" y="6862"/>
                  </a:lnTo>
                  <a:lnTo>
                    <a:pt x="1707" y="6453"/>
                  </a:lnTo>
                  <a:cubicBezTo>
                    <a:pt x="937" y="6016"/>
                    <a:pt x="563" y="5107"/>
                    <a:pt x="792" y="4247"/>
                  </a:cubicBezTo>
                  <a:cubicBezTo>
                    <a:pt x="1021" y="3394"/>
                    <a:pt x="1797" y="2797"/>
                    <a:pt x="2685" y="2797"/>
                  </a:cubicBezTo>
                  <a:close/>
                  <a:moveTo>
                    <a:pt x="10870" y="2797"/>
                  </a:moveTo>
                  <a:cubicBezTo>
                    <a:pt x="11758" y="2797"/>
                    <a:pt x="12535" y="3394"/>
                    <a:pt x="12764" y="4247"/>
                  </a:cubicBezTo>
                  <a:cubicBezTo>
                    <a:pt x="12992" y="5107"/>
                    <a:pt x="12618" y="6009"/>
                    <a:pt x="11848" y="6453"/>
                  </a:cubicBezTo>
                  <a:lnTo>
                    <a:pt x="11140" y="6862"/>
                  </a:lnTo>
                  <a:lnTo>
                    <a:pt x="9150" y="5725"/>
                  </a:lnTo>
                  <a:lnTo>
                    <a:pt x="9150" y="3484"/>
                  </a:lnTo>
                  <a:cubicBezTo>
                    <a:pt x="9725" y="3200"/>
                    <a:pt x="10114" y="2797"/>
                    <a:pt x="10870" y="2797"/>
                  </a:cubicBezTo>
                  <a:close/>
                  <a:moveTo>
                    <a:pt x="4398" y="6203"/>
                  </a:moveTo>
                  <a:lnTo>
                    <a:pt x="4398" y="7993"/>
                  </a:lnTo>
                  <a:lnTo>
                    <a:pt x="2838" y="7098"/>
                  </a:lnTo>
                  <a:lnTo>
                    <a:pt x="4398" y="6203"/>
                  </a:lnTo>
                  <a:close/>
                  <a:moveTo>
                    <a:pt x="9150" y="6203"/>
                  </a:moveTo>
                  <a:lnTo>
                    <a:pt x="10710" y="7098"/>
                  </a:lnTo>
                  <a:lnTo>
                    <a:pt x="9150" y="7993"/>
                  </a:lnTo>
                  <a:lnTo>
                    <a:pt x="9150" y="6203"/>
                  </a:lnTo>
                  <a:close/>
                  <a:moveTo>
                    <a:pt x="6778" y="4844"/>
                  </a:moveTo>
                  <a:lnTo>
                    <a:pt x="8741" y="5967"/>
                  </a:lnTo>
                  <a:lnTo>
                    <a:pt x="8741" y="8235"/>
                  </a:lnTo>
                  <a:lnTo>
                    <a:pt x="6778" y="9352"/>
                  </a:lnTo>
                  <a:lnTo>
                    <a:pt x="4822" y="8235"/>
                  </a:lnTo>
                  <a:lnTo>
                    <a:pt x="4822" y="5967"/>
                  </a:lnTo>
                  <a:lnTo>
                    <a:pt x="6778" y="4844"/>
                  </a:lnTo>
                  <a:close/>
                  <a:moveTo>
                    <a:pt x="4822" y="8721"/>
                  </a:moveTo>
                  <a:lnTo>
                    <a:pt x="6354" y="9595"/>
                  </a:lnTo>
                  <a:lnTo>
                    <a:pt x="4822" y="10476"/>
                  </a:lnTo>
                  <a:lnTo>
                    <a:pt x="4822" y="8721"/>
                  </a:lnTo>
                  <a:close/>
                  <a:moveTo>
                    <a:pt x="8734" y="8714"/>
                  </a:moveTo>
                  <a:lnTo>
                    <a:pt x="8734" y="10476"/>
                  </a:lnTo>
                  <a:lnTo>
                    <a:pt x="7201" y="9595"/>
                  </a:lnTo>
                  <a:lnTo>
                    <a:pt x="8734" y="8714"/>
                  </a:lnTo>
                  <a:close/>
                  <a:moveTo>
                    <a:pt x="11140" y="7341"/>
                  </a:moveTo>
                  <a:lnTo>
                    <a:pt x="11855" y="7743"/>
                  </a:lnTo>
                  <a:cubicBezTo>
                    <a:pt x="12306" y="8007"/>
                    <a:pt x="12632" y="8430"/>
                    <a:pt x="12764" y="8929"/>
                  </a:cubicBezTo>
                  <a:cubicBezTo>
                    <a:pt x="13125" y="10254"/>
                    <a:pt x="12073" y="11406"/>
                    <a:pt x="10873" y="11406"/>
                  </a:cubicBezTo>
                  <a:cubicBezTo>
                    <a:pt x="10553" y="11406"/>
                    <a:pt x="10223" y="11324"/>
                    <a:pt x="9906" y="11142"/>
                  </a:cubicBezTo>
                  <a:lnTo>
                    <a:pt x="9157" y="10712"/>
                  </a:lnTo>
                  <a:lnTo>
                    <a:pt x="9157" y="8478"/>
                  </a:lnTo>
                  <a:lnTo>
                    <a:pt x="11140" y="7341"/>
                  </a:lnTo>
                  <a:close/>
                  <a:moveTo>
                    <a:pt x="6778" y="9838"/>
                  </a:moveTo>
                  <a:lnTo>
                    <a:pt x="8741" y="10954"/>
                  </a:lnTo>
                  <a:lnTo>
                    <a:pt x="8741" y="11821"/>
                  </a:lnTo>
                  <a:cubicBezTo>
                    <a:pt x="8734" y="12903"/>
                    <a:pt x="7860" y="13777"/>
                    <a:pt x="6778" y="13777"/>
                  </a:cubicBezTo>
                  <a:cubicBezTo>
                    <a:pt x="5702" y="13777"/>
                    <a:pt x="4822" y="12903"/>
                    <a:pt x="4822" y="11821"/>
                  </a:cubicBezTo>
                  <a:lnTo>
                    <a:pt x="4822" y="10954"/>
                  </a:lnTo>
                  <a:lnTo>
                    <a:pt x="6778" y="9838"/>
                  </a:lnTo>
                  <a:close/>
                  <a:moveTo>
                    <a:pt x="6767" y="0"/>
                  </a:moveTo>
                  <a:cubicBezTo>
                    <a:pt x="6533" y="0"/>
                    <a:pt x="6296" y="35"/>
                    <a:pt x="6063" y="106"/>
                  </a:cubicBezTo>
                  <a:cubicBezTo>
                    <a:pt x="5071" y="418"/>
                    <a:pt x="4398" y="1334"/>
                    <a:pt x="4398" y="2374"/>
                  </a:cubicBezTo>
                  <a:lnTo>
                    <a:pt x="4398" y="3006"/>
                  </a:lnTo>
                  <a:lnTo>
                    <a:pt x="3851" y="2693"/>
                  </a:lnTo>
                  <a:cubicBezTo>
                    <a:pt x="3488" y="2491"/>
                    <a:pt x="3094" y="2395"/>
                    <a:pt x="2706" y="2395"/>
                  </a:cubicBezTo>
                  <a:cubicBezTo>
                    <a:pt x="1881" y="2395"/>
                    <a:pt x="1080" y="2827"/>
                    <a:pt x="646" y="3595"/>
                  </a:cubicBezTo>
                  <a:cubicBezTo>
                    <a:pt x="1" y="4719"/>
                    <a:pt x="375" y="6155"/>
                    <a:pt x="1492" y="6814"/>
                  </a:cubicBezTo>
                  <a:lnTo>
                    <a:pt x="1992" y="7098"/>
                  </a:lnTo>
                  <a:lnTo>
                    <a:pt x="1499" y="7389"/>
                  </a:lnTo>
                  <a:cubicBezTo>
                    <a:pt x="597" y="7902"/>
                    <a:pt x="140" y="8943"/>
                    <a:pt x="369" y="9956"/>
                  </a:cubicBezTo>
                  <a:cubicBezTo>
                    <a:pt x="591" y="10968"/>
                    <a:pt x="1444" y="11717"/>
                    <a:pt x="2477" y="11808"/>
                  </a:cubicBezTo>
                  <a:lnTo>
                    <a:pt x="2491" y="11808"/>
                  </a:lnTo>
                  <a:cubicBezTo>
                    <a:pt x="2495" y="11808"/>
                    <a:pt x="2500" y="11808"/>
                    <a:pt x="2504" y="11808"/>
                  </a:cubicBezTo>
                  <a:cubicBezTo>
                    <a:pt x="2769" y="11808"/>
                    <a:pt x="2785" y="11398"/>
                    <a:pt x="2512" y="11391"/>
                  </a:cubicBezTo>
                  <a:cubicBezTo>
                    <a:pt x="1659" y="11315"/>
                    <a:pt x="958" y="10698"/>
                    <a:pt x="778" y="9865"/>
                  </a:cubicBezTo>
                  <a:cubicBezTo>
                    <a:pt x="591" y="9033"/>
                    <a:pt x="965" y="8173"/>
                    <a:pt x="1707" y="7750"/>
                  </a:cubicBezTo>
                  <a:lnTo>
                    <a:pt x="2415" y="7341"/>
                  </a:lnTo>
                  <a:lnTo>
                    <a:pt x="4405" y="8478"/>
                  </a:lnTo>
                  <a:lnTo>
                    <a:pt x="4405" y="10712"/>
                  </a:lnTo>
                  <a:cubicBezTo>
                    <a:pt x="3740" y="11079"/>
                    <a:pt x="3587" y="11211"/>
                    <a:pt x="3261" y="11315"/>
                  </a:cubicBezTo>
                  <a:cubicBezTo>
                    <a:pt x="3014" y="11391"/>
                    <a:pt x="3097" y="11727"/>
                    <a:pt x="3319" y="11727"/>
                  </a:cubicBezTo>
                  <a:cubicBezTo>
                    <a:pt x="3340" y="11727"/>
                    <a:pt x="3362" y="11724"/>
                    <a:pt x="3386" y="11717"/>
                  </a:cubicBezTo>
                  <a:cubicBezTo>
                    <a:pt x="3760" y="11599"/>
                    <a:pt x="3948" y="11447"/>
                    <a:pt x="4405" y="11197"/>
                  </a:cubicBezTo>
                  <a:lnTo>
                    <a:pt x="4405" y="11821"/>
                  </a:lnTo>
                  <a:cubicBezTo>
                    <a:pt x="4378" y="13153"/>
                    <a:pt x="5446" y="14242"/>
                    <a:pt x="6778" y="14242"/>
                  </a:cubicBezTo>
                  <a:cubicBezTo>
                    <a:pt x="8109" y="14242"/>
                    <a:pt x="9178" y="13153"/>
                    <a:pt x="9157" y="11821"/>
                  </a:cubicBezTo>
                  <a:lnTo>
                    <a:pt x="9157" y="11197"/>
                  </a:lnTo>
                  <a:cubicBezTo>
                    <a:pt x="9517" y="11371"/>
                    <a:pt x="10003" y="11821"/>
                    <a:pt x="10877" y="11821"/>
                  </a:cubicBezTo>
                  <a:cubicBezTo>
                    <a:pt x="11952" y="11821"/>
                    <a:pt x="12888" y="11093"/>
                    <a:pt x="13166" y="10053"/>
                  </a:cubicBezTo>
                  <a:cubicBezTo>
                    <a:pt x="13443" y="9019"/>
                    <a:pt x="12985" y="7923"/>
                    <a:pt x="12056" y="7389"/>
                  </a:cubicBezTo>
                  <a:lnTo>
                    <a:pt x="11564" y="7105"/>
                  </a:lnTo>
                  <a:lnTo>
                    <a:pt x="12056" y="6820"/>
                  </a:lnTo>
                  <a:cubicBezTo>
                    <a:pt x="12791" y="6390"/>
                    <a:pt x="13249" y="5600"/>
                    <a:pt x="13249" y="4747"/>
                  </a:cubicBezTo>
                  <a:cubicBezTo>
                    <a:pt x="13249" y="3375"/>
                    <a:pt x="12106" y="2377"/>
                    <a:pt x="10863" y="2377"/>
                  </a:cubicBezTo>
                  <a:cubicBezTo>
                    <a:pt x="10471" y="2377"/>
                    <a:pt x="10070" y="2476"/>
                    <a:pt x="9691" y="2693"/>
                  </a:cubicBezTo>
                  <a:lnTo>
                    <a:pt x="9150" y="3006"/>
                  </a:lnTo>
                  <a:cubicBezTo>
                    <a:pt x="9136" y="2485"/>
                    <a:pt x="9178" y="2250"/>
                    <a:pt x="9087" y="1861"/>
                  </a:cubicBezTo>
                  <a:cubicBezTo>
                    <a:pt x="9064" y="1748"/>
                    <a:pt x="8979" y="1698"/>
                    <a:pt x="8892" y="1698"/>
                  </a:cubicBezTo>
                  <a:cubicBezTo>
                    <a:pt x="8771" y="1698"/>
                    <a:pt x="8646" y="1794"/>
                    <a:pt x="8678" y="1951"/>
                  </a:cubicBezTo>
                  <a:cubicBezTo>
                    <a:pt x="8754" y="2284"/>
                    <a:pt x="8720" y="2471"/>
                    <a:pt x="8727" y="3241"/>
                  </a:cubicBezTo>
                  <a:lnTo>
                    <a:pt x="6771" y="4365"/>
                  </a:lnTo>
                  <a:lnTo>
                    <a:pt x="4815" y="3241"/>
                  </a:lnTo>
                  <a:lnTo>
                    <a:pt x="4815" y="2374"/>
                  </a:lnTo>
                  <a:cubicBezTo>
                    <a:pt x="4815" y="1521"/>
                    <a:pt x="5370" y="765"/>
                    <a:pt x="6188" y="509"/>
                  </a:cubicBezTo>
                  <a:cubicBezTo>
                    <a:pt x="6381" y="448"/>
                    <a:pt x="6578" y="419"/>
                    <a:pt x="6773" y="419"/>
                  </a:cubicBezTo>
                  <a:cubicBezTo>
                    <a:pt x="7401" y="419"/>
                    <a:pt x="8004" y="724"/>
                    <a:pt x="8380" y="1265"/>
                  </a:cubicBezTo>
                  <a:cubicBezTo>
                    <a:pt x="8426" y="1330"/>
                    <a:pt x="8487" y="1358"/>
                    <a:pt x="8547" y="1358"/>
                  </a:cubicBezTo>
                  <a:cubicBezTo>
                    <a:pt x="8697" y="1358"/>
                    <a:pt x="8840" y="1190"/>
                    <a:pt x="8727" y="1022"/>
                  </a:cubicBezTo>
                  <a:cubicBezTo>
                    <a:pt x="8270" y="369"/>
                    <a:pt x="7533" y="0"/>
                    <a:pt x="67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54"/>
            <p:cNvSpPr/>
            <p:nvPr/>
          </p:nvSpPr>
          <p:spPr>
            <a:xfrm>
              <a:off x="4843656" y="2919134"/>
              <a:ext cx="62161" cy="59244"/>
            </a:xfrm>
            <a:custGeom>
              <a:avLst/>
              <a:gdLst/>
              <a:ahLst/>
              <a:cxnLst/>
              <a:rect l="l" t="t" r="r" b="b"/>
              <a:pathLst>
                <a:path w="2366" h="2255" extrusionOk="0">
                  <a:moveTo>
                    <a:pt x="1191" y="0"/>
                  </a:moveTo>
                  <a:cubicBezTo>
                    <a:pt x="667" y="0"/>
                    <a:pt x="146" y="346"/>
                    <a:pt x="70" y="991"/>
                  </a:cubicBezTo>
                  <a:cubicBezTo>
                    <a:pt x="0" y="1504"/>
                    <a:pt x="306" y="2004"/>
                    <a:pt x="791" y="2184"/>
                  </a:cubicBezTo>
                  <a:cubicBezTo>
                    <a:pt x="920" y="2232"/>
                    <a:pt x="1053" y="2255"/>
                    <a:pt x="1185" y="2255"/>
                  </a:cubicBezTo>
                  <a:cubicBezTo>
                    <a:pt x="1552" y="2255"/>
                    <a:pt x="1909" y="2077"/>
                    <a:pt x="2123" y="1761"/>
                  </a:cubicBezTo>
                  <a:cubicBezTo>
                    <a:pt x="2324" y="1456"/>
                    <a:pt x="2366" y="1081"/>
                    <a:pt x="2248" y="741"/>
                  </a:cubicBezTo>
                  <a:cubicBezTo>
                    <a:pt x="2062" y="238"/>
                    <a:pt x="1626" y="0"/>
                    <a:pt x="11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54"/>
            <p:cNvSpPr/>
            <p:nvPr/>
          </p:nvSpPr>
          <p:spPr>
            <a:xfrm>
              <a:off x="4686757" y="2827311"/>
              <a:ext cx="62660" cy="48473"/>
            </a:xfrm>
            <a:custGeom>
              <a:avLst/>
              <a:gdLst/>
              <a:ahLst/>
              <a:cxnLst/>
              <a:rect l="l" t="t" r="r" b="b"/>
              <a:pathLst>
                <a:path w="2385" h="1845" extrusionOk="0">
                  <a:moveTo>
                    <a:pt x="1207" y="1"/>
                  </a:moveTo>
                  <a:cubicBezTo>
                    <a:pt x="1147" y="1"/>
                    <a:pt x="1084" y="7"/>
                    <a:pt x="1020" y="19"/>
                  </a:cubicBezTo>
                  <a:cubicBezTo>
                    <a:pt x="215" y="172"/>
                    <a:pt x="0" y="1226"/>
                    <a:pt x="680" y="1691"/>
                  </a:cubicBezTo>
                  <a:cubicBezTo>
                    <a:pt x="770" y="1746"/>
                    <a:pt x="867" y="1795"/>
                    <a:pt x="978" y="1816"/>
                  </a:cubicBezTo>
                  <a:cubicBezTo>
                    <a:pt x="1054" y="1835"/>
                    <a:pt x="1130" y="1845"/>
                    <a:pt x="1205" y="1845"/>
                  </a:cubicBezTo>
                  <a:cubicBezTo>
                    <a:pt x="1503" y="1845"/>
                    <a:pt x="1786" y="1696"/>
                    <a:pt x="1963" y="1441"/>
                  </a:cubicBezTo>
                  <a:cubicBezTo>
                    <a:pt x="2385" y="809"/>
                    <a:pt x="1913" y="1"/>
                    <a:pt x="12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54"/>
            <p:cNvSpPr/>
            <p:nvPr/>
          </p:nvSpPr>
          <p:spPr>
            <a:xfrm>
              <a:off x="5005600" y="3019416"/>
              <a:ext cx="52020" cy="48604"/>
            </a:xfrm>
            <a:custGeom>
              <a:avLst/>
              <a:gdLst/>
              <a:ahLst/>
              <a:cxnLst/>
              <a:rect l="l" t="t" r="r" b="b"/>
              <a:pathLst>
                <a:path w="1980" h="1850" extrusionOk="0">
                  <a:moveTo>
                    <a:pt x="1025" y="1"/>
                  </a:moveTo>
                  <a:cubicBezTo>
                    <a:pt x="613" y="1"/>
                    <a:pt x="203" y="258"/>
                    <a:pt x="114" y="760"/>
                  </a:cubicBezTo>
                  <a:cubicBezTo>
                    <a:pt x="0" y="1404"/>
                    <a:pt x="513" y="1850"/>
                    <a:pt x="1039" y="1850"/>
                  </a:cubicBezTo>
                  <a:cubicBezTo>
                    <a:pt x="1317" y="1850"/>
                    <a:pt x="1598" y="1725"/>
                    <a:pt x="1792" y="1440"/>
                  </a:cubicBezTo>
                  <a:cubicBezTo>
                    <a:pt x="1938" y="1225"/>
                    <a:pt x="1980" y="954"/>
                    <a:pt x="1924" y="705"/>
                  </a:cubicBezTo>
                  <a:cubicBezTo>
                    <a:pt x="1806" y="232"/>
                    <a:pt x="1415" y="1"/>
                    <a:pt x="10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54"/>
            <p:cNvSpPr/>
            <p:nvPr/>
          </p:nvSpPr>
          <p:spPr>
            <a:xfrm>
              <a:off x="4857476" y="2936946"/>
              <a:ext cx="48341" cy="41484"/>
            </a:xfrm>
            <a:custGeom>
              <a:avLst/>
              <a:gdLst/>
              <a:ahLst/>
              <a:cxnLst/>
              <a:rect l="l" t="t" r="r" b="b"/>
              <a:pathLst>
                <a:path w="1840" h="1579" extrusionOk="0">
                  <a:moveTo>
                    <a:pt x="1332" y="1"/>
                  </a:moveTo>
                  <a:cubicBezTo>
                    <a:pt x="592" y="1"/>
                    <a:pt x="1" y="749"/>
                    <a:pt x="279" y="1513"/>
                  </a:cubicBezTo>
                  <a:cubicBezTo>
                    <a:pt x="403" y="1557"/>
                    <a:pt x="531" y="1579"/>
                    <a:pt x="657" y="1579"/>
                  </a:cubicBezTo>
                  <a:cubicBezTo>
                    <a:pt x="1025" y="1579"/>
                    <a:pt x="1380" y="1398"/>
                    <a:pt x="1597" y="1083"/>
                  </a:cubicBezTo>
                  <a:cubicBezTo>
                    <a:pt x="1791" y="785"/>
                    <a:pt x="1840" y="410"/>
                    <a:pt x="1722" y="70"/>
                  </a:cubicBezTo>
                  <a:cubicBezTo>
                    <a:pt x="1590" y="23"/>
                    <a:pt x="1459" y="1"/>
                    <a:pt x="13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54"/>
            <p:cNvSpPr/>
            <p:nvPr/>
          </p:nvSpPr>
          <p:spPr>
            <a:xfrm>
              <a:off x="4708563" y="2844940"/>
              <a:ext cx="34890" cy="30844"/>
            </a:xfrm>
            <a:custGeom>
              <a:avLst/>
              <a:gdLst/>
              <a:ahLst/>
              <a:cxnLst/>
              <a:rect l="l" t="t" r="r" b="b"/>
              <a:pathLst>
                <a:path w="1328" h="1174" extrusionOk="0">
                  <a:moveTo>
                    <a:pt x="1040" y="0"/>
                  </a:moveTo>
                  <a:cubicBezTo>
                    <a:pt x="464" y="0"/>
                    <a:pt x="1" y="548"/>
                    <a:pt x="148" y="1145"/>
                  </a:cubicBezTo>
                  <a:cubicBezTo>
                    <a:pt x="224" y="1164"/>
                    <a:pt x="300" y="1174"/>
                    <a:pt x="375" y="1174"/>
                  </a:cubicBezTo>
                  <a:cubicBezTo>
                    <a:pt x="673" y="1174"/>
                    <a:pt x="956" y="1025"/>
                    <a:pt x="1133" y="770"/>
                  </a:cubicBezTo>
                  <a:cubicBezTo>
                    <a:pt x="1279" y="548"/>
                    <a:pt x="1328" y="285"/>
                    <a:pt x="1265" y="28"/>
                  </a:cubicBezTo>
                  <a:cubicBezTo>
                    <a:pt x="1189" y="9"/>
                    <a:pt x="1114" y="0"/>
                    <a:pt x="10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54"/>
            <p:cNvSpPr/>
            <p:nvPr/>
          </p:nvSpPr>
          <p:spPr>
            <a:xfrm>
              <a:off x="5022914" y="3037176"/>
              <a:ext cx="34890" cy="30765"/>
            </a:xfrm>
            <a:custGeom>
              <a:avLst/>
              <a:gdLst/>
              <a:ahLst/>
              <a:cxnLst/>
              <a:rect l="l" t="t" r="r" b="b"/>
              <a:pathLst>
                <a:path w="1328" h="1171" extrusionOk="0">
                  <a:moveTo>
                    <a:pt x="1040" y="1"/>
                  </a:moveTo>
                  <a:cubicBezTo>
                    <a:pt x="464" y="1"/>
                    <a:pt x="1" y="549"/>
                    <a:pt x="148" y="1145"/>
                  </a:cubicBezTo>
                  <a:cubicBezTo>
                    <a:pt x="220" y="1163"/>
                    <a:pt x="293" y="1171"/>
                    <a:pt x="364" y="1171"/>
                  </a:cubicBezTo>
                  <a:cubicBezTo>
                    <a:pt x="668" y="1171"/>
                    <a:pt x="959" y="1022"/>
                    <a:pt x="1133" y="764"/>
                  </a:cubicBezTo>
                  <a:cubicBezTo>
                    <a:pt x="1279" y="549"/>
                    <a:pt x="1328" y="278"/>
                    <a:pt x="1265" y="29"/>
                  </a:cubicBezTo>
                  <a:cubicBezTo>
                    <a:pt x="1189" y="10"/>
                    <a:pt x="1114" y="1"/>
                    <a:pt x="10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7" name="Google Shape;1587;p54"/>
          <p:cNvGrpSpPr/>
          <p:nvPr/>
        </p:nvGrpSpPr>
        <p:grpSpPr>
          <a:xfrm>
            <a:off x="2051952" y="3279900"/>
            <a:ext cx="369207" cy="258259"/>
            <a:chOff x="3625085" y="3259862"/>
            <a:chExt cx="369207" cy="258259"/>
          </a:xfrm>
        </p:grpSpPr>
        <p:sp>
          <p:nvSpPr>
            <p:cNvPr id="1588" name="Google Shape;1588;p54"/>
            <p:cNvSpPr/>
            <p:nvPr/>
          </p:nvSpPr>
          <p:spPr>
            <a:xfrm>
              <a:off x="3779069" y="3268978"/>
              <a:ext cx="109372" cy="40670"/>
            </a:xfrm>
            <a:custGeom>
              <a:avLst/>
              <a:gdLst/>
              <a:ahLst/>
              <a:cxnLst/>
              <a:rect l="l" t="t" r="r" b="b"/>
              <a:pathLst>
                <a:path w="4163" h="1548" extrusionOk="0">
                  <a:moveTo>
                    <a:pt x="1207" y="1"/>
                  </a:moveTo>
                  <a:cubicBezTo>
                    <a:pt x="909" y="1"/>
                    <a:pt x="638" y="174"/>
                    <a:pt x="514" y="445"/>
                  </a:cubicBezTo>
                  <a:lnTo>
                    <a:pt x="0" y="1547"/>
                  </a:lnTo>
                  <a:lnTo>
                    <a:pt x="4162" y="1547"/>
                  </a:lnTo>
                  <a:lnTo>
                    <a:pt x="3649" y="445"/>
                  </a:lnTo>
                  <a:cubicBezTo>
                    <a:pt x="3524" y="174"/>
                    <a:pt x="3253" y="1"/>
                    <a:pt x="295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54"/>
            <p:cNvSpPr/>
            <p:nvPr/>
          </p:nvSpPr>
          <p:spPr>
            <a:xfrm>
              <a:off x="3913374" y="3283192"/>
              <a:ext cx="57432" cy="31369"/>
            </a:xfrm>
            <a:custGeom>
              <a:avLst/>
              <a:gdLst/>
              <a:ahLst/>
              <a:cxnLst/>
              <a:rect l="l" t="t" r="r" b="b"/>
              <a:pathLst>
                <a:path w="2186" h="1194" extrusionOk="0">
                  <a:moveTo>
                    <a:pt x="347" y="1"/>
                  </a:moveTo>
                  <a:cubicBezTo>
                    <a:pt x="153" y="1"/>
                    <a:pt x="0" y="160"/>
                    <a:pt x="0" y="348"/>
                  </a:cubicBezTo>
                  <a:lnTo>
                    <a:pt x="0" y="1194"/>
                  </a:lnTo>
                  <a:lnTo>
                    <a:pt x="2185" y="1194"/>
                  </a:lnTo>
                  <a:lnTo>
                    <a:pt x="2185" y="348"/>
                  </a:lnTo>
                  <a:cubicBezTo>
                    <a:pt x="2185" y="160"/>
                    <a:pt x="2026" y="1"/>
                    <a:pt x="18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54"/>
            <p:cNvSpPr/>
            <p:nvPr/>
          </p:nvSpPr>
          <p:spPr>
            <a:xfrm>
              <a:off x="3625085" y="3309070"/>
              <a:ext cx="369207" cy="209050"/>
            </a:xfrm>
            <a:custGeom>
              <a:avLst/>
              <a:gdLst/>
              <a:ahLst/>
              <a:cxnLst/>
              <a:rect l="l" t="t" r="r" b="b"/>
              <a:pathLst>
                <a:path w="14053" h="7957" extrusionOk="0">
                  <a:moveTo>
                    <a:pt x="860" y="1"/>
                  </a:moveTo>
                  <a:cubicBezTo>
                    <a:pt x="389" y="1"/>
                    <a:pt x="0" y="382"/>
                    <a:pt x="0" y="854"/>
                  </a:cubicBezTo>
                  <a:lnTo>
                    <a:pt x="0" y="7096"/>
                  </a:lnTo>
                  <a:cubicBezTo>
                    <a:pt x="0" y="7575"/>
                    <a:pt x="389" y="7956"/>
                    <a:pt x="860" y="7956"/>
                  </a:cubicBezTo>
                  <a:lnTo>
                    <a:pt x="13193" y="7956"/>
                  </a:lnTo>
                  <a:cubicBezTo>
                    <a:pt x="13665" y="7956"/>
                    <a:pt x="14053" y="7575"/>
                    <a:pt x="14053" y="7096"/>
                  </a:cubicBezTo>
                  <a:lnTo>
                    <a:pt x="14053" y="861"/>
                  </a:lnTo>
                  <a:cubicBezTo>
                    <a:pt x="14053" y="382"/>
                    <a:pt x="13665" y="1"/>
                    <a:pt x="13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54"/>
            <p:cNvSpPr/>
            <p:nvPr/>
          </p:nvSpPr>
          <p:spPr>
            <a:xfrm>
              <a:off x="3941616" y="3344065"/>
              <a:ext cx="52676" cy="145996"/>
            </a:xfrm>
            <a:custGeom>
              <a:avLst/>
              <a:gdLst/>
              <a:ahLst/>
              <a:cxnLst/>
              <a:rect l="l" t="t" r="r" b="b"/>
              <a:pathLst>
                <a:path w="2005" h="5557" extrusionOk="0">
                  <a:moveTo>
                    <a:pt x="2005" y="0"/>
                  </a:moveTo>
                  <a:lnTo>
                    <a:pt x="798" y="7"/>
                  </a:lnTo>
                  <a:lnTo>
                    <a:pt x="749" y="7"/>
                  </a:lnTo>
                  <a:cubicBezTo>
                    <a:pt x="326" y="28"/>
                    <a:pt x="0" y="382"/>
                    <a:pt x="0" y="805"/>
                  </a:cubicBezTo>
                  <a:lnTo>
                    <a:pt x="0" y="4759"/>
                  </a:lnTo>
                  <a:cubicBezTo>
                    <a:pt x="0" y="5196"/>
                    <a:pt x="354" y="5556"/>
                    <a:pt x="798" y="5556"/>
                  </a:cubicBezTo>
                  <a:lnTo>
                    <a:pt x="2005" y="5556"/>
                  </a:lnTo>
                  <a:lnTo>
                    <a:pt x="20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54"/>
            <p:cNvSpPr/>
            <p:nvPr/>
          </p:nvSpPr>
          <p:spPr>
            <a:xfrm>
              <a:off x="3739161" y="3324203"/>
              <a:ext cx="187349" cy="179783"/>
            </a:xfrm>
            <a:custGeom>
              <a:avLst/>
              <a:gdLst/>
              <a:ahLst/>
              <a:cxnLst/>
              <a:rect l="l" t="t" r="r" b="b"/>
              <a:pathLst>
                <a:path w="7131" h="6843" extrusionOk="0">
                  <a:moveTo>
                    <a:pt x="3723" y="0"/>
                  </a:moveTo>
                  <a:cubicBezTo>
                    <a:pt x="3714" y="0"/>
                    <a:pt x="3706" y="0"/>
                    <a:pt x="3697" y="0"/>
                  </a:cubicBezTo>
                  <a:cubicBezTo>
                    <a:pt x="2310" y="0"/>
                    <a:pt x="1062" y="833"/>
                    <a:pt x="534" y="2109"/>
                  </a:cubicBezTo>
                  <a:cubicBezTo>
                    <a:pt x="0" y="3392"/>
                    <a:pt x="299" y="4863"/>
                    <a:pt x="1277" y="5841"/>
                  </a:cubicBezTo>
                  <a:cubicBezTo>
                    <a:pt x="1931" y="6495"/>
                    <a:pt x="2806" y="6842"/>
                    <a:pt x="3698" y="6842"/>
                  </a:cubicBezTo>
                  <a:cubicBezTo>
                    <a:pt x="4139" y="6842"/>
                    <a:pt x="4584" y="6757"/>
                    <a:pt x="5008" y="6583"/>
                  </a:cubicBezTo>
                  <a:cubicBezTo>
                    <a:pt x="6284" y="6056"/>
                    <a:pt x="7117" y="4807"/>
                    <a:pt x="7117" y="3420"/>
                  </a:cubicBezTo>
                  <a:cubicBezTo>
                    <a:pt x="7131" y="1535"/>
                    <a:pt x="5605" y="0"/>
                    <a:pt x="37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54"/>
            <p:cNvSpPr/>
            <p:nvPr/>
          </p:nvSpPr>
          <p:spPr>
            <a:xfrm>
              <a:off x="3755739" y="3339494"/>
              <a:ext cx="155297" cy="149096"/>
            </a:xfrm>
            <a:custGeom>
              <a:avLst/>
              <a:gdLst/>
              <a:ahLst/>
              <a:cxnLst/>
              <a:rect l="l" t="t" r="r" b="b"/>
              <a:pathLst>
                <a:path w="5911" h="5675" extrusionOk="0">
                  <a:moveTo>
                    <a:pt x="3079" y="1"/>
                  </a:moveTo>
                  <a:cubicBezTo>
                    <a:pt x="3075" y="1"/>
                    <a:pt x="3071" y="1"/>
                    <a:pt x="3066" y="1"/>
                  </a:cubicBezTo>
                  <a:cubicBezTo>
                    <a:pt x="1915" y="1"/>
                    <a:pt x="881" y="695"/>
                    <a:pt x="444" y="1749"/>
                  </a:cubicBezTo>
                  <a:cubicBezTo>
                    <a:pt x="0" y="2810"/>
                    <a:pt x="243" y="4031"/>
                    <a:pt x="1055" y="4842"/>
                  </a:cubicBezTo>
                  <a:cubicBezTo>
                    <a:pt x="1598" y="5386"/>
                    <a:pt x="2325" y="5674"/>
                    <a:pt x="3065" y="5674"/>
                  </a:cubicBezTo>
                  <a:cubicBezTo>
                    <a:pt x="3430" y="5674"/>
                    <a:pt x="3798" y="5604"/>
                    <a:pt x="4148" y="5460"/>
                  </a:cubicBezTo>
                  <a:cubicBezTo>
                    <a:pt x="5210" y="5023"/>
                    <a:pt x="5903" y="3982"/>
                    <a:pt x="5903" y="2838"/>
                  </a:cubicBezTo>
                  <a:cubicBezTo>
                    <a:pt x="5910" y="1275"/>
                    <a:pt x="4641" y="1"/>
                    <a:pt x="307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54"/>
            <p:cNvSpPr/>
            <p:nvPr/>
          </p:nvSpPr>
          <p:spPr>
            <a:xfrm>
              <a:off x="3775049" y="3359172"/>
              <a:ext cx="122298" cy="108479"/>
            </a:xfrm>
            <a:custGeom>
              <a:avLst/>
              <a:gdLst/>
              <a:ahLst/>
              <a:cxnLst/>
              <a:rect l="l" t="t" r="r" b="b"/>
              <a:pathLst>
                <a:path w="4655" h="4129" extrusionOk="0">
                  <a:moveTo>
                    <a:pt x="2326" y="0"/>
                  </a:moveTo>
                  <a:cubicBezTo>
                    <a:pt x="1712" y="0"/>
                    <a:pt x="1103" y="276"/>
                    <a:pt x="694" y="799"/>
                  </a:cubicBezTo>
                  <a:cubicBezTo>
                    <a:pt x="1" y="1680"/>
                    <a:pt x="146" y="2956"/>
                    <a:pt x="1013" y="3663"/>
                  </a:cubicBezTo>
                  <a:cubicBezTo>
                    <a:pt x="1396" y="3976"/>
                    <a:pt x="1858" y="4128"/>
                    <a:pt x="2318" y="4128"/>
                  </a:cubicBezTo>
                  <a:cubicBezTo>
                    <a:pt x="2900" y="4128"/>
                    <a:pt x="3478" y="3883"/>
                    <a:pt x="3885" y="3407"/>
                  </a:cubicBezTo>
                  <a:lnTo>
                    <a:pt x="3892" y="3400"/>
                  </a:lnTo>
                  <a:cubicBezTo>
                    <a:pt x="3934" y="3351"/>
                    <a:pt x="3968" y="3310"/>
                    <a:pt x="4003" y="3261"/>
                  </a:cubicBezTo>
                  <a:cubicBezTo>
                    <a:pt x="4655" y="2346"/>
                    <a:pt x="4454" y="1083"/>
                    <a:pt x="3552" y="410"/>
                  </a:cubicBezTo>
                  <a:cubicBezTo>
                    <a:pt x="3185" y="134"/>
                    <a:pt x="2754" y="0"/>
                    <a:pt x="232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54"/>
            <p:cNvSpPr/>
            <p:nvPr/>
          </p:nvSpPr>
          <p:spPr>
            <a:xfrm>
              <a:off x="3798563" y="3359093"/>
              <a:ext cx="98075" cy="90982"/>
            </a:xfrm>
            <a:custGeom>
              <a:avLst/>
              <a:gdLst/>
              <a:ahLst/>
              <a:cxnLst/>
              <a:rect l="l" t="t" r="r" b="b"/>
              <a:pathLst>
                <a:path w="3733" h="3463" extrusionOk="0">
                  <a:moveTo>
                    <a:pt x="1423" y="1"/>
                  </a:moveTo>
                  <a:cubicBezTo>
                    <a:pt x="1124" y="1"/>
                    <a:pt x="823" y="65"/>
                    <a:pt x="541" y="198"/>
                  </a:cubicBezTo>
                  <a:cubicBezTo>
                    <a:pt x="0" y="968"/>
                    <a:pt x="42" y="2002"/>
                    <a:pt x="646" y="2723"/>
                  </a:cubicBezTo>
                  <a:cubicBezTo>
                    <a:pt x="1043" y="3204"/>
                    <a:pt x="1629" y="3463"/>
                    <a:pt x="2226" y="3463"/>
                  </a:cubicBezTo>
                  <a:cubicBezTo>
                    <a:pt x="2524" y="3463"/>
                    <a:pt x="2826" y="3398"/>
                    <a:pt x="3108" y="3264"/>
                  </a:cubicBezTo>
                  <a:cubicBezTo>
                    <a:pt x="3732" y="2390"/>
                    <a:pt x="3580" y="1183"/>
                    <a:pt x="2761" y="490"/>
                  </a:cubicBezTo>
                  <a:cubicBezTo>
                    <a:pt x="2380" y="169"/>
                    <a:pt x="1904" y="1"/>
                    <a:pt x="14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54"/>
            <p:cNvSpPr/>
            <p:nvPr/>
          </p:nvSpPr>
          <p:spPr>
            <a:xfrm>
              <a:off x="3828461" y="3387441"/>
              <a:ext cx="34286" cy="34286"/>
            </a:xfrm>
            <a:custGeom>
              <a:avLst/>
              <a:gdLst/>
              <a:ahLst/>
              <a:cxnLst/>
              <a:rect l="l" t="t" r="r" b="b"/>
              <a:pathLst>
                <a:path w="1305" h="1305" extrusionOk="0">
                  <a:moveTo>
                    <a:pt x="652" y="0"/>
                  </a:moveTo>
                  <a:cubicBezTo>
                    <a:pt x="291" y="0"/>
                    <a:pt x="0" y="292"/>
                    <a:pt x="0" y="652"/>
                  </a:cubicBezTo>
                  <a:cubicBezTo>
                    <a:pt x="0" y="1013"/>
                    <a:pt x="291" y="1304"/>
                    <a:pt x="652" y="1304"/>
                  </a:cubicBezTo>
                  <a:cubicBezTo>
                    <a:pt x="1013" y="1304"/>
                    <a:pt x="1304" y="1013"/>
                    <a:pt x="1304" y="652"/>
                  </a:cubicBezTo>
                  <a:cubicBezTo>
                    <a:pt x="1304" y="292"/>
                    <a:pt x="1013" y="0"/>
                    <a:pt x="652" y="0"/>
                  </a:cubicBezTo>
                  <a:close/>
                </a:path>
              </a:pathLst>
            </a:custGeom>
            <a:solidFill>
              <a:srgbClr val="EC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54"/>
            <p:cNvSpPr/>
            <p:nvPr/>
          </p:nvSpPr>
          <p:spPr>
            <a:xfrm>
              <a:off x="3658057" y="3259862"/>
              <a:ext cx="35573" cy="31028"/>
            </a:xfrm>
            <a:custGeom>
              <a:avLst/>
              <a:gdLst/>
              <a:ahLst/>
              <a:cxnLst/>
              <a:rect l="l" t="t" r="r" b="b"/>
              <a:pathLst>
                <a:path w="1354" h="1181" extrusionOk="0">
                  <a:moveTo>
                    <a:pt x="347" y="1"/>
                  </a:moveTo>
                  <a:cubicBezTo>
                    <a:pt x="153" y="1"/>
                    <a:pt x="1" y="153"/>
                    <a:pt x="1" y="348"/>
                  </a:cubicBezTo>
                  <a:lnTo>
                    <a:pt x="1" y="833"/>
                  </a:lnTo>
                  <a:cubicBezTo>
                    <a:pt x="1" y="1021"/>
                    <a:pt x="153" y="1180"/>
                    <a:pt x="347" y="1180"/>
                  </a:cubicBezTo>
                  <a:lnTo>
                    <a:pt x="1006" y="1180"/>
                  </a:lnTo>
                  <a:cubicBezTo>
                    <a:pt x="1194" y="1180"/>
                    <a:pt x="1353" y="1021"/>
                    <a:pt x="1353" y="833"/>
                  </a:cubicBezTo>
                  <a:lnTo>
                    <a:pt x="1353" y="348"/>
                  </a:lnTo>
                  <a:cubicBezTo>
                    <a:pt x="1353" y="153"/>
                    <a:pt x="1194" y="1"/>
                    <a:pt x="100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54"/>
            <p:cNvSpPr/>
            <p:nvPr/>
          </p:nvSpPr>
          <p:spPr>
            <a:xfrm>
              <a:off x="3625085" y="3281931"/>
              <a:ext cx="101517" cy="236190"/>
            </a:xfrm>
            <a:custGeom>
              <a:avLst/>
              <a:gdLst/>
              <a:ahLst/>
              <a:cxnLst/>
              <a:rect l="l" t="t" r="r" b="b"/>
              <a:pathLst>
                <a:path w="3864" h="8990" extrusionOk="0">
                  <a:moveTo>
                    <a:pt x="860" y="0"/>
                  </a:moveTo>
                  <a:cubicBezTo>
                    <a:pt x="389" y="7"/>
                    <a:pt x="7" y="389"/>
                    <a:pt x="0" y="860"/>
                  </a:cubicBezTo>
                  <a:lnTo>
                    <a:pt x="0" y="8129"/>
                  </a:lnTo>
                  <a:cubicBezTo>
                    <a:pt x="7" y="8601"/>
                    <a:pt x="389" y="8989"/>
                    <a:pt x="860" y="8989"/>
                  </a:cubicBezTo>
                  <a:lnTo>
                    <a:pt x="3004" y="8989"/>
                  </a:lnTo>
                  <a:cubicBezTo>
                    <a:pt x="3475" y="8989"/>
                    <a:pt x="3857" y="8601"/>
                    <a:pt x="3864" y="8129"/>
                  </a:cubicBezTo>
                  <a:lnTo>
                    <a:pt x="3864" y="860"/>
                  </a:lnTo>
                  <a:cubicBezTo>
                    <a:pt x="3864" y="396"/>
                    <a:pt x="3496" y="14"/>
                    <a:pt x="303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54"/>
            <p:cNvSpPr/>
            <p:nvPr/>
          </p:nvSpPr>
          <p:spPr>
            <a:xfrm>
              <a:off x="3625269" y="3281931"/>
              <a:ext cx="79474" cy="209944"/>
            </a:xfrm>
            <a:custGeom>
              <a:avLst/>
              <a:gdLst/>
              <a:ahLst/>
              <a:cxnLst/>
              <a:rect l="l" t="t" r="r" b="b"/>
              <a:pathLst>
                <a:path w="3025" h="7991" extrusionOk="0">
                  <a:moveTo>
                    <a:pt x="860" y="0"/>
                  </a:moveTo>
                  <a:cubicBezTo>
                    <a:pt x="382" y="7"/>
                    <a:pt x="0" y="389"/>
                    <a:pt x="0" y="860"/>
                  </a:cubicBezTo>
                  <a:lnTo>
                    <a:pt x="0" y="7991"/>
                  </a:lnTo>
                  <a:lnTo>
                    <a:pt x="2164" y="7991"/>
                  </a:lnTo>
                  <a:cubicBezTo>
                    <a:pt x="2636" y="7984"/>
                    <a:pt x="3017" y="7602"/>
                    <a:pt x="3024" y="7131"/>
                  </a:cubicBezTo>
                  <a:lnTo>
                    <a:pt x="302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54"/>
            <p:cNvSpPr/>
            <p:nvPr/>
          </p:nvSpPr>
          <p:spPr>
            <a:xfrm>
              <a:off x="3912822" y="3327671"/>
              <a:ext cx="22621" cy="22621"/>
            </a:xfrm>
            <a:custGeom>
              <a:avLst/>
              <a:gdLst/>
              <a:ahLst/>
              <a:cxnLst/>
              <a:rect l="l" t="t" r="r" b="b"/>
              <a:pathLst>
                <a:path w="861" h="861" extrusionOk="0">
                  <a:moveTo>
                    <a:pt x="431" y="0"/>
                  </a:moveTo>
                  <a:cubicBezTo>
                    <a:pt x="195" y="0"/>
                    <a:pt x="0" y="194"/>
                    <a:pt x="0" y="430"/>
                  </a:cubicBezTo>
                  <a:cubicBezTo>
                    <a:pt x="0" y="666"/>
                    <a:pt x="195" y="860"/>
                    <a:pt x="431" y="860"/>
                  </a:cubicBezTo>
                  <a:cubicBezTo>
                    <a:pt x="673" y="860"/>
                    <a:pt x="861" y="666"/>
                    <a:pt x="861" y="430"/>
                  </a:cubicBezTo>
                  <a:cubicBezTo>
                    <a:pt x="861" y="194"/>
                    <a:pt x="673" y="0"/>
                    <a:pt x="431" y="0"/>
                  </a:cubicBezTo>
                  <a:close/>
                </a:path>
              </a:pathLst>
            </a:custGeom>
            <a:solidFill>
              <a:srgbClr val="B8C2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1" name="Google Shape;1601;p54"/>
          <p:cNvGrpSpPr/>
          <p:nvPr/>
        </p:nvGrpSpPr>
        <p:grpSpPr>
          <a:xfrm>
            <a:off x="4390385" y="3278378"/>
            <a:ext cx="363217" cy="248590"/>
            <a:chOff x="6317360" y="3276808"/>
            <a:chExt cx="363217" cy="248590"/>
          </a:xfrm>
        </p:grpSpPr>
        <p:sp>
          <p:nvSpPr>
            <p:cNvPr id="1602" name="Google Shape;1602;p54"/>
            <p:cNvSpPr/>
            <p:nvPr/>
          </p:nvSpPr>
          <p:spPr>
            <a:xfrm>
              <a:off x="6568840" y="3420045"/>
              <a:ext cx="77110" cy="49051"/>
            </a:xfrm>
            <a:custGeom>
              <a:avLst/>
              <a:gdLst/>
              <a:ahLst/>
              <a:cxnLst/>
              <a:rect l="l" t="t" r="r" b="b"/>
              <a:pathLst>
                <a:path w="2935" h="1867" extrusionOk="0">
                  <a:moveTo>
                    <a:pt x="0" y="1"/>
                  </a:moveTo>
                  <a:lnTo>
                    <a:pt x="0" y="1867"/>
                  </a:lnTo>
                  <a:lnTo>
                    <a:pt x="2934" y="1867"/>
                  </a:lnTo>
                  <a:lnTo>
                    <a:pt x="293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54"/>
            <p:cNvSpPr/>
            <p:nvPr/>
          </p:nvSpPr>
          <p:spPr>
            <a:xfrm>
              <a:off x="6568840" y="3444663"/>
              <a:ext cx="77110" cy="24433"/>
            </a:xfrm>
            <a:custGeom>
              <a:avLst/>
              <a:gdLst/>
              <a:ahLst/>
              <a:cxnLst/>
              <a:rect l="l" t="t" r="r" b="b"/>
              <a:pathLst>
                <a:path w="2935" h="930" extrusionOk="0">
                  <a:moveTo>
                    <a:pt x="0" y="0"/>
                  </a:moveTo>
                  <a:lnTo>
                    <a:pt x="0" y="930"/>
                  </a:lnTo>
                  <a:lnTo>
                    <a:pt x="2934" y="930"/>
                  </a:lnTo>
                  <a:lnTo>
                    <a:pt x="29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54"/>
            <p:cNvSpPr/>
            <p:nvPr/>
          </p:nvSpPr>
          <p:spPr>
            <a:xfrm>
              <a:off x="6626797" y="3387178"/>
              <a:ext cx="53780" cy="114890"/>
            </a:xfrm>
            <a:custGeom>
              <a:avLst/>
              <a:gdLst/>
              <a:ahLst/>
              <a:cxnLst/>
              <a:rect l="l" t="t" r="r" b="b"/>
              <a:pathLst>
                <a:path w="2047" h="4373" extrusionOk="0">
                  <a:moveTo>
                    <a:pt x="1827" y="1"/>
                  </a:moveTo>
                  <a:cubicBezTo>
                    <a:pt x="1806" y="1"/>
                    <a:pt x="1784" y="4"/>
                    <a:pt x="1762" y="10"/>
                  </a:cubicBezTo>
                  <a:lnTo>
                    <a:pt x="167" y="447"/>
                  </a:lnTo>
                  <a:cubicBezTo>
                    <a:pt x="69" y="475"/>
                    <a:pt x="0" y="558"/>
                    <a:pt x="0" y="662"/>
                  </a:cubicBezTo>
                  <a:lnTo>
                    <a:pt x="0" y="3707"/>
                  </a:lnTo>
                  <a:cubicBezTo>
                    <a:pt x="0" y="3811"/>
                    <a:pt x="69" y="3901"/>
                    <a:pt x="167" y="3922"/>
                  </a:cubicBezTo>
                  <a:lnTo>
                    <a:pt x="1762" y="4366"/>
                  </a:lnTo>
                  <a:cubicBezTo>
                    <a:pt x="1781" y="4371"/>
                    <a:pt x="1800" y="4373"/>
                    <a:pt x="1818" y="4373"/>
                  </a:cubicBezTo>
                  <a:cubicBezTo>
                    <a:pt x="1941" y="4373"/>
                    <a:pt x="2046" y="4277"/>
                    <a:pt x="2046" y="4144"/>
                  </a:cubicBezTo>
                  <a:lnTo>
                    <a:pt x="2046" y="225"/>
                  </a:lnTo>
                  <a:cubicBezTo>
                    <a:pt x="2046" y="96"/>
                    <a:pt x="1946" y="1"/>
                    <a:pt x="182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54"/>
            <p:cNvSpPr/>
            <p:nvPr/>
          </p:nvSpPr>
          <p:spPr>
            <a:xfrm>
              <a:off x="6345051" y="3363743"/>
              <a:ext cx="247855" cy="161655"/>
            </a:xfrm>
            <a:custGeom>
              <a:avLst/>
              <a:gdLst/>
              <a:ahLst/>
              <a:cxnLst/>
              <a:rect l="l" t="t" r="r" b="b"/>
              <a:pathLst>
                <a:path w="9434" h="6153" extrusionOk="0">
                  <a:moveTo>
                    <a:pt x="320" y="1"/>
                  </a:moveTo>
                  <a:cubicBezTo>
                    <a:pt x="146" y="1"/>
                    <a:pt x="1" y="146"/>
                    <a:pt x="1" y="320"/>
                  </a:cubicBezTo>
                  <a:lnTo>
                    <a:pt x="1" y="5834"/>
                  </a:lnTo>
                  <a:cubicBezTo>
                    <a:pt x="1" y="6014"/>
                    <a:pt x="146" y="6153"/>
                    <a:pt x="320" y="6153"/>
                  </a:cubicBezTo>
                  <a:lnTo>
                    <a:pt x="9115" y="6153"/>
                  </a:lnTo>
                  <a:cubicBezTo>
                    <a:pt x="9288" y="6153"/>
                    <a:pt x="9434" y="6014"/>
                    <a:pt x="9434" y="5834"/>
                  </a:cubicBezTo>
                  <a:lnTo>
                    <a:pt x="9434" y="320"/>
                  </a:lnTo>
                  <a:cubicBezTo>
                    <a:pt x="9434" y="146"/>
                    <a:pt x="9288" y="1"/>
                    <a:pt x="91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54"/>
            <p:cNvSpPr/>
            <p:nvPr/>
          </p:nvSpPr>
          <p:spPr>
            <a:xfrm>
              <a:off x="6345051" y="3363743"/>
              <a:ext cx="247671" cy="161655"/>
            </a:xfrm>
            <a:custGeom>
              <a:avLst/>
              <a:gdLst/>
              <a:ahLst/>
              <a:cxnLst/>
              <a:rect l="l" t="t" r="r" b="b"/>
              <a:pathLst>
                <a:path w="9427" h="6153" extrusionOk="0">
                  <a:moveTo>
                    <a:pt x="7658" y="1"/>
                  </a:moveTo>
                  <a:cubicBezTo>
                    <a:pt x="7832" y="1"/>
                    <a:pt x="7970" y="146"/>
                    <a:pt x="7970" y="320"/>
                  </a:cubicBezTo>
                  <a:lnTo>
                    <a:pt x="7970" y="5314"/>
                  </a:lnTo>
                  <a:cubicBezTo>
                    <a:pt x="7970" y="5549"/>
                    <a:pt x="7783" y="5744"/>
                    <a:pt x="7547" y="5744"/>
                  </a:cubicBezTo>
                  <a:lnTo>
                    <a:pt x="313" y="5744"/>
                  </a:lnTo>
                  <a:cubicBezTo>
                    <a:pt x="160" y="5744"/>
                    <a:pt x="28" y="5633"/>
                    <a:pt x="1" y="5480"/>
                  </a:cubicBezTo>
                  <a:lnTo>
                    <a:pt x="1" y="5841"/>
                  </a:lnTo>
                  <a:cubicBezTo>
                    <a:pt x="1" y="6014"/>
                    <a:pt x="146" y="6153"/>
                    <a:pt x="320" y="6153"/>
                  </a:cubicBezTo>
                  <a:lnTo>
                    <a:pt x="9115" y="6153"/>
                  </a:lnTo>
                  <a:cubicBezTo>
                    <a:pt x="9288" y="6153"/>
                    <a:pt x="9427" y="6014"/>
                    <a:pt x="9427" y="5841"/>
                  </a:cubicBezTo>
                  <a:lnTo>
                    <a:pt x="9427" y="320"/>
                  </a:lnTo>
                  <a:cubicBezTo>
                    <a:pt x="9427" y="313"/>
                    <a:pt x="9427" y="299"/>
                    <a:pt x="9427" y="292"/>
                  </a:cubicBezTo>
                  <a:cubicBezTo>
                    <a:pt x="9413" y="125"/>
                    <a:pt x="9274" y="1"/>
                    <a:pt x="91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54"/>
            <p:cNvSpPr/>
            <p:nvPr/>
          </p:nvSpPr>
          <p:spPr>
            <a:xfrm>
              <a:off x="6317360" y="3276808"/>
              <a:ext cx="147993" cy="147835"/>
            </a:xfrm>
            <a:custGeom>
              <a:avLst/>
              <a:gdLst/>
              <a:ahLst/>
              <a:cxnLst/>
              <a:rect l="l" t="t" r="r" b="b"/>
              <a:pathLst>
                <a:path w="5633" h="5627" extrusionOk="0">
                  <a:moveTo>
                    <a:pt x="2817" y="1"/>
                  </a:moveTo>
                  <a:cubicBezTo>
                    <a:pt x="1263" y="1"/>
                    <a:pt x="0" y="1256"/>
                    <a:pt x="0" y="2810"/>
                  </a:cubicBezTo>
                  <a:cubicBezTo>
                    <a:pt x="0" y="4371"/>
                    <a:pt x="1263" y="5626"/>
                    <a:pt x="2817" y="5626"/>
                  </a:cubicBezTo>
                  <a:cubicBezTo>
                    <a:pt x="4370" y="5626"/>
                    <a:pt x="5633" y="4371"/>
                    <a:pt x="5633" y="2810"/>
                  </a:cubicBezTo>
                  <a:cubicBezTo>
                    <a:pt x="5633" y="1256"/>
                    <a:pt x="4370" y="1"/>
                    <a:pt x="28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54"/>
            <p:cNvSpPr/>
            <p:nvPr/>
          </p:nvSpPr>
          <p:spPr>
            <a:xfrm>
              <a:off x="6339035" y="3298325"/>
              <a:ext cx="133622" cy="126344"/>
            </a:xfrm>
            <a:custGeom>
              <a:avLst/>
              <a:gdLst/>
              <a:ahLst/>
              <a:cxnLst/>
              <a:rect l="l" t="t" r="r" b="b"/>
              <a:pathLst>
                <a:path w="5086" h="4809" extrusionOk="0">
                  <a:moveTo>
                    <a:pt x="3982" y="0"/>
                  </a:moveTo>
                  <a:lnTo>
                    <a:pt x="1" y="3982"/>
                  </a:lnTo>
                  <a:cubicBezTo>
                    <a:pt x="552" y="4533"/>
                    <a:pt x="1274" y="4809"/>
                    <a:pt x="1994" y="4809"/>
                  </a:cubicBezTo>
                  <a:cubicBezTo>
                    <a:pt x="2715" y="4809"/>
                    <a:pt x="3434" y="4533"/>
                    <a:pt x="3982" y="3982"/>
                  </a:cubicBezTo>
                  <a:cubicBezTo>
                    <a:pt x="5085" y="2886"/>
                    <a:pt x="5085" y="1103"/>
                    <a:pt x="398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54"/>
            <p:cNvSpPr/>
            <p:nvPr/>
          </p:nvSpPr>
          <p:spPr>
            <a:xfrm>
              <a:off x="6505051" y="3446659"/>
              <a:ext cx="54148" cy="54148"/>
            </a:xfrm>
            <a:custGeom>
              <a:avLst/>
              <a:gdLst/>
              <a:ahLst/>
              <a:cxnLst/>
              <a:rect l="l" t="t" r="r" b="b"/>
              <a:pathLst>
                <a:path w="2061" h="2061" extrusionOk="0">
                  <a:moveTo>
                    <a:pt x="98" y="0"/>
                  </a:moveTo>
                  <a:cubicBezTo>
                    <a:pt x="42" y="0"/>
                    <a:pt x="1" y="42"/>
                    <a:pt x="1" y="98"/>
                  </a:cubicBezTo>
                  <a:lnTo>
                    <a:pt x="1" y="1970"/>
                  </a:lnTo>
                  <a:cubicBezTo>
                    <a:pt x="1" y="2019"/>
                    <a:pt x="42" y="2061"/>
                    <a:pt x="98" y="2061"/>
                  </a:cubicBezTo>
                  <a:lnTo>
                    <a:pt x="1971" y="2061"/>
                  </a:lnTo>
                  <a:cubicBezTo>
                    <a:pt x="2019" y="2061"/>
                    <a:pt x="2061" y="2019"/>
                    <a:pt x="2061" y="1970"/>
                  </a:cubicBezTo>
                  <a:lnTo>
                    <a:pt x="2061" y="98"/>
                  </a:lnTo>
                  <a:cubicBezTo>
                    <a:pt x="2061" y="42"/>
                    <a:pt x="2019" y="0"/>
                    <a:pt x="19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54"/>
            <p:cNvSpPr/>
            <p:nvPr/>
          </p:nvSpPr>
          <p:spPr>
            <a:xfrm>
              <a:off x="6358371" y="3325885"/>
              <a:ext cx="57773" cy="49550"/>
            </a:xfrm>
            <a:custGeom>
              <a:avLst/>
              <a:gdLst/>
              <a:ahLst/>
              <a:cxnLst/>
              <a:rect l="l" t="t" r="r" b="b"/>
              <a:pathLst>
                <a:path w="2199" h="1886" extrusionOk="0">
                  <a:moveTo>
                    <a:pt x="1251" y="0"/>
                  </a:moveTo>
                  <a:cubicBezTo>
                    <a:pt x="1019" y="0"/>
                    <a:pt x="783" y="86"/>
                    <a:pt x="590" y="276"/>
                  </a:cubicBezTo>
                  <a:cubicBezTo>
                    <a:pt x="0" y="873"/>
                    <a:pt x="416" y="1885"/>
                    <a:pt x="1256" y="1885"/>
                  </a:cubicBezTo>
                  <a:cubicBezTo>
                    <a:pt x="1776" y="1885"/>
                    <a:pt x="2199" y="1462"/>
                    <a:pt x="2199" y="942"/>
                  </a:cubicBezTo>
                  <a:cubicBezTo>
                    <a:pt x="2199" y="374"/>
                    <a:pt x="1735" y="0"/>
                    <a:pt x="12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54"/>
            <p:cNvSpPr/>
            <p:nvPr/>
          </p:nvSpPr>
          <p:spPr>
            <a:xfrm>
              <a:off x="6484821" y="3293937"/>
              <a:ext cx="113734" cy="113576"/>
            </a:xfrm>
            <a:custGeom>
              <a:avLst/>
              <a:gdLst/>
              <a:ahLst/>
              <a:cxnLst/>
              <a:rect l="l" t="t" r="r" b="b"/>
              <a:pathLst>
                <a:path w="4329" h="4323" extrusionOk="0">
                  <a:moveTo>
                    <a:pt x="2165" y="1"/>
                  </a:moveTo>
                  <a:cubicBezTo>
                    <a:pt x="972" y="1"/>
                    <a:pt x="1" y="965"/>
                    <a:pt x="1" y="2158"/>
                  </a:cubicBezTo>
                  <a:cubicBezTo>
                    <a:pt x="1" y="3351"/>
                    <a:pt x="972" y="4322"/>
                    <a:pt x="2165" y="4322"/>
                  </a:cubicBezTo>
                  <a:cubicBezTo>
                    <a:pt x="3358" y="4322"/>
                    <a:pt x="4329" y="3351"/>
                    <a:pt x="4329" y="2158"/>
                  </a:cubicBezTo>
                  <a:cubicBezTo>
                    <a:pt x="4329" y="965"/>
                    <a:pt x="3358" y="1"/>
                    <a:pt x="21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54"/>
            <p:cNvSpPr/>
            <p:nvPr/>
          </p:nvSpPr>
          <p:spPr>
            <a:xfrm>
              <a:off x="6501583" y="3310541"/>
              <a:ext cx="102463" cy="96919"/>
            </a:xfrm>
            <a:custGeom>
              <a:avLst/>
              <a:gdLst/>
              <a:ahLst/>
              <a:cxnLst/>
              <a:rect l="l" t="t" r="r" b="b"/>
              <a:pathLst>
                <a:path w="3900" h="3689" extrusionOk="0">
                  <a:moveTo>
                    <a:pt x="3053" y="0"/>
                  </a:moveTo>
                  <a:lnTo>
                    <a:pt x="1" y="3059"/>
                  </a:lnTo>
                  <a:cubicBezTo>
                    <a:pt x="421" y="3479"/>
                    <a:pt x="974" y="3688"/>
                    <a:pt x="1527" y="3688"/>
                  </a:cubicBezTo>
                  <a:cubicBezTo>
                    <a:pt x="2080" y="3688"/>
                    <a:pt x="2633" y="3479"/>
                    <a:pt x="3053" y="3059"/>
                  </a:cubicBezTo>
                  <a:cubicBezTo>
                    <a:pt x="3899" y="2213"/>
                    <a:pt x="3899" y="846"/>
                    <a:pt x="30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54"/>
            <p:cNvSpPr/>
            <p:nvPr/>
          </p:nvSpPr>
          <p:spPr>
            <a:xfrm>
              <a:off x="6521445" y="3335448"/>
              <a:ext cx="35389" cy="30502"/>
            </a:xfrm>
            <a:custGeom>
              <a:avLst/>
              <a:gdLst/>
              <a:ahLst/>
              <a:cxnLst/>
              <a:rect l="l" t="t" r="r" b="b"/>
              <a:pathLst>
                <a:path w="1347" h="1161" extrusionOk="0">
                  <a:moveTo>
                    <a:pt x="766" y="0"/>
                  </a:moveTo>
                  <a:cubicBezTo>
                    <a:pt x="625" y="0"/>
                    <a:pt x="480" y="53"/>
                    <a:pt x="362" y="169"/>
                  </a:cubicBezTo>
                  <a:cubicBezTo>
                    <a:pt x="1" y="536"/>
                    <a:pt x="258" y="1161"/>
                    <a:pt x="771" y="1161"/>
                  </a:cubicBezTo>
                  <a:cubicBezTo>
                    <a:pt x="1090" y="1161"/>
                    <a:pt x="1347" y="897"/>
                    <a:pt x="1347" y="578"/>
                  </a:cubicBezTo>
                  <a:cubicBezTo>
                    <a:pt x="1347" y="230"/>
                    <a:pt x="1063" y="0"/>
                    <a:pt x="7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54"/>
            <p:cNvSpPr/>
            <p:nvPr/>
          </p:nvSpPr>
          <p:spPr>
            <a:xfrm>
              <a:off x="6413071" y="3305234"/>
              <a:ext cx="25800" cy="21806"/>
            </a:xfrm>
            <a:custGeom>
              <a:avLst/>
              <a:gdLst/>
              <a:ahLst/>
              <a:cxnLst/>
              <a:rect l="l" t="t" r="r" b="b"/>
              <a:pathLst>
                <a:path w="982" h="830" extrusionOk="0">
                  <a:moveTo>
                    <a:pt x="693" y="1"/>
                  </a:moveTo>
                  <a:cubicBezTo>
                    <a:pt x="647" y="1"/>
                    <a:pt x="599" y="17"/>
                    <a:pt x="554" y="56"/>
                  </a:cubicBezTo>
                  <a:lnTo>
                    <a:pt x="131" y="480"/>
                  </a:lnTo>
                  <a:cubicBezTo>
                    <a:pt x="1" y="631"/>
                    <a:pt x="133" y="830"/>
                    <a:pt x="293" y="830"/>
                  </a:cubicBezTo>
                  <a:cubicBezTo>
                    <a:pt x="338" y="830"/>
                    <a:pt x="385" y="814"/>
                    <a:pt x="429" y="778"/>
                  </a:cubicBezTo>
                  <a:lnTo>
                    <a:pt x="852" y="348"/>
                  </a:lnTo>
                  <a:cubicBezTo>
                    <a:pt x="981" y="197"/>
                    <a:pt x="852"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54"/>
            <p:cNvSpPr/>
            <p:nvPr/>
          </p:nvSpPr>
          <p:spPr>
            <a:xfrm>
              <a:off x="6343869" y="3373779"/>
              <a:ext cx="26956" cy="22358"/>
            </a:xfrm>
            <a:custGeom>
              <a:avLst/>
              <a:gdLst/>
              <a:ahLst/>
              <a:cxnLst/>
              <a:rect l="l" t="t" r="r" b="b"/>
              <a:pathLst>
                <a:path w="1026" h="851" extrusionOk="0">
                  <a:moveTo>
                    <a:pt x="712" y="1"/>
                  </a:moveTo>
                  <a:cubicBezTo>
                    <a:pt x="660" y="1"/>
                    <a:pt x="606" y="23"/>
                    <a:pt x="559" y="76"/>
                  </a:cubicBezTo>
                  <a:lnTo>
                    <a:pt x="136" y="499"/>
                  </a:lnTo>
                  <a:cubicBezTo>
                    <a:pt x="1" y="656"/>
                    <a:pt x="135" y="850"/>
                    <a:pt x="292" y="850"/>
                  </a:cubicBezTo>
                  <a:cubicBezTo>
                    <a:pt x="337" y="850"/>
                    <a:pt x="384" y="835"/>
                    <a:pt x="427" y="798"/>
                  </a:cubicBezTo>
                  <a:lnTo>
                    <a:pt x="857" y="375"/>
                  </a:lnTo>
                  <a:cubicBezTo>
                    <a:pt x="1026" y="222"/>
                    <a:pt x="878" y="1"/>
                    <a:pt x="7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54"/>
            <p:cNvSpPr/>
            <p:nvPr/>
          </p:nvSpPr>
          <p:spPr>
            <a:xfrm>
              <a:off x="6412072" y="3373779"/>
              <a:ext cx="27823" cy="22962"/>
            </a:xfrm>
            <a:custGeom>
              <a:avLst/>
              <a:gdLst/>
              <a:ahLst/>
              <a:cxnLst/>
              <a:rect l="l" t="t" r="r" b="b"/>
              <a:pathLst>
                <a:path w="1059" h="874" extrusionOk="0">
                  <a:moveTo>
                    <a:pt x="311" y="1"/>
                  </a:moveTo>
                  <a:cubicBezTo>
                    <a:pt x="144" y="1"/>
                    <a:pt x="0" y="222"/>
                    <a:pt x="169" y="375"/>
                  </a:cubicBezTo>
                  <a:lnTo>
                    <a:pt x="592" y="798"/>
                  </a:lnTo>
                  <a:cubicBezTo>
                    <a:pt x="640" y="851"/>
                    <a:pt x="695" y="873"/>
                    <a:pt x="748" y="873"/>
                  </a:cubicBezTo>
                  <a:cubicBezTo>
                    <a:pt x="915" y="873"/>
                    <a:pt x="1059" y="652"/>
                    <a:pt x="890" y="499"/>
                  </a:cubicBezTo>
                  <a:lnTo>
                    <a:pt x="467" y="76"/>
                  </a:lnTo>
                  <a:cubicBezTo>
                    <a:pt x="419" y="23"/>
                    <a:pt x="363" y="1"/>
                    <a:pt x="3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54"/>
            <p:cNvSpPr/>
            <p:nvPr/>
          </p:nvSpPr>
          <p:spPr>
            <a:xfrm>
              <a:off x="6342870" y="3304656"/>
              <a:ext cx="27980" cy="22988"/>
            </a:xfrm>
            <a:custGeom>
              <a:avLst/>
              <a:gdLst/>
              <a:ahLst/>
              <a:cxnLst/>
              <a:rect l="l" t="t" r="r" b="b"/>
              <a:pathLst>
                <a:path w="1065" h="875" extrusionOk="0">
                  <a:moveTo>
                    <a:pt x="310" y="0"/>
                  </a:moveTo>
                  <a:cubicBezTo>
                    <a:pt x="145" y="0"/>
                    <a:pt x="1" y="223"/>
                    <a:pt x="174" y="370"/>
                  </a:cubicBezTo>
                  <a:lnTo>
                    <a:pt x="597" y="800"/>
                  </a:lnTo>
                  <a:cubicBezTo>
                    <a:pt x="643" y="853"/>
                    <a:pt x="697" y="874"/>
                    <a:pt x="749" y="874"/>
                  </a:cubicBezTo>
                  <a:cubicBezTo>
                    <a:pt x="915" y="874"/>
                    <a:pt x="1064" y="650"/>
                    <a:pt x="895" y="502"/>
                  </a:cubicBezTo>
                  <a:lnTo>
                    <a:pt x="465" y="78"/>
                  </a:lnTo>
                  <a:cubicBezTo>
                    <a:pt x="418" y="23"/>
                    <a:pt x="363" y="0"/>
                    <a:pt x="3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54"/>
            <p:cNvSpPr/>
            <p:nvPr/>
          </p:nvSpPr>
          <p:spPr>
            <a:xfrm>
              <a:off x="6557727" y="3315402"/>
              <a:ext cx="21754" cy="17392"/>
            </a:xfrm>
            <a:custGeom>
              <a:avLst/>
              <a:gdLst/>
              <a:ahLst/>
              <a:cxnLst/>
              <a:rect l="l" t="t" r="r" b="b"/>
              <a:pathLst>
                <a:path w="828" h="662" extrusionOk="0">
                  <a:moveTo>
                    <a:pt x="516" y="0"/>
                  </a:moveTo>
                  <a:cubicBezTo>
                    <a:pt x="463" y="0"/>
                    <a:pt x="408" y="23"/>
                    <a:pt x="361" y="79"/>
                  </a:cubicBezTo>
                  <a:lnTo>
                    <a:pt x="132" y="308"/>
                  </a:lnTo>
                  <a:cubicBezTo>
                    <a:pt x="0" y="439"/>
                    <a:pt x="90" y="661"/>
                    <a:pt x="278" y="661"/>
                  </a:cubicBezTo>
                  <a:cubicBezTo>
                    <a:pt x="333" y="661"/>
                    <a:pt x="389" y="641"/>
                    <a:pt x="430" y="599"/>
                  </a:cubicBezTo>
                  <a:lnTo>
                    <a:pt x="659" y="370"/>
                  </a:lnTo>
                  <a:cubicBezTo>
                    <a:pt x="827" y="223"/>
                    <a:pt x="681" y="0"/>
                    <a:pt x="5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54"/>
            <p:cNvSpPr/>
            <p:nvPr/>
          </p:nvSpPr>
          <p:spPr>
            <a:xfrm>
              <a:off x="6504945" y="3368761"/>
              <a:ext cx="20676" cy="16683"/>
            </a:xfrm>
            <a:custGeom>
              <a:avLst/>
              <a:gdLst/>
              <a:ahLst/>
              <a:cxnLst/>
              <a:rect l="l" t="t" r="r" b="b"/>
              <a:pathLst>
                <a:path w="787" h="635" extrusionOk="0">
                  <a:moveTo>
                    <a:pt x="494" y="0"/>
                  </a:moveTo>
                  <a:cubicBezTo>
                    <a:pt x="449" y="0"/>
                    <a:pt x="402" y="16"/>
                    <a:pt x="358" y="52"/>
                  </a:cubicBezTo>
                  <a:lnTo>
                    <a:pt x="130" y="288"/>
                  </a:lnTo>
                  <a:cubicBezTo>
                    <a:pt x="1" y="439"/>
                    <a:pt x="130" y="635"/>
                    <a:pt x="288" y="635"/>
                  </a:cubicBezTo>
                  <a:cubicBezTo>
                    <a:pt x="334" y="635"/>
                    <a:pt x="383" y="618"/>
                    <a:pt x="428" y="579"/>
                  </a:cubicBezTo>
                  <a:lnTo>
                    <a:pt x="657" y="351"/>
                  </a:lnTo>
                  <a:cubicBezTo>
                    <a:pt x="787" y="199"/>
                    <a:pt x="654" y="0"/>
                    <a:pt x="4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54"/>
            <p:cNvSpPr/>
            <p:nvPr/>
          </p:nvSpPr>
          <p:spPr>
            <a:xfrm>
              <a:off x="6557753" y="3368761"/>
              <a:ext cx="20703" cy="16683"/>
            </a:xfrm>
            <a:custGeom>
              <a:avLst/>
              <a:gdLst/>
              <a:ahLst/>
              <a:cxnLst/>
              <a:rect l="l" t="t" r="r" b="b"/>
              <a:pathLst>
                <a:path w="788" h="635" extrusionOk="0">
                  <a:moveTo>
                    <a:pt x="294" y="0"/>
                  </a:moveTo>
                  <a:cubicBezTo>
                    <a:pt x="133" y="0"/>
                    <a:pt x="1" y="199"/>
                    <a:pt x="131" y="351"/>
                  </a:cubicBezTo>
                  <a:lnTo>
                    <a:pt x="360" y="579"/>
                  </a:lnTo>
                  <a:cubicBezTo>
                    <a:pt x="405" y="618"/>
                    <a:pt x="454" y="635"/>
                    <a:pt x="500" y="635"/>
                  </a:cubicBezTo>
                  <a:cubicBezTo>
                    <a:pt x="658" y="635"/>
                    <a:pt x="787" y="439"/>
                    <a:pt x="658" y="288"/>
                  </a:cubicBezTo>
                  <a:lnTo>
                    <a:pt x="429" y="52"/>
                  </a:lnTo>
                  <a:cubicBezTo>
                    <a:pt x="385" y="16"/>
                    <a:pt x="338" y="0"/>
                    <a:pt x="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54"/>
            <p:cNvSpPr/>
            <p:nvPr/>
          </p:nvSpPr>
          <p:spPr>
            <a:xfrm>
              <a:off x="6504945" y="3316006"/>
              <a:ext cx="20808" cy="16604"/>
            </a:xfrm>
            <a:custGeom>
              <a:avLst/>
              <a:gdLst/>
              <a:ahLst/>
              <a:cxnLst/>
              <a:rect l="l" t="t" r="r" b="b"/>
              <a:pathLst>
                <a:path w="792" h="632" extrusionOk="0">
                  <a:moveTo>
                    <a:pt x="291" y="0"/>
                  </a:moveTo>
                  <a:cubicBezTo>
                    <a:pt x="134" y="0"/>
                    <a:pt x="1" y="197"/>
                    <a:pt x="130" y="347"/>
                  </a:cubicBezTo>
                  <a:lnTo>
                    <a:pt x="358" y="576"/>
                  </a:lnTo>
                  <a:cubicBezTo>
                    <a:pt x="404" y="615"/>
                    <a:pt x="452" y="631"/>
                    <a:pt x="499" y="631"/>
                  </a:cubicBezTo>
                  <a:cubicBezTo>
                    <a:pt x="659" y="631"/>
                    <a:pt x="791" y="435"/>
                    <a:pt x="657" y="285"/>
                  </a:cubicBezTo>
                  <a:lnTo>
                    <a:pt x="428" y="56"/>
                  </a:lnTo>
                  <a:cubicBezTo>
                    <a:pt x="384" y="17"/>
                    <a:pt x="337" y="0"/>
                    <a:pt x="2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54"/>
            <p:cNvSpPr/>
            <p:nvPr/>
          </p:nvSpPr>
          <p:spPr>
            <a:xfrm>
              <a:off x="6367094" y="3441168"/>
              <a:ext cx="105931" cy="11008"/>
            </a:xfrm>
            <a:custGeom>
              <a:avLst/>
              <a:gdLst/>
              <a:ahLst/>
              <a:cxnLst/>
              <a:rect l="l" t="t" r="r" b="b"/>
              <a:pathLst>
                <a:path w="4032" h="419" extrusionOk="0">
                  <a:moveTo>
                    <a:pt x="273" y="1"/>
                  </a:moveTo>
                  <a:cubicBezTo>
                    <a:pt x="1" y="1"/>
                    <a:pt x="1" y="418"/>
                    <a:pt x="273" y="418"/>
                  </a:cubicBezTo>
                  <a:cubicBezTo>
                    <a:pt x="279" y="418"/>
                    <a:pt x="286" y="418"/>
                    <a:pt x="292" y="418"/>
                  </a:cubicBezTo>
                  <a:lnTo>
                    <a:pt x="3740" y="418"/>
                  </a:lnTo>
                  <a:cubicBezTo>
                    <a:pt x="3746" y="418"/>
                    <a:pt x="3753" y="418"/>
                    <a:pt x="3759" y="418"/>
                  </a:cubicBezTo>
                  <a:cubicBezTo>
                    <a:pt x="4031" y="418"/>
                    <a:pt x="4031" y="1"/>
                    <a:pt x="3759" y="1"/>
                  </a:cubicBezTo>
                  <a:cubicBezTo>
                    <a:pt x="3753" y="1"/>
                    <a:pt x="3746" y="1"/>
                    <a:pt x="3740" y="1"/>
                  </a:cubicBezTo>
                  <a:lnTo>
                    <a:pt x="292" y="1"/>
                  </a:lnTo>
                  <a:cubicBezTo>
                    <a:pt x="286" y="1"/>
                    <a:pt x="279" y="1"/>
                    <a:pt x="2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54"/>
            <p:cNvSpPr/>
            <p:nvPr/>
          </p:nvSpPr>
          <p:spPr>
            <a:xfrm>
              <a:off x="6368013" y="3495290"/>
              <a:ext cx="105011" cy="11008"/>
            </a:xfrm>
            <a:custGeom>
              <a:avLst/>
              <a:gdLst/>
              <a:ahLst/>
              <a:cxnLst/>
              <a:rect l="l" t="t" r="r" b="b"/>
              <a:pathLst>
                <a:path w="3997" h="419" extrusionOk="0">
                  <a:moveTo>
                    <a:pt x="3724" y="1"/>
                  </a:moveTo>
                  <a:cubicBezTo>
                    <a:pt x="3718" y="1"/>
                    <a:pt x="3711" y="1"/>
                    <a:pt x="3705" y="1"/>
                  </a:cubicBezTo>
                  <a:lnTo>
                    <a:pt x="257" y="1"/>
                  </a:lnTo>
                  <a:cubicBezTo>
                    <a:pt x="1" y="22"/>
                    <a:pt x="1" y="404"/>
                    <a:pt x="257" y="418"/>
                  </a:cubicBezTo>
                  <a:lnTo>
                    <a:pt x="3705" y="418"/>
                  </a:lnTo>
                  <a:cubicBezTo>
                    <a:pt x="3711" y="418"/>
                    <a:pt x="3718" y="418"/>
                    <a:pt x="3724" y="418"/>
                  </a:cubicBezTo>
                  <a:cubicBezTo>
                    <a:pt x="3996" y="418"/>
                    <a:pt x="3996" y="1"/>
                    <a:pt x="37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54"/>
            <p:cNvSpPr/>
            <p:nvPr/>
          </p:nvSpPr>
          <p:spPr>
            <a:xfrm>
              <a:off x="6367094" y="3468334"/>
              <a:ext cx="105931" cy="10982"/>
            </a:xfrm>
            <a:custGeom>
              <a:avLst/>
              <a:gdLst/>
              <a:ahLst/>
              <a:cxnLst/>
              <a:rect l="l" t="t" r="r" b="b"/>
              <a:pathLst>
                <a:path w="4032" h="418" extrusionOk="0">
                  <a:moveTo>
                    <a:pt x="273" y="0"/>
                  </a:moveTo>
                  <a:cubicBezTo>
                    <a:pt x="1" y="0"/>
                    <a:pt x="1" y="418"/>
                    <a:pt x="273" y="418"/>
                  </a:cubicBezTo>
                  <a:cubicBezTo>
                    <a:pt x="279" y="418"/>
                    <a:pt x="286" y="418"/>
                    <a:pt x="292" y="417"/>
                  </a:cubicBezTo>
                  <a:lnTo>
                    <a:pt x="3740" y="417"/>
                  </a:lnTo>
                  <a:cubicBezTo>
                    <a:pt x="3746" y="418"/>
                    <a:pt x="3753" y="418"/>
                    <a:pt x="3759" y="418"/>
                  </a:cubicBezTo>
                  <a:cubicBezTo>
                    <a:pt x="4031" y="418"/>
                    <a:pt x="4031" y="0"/>
                    <a:pt x="3759" y="0"/>
                  </a:cubicBezTo>
                  <a:cubicBezTo>
                    <a:pt x="3753" y="0"/>
                    <a:pt x="3746" y="0"/>
                    <a:pt x="3740" y="1"/>
                  </a:cubicBezTo>
                  <a:lnTo>
                    <a:pt x="292" y="1"/>
                  </a:lnTo>
                  <a:cubicBezTo>
                    <a:pt x="286" y="0"/>
                    <a:pt x="279" y="0"/>
                    <a:pt x="2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54"/>
            <p:cNvSpPr/>
            <p:nvPr/>
          </p:nvSpPr>
          <p:spPr>
            <a:xfrm>
              <a:off x="6532216" y="3446659"/>
              <a:ext cx="27166" cy="54148"/>
            </a:xfrm>
            <a:custGeom>
              <a:avLst/>
              <a:gdLst/>
              <a:ahLst/>
              <a:cxnLst/>
              <a:rect l="l" t="t" r="r" b="b"/>
              <a:pathLst>
                <a:path w="1034" h="2061" extrusionOk="0">
                  <a:moveTo>
                    <a:pt x="0" y="0"/>
                  </a:moveTo>
                  <a:lnTo>
                    <a:pt x="0" y="2061"/>
                  </a:lnTo>
                  <a:lnTo>
                    <a:pt x="937" y="2061"/>
                  </a:lnTo>
                  <a:cubicBezTo>
                    <a:pt x="985" y="2061"/>
                    <a:pt x="1034" y="2019"/>
                    <a:pt x="1034" y="1970"/>
                  </a:cubicBezTo>
                  <a:lnTo>
                    <a:pt x="1034" y="98"/>
                  </a:lnTo>
                  <a:cubicBezTo>
                    <a:pt x="1034" y="42"/>
                    <a:pt x="985" y="0"/>
                    <a:pt x="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54"/>
            <p:cNvSpPr/>
            <p:nvPr/>
          </p:nvSpPr>
          <p:spPr>
            <a:xfrm>
              <a:off x="6626797" y="3444663"/>
              <a:ext cx="53780" cy="57458"/>
            </a:xfrm>
            <a:custGeom>
              <a:avLst/>
              <a:gdLst/>
              <a:ahLst/>
              <a:cxnLst/>
              <a:rect l="l" t="t" r="r" b="b"/>
              <a:pathLst>
                <a:path w="2047" h="2187" extrusionOk="0">
                  <a:moveTo>
                    <a:pt x="0" y="0"/>
                  </a:moveTo>
                  <a:lnTo>
                    <a:pt x="0" y="1526"/>
                  </a:lnTo>
                  <a:cubicBezTo>
                    <a:pt x="0" y="1623"/>
                    <a:pt x="69" y="1713"/>
                    <a:pt x="167" y="1741"/>
                  </a:cubicBezTo>
                  <a:lnTo>
                    <a:pt x="1762" y="2178"/>
                  </a:lnTo>
                  <a:cubicBezTo>
                    <a:pt x="1783" y="2184"/>
                    <a:pt x="1804" y="2187"/>
                    <a:pt x="1824" y="2187"/>
                  </a:cubicBezTo>
                  <a:cubicBezTo>
                    <a:pt x="1945" y="2187"/>
                    <a:pt x="2046" y="2088"/>
                    <a:pt x="2046" y="1963"/>
                  </a:cubicBezTo>
                  <a:lnTo>
                    <a:pt x="20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54"/>
            <p:cNvSpPr/>
            <p:nvPr/>
          </p:nvSpPr>
          <p:spPr>
            <a:xfrm>
              <a:off x="6391343" y="3325832"/>
              <a:ext cx="24801" cy="49602"/>
            </a:xfrm>
            <a:custGeom>
              <a:avLst/>
              <a:gdLst/>
              <a:ahLst/>
              <a:cxnLst/>
              <a:rect l="l" t="t" r="r" b="b"/>
              <a:pathLst>
                <a:path w="944" h="1888" extrusionOk="0">
                  <a:moveTo>
                    <a:pt x="1" y="1"/>
                  </a:moveTo>
                  <a:lnTo>
                    <a:pt x="1" y="1887"/>
                  </a:lnTo>
                  <a:cubicBezTo>
                    <a:pt x="521" y="1887"/>
                    <a:pt x="944" y="1464"/>
                    <a:pt x="944" y="944"/>
                  </a:cubicBezTo>
                  <a:cubicBezTo>
                    <a:pt x="944" y="424"/>
                    <a:pt x="52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54"/>
            <p:cNvSpPr/>
            <p:nvPr/>
          </p:nvSpPr>
          <p:spPr>
            <a:xfrm>
              <a:off x="6541674" y="3335500"/>
              <a:ext cx="14608" cy="30450"/>
            </a:xfrm>
            <a:custGeom>
              <a:avLst/>
              <a:gdLst/>
              <a:ahLst/>
              <a:cxnLst/>
              <a:rect l="l" t="t" r="r" b="b"/>
              <a:pathLst>
                <a:path w="556" h="1159" extrusionOk="0">
                  <a:moveTo>
                    <a:pt x="1" y="0"/>
                  </a:moveTo>
                  <a:lnTo>
                    <a:pt x="1" y="1159"/>
                  </a:lnTo>
                  <a:cubicBezTo>
                    <a:pt x="313" y="1145"/>
                    <a:pt x="556" y="888"/>
                    <a:pt x="556" y="576"/>
                  </a:cubicBezTo>
                  <a:cubicBezTo>
                    <a:pt x="556" y="271"/>
                    <a:pt x="313" y="1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9" name="Google Shape;1629;p54"/>
          <p:cNvGrpSpPr/>
          <p:nvPr/>
        </p:nvGrpSpPr>
        <p:grpSpPr>
          <a:xfrm>
            <a:off x="6681817" y="3274451"/>
            <a:ext cx="371966" cy="256420"/>
            <a:chOff x="6871342" y="3740044"/>
            <a:chExt cx="371966" cy="256420"/>
          </a:xfrm>
        </p:grpSpPr>
        <p:sp>
          <p:nvSpPr>
            <p:cNvPr id="1630" name="Google Shape;1630;p54"/>
            <p:cNvSpPr/>
            <p:nvPr/>
          </p:nvSpPr>
          <p:spPr>
            <a:xfrm>
              <a:off x="6871342" y="3816944"/>
              <a:ext cx="371966" cy="179520"/>
            </a:xfrm>
            <a:custGeom>
              <a:avLst/>
              <a:gdLst/>
              <a:ahLst/>
              <a:cxnLst/>
              <a:rect l="l" t="t" r="r" b="b"/>
              <a:pathLst>
                <a:path w="14158" h="6833" extrusionOk="0">
                  <a:moveTo>
                    <a:pt x="0" y="1"/>
                  </a:moveTo>
                  <a:lnTo>
                    <a:pt x="0" y="6590"/>
                  </a:lnTo>
                  <a:cubicBezTo>
                    <a:pt x="0" y="6722"/>
                    <a:pt x="111" y="6833"/>
                    <a:pt x="250" y="6833"/>
                  </a:cubicBezTo>
                  <a:lnTo>
                    <a:pt x="13907" y="6833"/>
                  </a:lnTo>
                  <a:cubicBezTo>
                    <a:pt x="14046" y="6833"/>
                    <a:pt x="14157" y="6722"/>
                    <a:pt x="14157" y="6590"/>
                  </a:cubicBezTo>
                  <a:lnTo>
                    <a:pt x="1415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54"/>
            <p:cNvSpPr/>
            <p:nvPr/>
          </p:nvSpPr>
          <p:spPr>
            <a:xfrm>
              <a:off x="6871342" y="3740044"/>
              <a:ext cx="371966" cy="179520"/>
            </a:xfrm>
            <a:custGeom>
              <a:avLst/>
              <a:gdLst/>
              <a:ahLst/>
              <a:cxnLst/>
              <a:rect l="l" t="t" r="r" b="b"/>
              <a:pathLst>
                <a:path w="14158" h="6833" extrusionOk="0">
                  <a:moveTo>
                    <a:pt x="250" y="1"/>
                  </a:moveTo>
                  <a:cubicBezTo>
                    <a:pt x="111" y="1"/>
                    <a:pt x="0" y="112"/>
                    <a:pt x="0" y="243"/>
                  </a:cubicBezTo>
                  <a:lnTo>
                    <a:pt x="0" y="6590"/>
                  </a:lnTo>
                  <a:cubicBezTo>
                    <a:pt x="0" y="6722"/>
                    <a:pt x="111" y="6833"/>
                    <a:pt x="250" y="6833"/>
                  </a:cubicBezTo>
                  <a:lnTo>
                    <a:pt x="13907" y="6833"/>
                  </a:lnTo>
                  <a:cubicBezTo>
                    <a:pt x="14046" y="6833"/>
                    <a:pt x="14157" y="6722"/>
                    <a:pt x="14157" y="6590"/>
                  </a:cubicBezTo>
                  <a:lnTo>
                    <a:pt x="14157" y="243"/>
                  </a:lnTo>
                  <a:cubicBezTo>
                    <a:pt x="14157" y="112"/>
                    <a:pt x="14046" y="1"/>
                    <a:pt x="1390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54"/>
            <p:cNvSpPr/>
            <p:nvPr/>
          </p:nvSpPr>
          <p:spPr>
            <a:xfrm>
              <a:off x="6890652" y="3759355"/>
              <a:ext cx="333319" cy="140899"/>
            </a:xfrm>
            <a:custGeom>
              <a:avLst/>
              <a:gdLst/>
              <a:ahLst/>
              <a:cxnLst/>
              <a:rect l="l" t="t" r="r" b="b"/>
              <a:pathLst>
                <a:path w="12687" h="5363" extrusionOk="0">
                  <a:moveTo>
                    <a:pt x="3796" y="486"/>
                  </a:moveTo>
                  <a:cubicBezTo>
                    <a:pt x="3888" y="486"/>
                    <a:pt x="3939" y="606"/>
                    <a:pt x="3878" y="681"/>
                  </a:cubicBezTo>
                  <a:cubicBezTo>
                    <a:pt x="2935" y="1846"/>
                    <a:pt x="2935" y="3518"/>
                    <a:pt x="3878" y="4676"/>
                  </a:cubicBezTo>
                  <a:cubicBezTo>
                    <a:pt x="3940" y="4759"/>
                    <a:pt x="3885" y="4877"/>
                    <a:pt x="3788" y="4877"/>
                  </a:cubicBezTo>
                  <a:lnTo>
                    <a:pt x="1443" y="4877"/>
                  </a:lnTo>
                  <a:cubicBezTo>
                    <a:pt x="1346" y="4398"/>
                    <a:pt x="972" y="4024"/>
                    <a:pt x="493" y="3927"/>
                  </a:cubicBezTo>
                  <a:lnTo>
                    <a:pt x="493" y="1437"/>
                  </a:lnTo>
                  <a:cubicBezTo>
                    <a:pt x="972" y="1340"/>
                    <a:pt x="1346" y="965"/>
                    <a:pt x="1443" y="486"/>
                  </a:cubicBezTo>
                  <a:lnTo>
                    <a:pt x="3788" y="486"/>
                  </a:lnTo>
                  <a:cubicBezTo>
                    <a:pt x="3790" y="486"/>
                    <a:pt x="3793" y="486"/>
                    <a:pt x="3796" y="486"/>
                  </a:cubicBezTo>
                  <a:close/>
                  <a:moveTo>
                    <a:pt x="11251" y="486"/>
                  </a:moveTo>
                  <a:cubicBezTo>
                    <a:pt x="11348" y="972"/>
                    <a:pt x="11723" y="1347"/>
                    <a:pt x="12201" y="1444"/>
                  </a:cubicBezTo>
                  <a:lnTo>
                    <a:pt x="12201" y="3927"/>
                  </a:lnTo>
                  <a:cubicBezTo>
                    <a:pt x="11723" y="4024"/>
                    <a:pt x="11348" y="4398"/>
                    <a:pt x="11251" y="4884"/>
                  </a:cubicBezTo>
                  <a:lnTo>
                    <a:pt x="8900" y="4884"/>
                  </a:lnTo>
                  <a:cubicBezTo>
                    <a:pt x="8796" y="4884"/>
                    <a:pt x="8740" y="4766"/>
                    <a:pt x="8803" y="4683"/>
                  </a:cubicBezTo>
                  <a:cubicBezTo>
                    <a:pt x="9753" y="3518"/>
                    <a:pt x="9753" y="1853"/>
                    <a:pt x="8803" y="688"/>
                  </a:cubicBezTo>
                  <a:cubicBezTo>
                    <a:pt x="8740" y="604"/>
                    <a:pt x="8796" y="486"/>
                    <a:pt x="8900" y="486"/>
                  </a:cubicBezTo>
                  <a:close/>
                  <a:moveTo>
                    <a:pt x="1221" y="1"/>
                  </a:moveTo>
                  <a:cubicBezTo>
                    <a:pt x="1083" y="1"/>
                    <a:pt x="979" y="105"/>
                    <a:pt x="979" y="244"/>
                  </a:cubicBezTo>
                  <a:cubicBezTo>
                    <a:pt x="979" y="646"/>
                    <a:pt x="646" y="972"/>
                    <a:pt x="243" y="972"/>
                  </a:cubicBezTo>
                  <a:cubicBezTo>
                    <a:pt x="112" y="972"/>
                    <a:pt x="1" y="1083"/>
                    <a:pt x="1" y="1222"/>
                  </a:cubicBezTo>
                  <a:lnTo>
                    <a:pt x="1" y="4149"/>
                  </a:lnTo>
                  <a:cubicBezTo>
                    <a:pt x="1" y="4281"/>
                    <a:pt x="112" y="4392"/>
                    <a:pt x="243" y="4392"/>
                  </a:cubicBezTo>
                  <a:cubicBezTo>
                    <a:pt x="646" y="4392"/>
                    <a:pt x="979" y="4718"/>
                    <a:pt x="979" y="5120"/>
                  </a:cubicBezTo>
                  <a:cubicBezTo>
                    <a:pt x="979" y="5259"/>
                    <a:pt x="1083" y="5363"/>
                    <a:pt x="1221" y="5363"/>
                  </a:cubicBezTo>
                  <a:lnTo>
                    <a:pt x="11466" y="5363"/>
                  </a:lnTo>
                  <a:cubicBezTo>
                    <a:pt x="11605" y="5363"/>
                    <a:pt x="11709" y="5259"/>
                    <a:pt x="11709" y="5120"/>
                  </a:cubicBezTo>
                  <a:cubicBezTo>
                    <a:pt x="11709" y="4718"/>
                    <a:pt x="12042" y="4392"/>
                    <a:pt x="12444" y="4392"/>
                  </a:cubicBezTo>
                  <a:cubicBezTo>
                    <a:pt x="12576" y="4392"/>
                    <a:pt x="12687" y="4281"/>
                    <a:pt x="12687" y="4149"/>
                  </a:cubicBezTo>
                  <a:lnTo>
                    <a:pt x="12687" y="1222"/>
                  </a:lnTo>
                  <a:cubicBezTo>
                    <a:pt x="12687" y="1083"/>
                    <a:pt x="12576" y="972"/>
                    <a:pt x="12444" y="972"/>
                  </a:cubicBezTo>
                  <a:cubicBezTo>
                    <a:pt x="12042" y="972"/>
                    <a:pt x="11709" y="646"/>
                    <a:pt x="11709" y="244"/>
                  </a:cubicBezTo>
                  <a:cubicBezTo>
                    <a:pt x="11709" y="105"/>
                    <a:pt x="11605" y="1"/>
                    <a:pt x="114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54"/>
            <p:cNvSpPr/>
            <p:nvPr/>
          </p:nvSpPr>
          <p:spPr>
            <a:xfrm>
              <a:off x="6986862" y="3759355"/>
              <a:ext cx="140899" cy="141083"/>
            </a:xfrm>
            <a:custGeom>
              <a:avLst/>
              <a:gdLst/>
              <a:ahLst/>
              <a:cxnLst/>
              <a:rect l="l" t="t" r="r" b="b"/>
              <a:pathLst>
                <a:path w="5363" h="5370" extrusionOk="0">
                  <a:moveTo>
                    <a:pt x="2685" y="1"/>
                  </a:moveTo>
                  <a:cubicBezTo>
                    <a:pt x="1201" y="1"/>
                    <a:pt x="1" y="1201"/>
                    <a:pt x="1" y="2685"/>
                  </a:cubicBezTo>
                  <a:cubicBezTo>
                    <a:pt x="1" y="4163"/>
                    <a:pt x="1201" y="5370"/>
                    <a:pt x="2685" y="5370"/>
                  </a:cubicBezTo>
                  <a:cubicBezTo>
                    <a:pt x="4163" y="5370"/>
                    <a:pt x="5363" y="4163"/>
                    <a:pt x="5363" y="2685"/>
                  </a:cubicBezTo>
                  <a:cubicBezTo>
                    <a:pt x="5363" y="1201"/>
                    <a:pt x="4163" y="1"/>
                    <a:pt x="26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54"/>
            <p:cNvSpPr/>
            <p:nvPr/>
          </p:nvSpPr>
          <p:spPr>
            <a:xfrm>
              <a:off x="7025141" y="3785023"/>
              <a:ext cx="64184" cy="89773"/>
            </a:xfrm>
            <a:custGeom>
              <a:avLst/>
              <a:gdLst/>
              <a:ahLst/>
              <a:cxnLst/>
              <a:rect l="l" t="t" r="r" b="b"/>
              <a:pathLst>
                <a:path w="2443" h="3417" extrusionOk="0">
                  <a:moveTo>
                    <a:pt x="979" y="751"/>
                  </a:moveTo>
                  <a:lnTo>
                    <a:pt x="979" y="1382"/>
                  </a:lnTo>
                  <a:cubicBezTo>
                    <a:pt x="632" y="1264"/>
                    <a:pt x="493" y="1160"/>
                    <a:pt x="493" y="1022"/>
                  </a:cubicBezTo>
                  <a:cubicBezTo>
                    <a:pt x="493" y="938"/>
                    <a:pt x="673" y="800"/>
                    <a:pt x="979" y="751"/>
                  </a:cubicBezTo>
                  <a:close/>
                  <a:moveTo>
                    <a:pt x="1471" y="2027"/>
                  </a:moveTo>
                  <a:cubicBezTo>
                    <a:pt x="1818" y="2145"/>
                    <a:pt x="1957" y="2249"/>
                    <a:pt x="1957" y="2395"/>
                  </a:cubicBezTo>
                  <a:cubicBezTo>
                    <a:pt x="1964" y="2471"/>
                    <a:pt x="1776" y="2617"/>
                    <a:pt x="1471" y="2659"/>
                  </a:cubicBezTo>
                  <a:lnTo>
                    <a:pt x="1471" y="2027"/>
                  </a:lnTo>
                  <a:close/>
                  <a:moveTo>
                    <a:pt x="1225" y="0"/>
                  </a:moveTo>
                  <a:cubicBezTo>
                    <a:pt x="1102" y="0"/>
                    <a:pt x="979" y="82"/>
                    <a:pt x="979" y="245"/>
                  </a:cubicBezTo>
                  <a:lnTo>
                    <a:pt x="979" y="259"/>
                  </a:lnTo>
                  <a:cubicBezTo>
                    <a:pt x="410" y="328"/>
                    <a:pt x="1" y="626"/>
                    <a:pt x="1" y="1022"/>
                  </a:cubicBezTo>
                  <a:cubicBezTo>
                    <a:pt x="1" y="1563"/>
                    <a:pt x="535" y="1771"/>
                    <a:pt x="979" y="1896"/>
                  </a:cubicBezTo>
                  <a:lnTo>
                    <a:pt x="979" y="2659"/>
                  </a:lnTo>
                  <a:cubicBezTo>
                    <a:pt x="673" y="2610"/>
                    <a:pt x="493" y="2471"/>
                    <a:pt x="493" y="2395"/>
                  </a:cubicBezTo>
                  <a:cubicBezTo>
                    <a:pt x="493" y="2232"/>
                    <a:pt x="370" y="2150"/>
                    <a:pt x="247" y="2150"/>
                  </a:cubicBezTo>
                  <a:cubicBezTo>
                    <a:pt x="124" y="2150"/>
                    <a:pt x="1" y="2232"/>
                    <a:pt x="1" y="2395"/>
                  </a:cubicBezTo>
                  <a:cubicBezTo>
                    <a:pt x="1" y="2783"/>
                    <a:pt x="410" y="3089"/>
                    <a:pt x="979" y="3158"/>
                  </a:cubicBezTo>
                  <a:lnTo>
                    <a:pt x="979" y="3172"/>
                  </a:lnTo>
                  <a:cubicBezTo>
                    <a:pt x="979" y="3335"/>
                    <a:pt x="1102" y="3416"/>
                    <a:pt x="1225" y="3416"/>
                  </a:cubicBezTo>
                  <a:cubicBezTo>
                    <a:pt x="1348" y="3416"/>
                    <a:pt x="1471" y="3335"/>
                    <a:pt x="1471" y="3172"/>
                  </a:cubicBezTo>
                  <a:lnTo>
                    <a:pt x="1471" y="3158"/>
                  </a:lnTo>
                  <a:cubicBezTo>
                    <a:pt x="2040" y="3089"/>
                    <a:pt x="2442" y="2783"/>
                    <a:pt x="2442" y="2395"/>
                  </a:cubicBezTo>
                  <a:cubicBezTo>
                    <a:pt x="2442" y="1847"/>
                    <a:pt x="1908" y="1639"/>
                    <a:pt x="1471" y="1521"/>
                  </a:cubicBezTo>
                  <a:lnTo>
                    <a:pt x="1471" y="751"/>
                  </a:lnTo>
                  <a:cubicBezTo>
                    <a:pt x="1776" y="800"/>
                    <a:pt x="1957" y="938"/>
                    <a:pt x="1957" y="1022"/>
                  </a:cubicBezTo>
                  <a:cubicBezTo>
                    <a:pt x="1957" y="1185"/>
                    <a:pt x="2078" y="1266"/>
                    <a:pt x="2199" y="1266"/>
                  </a:cubicBezTo>
                  <a:cubicBezTo>
                    <a:pt x="2321" y="1266"/>
                    <a:pt x="2442" y="1185"/>
                    <a:pt x="2442" y="1022"/>
                  </a:cubicBezTo>
                  <a:cubicBezTo>
                    <a:pt x="2442" y="626"/>
                    <a:pt x="2040" y="328"/>
                    <a:pt x="1471" y="259"/>
                  </a:cubicBezTo>
                  <a:lnTo>
                    <a:pt x="1471" y="245"/>
                  </a:lnTo>
                  <a:cubicBezTo>
                    <a:pt x="1471" y="82"/>
                    <a:pt x="1348" y="0"/>
                    <a:pt x="1225" y="0"/>
                  </a:cubicBezTo>
                  <a:close/>
                </a:path>
              </a:pathLst>
            </a:custGeom>
            <a:solidFill>
              <a:srgbClr val="EFF2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54"/>
            <p:cNvSpPr/>
            <p:nvPr/>
          </p:nvSpPr>
          <p:spPr>
            <a:xfrm>
              <a:off x="6890652" y="3759355"/>
              <a:ext cx="12795" cy="12795"/>
            </a:xfrm>
            <a:custGeom>
              <a:avLst/>
              <a:gdLst/>
              <a:ahLst/>
              <a:cxnLst/>
              <a:rect l="l" t="t" r="r" b="b"/>
              <a:pathLst>
                <a:path w="487" h="487" extrusionOk="0">
                  <a:moveTo>
                    <a:pt x="243" y="1"/>
                  </a:moveTo>
                  <a:cubicBezTo>
                    <a:pt x="112" y="1"/>
                    <a:pt x="1" y="105"/>
                    <a:pt x="1" y="244"/>
                  </a:cubicBezTo>
                  <a:cubicBezTo>
                    <a:pt x="1" y="376"/>
                    <a:pt x="112" y="486"/>
                    <a:pt x="243" y="486"/>
                  </a:cubicBezTo>
                  <a:cubicBezTo>
                    <a:pt x="382" y="486"/>
                    <a:pt x="486" y="376"/>
                    <a:pt x="486" y="244"/>
                  </a:cubicBezTo>
                  <a:cubicBezTo>
                    <a:pt x="486" y="105"/>
                    <a:pt x="382" y="1"/>
                    <a:pt x="243" y="1"/>
                  </a:cubicBezTo>
                  <a:close/>
                </a:path>
              </a:pathLst>
            </a:custGeom>
            <a:solidFill>
              <a:srgbClr val="8F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54"/>
            <p:cNvSpPr/>
            <p:nvPr/>
          </p:nvSpPr>
          <p:spPr>
            <a:xfrm>
              <a:off x="7211203" y="3759355"/>
              <a:ext cx="12768" cy="12795"/>
            </a:xfrm>
            <a:custGeom>
              <a:avLst/>
              <a:gdLst/>
              <a:ahLst/>
              <a:cxnLst/>
              <a:rect l="l" t="t" r="r" b="b"/>
              <a:pathLst>
                <a:path w="486" h="487" extrusionOk="0">
                  <a:moveTo>
                    <a:pt x="243" y="1"/>
                  </a:moveTo>
                  <a:cubicBezTo>
                    <a:pt x="104" y="1"/>
                    <a:pt x="0" y="105"/>
                    <a:pt x="0" y="244"/>
                  </a:cubicBezTo>
                  <a:cubicBezTo>
                    <a:pt x="0" y="376"/>
                    <a:pt x="104" y="486"/>
                    <a:pt x="243" y="486"/>
                  </a:cubicBezTo>
                  <a:cubicBezTo>
                    <a:pt x="375" y="486"/>
                    <a:pt x="486" y="376"/>
                    <a:pt x="486" y="244"/>
                  </a:cubicBezTo>
                  <a:cubicBezTo>
                    <a:pt x="486" y="105"/>
                    <a:pt x="375" y="1"/>
                    <a:pt x="243" y="1"/>
                  </a:cubicBezTo>
                  <a:close/>
                </a:path>
              </a:pathLst>
            </a:custGeom>
            <a:solidFill>
              <a:srgbClr val="8F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54"/>
            <p:cNvSpPr/>
            <p:nvPr/>
          </p:nvSpPr>
          <p:spPr>
            <a:xfrm>
              <a:off x="6890652" y="3887486"/>
              <a:ext cx="12795" cy="12768"/>
            </a:xfrm>
            <a:custGeom>
              <a:avLst/>
              <a:gdLst/>
              <a:ahLst/>
              <a:cxnLst/>
              <a:rect l="l" t="t" r="r" b="b"/>
              <a:pathLst>
                <a:path w="487" h="486" extrusionOk="0">
                  <a:moveTo>
                    <a:pt x="243" y="0"/>
                  </a:moveTo>
                  <a:cubicBezTo>
                    <a:pt x="112" y="0"/>
                    <a:pt x="1" y="111"/>
                    <a:pt x="1" y="243"/>
                  </a:cubicBezTo>
                  <a:cubicBezTo>
                    <a:pt x="1" y="382"/>
                    <a:pt x="112" y="486"/>
                    <a:pt x="243" y="486"/>
                  </a:cubicBezTo>
                  <a:cubicBezTo>
                    <a:pt x="382" y="486"/>
                    <a:pt x="486" y="382"/>
                    <a:pt x="486" y="243"/>
                  </a:cubicBezTo>
                  <a:cubicBezTo>
                    <a:pt x="486" y="111"/>
                    <a:pt x="382" y="0"/>
                    <a:pt x="243" y="0"/>
                  </a:cubicBezTo>
                  <a:close/>
                </a:path>
              </a:pathLst>
            </a:custGeom>
            <a:solidFill>
              <a:srgbClr val="8F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54"/>
            <p:cNvSpPr/>
            <p:nvPr/>
          </p:nvSpPr>
          <p:spPr>
            <a:xfrm>
              <a:off x="7211203" y="3887486"/>
              <a:ext cx="12768" cy="12768"/>
            </a:xfrm>
            <a:custGeom>
              <a:avLst/>
              <a:gdLst/>
              <a:ahLst/>
              <a:cxnLst/>
              <a:rect l="l" t="t" r="r" b="b"/>
              <a:pathLst>
                <a:path w="486" h="486" extrusionOk="0">
                  <a:moveTo>
                    <a:pt x="243" y="0"/>
                  </a:moveTo>
                  <a:cubicBezTo>
                    <a:pt x="104" y="0"/>
                    <a:pt x="0" y="111"/>
                    <a:pt x="0" y="243"/>
                  </a:cubicBezTo>
                  <a:cubicBezTo>
                    <a:pt x="0" y="382"/>
                    <a:pt x="104" y="486"/>
                    <a:pt x="243" y="486"/>
                  </a:cubicBezTo>
                  <a:cubicBezTo>
                    <a:pt x="375" y="486"/>
                    <a:pt x="486" y="382"/>
                    <a:pt x="486" y="243"/>
                  </a:cubicBezTo>
                  <a:cubicBezTo>
                    <a:pt x="486" y="111"/>
                    <a:pt x="375" y="0"/>
                    <a:pt x="243" y="0"/>
                  </a:cubicBezTo>
                  <a:close/>
                </a:path>
              </a:pathLst>
            </a:custGeom>
            <a:solidFill>
              <a:srgbClr val="8F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54"/>
            <p:cNvSpPr/>
            <p:nvPr/>
          </p:nvSpPr>
          <p:spPr>
            <a:xfrm>
              <a:off x="6871342" y="3932306"/>
              <a:ext cx="371966" cy="12952"/>
            </a:xfrm>
            <a:custGeom>
              <a:avLst/>
              <a:gdLst/>
              <a:ahLst/>
              <a:cxnLst/>
              <a:rect l="l" t="t" r="r" b="b"/>
              <a:pathLst>
                <a:path w="14158" h="493" extrusionOk="0">
                  <a:moveTo>
                    <a:pt x="0" y="0"/>
                  </a:moveTo>
                  <a:lnTo>
                    <a:pt x="0" y="493"/>
                  </a:lnTo>
                  <a:lnTo>
                    <a:pt x="14157" y="493"/>
                  </a:lnTo>
                  <a:lnTo>
                    <a:pt x="141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54"/>
            <p:cNvSpPr/>
            <p:nvPr/>
          </p:nvSpPr>
          <p:spPr>
            <a:xfrm>
              <a:off x="6871342" y="3958001"/>
              <a:ext cx="371966" cy="12768"/>
            </a:xfrm>
            <a:custGeom>
              <a:avLst/>
              <a:gdLst/>
              <a:ahLst/>
              <a:cxnLst/>
              <a:rect l="l" t="t" r="r" b="b"/>
              <a:pathLst>
                <a:path w="14158" h="486" extrusionOk="0">
                  <a:moveTo>
                    <a:pt x="0" y="0"/>
                  </a:moveTo>
                  <a:lnTo>
                    <a:pt x="0" y="486"/>
                  </a:lnTo>
                  <a:lnTo>
                    <a:pt x="14157" y="486"/>
                  </a:lnTo>
                  <a:lnTo>
                    <a:pt x="141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54"/>
            <p:cNvSpPr/>
            <p:nvPr/>
          </p:nvSpPr>
          <p:spPr>
            <a:xfrm>
              <a:off x="6871342" y="3983695"/>
              <a:ext cx="371966" cy="12768"/>
            </a:xfrm>
            <a:custGeom>
              <a:avLst/>
              <a:gdLst/>
              <a:ahLst/>
              <a:cxnLst/>
              <a:rect l="l" t="t" r="r" b="b"/>
              <a:pathLst>
                <a:path w="14158" h="486" extrusionOk="0">
                  <a:moveTo>
                    <a:pt x="0" y="0"/>
                  </a:moveTo>
                  <a:lnTo>
                    <a:pt x="0" y="243"/>
                  </a:lnTo>
                  <a:cubicBezTo>
                    <a:pt x="0" y="375"/>
                    <a:pt x="111" y="486"/>
                    <a:pt x="250" y="486"/>
                  </a:cubicBezTo>
                  <a:lnTo>
                    <a:pt x="13907" y="486"/>
                  </a:lnTo>
                  <a:cubicBezTo>
                    <a:pt x="14046" y="486"/>
                    <a:pt x="14157" y="375"/>
                    <a:pt x="14157" y="243"/>
                  </a:cubicBezTo>
                  <a:lnTo>
                    <a:pt x="141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2" name="Google Shape;1642;p54"/>
          <p:cNvGrpSpPr/>
          <p:nvPr/>
        </p:nvGrpSpPr>
        <p:grpSpPr>
          <a:xfrm>
            <a:off x="4370621" y="1632269"/>
            <a:ext cx="402757" cy="372728"/>
            <a:chOff x="7402362" y="3681535"/>
            <a:chExt cx="402757" cy="372728"/>
          </a:xfrm>
        </p:grpSpPr>
        <p:sp>
          <p:nvSpPr>
            <p:cNvPr id="1643" name="Google Shape;1643;p54"/>
            <p:cNvSpPr/>
            <p:nvPr/>
          </p:nvSpPr>
          <p:spPr>
            <a:xfrm>
              <a:off x="7471248" y="3681535"/>
              <a:ext cx="333871" cy="303763"/>
            </a:xfrm>
            <a:custGeom>
              <a:avLst/>
              <a:gdLst/>
              <a:ahLst/>
              <a:cxnLst/>
              <a:rect l="l" t="t" r="r" b="b"/>
              <a:pathLst>
                <a:path w="12708" h="11562" extrusionOk="0">
                  <a:moveTo>
                    <a:pt x="6341" y="0"/>
                  </a:moveTo>
                  <a:cubicBezTo>
                    <a:pt x="4868" y="0"/>
                    <a:pt x="3393" y="562"/>
                    <a:pt x="2268" y="1687"/>
                  </a:cubicBezTo>
                  <a:cubicBezTo>
                    <a:pt x="0" y="3955"/>
                    <a:pt x="21" y="7624"/>
                    <a:pt x="2296" y="9871"/>
                  </a:cubicBezTo>
                  <a:cubicBezTo>
                    <a:pt x="2407" y="9982"/>
                    <a:pt x="2518" y="10086"/>
                    <a:pt x="2636" y="10184"/>
                  </a:cubicBezTo>
                  <a:cubicBezTo>
                    <a:pt x="3718" y="11105"/>
                    <a:pt x="5049" y="11561"/>
                    <a:pt x="6375" y="11561"/>
                  </a:cubicBezTo>
                  <a:cubicBezTo>
                    <a:pt x="7854" y="11561"/>
                    <a:pt x="9327" y="10994"/>
                    <a:pt x="10446" y="9871"/>
                  </a:cubicBezTo>
                  <a:cubicBezTo>
                    <a:pt x="12576" y="7749"/>
                    <a:pt x="12707" y="4343"/>
                    <a:pt x="10758" y="2061"/>
                  </a:cubicBezTo>
                  <a:cubicBezTo>
                    <a:pt x="10661" y="1943"/>
                    <a:pt x="10557" y="1832"/>
                    <a:pt x="10446" y="1721"/>
                  </a:cubicBezTo>
                  <a:cubicBezTo>
                    <a:pt x="9320" y="574"/>
                    <a:pt x="7831" y="0"/>
                    <a:pt x="63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54"/>
            <p:cNvSpPr/>
            <p:nvPr/>
          </p:nvSpPr>
          <p:spPr>
            <a:xfrm>
              <a:off x="7540502" y="3735683"/>
              <a:ext cx="236741" cy="236558"/>
            </a:xfrm>
            <a:custGeom>
              <a:avLst/>
              <a:gdLst/>
              <a:ahLst/>
              <a:cxnLst/>
              <a:rect l="l" t="t" r="r" b="b"/>
              <a:pathLst>
                <a:path w="9011" h="9004" extrusionOk="0">
                  <a:moveTo>
                    <a:pt x="8122" y="0"/>
                  </a:moveTo>
                  <a:lnTo>
                    <a:pt x="0" y="8123"/>
                  </a:lnTo>
                  <a:cubicBezTo>
                    <a:pt x="423" y="8483"/>
                    <a:pt x="895" y="8781"/>
                    <a:pt x="1401" y="9003"/>
                  </a:cubicBezTo>
                  <a:lnTo>
                    <a:pt x="9010" y="1401"/>
                  </a:lnTo>
                  <a:cubicBezTo>
                    <a:pt x="8781" y="888"/>
                    <a:pt x="8483" y="416"/>
                    <a:pt x="81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54"/>
            <p:cNvSpPr/>
            <p:nvPr/>
          </p:nvSpPr>
          <p:spPr>
            <a:xfrm>
              <a:off x="7472693" y="3728274"/>
              <a:ext cx="283585" cy="256998"/>
            </a:xfrm>
            <a:custGeom>
              <a:avLst/>
              <a:gdLst/>
              <a:ahLst/>
              <a:cxnLst/>
              <a:rect l="l" t="t" r="r" b="b"/>
              <a:pathLst>
                <a:path w="10794" h="9782" extrusionOk="0">
                  <a:moveTo>
                    <a:pt x="9427" y="8869"/>
                  </a:moveTo>
                  <a:cubicBezTo>
                    <a:pt x="9426" y="8870"/>
                    <a:pt x="9424" y="8871"/>
                    <a:pt x="9423" y="8872"/>
                  </a:cubicBezTo>
                  <a:lnTo>
                    <a:pt x="9423" y="8872"/>
                  </a:lnTo>
                  <a:cubicBezTo>
                    <a:pt x="9422" y="8873"/>
                    <a:pt x="9421" y="8875"/>
                    <a:pt x="9420" y="8876"/>
                  </a:cubicBezTo>
                  <a:lnTo>
                    <a:pt x="9427" y="8869"/>
                  </a:lnTo>
                  <a:close/>
                  <a:moveTo>
                    <a:pt x="4560" y="0"/>
                  </a:moveTo>
                  <a:cubicBezTo>
                    <a:pt x="3489" y="0"/>
                    <a:pt x="2412" y="298"/>
                    <a:pt x="1457" y="907"/>
                  </a:cubicBezTo>
                  <a:cubicBezTo>
                    <a:pt x="1" y="3189"/>
                    <a:pt x="327" y="6178"/>
                    <a:pt x="2241" y="8092"/>
                  </a:cubicBezTo>
                  <a:cubicBezTo>
                    <a:pt x="2352" y="8203"/>
                    <a:pt x="2463" y="8307"/>
                    <a:pt x="2574" y="8405"/>
                  </a:cubicBezTo>
                  <a:cubicBezTo>
                    <a:pt x="3647" y="9316"/>
                    <a:pt x="4980" y="9782"/>
                    <a:pt x="6320" y="9782"/>
                  </a:cubicBezTo>
                  <a:cubicBezTo>
                    <a:pt x="7394" y="9782"/>
                    <a:pt x="8472" y="9482"/>
                    <a:pt x="9423" y="8872"/>
                  </a:cubicBezTo>
                  <a:lnTo>
                    <a:pt x="9423" y="8872"/>
                  </a:lnTo>
                  <a:cubicBezTo>
                    <a:pt x="10793" y="6736"/>
                    <a:pt x="10605" y="3957"/>
                    <a:pt x="8955" y="2023"/>
                  </a:cubicBezTo>
                  <a:cubicBezTo>
                    <a:pt x="8858" y="1912"/>
                    <a:pt x="8754" y="1794"/>
                    <a:pt x="8643" y="1690"/>
                  </a:cubicBezTo>
                  <a:cubicBezTo>
                    <a:pt x="7529" y="576"/>
                    <a:pt x="6051" y="0"/>
                    <a:pt x="45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54"/>
            <p:cNvSpPr/>
            <p:nvPr/>
          </p:nvSpPr>
          <p:spPr>
            <a:xfrm>
              <a:off x="7508791" y="3711985"/>
              <a:ext cx="251691" cy="243572"/>
            </a:xfrm>
            <a:custGeom>
              <a:avLst/>
              <a:gdLst/>
              <a:ahLst/>
              <a:cxnLst/>
              <a:rect l="l" t="t" r="r" b="b"/>
              <a:pathLst>
                <a:path w="9580" h="9271" extrusionOk="0">
                  <a:moveTo>
                    <a:pt x="4946" y="1"/>
                  </a:moveTo>
                  <a:cubicBezTo>
                    <a:pt x="4842" y="1"/>
                    <a:pt x="4738" y="7"/>
                    <a:pt x="4641" y="14"/>
                  </a:cubicBezTo>
                  <a:cubicBezTo>
                    <a:pt x="2906" y="125"/>
                    <a:pt x="1381" y="1201"/>
                    <a:pt x="694" y="2796"/>
                  </a:cubicBezTo>
                  <a:cubicBezTo>
                    <a:pt x="0" y="4384"/>
                    <a:pt x="257" y="6229"/>
                    <a:pt x="1360" y="7575"/>
                  </a:cubicBezTo>
                  <a:cubicBezTo>
                    <a:pt x="1561" y="7818"/>
                    <a:pt x="1790" y="8047"/>
                    <a:pt x="2039" y="8248"/>
                  </a:cubicBezTo>
                  <a:cubicBezTo>
                    <a:pt x="2878" y="8922"/>
                    <a:pt x="3906" y="9270"/>
                    <a:pt x="4943" y="9270"/>
                  </a:cubicBezTo>
                  <a:cubicBezTo>
                    <a:pt x="5623" y="9270"/>
                    <a:pt x="6306" y="9121"/>
                    <a:pt x="6943" y="8816"/>
                  </a:cubicBezTo>
                  <a:cubicBezTo>
                    <a:pt x="8553" y="8047"/>
                    <a:pt x="9579" y="6417"/>
                    <a:pt x="9579" y="4634"/>
                  </a:cubicBezTo>
                  <a:cubicBezTo>
                    <a:pt x="9579" y="3247"/>
                    <a:pt x="8955" y="1936"/>
                    <a:pt x="7880" y="1055"/>
                  </a:cubicBezTo>
                  <a:cubicBezTo>
                    <a:pt x="7741" y="937"/>
                    <a:pt x="7595" y="833"/>
                    <a:pt x="7443" y="736"/>
                  </a:cubicBezTo>
                  <a:cubicBezTo>
                    <a:pt x="6694" y="257"/>
                    <a:pt x="5827" y="1"/>
                    <a:pt x="49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54"/>
            <p:cNvSpPr/>
            <p:nvPr/>
          </p:nvSpPr>
          <p:spPr>
            <a:xfrm>
              <a:off x="7496575" y="3728248"/>
              <a:ext cx="251323" cy="227310"/>
            </a:xfrm>
            <a:custGeom>
              <a:avLst/>
              <a:gdLst/>
              <a:ahLst/>
              <a:cxnLst/>
              <a:rect l="l" t="t" r="r" b="b"/>
              <a:pathLst>
                <a:path w="9566" h="8652" extrusionOk="0">
                  <a:moveTo>
                    <a:pt x="3663" y="0"/>
                  </a:moveTo>
                  <a:cubicBezTo>
                    <a:pt x="3458" y="0"/>
                    <a:pt x="3252" y="11"/>
                    <a:pt x="3045" y="34"/>
                  </a:cubicBezTo>
                  <a:cubicBezTo>
                    <a:pt x="444" y="1580"/>
                    <a:pt x="0" y="5159"/>
                    <a:pt x="2137" y="7296"/>
                  </a:cubicBezTo>
                  <a:cubicBezTo>
                    <a:pt x="3053" y="8211"/>
                    <a:pt x="4232" y="8652"/>
                    <a:pt x="5403" y="8652"/>
                  </a:cubicBezTo>
                  <a:cubicBezTo>
                    <a:pt x="6963" y="8652"/>
                    <a:pt x="8508" y="7869"/>
                    <a:pt x="9392" y="6387"/>
                  </a:cubicBezTo>
                  <a:cubicBezTo>
                    <a:pt x="9565" y="4813"/>
                    <a:pt x="9080" y="3231"/>
                    <a:pt x="8053" y="2024"/>
                  </a:cubicBezTo>
                  <a:cubicBezTo>
                    <a:pt x="7949" y="1913"/>
                    <a:pt x="7845" y="1795"/>
                    <a:pt x="7741" y="1691"/>
                  </a:cubicBezTo>
                  <a:cubicBezTo>
                    <a:pt x="6653" y="603"/>
                    <a:pt x="5183" y="0"/>
                    <a:pt x="36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54"/>
            <p:cNvSpPr/>
            <p:nvPr/>
          </p:nvSpPr>
          <p:spPr>
            <a:xfrm>
              <a:off x="7511524" y="3731296"/>
              <a:ext cx="221976" cy="232564"/>
            </a:xfrm>
            <a:custGeom>
              <a:avLst/>
              <a:gdLst/>
              <a:ahLst/>
              <a:cxnLst/>
              <a:rect l="l" t="t" r="r" b="b"/>
              <a:pathLst>
                <a:path w="8449" h="8852" extrusionOk="0">
                  <a:moveTo>
                    <a:pt x="7339" y="1"/>
                  </a:moveTo>
                  <a:lnTo>
                    <a:pt x="0" y="7339"/>
                  </a:lnTo>
                  <a:cubicBezTo>
                    <a:pt x="139" y="7866"/>
                    <a:pt x="340" y="8373"/>
                    <a:pt x="597" y="8851"/>
                  </a:cubicBezTo>
                  <a:lnTo>
                    <a:pt x="1935" y="7513"/>
                  </a:lnTo>
                  <a:lnTo>
                    <a:pt x="8449" y="1000"/>
                  </a:lnTo>
                  <a:cubicBezTo>
                    <a:pt x="8247" y="750"/>
                    <a:pt x="8025" y="521"/>
                    <a:pt x="7776" y="320"/>
                  </a:cubicBezTo>
                  <a:cubicBezTo>
                    <a:pt x="7637" y="202"/>
                    <a:pt x="7491" y="98"/>
                    <a:pt x="73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54"/>
            <p:cNvSpPr/>
            <p:nvPr/>
          </p:nvSpPr>
          <p:spPr>
            <a:xfrm>
              <a:off x="7519721" y="3712169"/>
              <a:ext cx="144157" cy="136696"/>
            </a:xfrm>
            <a:custGeom>
              <a:avLst/>
              <a:gdLst/>
              <a:ahLst/>
              <a:cxnLst/>
              <a:rect l="l" t="t" r="r" b="b"/>
              <a:pathLst>
                <a:path w="5487" h="5203" extrusionOk="0">
                  <a:moveTo>
                    <a:pt x="4530" y="0"/>
                  </a:moveTo>
                  <a:cubicBezTo>
                    <a:pt x="4426" y="0"/>
                    <a:pt x="4322" y="7"/>
                    <a:pt x="4225" y="14"/>
                  </a:cubicBezTo>
                  <a:lnTo>
                    <a:pt x="0" y="4232"/>
                  </a:lnTo>
                  <a:cubicBezTo>
                    <a:pt x="91" y="4571"/>
                    <a:pt x="215" y="4897"/>
                    <a:pt x="382" y="5203"/>
                  </a:cubicBezTo>
                  <a:lnTo>
                    <a:pt x="5487" y="98"/>
                  </a:lnTo>
                  <a:cubicBezTo>
                    <a:pt x="5175" y="35"/>
                    <a:pt x="4849" y="0"/>
                    <a:pt x="45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54"/>
            <p:cNvSpPr/>
            <p:nvPr/>
          </p:nvSpPr>
          <p:spPr>
            <a:xfrm>
              <a:off x="7502039" y="3706442"/>
              <a:ext cx="276466" cy="254686"/>
            </a:xfrm>
            <a:custGeom>
              <a:avLst/>
              <a:gdLst/>
              <a:ahLst/>
              <a:cxnLst/>
              <a:rect l="l" t="t" r="r" b="b"/>
              <a:pathLst>
                <a:path w="10523" h="9694" extrusionOk="0">
                  <a:moveTo>
                    <a:pt x="5203" y="434"/>
                  </a:moveTo>
                  <a:cubicBezTo>
                    <a:pt x="6375" y="434"/>
                    <a:pt x="7492" y="898"/>
                    <a:pt x="8324" y="1724"/>
                  </a:cubicBezTo>
                  <a:cubicBezTo>
                    <a:pt x="9808" y="3215"/>
                    <a:pt x="10044" y="5545"/>
                    <a:pt x="8872" y="7300"/>
                  </a:cubicBezTo>
                  <a:cubicBezTo>
                    <a:pt x="8035" y="8555"/>
                    <a:pt x="6642" y="9259"/>
                    <a:pt x="5203" y="9259"/>
                  </a:cubicBezTo>
                  <a:cubicBezTo>
                    <a:pt x="4638" y="9259"/>
                    <a:pt x="4065" y="9150"/>
                    <a:pt x="3517" y="8923"/>
                  </a:cubicBezTo>
                  <a:cubicBezTo>
                    <a:pt x="1568" y="8119"/>
                    <a:pt x="465" y="6052"/>
                    <a:pt x="875" y="3992"/>
                  </a:cubicBezTo>
                  <a:cubicBezTo>
                    <a:pt x="1284" y="1925"/>
                    <a:pt x="3094" y="434"/>
                    <a:pt x="5203" y="434"/>
                  </a:cubicBezTo>
                  <a:close/>
                  <a:moveTo>
                    <a:pt x="5207" y="0"/>
                  </a:moveTo>
                  <a:cubicBezTo>
                    <a:pt x="4584" y="0"/>
                    <a:pt x="3954" y="120"/>
                    <a:pt x="3351" y="371"/>
                  </a:cubicBezTo>
                  <a:cubicBezTo>
                    <a:pt x="1214" y="1252"/>
                    <a:pt x="1" y="3520"/>
                    <a:pt x="451" y="5788"/>
                  </a:cubicBezTo>
                  <a:cubicBezTo>
                    <a:pt x="895" y="8056"/>
                    <a:pt x="2886" y="9693"/>
                    <a:pt x="5203" y="9693"/>
                  </a:cubicBezTo>
                  <a:cubicBezTo>
                    <a:pt x="5211" y="9693"/>
                    <a:pt x="5220" y="9693"/>
                    <a:pt x="5228" y="9693"/>
                  </a:cubicBezTo>
                  <a:cubicBezTo>
                    <a:pt x="6502" y="9693"/>
                    <a:pt x="7727" y="9181"/>
                    <a:pt x="8629" y="8278"/>
                  </a:cubicBezTo>
                  <a:cubicBezTo>
                    <a:pt x="10266" y="6641"/>
                    <a:pt x="10523" y="4082"/>
                    <a:pt x="9240" y="2154"/>
                  </a:cubicBezTo>
                  <a:cubicBezTo>
                    <a:pt x="8319" y="775"/>
                    <a:pt x="6788" y="0"/>
                    <a:pt x="52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54"/>
            <p:cNvSpPr/>
            <p:nvPr/>
          </p:nvSpPr>
          <p:spPr>
            <a:xfrm>
              <a:off x="7402362" y="3750580"/>
              <a:ext cx="333871" cy="303684"/>
            </a:xfrm>
            <a:custGeom>
              <a:avLst/>
              <a:gdLst/>
              <a:ahLst/>
              <a:cxnLst/>
              <a:rect l="l" t="t" r="r" b="b"/>
              <a:pathLst>
                <a:path w="12708" h="11559" extrusionOk="0">
                  <a:moveTo>
                    <a:pt x="6339" y="0"/>
                  </a:moveTo>
                  <a:cubicBezTo>
                    <a:pt x="4863" y="0"/>
                    <a:pt x="3387" y="562"/>
                    <a:pt x="2262" y="1688"/>
                  </a:cubicBezTo>
                  <a:cubicBezTo>
                    <a:pt x="0" y="3949"/>
                    <a:pt x="14" y="7625"/>
                    <a:pt x="2296" y="9865"/>
                  </a:cubicBezTo>
                  <a:cubicBezTo>
                    <a:pt x="2407" y="9976"/>
                    <a:pt x="2518" y="10080"/>
                    <a:pt x="2629" y="10177"/>
                  </a:cubicBezTo>
                  <a:cubicBezTo>
                    <a:pt x="3711" y="11101"/>
                    <a:pt x="5041" y="11558"/>
                    <a:pt x="6368" y="11558"/>
                  </a:cubicBezTo>
                  <a:cubicBezTo>
                    <a:pt x="7850" y="11558"/>
                    <a:pt x="9327" y="10989"/>
                    <a:pt x="10446" y="9865"/>
                  </a:cubicBezTo>
                  <a:lnTo>
                    <a:pt x="10446" y="9872"/>
                  </a:lnTo>
                  <a:cubicBezTo>
                    <a:pt x="12569" y="7743"/>
                    <a:pt x="12708" y="4344"/>
                    <a:pt x="10758" y="2055"/>
                  </a:cubicBezTo>
                  <a:cubicBezTo>
                    <a:pt x="10654" y="1937"/>
                    <a:pt x="10557" y="1826"/>
                    <a:pt x="10446" y="1715"/>
                  </a:cubicBezTo>
                  <a:cubicBezTo>
                    <a:pt x="9318" y="573"/>
                    <a:pt x="7828" y="0"/>
                    <a:pt x="63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54"/>
            <p:cNvSpPr/>
            <p:nvPr/>
          </p:nvSpPr>
          <p:spPr>
            <a:xfrm>
              <a:off x="7471432" y="3804570"/>
              <a:ext cx="236741" cy="236741"/>
            </a:xfrm>
            <a:custGeom>
              <a:avLst/>
              <a:gdLst/>
              <a:ahLst/>
              <a:cxnLst/>
              <a:rect l="l" t="t" r="r" b="b"/>
              <a:pathLst>
                <a:path w="9011" h="9011" extrusionOk="0">
                  <a:moveTo>
                    <a:pt x="8129" y="0"/>
                  </a:moveTo>
                  <a:lnTo>
                    <a:pt x="0" y="8122"/>
                  </a:lnTo>
                  <a:cubicBezTo>
                    <a:pt x="423" y="8483"/>
                    <a:pt x="895" y="8781"/>
                    <a:pt x="1408" y="9010"/>
                  </a:cubicBezTo>
                  <a:lnTo>
                    <a:pt x="9010" y="1401"/>
                  </a:lnTo>
                  <a:cubicBezTo>
                    <a:pt x="8788" y="895"/>
                    <a:pt x="8490" y="423"/>
                    <a:pt x="8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54"/>
            <p:cNvSpPr/>
            <p:nvPr/>
          </p:nvSpPr>
          <p:spPr>
            <a:xfrm>
              <a:off x="7435334" y="3781029"/>
              <a:ext cx="256078" cy="243520"/>
            </a:xfrm>
            <a:custGeom>
              <a:avLst/>
              <a:gdLst/>
              <a:ahLst/>
              <a:cxnLst/>
              <a:rect l="l" t="t" r="r" b="b"/>
              <a:pathLst>
                <a:path w="9747" h="9269" extrusionOk="0">
                  <a:moveTo>
                    <a:pt x="5117" y="0"/>
                  </a:moveTo>
                  <a:cubicBezTo>
                    <a:pt x="4109" y="0"/>
                    <a:pt x="3101" y="328"/>
                    <a:pt x="2262" y="986"/>
                  </a:cubicBezTo>
                  <a:cubicBezTo>
                    <a:pt x="556" y="2318"/>
                    <a:pt x="1" y="4656"/>
                    <a:pt x="930" y="6618"/>
                  </a:cubicBezTo>
                  <a:cubicBezTo>
                    <a:pt x="1705" y="8262"/>
                    <a:pt x="3357" y="9269"/>
                    <a:pt x="5120" y="9269"/>
                  </a:cubicBezTo>
                  <a:cubicBezTo>
                    <a:pt x="5455" y="9269"/>
                    <a:pt x="5795" y="9232"/>
                    <a:pt x="6133" y="9157"/>
                  </a:cubicBezTo>
                  <a:cubicBezTo>
                    <a:pt x="8248" y="8679"/>
                    <a:pt x="9746" y="6799"/>
                    <a:pt x="9746" y="4635"/>
                  </a:cubicBezTo>
                  <a:cubicBezTo>
                    <a:pt x="9746" y="3247"/>
                    <a:pt x="9122" y="1930"/>
                    <a:pt x="8054" y="1049"/>
                  </a:cubicBezTo>
                  <a:cubicBezTo>
                    <a:pt x="7201" y="351"/>
                    <a:pt x="6159" y="0"/>
                    <a:pt x="511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54"/>
            <p:cNvSpPr/>
            <p:nvPr/>
          </p:nvSpPr>
          <p:spPr>
            <a:xfrm>
              <a:off x="7435701" y="3780924"/>
              <a:ext cx="211231" cy="198962"/>
            </a:xfrm>
            <a:custGeom>
              <a:avLst/>
              <a:gdLst/>
              <a:ahLst/>
              <a:cxnLst/>
              <a:rect l="l" t="t" r="r" b="b"/>
              <a:pathLst>
                <a:path w="8040" h="7573" extrusionOk="0">
                  <a:moveTo>
                    <a:pt x="5097" y="1"/>
                  </a:moveTo>
                  <a:cubicBezTo>
                    <a:pt x="3906" y="1"/>
                    <a:pt x="2718" y="458"/>
                    <a:pt x="1818" y="1358"/>
                  </a:cubicBezTo>
                  <a:cubicBezTo>
                    <a:pt x="133" y="3043"/>
                    <a:pt x="1" y="5735"/>
                    <a:pt x="1520" y="7573"/>
                  </a:cubicBezTo>
                  <a:lnTo>
                    <a:pt x="1520" y="7573"/>
                  </a:lnTo>
                  <a:lnTo>
                    <a:pt x="8040" y="1053"/>
                  </a:lnTo>
                  <a:cubicBezTo>
                    <a:pt x="7180" y="348"/>
                    <a:pt x="6137" y="1"/>
                    <a:pt x="50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54"/>
            <p:cNvSpPr/>
            <p:nvPr/>
          </p:nvSpPr>
          <p:spPr>
            <a:xfrm>
              <a:off x="7452122" y="3785417"/>
              <a:ext cx="174949" cy="174791"/>
            </a:xfrm>
            <a:custGeom>
              <a:avLst/>
              <a:gdLst/>
              <a:ahLst/>
              <a:cxnLst/>
              <a:rect l="l" t="t" r="r" b="b"/>
              <a:pathLst>
                <a:path w="6659" h="6653" extrusionOk="0">
                  <a:moveTo>
                    <a:pt x="5688" y="1"/>
                  </a:moveTo>
                  <a:lnTo>
                    <a:pt x="0" y="5682"/>
                  </a:lnTo>
                  <a:cubicBezTo>
                    <a:pt x="97" y="6014"/>
                    <a:pt x="222" y="6340"/>
                    <a:pt x="388" y="6653"/>
                  </a:cubicBezTo>
                  <a:lnTo>
                    <a:pt x="6659" y="382"/>
                  </a:lnTo>
                  <a:cubicBezTo>
                    <a:pt x="6354" y="216"/>
                    <a:pt x="6028" y="91"/>
                    <a:pt x="5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54"/>
            <p:cNvSpPr/>
            <p:nvPr/>
          </p:nvSpPr>
          <p:spPr>
            <a:xfrm>
              <a:off x="7432969" y="3775407"/>
              <a:ext cx="276466" cy="254791"/>
            </a:xfrm>
            <a:custGeom>
              <a:avLst/>
              <a:gdLst/>
              <a:ahLst/>
              <a:cxnLst/>
              <a:rect l="l" t="t" r="r" b="b"/>
              <a:pathLst>
                <a:path w="10523" h="9698" extrusionOk="0">
                  <a:moveTo>
                    <a:pt x="5229" y="437"/>
                  </a:moveTo>
                  <a:cubicBezTo>
                    <a:pt x="6392" y="437"/>
                    <a:pt x="7505" y="901"/>
                    <a:pt x="8324" y="1727"/>
                  </a:cubicBezTo>
                  <a:cubicBezTo>
                    <a:pt x="9815" y="3212"/>
                    <a:pt x="10044" y="5549"/>
                    <a:pt x="8879" y="7297"/>
                  </a:cubicBezTo>
                  <a:cubicBezTo>
                    <a:pt x="8036" y="8554"/>
                    <a:pt x="6642" y="9262"/>
                    <a:pt x="5203" y="9262"/>
                  </a:cubicBezTo>
                  <a:cubicBezTo>
                    <a:pt x="4640" y="9262"/>
                    <a:pt x="4070" y="9153"/>
                    <a:pt x="3524" y="8927"/>
                  </a:cubicBezTo>
                  <a:cubicBezTo>
                    <a:pt x="1575" y="8123"/>
                    <a:pt x="472" y="6056"/>
                    <a:pt x="882" y="3989"/>
                  </a:cubicBezTo>
                  <a:cubicBezTo>
                    <a:pt x="1291" y="1922"/>
                    <a:pt x="3101" y="437"/>
                    <a:pt x="5203" y="437"/>
                  </a:cubicBezTo>
                  <a:cubicBezTo>
                    <a:pt x="5212" y="437"/>
                    <a:pt x="5220" y="437"/>
                    <a:pt x="5229" y="437"/>
                  </a:cubicBezTo>
                  <a:close/>
                  <a:moveTo>
                    <a:pt x="5204" y="0"/>
                  </a:moveTo>
                  <a:cubicBezTo>
                    <a:pt x="4583" y="0"/>
                    <a:pt x="3954" y="119"/>
                    <a:pt x="3351" y="368"/>
                  </a:cubicBezTo>
                  <a:cubicBezTo>
                    <a:pt x="1215" y="1256"/>
                    <a:pt x="1" y="3524"/>
                    <a:pt x="452" y="5792"/>
                  </a:cubicBezTo>
                  <a:cubicBezTo>
                    <a:pt x="902" y="8060"/>
                    <a:pt x="2893" y="9697"/>
                    <a:pt x="5203" y="9697"/>
                  </a:cubicBezTo>
                  <a:cubicBezTo>
                    <a:pt x="6493" y="9697"/>
                    <a:pt x="7728" y="9191"/>
                    <a:pt x="8636" y="8275"/>
                  </a:cubicBezTo>
                  <a:cubicBezTo>
                    <a:pt x="10266" y="6645"/>
                    <a:pt x="10523" y="4079"/>
                    <a:pt x="9240" y="2157"/>
                  </a:cubicBezTo>
                  <a:cubicBezTo>
                    <a:pt x="8319" y="773"/>
                    <a:pt x="6786" y="0"/>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54"/>
            <p:cNvSpPr/>
            <p:nvPr/>
          </p:nvSpPr>
          <p:spPr>
            <a:xfrm>
              <a:off x="7528286" y="3838093"/>
              <a:ext cx="82758" cy="129418"/>
            </a:xfrm>
            <a:custGeom>
              <a:avLst/>
              <a:gdLst/>
              <a:ahLst/>
              <a:cxnLst/>
              <a:rect l="l" t="t" r="r" b="b"/>
              <a:pathLst>
                <a:path w="3150" h="4926" extrusionOk="0">
                  <a:moveTo>
                    <a:pt x="1575" y="0"/>
                  </a:moveTo>
                  <a:cubicBezTo>
                    <a:pt x="722" y="0"/>
                    <a:pt x="14" y="604"/>
                    <a:pt x="14" y="1339"/>
                  </a:cubicBezTo>
                  <a:cubicBezTo>
                    <a:pt x="14" y="2081"/>
                    <a:pt x="715" y="2678"/>
                    <a:pt x="1575" y="2678"/>
                  </a:cubicBezTo>
                  <a:cubicBezTo>
                    <a:pt x="2199" y="2678"/>
                    <a:pt x="2705" y="3087"/>
                    <a:pt x="2705" y="3579"/>
                  </a:cubicBezTo>
                  <a:cubicBezTo>
                    <a:pt x="2705" y="4079"/>
                    <a:pt x="2199" y="4488"/>
                    <a:pt x="1575" y="4488"/>
                  </a:cubicBezTo>
                  <a:cubicBezTo>
                    <a:pt x="958" y="4488"/>
                    <a:pt x="451" y="4079"/>
                    <a:pt x="451" y="3579"/>
                  </a:cubicBezTo>
                  <a:cubicBezTo>
                    <a:pt x="465" y="3423"/>
                    <a:pt x="349" y="3345"/>
                    <a:pt x="233" y="3345"/>
                  </a:cubicBezTo>
                  <a:cubicBezTo>
                    <a:pt x="117" y="3345"/>
                    <a:pt x="0" y="3423"/>
                    <a:pt x="14" y="3579"/>
                  </a:cubicBezTo>
                  <a:cubicBezTo>
                    <a:pt x="14" y="4322"/>
                    <a:pt x="715" y="4925"/>
                    <a:pt x="1575" y="4925"/>
                  </a:cubicBezTo>
                  <a:cubicBezTo>
                    <a:pt x="2442" y="4925"/>
                    <a:pt x="3136" y="4322"/>
                    <a:pt x="3136" y="3579"/>
                  </a:cubicBezTo>
                  <a:cubicBezTo>
                    <a:pt x="3136" y="2844"/>
                    <a:pt x="2442" y="2241"/>
                    <a:pt x="1575" y="2241"/>
                  </a:cubicBezTo>
                  <a:cubicBezTo>
                    <a:pt x="958" y="2241"/>
                    <a:pt x="451" y="1838"/>
                    <a:pt x="451" y="1339"/>
                  </a:cubicBezTo>
                  <a:cubicBezTo>
                    <a:pt x="451" y="840"/>
                    <a:pt x="958" y="437"/>
                    <a:pt x="1575" y="437"/>
                  </a:cubicBezTo>
                  <a:cubicBezTo>
                    <a:pt x="2199" y="437"/>
                    <a:pt x="2705" y="840"/>
                    <a:pt x="2705" y="1339"/>
                  </a:cubicBezTo>
                  <a:cubicBezTo>
                    <a:pt x="2692" y="1499"/>
                    <a:pt x="2806" y="1578"/>
                    <a:pt x="2921" y="1578"/>
                  </a:cubicBezTo>
                  <a:cubicBezTo>
                    <a:pt x="3035" y="1578"/>
                    <a:pt x="3149" y="1499"/>
                    <a:pt x="3136" y="1339"/>
                  </a:cubicBezTo>
                  <a:cubicBezTo>
                    <a:pt x="3136" y="604"/>
                    <a:pt x="2435" y="0"/>
                    <a:pt x="15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54"/>
            <p:cNvSpPr/>
            <p:nvPr/>
          </p:nvSpPr>
          <p:spPr>
            <a:xfrm>
              <a:off x="7563622" y="3825798"/>
              <a:ext cx="12164" cy="153353"/>
            </a:xfrm>
            <a:custGeom>
              <a:avLst/>
              <a:gdLst/>
              <a:ahLst/>
              <a:cxnLst/>
              <a:rect l="l" t="t" r="r" b="b"/>
              <a:pathLst>
                <a:path w="463" h="5837" extrusionOk="0">
                  <a:moveTo>
                    <a:pt x="232" y="0"/>
                  </a:moveTo>
                  <a:cubicBezTo>
                    <a:pt x="117" y="0"/>
                    <a:pt x="1" y="80"/>
                    <a:pt x="15" y="239"/>
                  </a:cubicBezTo>
                  <a:lnTo>
                    <a:pt x="15" y="5622"/>
                  </a:lnTo>
                  <a:cubicBezTo>
                    <a:pt x="15" y="5740"/>
                    <a:pt x="112" y="5837"/>
                    <a:pt x="230" y="5837"/>
                  </a:cubicBezTo>
                  <a:cubicBezTo>
                    <a:pt x="355" y="5837"/>
                    <a:pt x="452" y="5740"/>
                    <a:pt x="445" y="5622"/>
                  </a:cubicBezTo>
                  <a:lnTo>
                    <a:pt x="445" y="239"/>
                  </a:lnTo>
                  <a:cubicBezTo>
                    <a:pt x="462" y="80"/>
                    <a:pt x="348" y="0"/>
                    <a:pt x="2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7</a:t>
            </a:r>
            <a:endParaRPr lang="en" dirty="0"/>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7E3EFE-B3E4-4F0E-AE6F-6FA684B60751}"/>
              </a:ext>
            </a:extLst>
          </p:cNvPr>
          <p:cNvSpPr>
            <a:spLocks noGrp="1"/>
          </p:cNvSpPr>
          <p:nvPr>
            <p:ph type="title"/>
          </p:nvPr>
        </p:nvSpPr>
        <p:spPr/>
        <p:txBody>
          <a:bodyPr/>
          <a:lstStyle/>
          <a:p>
            <a:r>
              <a:rPr lang="en-US" sz="2000" b="1" i="0" dirty="0">
                <a:solidFill>
                  <a:srgbClr val="33475B"/>
                </a:solidFill>
                <a:effectLst/>
                <a:latin typeface="AvenirNext"/>
              </a:rPr>
              <a:t>Control</a:t>
            </a:r>
            <a:endParaRPr lang="en-US" sz="2000" dirty="0"/>
          </a:p>
        </p:txBody>
      </p:sp>
      <p:sp>
        <p:nvSpPr>
          <p:cNvPr id="4" name="Title 3">
            <a:extLst>
              <a:ext uri="{FF2B5EF4-FFF2-40B4-BE49-F238E27FC236}">
                <a16:creationId xmlns="" xmlns:a16="http://schemas.microsoft.com/office/drawing/2014/main" id="{B6AC3FBB-1CA7-491F-A423-18F08C97BE3F}"/>
              </a:ext>
            </a:extLst>
          </p:cNvPr>
          <p:cNvSpPr>
            <a:spLocks noGrp="1"/>
          </p:cNvSpPr>
          <p:nvPr>
            <p:ph type="title" idx="2"/>
          </p:nvPr>
        </p:nvSpPr>
        <p:spPr/>
        <p:txBody>
          <a:bodyPr/>
          <a:lstStyle/>
          <a:p>
            <a:r>
              <a:rPr lang="en-US" sz="2000" b="1" i="0" dirty="0">
                <a:solidFill>
                  <a:srgbClr val="33475B"/>
                </a:solidFill>
                <a:effectLst/>
                <a:latin typeface="AvenirNext"/>
              </a:rPr>
              <a:t>Options</a:t>
            </a:r>
            <a:endParaRPr lang="en-US" sz="2000" dirty="0"/>
          </a:p>
        </p:txBody>
      </p:sp>
      <p:sp>
        <p:nvSpPr>
          <p:cNvPr id="6" name="Title 5">
            <a:extLst>
              <a:ext uri="{FF2B5EF4-FFF2-40B4-BE49-F238E27FC236}">
                <a16:creationId xmlns="" xmlns:a16="http://schemas.microsoft.com/office/drawing/2014/main" id="{2811FE9B-83D1-483A-9749-10F3D43544AA}"/>
              </a:ext>
            </a:extLst>
          </p:cNvPr>
          <p:cNvSpPr>
            <a:spLocks noGrp="1"/>
          </p:cNvSpPr>
          <p:nvPr>
            <p:ph type="title" idx="4"/>
          </p:nvPr>
        </p:nvSpPr>
        <p:spPr/>
        <p:txBody>
          <a:bodyPr/>
          <a:lstStyle/>
          <a:p>
            <a:r>
              <a:rPr lang="en-US" b="1" i="0" dirty="0">
                <a:solidFill>
                  <a:srgbClr val="33475B"/>
                </a:solidFill>
                <a:effectLst/>
                <a:latin typeface="AvenirNext"/>
              </a:rPr>
              <a:t> </a:t>
            </a:r>
            <a:r>
              <a:rPr lang="en-US" sz="2000" b="1" i="0" dirty="0">
                <a:solidFill>
                  <a:srgbClr val="33475B"/>
                </a:solidFill>
                <a:effectLst/>
                <a:latin typeface="AvenirNext"/>
              </a:rPr>
              <a:t>Information</a:t>
            </a:r>
            <a:endParaRPr lang="en-US" sz="2000" dirty="0"/>
          </a:p>
        </p:txBody>
      </p:sp>
      <p:sp>
        <p:nvSpPr>
          <p:cNvPr id="8" name="Title 7">
            <a:extLst>
              <a:ext uri="{FF2B5EF4-FFF2-40B4-BE49-F238E27FC236}">
                <a16:creationId xmlns="" xmlns:a16="http://schemas.microsoft.com/office/drawing/2014/main" id="{A68745F7-0A8E-4B12-B4E5-ADB28232A9DF}"/>
              </a:ext>
            </a:extLst>
          </p:cNvPr>
          <p:cNvSpPr>
            <a:spLocks noGrp="1"/>
          </p:cNvSpPr>
          <p:nvPr>
            <p:ph type="title" idx="6"/>
          </p:nvPr>
        </p:nvSpPr>
        <p:spPr/>
        <p:txBody>
          <a:bodyPr/>
          <a:lstStyle/>
          <a:p>
            <a:r>
              <a:rPr lang="en-US" sz="2000" b="1" i="0" dirty="0">
                <a:solidFill>
                  <a:srgbClr val="33475B"/>
                </a:solidFill>
                <a:effectLst/>
                <a:latin typeface="AvenirNext"/>
              </a:rPr>
              <a:t>Transparency</a:t>
            </a:r>
            <a:endParaRPr lang="en-US" sz="2000" dirty="0"/>
          </a:p>
        </p:txBody>
      </p:sp>
      <p:sp>
        <p:nvSpPr>
          <p:cNvPr id="10" name="Title 9">
            <a:extLst>
              <a:ext uri="{FF2B5EF4-FFF2-40B4-BE49-F238E27FC236}">
                <a16:creationId xmlns="" xmlns:a16="http://schemas.microsoft.com/office/drawing/2014/main" id="{0376277B-86E7-472D-8656-9B20317CF280}"/>
              </a:ext>
            </a:extLst>
          </p:cNvPr>
          <p:cNvSpPr>
            <a:spLocks noGrp="1"/>
          </p:cNvSpPr>
          <p:nvPr>
            <p:ph type="title" idx="8"/>
          </p:nvPr>
        </p:nvSpPr>
        <p:spPr/>
        <p:txBody>
          <a:bodyPr/>
          <a:lstStyle/>
          <a:p>
            <a:r>
              <a:rPr lang="en-US" sz="2000" b="1" i="0" dirty="0">
                <a:solidFill>
                  <a:srgbClr val="33475B"/>
                </a:solidFill>
                <a:effectLst/>
                <a:latin typeface="AvenirNext"/>
              </a:rPr>
              <a:t>Accessibility</a:t>
            </a:r>
            <a:endParaRPr lang="en-US" sz="2000" dirty="0"/>
          </a:p>
        </p:txBody>
      </p:sp>
      <p:sp>
        <p:nvSpPr>
          <p:cNvPr id="12" name="Title 11">
            <a:extLst>
              <a:ext uri="{FF2B5EF4-FFF2-40B4-BE49-F238E27FC236}">
                <a16:creationId xmlns="" xmlns:a16="http://schemas.microsoft.com/office/drawing/2014/main" id="{9DEDFF40-2597-4FF6-8647-E406EB51A168}"/>
              </a:ext>
            </a:extLst>
          </p:cNvPr>
          <p:cNvSpPr>
            <a:spLocks noGrp="1"/>
          </p:cNvSpPr>
          <p:nvPr>
            <p:ph type="title" idx="13"/>
          </p:nvPr>
        </p:nvSpPr>
        <p:spPr/>
        <p:txBody>
          <a:bodyPr/>
          <a:lstStyle/>
          <a:p>
            <a:r>
              <a:rPr lang="en-US" sz="2000" b="1" i="0" dirty="0">
                <a:solidFill>
                  <a:srgbClr val="33475B"/>
                </a:solidFill>
                <a:effectLst/>
                <a:latin typeface="AvenirNext"/>
              </a:rPr>
              <a:t>Fairness</a:t>
            </a:r>
            <a:endParaRPr lang="en-US" sz="2000" dirty="0"/>
          </a:p>
        </p:txBody>
      </p:sp>
      <p:sp>
        <p:nvSpPr>
          <p:cNvPr id="14" name="Title 13">
            <a:extLst>
              <a:ext uri="{FF2B5EF4-FFF2-40B4-BE49-F238E27FC236}">
                <a16:creationId xmlns="" xmlns:a16="http://schemas.microsoft.com/office/drawing/2014/main" id="{EFE42DFB-6E66-4ED2-BCD7-53AAA12CA7F5}"/>
              </a:ext>
            </a:extLst>
          </p:cNvPr>
          <p:cNvSpPr>
            <a:spLocks noGrp="1"/>
          </p:cNvSpPr>
          <p:nvPr>
            <p:ph type="title" idx="15"/>
          </p:nvPr>
        </p:nvSpPr>
        <p:spPr/>
        <p:txBody>
          <a:bodyPr/>
          <a:lstStyle/>
          <a:p>
            <a:r>
              <a:rPr lang="en-US" dirty="0"/>
              <a:t>SERVICE NEEDS</a:t>
            </a:r>
          </a:p>
        </p:txBody>
      </p:sp>
      <p:grpSp>
        <p:nvGrpSpPr>
          <p:cNvPr id="15" name="Google Shape;10884;p92">
            <a:extLst>
              <a:ext uri="{FF2B5EF4-FFF2-40B4-BE49-F238E27FC236}">
                <a16:creationId xmlns="" xmlns:a16="http://schemas.microsoft.com/office/drawing/2014/main" id="{E59D241B-53B0-4D5D-BEE8-296509C49280}"/>
              </a:ext>
            </a:extLst>
          </p:cNvPr>
          <p:cNvGrpSpPr/>
          <p:nvPr/>
        </p:nvGrpSpPr>
        <p:grpSpPr>
          <a:xfrm>
            <a:off x="4442300" y="1723586"/>
            <a:ext cx="259399" cy="370524"/>
            <a:chOff x="1341612" y="3340055"/>
            <a:chExt cx="259399" cy="370524"/>
          </a:xfrm>
        </p:grpSpPr>
        <p:sp>
          <p:nvSpPr>
            <p:cNvPr id="16" name="Google Shape;10885;p92">
              <a:extLst>
                <a:ext uri="{FF2B5EF4-FFF2-40B4-BE49-F238E27FC236}">
                  <a16:creationId xmlns="" xmlns:a16="http://schemas.microsoft.com/office/drawing/2014/main" id="{828D1899-74EB-473A-8DAB-567F92E0DF79}"/>
                </a:ext>
              </a:extLst>
            </p:cNvPr>
            <p:cNvSpPr/>
            <p:nvPr/>
          </p:nvSpPr>
          <p:spPr>
            <a:xfrm>
              <a:off x="1383954" y="3340055"/>
              <a:ext cx="43615" cy="35664"/>
            </a:xfrm>
            <a:custGeom>
              <a:avLst/>
              <a:gdLst/>
              <a:ahLst/>
              <a:cxnLst/>
              <a:rect l="l" t="t" r="r" b="b"/>
              <a:pathLst>
                <a:path w="2913" h="2382" extrusionOk="0">
                  <a:moveTo>
                    <a:pt x="999" y="0"/>
                  </a:moveTo>
                  <a:cubicBezTo>
                    <a:pt x="452" y="0"/>
                    <a:pt x="11" y="442"/>
                    <a:pt x="11" y="989"/>
                  </a:cubicBezTo>
                  <a:lnTo>
                    <a:pt x="11" y="2019"/>
                  </a:lnTo>
                  <a:cubicBezTo>
                    <a:pt x="0" y="2260"/>
                    <a:pt x="179" y="2381"/>
                    <a:pt x="360" y="2381"/>
                  </a:cubicBezTo>
                  <a:cubicBezTo>
                    <a:pt x="542" y="2381"/>
                    <a:pt x="726" y="2260"/>
                    <a:pt x="726" y="2019"/>
                  </a:cubicBezTo>
                  <a:lnTo>
                    <a:pt x="726" y="989"/>
                  </a:lnTo>
                  <a:cubicBezTo>
                    <a:pt x="726" y="841"/>
                    <a:pt x="852" y="736"/>
                    <a:pt x="999" y="736"/>
                  </a:cubicBezTo>
                  <a:lnTo>
                    <a:pt x="1924" y="736"/>
                  </a:lnTo>
                  <a:cubicBezTo>
                    <a:pt x="2071" y="736"/>
                    <a:pt x="2197" y="841"/>
                    <a:pt x="2197" y="989"/>
                  </a:cubicBezTo>
                  <a:lnTo>
                    <a:pt x="2197" y="2019"/>
                  </a:lnTo>
                  <a:cubicBezTo>
                    <a:pt x="2197" y="2260"/>
                    <a:pt x="2376" y="2381"/>
                    <a:pt x="2555" y="2381"/>
                  </a:cubicBezTo>
                  <a:cubicBezTo>
                    <a:pt x="2733" y="2381"/>
                    <a:pt x="2912" y="2260"/>
                    <a:pt x="2912" y="2019"/>
                  </a:cubicBezTo>
                  <a:lnTo>
                    <a:pt x="2912" y="989"/>
                  </a:lnTo>
                  <a:cubicBezTo>
                    <a:pt x="2912" y="442"/>
                    <a:pt x="2471" y="0"/>
                    <a:pt x="1924" y="0"/>
                  </a:cubicBezTo>
                  <a:close/>
                </a:path>
              </a:pathLst>
            </a:custGeom>
            <a:solidFill>
              <a:srgbClr val="344D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886;p92">
              <a:extLst>
                <a:ext uri="{FF2B5EF4-FFF2-40B4-BE49-F238E27FC236}">
                  <a16:creationId xmlns="" xmlns:a16="http://schemas.microsoft.com/office/drawing/2014/main" id="{23E55CB8-85BE-4FC7-BEE6-F754C5735649}"/>
                </a:ext>
              </a:extLst>
            </p:cNvPr>
            <p:cNvSpPr/>
            <p:nvPr/>
          </p:nvSpPr>
          <p:spPr>
            <a:xfrm>
              <a:off x="1363966" y="3403329"/>
              <a:ext cx="237045" cy="307251"/>
            </a:xfrm>
            <a:custGeom>
              <a:avLst/>
              <a:gdLst/>
              <a:ahLst/>
              <a:cxnLst/>
              <a:rect l="l" t="t" r="r" b="b"/>
              <a:pathLst>
                <a:path w="15832" h="20521" extrusionOk="0">
                  <a:moveTo>
                    <a:pt x="736" y="0"/>
                  </a:moveTo>
                  <a:cubicBezTo>
                    <a:pt x="337" y="0"/>
                    <a:pt x="0" y="337"/>
                    <a:pt x="0" y="757"/>
                  </a:cubicBezTo>
                  <a:lnTo>
                    <a:pt x="0" y="19763"/>
                  </a:lnTo>
                  <a:cubicBezTo>
                    <a:pt x="0" y="20184"/>
                    <a:pt x="337" y="20520"/>
                    <a:pt x="736" y="20520"/>
                  </a:cubicBezTo>
                  <a:lnTo>
                    <a:pt x="15075" y="20520"/>
                  </a:lnTo>
                  <a:cubicBezTo>
                    <a:pt x="15495" y="20520"/>
                    <a:pt x="15832" y="20184"/>
                    <a:pt x="15832" y="19763"/>
                  </a:cubicBezTo>
                  <a:lnTo>
                    <a:pt x="15832" y="757"/>
                  </a:lnTo>
                  <a:cubicBezTo>
                    <a:pt x="15832" y="337"/>
                    <a:pt x="15495" y="0"/>
                    <a:pt x="15075" y="0"/>
                  </a:cubicBezTo>
                  <a:close/>
                </a:path>
              </a:pathLst>
            </a:custGeom>
            <a:solidFill>
              <a:srgbClr val="EEF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887;p92">
              <a:extLst>
                <a:ext uri="{FF2B5EF4-FFF2-40B4-BE49-F238E27FC236}">
                  <a16:creationId xmlns="" xmlns:a16="http://schemas.microsoft.com/office/drawing/2014/main" id="{E599E5D2-56FD-421B-9F4E-A8E6CDD9CB66}"/>
                </a:ext>
              </a:extLst>
            </p:cNvPr>
            <p:cNvSpPr/>
            <p:nvPr/>
          </p:nvSpPr>
          <p:spPr>
            <a:xfrm>
              <a:off x="1341612" y="3371841"/>
              <a:ext cx="237045" cy="306936"/>
            </a:xfrm>
            <a:custGeom>
              <a:avLst/>
              <a:gdLst/>
              <a:ahLst/>
              <a:cxnLst/>
              <a:rect l="l" t="t" r="r" b="b"/>
              <a:pathLst>
                <a:path w="15832" h="20500" extrusionOk="0">
                  <a:moveTo>
                    <a:pt x="736" y="1"/>
                  </a:moveTo>
                  <a:cubicBezTo>
                    <a:pt x="337" y="1"/>
                    <a:pt x="1" y="337"/>
                    <a:pt x="1" y="737"/>
                  </a:cubicBezTo>
                  <a:lnTo>
                    <a:pt x="1" y="19764"/>
                  </a:lnTo>
                  <a:cubicBezTo>
                    <a:pt x="1" y="20163"/>
                    <a:pt x="337" y="20500"/>
                    <a:pt x="736" y="20500"/>
                  </a:cubicBezTo>
                  <a:lnTo>
                    <a:pt x="15075" y="20500"/>
                  </a:lnTo>
                  <a:cubicBezTo>
                    <a:pt x="15495" y="20500"/>
                    <a:pt x="15832" y="20163"/>
                    <a:pt x="15832" y="19743"/>
                  </a:cubicBezTo>
                  <a:lnTo>
                    <a:pt x="15832" y="737"/>
                  </a:lnTo>
                  <a:cubicBezTo>
                    <a:pt x="15832" y="337"/>
                    <a:pt x="15495" y="1"/>
                    <a:pt x="15075" y="1"/>
                  </a:cubicBezTo>
                  <a:close/>
                </a:path>
              </a:pathLst>
            </a:custGeom>
            <a:solidFill>
              <a:srgbClr val="FBFC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888;p92">
              <a:extLst>
                <a:ext uri="{FF2B5EF4-FFF2-40B4-BE49-F238E27FC236}">
                  <a16:creationId xmlns="" xmlns:a16="http://schemas.microsoft.com/office/drawing/2014/main" id="{5080431F-2BEC-48DF-8FF6-8ED2A87EA586}"/>
                </a:ext>
              </a:extLst>
            </p:cNvPr>
            <p:cNvSpPr/>
            <p:nvPr/>
          </p:nvSpPr>
          <p:spPr>
            <a:xfrm>
              <a:off x="1556303" y="3371841"/>
              <a:ext cx="22354" cy="306936"/>
            </a:xfrm>
            <a:custGeom>
              <a:avLst/>
              <a:gdLst/>
              <a:ahLst/>
              <a:cxnLst/>
              <a:rect l="l" t="t" r="r" b="b"/>
              <a:pathLst>
                <a:path w="1493" h="20500" extrusionOk="0">
                  <a:moveTo>
                    <a:pt x="0" y="1"/>
                  </a:moveTo>
                  <a:lnTo>
                    <a:pt x="0" y="20500"/>
                  </a:lnTo>
                  <a:lnTo>
                    <a:pt x="736" y="20500"/>
                  </a:lnTo>
                  <a:cubicBezTo>
                    <a:pt x="1156" y="20500"/>
                    <a:pt x="1493" y="20163"/>
                    <a:pt x="1493" y="19743"/>
                  </a:cubicBezTo>
                  <a:lnTo>
                    <a:pt x="1493" y="737"/>
                  </a:lnTo>
                  <a:cubicBezTo>
                    <a:pt x="1493" y="337"/>
                    <a:pt x="1156" y="1"/>
                    <a:pt x="736" y="1"/>
                  </a:cubicBezTo>
                  <a:close/>
                </a:path>
              </a:pathLst>
            </a:custGeom>
            <a:solidFill>
              <a:srgbClr val="F5F7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889;p92">
              <a:extLst>
                <a:ext uri="{FF2B5EF4-FFF2-40B4-BE49-F238E27FC236}">
                  <a16:creationId xmlns="" xmlns:a16="http://schemas.microsoft.com/office/drawing/2014/main" id="{590DF4DF-795D-4756-9EA6-9B2B81131DBD}"/>
                </a:ext>
              </a:extLst>
            </p:cNvPr>
            <p:cNvSpPr/>
            <p:nvPr/>
          </p:nvSpPr>
          <p:spPr>
            <a:xfrm>
              <a:off x="1379387" y="3455583"/>
              <a:ext cx="44708" cy="44708"/>
            </a:xfrm>
            <a:custGeom>
              <a:avLst/>
              <a:gdLst/>
              <a:ahLst/>
              <a:cxnLst/>
              <a:rect l="l" t="t" r="r" b="b"/>
              <a:pathLst>
                <a:path w="2986" h="2986" extrusionOk="0">
                  <a:moveTo>
                    <a:pt x="190" y="0"/>
                  </a:moveTo>
                  <a:cubicBezTo>
                    <a:pt x="85" y="0"/>
                    <a:pt x="0" y="84"/>
                    <a:pt x="0" y="190"/>
                  </a:cubicBezTo>
                  <a:lnTo>
                    <a:pt x="0" y="2797"/>
                  </a:lnTo>
                  <a:cubicBezTo>
                    <a:pt x="0" y="2902"/>
                    <a:pt x="85" y="2986"/>
                    <a:pt x="190" y="2986"/>
                  </a:cubicBezTo>
                  <a:lnTo>
                    <a:pt x="2797" y="2986"/>
                  </a:lnTo>
                  <a:cubicBezTo>
                    <a:pt x="2902" y="2986"/>
                    <a:pt x="2986" y="2902"/>
                    <a:pt x="2986" y="2797"/>
                  </a:cubicBezTo>
                  <a:lnTo>
                    <a:pt x="2986" y="190"/>
                  </a:lnTo>
                  <a:cubicBezTo>
                    <a:pt x="2986" y="84"/>
                    <a:pt x="2902" y="0"/>
                    <a:pt x="2797" y="0"/>
                  </a:cubicBezTo>
                  <a:close/>
                </a:path>
              </a:pathLst>
            </a:custGeom>
            <a:solidFill>
              <a:srgbClr val="D1DB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890;p92">
              <a:extLst>
                <a:ext uri="{FF2B5EF4-FFF2-40B4-BE49-F238E27FC236}">
                  <a16:creationId xmlns="" xmlns:a16="http://schemas.microsoft.com/office/drawing/2014/main" id="{45D102DC-B129-4F20-9BB4-73B023226EEA}"/>
                </a:ext>
              </a:extLst>
            </p:cNvPr>
            <p:cNvSpPr/>
            <p:nvPr/>
          </p:nvSpPr>
          <p:spPr>
            <a:xfrm>
              <a:off x="1379387" y="3527975"/>
              <a:ext cx="44708" cy="44723"/>
            </a:xfrm>
            <a:custGeom>
              <a:avLst/>
              <a:gdLst/>
              <a:ahLst/>
              <a:cxnLst/>
              <a:rect l="l" t="t" r="r" b="b"/>
              <a:pathLst>
                <a:path w="2986" h="2987" extrusionOk="0">
                  <a:moveTo>
                    <a:pt x="190" y="1"/>
                  </a:moveTo>
                  <a:cubicBezTo>
                    <a:pt x="85" y="1"/>
                    <a:pt x="0" y="85"/>
                    <a:pt x="0" y="190"/>
                  </a:cubicBezTo>
                  <a:lnTo>
                    <a:pt x="0" y="2776"/>
                  </a:lnTo>
                  <a:cubicBezTo>
                    <a:pt x="0" y="2881"/>
                    <a:pt x="85" y="2986"/>
                    <a:pt x="190" y="2986"/>
                  </a:cubicBezTo>
                  <a:lnTo>
                    <a:pt x="2797" y="2986"/>
                  </a:lnTo>
                  <a:cubicBezTo>
                    <a:pt x="2902" y="2986"/>
                    <a:pt x="2986" y="2881"/>
                    <a:pt x="2986" y="2776"/>
                  </a:cubicBezTo>
                  <a:lnTo>
                    <a:pt x="2986" y="190"/>
                  </a:lnTo>
                  <a:cubicBezTo>
                    <a:pt x="2986" y="85"/>
                    <a:pt x="2902" y="1"/>
                    <a:pt x="2797" y="1"/>
                  </a:cubicBezTo>
                  <a:close/>
                </a:path>
              </a:pathLst>
            </a:custGeom>
            <a:solidFill>
              <a:srgbClr val="B2C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891;p92">
              <a:extLst>
                <a:ext uri="{FF2B5EF4-FFF2-40B4-BE49-F238E27FC236}">
                  <a16:creationId xmlns="" xmlns:a16="http://schemas.microsoft.com/office/drawing/2014/main" id="{F8FA680D-21E4-42C9-8CB5-8E2A159C7851}"/>
                </a:ext>
              </a:extLst>
            </p:cNvPr>
            <p:cNvSpPr/>
            <p:nvPr/>
          </p:nvSpPr>
          <p:spPr>
            <a:xfrm>
              <a:off x="1379387" y="3600067"/>
              <a:ext cx="44708" cy="44708"/>
            </a:xfrm>
            <a:custGeom>
              <a:avLst/>
              <a:gdLst/>
              <a:ahLst/>
              <a:cxnLst/>
              <a:rect l="l" t="t" r="r" b="b"/>
              <a:pathLst>
                <a:path w="2986" h="2986" extrusionOk="0">
                  <a:moveTo>
                    <a:pt x="190" y="1"/>
                  </a:moveTo>
                  <a:cubicBezTo>
                    <a:pt x="85" y="1"/>
                    <a:pt x="0" y="85"/>
                    <a:pt x="0" y="211"/>
                  </a:cubicBezTo>
                  <a:lnTo>
                    <a:pt x="0" y="2797"/>
                  </a:lnTo>
                  <a:cubicBezTo>
                    <a:pt x="0" y="2902"/>
                    <a:pt x="85" y="2986"/>
                    <a:pt x="190" y="2986"/>
                  </a:cubicBezTo>
                  <a:lnTo>
                    <a:pt x="2797" y="2986"/>
                  </a:lnTo>
                  <a:cubicBezTo>
                    <a:pt x="2902" y="2986"/>
                    <a:pt x="2986" y="2902"/>
                    <a:pt x="2986" y="2797"/>
                  </a:cubicBezTo>
                  <a:lnTo>
                    <a:pt x="2986" y="211"/>
                  </a:lnTo>
                  <a:cubicBezTo>
                    <a:pt x="2986" y="85"/>
                    <a:pt x="2902" y="1"/>
                    <a:pt x="2797"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892;p92">
              <a:extLst>
                <a:ext uri="{FF2B5EF4-FFF2-40B4-BE49-F238E27FC236}">
                  <a16:creationId xmlns="" xmlns:a16="http://schemas.microsoft.com/office/drawing/2014/main" id="{B3B376B6-0F49-43BB-8527-1B8F0EC336C9}"/>
                </a:ext>
              </a:extLst>
            </p:cNvPr>
            <p:cNvSpPr/>
            <p:nvPr/>
          </p:nvSpPr>
          <p:spPr>
            <a:xfrm>
              <a:off x="1444233" y="3459041"/>
              <a:ext cx="103894" cy="11035"/>
            </a:xfrm>
            <a:custGeom>
              <a:avLst/>
              <a:gdLst/>
              <a:ahLst/>
              <a:cxnLst/>
              <a:rect l="l" t="t" r="r" b="b"/>
              <a:pathLst>
                <a:path w="6939" h="737" extrusionOk="0">
                  <a:moveTo>
                    <a:pt x="484" y="1"/>
                  </a:moveTo>
                  <a:cubicBezTo>
                    <a:pt x="0" y="1"/>
                    <a:pt x="0" y="736"/>
                    <a:pt x="484" y="736"/>
                  </a:cubicBezTo>
                  <a:lnTo>
                    <a:pt x="6455" y="736"/>
                  </a:lnTo>
                  <a:cubicBezTo>
                    <a:pt x="6939" y="736"/>
                    <a:pt x="6939" y="1"/>
                    <a:pt x="6455" y="1"/>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893;p92">
              <a:extLst>
                <a:ext uri="{FF2B5EF4-FFF2-40B4-BE49-F238E27FC236}">
                  <a16:creationId xmlns="" xmlns:a16="http://schemas.microsoft.com/office/drawing/2014/main" id="{B10BF778-9376-4CCD-A3E6-6343819C65B6}"/>
                </a:ext>
              </a:extLst>
            </p:cNvPr>
            <p:cNvSpPr/>
            <p:nvPr/>
          </p:nvSpPr>
          <p:spPr>
            <a:xfrm>
              <a:off x="1444233" y="3482967"/>
              <a:ext cx="103894" cy="10720"/>
            </a:xfrm>
            <a:custGeom>
              <a:avLst/>
              <a:gdLst/>
              <a:ahLst/>
              <a:cxnLst/>
              <a:rect l="l" t="t" r="r" b="b"/>
              <a:pathLst>
                <a:path w="6939" h="716" extrusionOk="0">
                  <a:moveTo>
                    <a:pt x="484" y="0"/>
                  </a:moveTo>
                  <a:cubicBezTo>
                    <a:pt x="0" y="0"/>
                    <a:pt x="0" y="715"/>
                    <a:pt x="484" y="715"/>
                  </a:cubicBezTo>
                  <a:lnTo>
                    <a:pt x="6455" y="715"/>
                  </a:lnTo>
                  <a:cubicBezTo>
                    <a:pt x="6939" y="715"/>
                    <a:pt x="6939" y="0"/>
                    <a:pt x="6455" y="0"/>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894;p92">
              <a:extLst>
                <a:ext uri="{FF2B5EF4-FFF2-40B4-BE49-F238E27FC236}">
                  <a16:creationId xmlns="" xmlns:a16="http://schemas.microsoft.com/office/drawing/2014/main" id="{9777F3E1-D366-4A89-8142-1AD49F31E39D}"/>
                </a:ext>
              </a:extLst>
            </p:cNvPr>
            <p:cNvSpPr/>
            <p:nvPr/>
          </p:nvSpPr>
          <p:spPr>
            <a:xfrm>
              <a:off x="1444233" y="3531433"/>
              <a:ext cx="103894" cy="10735"/>
            </a:xfrm>
            <a:custGeom>
              <a:avLst/>
              <a:gdLst/>
              <a:ahLst/>
              <a:cxnLst/>
              <a:rect l="l" t="t" r="r" b="b"/>
              <a:pathLst>
                <a:path w="6939" h="717" extrusionOk="0">
                  <a:moveTo>
                    <a:pt x="464" y="1"/>
                  </a:moveTo>
                  <a:cubicBezTo>
                    <a:pt x="1" y="1"/>
                    <a:pt x="7" y="716"/>
                    <a:pt x="484" y="716"/>
                  </a:cubicBezTo>
                  <a:lnTo>
                    <a:pt x="6455" y="716"/>
                  </a:lnTo>
                  <a:cubicBezTo>
                    <a:pt x="6939" y="716"/>
                    <a:pt x="6939" y="1"/>
                    <a:pt x="6455" y="1"/>
                  </a:cubicBezTo>
                  <a:lnTo>
                    <a:pt x="484" y="1"/>
                  </a:lnTo>
                  <a:cubicBezTo>
                    <a:pt x="477" y="1"/>
                    <a:pt x="471" y="1"/>
                    <a:pt x="464" y="1"/>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895;p92">
              <a:extLst>
                <a:ext uri="{FF2B5EF4-FFF2-40B4-BE49-F238E27FC236}">
                  <a16:creationId xmlns="" xmlns:a16="http://schemas.microsoft.com/office/drawing/2014/main" id="{5E1EB995-4719-47D3-B19E-3ED403BB9298}"/>
                </a:ext>
              </a:extLst>
            </p:cNvPr>
            <p:cNvSpPr/>
            <p:nvPr/>
          </p:nvSpPr>
          <p:spPr>
            <a:xfrm>
              <a:off x="1444233" y="3555359"/>
              <a:ext cx="103894" cy="10720"/>
            </a:xfrm>
            <a:custGeom>
              <a:avLst/>
              <a:gdLst/>
              <a:ahLst/>
              <a:cxnLst/>
              <a:rect l="l" t="t" r="r" b="b"/>
              <a:pathLst>
                <a:path w="6939" h="716" extrusionOk="0">
                  <a:moveTo>
                    <a:pt x="464" y="1"/>
                  </a:moveTo>
                  <a:cubicBezTo>
                    <a:pt x="1" y="1"/>
                    <a:pt x="7" y="716"/>
                    <a:pt x="484" y="716"/>
                  </a:cubicBezTo>
                  <a:lnTo>
                    <a:pt x="6455" y="716"/>
                  </a:lnTo>
                  <a:cubicBezTo>
                    <a:pt x="6939" y="716"/>
                    <a:pt x="6939" y="1"/>
                    <a:pt x="6455" y="1"/>
                  </a:cubicBezTo>
                  <a:lnTo>
                    <a:pt x="484" y="1"/>
                  </a:lnTo>
                  <a:cubicBezTo>
                    <a:pt x="477" y="1"/>
                    <a:pt x="471" y="1"/>
                    <a:pt x="464" y="1"/>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896;p92">
              <a:extLst>
                <a:ext uri="{FF2B5EF4-FFF2-40B4-BE49-F238E27FC236}">
                  <a16:creationId xmlns="" xmlns:a16="http://schemas.microsoft.com/office/drawing/2014/main" id="{CF7072BD-F55B-4C3B-AF19-45E1DB218567}"/>
                </a:ext>
              </a:extLst>
            </p:cNvPr>
            <p:cNvSpPr/>
            <p:nvPr/>
          </p:nvSpPr>
          <p:spPr>
            <a:xfrm>
              <a:off x="1444233" y="3603526"/>
              <a:ext cx="103894" cy="11035"/>
            </a:xfrm>
            <a:custGeom>
              <a:avLst/>
              <a:gdLst/>
              <a:ahLst/>
              <a:cxnLst/>
              <a:rect l="l" t="t" r="r" b="b"/>
              <a:pathLst>
                <a:path w="6939" h="737" extrusionOk="0">
                  <a:moveTo>
                    <a:pt x="484" y="1"/>
                  </a:moveTo>
                  <a:cubicBezTo>
                    <a:pt x="0" y="1"/>
                    <a:pt x="0" y="737"/>
                    <a:pt x="484" y="737"/>
                  </a:cubicBezTo>
                  <a:lnTo>
                    <a:pt x="6455" y="737"/>
                  </a:lnTo>
                  <a:cubicBezTo>
                    <a:pt x="6939" y="737"/>
                    <a:pt x="6939" y="1"/>
                    <a:pt x="6455" y="1"/>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897;p92">
              <a:extLst>
                <a:ext uri="{FF2B5EF4-FFF2-40B4-BE49-F238E27FC236}">
                  <a16:creationId xmlns="" xmlns:a16="http://schemas.microsoft.com/office/drawing/2014/main" id="{B466AC49-C015-4CF5-BC75-07AA9AAE208D}"/>
                </a:ext>
              </a:extLst>
            </p:cNvPr>
            <p:cNvSpPr/>
            <p:nvPr/>
          </p:nvSpPr>
          <p:spPr>
            <a:xfrm>
              <a:off x="1444233" y="3627452"/>
              <a:ext cx="103894" cy="11035"/>
            </a:xfrm>
            <a:custGeom>
              <a:avLst/>
              <a:gdLst/>
              <a:ahLst/>
              <a:cxnLst/>
              <a:rect l="l" t="t" r="r" b="b"/>
              <a:pathLst>
                <a:path w="6939" h="737" extrusionOk="0">
                  <a:moveTo>
                    <a:pt x="484" y="1"/>
                  </a:moveTo>
                  <a:cubicBezTo>
                    <a:pt x="0" y="1"/>
                    <a:pt x="0" y="736"/>
                    <a:pt x="484" y="736"/>
                  </a:cubicBezTo>
                  <a:lnTo>
                    <a:pt x="6455" y="736"/>
                  </a:lnTo>
                  <a:cubicBezTo>
                    <a:pt x="6939" y="736"/>
                    <a:pt x="6939" y="1"/>
                    <a:pt x="6455" y="1"/>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898;p92">
              <a:extLst>
                <a:ext uri="{FF2B5EF4-FFF2-40B4-BE49-F238E27FC236}">
                  <a16:creationId xmlns="" xmlns:a16="http://schemas.microsoft.com/office/drawing/2014/main" id="{3E5BFC5E-EB60-48A7-867F-BA47BBAB45E8}"/>
                </a:ext>
              </a:extLst>
            </p:cNvPr>
            <p:cNvSpPr/>
            <p:nvPr/>
          </p:nvSpPr>
          <p:spPr>
            <a:xfrm>
              <a:off x="1390183" y="3448845"/>
              <a:ext cx="55413" cy="37087"/>
            </a:xfrm>
            <a:custGeom>
              <a:avLst/>
              <a:gdLst/>
              <a:ahLst/>
              <a:cxnLst/>
              <a:rect l="l" t="t" r="r" b="b"/>
              <a:pathLst>
                <a:path w="3701" h="2477" extrusionOk="0">
                  <a:moveTo>
                    <a:pt x="3156" y="0"/>
                  </a:moveTo>
                  <a:cubicBezTo>
                    <a:pt x="3077" y="0"/>
                    <a:pt x="2995" y="28"/>
                    <a:pt x="2917" y="93"/>
                  </a:cubicBezTo>
                  <a:lnTo>
                    <a:pt x="1130" y="1607"/>
                  </a:lnTo>
                  <a:lnTo>
                    <a:pt x="772" y="1228"/>
                  </a:lnTo>
                  <a:cubicBezTo>
                    <a:pt x="722" y="1155"/>
                    <a:pt x="653" y="1124"/>
                    <a:pt x="580" y="1124"/>
                  </a:cubicBezTo>
                  <a:cubicBezTo>
                    <a:pt x="319" y="1124"/>
                    <a:pt x="0" y="1515"/>
                    <a:pt x="247" y="1712"/>
                  </a:cubicBezTo>
                  <a:lnTo>
                    <a:pt x="856" y="2364"/>
                  </a:lnTo>
                  <a:cubicBezTo>
                    <a:pt x="922" y="2440"/>
                    <a:pt x="1010" y="2477"/>
                    <a:pt x="1103" y="2477"/>
                  </a:cubicBezTo>
                  <a:cubicBezTo>
                    <a:pt x="1189" y="2477"/>
                    <a:pt x="1280" y="2445"/>
                    <a:pt x="1361" y="2385"/>
                  </a:cubicBezTo>
                  <a:lnTo>
                    <a:pt x="3400" y="640"/>
                  </a:lnTo>
                  <a:cubicBezTo>
                    <a:pt x="3701" y="406"/>
                    <a:pt x="3458" y="0"/>
                    <a:pt x="3156" y="0"/>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899;p92">
              <a:extLst>
                <a:ext uri="{FF2B5EF4-FFF2-40B4-BE49-F238E27FC236}">
                  <a16:creationId xmlns="" xmlns:a16="http://schemas.microsoft.com/office/drawing/2014/main" id="{833B83F3-142A-42DF-9A31-CACF2544B020}"/>
                </a:ext>
              </a:extLst>
            </p:cNvPr>
            <p:cNvSpPr/>
            <p:nvPr/>
          </p:nvSpPr>
          <p:spPr>
            <a:xfrm>
              <a:off x="1390183" y="3521686"/>
              <a:ext cx="54874" cy="37147"/>
            </a:xfrm>
            <a:custGeom>
              <a:avLst/>
              <a:gdLst/>
              <a:ahLst/>
              <a:cxnLst/>
              <a:rect l="l" t="t" r="r" b="b"/>
              <a:pathLst>
                <a:path w="3665" h="2481" extrusionOk="0">
                  <a:moveTo>
                    <a:pt x="3137" y="0"/>
                  </a:moveTo>
                  <a:cubicBezTo>
                    <a:pt x="3064" y="0"/>
                    <a:pt x="2988" y="25"/>
                    <a:pt x="2917" y="85"/>
                  </a:cubicBezTo>
                  <a:lnTo>
                    <a:pt x="2917" y="106"/>
                  </a:lnTo>
                  <a:lnTo>
                    <a:pt x="1130" y="1619"/>
                  </a:lnTo>
                  <a:lnTo>
                    <a:pt x="772" y="1220"/>
                  </a:lnTo>
                  <a:cubicBezTo>
                    <a:pt x="722" y="1146"/>
                    <a:pt x="653" y="1116"/>
                    <a:pt x="580" y="1116"/>
                  </a:cubicBezTo>
                  <a:cubicBezTo>
                    <a:pt x="319" y="1116"/>
                    <a:pt x="0" y="1506"/>
                    <a:pt x="247" y="1703"/>
                  </a:cubicBezTo>
                  <a:lnTo>
                    <a:pt x="856" y="2355"/>
                  </a:lnTo>
                  <a:cubicBezTo>
                    <a:pt x="927" y="2437"/>
                    <a:pt x="1023" y="2480"/>
                    <a:pt x="1124" y="2480"/>
                  </a:cubicBezTo>
                  <a:cubicBezTo>
                    <a:pt x="1204" y="2480"/>
                    <a:pt x="1286" y="2453"/>
                    <a:pt x="1361" y="2397"/>
                  </a:cubicBezTo>
                  <a:lnTo>
                    <a:pt x="3379" y="652"/>
                  </a:lnTo>
                  <a:cubicBezTo>
                    <a:pt x="3665" y="400"/>
                    <a:pt x="3427" y="0"/>
                    <a:pt x="3137" y="0"/>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900;p92">
              <a:extLst>
                <a:ext uri="{FF2B5EF4-FFF2-40B4-BE49-F238E27FC236}">
                  <a16:creationId xmlns="" xmlns:a16="http://schemas.microsoft.com/office/drawing/2014/main" id="{23FE95BF-3FEF-4E52-8E2F-13762EE41D0F}"/>
                </a:ext>
              </a:extLst>
            </p:cNvPr>
            <p:cNvSpPr/>
            <p:nvPr/>
          </p:nvSpPr>
          <p:spPr>
            <a:xfrm>
              <a:off x="1390183" y="3595216"/>
              <a:ext cx="55413" cy="37267"/>
            </a:xfrm>
            <a:custGeom>
              <a:avLst/>
              <a:gdLst/>
              <a:ahLst/>
              <a:cxnLst/>
              <a:rect l="l" t="t" r="r" b="b"/>
              <a:pathLst>
                <a:path w="3701" h="2489" extrusionOk="0">
                  <a:moveTo>
                    <a:pt x="3155" y="1"/>
                  </a:moveTo>
                  <a:cubicBezTo>
                    <a:pt x="3077" y="1"/>
                    <a:pt x="2995" y="28"/>
                    <a:pt x="2917" y="93"/>
                  </a:cubicBezTo>
                  <a:lnTo>
                    <a:pt x="2917" y="114"/>
                  </a:lnTo>
                  <a:lnTo>
                    <a:pt x="1130" y="1628"/>
                  </a:lnTo>
                  <a:lnTo>
                    <a:pt x="772" y="1229"/>
                  </a:lnTo>
                  <a:cubicBezTo>
                    <a:pt x="722" y="1155"/>
                    <a:pt x="653" y="1125"/>
                    <a:pt x="580" y="1125"/>
                  </a:cubicBezTo>
                  <a:cubicBezTo>
                    <a:pt x="319" y="1125"/>
                    <a:pt x="0" y="1515"/>
                    <a:pt x="247" y="1712"/>
                  </a:cubicBezTo>
                  <a:lnTo>
                    <a:pt x="856" y="2364"/>
                  </a:lnTo>
                  <a:cubicBezTo>
                    <a:pt x="927" y="2446"/>
                    <a:pt x="1023" y="2489"/>
                    <a:pt x="1124" y="2489"/>
                  </a:cubicBezTo>
                  <a:cubicBezTo>
                    <a:pt x="1204" y="2489"/>
                    <a:pt x="1286" y="2462"/>
                    <a:pt x="1361" y="2406"/>
                  </a:cubicBezTo>
                  <a:lnTo>
                    <a:pt x="3400" y="661"/>
                  </a:lnTo>
                  <a:cubicBezTo>
                    <a:pt x="3701" y="410"/>
                    <a:pt x="3458" y="1"/>
                    <a:pt x="3155" y="1"/>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901;p92">
              <a:extLst>
                <a:ext uri="{FF2B5EF4-FFF2-40B4-BE49-F238E27FC236}">
                  <a16:creationId xmlns="" xmlns:a16="http://schemas.microsoft.com/office/drawing/2014/main" id="{FB745E26-01E0-4717-AD5C-D30B9EE69DBF}"/>
                </a:ext>
              </a:extLst>
            </p:cNvPr>
            <p:cNvSpPr/>
            <p:nvPr/>
          </p:nvSpPr>
          <p:spPr>
            <a:xfrm>
              <a:off x="1368682" y="3362409"/>
              <a:ext cx="74309" cy="38734"/>
            </a:xfrm>
            <a:custGeom>
              <a:avLst/>
              <a:gdLst/>
              <a:ahLst/>
              <a:cxnLst/>
              <a:rect l="l" t="t" r="r" b="b"/>
              <a:pathLst>
                <a:path w="4963" h="2587" extrusionOk="0">
                  <a:moveTo>
                    <a:pt x="736" y="0"/>
                  </a:moveTo>
                  <a:cubicBezTo>
                    <a:pt x="316" y="0"/>
                    <a:pt x="1" y="336"/>
                    <a:pt x="1" y="736"/>
                  </a:cubicBezTo>
                  <a:lnTo>
                    <a:pt x="1" y="2250"/>
                  </a:lnTo>
                  <a:cubicBezTo>
                    <a:pt x="1" y="2439"/>
                    <a:pt x="148" y="2586"/>
                    <a:pt x="337" y="2586"/>
                  </a:cubicBezTo>
                  <a:lnTo>
                    <a:pt x="4626" y="2586"/>
                  </a:lnTo>
                  <a:cubicBezTo>
                    <a:pt x="4815" y="2586"/>
                    <a:pt x="4962" y="2439"/>
                    <a:pt x="4962" y="2250"/>
                  </a:cubicBezTo>
                  <a:lnTo>
                    <a:pt x="4962" y="736"/>
                  </a:lnTo>
                  <a:cubicBezTo>
                    <a:pt x="4962" y="336"/>
                    <a:pt x="4647" y="0"/>
                    <a:pt x="4227" y="0"/>
                  </a:cubicBezTo>
                  <a:close/>
                </a:path>
              </a:pathLst>
            </a:custGeom>
            <a:solidFill>
              <a:srgbClr val="546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902;p92">
              <a:extLst>
                <a:ext uri="{FF2B5EF4-FFF2-40B4-BE49-F238E27FC236}">
                  <a16:creationId xmlns="" xmlns:a16="http://schemas.microsoft.com/office/drawing/2014/main" id="{24FEBC28-B535-4175-A6CF-E70606F1DDA7}"/>
                </a:ext>
              </a:extLst>
            </p:cNvPr>
            <p:cNvSpPr/>
            <p:nvPr/>
          </p:nvSpPr>
          <p:spPr>
            <a:xfrm>
              <a:off x="1409602" y="3362409"/>
              <a:ext cx="33389" cy="38734"/>
            </a:xfrm>
            <a:custGeom>
              <a:avLst/>
              <a:gdLst/>
              <a:ahLst/>
              <a:cxnLst/>
              <a:rect l="l" t="t" r="r" b="b"/>
              <a:pathLst>
                <a:path w="2230" h="2587" extrusionOk="0">
                  <a:moveTo>
                    <a:pt x="1" y="0"/>
                  </a:moveTo>
                  <a:cubicBezTo>
                    <a:pt x="400" y="0"/>
                    <a:pt x="737" y="336"/>
                    <a:pt x="737" y="736"/>
                  </a:cubicBezTo>
                  <a:lnTo>
                    <a:pt x="737" y="2250"/>
                  </a:lnTo>
                  <a:cubicBezTo>
                    <a:pt x="737" y="2439"/>
                    <a:pt x="589" y="2586"/>
                    <a:pt x="400" y="2586"/>
                  </a:cubicBezTo>
                  <a:lnTo>
                    <a:pt x="1893" y="2586"/>
                  </a:lnTo>
                  <a:cubicBezTo>
                    <a:pt x="2082" y="2586"/>
                    <a:pt x="2229" y="2439"/>
                    <a:pt x="2229" y="2250"/>
                  </a:cubicBezTo>
                  <a:lnTo>
                    <a:pt x="2229" y="736"/>
                  </a:lnTo>
                  <a:cubicBezTo>
                    <a:pt x="2229" y="336"/>
                    <a:pt x="1893" y="0"/>
                    <a:pt x="1494"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 name="Google Shape;11935;p93">
            <a:extLst>
              <a:ext uri="{FF2B5EF4-FFF2-40B4-BE49-F238E27FC236}">
                <a16:creationId xmlns="" xmlns:a16="http://schemas.microsoft.com/office/drawing/2014/main" id="{FA593D1E-0724-4111-8C04-1365BB6531BD}"/>
              </a:ext>
            </a:extLst>
          </p:cNvPr>
          <p:cNvGrpSpPr/>
          <p:nvPr/>
        </p:nvGrpSpPr>
        <p:grpSpPr>
          <a:xfrm>
            <a:off x="2074845" y="1769952"/>
            <a:ext cx="341065" cy="341065"/>
            <a:chOff x="3117788" y="3812546"/>
            <a:chExt cx="341065" cy="341065"/>
          </a:xfrm>
        </p:grpSpPr>
        <p:sp>
          <p:nvSpPr>
            <p:cNvPr id="35" name="Google Shape;11936;p93">
              <a:extLst>
                <a:ext uri="{FF2B5EF4-FFF2-40B4-BE49-F238E27FC236}">
                  <a16:creationId xmlns="" xmlns:a16="http://schemas.microsoft.com/office/drawing/2014/main" id="{DFFF382B-30A1-4C45-8E58-226113E40A8B}"/>
                </a:ext>
              </a:extLst>
            </p:cNvPr>
            <p:cNvSpPr/>
            <p:nvPr/>
          </p:nvSpPr>
          <p:spPr>
            <a:xfrm>
              <a:off x="3117788" y="3812546"/>
              <a:ext cx="259396" cy="259370"/>
            </a:xfrm>
            <a:custGeom>
              <a:avLst/>
              <a:gdLst/>
              <a:ahLst/>
              <a:cxnLst/>
              <a:rect l="l" t="t" r="r" b="b"/>
              <a:pathLst>
                <a:path w="9878" h="9877" extrusionOk="0">
                  <a:moveTo>
                    <a:pt x="4633" y="0"/>
                  </a:moveTo>
                  <a:cubicBezTo>
                    <a:pt x="4422" y="0"/>
                    <a:pt x="4231" y="154"/>
                    <a:pt x="4193" y="355"/>
                  </a:cubicBezTo>
                  <a:lnTo>
                    <a:pt x="3963" y="1474"/>
                  </a:lnTo>
                  <a:cubicBezTo>
                    <a:pt x="3695" y="1560"/>
                    <a:pt x="3427" y="1666"/>
                    <a:pt x="3178" y="1809"/>
                  </a:cubicBezTo>
                  <a:lnTo>
                    <a:pt x="2221" y="1168"/>
                  </a:lnTo>
                  <a:cubicBezTo>
                    <a:pt x="2149" y="1120"/>
                    <a:pt x="2066" y="1097"/>
                    <a:pt x="1982" y="1097"/>
                  </a:cubicBezTo>
                  <a:cubicBezTo>
                    <a:pt x="1864" y="1097"/>
                    <a:pt x="1746" y="1142"/>
                    <a:pt x="1657" y="1225"/>
                  </a:cubicBezTo>
                  <a:lnTo>
                    <a:pt x="1226" y="1666"/>
                  </a:lnTo>
                  <a:cubicBezTo>
                    <a:pt x="1073" y="1809"/>
                    <a:pt x="1054" y="2049"/>
                    <a:pt x="1169" y="2230"/>
                  </a:cubicBezTo>
                  <a:lnTo>
                    <a:pt x="1800" y="3178"/>
                  </a:lnTo>
                  <a:cubicBezTo>
                    <a:pt x="1666" y="3427"/>
                    <a:pt x="1551" y="3695"/>
                    <a:pt x="1475" y="3972"/>
                  </a:cubicBezTo>
                  <a:lnTo>
                    <a:pt x="355" y="4192"/>
                  </a:lnTo>
                  <a:cubicBezTo>
                    <a:pt x="145" y="4240"/>
                    <a:pt x="1" y="4422"/>
                    <a:pt x="1" y="4632"/>
                  </a:cubicBezTo>
                  <a:lnTo>
                    <a:pt x="1" y="5245"/>
                  </a:lnTo>
                  <a:cubicBezTo>
                    <a:pt x="1" y="5456"/>
                    <a:pt x="145" y="5637"/>
                    <a:pt x="355" y="5685"/>
                  </a:cubicBezTo>
                  <a:lnTo>
                    <a:pt x="1475" y="5905"/>
                  </a:lnTo>
                  <a:cubicBezTo>
                    <a:pt x="1551" y="6183"/>
                    <a:pt x="1666" y="6451"/>
                    <a:pt x="1800" y="6700"/>
                  </a:cubicBezTo>
                  <a:lnTo>
                    <a:pt x="1169" y="7647"/>
                  </a:lnTo>
                  <a:cubicBezTo>
                    <a:pt x="1054" y="7829"/>
                    <a:pt x="1073" y="8068"/>
                    <a:pt x="1226" y="8221"/>
                  </a:cubicBezTo>
                  <a:lnTo>
                    <a:pt x="1657" y="8652"/>
                  </a:lnTo>
                  <a:cubicBezTo>
                    <a:pt x="1744" y="8739"/>
                    <a:pt x="1860" y="8783"/>
                    <a:pt x="1975" y="8783"/>
                  </a:cubicBezTo>
                  <a:cubicBezTo>
                    <a:pt x="2061" y="8783"/>
                    <a:pt x="2147" y="8759"/>
                    <a:pt x="2221" y="8709"/>
                  </a:cubicBezTo>
                  <a:lnTo>
                    <a:pt x="3178" y="8068"/>
                  </a:lnTo>
                  <a:cubicBezTo>
                    <a:pt x="3427" y="8212"/>
                    <a:pt x="3695" y="8327"/>
                    <a:pt x="3963" y="8403"/>
                  </a:cubicBezTo>
                  <a:lnTo>
                    <a:pt x="4193" y="9523"/>
                  </a:lnTo>
                  <a:cubicBezTo>
                    <a:pt x="4231" y="9724"/>
                    <a:pt x="4422" y="9877"/>
                    <a:pt x="4633" y="9877"/>
                  </a:cubicBezTo>
                  <a:lnTo>
                    <a:pt x="5245" y="9877"/>
                  </a:lnTo>
                  <a:cubicBezTo>
                    <a:pt x="5456" y="9877"/>
                    <a:pt x="5638" y="9724"/>
                    <a:pt x="5686" y="9523"/>
                  </a:cubicBezTo>
                  <a:lnTo>
                    <a:pt x="5906" y="8403"/>
                  </a:lnTo>
                  <a:cubicBezTo>
                    <a:pt x="6183" y="8327"/>
                    <a:pt x="6451" y="8212"/>
                    <a:pt x="6700" y="8068"/>
                  </a:cubicBezTo>
                  <a:lnTo>
                    <a:pt x="7648" y="8709"/>
                  </a:lnTo>
                  <a:cubicBezTo>
                    <a:pt x="7726" y="8759"/>
                    <a:pt x="7814" y="8783"/>
                    <a:pt x="7901" y="8783"/>
                  </a:cubicBezTo>
                  <a:cubicBezTo>
                    <a:pt x="8017" y="8783"/>
                    <a:pt x="8130" y="8739"/>
                    <a:pt x="8212" y="8652"/>
                  </a:cubicBezTo>
                  <a:lnTo>
                    <a:pt x="8643" y="8221"/>
                  </a:lnTo>
                  <a:cubicBezTo>
                    <a:pt x="8796" y="8068"/>
                    <a:pt x="8825" y="7829"/>
                    <a:pt x="8700" y="7647"/>
                  </a:cubicBezTo>
                  <a:lnTo>
                    <a:pt x="8069" y="6700"/>
                  </a:lnTo>
                  <a:cubicBezTo>
                    <a:pt x="8212" y="6451"/>
                    <a:pt x="8318" y="6183"/>
                    <a:pt x="8394" y="5905"/>
                  </a:cubicBezTo>
                  <a:lnTo>
                    <a:pt x="9514" y="5685"/>
                  </a:lnTo>
                  <a:cubicBezTo>
                    <a:pt x="9724" y="5637"/>
                    <a:pt x="9878" y="5456"/>
                    <a:pt x="9878" y="5245"/>
                  </a:cubicBezTo>
                  <a:lnTo>
                    <a:pt x="9878" y="4632"/>
                  </a:lnTo>
                  <a:cubicBezTo>
                    <a:pt x="9878" y="4422"/>
                    <a:pt x="9724" y="4240"/>
                    <a:pt x="9514" y="4192"/>
                  </a:cubicBezTo>
                  <a:lnTo>
                    <a:pt x="8394" y="3972"/>
                  </a:lnTo>
                  <a:cubicBezTo>
                    <a:pt x="8318" y="3695"/>
                    <a:pt x="8212" y="3427"/>
                    <a:pt x="8069" y="3178"/>
                  </a:cubicBezTo>
                  <a:lnTo>
                    <a:pt x="8700" y="2230"/>
                  </a:lnTo>
                  <a:cubicBezTo>
                    <a:pt x="8825" y="2049"/>
                    <a:pt x="8796" y="1809"/>
                    <a:pt x="8643" y="1666"/>
                  </a:cubicBezTo>
                  <a:lnTo>
                    <a:pt x="8212" y="1225"/>
                  </a:lnTo>
                  <a:cubicBezTo>
                    <a:pt x="8129" y="1142"/>
                    <a:pt x="8013" y="1097"/>
                    <a:pt x="7894" y="1097"/>
                  </a:cubicBezTo>
                  <a:cubicBezTo>
                    <a:pt x="7809" y="1097"/>
                    <a:pt x="7724" y="1120"/>
                    <a:pt x="7648" y="1168"/>
                  </a:cubicBezTo>
                  <a:lnTo>
                    <a:pt x="6700" y="1809"/>
                  </a:lnTo>
                  <a:cubicBezTo>
                    <a:pt x="6451" y="1666"/>
                    <a:pt x="6183" y="1560"/>
                    <a:pt x="5906" y="1474"/>
                  </a:cubicBezTo>
                  <a:lnTo>
                    <a:pt x="5686" y="355"/>
                  </a:lnTo>
                  <a:cubicBezTo>
                    <a:pt x="5638" y="154"/>
                    <a:pt x="5456" y="0"/>
                    <a:pt x="5245" y="0"/>
                  </a:cubicBezTo>
                  <a:close/>
                </a:path>
              </a:pathLst>
            </a:custGeom>
            <a:solidFill>
              <a:srgbClr val="C3CD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1937;p93">
              <a:extLst>
                <a:ext uri="{FF2B5EF4-FFF2-40B4-BE49-F238E27FC236}">
                  <a16:creationId xmlns="" xmlns:a16="http://schemas.microsoft.com/office/drawing/2014/main" id="{CE4B07DB-A673-414A-A569-1BF65924EC96}"/>
                </a:ext>
              </a:extLst>
            </p:cNvPr>
            <p:cNvSpPr/>
            <p:nvPr/>
          </p:nvSpPr>
          <p:spPr>
            <a:xfrm>
              <a:off x="3171332" y="3885181"/>
              <a:ext cx="132981" cy="114126"/>
            </a:xfrm>
            <a:custGeom>
              <a:avLst/>
              <a:gdLst/>
              <a:ahLst/>
              <a:cxnLst/>
              <a:rect l="l" t="t" r="r" b="b"/>
              <a:pathLst>
                <a:path w="5064" h="4346" extrusionOk="0">
                  <a:moveTo>
                    <a:pt x="2900" y="0"/>
                  </a:moveTo>
                  <a:cubicBezTo>
                    <a:pt x="967" y="0"/>
                    <a:pt x="0" y="2335"/>
                    <a:pt x="1359" y="3704"/>
                  </a:cubicBezTo>
                  <a:cubicBezTo>
                    <a:pt x="1802" y="4147"/>
                    <a:pt x="2347" y="4345"/>
                    <a:pt x="2880" y="4345"/>
                  </a:cubicBezTo>
                  <a:cubicBezTo>
                    <a:pt x="3995" y="4345"/>
                    <a:pt x="5063" y="3480"/>
                    <a:pt x="5063" y="2173"/>
                  </a:cubicBezTo>
                  <a:cubicBezTo>
                    <a:pt x="5063" y="976"/>
                    <a:pt x="4097" y="0"/>
                    <a:pt x="2900" y="0"/>
                  </a:cubicBezTo>
                  <a:close/>
                </a:path>
              </a:pathLst>
            </a:custGeom>
            <a:solidFill>
              <a:srgbClr val="E3E8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1938;p93">
              <a:extLst>
                <a:ext uri="{FF2B5EF4-FFF2-40B4-BE49-F238E27FC236}">
                  <a16:creationId xmlns="" xmlns:a16="http://schemas.microsoft.com/office/drawing/2014/main" id="{1957B116-15E0-4A9B-B6F2-28951B805CE3}"/>
                </a:ext>
              </a:extLst>
            </p:cNvPr>
            <p:cNvSpPr/>
            <p:nvPr/>
          </p:nvSpPr>
          <p:spPr>
            <a:xfrm>
              <a:off x="3209541" y="3914067"/>
              <a:ext cx="66123" cy="56485"/>
            </a:xfrm>
            <a:custGeom>
              <a:avLst/>
              <a:gdLst/>
              <a:ahLst/>
              <a:cxnLst/>
              <a:rect l="l" t="t" r="r" b="b"/>
              <a:pathLst>
                <a:path w="2518" h="2151" extrusionOk="0">
                  <a:moveTo>
                    <a:pt x="1445" y="1"/>
                  </a:moveTo>
                  <a:cubicBezTo>
                    <a:pt x="479" y="1"/>
                    <a:pt x="0" y="1159"/>
                    <a:pt x="680" y="1838"/>
                  </a:cubicBezTo>
                  <a:cubicBezTo>
                    <a:pt x="898" y="2054"/>
                    <a:pt x="1167" y="2151"/>
                    <a:pt x="1430" y="2151"/>
                  </a:cubicBezTo>
                  <a:cubicBezTo>
                    <a:pt x="1985" y="2151"/>
                    <a:pt x="2517" y="1722"/>
                    <a:pt x="2517" y="1073"/>
                  </a:cubicBezTo>
                  <a:cubicBezTo>
                    <a:pt x="2517" y="479"/>
                    <a:pt x="2039" y="1"/>
                    <a:pt x="1445" y="1"/>
                  </a:cubicBezTo>
                  <a:close/>
                </a:path>
              </a:pathLst>
            </a:custGeom>
            <a:solidFill>
              <a:srgbClr val="364F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1939;p93">
              <a:extLst>
                <a:ext uri="{FF2B5EF4-FFF2-40B4-BE49-F238E27FC236}">
                  <a16:creationId xmlns="" xmlns:a16="http://schemas.microsoft.com/office/drawing/2014/main" id="{560975F5-1418-46F5-8256-0229B30FDACE}"/>
                </a:ext>
              </a:extLst>
            </p:cNvPr>
            <p:cNvSpPr/>
            <p:nvPr/>
          </p:nvSpPr>
          <p:spPr>
            <a:xfrm>
              <a:off x="3288189" y="3982947"/>
              <a:ext cx="170664" cy="170664"/>
            </a:xfrm>
            <a:custGeom>
              <a:avLst/>
              <a:gdLst/>
              <a:ahLst/>
              <a:cxnLst/>
              <a:rect l="l" t="t" r="r" b="b"/>
              <a:pathLst>
                <a:path w="6499" h="6499" extrusionOk="0">
                  <a:moveTo>
                    <a:pt x="3044" y="0"/>
                  </a:moveTo>
                  <a:cubicBezTo>
                    <a:pt x="2900" y="0"/>
                    <a:pt x="2786" y="105"/>
                    <a:pt x="2757" y="239"/>
                  </a:cubicBezTo>
                  <a:lnTo>
                    <a:pt x="2613" y="976"/>
                  </a:lnTo>
                  <a:cubicBezTo>
                    <a:pt x="2431" y="1034"/>
                    <a:pt x="2250" y="1101"/>
                    <a:pt x="2087" y="1196"/>
                  </a:cubicBezTo>
                  <a:lnTo>
                    <a:pt x="1465" y="775"/>
                  </a:lnTo>
                  <a:cubicBezTo>
                    <a:pt x="1417" y="743"/>
                    <a:pt x="1362" y="728"/>
                    <a:pt x="1307" y="728"/>
                  </a:cubicBezTo>
                  <a:cubicBezTo>
                    <a:pt x="1231" y="728"/>
                    <a:pt x="1153" y="758"/>
                    <a:pt x="1092" y="814"/>
                  </a:cubicBezTo>
                  <a:lnTo>
                    <a:pt x="814" y="1101"/>
                  </a:lnTo>
                  <a:cubicBezTo>
                    <a:pt x="709" y="1196"/>
                    <a:pt x="699" y="1350"/>
                    <a:pt x="776" y="1474"/>
                  </a:cubicBezTo>
                  <a:lnTo>
                    <a:pt x="1187" y="2096"/>
                  </a:lnTo>
                  <a:cubicBezTo>
                    <a:pt x="1092" y="2259"/>
                    <a:pt x="1025" y="2431"/>
                    <a:pt x="977" y="2613"/>
                  </a:cubicBezTo>
                  <a:lnTo>
                    <a:pt x="240" y="2766"/>
                  </a:lnTo>
                  <a:cubicBezTo>
                    <a:pt x="96" y="2785"/>
                    <a:pt x="1" y="2909"/>
                    <a:pt x="1" y="3053"/>
                  </a:cubicBezTo>
                  <a:lnTo>
                    <a:pt x="1" y="3455"/>
                  </a:lnTo>
                  <a:cubicBezTo>
                    <a:pt x="1" y="3599"/>
                    <a:pt x="96" y="3713"/>
                    <a:pt x="240" y="3742"/>
                  </a:cubicBezTo>
                  <a:lnTo>
                    <a:pt x="977" y="3886"/>
                  </a:lnTo>
                  <a:cubicBezTo>
                    <a:pt x="1025" y="4067"/>
                    <a:pt x="1092" y="4249"/>
                    <a:pt x="1187" y="4412"/>
                  </a:cubicBezTo>
                  <a:lnTo>
                    <a:pt x="776" y="5034"/>
                  </a:lnTo>
                  <a:cubicBezTo>
                    <a:pt x="699" y="5149"/>
                    <a:pt x="709" y="5302"/>
                    <a:pt x="814" y="5407"/>
                  </a:cubicBezTo>
                  <a:lnTo>
                    <a:pt x="1092" y="5685"/>
                  </a:lnTo>
                  <a:cubicBezTo>
                    <a:pt x="1146" y="5744"/>
                    <a:pt x="1218" y="5773"/>
                    <a:pt x="1294" y="5773"/>
                  </a:cubicBezTo>
                  <a:cubicBezTo>
                    <a:pt x="1351" y="5773"/>
                    <a:pt x="1411" y="5756"/>
                    <a:pt x="1465" y="5723"/>
                  </a:cubicBezTo>
                  <a:lnTo>
                    <a:pt x="2087" y="5312"/>
                  </a:lnTo>
                  <a:cubicBezTo>
                    <a:pt x="2250" y="5398"/>
                    <a:pt x="2422" y="5474"/>
                    <a:pt x="2604" y="5522"/>
                  </a:cubicBezTo>
                  <a:lnTo>
                    <a:pt x="2747" y="6259"/>
                  </a:lnTo>
                  <a:cubicBezTo>
                    <a:pt x="2776" y="6403"/>
                    <a:pt x="2900" y="6498"/>
                    <a:pt x="3044" y="6498"/>
                  </a:cubicBezTo>
                  <a:lnTo>
                    <a:pt x="3446" y="6498"/>
                  </a:lnTo>
                  <a:cubicBezTo>
                    <a:pt x="3580" y="6498"/>
                    <a:pt x="3704" y="6403"/>
                    <a:pt x="3733" y="6259"/>
                  </a:cubicBezTo>
                  <a:lnTo>
                    <a:pt x="3877" y="5522"/>
                  </a:lnTo>
                  <a:cubicBezTo>
                    <a:pt x="4058" y="5474"/>
                    <a:pt x="4231" y="5398"/>
                    <a:pt x="4403" y="5312"/>
                  </a:cubicBezTo>
                  <a:lnTo>
                    <a:pt x="5025" y="5733"/>
                  </a:lnTo>
                  <a:cubicBezTo>
                    <a:pt x="5077" y="5765"/>
                    <a:pt x="5134" y="5780"/>
                    <a:pt x="5190" y="5780"/>
                  </a:cubicBezTo>
                  <a:cubicBezTo>
                    <a:pt x="5267" y="5780"/>
                    <a:pt x="5343" y="5750"/>
                    <a:pt x="5398" y="5694"/>
                  </a:cubicBezTo>
                  <a:lnTo>
                    <a:pt x="5685" y="5407"/>
                  </a:lnTo>
                  <a:cubicBezTo>
                    <a:pt x="5781" y="5302"/>
                    <a:pt x="5800" y="5149"/>
                    <a:pt x="5724" y="5034"/>
                  </a:cubicBezTo>
                  <a:lnTo>
                    <a:pt x="5303" y="4412"/>
                  </a:lnTo>
                  <a:cubicBezTo>
                    <a:pt x="5398" y="4240"/>
                    <a:pt x="5465" y="4067"/>
                    <a:pt x="5523" y="3886"/>
                  </a:cubicBezTo>
                  <a:lnTo>
                    <a:pt x="6260" y="3742"/>
                  </a:lnTo>
                  <a:cubicBezTo>
                    <a:pt x="6394" y="3713"/>
                    <a:pt x="6489" y="3589"/>
                    <a:pt x="6499" y="3455"/>
                  </a:cubicBezTo>
                  <a:lnTo>
                    <a:pt x="6499" y="3053"/>
                  </a:lnTo>
                  <a:cubicBezTo>
                    <a:pt x="6489" y="2909"/>
                    <a:pt x="6394" y="2785"/>
                    <a:pt x="6250" y="2766"/>
                  </a:cubicBezTo>
                  <a:lnTo>
                    <a:pt x="5513" y="2613"/>
                  </a:lnTo>
                  <a:cubicBezTo>
                    <a:pt x="5465" y="2431"/>
                    <a:pt x="5389" y="2259"/>
                    <a:pt x="5303" y="2096"/>
                  </a:cubicBezTo>
                  <a:lnTo>
                    <a:pt x="5714" y="1474"/>
                  </a:lnTo>
                  <a:cubicBezTo>
                    <a:pt x="5791" y="1350"/>
                    <a:pt x="5772" y="1196"/>
                    <a:pt x="5676" y="1101"/>
                  </a:cubicBezTo>
                  <a:lnTo>
                    <a:pt x="5398" y="814"/>
                  </a:lnTo>
                  <a:cubicBezTo>
                    <a:pt x="5337" y="758"/>
                    <a:pt x="5259" y="728"/>
                    <a:pt x="5183" y="728"/>
                  </a:cubicBezTo>
                  <a:cubicBezTo>
                    <a:pt x="5128" y="728"/>
                    <a:pt x="5073" y="743"/>
                    <a:pt x="5025" y="775"/>
                  </a:cubicBezTo>
                  <a:lnTo>
                    <a:pt x="4393" y="1196"/>
                  </a:lnTo>
                  <a:cubicBezTo>
                    <a:pt x="4231" y="1101"/>
                    <a:pt x="4058" y="1034"/>
                    <a:pt x="3877" y="976"/>
                  </a:cubicBezTo>
                  <a:lnTo>
                    <a:pt x="3733" y="239"/>
                  </a:lnTo>
                  <a:cubicBezTo>
                    <a:pt x="3704" y="105"/>
                    <a:pt x="3580" y="0"/>
                    <a:pt x="3446" y="0"/>
                  </a:cubicBez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940;p93">
              <a:extLst>
                <a:ext uri="{FF2B5EF4-FFF2-40B4-BE49-F238E27FC236}">
                  <a16:creationId xmlns="" xmlns:a16="http://schemas.microsoft.com/office/drawing/2014/main" id="{F32256BA-7A7F-42CB-B36E-534FFA3489F4}"/>
                </a:ext>
              </a:extLst>
            </p:cNvPr>
            <p:cNvSpPr/>
            <p:nvPr/>
          </p:nvSpPr>
          <p:spPr>
            <a:xfrm>
              <a:off x="3316340" y="4025672"/>
              <a:ext cx="99788" cy="85371"/>
            </a:xfrm>
            <a:custGeom>
              <a:avLst/>
              <a:gdLst/>
              <a:ahLst/>
              <a:cxnLst/>
              <a:rect l="l" t="t" r="r" b="b"/>
              <a:pathLst>
                <a:path w="3800" h="3251" extrusionOk="0">
                  <a:moveTo>
                    <a:pt x="2173" y="0"/>
                  </a:moveTo>
                  <a:cubicBezTo>
                    <a:pt x="728" y="0"/>
                    <a:pt x="0" y="1751"/>
                    <a:pt x="1025" y="2775"/>
                  </a:cubicBezTo>
                  <a:cubicBezTo>
                    <a:pt x="1355" y="3103"/>
                    <a:pt x="1762" y="3250"/>
                    <a:pt x="2161" y="3250"/>
                  </a:cubicBezTo>
                  <a:cubicBezTo>
                    <a:pt x="2997" y="3250"/>
                    <a:pt x="3800" y="2605"/>
                    <a:pt x="3800" y="1627"/>
                  </a:cubicBezTo>
                  <a:cubicBezTo>
                    <a:pt x="3800" y="727"/>
                    <a:pt x="3073" y="0"/>
                    <a:pt x="2173" y="0"/>
                  </a:cubicBezTo>
                  <a:close/>
                </a:path>
              </a:pathLst>
            </a:custGeom>
            <a:solidFill>
              <a:srgbClr val="C6CF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941;p93">
              <a:extLst>
                <a:ext uri="{FF2B5EF4-FFF2-40B4-BE49-F238E27FC236}">
                  <a16:creationId xmlns="" xmlns:a16="http://schemas.microsoft.com/office/drawing/2014/main" id="{4131230C-3A42-4533-839B-CD8D149C8B95}"/>
                </a:ext>
              </a:extLst>
            </p:cNvPr>
            <p:cNvSpPr/>
            <p:nvPr/>
          </p:nvSpPr>
          <p:spPr>
            <a:xfrm>
              <a:off x="3339213" y="4042741"/>
              <a:ext cx="59847" cy="51260"/>
            </a:xfrm>
            <a:custGeom>
              <a:avLst/>
              <a:gdLst/>
              <a:ahLst/>
              <a:cxnLst/>
              <a:rect l="l" t="t" r="r" b="b"/>
              <a:pathLst>
                <a:path w="2279" h="1952" extrusionOk="0">
                  <a:moveTo>
                    <a:pt x="1302" y="1"/>
                  </a:moveTo>
                  <a:cubicBezTo>
                    <a:pt x="431" y="1"/>
                    <a:pt x="0" y="1044"/>
                    <a:pt x="613" y="1666"/>
                  </a:cubicBezTo>
                  <a:cubicBezTo>
                    <a:pt x="810" y="1863"/>
                    <a:pt x="1053" y="1951"/>
                    <a:pt x="1292" y="1951"/>
                  </a:cubicBezTo>
                  <a:cubicBezTo>
                    <a:pt x="1794" y="1951"/>
                    <a:pt x="2278" y="1561"/>
                    <a:pt x="2278" y="977"/>
                  </a:cubicBezTo>
                  <a:cubicBezTo>
                    <a:pt x="2278" y="431"/>
                    <a:pt x="1838" y="1"/>
                    <a:pt x="1302" y="1"/>
                  </a:cubicBez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9853;p91">
            <a:extLst>
              <a:ext uri="{FF2B5EF4-FFF2-40B4-BE49-F238E27FC236}">
                <a16:creationId xmlns="" xmlns:a16="http://schemas.microsoft.com/office/drawing/2014/main" id="{6BAAFE77-2F70-40D6-9A3A-4C5F2A951AA1}"/>
              </a:ext>
            </a:extLst>
          </p:cNvPr>
          <p:cNvGrpSpPr/>
          <p:nvPr/>
        </p:nvGrpSpPr>
        <p:grpSpPr>
          <a:xfrm>
            <a:off x="4345000" y="3237685"/>
            <a:ext cx="359565" cy="358094"/>
            <a:chOff x="1342268" y="4161009"/>
            <a:chExt cx="359565" cy="358094"/>
          </a:xfrm>
        </p:grpSpPr>
        <p:sp>
          <p:nvSpPr>
            <p:cNvPr id="42" name="Google Shape;9854;p91">
              <a:extLst>
                <a:ext uri="{FF2B5EF4-FFF2-40B4-BE49-F238E27FC236}">
                  <a16:creationId xmlns="" xmlns:a16="http://schemas.microsoft.com/office/drawing/2014/main" id="{CFF000D7-2033-45F1-9B21-B56ED931CF0F}"/>
                </a:ext>
              </a:extLst>
            </p:cNvPr>
            <p:cNvSpPr/>
            <p:nvPr/>
          </p:nvSpPr>
          <p:spPr>
            <a:xfrm>
              <a:off x="1342268" y="4371845"/>
              <a:ext cx="65077" cy="147257"/>
            </a:xfrm>
            <a:custGeom>
              <a:avLst/>
              <a:gdLst/>
              <a:ahLst/>
              <a:cxnLst/>
              <a:rect l="l" t="t" r="r" b="b"/>
              <a:pathLst>
                <a:path w="2477" h="5605" extrusionOk="0">
                  <a:moveTo>
                    <a:pt x="354" y="0"/>
                  </a:moveTo>
                  <a:cubicBezTo>
                    <a:pt x="160" y="0"/>
                    <a:pt x="1" y="160"/>
                    <a:pt x="1" y="354"/>
                  </a:cubicBezTo>
                  <a:lnTo>
                    <a:pt x="1" y="5605"/>
                  </a:lnTo>
                  <a:lnTo>
                    <a:pt x="2477" y="5605"/>
                  </a:lnTo>
                  <a:lnTo>
                    <a:pt x="2477" y="354"/>
                  </a:lnTo>
                  <a:cubicBezTo>
                    <a:pt x="2477" y="160"/>
                    <a:pt x="2310" y="0"/>
                    <a:pt x="2116" y="0"/>
                  </a:cubicBezTo>
                  <a:close/>
                </a:path>
              </a:pathLst>
            </a:custGeom>
            <a:solidFill>
              <a:srgbClr val="94A3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855;p91">
              <a:extLst>
                <a:ext uri="{FF2B5EF4-FFF2-40B4-BE49-F238E27FC236}">
                  <a16:creationId xmlns="" xmlns:a16="http://schemas.microsoft.com/office/drawing/2014/main" id="{43CFD24D-F746-4721-84A8-B8D1B0D6C7DF}"/>
                </a:ext>
              </a:extLst>
            </p:cNvPr>
            <p:cNvSpPr/>
            <p:nvPr/>
          </p:nvSpPr>
          <p:spPr>
            <a:xfrm>
              <a:off x="1342268" y="4371845"/>
              <a:ext cx="31002" cy="147257"/>
            </a:xfrm>
            <a:custGeom>
              <a:avLst/>
              <a:gdLst/>
              <a:ahLst/>
              <a:cxnLst/>
              <a:rect l="l" t="t" r="r" b="b"/>
              <a:pathLst>
                <a:path w="1180" h="5605" extrusionOk="0">
                  <a:moveTo>
                    <a:pt x="354" y="0"/>
                  </a:moveTo>
                  <a:cubicBezTo>
                    <a:pt x="160" y="0"/>
                    <a:pt x="1" y="160"/>
                    <a:pt x="1" y="354"/>
                  </a:cubicBezTo>
                  <a:lnTo>
                    <a:pt x="1" y="5605"/>
                  </a:lnTo>
                  <a:lnTo>
                    <a:pt x="826" y="5605"/>
                  </a:lnTo>
                  <a:lnTo>
                    <a:pt x="826" y="354"/>
                  </a:lnTo>
                  <a:cubicBezTo>
                    <a:pt x="826" y="160"/>
                    <a:pt x="986" y="0"/>
                    <a:pt x="1180"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856;p91">
              <a:extLst>
                <a:ext uri="{FF2B5EF4-FFF2-40B4-BE49-F238E27FC236}">
                  <a16:creationId xmlns="" xmlns:a16="http://schemas.microsoft.com/office/drawing/2014/main" id="{0A51BA6F-8724-49F3-BEEF-4C972A62A928}"/>
                </a:ext>
              </a:extLst>
            </p:cNvPr>
            <p:cNvSpPr/>
            <p:nvPr/>
          </p:nvSpPr>
          <p:spPr>
            <a:xfrm>
              <a:off x="1440501" y="4335589"/>
              <a:ext cx="65077" cy="183513"/>
            </a:xfrm>
            <a:custGeom>
              <a:avLst/>
              <a:gdLst/>
              <a:ahLst/>
              <a:cxnLst/>
              <a:rect l="l" t="t" r="r" b="b"/>
              <a:pathLst>
                <a:path w="2477" h="6985" extrusionOk="0">
                  <a:moveTo>
                    <a:pt x="354" y="0"/>
                  </a:moveTo>
                  <a:cubicBezTo>
                    <a:pt x="160" y="0"/>
                    <a:pt x="0" y="153"/>
                    <a:pt x="0" y="354"/>
                  </a:cubicBezTo>
                  <a:lnTo>
                    <a:pt x="0" y="6985"/>
                  </a:lnTo>
                  <a:lnTo>
                    <a:pt x="2476" y="6985"/>
                  </a:lnTo>
                  <a:lnTo>
                    <a:pt x="2476" y="354"/>
                  </a:lnTo>
                  <a:cubicBezTo>
                    <a:pt x="2476" y="153"/>
                    <a:pt x="2317" y="0"/>
                    <a:pt x="2116" y="0"/>
                  </a:cubicBezTo>
                  <a:close/>
                </a:path>
              </a:pathLst>
            </a:custGeom>
            <a:solidFill>
              <a:srgbClr val="4E6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857;p91">
              <a:extLst>
                <a:ext uri="{FF2B5EF4-FFF2-40B4-BE49-F238E27FC236}">
                  <a16:creationId xmlns="" xmlns:a16="http://schemas.microsoft.com/office/drawing/2014/main" id="{030B485A-B75F-406D-827C-3F8BA89DB523}"/>
                </a:ext>
              </a:extLst>
            </p:cNvPr>
            <p:cNvSpPr/>
            <p:nvPr/>
          </p:nvSpPr>
          <p:spPr>
            <a:xfrm>
              <a:off x="1440501" y="4335589"/>
              <a:ext cx="31002" cy="183513"/>
            </a:xfrm>
            <a:custGeom>
              <a:avLst/>
              <a:gdLst/>
              <a:ahLst/>
              <a:cxnLst/>
              <a:rect l="l" t="t" r="r" b="b"/>
              <a:pathLst>
                <a:path w="1180" h="6985" extrusionOk="0">
                  <a:moveTo>
                    <a:pt x="354" y="0"/>
                  </a:moveTo>
                  <a:cubicBezTo>
                    <a:pt x="160" y="0"/>
                    <a:pt x="0" y="153"/>
                    <a:pt x="0" y="354"/>
                  </a:cubicBezTo>
                  <a:lnTo>
                    <a:pt x="0" y="6985"/>
                  </a:lnTo>
                  <a:lnTo>
                    <a:pt x="826" y="6985"/>
                  </a:lnTo>
                  <a:lnTo>
                    <a:pt x="826" y="354"/>
                  </a:lnTo>
                  <a:cubicBezTo>
                    <a:pt x="826" y="153"/>
                    <a:pt x="985" y="0"/>
                    <a:pt x="1179"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858;p91">
              <a:extLst>
                <a:ext uri="{FF2B5EF4-FFF2-40B4-BE49-F238E27FC236}">
                  <a16:creationId xmlns="" xmlns:a16="http://schemas.microsoft.com/office/drawing/2014/main" id="{4A0D346F-AADA-4397-AD10-6E91807C017F}"/>
                </a:ext>
              </a:extLst>
            </p:cNvPr>
            <p:cNvSpPr/>
            <p:nvPr/>
          </p:nvSpPr>
          <p:spPr>
            <a:xfrm>
              <a:off x="1538707" y="4299123"/>
              <a:ext cx="64919" cy="219980"/>
            </a:xfrm>
            <a:custGeom>
              <a:avLst/>
              <a:gdLst/>
              <a:ahLst/>
              <a:cxnLst/>
              <a:rect l="l" t="t" r="r" b="b"/>
              <a:pathLst>
                <a:path w="2471" h="8373" extrusionOk="0">
                  <a:moveTo>
                    <a:pt x="355" y="1"/>
                  </a:moveTo>
                  <a:cubicBezTo>
                    <a:pt x="153" y="1"/>
                    <a:pt x="1" y="160"/>
                    <a:pt x="1" y="355"/>
                  </a:cubicBezTo>
                  <a:lnTo>
                    <a:pt x="1" y="8373"/>
                  </a:lnTo>
                  <a:lnTo>
                    <a:pt x="2470" y="8373"/>
                  </a:lnTo>
                  <a:lnTo>
                    <a:pt x="2470" y="355"/>
                  </a:lnTo>
                  <a:cubicBezTo>
                    <a:pt x="2470" y="160"/>
                    <a:pt x="2311" y="1"/>
                    <a:pt x="2116" y="1"/>
                  </a:cubicBezTo>
                  <a:close/>
                </a:path>
              </a:pathLst>
            </a:custGeom>
            <a:solidFill>
              <a:srgbClr val="C0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859;p91">
              <a:extLst>
                <a:ext uri="{FF2B5EF4-FFF2-40B4-BE49-F238E27FC236}">
                  <a16:creationId xmlns="" xmlns:a16="http://schemas.microsoft.com/office/drawing/2014/main" id="{38F6C1AC-DC31-4E4F-A7C3-E4C17DC06430}"/>
                </a:ext>
              </a:extLst>
            </p:cNvPr>
            <p:cNvSpPr/>
            <p:nvPr/>
          </p:nvSpPr>
          <p:spPr>
            <a:xfrm>
              <a:off x="1538707" y="4299123"/>
              <a:ext cx="31002" cy="219980"/>
            </a:xfrm>
            <a:custGeom>
              <a:avLst/>
              <a:gdLst/>
              <a:ahLst/>
              <a:cxnLst/>
              <a:rect l="l" t="t" r="r" b="b"/>
              <a:pathLst>
                <a:path w="1180" h="8373" extrusionOk="0">
                  <a:moveTo>
                    <a:pt x="355" y="1"/>
                  </a:moveTo>
                  <a:cubicBezTo>
                    <a:pt x="153" y="1"/>
                    <a:pt x="1" y="160"/>
                    <a:pt x="1" y="355"/>
                  </a:cubicBezTo>
                  <a:lnTo>
                    <a:pt x="1" y="8373"/>
                  </a:lnTo>
                  <a:lnTo>
                    <a:pt x="826" y="8373"/>
                  </a:lnTo>
                  <a:lnTo>
                    <a:pt x="826" y="355"/>
                  </a:lnTo>
                  <a:cubicBezTo>
                    <a:pt x="826" y="160"/>
                    <a:pt x="986" y="1"/>
                    <a:pt x="1180" y="1"/>
                  </a:cubicBezTo>
                  <a:close/>
                </a:path>
              </a:pathLst>
            </a:custGeom>
            <a:solidFill>
              <a:srgbClr val="A9B7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9860;p91">
              <a:extLst>
                <a:ext uri="{FF2B5EF4-FFF2-40B4-BE49-F238E27FC236}">
                  <a16:creationId xmlns="" xmlns:a16="http://schemas.microsoft.com/office/drawing/2014/main" id="{FDB59B47-8607-425D-BA05-4C8AE3C64931}"/>
                </a:ext>
              </a:extLst>
            </p:cNvPr>
            <p:cNvSpPr/>
            <p:nvPr/>
          </p:nvSpPr>
          <p:spPr>
            <a:xfrm>
              <a:off x="1636940" y="4262683"/>
              <a:ext cx="64893" cy="256420"/>
            </a:xfrm>
            <a:custGeom>
              <a:avLst/>
              <a:gdLst/>
              <a:ahLst/>
              <a:cxnLst/>
              <a:rect l="l" t="t" r="r" b="b"/>
              <a:pathLst>
                <a:path w="2470" h="9760" extrusionOk="0">
                  <a:moveTo>
                    <a:pt x="354" y="1"/>
                  </a:moveTo>
                  <a:cubicBezTo>
                    <a:pt x="153" y="1"/>
                    <a:pt x="0" y="160"/>
                    <a:pt x="0" y="354"/>
                  </a:cubicBezTo>
                  <a:lnTo>
                    <a:pt x="0" y="9760"/>
                  </a:lnTo>
                  <a:lnTo>
                    <a:pt x="2470" y="9760"/>
                  </a:lnTo>
                  <a:lnTo>
                    <a:pt x="2470" y="354"/>
                  </a:lnTo>
                  <a:cubicBezTo>
                    <a:pt x="2470" y="160"/>
                    <a:pt x="2310" y="1"/>
                    <a:pt x="2116"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9861;p91">
              <a:extLst>
                <a:ext uri="{FF2B5EF4-FFF2-40B4-BE49-F238E27FC236}">
                  <a16:creationId xmlns="" xmlns:a16="http://schemas.microsoft.com/office/drawing/2014/main" id="{CF615F62-100D-4F2C-8604-D3722EFE8200}"/>
                </a:ext>
              </a:extLst>
            </p:cNvPr>
            <p:cNvSpPr/>
            <p:nvPr/>
          </p:nvSpPr>
          <p:spPr>
            <a:xfrm>
              <a:off x="1636940" y="4262683"/>
              <a:ext cx="31002" cy="256420"/>
            </a:xfrm>
            <a:custGeom>
              <a:avLst/>
              <a:gdLst/>
              <a:ahLst/>
              <a:cxnLst/>
              <a:rect l="l" t="t" r="r" b="b"/>
              <a:pathLst>
                <a:path w="1180" h="9760" extrusionOk="0">
                  <a:moveTo>
                    <a:pt x="354" y="1"/>
                  </a:moveTo>
                  <a:cubicBezTo>
                    <a:pt x="153" y="1"/>
                    <a:pt x="0" y="160"/>
                    <a:pt x="0" y="354"/>
                  </a:cubicBezTo>
                  <a:lnTo>
                    <a:pt x="0" y="9760"/>
                  </a:lnTo>
                  <a:lnTo>
                    <a:pt x="826" y="9760"/>
                  </a:lnTo>
                  <a:lnTo>
                    <a:pt x="826" y="354"/>
                  </a:lnTo>
                  <a:cubicBezTo>
                    <a:pt x="826" y="160"/>
                    <a:pt x="978" y="1"/>
                    <a:pt x="1180" y="1"/>
                  </a:cubicBezTo>
                  <a:close/>
                </a:path>
              </a:pathLst>
            </a:custGeom>
            <a:solidFill>
              <a:srgbClr val="4E6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9862;p91">
              <a:extLst>
                <a:ext uri="{FF2B5EF4-FFF2-40B4-BE49-F238E27FC236}">
                  <a16:creationId xmlns="" xmlns:a16="http://schemas.microsoft.com/office/drawing/2014/main" id="{ED42D28D-D745-4A2F-A9A2-208856AFEB05}"/>
                </a:ext>
              </a:extLst>
            </p:cNvPr>
            <p:cNvSpPr/>
            <p:nvPr/>
          </p:nvSpPr>
          <p:spPr>
            <a:xfrm>
              <a:off x="1357953" y="4161009"/>
              <a:ext cx="333687" cy="134699"/>
            </a:xfrm>
            <a:custGeom>
              <a:avLst/>
              <a:gdLst/>
              <a:ahLst/>
              <a:cxnLst/>
              <a:rect l="l" t="t" r="r" b="b"/>
              <a:pathLst>
                <a:path w="12701" h="5127" extrusionOk="0">
                  <a:moveTo>
                    <a:pt x="10208" y="0"/>
                  </a:moveTo>
                  <a:cubicBezTo>
                    <a:pt x="10033" y="0"/>
                    <a:pt x="9921" y="204"/>
                    <a:pt x="10030" y="354"/>
                  </a:cubicBezTo>
                  <a:lnTo>
                    <a:pt x="10391" y="874"/>
                  </a:lnTo>
                  <a:cubicBezTo>
                    <a:pt x="9177" y="1603"/>
                    <a:pt x="5292" y="3649"/>
                    <a:pt x="0" y="3649"/>
                  </a:cubicBezTo>
                  <a:lnTo>
                    <a:pt x="0" y="5126"/>
                  </a:lnTo>
                  <a:cubicBezTo>
                    <a:pt x="2879" y="5112"/>
                    <a:pt x="5729" y="4557"/>
                    <a:pt x="8400" y="3489"/>
                  </a:cubicBezTo>
                  <a:cubicBezTo>
                    <a:pt x="9378" y="3101"/>
                    <a:pt x="10328" y="2636"/>
                    <a:pt x="11237" y="2088"/>
                  </a:cubicBezTo>
                  <a:lnTo>
                    <a:pt x="11556" y="2553"/>
                  </a:lnTo>
                  <a:cubicBezTo>
                    <a:pt x="11601" y="2616"/>
                    <a:pt x="11670" y="2646"/>
                    <a:pt x="11739" y="2646"/>
                  </a:cubicBezTo>
                  <a:cubicBezTo>
                    <a:pt x="11830" y="2646"/>
                    <a:pt x="11920" y="2593"/>
                    <a:pt x="11951" y="2490"/>
                  </a:cubicBezTo>
                  <a:lnTo>
                    <a:pt x="12659" y="375"/>
                  </a:lnTo>
                  <a:cubicBezTo>
                    <a:pt x="12700" y="229"/>
                    <a:pt x="12603" y="84"/>
                    <a:pt x="12451" y="84"/>
                  </a:cubicBezTo>
                  <a:lnTo>
                    <a:pt x="10217" y="0"/>
                  </a:lnTo>
                  <a:cubicBezTo>
                    <a:pt x="10214" y="0"/>
                    <a:pt x="10211" y="0"/>
                    <a:pt x="10208"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10767;p92">
            <a:extLst>
              <a:ext uri="{FF2B5EF4-FFF2-40B4-BE49-F238E27FC236}">
                <a16:creationId xmlns="" xmlns:a16="http://schemas.microsoft.com/office/drawing/2014/main" id="{2F28E059-0CA1-4961-AB87-414414B0D330}"/>
              </a:ext>
            </a:extLst>
          </p:cNvPr>
          <p:cNvGrpSpPr/>
          <p:nvPr/>
        </p:nvGrpSpPr>
        <p:grpSpPr>
          <a:xfrm>
            <a:off x="6587638" y="3233935"/>
            <a:ext cx="345640" cy="356660"/>
            <a:chOff x="842683" y="2394751"/>
            <a:chExt cx="345640" cy="356660"/>
          </a:xfrm>
        </p:grpSpPr>
        <p:sp>
          <p:nvSpPr>
            <p:cNvPr id="52" name="Google Shape;10768;p92">
              <a:extLst>
                <a:ext uri="{FF2B5EF4-FFF2-40B4-BE49-F238E27FC236}">
                  <a16:creationId xmlns="" xmlns:a16="http://schemas.microsoft.com/office/drawing/2014/main" id="{2BFB5F1D-5DC5-420E-B8D7-B296BB105295}"/>
                </a:ext>
              </a:extLst>
            </p:cNvPr>
            <p:cNvSpPr/>
            <p:nvPr/>
          </p:nvSpPr>
          <p:spPr>
            <a:xfrm>
              <a:off x="1099042" y="2499888"/>
              <a:ext cx="89266" cy="107353"/>
            </a:xfrm>
            <a:custGeom>
              <a:avLst/>
              <a:gdLst/>
              <a:ahLst/>
              <a:cxnLst/>
              <a:rect l="l" t="t" r="r" b="b"/>
              <a:pathLst>
                <a:path w="5962" h="7170" extrusionOk="0">
                  <a:moveTo>
                    <a:pt x="2977" y="0"/>
                  </a:moveTo>
                  <a:cubicBezTo>
                    <a:pt x="2909" y="0"/>
                    <a:pt x="2841" y="42"/>
                    <a:pt x="2809" y="126"/>
                  </a:cubicBezTo>
                  <a:lnTo>
                    <a:pt x="55" y="6896"/>
                  </a:lnTo>
                  <a:cubicBezTo>
                    <a:pt x="1" y="7045"/>
                    <a:pt x="112" y="7151"/>
                    <a:pt x="227" y="7151"/>
                  </a:cubicBezTo>
                  <a:cubicBezTo>
                    <a:pt x="290" y="7151"/>
                    <a:pt x="354" y="7118"/>
                    <a:pt x="391" y="7043"/>
                  </a:cubicBezTo>
                  <a:lnTo>
                    <a:pt x="2977" y="694"/>
                  </a:lnTo>
                  <a:lnTo>
                    <a:pt x="5563" y="7043"/>
                  </a:lnTo>
                  <a:cubicBezTo>
                    <a:pt x="5603" y="7124"/>
                    <a:pt x="5663" y="7166"/>
                    <a:pt x="5742" y="7169"/>
                  </a:cubicBezTo>
                  <a:lnTo>
                    <a:pt x="5742" y="7169"/>
                  </a:lnTo>
                  <a:cubicBezTo>
                    <a:pt x="5882" y="7163"/>
                    <a:pt x="5961" y="7019"/>
                    <a:pt x="5900" y="6896"/>
                  </a:cubicBezTo>
                  <a:lnTo>
                    <a:pt x="3145" y="126"/>
                  </a:lnTo>
                  <a:cubicBezTo>
                    <a:pt x="3114" y="42"/>
                    <a:pt x="3046" y="0"/>
                    <a:pt x="2977" y="0"/>
                  </a:cubicBezTo>
                  <a:close/>
                  <a:moveTo>
                    <a:pt x="5742" y="7169"/>
                  </a:moveTo>
                  <a:lnTo>
                    <a:pt x="5742" y="7169"/>
                  </a:lnTo>
                  <a:cubicBezTo>
                    <a:pt x="5738" y="7170"/>
                    <a:pt x="5735" y="7170"/>
                    <a:pt x="5731" y="7170"/>
                  </a:cubicBezTo>
                  <a:lnTo>
                    <a:pt x="5752" y="7170"/>
                  </a:lnTo>
                  <a:cubicBezTo>
                    <a:pt x="5749" y="7170"/>
                    <a:pt x="5745" y="7170"/>
                    <a:pt x="5742" y="7169"/>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769;p92">
              <a:extLst>
                <a:ext uri="{FF2B5EF4-FFF2-40B4-BE49-F238E27FC236}">
                  <a16:creationId xmlns="" xmlns:a16="http://schemas.microsoft.com/office/drawing/2014/main" id="{961F280B-D647-476F-B092-CFA8725974FB}"/>
                </a:ext>
              </a:extLst>
            </p:cNvPr>
            <p:cNvSpPr/>
            <p:nvPr/>
          </p:nvSpPr>
          <p:spPr>
            <a:xfrm>
              <a:off x="1098908" y="2603138"/>
              <a:ext cx="89416" cy="47852"/>
            </a:xfrm>
            <a:custGeom>
              <a:avLst/>
              <a:gdLst/>
              <a:ahLst/>
              <a:cxnLst/>
              <a:rect l="l" t="t" r="r" b="b"/>
              <a:pathLst>
                <a:path w="5972" h="3196" extrusionOk="0">
                  <a:moveTo>
                    <a:pt x="43" y="0"/>
                  </a:moveTo>
                  <a:cubicBezTo>
                    <a:pt x="22" y="0"/>
                    <a:pt x="1" y="21"/>
                    <a:pt x="1" y="42"/>
                  </a:cubicBezTo>
                  <a:lnTo>
                    <a:pt x="1" y="358"/>
                  </a:lnTo>
                  <a:cubicBezTo>
                    <a:pt x="1" y="1935"/>
                    <a:pt x="1283" y="3196"/>
                    <a:pt x="2860" y="3196"/>
                  </a:cubicBezTo>
                  <a:lnTo>
                    <a:pt x="3133" y="3196"/>
                  </a:lnTo>
                  <a:cubicBezTo>
                    <a:pt x="4689" y="3196"/>
                    <a:pt x="5972" y="1935"/>
                    <a:pt x="5972" y="358"/>
                  </a:cubicBezTo>
                  <a:lnTo>
                    <a:pt x="5972" y="42"/>
                  </a:lnTo>
                  <a:cubicBezTo>
                    <a:pt x="5972" y="21"/>
                    <a:pt x="5951" y="0"/>
                    <a:pt x="5930" y="0"/>
                  </a:cubicBezTo>
                  <a:close/>
                </a:path>
              </a:pathLst>
            </a:custGeom>
            <a:solidFill>
              <a:srgbClr val="A7B9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770;p92">
              <a:extLst>
                <a:ext uri="{FF2B5EF4-FFF2-40B4-BE49-F238E27FC236}">
                  <a16:creationId xmlns="" xmlns:a16="http://schemas.microsoft.com/office/drawing/2014/main" id="{CC15496D-0F8F-4621-98CD-40551E449650}"/>
                </a:ext>
              </a:extLst>
            </p:cNvPr>
            <p:cNvSpPr/>
            <p:nvPr/>
          </p:nvSpPr>
          <p:spPr>
            <a:xfrm>
              <a:off x="1127236" y="2603138"/>
              <a:ext cx="61088" cy="48182"/>
            </a:xfrm>
            <a:custGeom>
              <a:avLst/>
              <a:gdLst/>
              <a:ahLst/>
              <a:cxnLst/>
              <a:rect l="l" t="t" r="r" b="b"/>
              <a:pathLst>
                <a:path w="4080" h="3218" extrusionOk="0">
                  <a:moveTo>
                    <a:pt x="1830" y="0"/>
                  </a:moveTo>
                  <a:cubicBezTo>
                    <a:pt x="1851" y="0"/>
                    <a:pt x="1872" y="21"/>
                    <a:pt x="1872" y="42"/>
                  </a:cubicBezTo>
                  <a:lnTo>
                    <a:pt x="1872" y="358"/>
                  </a:lnTo>
                  <a:cubicBezTo>
                    <a:pt x="1872" y="1556"/>
                    <a:pt x="1115" y="2628"/>
                    <a:pt x="1" y="3049"/>
                  </a:cubicBezTo>
                  <a:cubicBezTo>
                    <a:pt x="295" y="3154"/>
                    <a:pt x="632" y="3217"/>
                    <a:pt x="947" y="3217"/>
                  </a:cubicBezTo>
                  <a:lnTo>
                    <a:pt x="1220" y="3217"/>
                  </a:lnTo>
                  <a:cubicBezTo>
                    <a:pt x="2797" y="3217"/>
                    <a:pt x="4080" y="1935"/>
                    <a:pt x="4080" y="358"/>
                  </a:cubicBezTo>
                  <a:lnTo>
                    <a:pt x="4080" y="42"/>
                  </a:lnTo>
                  <a:cubicBezTo>
                    <a:pt x="4080" y="21"/>
                    <a:pt x="4059" y="0"/>
                    <a:pt x="4038" y="0"/>
                  </a:cubicBezTo>
                  <a:close/>
                </a:path>
              </a:pathLst>
            </a:custGeom>
            <a:solidFill>
              <a:srgbClr val="A5B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771;p92">
              <a:extLst>
                <a:ext uri="{FF2B5EF4-FFF2-40B4-BE49-F238E27FC236}">
                  <a16:creationId xmlns="" xmlns:a16="http://schemas.microsoft.com/office/drawing/2014/main" id="{EE9B9E19-1A83-4BAA-AE85-2EB4241C0336}"/>
                </a:ext>
              </a:extLst>
            </p:cNvPr>
            <p:cNvSpPr/>
            <p:nvPr/>
          </p:nvSpPr>
          <p:spPr>
            <a:xfrm>
              <a:off x="842803" y="2499888"/>
              <a:ext cx="89281" cy="107353"/>
            </a:xfrm>
            <a:custGeom>
              <a:avLst/>
              <a:gdLst/>
              <a:ahLst/>
              <a:cxnLst/>
              <a:rect l="l" t="t" r="r" b="b"/>
              <a:pathLst>
                <a:path w="5963" h="7170" extrusionOk="0">
                  <a:moveTo>
                    <a:pt x="2980" y="0"/>
                  </a:moveTo>
                  <a:cubicBezTo>
                    <a:pt x="2909" y="0"/>
                    <a:pt x="2841" y="42"/>
                    <a:pt x="2809" y="126"/>
                  </a:cubicBezTo>
                  <a:lnTo>
                    <a:pt x="55" y="6896"/>
                  </a:lnTo>
                  <a:cubicBezTo>
                    <a:pt x="1" y="7045"/>
                    <a:pt x="112" y="7151"/>
                    <a:pt x="227" y="7151"/>
                  </a:cubicBezTo>
                  <a:cubicBezTo>
                    <a:pt x="290" y="7151"/>
                    <a:pt x="354" y="7118"/>
                    <a:pt x="391" y="7043"/>
                  </a:cubicBezTo>
                  <a:lnTo>
                    <a:pt x="2977" y="694"/>
                  </a:lnTo>
                  <a:lnTo>
                    <a:pt x="5563" y="7043"/>
                  </a:lnTo>
                  <a:cubicBezTo>
                    <a:pt x="5584" y="7128"/>
                    <a:pt x="5669" y="7170"/>
                    <a:pt x="5732" y="7170"/>
                  </a:cubicBezTo>
                  <a:cubicBezTo>
                    <a:pt x="5879" y="7170"/>
                    <a:pt x="5963" y="7022"/>
                    <a:pt x="5921" y="6896"/>
                  </a:cubicBezTo>
                  <a:lnTo>
                    <a:pt x="3167" y="126"/>
                  </a:lnTo>
                  <a:cubicBezTo>
                    <a:pt x="3125" y="42"/>
                    <a:pt x="3051" y="0"/>
                    <a:pt x="2980"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772;p92">
              <a:extLst>
                <a:ext uri="{FF2B5EF4-FFF2-40B4-BE49-F238E27FC236}">
                  <a16:creationId xmlns="" xmlns:a16="http://schemas.microsoft.com/office/drawing/2014/main" id="{4BF15BA1-6455-46F1-92EB-1A40FDECE1D2}"/>
                </a:ext>
              </a:extLst>
            </p:cNvPr>
            <p:cNvSpPr/>
            <p:nvPr/>
          </p:nvSpPr>
          <p:spPr>
            <a:xfrm>
              <a:off x="842683" y="2603138"/>
              <a:ext cx="89715" cy="47867"/>
            </a:xfrm>
            <a:custGeom>
              <a:avLst/>
              <a:gdLst/>
              <a:ahLst/>
              <a:cxnLst/>
              <a:rect l="l" t="t" r="r" b="b"/>
              <a:pathLst>
                <a:path w="5992" h="3197" extrusionOk="0">
                  <a:moveTo>
                    <a:pt x="42" y="0"/>
                  </a:moveTo>
                  <a:cubicBezTo>
                    <a:pt x="21" y="0"/>
                    <a:pt x="0" y="21"/>
                    <a:pt x="0" y="42"/>
                  </a:cubicBezTo>
                  <a:lnTo>
                    <a:pt x="0" y="358"/>
                  </a:lnTo>
                  <a:cubicBezTo>
                    <a:pt x="0" y="1922"/>
                    <a:pt x="1262" y="3196"/>
                    <a:pt x="2821" y="3196"/>
                  </a:cubicBezTo>
                  <a:cubicBezTo>
                    <a:pt x="2834" y="3196"/>
                    <a:pt x="2847" y="3196"/>
                    <a:pt x="2859" y="3196"/>
                  </a:cubicBezTo>
                  <a:lnTo>
                    <a:pt x="3133" y="3196"/>
                  </a:lnTo>
                  <a:cubicBezTo>
                    <a:pt x="4709" y="3196"/>
                    <a:pt x="5992" y="1935"/>
                    <a:pt x="5992" y="358"/>
                  </a:cubicBezTo>
                  <a:lnTo>
                    <a:pt x="5992" y="42"/>
                  </a:lnTo>
                  <a:cubicBezTo>
                    <a:pt x="5992" y="21"/>
                    <a:pt x="5971" y="0"/>
                    <a:pt x="5950" y="0"/>
                  </a:cubicBezTo>
                  <a:close/>
                </a:path>
              </a:pathLst>
            </a:custGeom>
            <a:solidFill>
              <a:srgbClr val="A7B9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773;p92">
              <a:extLst>
                <a:ext uri="{FF2B5EF4-FFF2-40B4-BE49-F238E27FC236}">
                  <a16:creationId xmlns="" xmlns:a16="http://schemas.microsoft.com/office/drawing/2014/main" id="{F245BCAE-E9CC-4886-8C52-FB985A5AABA3}"/>
                </a:ext>
              </a:extLst>
            </p:cNvPr>
            <p:cNvSpPr/>
            <p:nvPr/>
          </p:nvSpPr>
          <p:spPr>
            <a:xfrm>
              <a:off x="871011" y="2603138"/>
              <a:ext cx="61073" cy="48182"/>
            </a:xfrm>
            <a:custGeom>
              <a:avLst/>
              <a:gdLst/>
              <a:ahLst/>
              <a:cxnLst/>
              <a:rect l="l" t="t" r="r" b="b"/>
              <a:pathLst>
                <a:path w="4079" h="3218" extrusionOk="0">
                  <a:moveTo>
                    <a:pt x="1829" y="0"/>
                  </a:moveTo>
                  <a:cubicBezTo>
                    <a:pt x="1850" y="0"/>
                    <a:pt x="1871" y="21"/>
                    <a:pt x="1871" y="42"/>
                  </a:cubicBezTo>
                  <a:lnTo>
                    <a:pt x="1871" y="358"/>
                  </a:lnTo>
                  <a:cubicBezTo>
                    <a:pt x="1871" y="1556"/>
                    <a:pt x="1114" y="2628"/>
                    <a:pt x="0" y="3028"/>
                  </a:cubicBezTo>
                  <a:cubicBezTo>
                    <a:pt x="295" y="3154"/>
                    <a:pt x="631" y="3217"/>
                    <a:pt x="967" y="3217"/>
                  </a:cubicBezTo>
                  <a:lnTo>
                    <a:pt x="1220" y="3217"/>
                  </a:lnTo>
                  <a:cubicBezTo>
                    <a:pt x="2796" y="3217"/>
                    <a:pt x="4079" y="1935"/>
                    <a:pt x="4079" y="358"/>
                  </a:cubicBezTo>
                  <a:lnTo>
                    <a:pt x="4079" y="42"/>
                  </a:lnTo>
                  <a:cubicBezTo>
                    <a:pt x="4079" y="21"/>
                    <a:pt x="4058" y="0"/>
                    <a:pt x="4058" y="0"/>
                  </a:cubicBezTo>
                  <a:close/>
                </a:path>
              </a:pathLst>
            </a:custGeom>
            <a:solidFill>
              <a:srgbClr val="A5B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774;p92">
              <a:extLst>
                <a:ext uri="{FF2B5EF4-FFF2-40B4-BE49-F238E27FC236}">
                  <a16:creationId xmlns="" xmlns:a16="http://schemas.microsoft.com/office/drawing/2014/main" id="{F4C7F778-82C8-4CC5-8D6A-1A97BBA04449}"/>
                </a:ext>
              </a:extLst>
            </p:cNvPr>
            <p:cNvSpPr/>
            <p:nvPr/>
          </p:nvSpPr>
          <p:spPr>
            <a:xfrm>
              <a:off x="1003533" y="2433470"/>
              <a:ext cx="23941" cy="274506"/>
            </a:xfrm>
            <a:custGeom>
              <a:avLst/>
              <a:gdLst/>
              <a:ahLst/>
              <a:cxnLst/>
              <a:rect l="l" t="t" r="r" b="b"/>
              <a:pathLst>
                <a:path w="1599" h="18334" extrusionOk="0">
                  <a:moveTo>
                    <a:pt x="0" y="0"/>
                  </a:moveTo>
                  <a:lnTo>
                    <a:pt x="0" y="18333"/>
                  </a:lnTo>
                  <a:lnTo>
                    <a:pt x="1598" y="18333"/>
                  </a:lnTo>
                  <a:lnTo>
                    <a:pt x="1598"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775;p92">
              <a:extLst>
                <a:ext uri="{FF2B5EF4-FFF2-40B4-BE49-F238E27FC236}">
                  <a16:creationId xmlns="" xmlns:a16="http://schemas.microsoft.com/office/drawing/2014/main" id="{786F5AFA-85E1-4A4B-8360-99C579736E4F}"/>
                </a:ext>
              </a:extLst>
            </p:cNvPr>
            <p:cNvSpPr/>
            <p:nvPr/>
          </p:nvSpPr>
          <p:spPr>
            <a:xfrm>
              <a:off x="1015496" y="2433470"/>
              <a:ext cx="11978" cy="274506"/>
            </a:xfrm>
            <a:custGeom>
              <a:avLst/>
              <a:gdLst/>
              <a:ahLst/>
              <a:cxnLst/>
              <a:rect l="l" t="t" r="r" b="b"/>
              <a:pathLst>
                <a:path w="800" h="18334" extrusionOk="0">
                  <a:moveTo>
                    <a:pt x="0" y="0"/>
                  </a:moveTo>
                  <a:lnTo>
                    <a:pt x="0" y="18333"/>
                  </a:lnTo>
                  <a:lnTo>
                    <a:pt x="799" y="18333"/>
                  </a:lnTo>
                  <a:lnTo>
                    <a:pt x="799" y="0"/>
                  </a:lnTo>
                  <a:close/>
                </a:path>
              </a:pathLst>
            </a:custGeom>
            <a:solidFill>
              <a:srgbClr val="798F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776;p92">
              <a:extLst>
                <a:ext uri="{FF2B5EF4-FFF2-40B4-BE49-F238E27FC236}">
                  <a16:creationId xmlns="" xmlns:a16="http://schemas.microsoft.com/office/drawing/2014/main" id="{43318E83-C87F-4E3F-B7D1-0B8477FC3BD6}"/>
                </a:ext>
              </a:extLst>
            </p:cNvPr>
            <p:cNvSpPr/>
            <p:nvPr/>
          </p:nvSpPr>
          <p:spPr>
            <a:xfrm>
              <a:off x="932698" y="2697570"/>
              <a:ext cx="165910" cy="34646"/>
            </a:xfrm>
            <a:custGeom>
              <a:avLst/>
              <a:gdLst/>
              <a:ahLst/>
              <a:cxnLst/>
              <a:rect l="l" t="t" r="r" b="b"/>
              <a:pathLst>
                <a:path w="11081" h="2314" extrusionOk="0">
                  <a:moveTo>
                    <a:pt x="737" y="1"/>
                  </a:moveTo>
                  <a:cubicBezTo>
                    <a:pt x="337" y="1"/>
                    <a:pt x="1" y="337"/>
                    <a:pt x="1" y="736"/>
                  </a:cubicBezTo>
                  <a:lnTo>
                    <a:pt x="1" y="2313"/>
                  </a:lnTo>
                  <a:lnTo>
                    <a:pt x="11081" y="2313"/>
                  </a:lnTo>
                  <a:lnTo>
                    <a:pt x="11081" y="736"/>
                  </a:lnTo>
                  <a:cubicBezTo>
                    <a:pt x="11060" y="316"/>
                    <a:pt x="10723" y="1"/>
                    <a:pt x="10324"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777;p92">
              <a:extLst>
                <a:ext uri="{FF2B5EF4-FFF2-40B4-BE49-F238E27FC236}">
                  <a16:creationId xmlns="" xmlns:a16="http://schemas.microsoft.com/office/drawing/2014/main" id="{43C3D446-7F6C-47C7-B82C-F966F01118ED}"/>
                </a:ext>
              </a:extLst>
            </p:cNvPr>
            <p:cNvSpPr/>
            <p:nvPr/>
          </p:nvSpPr>
          <p:spPr>
            <a:xfrm>
              <a:off x="993771" y="2394751"/>
              <a:ext cx="43465" cy="43450"/>
            </a:xfrm>
            <a:custGeom>
              <a:avLst/>
              <a:gdLst/>
              <a:ahLst/>
              <a:cxnLst/>
              <a:rect l="l" t="t" r="r" b="b"/>
              <a:pathLst>
                <a:path w="2903" h="2902" extrusionOk="0">
                  <a:moveTo>
                    <a:pt x="1451" y="0"/>
                  </a:moveTo>
                  <a:cubicBezTo>
                    <a:pt x="652" y="0"/>
                    <a:pt x="1" y="652"/>
                    <a:pt x="1" y="1451"/>
                  </a:cubicBezTo>
                  <a:cubicBezTo>
                    <a:pt x="1" y="2250"/>
                    <a:pt x="652" y="2902"/>
                    <a:pt x="1451" y="2902"/>
                  </a:cubicBezTo>
                  <a:cubicBezTo>
                    <a:pt x="2250" y="2902"/>
                    <a:pt x="2902" y="2250"/>
                    <a:pt x="2902" y="1451"/>
                  </a:cubicBezTo>
                  <a:cubicBezTo>
                    <a:pt x="2902" y="652"/>
                    <a:pt x="2250" y="0"/>
                    <a:pt x="145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778;p92">
              <a:extLst>
                <a:ext uri="{FF2B5EF4-FFF2-40B4-BE49-F238E27FC236}">
                  <a16:creationId xmlns="" xmlns:a16="http://schemas.microsoft.com/office/drawing/2014/main" id="{3A41272B-7544-4CD7-9D00-960986B29CD3}"/>
                </a:ext>
              </a:extLst>
            </p:cNvPr>
            <p:cNvSpPr/>
            <p:nvPr/>
          </p:nvSpPr>
          <p:spPr>
            <a:xfrm>
              <a:off x="996286" y="2397266"/>
              <a:ext cx="45037" cy="40950"/>
            </a:xfrm>
            <a:custGeom>
              <a:avLst/>
              <a:gdLst/>
              <a:ahLst/>
              <a:cxnLst/>
              <a:rect l="l" t="t" r="r" b="b"/>
              <a:pathLst>
                <a:path w="3008" h="2735" extrusionOk="0">
                  <a:moveTo>
                    <a:pt x="1935" y="0"/>
                  </a:moveTo>
                  <a:cubicBezTo>
                    <a:pt x="2452" y="1017"/>
                    <a:pt x="1655" y="2105"/>
                    <a:pt x="668" y="2105"/>
                  </a:cubicBezTo>
                  <a:cubicBezTo>
                    <a:pt x="451" y="2105"/>
                    <a:pt x="224" y="2052"/>
                    <a:pt x="1" y="1935"/>
                  </a:cubicBezTo>
                  <a:lnTo>
                    <a:pt x="1" y="1935"/>
                  </a:lnTo>
                  <a:cubicBezTo>
                    <a:pt x="261" y="2455"/>
                    <a:pt x="769" y="2734"/>
                    <a:pt x="1289" y="2734"/>
                  </a:cubicBezTo>
                  <a:cubicBezTo>
                    <a:pt x="1651" y="2734"/>
                    <a:pt x="2020" y="2598"/>
                    <a:pt x="2314" y="2313"/>
                  </a:cubicBezTo>
                  <a:cubicBezTo>
                    <a:pt x="3007" y="1619"/>
                    <a:pt x="2818" y="442"/>
                    <a:pt x="1935" y="0"/>
                  </a:cubicBezTo>
                  <a:close/>
                </a:path>
              </a:pathLst>
            </a:custGeom>
            <a:solidFill>
              <a:srgbClr val="798F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779;p92">
              <a:extLst>
                <a:ext uri="{FF2B5EF4-FFF2-40B4-BE49-F238E27FC236}">
                  <a16:creationId xmlns="" xmlns:a16="http://schemas.microsoft.com/office/drawing/2014/main" id="{BBBB878D-A178-4C63-835B-8F008968F912}"/>
                </a:ext>
              </a:extLst>
            </p:cNvPr>
            <p:cNvSpPr/>
            <p:nvPr/>
          </p:nvSpPr>
          <p:spPr>
            <a:xfrm>
              <a:off x="844570" y="2454237"/>
              <a:ext cx="341867" cy="50068"/>
            </a:xfrm>
            <a:custGeom>
              <a:avLst/>
              <a:gdLst/>
              <a:ahLst/>
              <a:cxnLst/>
              <a:rect l="l" t="t" r="r" b="b"/>
              <a:pathLst>
                <a:path w="22833" h="3344" extrusionOk="0">
                  <a:moveTo>
                    <a:pt x="8031" y="1"/>
                  </a:moveTo>
                  <a:cubicBezTo>
                    <a:pt x="7043" y="1"/>
                    <a:pt x="6097" y="400"/>
                    <a:pt x="5403" y="1115"/>
                  </a:cubicBezTo>
                  <a:cubicBezTo>
                    <a:pt x="4920" y="1620"/>
                    <a:pt x="4247" y="1914"/>
                    <a:pt x="3532" y="1914"/>
                  </a:cubicBezTo>
                  <a:lnTo>
                    <a:pt x="294" y="1914"/>
                  </a:lnTo>
                  <a:cubicBezTo>
                    <a:pt x="126" y="1914"/>
                    <a:pt x="0" y="2040"/>
                    <a:pt x="0" y="2208"/>
                  </a:cubicBezTo>
                  <a:lnTo>
                    <a:pt x="0" y="3049"/>
                  </a:lnTo>
                  <a:cubicBezTo>
                    <a:pt x="0" y="3217"/>
                    <a:pt x="126" y="3344"/>
                    <a:pt x="294" y="3344"/>
                  </a:cubicBezTo>
                  <a:lnTo>
                    <a:pt x="3658" y="3344"/>
                  </a:lnTo>
                  <a:cubicBezTo>
                    <a:pt x="4647" y="3344"/>
                    <a:pt x="5593" y="2944"/>
                    <a:pt x="6286" y="2229"/>
                  </a:cubicBezTo>
                  <a:cubicBezTo>
                    <a:pt x="6754" y="1721"/>
                    <a:pt x="7398" y="1429"/>
                    <a:pt x="8086" y="1429"/>
                  </a:cubicBezTo>
                  <a:cubicBezTo>
                    <a:pt x="8110" y="1429"/>
                    <a:pt x="8134" y="1430"/>
                    <a:pt x="8158" y="1430"/>
                  </a:cubicBezTo>
                  <a:lnTo>
                    <a:pt x="14822" y="1430"/>
                  </a:lnTo>
                  <a:cubicBezTo>
                    <a:pt x="15432" y="1430"/>
                    <a:pt x="16000" y="1683"/>
                    <a:pt x="16441" y="2124"/>
                  </a:cubicBezTo>
                  <a:cubicBezTo>
                    <a:pt x="17177" y="2902"/>
                    <a:pt x="18207" y="3344"/>
                    <a:pt x="19300" y="3344"/>
                  </a:cubicBezTo>
                  <a:lnTo>
                    <a:pt x="22559" y="3344"/>
                  </a:lnTo>
                  <a:cubicBezTo>
                    <a:pt x="22706" y="3344"/>
                    <a:pt x="22833" y="3217"/>
                    <a:pt x="22833" y="3049"/>
                  </a:cubicBezTo>
                  <a:lnTo>
                    <a:pt x="22833" y="2208"/>
                  </a:lnTo>
                  <a:cubicBezTo>
                    <a:pt x="22833" y="2040"/>
                    <a:pt x="22706" y="1914"/>
                    <a:pt x="22559" y="1914"/>
                  </a:cubicBezTo>
                  <a:lnTo>
                    <a:pt x="19321" y="1914"/>
                  </a:lnTo>
                  <a:cubicBezTo>
                    <a:pt x="18607" y="1914"/>
                    <a:pt x="17913" y="1620"/>
                    <a:pt x="17450" y="1115"/>
                  </a:cubicBezTo>
                  <a:cubicBezTo>
                    <a:pt x="16757" y="400"/>
                    <a:pt x="15810" y="1"/>
                    <a:pt x="1482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780;p92">
              <a:extLst>
                <a:ext uri="{FF2B5EF4-FFF2-40B4-BE49-F238E27FC236}">
                  <a16:creationId xmlns="" xmlns:a16="http://schemas.microsoft.com/office/drawing/2014/main" id="{95EA05CA-C2C8-4B02-B22C-9F864981BBF5}"/>
                </a:ext>
              </a:extLst>
            </p:cNvPr>
            <p:cNvSpPr/>
            <p:nvPr/>
          </p:nvSpPr>
          <p:spPr>
            <a:xfrm>
              <a:off x="844570" y="2466499"/>
              <a:ext cx="341867" cy="37821"/>
            </a:xfrm>
            <a:custGeom>
              <a:avLst/>
              <a:gdLst/>
              <a:ahLst/>
              <a:cxnLst/>
              <a:rect l="l" t="t" r="r" b="b"/>
              <a:pathLst>
                <a:path w="22833" h="2526" extrusionOk="0">
                  <a:moveTo>
                    <a:pt x="8086" y="1"/>
                  </a:moveTo>
                  <a:cubicBezTo>
                    <a:pt x="7398" y="1"/>
                    <a:pt x="6754" y="293"/>
                    <a:pt x="6286" y="801"/>
                  </a:cubicBezTo>
                  <a:cubicBezTo>
                    <a:pt x="5593" y="1515"/>
                    <a:pt x="4647" y="1915"/>
                    <a:pt x="3658" y="1915"/>
                  </a:cubicBezTo>
                  <a:lnTo>
                    <a:pt x="294" y="1915"/>
                  </a:lnTo>
                  <a:cubicBezTo>
                    <a:pt x="126" y="1915"/>
                    <a:pt x="21" y="1789"/>
                    <a:pt x="0" y="1642"/>
                  </a:cubicBezTo>
                  <a:lnTo>
                    <a:pt x="0" y="2230"/>
                  </a:lnTo>
                  <a:cubicBezTo>
                    <a:pt x="0" y="2398"/>
                    <a:pt x="126" y="2525"/>
                    <a:pt x="294" y="2525"/>
                  </a:cubicBezTo>
                  <a:lnTo>
                    <a:pt x="3679" y="2525"/>
                  </a:lnTo>
                  <a:cubicBezTo>
                    <a:pt x="3704" y="2525"/>
                    <a:pt x="3729" y="2525"/>
                    <a:pt x="3754" y="2525"/>
                  </a:cubicBezTo>
                  <a:cubicBezTo>
                    <a:pt x="4715" y="2525"/>
                    <a:pt x="5631" y="2128"/>
                    <a:pt x="6307" y="1431"/>
                  </a:cubicBezTo>
                  <a:cubicBezTo>
                    <a:pt x="6791" y="906"/>
                    <a:pt x="7464" y="611"/>
                    <a:pt x="8179" y="611"/>
                  </a:cubicBezTo>
                  <a:lnTo>
                    <a:pt x="14822" y="611"/>
                  </a:lnTo>
                  <a:cubicBezTo>
                    <a:pt x="15432" y="611"/>
                    <a:pt x="16000" y="864"/>
                    <a:pt x="16441" y="1305"/>
                  </a:cubicBezTo>
                  <a:cubicBezTo>
                    <a:pt x="17177" y="2083"/>
                    <a:pt x="18207" y="2525"/>
                    <a:pt x="19300" y="2525"/>
                  </a:cubicBezTo>
                  <a:lnTo>
                    <a:pt x="22559" y="2525"/>
                  </a:lnTo>
                  <a:cubicBezTo>
                    <a:pt x="22706" y="2525"/>
                    <a:pt x="22833" y="2398"/>
                    <a:pt x="22833" y="2251"/>
                  </a:cubicBezTo>
                  <a:lnTo>
                    <a:pt x="22833" y="1642"/>
                  </a:lnTo>
                  <a:cubicBezTo>
                    <a:pt x="22833" y="1789"/>
                    <a:pt x="22706" y="1915"/>
                    <a:pt x="22559" y="1915"/>
                  </a:cubicBezTo>
                  <a:lnTo>
                    <a:pt x="19300" y="1915"/>
                  </a:lnTo>
                  <a:cubicBezTo>
                    <a:pt x="18207" y="1915"/>
                    <a:pt x="17177" y="1473"/>
                    <a:pt x="16441" y="696"/>
                  </a:cubicBezTo>
                  <a:cubicBezTo>
                    <a:pt x="16000" y="254"/>
                    <a:pt x="15432" y="2"/>
                    <a:pt x="14822" y="2"/>
                  </a:cubicBezTo>
                  <a:lnTo>
                    <a:pt x="8158" y="2"/>
                  </a:lnTo>
                  <a:cubicBezTo>
                    <a:pt x="8134" y="1"/>
                    <a:pt x="8110" y="1"/>
                    <a:pt x="8086" y="1"/>
                  </a:cubicBezTo>
                  <a:close/>
                </a:path>
              </a:pathLst>
            </a:custGeom>
            <a:solidFill>
              <a:srgbClr val="798F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781;p92">
              <a:extLst>
                <a:ext uri="{FF2B5EF4-FFF2-40B4-BE49-F238E27FC236}">
                  <a16:creationId xmlns="" xmlns:a16="http://schemas.microsoft.com/office/drawing/2014/main" id="{9861DC7F-3257-4126-AF56-D919150ABED8}"/>
                </a:ext>
              </a:extLst>
            </p:cNvPr>
            <p:cNvSpPr/>
            <p:nvPr/>
          </p:nvSpPr>
          <p:spPr>
            <a:xfrm>
              <a:off x="932698" y="2697555"/>
              <a:ext cx="165910" cy="34661"/>
            </a:xfrm>
            <a:custGeom>
              <a:avLst/>
              <a:gdLst/>
              <a:ahLst/>
              <a:cxnLst/>
              <a:rect l="l" t="t" r="r" b="b"/>
              <a:pathLst>
                <a:path w="11081" h="2315" extrusionOk="0">
                  <a:moveTo>
                    <a:pt x="10359" y="1"/>
                  </a:moveTo>
                  <a:cubicBezTo>
                    <a:pt x="10347" y="1"/>
                    <a:pt x="10336" y="1"/>
                    <a:pt x="10324" y="2"/>
                  </a:cubicBezTo>
                  <a:lnTo>
                    <a:pt x="8873" y="2"/>
                  </a:lnTo>
                  <a:lnTo>
                    <a:pt x="8873" y="527"/>
                  </a:lnTo>
                  <a:cubicBezTo>
                    <a:pt x="8873" y="969"/>
                    <a:pt x="8495" y="1326"/>
                    <a:pt x="8053" y="1326"/>
                  </a:cubicBezTo>
                  <a:lnTo>
                    <a:pt x="1" y="1326"/>
                  </a:lnTo>
                  <a:lnTo>
                    <a:pt x="1" y="2314"/>
                  </a:lnTo>
                  <a:lnTo>
                    <a:pt x="11081" y="2314"/>
                  </a:lnTo>
                  <a:lnTo>
                    <a:pt x="11081" y="737"/>
                  </a:lnTo>
                  <a:cubicBezTo>
                    <a:pt x="11081" y="349"/>
                    <a:pt x="10763" y="1"/>
                    <a:pt x="10359" y="1"/>
                  </a:cubicBezTo>
                  <a:close/>
                </a:path>
              </a:pathLst>
            </a:custGeom>
            <a:solidFill>
              <a:srgbClr val="566D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0782;p92">
              <a:extLst>
                <a:ext uri="{FF2B5EF4-FFF2-40B4-BE49-F238E27FC236}">
                  <a16:creationId xmlns="" xmlns:a16="http://schemas.microsoft.com/office/drawing/2014/main" id="{BA04E785-8DD3-45DE-8140-12A3BC7F27AD}"/>
                </a:ext>
              </a:extLst>
            </p:cNvPr>
            <p:cNvSpPr/>
            <p:nvPr/>
          </p:nvSpPr>
          <p:spPr>
            <a:xfrm>
              <a:off x="906885" y="2723068"/>
              <a:ext cx="217221" cy="28343"/>
            </a:xfrm>
            <a:custGeom>
              <a:avLst/>
              <a:gdLst/>
              <a:ahLst/>
              <a:cxnLst/>
              <a:rect l="l" t="t" r="r" b="b"/>
              <a:pathLst>
                <a:path w="14508" h="1893" extrusionOk="0">
                  <a:moveTo>
                    <a:pt x="758" y="1"/>
                  </a:moveTo>
                  <a:cubicBezTo>
                    <a:pt x="337" y="1"/>
                    <a:pt x="1" y="337"/>
                    <a:pt x="22" y="757"/>
                  </a:cubicBezTo>
                  <a:lnTo>
                    <a:pt x="22" y="1893"/>
                  </a:lnTo>
                  <a:lnTo>
                    <a:pt x="14508" y="1893"/>
                  </a:lnTo>
                  <a:lnTo>
                    <a:pt x="14508" y="757"/>
                  </a:lnTo>
                  <a:cubicBezTo>
                    <a:pt x="14508" y="337"/>
                    <a:pt x="14171" y="1"/>
                    <a:pt x="13751"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0783;p92">
              <a:extLst>
                <a:ext uri="{FF2B5EF4-FFF2-40B4-BE49-F238E27FC236}">
                  <a16:creationId xmlns="" xmlns:a16="http://schemas.microsoft.com/office/drawing/2014/main" id="{B7EEAB69-7A18-48CC-A847-EADE364F3ED3}"/>
                </a:ext>
              </a:extLst>
            </p:cNvPr>
            <p:cNvSpPr/>
            <p:nvPr/>
          </p:nvSpPr>
          <p:spPr>
            <a:xfrm>
              <a:off x="907200" y="2723068"/>
              <a:ext cx="216907" cy="28029"/>
            </a:xfrm>
            <a:custGeom>
              <a:avLst/>
              <a:gdLst/>
              <a:ahLst/>
              <a:cxnLst/>
              <a:rect l="l" t="t" r="r" b="b"/>
              <a:pathLst>
                <a:path w="14487" h="1872" extrusionOk="0">
                  <a:moveTo>
                    <a:pt x="12258" y="1"/>
                  </a:moveTo>
                  <a:lnTo>
                    <a:pt x="12258" y="694"/>
                  </a:lnTo>
                  <a:cubicBezTo>
                    <a:pt x="12237" y="1115"/>
                    <a:pt x="11922" y="1451"/>
                    <a:pt x="11501" y="1451"/>
                  </a:cubicBezTo>
                  <a:lnTo>
                    <a:pt x="1" y="1451"/>
                  </a:lnTo>
                  <a:lnTo>
                    <a:pt x="1" y="1872"/>
                  </a:lnTo>
                  <a:lnTo>
                    <a:pt x="14487" y="1872"/>
                  </a:lnTo>
                  <a:lnTo>
                    <a:pt x="14487" y="1451"/>
                  </a:lnTo>
                  <a:lnTo>
                    <a:pt x="14487" y="736"/>
                  </a:lnTo>
                  <a:cubicBezTo>
                    <a:pt x="14466" y="316"/>
                    <a:pt x="14129" y="1"/>
                    <a:pt x="13730" y="1"/>
                  </a:cubicBezTo>
                  <a:close/>
                </a:path>
              </a:pathLst>
            </a:custGeom>
            <a:solidFill>
              <a:srgbClr val="566D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 name="Google Shape;19410;p97">
            <a:extLst>
              <a:ext uri="{FF2B5EF4-FFF2-40B4-BE49-F238E27FC236}">
                <a16:creationId xmlns="" xmlns:a16="http://schemas.microsoft.com/office/drawing/2014/main" id="{7E615C63-DFD1-4C3C-A699-30812F6E6580}"/>
              </a:ext>
            </a:extLst>
          </p:cNvPr>
          <p:cNvGrpSpPr/>
          <p:nvPr/>
        </p:nvGrpSpPr>
        <p:grpSpPr>
          <a:xfrm>
            <a:off x="6628492" y="1708553"/>
            <a:ext cx="366722" cy="342892"/>
            <a:chOff x="6567324" y="2436849"/>
            <a:chExt cx="366722" cy="342892"/>
          </a:xfrm>
        </p:grpSpPr>
        <p:sp>
          <p:nvSpPr>
            <p:cNvPr id="69" name="Google Shape;19411;p97">
              <a:extLst>
                <a:ext uri="{FF2B5EF4-FFF2-40B4-BE49-F238E27FC236}">
                  <a16:creationId xmlns="" xmlns:a16="http://schemas.microsoft.com/office/drawing/2014/main" id="{0BE21949-B30B-4B20-9152-3CE6D97D546E}"/>
                </a:ext>
              </a:extLst>
            </p:cNvPr>
            <p:cNvSpPr/>
            <p:nvPr/>
          </p:nvSpPr>
          <p:spPr>
            <a:xfrm>
              <a:off x="6567324" y="2508390"/>
              <a:ext cx="366722" cy="271351"/>
            </a:xfrm>
            <a:custGeom>
              <a:avLst/>
              <a:gdLst/>
              <a:ahLst/>
              <a:cxnLst/>
              <a:rect l="l" t="t" r="r" b="b"/>
              <a:pathLst>
                <a:path w="13989" h="10351" extrusionOk="0">
                  <a:moveTo>
                    <a:pt x="1054" y="0"/>
                  </a:moveTo>
                  <a:cubicBezTo>
                    <a:pt x="476" y="0"/>
                    <a:pt x="0" y="477"/>
                    <a:pt x="0" y="1068"/>
                  </a:cubicBezTo>
                  <a:lnTo>
                    <a:pt x="0" y="9297"/>
                  </a:lnTo>
                  <a:cubicBezTo>
                    <a:pt x="0" y="9874"/>
                    <a:pt x="476" y="10350"/>
                    <a:pt x="1054" y="10350"/>
                  </a:cubicBezTo>
                  <a:lnTo>
                    <a:pt x="12934" y="10350"/>
                  </a:lnTo>
                  <a:cubicBezTo>
                    <a:pt x="13512" y="10350"/>
                    <a:pt x="13988" y="9874"/>
                    <a:pt x="13988" y="9297"/>
                  </a:cubicBezTo>
                  <a:lnTo>
                    <a:pt x="13988" y="1068"/>
                  </a:lnTo>
                  <a:cubicBezTo>
                    <a:pt x="13988" y="477"/>
                    <a:pt x="13512" y="0"/>
                    <a:pt x="12934" y="0"/>
                  </a:cubicBezTo>
                  <a:close/>
                </a:path>
              </a:pathLst>
            </a:custGeom>
            <a:solidFill>
              <a:srgbClr val="96AB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9412;p97">
              <a:extLst>
                <a:ext uri="{FF2B5EF4-FFF2-40B4-BE49-F238E27FC236}">
                  <a16:creationId xmlns="" xmlns:a16="http://schemas.microsoft.com/office/drawing/2014/main" id="{F70A7016-B93A-4E60-95EF-55709F4BB398}"/>
                </a:ext>
              </a:extLst>
            </p:cNvPr>
            <p:cNvSpPr/>
            <p:nvPr/>
          </p:nvSpPr>
          <p:spPr>
            <a:xfrm>
              <a:off x="6567324" y="2508390"/>
              <a:ext cx="183164" cy="271351"/>
            </a:xfrm>
            <a:custGeom>
              <a:avLst/>
              <a:gdLst/>
              <a:ahLst/>
              <a:cxnLst/>
              <a:rect l="l" t="t" r="r" b="b"/>
              <a:pathLst>
                <a:path w="6987" h="10351" extrusionOk="0">
                  <a:moveTo>
                    <a:pt x="1039" y="0"/>
                  </a:moveTo>
                  <a:cubicBezTo>
                    <a:pt x="462" y="15"/>
                    <a:pt x="0" y="491"/>
                    <a:pt x="0" y="1068"/>
                  </a:cubicBezTo>
                  <a:lnTo>
                    <a:pt x="0" y="9297"/>
                  </a:lnTo>
                  <a:cubicBezTo>
                    <a:pt x="0" y="9874"/>
                    <a:pt x="462" y="10350"/>
                    <a:pt x="1039" y="10350"/>
                  </a:cubicBezTo>
                  <a:lnTo>
                    <a:pt x="6987" y="10350"/>
                  </a:lnTo>
                  <a:lnTo>
                    <a:pt x="6987"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9413;p97">
              <a:extLst>
                <a:ext uri="{FF2B5EF4-FFF2-40B4-BE49-F238E27FC236}">
                  <a16:creationId xmlns="" xmlns:a16="http://schemas.microsoft.com/office/drawing/2014/main" id="{BB10ACE9-33C9-4393-98B9-4E8E0533CC6D}"/>
                </a:ext>
              </a:extLst>
            </p:cNvPr>
            <p:cNvSpPr/>
            <p:nvPr/>
          </p:nvSpPr>
          <p:spPr>
            <a:xfrm>
              <a:off x="6599097" y="2540163"/>
              <a:ext cx="303150" cy="207780"/>
            </a:xfrm>
            <a:custGeom>
              <a:avLst/>
              <a:gdLst/>
              <a:ahLst/>
              <a:cxnLst/>
              <a:rect l="l" t="t" r="r" b="b"/>
              <a:pathLst>
                <a:path w="11564" h="7926" extrusionOk="0">
                  <a:moveTo>
                    <a:pt x="275" y="1"/>
                  </a:moveTo>
                  <a:cubicBezTo>
                    <a:pt x="131" y="1"/>
                    <a:pt x="1" y="131"/>
                    <a:pt x="1" y="290"/>
                  </a:cubicBezTo>
                  <a:lnTo>
                    <a:pt x="1" y="7652"/>
                  </a:lnTo>
                  <a:cubicBezTo>
                    <a:pt x="1" y="7796"/>
                    <a:pt x="131" y="7926"/>
                    <a:pt x="275" y="7926"/>
                  </a:cubicBezTo>
                  <a:lnTo>
                    <a:pt x="11289" y="7926"/>
                  </a:lnTo>
                  <a:cubicBezTo>
                    <a:pt x="11448" y="7926"/>
                    <a:pt x="11563" y="7796"/>
                    <a:pt x="11563" y="7652"/>
                  </a:cubicBezTo>
                  <a:lnTo>
                    <a:pt x="11563" y="290"/>
                  </a:lnTo>
                  <a:cubicBezTo>
                    <a:pt x="11563" y="131"/>
                    <a:pt x="11448" y="15"/>
                    <a:pt x="11289" y="1"/>
                  </a:cubicBezTo>
                  <a:close/>
                </a:path>
              </a:pathLst>
            </a:custGeom>
            <a:solidFill>
              <a:srgbClr val="EF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9414;p97">
              <a:extLst>
                <a:ext uri="{FF2B5EF4-FFF2-40B4-BE49-F238E27FC236}">
                  <a16:creationId xmlns="" xmlns:a16="http://schemas.microsoft.com/office/drawing/2014/main" id="{8F8547FC-495B-4EEB-A3BE-0AA2B2ED2616}"/>
                </a:ext>
              </a:extLst>
            </p:cNvPr>
            <p:cNvSpPr/>
            <p:nvPr/>
          </p:nvSpPr>
          <p:spPr>
            <a:xfrm>
              <a:off x="6598730" y="2540556"/>
              <a:ext cx="151759" cy="207780"/>
            </a:xfrm>
            <a:custGeom>
              <a:avLst/>
              <a:gdLst/>
              <a:ahLst/>
              <a:cxnLst/>
              <a:rect l="l" t="t" r="r" b="b"/>
              <a:pathLst>
                <a:path w="5789" h="7926" extrusionOk="0">
                  <a:moveTo>
                    <a:pt x="289" y="0"/>
                  </a:moveTo>
                  <a:cubicBezTo>
                    <a:pt x="130" y="0"/>
                    <a:pt x="0" y="130"/>
                    <a:pt x="15" y="275"/>
                  </a:cubicBezTo>
                  <a:lnTo>
                    <a:pt x="15" y="7637"/>
                  </a:lnTo>
                  <a:cubicBezTo>
                    <a:pt x="0" y="7795"/>
                    <a:pt x="130" y="7911"/>
                    <a:pt x="289" y="7925"/>
                  </a:cubicBezTo>
                  <a:lnTo>
                    <a:pt x="5789" y="7925"/>
                  </a:lnTo>
                  <a:lnTo>
                    <a:pt x="5789" y="0"/>
                  </a:lnTo>
                  <a:close/>
                </a:path>
              </a:pathLst>
            </a:custGeom>
            <a:solidFill>
              <a:srgbClr val="E9ED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9415;p97">
              <a:extLst>
                <a:ext uri="{FF2B5EF4-FFF2-40B4-BE49-F238E27FC236}">
                  <a16:creationId xmlns="" xmlns:a16="http://schemas.microsoft.com/office/drawing/2014/main" id="{4918FC4D-80CB-456B-93AD-115445470361}"/>
                </a:ext>
              </a:extLst>
            </p:cNvPr>
            <p:cNvSpPr/>
            <p:nvPr/>
          </p:nvSpPr>
          <p:spPr>
            <a:xfrm>
              <a:off x="6678580" y="2436849"/>
              <a:ext cx="144209" cy="120379"/>
            </a:xfrm>
            <a:custGeom>
              <a:avLst/>
              <a:gdLst/>
              <a:ahLst/>
              <a:cxnLst/>
              <a:rect l="l" t="t" r="r" b="b"/>
              <a:pathLst>
                <a:path w="5501" h="4592" extrusionOk="0">
                  <a:moveTo>
                    <a:pt x="2339" y="1"/>
                  </a:moveTo>
                  <a:cubicBezTo>
                    <a:pt x="1718" y="1"/>
                    <a:pt x="1213" y="506"/>
                    <a:pt x="1213" y="1127"/>
                  </a:cubicBezTo>
                  <a:lnTo>
                    <a:pt x="1213" y="1647"/>
                  </a:lnTo>
                  <a:cubicBezTo>
                    <a:pt x="1213" y="1906"/>
                    <a:pt x="996" y="2123"/>
                    <a:pt x="736" y="2123"/>
                  </a:cubicBezTo>
                  <a:lnTo>
                    <a:pt x="520" y="2123"/>
                  </a:lnTo>
                  <a:cubicBezTo>
                    <a:pt x="231" y="2123"/>
                    <a:pt x="0" y="2354"/>
                    <a:pt x="0" y="2643"/>
                  </a:cubicBezTo>
                  <a:lnTo>
                    <a:pt x="0" y="4072"/>
                  </a:lnTo>
                  <a:cubicBezTo>
                    <a:pt x="0" y="4360"/>
                    <a:pt x="231" y="4591"/>
                    <a:pt x="520" y="4591"/>
                  </a:cubicBezTo>
                  <a:lnTo>
                    <a:pt x="4980" y="4591"/>
                  </a:lnTo>
                  <a:cubicBezTo>
                    <a:pt x="5269" y="4591"/>
                    <a:pt x="5500" y="4360"/>
                    <a:pt x="5500" y="4072"/>
                  </a:cubicBezTo>
                  <a:lnTo>
                    <a:pt x="5500" y="2643"/>
                  </a:lnTo>
                  <a:cubicBezTo>
                    <a:pt x="5500" y="2354"/>
                    <a:pt x="5269" y="2123"/>
                    <a:pt x="4980" y="2123"/>
                  </a:cubicBezTo>
                  <a:lnTo>
                    <a:pt x="4764" y="2123"/>
                  </a:lnTo>
                  <a:cubicBezTo>
                    <a:pt x="4504" y="2123"/>
                    <a:pt x="4287" y="1906"/>
                    <a:pt x="4287" y="1647"/>
                  </a:cubicBezTo>
                  <a:lnTo>
                    <a:pt x="4287" y="1127"/>
                  </a:lnTo>
                  <a:cubicBezTo>
                    <a:pt x="4287" y="506"/>
                    <a:pt x="3782" y="1"/>
                    <a:pt x="3161" y="1"/>
                  </a:cubicBezTo>
                  <a:close/>
                </a:path>
              </a:pathLst>
            </a:custGeom>
            <a:solidFill>
              <a:srgbClr val="D4DD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9416;p97">
              <a:extLst>
                <a:ext uri="{FF2B5EF4-FFF2-40B4-BE49-F238E27FC236}">
                  <a16:creationId xmlns="" xmlns:a16="http://schemas.microsoft.com/office/drawing/2014/main" id="{72161C83-A912-4268-8D20-3D9479CF4694}"/>
                </a:ext>
              </a:extLst>
            </p:cNvPr>
            <p:cNvSpPr/>
            <p:nvPr/>
          </p:nvSpPr>
          <p:spPr>
            <a:xfrm>
              <a:off x="6711480" y="2591256"/>
              <a:ext cx="141954" cy="101452"/>
            </a:xfrm>
            <a:custGeom>
              <a:avLst/>
              <a:gdLst/>
              <a:ahLst/>
              <a:cxnLst/>
              <a:rect l="l" t="t" r="r" b="b"/>
              <a:pathLst>
                <a:path w="5415" h="3870" extrusionOk="0">
                  <a:moveTo>
                    <a:pt x="4794" y="1"/>
                  </a:moveTo>
                  <a:lnTo>
                    <a:pt x="4765" y="15"/>
                  </a:lnTo>
                  <a:lnTo>
                    <a:pt x="4173" y="318"/>
                  </a:lnTo>
                  <a:cubicBezTo>
                    <a:pt x="4057" y="376"/>
                    <a:pt x="4000" y="506"/>
                    <a:pt x="4057" y="621"/>
                  </a:cubicBezTo>
                  <a:cubicBezTo>
                    <a:pt x="4098" y="702"/>
                    <a:pt x="4174" y="748"/>
                    <a:pt x="4256" y="748"/>
                  </a:cubicBezTo>
                  <a:cubicBezTo>
                    <a:pt x="4290" y="748"/>
                    <a:pt x="4326" y="740"/>
                    <a:pt x="4361" y="722"/>
                  </a:cubicBezTo>
                  <a:lnTo>
                    <a:pt x="4519" y="650"/>
                  </a:lnTo>
                  <a:lnTo>
                    <a:pt x="4519" y="650"/>
                  </a:lnTo>
                  <a:cubicBezTo>
                    <a:pt x="4231" y="1646"/>
                    <a:pt x="3711" y="2382"/>
                    <a:pt x="2989" y="2844"/>
                  </a:cubicBezTo>
                  <a:cubicBezTo>
                    <a:pt x="2257" y="3316"/>
                    <a:pt x="1238" y="3414"/>
                    <a:pt x="544" y="3414"/>
                  </a:cubicBezTo>
                  <a:cubicBezTo>
                    <a:pt x="430" y="3414"/>
                    <a:pt x="325" y="3411"/>
                    <a:pt x="232" y="3407"/>
                  </a:cubicBezTo>
                  <a:cubicBezTo>
                    <a:pt x="224" y="3406"/>
                    <a:pt x="215" y="3406"/>
                    <a:pt x="207" y="3406"/>
                  </a:cubicBezTo>
                  <a:cubicBezTo>
                    <a:pt x="90" y="3406"/>
                    <a:pt x="1" y="3502"/>
                    <a:pt x="1" y="3624"/>
                  </a:cubicBezTo>
                  <a:cubicBezTo>
                    <a:pt x="1" y="3754"/>
                    <a:pt x="88" y="3855"/>
                    <a:pt x="218" y="3855"/>
                  </a:cubicBezTo>
                  <a:cubicBezTo>
                    <a:pt x="434" y="3855"/>
                    <a:pt x="752" y="3869"/>
                    <a:pt x="896" y="3869"/>
                  </a:cubicBezTo>
                  <a:cubicBezTo>
                    <a:pt x="922" y="3870"/>
                    <a:pt x="947" y="3870"/>
                    <a:pt x="973" y="3870"/>
                  </a:cubicBezTo>
                  <a:cubicBezTo>
                    <a:pt x="1769" y="3870"/>
                    <a:pt x="2549" y="3654"/>
                    <a:pt x="3220" y="3234"/>
                  </a:cubicBezTo>
                  <a:cubicBezTo>
                    <a:pt x="4028" y="2729"/>
                    <a:pt x="4606" y="1921"/>
                    <a:pt x="4938" y="867"/>
                  </a:cubicBezTo>
                  <a:lnTo>
                    <a:pt x="4967" y="924"/>
                  </a:lnTo>
                  <a:cubicBezTo>
                    <a:pt x="5006" y="1012"/>
                    <a:pt x="5084" y="1060"/>
                    <a:pt x="5166" y="1060"/>
                  </a:cubicBezTo>
                  <a:cubicBezTo>
                    <a:pt x="5206" y="1060"/>
                    <a:pt x="5247" y="1049"/>
                    <a:pt x="5284" y="1026"/>
                  </a:cubicBezTo>
                  <a:cubicBezTo>
                    <a:pt x="5385" y="953"/>
                    <a:pt x="5414" y="795"/>
                    <a:pt x="5328" y="693"/>
                  </a:cubicBezTo>
                  <a:lnTo>
                    <a:pt x="5039" y="102"/>
                  </a:lnTo>
                  <a:lnTo>
                    <a:pt x="5025" y="73"/>
                  </a:lnTo>
                  <a:cubicBezTo>
                    <a:pt x="5010" y="58"/>
                    <a:pt x="4996" y="44"/>
                    <a:pt x="4981" y="29"/>
                  </a:cubicBezTo>
                  <a:lnTo>
                    <a:pt x="4952" y="15"/>
                  </a:lnTo>
                  <a:lnTo>
                    <a:pt x="4923" y="1"/>
                  </a:lnTo>
                  <a:close/>
                </a:path>
              </a:pathLst>
            </a:custGeom>
            <a:solidFill>
              <a:srgbClr val="6981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9417;p97">
              <a:extLst>
                <a:ext uri="{FF2B5EF4-FFF2-40B4-BE49-F238E27FC236}">
                  <a16:creationId xmlns="" xmlns:a16="http://schemas.microsoft.com/office/drawing/2014/main" id="{EE63B18D-F922-4DBD-A475-4A99C7308B2A}"/>
                </a:ext>
              </a:extLst>
            </p:cNvPr>
            <p:cNvSpPr/>
            <p:nvPr/>
          </p:nvSpPr>
          <p:spPr>
            <a:xfrm>
              <a:off x="6669117" y="2666178"/>
              <a:ext cx="41656" cy="35652"/>
            </a:xfrm>
            <a:custGeom>
              <a:avLst/>
              <a:gdLst/>
              <a:ahLst/>
              <a:cxnLst/>
              <a:rect l="l" t="t" r="r" b="b"/>
              <a:pathLst>
                <a:path w="1589" h="1360" extrusionOk="0">
                  <a:moveTo>
                    <a:pt x="679" y="1"/>
                  </a:moveTo>
                  <a:cubicBezTo>
                    <a:pt x="303" y="1"/>
                    <a:pt x="0" y="304"/>
                    <a:pt x="0" y="679"/>
                  </a:cubicBezTo>
                  <a:cubicBezTo>
                    <a:pt x="0" y="1088"/>
                    <a:pt x="335" y="1359"/>
                    <a:pt x="687" y="1359"/>
                  </a:cubicBezTo>
                  <a:cubicBezTo>
                    <a:pt x="856" y="1359"/>
                    <a:pt x="1029" y="1296"/>
                    <a:pt x="1170" y="1156"/>
                  </a:cubicBezTo>
                  <a:cubicBezTo>
                    <a:pt x="1588" y="737"/>
                    <a:pt x="1285" y="1"/>
                    <a:pt x="679" y="1"/>
                  </a:cubicBezTo>
                  <a:close/>
                </a:path>
              </a:pathLst>
            </a:custGeom>
            <a:solidFill>
              <a:srgbClr val="6981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9418;p97">
              <a:extLst>
                <a:ext uri="{FF2B5EF4-FFF2-40B4-BE49-F238E27FC236}">
                  <a16:creationId xmlns="" xmlns:a16="http://schemas.microsoft.com/office/drawing/2014/main" id="{0185E5E2-F542-4264-B21B-4D1569C29DC1}"/>
                </a:ext>
              </a:extLst>
            </p:cNvPr>
            <p:cNvSpPr/>
            <p:nvPr/>
          </p:nvSpPr>
          <p:spPr>
            <a:xfrm>
              <a:off x="6630476" y="2582238"/>
              <a:ext cx="41682" cy="36413"/>
            </a:xfrm>
            <a:custGeom>
              <a:avLst/>
              <a:gdLst/>
              <a:ahLst/>
              <a:cxnLst/>
              <a:rect l="l" t="t" r="r" b="b"/>
              <a:pathLst>
                <a:path w="1590" h="1389" extrusionOk="0">
                  <a:moveTo>
                    <a:pt x="324" y="0"/>
                  </a:moveTo>
                  <a:cubicBezTo>
                    <a:pt x="148" y="0"/>
                    <a:pt x="0" y="239"/>
                    <a:pt x="175" y="402"/>
                  </a:cubicBezTo>
                  <a:lnTo>
                    <a:pt x="464" y="691"/>
                  </a:lnTo>
                  <a:lnTo>
                    <a:pt x="175" y="994"/>
                  </a:lnTo>
                  <a:cubicBezTo>
                    <a:pt x="88" y="1081"/>
                    <a:pt x="88" y="1225"/>
                    <a:pt x="175" y="1312"/>
                  </a:cubicBezTo>
                  <a:cubicBezTo>
                    <a:pt x="218" y="1355"/>
                    <a:pt x="276" y="1377"/>
                    <a:pt x="334" y="1377"/>
                  </a:cubicBezTo>
                  <a:cubicBezTo>
                    <a:pt x="392" y="1377"/>
                    <a:pt x="449" y="1355"/>
                    <a:pt x="493" y="1312"/>
                  </a:cubicBezTo>
                  <a:lnTo>
                    <a:pt x="796" y="1023"/>
                  </a:lnTo>
                  <a:lnTo>
                    <a:pt x="1084" y="1312"/>
                  </a:lnTo>
                  <a:cubicBezTo>
                    <a:pt x="1135" y="1366"/>
                    <a:pt x="1193" y="1388"/>
                    <a:pt x="1249" y="1388"/>
                  </a:cubicBezTo>
                  <a:cubicBezTo>
                    <a:pt x="1431" y="1388"/>
                    <a:pt x="1590" y="1149"/>
                    <a:pt x="1402" y="994"/>
                  </a:cubicBezTo>
                  <a:lnTo>
                    <a:pt x="1113" y="691"/>
                  </a:lnTo>
                  <a:lnTo>
                    <a:pt x="1402" y="402"/>
                  </a:lnTo>
                  <a:cubicBezTo>
                    <a:pt x="1588" y="239"/>
                    <a:pt x="1435" y="0"/>
                    <a:pt x="1255" y="0"/>
                  </a:cubicBezTo>
                  <a:cubicBezTo>
                    <a:pt x="1198" y="0"/>
                    <a:pt x="1137" y="25"/>
                    <a:pt x="1084" y="85"/>
                  </a:cubicBezTo>
                  <a:lnTo>
                    <a:pt x="796" y="373"/>
                  </a:lnTo>
                  <a:lnTo>
                    <a:pt x="493" y="85"/>
                  </a:lnTo>
                  <a:cubicBezTo>
                    <a:pt x="440" y="25"/>
                    <a:pt x="380" y="0"/>
                    <a:pt x="324" y="0"/>
                  </a:cubicBezTo>
                  <a:close/>
                </a:path>
              </a:pathLst>
            </a:custGeom>
            <a:solidFill>
              <a:srgbClr val="95AB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9419;p97">
              <a:extLst>
                <a:ext uri="{FF2B5EF4-FFF2-40B4-BE49-F238E27FC236}">
                  <a16:creationId xmlns="" xmlns:a16="http://schemas.microsoft.com/office/drawing/2014/main" id="{AF298203-8E37-47C1-AC41-FEB41EE93937}"/>
                </a:ext>
              </a:extLst>
            </p:cNvPr>
            <p:cNvSpPr/>
            <p:nvPr/>
          </p:nvSpPr>
          <p:spPr>
            <a:xfrm>
              <a:off x="6837889" y="2678080"/>
              <a:ext cx="40948" cy="35967"/>
            </a:xfrm>
            <a:custGeom>
              <a:avLst/>
              <a:gdLst/>
              <a:ahLst/>
              <a:cxnLst/>
              <a:rect l="l" t="t" r="r" b="b"/>
              <a:pathLst>
                <a:path w="1562" h="1372" extrusionOk="0">
                  <a:moveTo>
                    <a:pt x="320" y="0"/>
                  </a:moveTo>
                  <a:cubicBezTo>
                    <a:pt x="146" y="0"/>
                    <a:pt x="1" y="218"/>
                    <a:pt x="145" y="384"/>
                  </a:cubicBezTo>
                  <a:lnTo>
                    <a:pt x="448" y="673"/>
                  </a:lnTo>
                  <a:lnTo>
                    <a:pt x="145" y="976"/>
                  </a:lnTo>
                  <a:cubicBezTo>
                    <a:pt x="1" y="1142"/>
                    <a:pt x="146" y="1360"/>
                    <a:pt x="320" y="1360"/>
                  </a:cubicBezTo>
                  <a:cubicBezTo>
                    <a:pt x="372" y="1360"/>
                    <a:pt x="427" y="1340"/>
                    <a:pt x="477" y="1293"/>
                  </a:cubicBezTo>
                  <a:lnTo>
                    <a:pt x="766" y="1005"/>
                  </a:lnTo>
                  <a:lnTo>
                    <a:pt x="1069" y="1293"/>
                  </a:lnTo>
                  <a:cubicBezTo>
                    <a:pt x="1117" y="1349"/>
                    <a:pt x="1174" y="1372"/>
                    <a:pt x="1229" y="1372"/>
                  </a:cubicBezTo>
                  <a:cubicBezTo>
                    <a:pt x="1404" y="1372"/>
                    <a:pt x="1562" y="1141"/>
                    <a:pt x="1386" y="976"/>
                  </a:cubicBezTo>
                  <a:lnTo>
                    <a:pt x="1083" y="673"/>
                  </a:lnTo>
                  <a:lnTo>
                    <a:pt x="1386" y="384"/>
                  </a:lnTo>
                  <a:cubicBezTo>
                    <a:pt x="1530" y="218"/>
                    <a:pt x="1385" y="0"/>
                    <a:pt x="1218" y="0"/>
                  </a:cubicBezTo>
                  <a:cubicBezTo>
                    <a:pt x="1168" y="0"/>
                    <a:pt x="1115" y="20"/>
                    <a:pt x="1069" y="66"/>
                  </a:cubicBezTo>
                  <a:lnTo>
                    <a:pt x="766" y="355"/>
                  </a:lnTo>
                  <a:lnTo>
                    <a:pt x="477" y="66"/>
                  </a:lnTo>
                  <a:cubicBezTo>
                    <a:pt x="427" y="20"/>
                    <a:pt x="372" y="0"/>
                    <a:pt x="320" y="0"/>
                  </a:cubicBezTo>
                  <a:close/>
                </a:path>
              </a:pathLst>
            </a:custGeom>
            <a:solidFill>
              <a:srgbClr val="CDD7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9420;p97">
              <a:extLst>
                <a:ext uri="{FF2B5EF4-FFF2-40B4-BE49-F238E27FC236}">
                  <a16:creationId xmlns="" xmlns:a16="http://schemas.microsoft.com/office/drawing/2014/main" id="{773137FE-FC95-435A-BB16-C741B197EB35}"/>
                </a:ext>
              </a:extLst>
            </p:cNvPr>
            <p:cNvSpPr/>
            <p:nvPr/>
          </p:nvSpPr>
          <p:spPr>
            <a:xfrm>
              <a:off x="6733868" y="2598124"/>
              <a:ext cx="40895" cy="36124"/>
            </a:xfrm>
            <a:custGeom>
              <a:avLst/>
              <a:gdLst/>
              <a:ahLst/>
              <a:cxnLst/>
              <a:rect l="l" t="t" r="r" b="b"/>
              <a:pathLst>
                <a:path w="1560" h="1378" extrusionOk="0">
                  <a:moveTo>
                    <a:pt x="333" y="1"/>
                  </a:moveTo>
                  <a:cubicBezTo>
                    <a:pt x="154" y="1"/>
                    <a:pt x="1" y="239"/>
                    <a:pt x="186" y="403"/>
                  </a:cubicBezTo>
                  <a:lnTo>
                    <a:pt x="475" y="691"/>
                  </a:lnTo>
                  <a:lnTo>
                    <a:pt x="186" y="994"/>
                  </a:lnTo>
                  <a:cubicBezTo>
                    <a:pt x="85" y="1081"/>
                    <a:pt x="85" y="1225"/>
                    <a:pt x="186" y="1312"/>
                  </a:cubicBezTo>
                  <a:cubicBezTo>
                    <a:pt x="230" y="1355"/>
                    <a:pt x="287" y="1377"/>
                    <a:pt x="345" y="1377"/>
                  </a:cubicBezTo>
                  <a:cubicBezTo>
                    <a:pt x="403" y="1377"/>
                    <a:pt x="461" y="1355"/>
                    <a:pt x="504" y="1312"/>
                  </a:cubicBezTo>
                  <a:lnTo>
                    <a:pt x="793" y="1023"/>
                  </a:lnTo>
                  <a:lnTo>
                    <a:pt x="1096" y="1312"/>
                  </a:lnTo>
                  <a:cubicBezTo>
                    <a:pt x="1140" y="1353"/>
                    <a:pt x="1190" y="1371"/>
                    <a:pt x="1238" y="1371"/>
                  </a:cubicBezTo>
                  <a:cubicBezTo>
                    <a:pt x="1408" y="1371"/>
                    <a:pt x="1560" y="1152"/>
                    <a:pt x="1413" y="994"/>
                  </a:cubicBezTo>
                  <a:lnTo>
                    <a:pt x="1110" y="691"/>
                  </a:lnTo>
                  <a:lnTo>
                    <a:pt x="1413" y="403"/>
                  </a:lnTo>
                  <a:cubicBezTo>
                    <a:pt x="1558" y="236"/>
                    <a:pt x="1412" y="19"/>
                    <a:pt x="1245" y="19"/>
                  </a:cubicBezTo>
                  <a:cubicBezTo>
                    <a:pt x="1195" y="19"/>
                    <a:pt x="1143" y="38"/>
                    <a:pt x="1096" y="85"/>
                  </a:cubicBezTo>
                  <a:lnTo>
                    <a:pt x="793" y="374"/>
                  </a:lnTo>
                  <a:lnTo>
                    <a:pt x="504" y="85"/>
                  </a:lnTo>
                  <a:cubicBezTo>
                    <a:pt x="451" y="25"/>
                    <a:pt x="391" y="1"/>
                    <a:pt x="333" y="1"/>
                  </a:cubicBezTo>
                  <a:close/>
                </a:path>
              </a:pathLst>
            </a:custGeom>
            <a:solidFill>
              <a:srgbClr val="95AB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9421;p97">
              <a:extLst>
                <a:ext uri="{FF2B5EF4-FFF2-40B4-BE49-F238E27FC236}">
                  <a16:creationId xmlns="" xmlns:a16="http://schemas.microsoft.com/office/drawing/2014/main" id="{23F79665-F4F7-4436-9EB7-180C6DAE81DB}"/>
                </a:ext>
              </a:extLst>
            </p:cNvPr>
            <p:cNvSpPr/>
            <p:nvPr/>
          </p:nvSpPr>
          <p:spPr>
            <a:xfrm>
              <a:off x="6678580" y="2436849"/>
              <a:ext cx="71908" cy="120379"/>
            </a:xfrm>
            <a:custGeom>
              <a:avLst/>
              <a:gdLst/>
              <a:ahLst/>
              <a:cxnLst/>
              <a:rect l="l" t="t" r="r" b="b"/>
              <a:pathLst>
                <a:path w="2743" h="4592" extrusionOk="0">
                  <a:moveTo>
                    <a:pt x="2339" y="1"/>
                  </a:moveTo>
                  <a:cubicBezTo>
                    <a:pt x="1718" y="1"/>
                    <a:pt x="1213" y="506"/>
                    <a:pt x="1213" y="1127"/>
                  </a:cubicBezTo>
                  <a:lnTo>
                    <a:pt x="1213" y="1647"/>
                  </a:lnTo>
                  <a:cubicBezTo>
                    <a:pt x="1213" y="1906"/>
                    <a:pt x="996" y="2123"/>
                    <a:pt x="736" y="2123"/>
                  </a:cubicBezTo>
                  <a:lnTo>
                    <a:pt x="520" y="2123"/>
                  </a:lnTo>
                  <a:cubicBezTo>
                    <a:pt x="231" y="2123"/>
                    <a:pt x="0" y="2354"/>
                    <a:pt x="0" y="2643"/>
                  </a:cubicBezTo>
                  <a:lnTo>
                    <a:pt x="0" y="4072"/>
                  </a:lnTo>
                  <a:cubicBezTo>
                    <a:pt x="0" y="4360"/>
                    <a:pt x="231" y="4591"/>
                    <a:pt x="520" y="4591"/>
                  </a:cubicBezTo>
                  <a:lnTo>
                    <a:pt x="2743" y="4591"/>
                  </a:lnTo>
                  <a:lnTo>
                    <a:pt x="2743" y="1"/>
                  </a:lnTo>
                  <a:close/>
                </a:path>
              </a:pathLst>
            </a:custGeom>
            <a:solidFill>
              <a:srgbClr val="8BA3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9422;p97">
              <a:extLst>
                <a:ext uri="{FF2B5EF4-FFF2-40B4-BE49-F238E27FC236}">
                  <a16:creationId xmlns="" xmlns:a16="http://schemas.microsoft.com/office/drawing/2014/main" id="{FC383E15-7D33-4FE2-BAAC-761E45E6BBD6}"/>
                </a:ext>
              </a:extLst>
            </p:cNvPr>
            <p:cNvSpPr/>
            <p:nvPr/>
          </p:nvSpPr>
          <p:spPr>
            <a:xfrm>
              <a:off x="6728913" y="2500578"/>
              <a:ext cx="38221" cy="32795"/>
            </a:xfrm>
            <a:custGeom>
              <a:avLst/>
              <a:gdLst/>
              <a:ahLst/>
              <a:cxnLst/>
              <a:rect l="l" t="t" r="r" b="b"/>
              <a:pathLst>
                <a:path w="1458" h="1251" extrusionOk="0">
                  <a:moveTo>
                    <a:pt x="825" y="0"/>
                  </a:moveTo>
                  <a:cubicBezTo>
                    <a:pt x="672" y="0"/>
                    <a:pt x="516" y="57"/>
                    <a:pt x="390" y="183"/>
                  </a:cubicBezTo>
                  <a:cubicBezTo>
                    <a:pt x="0" y="573"/>
                    <a:pt x="274" y="1251"/>
                    <a:pt x="823" y="1251"/>
                  </a:cubicBezTo>
                  <a:cubicBezTo>
                    <a:pt x="1169" y="1251"/>
                    <a:pt x="1458" y="962"/>
                    <a:pt x="1458" y="630"/>
                  </a:cubicBezTo>
                  <a:cubicBezTo>
                    <a:pt x="1458" y="249"/>
                    <a:pt x="1147" y="0"/>
                    <a:pt x="825" y="0"/>
                  </a:cubicBezTo>
                  <a:close/>
                </a:path>
              </a:pathLst>
            </a:custGeom>
            <a:solidFill>
              <a:srgbClr val="EF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 name="Google Shape;10505;p92">
            <a:extLst>
              <a:ext uri="{FF2B5EF4-FFF2-40B4-BE49-F238E27FC236}">
                <a16:creationId xmlns="" xmlns:a16="http://schemas.microsoft.com/office/drawing/2014/main" id="{1CC25BCE-7028-4D5B-A207-10886A0DA912}"/>
              </a:ext>
            </a:extLst>
          </p:cNvPr>
          <p:cNvGrpSpPr/>
          <p:nvPr/>
        </p:nvGrpSpPr>
        <p:grpSpPr>
          <a:xfrm>
            <a:off x="2072482" y="3233935"/>
            <a:ext cx="320478" cy="362110"/>
            <a:chOff x="6203465" y="2891206"/>
            <a:chExt cx="320478" cy="362110"/>
          </a:xfrm>
        </p:grpSpPr>
        <p:sp>
          <p:nvSpPr>
            <p:cNvPr id="82" name="Google Shape;10506;p92">
              <a:extLst>
                <a:ext uri="{FF2B5EF4-FFF2-40B4-BE49-F238E27FC236}">
                  <a16:creationId xmlns="" xmlns:a16="http://schemas.microsoft.com/office/drawing/2014/main" id="{38780BB7-4D59-45F3-A09F-8C988A2598B8}"/>
                </a:ext>
              </a:extLst>
            </p:cNvPr>
            <p:cNvSpPr/>
            <p:nvPr/>
          </p:nvSpPr>
          <p:spPr>
            <a:xfrm>
              <a:off x="6203465" y="2902158"/>
              <a:ext cx="320478" cy="351159"/>
            </a:xfrm>
            <a:custGeom>
              <a:avLst/>
              <a:gdLst/>
              <a:ahLst/>
              <a:cxnLst/>
              <a:rect l="l" t="t" r="r" b="b"/>
              <a:pathLst>
                <a:path w="12232" h="13403" extrusionOk="0">
                  <a:moveTo>
                    <a:pt x="6261" y="1"/>
                  </a:moveTo>
                  <a:cubicBezTo>
                    <a:pt x="4487" y="1"/>
                    <a:pt x="2747" y="875"/>
                    <a:pt x="1716" y="2484"/>
                  </a:cubicBezTo>
                  <a:lnTo>
                    <a:pt x="1400" y="3050"/>
                  </a:lnTo>
                  <a:cubicBezTo>
                    <a:pt x="1054" y="3778"/>
                    <a:pt x="872" y="4574"/>
                    <a:pt x="872" y="5389"/>
                  </a:cubicBezTo>
                  <a:cubicBezTo>
                    <a:pt x="882" y="5734"/>
                    <a:pt x="920" y="6079"/>
                    <a:pt x="968" y="6424"/>
                  </a:cubicBezTo>
                  <a:lnTo>
                    <a:pt x="173" y="7833"/>
                  </a:lnTo>
                  <a:cubicBezTo>
                    <a:pt x="0" y="8140"/>
                    <a:pt x="134" y="8542"/>
                    <a:pt x="470" y="8686"/>
                  </a:cubicBezTo>
                  <a:lnTo>
                    <a:pt x="1428" y="9079"/>
                  </a:lnTo>
                  <a:lnTo>
                    <a:pt x="1428" y="10680"/>
                  </a:lnTo>
                  <a:cubicBezTo>
                    <a:pt x="1428" y="11245"/>
                    <a:pt x="1879" y="11696"/>
                    <a:pt x="2444" y="11696"/>
                  </a:cubicBezTo>
                  <a:lnTo>
                    <a:pt x="3767" y="11696"/>
                  </a:lnTo>
                  <a:lnTo>
                    <a:pt x="3767" y="12894"/>
                  </a:lnTo>
                  <a:cubicBezTo>
                    <a:pt x="3758" y="13172"/>
                    <a:pt x="3997" y="13402"/>
                    <a:pt x="4275" y="13402"/>
                  </a:cubicBezTo>
                  <a:lnTo>
                    <a:pt x="8531" y="13402"/>
                  </a:lnTo>
                  <a:cubicBezTo>
                    <a:pt x="8537" y="13402"/>
                    <a:pt x="8543" y="13402"/>
                    <a:pt x="8548" y="13402"/>
                  </a:cubicBezTo>
                  <a:cubicBezTo>
                    <a:pt x="8837" y="13402"/>
                    <a:pt x="9068" y="13167"/>
                    <a:pt x="9068" y="12885"/>
                  </a:cubicBezTo>
                  <a:lnTo>
                    <a:pt x="9068" y="10862"/>
                  </a:lnTo>
                  <a:cubicBezTo>
                    <a:pt x="9068" y="10344"/>
                    <a:pt x="9298" y="9865"/>
                    <a:pt x="9691" y="9539"/>
                  </a:cubicBezTo>
                  <a:cubicBezTo>
                    <a:pt x="11704" y="7871"/>
                    <a:pt x="12231" y="4996"/>
                    <a:pt x="10947" y="2724"/>
                  </a:cubicBezTo>
                  <a:lnTo>
                    <a:pt x="10947" y="2724"/>
                  </a:lnTo>
                  <a:lnTo>
                    <a:pt x="8589" y="3510"/>
                  </a:lnTo>
                  <a:cubicBezTo>
                    <a:pt x="8584" y="3511"/>
                    <a:pt x="8580" y="3511"/>
                    <a:pt x="8576" y="3511"/>
                  </a:cubicBezTo>
                  <a:cubicBezTo>
                    <a:pt x="8507" y="3511"/>
                    <a:pt x="8467" y="3440"/>
                    <a:pt x="8512" y="3385"/>
                  </a:cubicBezTo>
                  <a:lnTo>
                    <a:pt x="10228" y="1890"/>
                  </a:lnTo>
                  <a:lnTo>
                    <a:pt x="8982" y="1095"/>
                  </a:lnTo>
                  <a:lnTo>
                    <a:pt x="9298" y="941"/>
                  </a:lnTo>
                  <a:cubicBezTo>
                    <a:pt x="8366" y="305"/>
                    <a:pt x="7308" y="1"/>
                    <a:pt x="6261" y="1"/>
                  </a:cubicBezTo>
                  <a:close/>
                </a:path>
              </a:pathLst>
            </a:custGeom>
            <a:solidFill>
              <a:srgbClr val="D6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0507;p92">
              <a:extLst>
                <a:ext uri="{FF2B5EF4-FFF2-40B4-BE49-F238E27FC236}">
                  <a16:creationId xmlns="" xmlns:a16="http://schemas.microsoft.com/office/drawing/2014/main" id="{CDE269B0-5EC9-49C6-B182-5FD2ECB4CDF3}"/>
                </a:ext>
              </a:extLst>
            </p:cNvPr>
            <p:cNvSpPr/>
            <p:nvPr/>
          </p:nvSpPr>
          <p:spPr>
            <a:xfrm>
              <a:off x="6286833" y="2902132"/>
              <a:ext cx="184867" cy="71159"/>
            </a:xfrm>
            <a:custGeom>
              <a:avLst/>
              <a:gdLst/>
              <a:ahLst/>
              <a:cxnLst/>
              <a:rect l="l" t="t" r="r" b="b"/>
              <a:pathLst>
                <a:path w="7056" h="2716" extrusionOk="0">
                  <a:moveTo>
                    <a:pt x="3083" y="0"/>
                  </a:moveTo>
                  <a:cubicBezTo>
                    <a:pt x="2005" y="0"/>
                    <a:pt x="928" y="324"/>
                    <a:pt x="0" y="971"/>
                  </a:cubicBezTo>
                  <a:cubicBezTo>
                    <a:pt x="467" y="854"/>
                    <a:pt x="951" y="788"/>
                    <a:pt x="1436" y="788"/>
                  </a:cubicBezTo>
                  <a:cubicBezTo>
                    <a:pt x="1469" y="788"/>
                    <a:pt x="1501" y="788"/>
                    <a:pt x="1534" y="789"/>
                  </a:cubicBezTo>
                  <a:cubicBezTo>
                    <a:pt x="1546" y="789"/>
                    <a:pt x="1557" y="789"/>
                    <a:pt x="1569" y="789"/>
                  </a:cubicBezTo>
                  <a:cubicBezTo>
                    <a:pt x="3282" y="789"/>
                    <a:pt x="4916" y="1487"/>
                    <a:pt x="6116" y="2715"/>
                  </a:cubicBezTo>
                  <a:lnTo>
                    <a:pt x="7055" y="1891"/>
                  </a:lnTo>
                  <a:lnTo>
                    <a:pt x="5819" y="1096"/>
                  </a:lnTo>
                  <a:lnTo>
                    <a:pt x="6125" y="942"/>
                  </a:lnTo>
                  <a:cubicBezTo>
                    <a:pt x="5207" y="314"/>
                    <a:pt x="4145" y="0"/>
                    <a:pt x="3083" y="0"/>
                  </a:cubicBezTo>
                  <a:close/>
                </a:path>
              </a:pathLst>
            </a:custGeom>
            <a:solidFill>
              <a:srgbClr val="C9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0508;p92">
              <a:extLst>
                <a:ext uri="{FF2B5EF4-FFF2-40B4-BE49-F238E27FC236}">
                  <a16:creationId xmlns="" xmlns:a16="http://schemas.microsoft.com/office/drawing/2014/main" id="{BE30A2C2-5AEB-4634-8A2E-182C53346DC5}"/>
                </a:ext>
              </a:extLst>
            </p:cNvPr>
            <p:cNvSpPr/>
            <p:nvPr/>
          </p:nvSpPr>
          <p:spPr>
            <a:xfrm>
              <a:off x="6457107" y="2973265"/>
              <a:ext cx="57771" cy="131865"/>
            </a:xfrm>
            <a:custGeom>
              <a:avLst/>
              <a:gdLst/>
              <a:ahLst/>
              <a:cxnLst/>
              <a:rect l="l" t="t" r="r" b="b"/>
              <a:pathLst>
                <a:path w="2205" h="5033" extrusionOk="0">
                  <a:moveTo>
                    <a:pt x="1266" y="0"/>
                  </a:moveTo>
                  <a:lnTo>
                    <a:pt x="0" y="422"/>
                  </a:lnTo>
                  <a:cubicBezTo>
                    <a:pt x="940" y="1572"/>
                    <a:pt x="1448" y="3001"/>
                    <a:pt x="1448" y="4486"/>
                  </a:cubicBezTo>
                  <a:cubicBezTo>
                    <a:pt x="1448" y="4669"/>
                    <a:pt x="1438" y="4851"/>
                    <a:pt x="1419" y="5033"/>
                  </a:cubicBezTo>
                  <a:cubicBezTo>
                    <a:pt x="2205" y="3432"/>
                    <a:pt x="2147" y="1553"/>
                    <a:pt x="1266" y="0"/>
                  </a:cubicBezTo>
                  <a:close/>
                </a:path>
              </a:pathLst>
            </a:custGeom>
            <a:solidFill>
              <a:srgbClr val="C9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509;p92">
              <a:extLst>
                <a:ext uri="{FF2B5EF4-FFF2-40B4-BE49-F238E27FC236}">
                  <a16:creationId xmlns="" xmlns:a16="http://schemas.microsoft.com/office/drawing/2014/main" id="{15CA15EB-D487-439D-86DF-EEF831957161}"/>
                </a:ext>
              </a:extLst>
            </p:cNvPr>
            <p:cNvSpPr/>
            <p:nvPr/>
          </p:nvSpPr>
          <p:spPr>
            <a:xfrm>
              <a:off x="6423807" y="2891206"/>
              <a:ext cx="97988" cy="103752"/>
            </a:xfrm>
            <a:custGeom>
              <a:avLst/>
              <a:gdLst/>
              <a:ahLst/>
              <a:cxnLst/>
              <a:rect l="l" t="t" r="r" b="b"/>
              <a:pathLst>
                <a:path w="3740" h="3960" extrusionOk="0">
                  <a:moveTo>
                    <a:pt x="3672" y="1"/>
                  </a:moveTo>
                  <a:cubicBezTo>
                    <a:pt x="3665" y="1"/>
                    <a:pt x="3657" y="3"/>
                    <a:pt x="3648" y="8"/>
                  </a:cubicBezTo>
                  <a:lnTo>
                    <a:pt x="648" y="1388"/>
                  </a:lnTo>
                  <a:cubicBezTo>
                    <a:pt x="485" y="1474"/>
                    <a:pt x="466" y="1695"/>
                    <a:pt x="619" y="1800"/>
                  </a:cubicBezTo>
                  <a:lnTo>
                    <a:pt x="1482" y="2366"/>
                  </a:lnTo>
                  <a:cubicBezTo>
                    <a:pt x="1559" y="2414"/>
                    <a:pt x="1568" y="2529"/>
                    <a:pt x="1501" y="2586"/>
                  </a:cubicBezTo>
                  <a:lnTo>
                    <a:pt x="35" y="3861"/>
                  </a:lnTo>
                  <a:cubicBezTo>
                    <a:pt x="1" y="3895"/>
                    <a:pt x="27" y="3960"/>
                    <a:pt x="74" y="3960"/>
                  </a:cubicBezTo>
                  <a:cubicBezTo>
                    <a:pt x="80" y="3960"/>
                    <a:pt x="86" y="3959"/>
                    <a:pt x="92" y="3957"/>
                  </a:cubicBezTo>
                  <a:lnTo>
                    <a:pt x="3505" y="2816"/>
                  </a:lnTo>
                  <a:cubicBezTo>
                    <a:pt x="3687" y="2749"/>
                    <a:pt x="3716" y="2519"/>
                    <a:pt x="3572" y="2404"/>
                  </a:cubicBezTo>
                  <a:lnTo>
                    <a:pt x="2652" y="1733"/>
                  </a:lnTo>
                  <a:cubicBezTo>
                    <a:pt x="2594" y="1685"/>
                    <a:pt x="2575" y="1599"/>
                    <a:pt x="2623" y="1541"/>
                  </a:cubicBezTo>
                  <a:lnTo>
                    <a:pt x="3716" y="84"/>
                  </a:lnTo>
                  <a:cubicBezTo>
                    <a:pt x="3739" y="52"/>
                    <a:pt x="3710" y="1"/>
                    <a:pt x="3672"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510;p92">
              <a:extLst>
                <a:ext uri="{FF2B5EF4-FFF2-40B4-BE49-F238E27FC236}">
                  <a16:creationId xmlns="" xmlns:a16="http://schemas.microsoft.com/office/drawing/2014/main" id="{9CBEA0A2-96E1-4F47-AB85-B76C31FE0D69}"/>
                </a:ext>
              </a:extLst>
            </p:cNvPr>
            <p:cNvSpPr/>
            <p:nvPr/>
          </p:nvSpPr>
          <p:spPr>
            <a:xfrm>
              <a:off x="6396087" y="2978085"/>
              <a:ext cx="33405" cy="38907"/>
            </a:xfrm>
            <a:custGeom>
              <a:avLst/>
              <a:gdLst/>
              <a:ahLst/>
              <a:cxnLst/>
              <a:rect l="l" t="t" r="r" b="b"/>
              <a:pathLst>
                <a:path w="1275" h="1485" extrusionOk="0">
                  <a:moveTo>
                    <a:pt x="230" y="1"/>
                  </a:moveTo>
                  <a:cubicBezTo>
                    <a:pt x="129" y="1"/>
                    <a:pt x="28" y="66"/>
                    <a:pt x="19" y="200"/>
                  </a:cubicBezTo>
                  <a:cubicBezTo>
                    <a:pt x="0" y="967"/>
                    <a:pt x="355" y="1417"/>
                    <a:pt x="1035" y="1484"/>
                  </a:cubicBezTo>
                  <a:lnTo>
                    <a:pt x="1054" y="1484"/>
                  </a:lnTo>
                  <a:cubicBezTo>
                    <a:pt x="1160" y="1484"/>
                    <a:pt x="1246" y="1398"/>
                    <a:pt x="1256" y="1293"/>
                  </a:cubicBezTo>
                  <a:cubicBezTo>
                    <a:pt x="1275" y="1178"/>
                    <a:pt x="1189" y="1072"/>
                    <a:pt x="1074" y="1063"/>
                  </a:cubicBezTo>
                  <a:cubicBezTo>
                    <a:pt x="767" y="1043"/>
                    <a:pt x="422" y="919"/>
                    <a:pt x="441" y="219"/>
                  </a:cubicBezTo>
                  <a:cubicBezTo>
                    <a:pt x="446" y="75"/>
                    <a:pt x="338" y="1"/>
                    <a:pt x="230" y="1"/>
                  </a:cubicBezTo>
                  <a:close/>
                </a:path>
              </a:pathLst>
            </a:custGeom>
            <a:solidFill>
              <a:srgbClr val="C9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8</a:t>
            </a:r>
            <a:endParaRPr lang="en" dirty="0"/>
          </a:p>
        </p:txBody>
      </p:sp>
    </p:spTree>
    <p:extLst>
      <p:ext uri="{BB962C8B-B14F-4D97-AF65-F5344CB8AC3E}">
        <p14:creationId xmlns:p14="http://schemas.microsoft.com/office/powerpoint/2010/main" val="225565061"/>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64"/>
        <p:cNvGrpSpPr/>
        <p:nvPr/>
      </p:nvGrpSpPr>
      <p:grpSpPr>
        <a:xfrm>
          <a:off x="0" y="0"/>
          <a:ext cx="0" cy="0"/>
          <a:chOff x="0" y="0"/>
          <a:chExt cx="0" cy="0"/>
        </a:xfrm>
      </p:grpSpPr>
      <p:sp>
        <p:nvSpPr>
          <p:cNvPr id="3165" name="Google Shape;3165;p71"/>
          <p:cNvSpPr/>
          <p:nvPr/>
        </p:nvSpPr>
        <p:spPr>
          <a:xfrm>
            <a:off x="3110373" y="903607"/>
            <a:ext cx="914916" cy="1113652"/>
          </a:xfrm>
          <a:custGeom>
            <a:avLst/>
            <a:gdLst/>
            <a:ahLst/>
            <a:cxnLst/>
            <a:rect l="l" t="t" r="r" b="b"/>
            <a:pathLst>
              <a:path w="9792" h="11919" extrusionOk="0">
                <a:moveTo>
                  <a:pt x="7760" y="1"/>
                </a:moveTo>
                <a:cubicBezTo>
                  <a:pt x="7760" y="1"/>
                  <a:pt x="1" y="2841"/>
                  <a:pt x="1608" y="11918"/>
                </a:cubicBezTo>
                <a:cubicBezTo>
                  <a:pt x="1608" y="11918"/>
                  <a:pt x="9791" y="8462"/>
                  <a:pt x="776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71"/>
          <p:cNvSpPr/>
          <p:nvPr/>
        </p:nvSpPr>
        <p:spPr>
          <a:xfrm>
            <a:off x="3315929" y="1299959"/>
            <a:ext cx="753366" cy="640497"/>
          </a:xfrm>
          <a:custGeom>
            <a:avLst/>
            <a:gdLst/>
            <a:ahLst/>
            <a:cxnLst/>
            <a:rect l="l" t="t" r="r" b="b"/>
            <a:pathLst>
              <a:path w="8063" h="6855" extrusionOk="0">
                <a:moveTo>
                  <a:pt x="7979" y="0"/>
                </a:moveTo>
                <a:cubicBezTo>
                  <a:pt x="7216" y="0"/>
                  <a:pt x="1445" y="221"/>
                  <a:pt x="1" y="6855"/>
                </a:cubicBezTo>
                <a:cubicBezTo>
                  <a:pt x="1" y="6855"/>
                  <a:pt x="6999" y="6782"/>
                  <a:pt x="8062" y="1"/>
                </a:cubicBezTo>
                <a:cubicBezTo>
                  <a:pt x="8062" y="1"/>
                  <a:pt x="8033" y="0"/>
                  <a:pt x="79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71"/>
          <p:cNvSpPr/>
          <p:nvPr/>
        </p:nvSpPr>
        <p:spPr>
          <a:xfrm>
            <a:off x="1384823" y="2965813"/>
            <a:ext cx="699081" cy="818864"/>
          </a:xfrm>
          <a:custGeom>
            <a:avLst/>
            <a:gdLst/>
            <a:ahLst/>
            <a:cxnLst/>
            <a:rect l="l" t="t" r="r" b="b"/>
            <a:pathLst>
              <a:path w="7482" h="8764" extrusionOk="0">
                <a:moveTo>
                  <a:pt x="1402" y="0"/>
                </a:moveTo>
                <a:lnTo>
                  <a:pt x="1402" y="0"/>
                </a:lnTo>
                <a:cubicBezTo>
                  <a:pt x="0" y="6128"/>
                  <a:pt x="6418" y="8763"/>
                  <a:pt x="6418" y="8763"/>
                </a:cubicBezTo>
                <a:cubicBezTo>
                  <a:pt x="7482" y="2188"/>
                  <a:pt x="1403" y="1"/>
                  <a:pt x="14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71"/>
          <p:cNvSpPr/>
          <p:nvPr/>
        </p:nvSpPr>
        <p:spPr>
          <a:xfrm>
            <a:off x="1342964" y="3250417"/>
            <a:ext cx="596396" cy="476612"/>
          </a:xfrm>
          <a:custGeom>
            <a:avLst/>
            <a:gdLst/>
            <a:ahLst/>
            <a:cxnLst/>
            <a:rect l="l" t="t" r="r" b="b"/>
            <a:pathLst>
              <a:path w="6383" h="5101" extrusionOk="0">
                <a:moveTo>
                  <a:pt x="16" y="0"/>
                </a:moveTo>
                <a:cubicBezTo>
                  <a:pt x="6" y="0"/>
                  <a:pt x="1" y="0"/>
                  <a:pt x="1" y="0"/>
                </a:cubicBezTo>
                <a:cubicBezTo>
                  <a:pt x="954" y="4933"/>
                  <a:pt x="6371" y="5100"/>
                  <a:pt x="6383" y="5101"/>
                </a:cubicBezTo>
                <a:lnTo>
                  <a:pt x="6383" y="5101"/>
                </a:lnTo>
                <a:cubicBezTo>
                  <a:pt x="5083" y="80"/>
                  <a:pt x="316" y="0"/>
                  <a:pt x="16" y="0"/>
                </a:cubicBezTo>
                <a:close/>
                <a:moveTo>
                  <a:pt x="6383" y="5101"/>
                </a:moveTo>
                <a:cubicBezTo>
                  <a:pt x="6383" y="5101"/>
                  <a:pt x="6383" y="5101"/>
                  <a:pt x="6383" y="5101"/>
                </a:cubicBezTo>
                <a:cubicBezTo>
                  <a:pt x="6383" y="5101"/>
                  <a:pt x="6383" y="5101"/>
                  <a:pt x="6383" y="51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71"/>
          <p:cNvSpPr/>
          <p:nvPr/>
        </p:nvSpPr>
        <p:spPr>
          <a:xfrm>
            <a:off x="2458760" y="903607"/>
            <a:ext cx="546688" cy="640497"/>
          </a:xfrm>
          <a:custGeom>
            <a:avLst/>
            <a:gdLst/>
            <a:ahLst/>
            <a:cxnLst/>
            <a:rect l="l" t="t" r="r" b="b"/>
            <a:pathLst>
              <a:path w="5851" h="6855" extrusionOk="0">
                <a:moveTo>
                  <a:pt x="1910" y="1"/>
                </a:moveTo>
                <a:lnTo>
                  <a:pt x="1910" y="1"/>
                </a:lnTo>
                <a:cubicBezTo>
                  <a:pt x="1910" y="1"/>
                  <a:pt x="1" y="3990"/>
                  <a:pt x="4026" y="6854"/>
                </a:cubicBezTo>
                <a:cubicBezTo>
                  <a:pt x="4026" y="6854"/>
                  <a:pt x="5851" y="2466"/>
                  <a:pt x="191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71"/>
          <p:cNvSpPr/>
          <p:nvPr/>
        </p:nvSpPr>
        <p:spPr>
          <a:xfrm>
            <a:off x="1106948" y="4161783"/>
            <a:ext cx="3225470" cy="216956"/>
          </a:xfrm>
          <a:custGeom>
            <a:avLst/>
            <a:gdLst/>
            <a:ahLst/>
            <a:cxnLst/>
            <a:rect l="l" t="t" r="r" b="b"/>
            <a:pathLst>
              <a:path w="34521" h="2322" extrusionOk="0">
                <a:moveTo>
                  <a:pt x="17261" y="0"/>
                </a:moveTo>
                <a:cubicBezTo>
                  <a:pt x="7724" y="0"/>
                  <a:pt x="1" y="520"/>
                  <a:pt x="1" y="1161"/>
                </a:cubicBezTo>
                <a:cubicBezTo>
                  <a:pt x="1" y="1801"/>
                  <a:pt x="7724" y="2321"/>
                  <a:pt x="17261" y="2321"/>
                </a:cubicBezTo>
                <a:cubicBezTo>
                  <a:pt x="26797" y="2321"/>
                  <a:pt x="34521" y="1801"/>
                  <a:pt x="34521" y="1161"/>
                </a:cubicBezTo>
                <a:cubicBezTo>
                  <a:pt x="34521" y="520"/>
                  <a:pt x="26797" y="0"/>
                  <a:pt x="1726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71"/>
          <p:cNvSpPr/>
          <p:nvPr/>
        </p:nvSpPr>
        <p:spPr>
          <a:xfrm>
            <a:off x="2759153" y="4238586"/>
            <a:ext cx="93" cy="93"/>
          </a:xfrm>
          <a:custGeom>
            <a:avLst/>
            <a:gdLst/>
            <a:ahLst/>
            <a:cxnLst/>
            <a:rect l="l" t="t" r="r" b="b"/>
            <a:pathLst>
              <a:path w="1" h="1" extrusionOk="0">
                <a:moveTo>
                  <a:pt x="1" y="0"/>
                </a:moveTo>
                <a:close/>
              </a:path>
            </a:pathLst>
          </a:custGeom>
          <a:solidFill>
            <a:srgbClr val="FF9D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71"/>
          <p:cNvSpPr/>
          <p:nvPr/>
        </p:nvSpPr>
        <p:spPr>
          <a:xfrm>
            <a:off x="1882829" y="1235676"/>
            <a:ext cx="1862346" cy="3003001"/>
          </a:xfrm>
          <a:custGeom>
            <a:avLst/>
            <a:gdLst/>
            <a:ahLst/>
            <a:cxnLst/>
            <a:rect l="l" t="t" r="r" b="b"/>
            <a:pathLst>
              <a:path w="19932" h="32140" extrusionOk="0">
                <a:moveTo>
                  <a:pt x="7132" y="0"/>
                </a:moveTo>
                <a:lnTo>
                  <a:pt x="6974" y="290"/>
                </a:lnTo>
                <a:lnTo>
                  <a:pt x="6769" y="677"/>
                </a:lnTo>
                <a:cubicBezTo>
                  <a:pt x="6745" y="689"/>
                  <a:pt x="6709" y="701"/>
                  <a:pt x="6684" y="713"/>
                </a:cubicBezTo>
                <a:cubicBezTo>
                  <a:pt x="6334" y="907"/>
                  <a:pt x="6008" y="1112"/>
                  <a:pt x="5693" y="1354"/>
                </a:cubicBezTo>
                <a:cubicBezTo>
                  <a:pt x="5464" y="1535"/>
                  <a:pt x="5234" y="1729"/>
                  <a:pt x="5028" y="1934"/>
                </a:cubicBezTo>
                <a:cubicBezTo>
                  <a:pt x="4569" y="2357"/>
                  <a:pt x="4146" y="2841"/>
                  <a:pt x="3771" y="3348"/>
                </a:cubicBezTo>
                <a:cubicBezTo>
                  <a:pt x="3638" y="3530"/>
                  <a:pt x="3506" y="3723"/>
                  <a:pt x="3373" y="3916"/>
                </a:cubicBezTo>
                <a:cubicBezTo>
                  <a:pt x="3228" y="4170"/>
                  <a:pt x="3070" y="4412"/>
                  <a:pt x="2925" y="4678"/>
                </a:cubicBezTo>
                <a:cubicBezTo>
                  <a:pt x="2732" y="4992"/>
                  <a:pt x="2563" y="5331"/>
                  <a:pt x="2406" y="5669"/>
                </a:cubicBezTo>
                <a:cubicBezTo>
                  <a:pt x="2309" y="5862"/>
                  <a:pt x="2212" y="6056"/>
                  <a:pt x="2128" y="6249"/>
                </a:cubicBezTo>
                <a:cubicBezTo>
                  <a:pt x="1874" y="6817"/>
                  <a:pt x="1656" y="7397"/>
                  <a:pt x="1463" y="8002"/>
                </a:cubicBezTo>
                <a:cubicBezTo>
                  <a:pt x="1390" y="8183"/>
                  <a:pt x="1330" y="8377"/>
                  <a:pt x="1269" y="8570"/>
                </a:cubicBezTo>
                <a:cubicBezTo>
                  <a:pt x="1088" y="9198"/>
                  <a:pt x="919" y="9839"/>
                  <a:pt x="786" y="10504"/>
                </a:cubicBezTo>
                <a:cubicBezTo>
                  <a:pt x="750" y="10685"/>
                  <a:pt x="701" y="10878"/>
                  <a:pt x="677" y="11072"/>
                </a:cubicBezTo>
                <a:cubicBezTo>
                  <a:pt x="593" y="11471"/>
                  <a:pt x="532" y="11882"/>
                  <a:pt x="484" y="12281"/>
                </a:cubicBezTo>
                <a:lnTo>
                  <a:pt x="25" y="13127"/>
                </a:lnTo>
                <a:lnTo>
                  <a:pt x="0" y="13187"/>
                </a:lnTo>
                <a:lnTo>
                  <a:pt x="0" y="18989"/>
                </a:lnTo>
                <a:lnTo>
                  <a:pt x="49" y="19085"/>
                </a:lnTo>
                <a:lnTo>
                  <a:pt x="496" y="19919"/>
                </a:lnTo>
                <a:cubicBezTo>
                  <a:pt x="544" y="20330"/>
                  <a:pt x="617" y="20729"/>
                  <a:pt x="701" y="21128"/>
                </a:cubicBezTo>
                <a:cubicBezTo>
                  <a:pt x="738" y="21322"/>
                  <a:pt x="774" y="21515"/>
                  <a:pt x="810" y="21708"/>
                </a:cubicBezTo>
                <a:cubicBezTo>
                  <a:pt x="955" y="22361"/>
                  <a:pt x="1124" y="23002"/>
                  <a:pt x="1318" y="23630"/>
                </a:cubicBezTo>
                <a:cubicBezTo>
                  <a:pt x="1378" y="23824"/>
                  <a:pt x="1439" y="24017"/>
                  <a:pt x="1499" y="24210"/>
                </a:cubicBezTo>
                <a:cubicBezTo>
                  <a:pt x="1705" y="24803"/>
                  <a:pt x="1922" y="25383"/>
                  <a:pt x="2188" y="25951"/>
                </a:cubicBezTo>
                <a:cubicBezTo>
                  <a:pt x="2273" y="26144"/>
                  <a:pt x="2357" y="26338"/>
                  <a:pt x="2454" y="26519"/>
                </a:cubicBezTo>
                <a:cubicBezTo>
                  <a:pt x="2599" y="26821"/>
                  <a:pt x="2756" y="27123"/>
                  <a:pt x="2925" y="27413"/>
                </a:cubicBezTo>
                <a:cubicBezTo>
                  <a:pt x="3095" y="27703"/>
                  <a:pt x="3264" y="27981"/>
                  <a:pt x="3445" y="28247"/>
                </a:cubicBezTo>
                <a:cubicBezTo>
                  <a:pt x="3578" y="28453"/>
                  <a:pt x="3711" y="28634"/>
                  <a:pt x="3844" y="28827"/>
                </a:cubicBezTo>
                <a:cubicBezTo>
                  <a:pt x="4219" y="29335"/>
                  <a:pt x="4642" y="29807"/>
                  <a:pt x="5101" y="30242"/>
                </a:cubicBezTo>
                <a:cubicBezTo>
                  <a:pt x="5319" y="30447"/>
                  <a:pt x="5548" y="30641"/>
                  <a:pt x="5778" y="30810"/>
                </a:cubicBezTo>
                <a:cubicBezTo>
                  <a:pt x="6092" y="31051"/>
                  <a:pt x="6406" y="31257"/>
                  <a:pt x="6757" y="31438"/>
                </a:cubicBezTo>
                <a:lnTo>
                  <a:pt x="6974" y="31861"/>
                </a:lnTo>
                <a:lnTo>
                  <a:pt x="7059" y="32006"/>
                </a:lnTo>
                <a:lnTo>
                  <a:pt x="7132" y="32139"/>
                </a:lnTo>
                <a:lnTo>
                  <a:pt x="10806" y="32139"/>
                </a:lnTo>
                <a:cubicBezTo>
                  <a:pt x="11181" y="32139"/>
                  <a:pt x="11555" y="32091"/>
                  <a:pt x="11918" y="32006"/>
                </a:cubicBezTo>
                <a:cubicBezTo>
                  <a:pt x="12111" y="31970"/>
                  <a:pt x="12293" y="31922"/>
                  <a:pt x="12474" y="31861"/>
                </a:cubicBezTo>
                <a:cubicBezTo>
                  <a:pt x="12812" y="31753"/>
                  <a:pt x="13139" y="31607"/>
                  <a:pt x="13441" y="31438"/>
                </a:cubicBezTo>
                <a:cubicBezTo>
                  <a:pt x="13791" y="31257"/>
                  <a:pt x="14118" y="31051"/>
                  <a:pt x="14432" y="30810"/>
                </a:cubicBezTo>
                <a:cubicBezTo>
                  <a:pt x="14662" y="30628"/>
                  <a:pt x="14891" y="30435"/>
                  <a:pt x="15097" y="30242"/>
                </a:cubicBezTo>
                <a:cubicBezTo>
                  <a:pt x="15568" y="29807"/>
                  <a:pt x="15991" y="29323"/>
                  <a:pt x="16354" y="28815"/>
                </a:cubicBezTo>
                <a:cubicBezTo>
                  <a:pt x="16499" y="28634"/>
                  <a:pt x="16632" y="28441"/>
                  <a:pt x="16765" y="28247"/>
                </a:cubicBezTo>
                <a:cubicBezTo>
                  <a:pt x="16922" y="28006"/>
                  <a:pt x="17079" y="27740"/>
                  <a:pt x="17224" y="27486"/>
                </a:cubicBezTo>
                <a:cubicBezTo>
                  <a:pt x="17405" y="27172"/>
                  <a:pt x="17587" y="26845"/>
                  <a:pt x="17744" y="26507"/>
                </a:cubicBezTo>
                <a:cubicBezTo>
                  <a:pt x="17828" y="26326"/>
                  <a:pt x="17925" y="26132"/>
                  <a:pt x="18010" y="25939"/>
                </a:cubicBezTo>
                <a:cubicBezTo>
                  <a:pt x="18264" y="25383"/>
                  <a:pt x="18481" y="24803"/>
                  <a:pt x="18687" y="24198"/>
                </a:cubicBezTo>
                <a:cubicBezTo>
                  <a:pt x="18747" y="24005"/>
                  <a:pt x="18807" y="23824"/>
                  <a:pt x="18868" y="23630"/>
                </a:cubicBezTo>
                <a:cubicBezTo>
                  <a:pt x="19061" y="22990"/>
                  <a:pt x="19218" y="22349"/>
                  <a:pt x="19363" y="21696"/>
                </a:cubicBezTo>
                <a:cubicBezTo>
                  <a:pt x="19400" y="21503"/>
                  <a:pt x="19436" y="21322"/>
                  <a:pt x="19472" y="21128"/>
                </a:cubicBezTo>
                <a:cubicBezTo>
                  <a:pt x="19605" y="20451"/>
                  <a:pt x="19702" y="19762"/>
                  <a:pt x="19774" y="19073"/>
                </a:cubicBezTo>
                <a:cubicBezTo>
                  <a:pt x="19799" y="18880"/>
                  <a:pt x="19823" y="18699"/>
                  <a:pt x="19835" y="18505"/>
                </a:cubicBezTo>
                <a:cubicBezTo>
                  <a:pt x="19895" y="17792"/>
                  <a:pt x="19932" y="17091"/>
                  <a:pt x="19932" y="16390"/>
                </a:cubicBezTo>
                <a:cubicBezTo>
                  <a:pt x="19932" y="16197"/>
                  <a:pt x="19932" y="16003"/>
                  <a:pt x="19919" y="15810"/>
                </a:cubicBezTo>
                <a:cubicBezTo>
                  <a:pt x="19907" y="15097"/>
                  <a:pt x="19871" y="14396"/>
                  <a:pt x="19811" y="13695"/>
                </a:cubicBezTo>
                <a:cubicBezTo>
                  <a:pt x="19799" y="13501"/>
                  <a:pt x="19774" y="13308"/>
                  <a:pt x="19750" y="13115"/>
                </a:cubicBezTo>
                <a:cubicBezTo>
                  <a:pt x="19690" y="12426"/>
                  <a:pt x="19581" y="11737"/>
                  <a:pt x="19448" y="11060"/>
                </a:cubicBezTo>
                <a:cubicBezTo>
                  <a:pt x="19424" y="10866"/>
                  <a:pt x="19376" y="10685"/>
                  <a:pt x="19339" y="10492"/>
                </a:cubicBezTo>
                <a:cubicBezTo>
                  <a:pt x="19194" y="9839"/>
                  <a:pt x="19037" y="9186"/>
                  <a:pt x="18844" y="8558"/>
                </a:cubicBezTo>
                <a:cubicBezTo>
                  <a:pt x="18783" y="8364"/>
                  <a:pt x="18723" y="8183"/>
                  <a:pt x="18662" y="7990"/>
                </a:cubicBezTo>
                <a:cubicBezTo>
                  <a:pt x="18457" y="7385"/>
                  <a:pt x="18227" y="6805"/>
                  <a:pt x="17973" y="6237"/>
                </a:cubicBezTo>
                <a:cubicBezTo>
                  <a:pt x="17889" y="6044"/>
                  <a:pt x="17804" y="5850"/>
                  <a:pt x="17708" y="5669"/>
                </a:cubicBezTo>
                <a:cubicBezTo>
                  <a:pt x="17550" y="5343"/>
                  <a:pt x="17381" y="5028"/>
                  <a:pt x="17224" y="4738"/>
                </a:cubicBezTo>
                <a:cubicBezTo>
                  <a:pt x="17055" y="4448"/>
                  <a:pt x="16886" y="4182"/>
                  <a:pt x="16716" y="3916"/>
                </a:cubicBezTo>
                <a:cubicBezTo>
                  <a:pt x="16583" y="3723"/>
                  <a:pt x="16451" y="3530"/>
                  <a:pt x="16318" y="3348"/>
                </a:cubicBezTo>
                <a:cubicBezTo>
                  <a:pt x="15943" y="2841"/>
                  <a:pt x="15520" y="2357"/>
                  <a:pt x="15061" y="1934"/>
                </a:cubicBezTo>
                <a:cubicBezTo>
                  <a:pt x="14843" y="1729"/>
                  <a:pt x="14625" y="1535"/>
                  <a:pt x="14396" y="1354"/>
                </a:cubicBezTo>
                <a:cubicBezTo>
                  <a:pt x="14082" y="1112"/>
                  <a:pt x="13743" y="907"/>
                  <a:pt x="13405" y="713"/>
                </a:cubicBezTo>
                <a:cubicBezTo>
                  <a:pt x="13090" y="544"/>
                  <a:pt x="12752" y="399"/>
                  <a:pt x="12414" y="290"/>
                </a:cubicBezTo>
                <a:cubicBezTo>
                  <a:pt x="12244" y="230"/>
                  <a:pt x="12075" y="182"/>
                  <a:pt x="11906" y="145"/>
                </a:cubicBezTo>
                <a:cubicBezTo>
                  <a:pt x="11531" y="61"/>
                  <a:pt x="11156" y="12"/>
                  <a:pt x="1077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71"/>
          <p:cNvSpPr/>
          <p:nvPr/>
        </p:nvSpPr>
        <p:spPr>
          <a:xfrm>
            <a:off x="2508468" y="1236797"/>
            <a:ext cx="627977" cy="66713"/>
          </a:xfrm>
          <a:custGeom>
            <a:avLst/>
            <a:gdLst/>
            <a:ahLst/>
            <a:cxnLst/>
            <a:rect l="l" t="t" r="r" b="b"/>
            <a:pathLst>
              <a:path w="6721" h="714" extrusionOk="0">
                <a:moveTo>
                  <a:pt x="448" y="0"/>
                </a:moveTo>
                <a:lnTo>
                  <a:pt x="363" y="145"/>
                </a:lnTo>
                <a:lnTo>
                  <a:pt x="291" y="290"/>
                </a:lnTo>
                <a:lnTo>
                  <a:pt x="85" y="677"/>
                </a:lnTo>
                <a:cubicBezTo>
                  <a:pt x="49" y="689"/>
                  <a:pt x="25" y="701"/>
                  <a:pt x="0" y="714"/>
                </a:cubicBezTo>
                <a:lnTo>
                  <a:pt x="6721" y="714"/>
                </a:lnTo>
                <a:cubicBezTo>
                  <a:pt x="6406" y="544"/>
                  <a:pt x="6068" y="399"/>
                  <a:pt x="5730" y="290"/>
                </a:cubicBezTo>
                <a:cubicBezTo>
                  <a:pt x="5560" y="230"/>
                  <a:pt x="5391" y="182"/>
                  <a:pt x="5222" y="145"/>
                </a:cubicBezTo>
                <a:cubicBezTo>
                  <a:pt x="4847" y="61"/>
                  <a:pt x="4473" y="12"/>
                  <a:pt x="4086"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71"/>
          <p:cNvSpPr/>
          <p:nvPr/>
        </p:nvSpPr>
        <p:spPr>
          <a:xfrm>
            <a:off x="2353740" y="1363308"/>
            <a:ext cx="937433" cy="54286"/>
          </a:xfrm>
          <a:custGeom>
            <a:avLst/>
            <a:gdLst/>
            <a:ahLst/>
            <a:cxnLst/>
            <a:rect l="l" t="t" r="r" b="b"/>
            <a:pathLst>
              <a:path w="10033" h="581" extrusionOk="0">
                <a:moveTo>
                  <a:pt x="665" y="0"/>
                </a:moveTo>
                <a:cubicBezTo>
                  <a:pt x="436" y="181"/>
                  <a:pt x="206" y="375"/>
                  <a:pt x="1" y="580"/>
                </a:cubicBezTo>
                <a:lnTo>
                  <a:pt x="10033" y="580"/>
                </a:lnTo>
                <a:cubicBezTo>
                  <a:pt x="9815" y="375"/>
                  <a:pt x="9597" y="181"/>
                  <a:pt x="9368"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71"/>
          <p:cNvSpPr/>
          <p:nvPr/>
        </p:nvSpPr>
        <p:spPr>
          <a:xfrm>
            <a:off x="2199012" y="1549617"/>
            <a:ext cx="1246890" cy="53165"/>
          </a:xfrm>
          <a:custGeom>
            <a:avLst/>
            <a:gdLst/>
            <a:ahLst/>
            <a:cxnLst/>
            <a:rect l="l" t="t" r="r" b="b"/>
            <a:pathLst>
              <a:path w="13345" h="569" extrusionOk="0">
                <a:moveTo>
                  <a:pt x="400" y="0"/>
                </a:moveTo>
                <a:cubicBezTo>
                  <a:pt x="267" y="182"/>
                  <a:pt x="134" y="375"/>
                  <a:pt x="1" y="569"/>
                </a:cubicBezTo>
                <a:lnTo>
                  <a:pt x="13345" y="569"/>
                </a:lnTo>
                <a:cubicBezTo>
                  <a:pt x="13212" y="375"/>
                  <a:pt x="13079" y="182"/>
                  <a:pt x="12946"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71"/>
          <p:cNvSpPr/>
          <p:nvPr/>
        </p:nvSpPr>
        <p:spPr>
          <a:xfrm>
            <a:off x="2082686" y="1766480"/>
            <a:ext cx="1481786" cy="53165"/>
          </a:xfrm>
          <a:custGeom>
            <a:avLst/>
            <a:gdLst/>
            <a:ahLst/>
            <a:cxnLst/>
            <a:rect l="l" t="t" r="r" b="b"/>
            <a:pathLst>
              <a:path w="15859" h="569" extrusionOk="0">
                <a:moveTo>
                  <a:pt x="267" y="0"/>
                </a:moveTo>
                <a:cubicBezTo>
                  <a:pt x="170" y="181"/>
                  <a:pt x="73" y="375"/>
                  <a:pt x="1" y="568"/>
                </a:cubicBezTo>
                <a:lnTo>
                  <a:pt x="15859" y="568"/>
                </a:lnTo>
                <a:cubicBezTo>
                  <a:pt x="15762" y="375"/>
                  <a:pt x="15677" y="181"/>
                  <a:pt x="15581"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71"/>
          <p:cNvSpPr/>
          <p:nvPr/>
        </p:nvSpPr>
        <p:spPr>
          <a:xfrm>
            <a:off x="2002519" y="1983250"/>
            <a:ext cx="1642120" cy="53165"/>
          </a:xfrm>
          <a:custGeom>
            <a:avLst/>
            <a:gdLst/>
            <a:ahLst/>
            <a:cxnLst/>
            <a:rect l="l" t="t" r="r" b="b"/>
            <a:pathLst>
              <a:path w="17575" h="569" extrusionOk="0">
                <a:moveTo>
                  <a:pt x="182" y="1"/>
                </a:moveTo>
                <a:cubicBezTo>
                  <a:pt x="109" y="194"/>
                  <a:pt x="49" y="376"/>
                  <a:pt x="1" y="569"/>
                </a:cubicBezTo>
                <a:lnTo>
                  <a:pt x="17575" y="569"/>
                </a:lnTo>
                <a:cubicBezTo>
                  <a:pt x="17514" y="376"/>
                  <a:pt x="17454" y="194"/>
                  <a:pt x="17393" y="1"/>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71"/>
          <p:cNvSpPr/>
          <p:nvPr/>
        </p:nvSpPr>
        <p:spPr>
          <a:xfrm>
            <a:off x="1946085" y="2217024"/>
            <a:ext cx="1756204" cy="53165"/>
          </a:xfrm>
          <a:custGeom>
            <a:avLst/>
            <a:gdLst/>
            <a:ahLst/>
            <a:cxnLst/>
            <a:rect l="l" t="t" r="r" b="b"/>
            <a:pathLst>
              <a:path w="18796" h="569" extrusionOk="0">
                <a:moveTo>
                  <a:pt x="109" y="1"/>
                </a:moveTo>
                <a:cubicBezTo>
                  <a:pt x="73" y="194"/>
                  <a:pt x="36" y="375"/>
                  <a:pt x="0" y="569"/>
                </a:cubicBezTo>
                <a:lnTo>
                  <a:pt x="18795" y="569"/>
                </a:lnTo>
                <a:cubicBezTo>
                  <a:pt x="18759" y="388"/>
                  <a:pt x="18723" y="194"/>
                  <a:pt x="18674" y="1"/>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71"/>
          <p:cNvSpPr/>
          <p:nvPr/>
        </p:nvSpPr>
        <p:spPr>
          <a:xfrm>
            <a:off x="1881708" y="2462105"/>
            <a:ext cx="1853283" cy="54286"/>
          </a:xfrm>
          <a:custGeom>
            <a:avLst/>
            <a:gdLst/>
            <a:ahLst/>
            <a:cxnLst/>
            <a:rect l="l" t="t" r="r" b="b"/>
            <a:pathLst>
              <a:path w="19835" h="581" extrusionOk="0">
                <a:moveTo>
                  <a:pt x="37" y="1"/>
                </a:moveTo>
                <a:lnTo>
                  <a:pt x="0" y="61"/>
                </a:lnTo>
                <a:lnTo>
                  <a:pt x="0" y="581"/>
                </a:lnTo>
                <a:lnTo>
                  <a:pt x="19835" y="581"/>
                </a:lnTo>
                <a:cubicBezTo>
                  <a:pt x="19823" y="387"/>
                  <a:pt x="19811" y="194"/>
                  <a:pt x="19786" y="1"/>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71"/>
          <p:cNvSpPr/>
          <p:nvPr/>
        </p:nvSpPr>
        <p:spPr>
          <a:xfrm>
            <a:off x="1881708" y="2714006"/>
            <a:ext cx="1863468" cy="53165"/>
          </a:xfrm>
          <a:custGeom>
            <a:avLst/>
            <a:gdLst/>
            <a:ahLst/>
            <a:cxnLst/>
            <a:rect l="l" t="t" r="r" b="b"/>
            <a:pathLst>
              <a:path w="19944" h="569" extrusionOk="0">
                <a:moveTo>
                  <a:pt x="0" y="0"/>
                </a:moveTo>
                <a:lnTo>
                  <a:pt x="0" y="568"/>
                </a:lnTo>
                <a:lnTo>
                  <a:pt x="19944" y="568"/>
                </a:lnTo>
                <a:cubicBezTo>
                  <a:pt x="19944" y="375"/>
                  <a:pt x="19944" y="181"/>
                  <a:pt x="19944"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71"/>
          <p:cNvSpPr/>
          <p:nvPr/>
        </p:nvSpPr>
        <p:spPr>
          <a:xfrm>
            <a:off x="1881708" y="2964692"/>
            <a:ext cx="1854404" cy="53165"/>
          </a:xfrm>
          <a:custGeom>
            <a:avLst/>
            <a:gdLst/>
            <a:ahLst/>
            <a:cxnLst/>
            <a:rect l="l" t="t" r="r" b="b"/>
            <a:pathLst>
              <a:path w="19847" h="569" extrusionOk="0">
                <a:moveTo>
                  <a:pt x="0" y="0"/>
                </a:moveTo>
                <a:lnTo>
                  <a:pt x="0" y="472"/>
                </a:lnTo>
                <a:lnTo>
                  <a:pt x="49" y="568"/>
                </a:lnTo>
                <a:lnTo>
                  <a:pt x="19786" y="568"/>
                </a:lnTo>
                <a:cubicBezTo>
                  <a:pt x="19811" y="375"/>
                  <a:pt x="19823" y="182"/>
                  <a:pt x="19847"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71"/>
          <p:cNvSpPr/>
          <p:nvPr/>
        </p:nvSpPr>
        <p:spPr>
          <a:xfrm>
            <a:off x="1948327" y="3209772"/>
            <a:ext cx="1755083" cy="53165"/>
          </a:xfrm>
          <a:custGeom>
            <a:avLst/>
            <a:gdLst/>
            <a:ahLst/>
            <a:cxnLst/>
            <a:rect l="l" t="t" r="r" b="b"/>
            <a:pathLst>
              <a:path w="18784" h="569" extrusionOk="0">
                <a:moveTo>
                  <a:pt x="0" y="0"/>
                </a:moveTo>
                <a:cubicBezTo>
                  <a:pt x="37" y="194"/>
                  <a:pt x="73" y="375"/>
                  <a:pt x="121" y="568"/>
                </a:cubicBezTo>
                <a:lnTo>
                  <a:pt x="18662" y="568"/>
                </a:lnTo>
                <a:cubicBezTo>
                  <a:pt x="18699" y="375"/>
                  <a:pt x="18735" y="194"/>
                  <a:pt x="18783"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71"/>
          <p:cNvSpPr/>
          <p:nvPr/>
        </p:nvSpPr>
        <p:spPr>
          <a:xfrm>
            <a:off x="2005883" y="3442426"/>
            <a:ext cx="1639878" cy="54286"/>
          </a:xfrm>
          <a:custGeom>
            <a:avLst/>
            <a:gdLst/>
            <a:ahLst/>
            <a:cxnLst/>
            <a:rect l="l" t="t" r="r" b="b"/>
            <a:pathLst>
              <a:path w="17551" h="581" extrusionOk="0">
                <a:moveTo>
                  <a:pt x="1" y="0"/>
                </a:moveTo>
                <a:cubicBezTo>
                  <a:pt x="49" y="193"/>
                  <a:pt x="122" y="387"/>
                  <a:pt x="182" y="580"/>
                </a:cubicBezTo>
                <a:lnTo>
                  <a:pt x="17370" y="580"/>
                </a:lnTo>
                <a:cubicBezTo>
                  <a:pt x="17442" y="387"/>
                  <a:pt x="17503" y="193"/>
                  <a:pt x="17551"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71"/>
          <p:cNvSpPr/>
          <p:nvPr/>
        </p:nvSpPr>
        <p:spPr>
          <a:xfrm>
            <a:off x="2087264" y="3659195"/>
            <a:ext cx="1478329" cy="53165"/>
          </a:xfrm>
          <a:custGeom>
            <a:avLst/>
            <a:gdLst/>
            <a:ahLst/>
            <a:cxnLst/>
            <a:rect l="l" t="t" r="r" b="b"/>
            <a:pathLst>
              <a:path w="15822" h="569" extrusionOk="0">
                <a:moveTo>
                  <a:pt x="0" y="1"/>
                </a:moveTo>
                <a:cubicBezTo>
                  <a:pt x="85" y="194"/>
                  <a:pt x="169" y="388"/>
                  <a:pt x="266" y="569"/>
                </a:cubicBezTo>
                <a:lnTo>
                  <a:pt x="15556" y="569"/>
                </a:lnTo>
                <a:cubicBezTo>
                  <a:pt x="15653" y="388"/>
                  <a:pt x="15737" y="194"/>
                  <a:pt x="15822" y="1"/>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71"/>
          <p:cNvSpPr/>
          <p:nvPr/>
        </p:nvSpPr>
        <p:spPr>
          <a:xfrm>
            <a:off x="2204712" y="3874937"/>
            <a:ext cx="1244554" cy="53165"/>
          </a:xfrm>
          <a:custGeom>
            <a:avLst/>
            <a:gdLst/>
            <a:ahLst/>
            <a:cxnLst/>
            <a:rect l="l" t="t" r="r" b="b"/>
            <a:pathLst>
              <a:path w="13320" h="569" extrusionOk="0">
                <a:moveTo>
                  <a:pt x="0" y="0"/>
                </a:moveTo>
                <a:cubicBezTo>
                  <a:pt x="133" y="194"/>
                  <a:pt x="266" y="387"/>
                  <a:pt x="399" y="568"/>
                </a:cubicBezTo>
                <a:lnTo>
                  <a:pt x="12921" y="568"/>
                </a:lnTo>
                <a:cubicBezTo>
                  <a:pt x="13054" y="387"/>
                  <a:pt x="13187" y="194"/>
                  <a:pt x="13320"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71"/>
          <p:cNvSpPr/>
          <p:nvPr/>
        </p:nvSpPr>
        <p:spPr>
          <a:xfrm>
            <a:off x="2359346" y="4061246"/>
            <a:ext cx="935191" cy="53165"/>
          </a:xfrm>
          <a:custGeom>
            <a:avLst/>
            <a:gdLst/>
            <a:ahLst/>
            <a:cxnLst/>
            <a:rect l="l" t="t" r="r" b="b"/>
            <a:pathLst>
              <a:path w="10009" h="569" extrusionOk="0">
                <a:moveTo>
                  <a:pt x="1" y="1"/>
                </a:moveTo>
                <a:cubicBezTo>
                  <a:pt x="219" y="194"/>
                  <a:pt x="448" y="387"/>
                  <a:pt x="678" y="569"/>
                </a:cubicBezTo>
                <a:lnTo>
                  <a:pt x="9332" y="569"/>
                </a:lnTo>
                <a:cubicBezTo>
                  <a:pt x="9574" y="387"/>
                  <a:pt x="9791" y="194"/>
                  <a:pt x="10009" y="1"/>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71"/>
          <p:cNvSpPr/>
          <p:nvPr/>
        </p:nvSpPr>
        <p:spPr>
          <a:xfrm>
            <a:off x="2514074" y="4173088"/>
            <a:ext cx="625734" cy="65591"/>
          </a:xfrm>
          <a:custGeom>
            <a:avLst/>
            <a:gdLst/>
            <a:ahLst/>
            <a:cxnLst/>
            <a:rect l="l" t="t" r="r" b="b"/>
            <a:pathLst>
              <a:path w="6697" h="702" extrusionOk="0">
                <a:moveTo>
                  <a:pt x="1" y="0"/>
                </a:moveTo>
                <a:lnTo>
                  <a:pt x="231" y="423"/>
                </a:lnTo>
                <a:lnTo>
                  <a:pt x="315" y="568"/>
                </a:lnTo>
                <a:lnTo>
                  <a:pt x="388" y="701"/>
                </a:lnTo>
                <a:lnTo>
                  <a:pt x="4050" y="701"/>
                </a:lnTo>
                <a:cubicBezTo>
                  <a:pt x="4425" y="701"/>
                  <a:pt x="4799" y="653"/>
                  <a:pt x="5162" y="568"/>
                </a:cubicBezTo>
                <a:cubicBezTo>
                  <a:pt x="5355" y="532"/>
                  <a:pt x="5537" y="484"/>
                  <a:pt x="5718" y="423"/>
                </a:cubicBezTo>
                <a:cubicBezTo>
                  <a:pt x="6056" y="315"/>
                  <a:pt x="6383" y="169"/>
                  <a:pt x="6697" y="0"/>
                </a:cubicBezTo>
                <a:close/>
              </a:path>
            </a:pathLst>
          </a:custGeom>
          <a:solidFill>
            <a:srgbClr val="DD8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71"/>
          <p:cNvSpPr/>
          <p:nvPr/>
        </p:nvSpPr>
        <p:spPr>
          <a:xfrm>
            <a:off x="1595985" y="1236516"/>
            <a:ext cx="1890564" cy="3003001"/>
          </a:xfrm>
          <a:custGeom>
            <a:avLst/>
            <a:gdLst/>
            <a:ahLst/>
            <a:cxnLst/>
            <a:rect l="l" t="t" r="r" b="b"/>
            <a:pathLst>
              <a:path w="20234" h="32140" extrusionOk="0">
                <a:moveTo>
                  <a:pt x="10096" y="0"/>
                </a:moveTo>
                <a:cubicBezTo>
                  <a:pt x="7745" y="0"/>
                  <a:pt x="5396" y="1557"/>
                  <a:pt x="3602" y="4669"/>
                </a:cubicBezTo>
                <a:cubicBezTo>
                  <a:pt x="0" y="10930"/>
                  <a:pt x="0" y="21095"/>
                  <a:pt x="3602" y="27392"/>
                </a:cubicBezTo>
                <a:cubicBezTo>
                  <a:pt x="5412" y="30556"/>
                  <a:pt x="7786" y="32139"/>
                  <a:pt x="10157" y="32139"/>
                </a:cubicBezTo>
                <a:cubicBezTo>
                  <a:pt x="12506" y="32139"/>
                  <a:pt x="14852" y="30586"/>
                  <a:pt x="16644" y="27477"/>
                </a:cubicBezTo>
                <a:cubicBezTo>
                  <a:pt x="20234" y="21216"/>
                  <a:pt x="20234" y="11039"/>
                  <a:pt x="16644" y="4741"/>
                </a:cubicBezTo>
                <a:cubicBezTo>
                  <a:pt x="14836" y="1581"/>
                  <a:pt x="12465" y="0"/>
                  <a:pt x="100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71"/>
          <p:cNvSpPr/>
          <p:nvPr/>
        </p:nvSpPr>
        <p:spPr>
          <a:xfrm>
            <a:off x="1781173" y="1338454"/>
            <a:ext cx="1521309" cy="2799686"/>
          </a:xfrm>
          <a:custGeom>
            <a:avLst/>
            <a:gdLst/>
            <a:ahLst/>
            <a:cxnLst/>
            <a:rect l="l" t="t" r="r" b="b"/>
            <a:pathLst>
              <a:path w="16282" h="29964" extrusionOk="0">
                <a:moveTo>
                  <a:pt x="8111" y="0"/>
                </a:moveTo>
                <a:cubicBezTo>
                  <a:pt x="6056" y="0"/>
                  <a:pt x="4086" y="1463"/>
                  <a:pt x="2551" y="4134"/>
                </a:cubicBezTo>
                <a:cubicBezTo>
                  <a:pt x="907" y="6986"/>
                  <a:pt x="1" y="10830"/>
                  <a:pt x="1" y="14928"/>
                </a:cubicBezTo>
                <a:cubicBezTo>
                  <a:pt x="1" y="19037"/>
                  <a:pt x="907" y="22881"/>
                  <a:pt x="2551" y="25757"/>
                </a:cubicBezTo>
                <a:cubicBezTo>
                  <a:pt x="4098" y="28465"/>
                  <a:pt x="6104" y="29951"/>
                  <a:pt x="8159" y="29964"/>
                </a:cubicBezTo>
                <a:cubicBezTo>
                  <a:pt x="10214" y="29964"/>
                  <a:pt x="12196" y="28501"/>
                  <a:pt x="13731" y="25830"/>
                </a:cubicBezTo>
                <a:cubicBezTo>
                  <a:pt x="15375" y="22965"/>
                  <a:pt x="16281" y="19134"/>
                  <a:pt x="16281" y="15036"/>
                </a:cubicBezTo>
                <a:cubicBezTo>
                  <a:pt x="16281" y="10927"/>
                  <a:pt x="15375" y="7083"/>
                  <a:pt x="13719" y="4194"/>
                </a:cubicBezTo>
                <a:cubicBezTo>
                  <a:pt x="12172" y="1487"/>
                  <a:pt x="10166" y="0"/>
                  <a:pt x="8111" y="0"/>
                </a:cubicBezTo>
                <a:close/>
              </a:path>
            </a:pathLst>
          </a:custGeom>
          <a:solidFill>
            <a:srgbClr val="EF94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71"/>
          <p:cNvSpPr/>
          <p:nvPr/>
        </p:nvSpPr>
        <p:spPr>
          <a:xfrm>
            <a:off x="1878345" y="1394889"/>
            <a:ext cx="1456839" cy="2799686"/>
          </a:xfrm>
          <a:custGeom>
            <a:avLst/>
            <a:gdLst/>
            <a:ahLst/>
            <a:cxnLst/>
            <a:rect l="l" t="t" r="r" b="b"/>
            <a:pathLst>
              <a:path w="15592" h="29964" extrusionOk="0">
                <a:moveTo>
                  <a:pt x="7772" y="1"/>
                </a:moveTo>
                <a:cubicBezTo>
                  <a:pt x="5802" y="1"/>
                  <a:pt x="3916" y="1463"/>
                  <a:pt x="2442" y="4122"/>
                </a:cubicBezTo>
                <a:cubicBezTo>
                  <a:pt x="870" y="6987"/>
                  <a:pt x="0" y="10830"/>
                  <a:pt x="0" y="14928"/>
                </a:cubicBezTo>
                <a:cubicBezTo>
                  <a:pt x="0" y="19037"/>
                  <a:pt x="870" y="22881"/>
                  <a:pt x="2454" y="25758"/>
                </a:cubicBezTo>
                <a:cubicBezTo>
                  <a:pt x="3928" y="28465"/>
                  <a:pt x="5850" y="29952"/>
                  <a:pt x="7820" y="29964"/>
                </a:cubicBezTo>
                <a:cubicBezTo>
                  <a:pt x="9790" y="29964"/>
                  <a:pt x="11676" y="28501"/>
                  <a:pt x="13150" y="25830"/>
                </a:cubicBezTo>
                <a:cubicBezTo>
                  <a:pt x="14722" y="22966"/>
                  <a:pt x="15592" y="19134"/>
                  <a:pt x="15592" y="15037"/>
                </a:cubicBezTo>
                <a:cubicBezTo>
                  <a:pt x="15592" y="10927"/>
                  <a:pt x="14722" y="7083"/>
                  <a:pt x="13138" y="4195"/>
                </a:cubicBezTo>
                <a:cubicBezTo>
                  <a:pt x="11664" y="1487"/>
                  <a:pt x="9742" y="1"/>
                  <a:pt x="777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71"/>
          <p:cNvSpPr/>
          <p:nvPr/>
        </p:nvSpPr>
        <p:spPr>
          <a:xfrm>
            <a:off x="2044284" y="1940643"/>
            <a:ext cx="883241" cy="1664171"/>
          </a:xfrm>
          <a:custGeom>
            <a:avLst/>
            <a:gdLst/>
            <a:ahLst/>
            <a:cxnLst/>
            <a:rect l="l" t="t" r="r" b="b"/>
            <a:pathLst>
              <a:path w="9453" h="17811" extrusionOk="0">
                <a:moveTo>
                  <a:pt x="3997" y="0"/>
                </a:moveTo>
                <a:cubicBezTo>
                  <a:pt x="3950" y="0"/>
                  <a:pt x="3903" y="15"/>
                  <a:pt x="3856" y="46"/>
                </a:cubicBezTo>
                <a:cubicBezTo>
                  <a:pt x="3180" y="517"/>
                  <a:pt x="2515" y="1242"/>
                  <a:pt x="1874" y="2246"/>
                </a:cubicBezTo>
                <a:lnTo>
                  <a:pt x="1258" y="1170"/>
                </a:lnTo>
                <a:cubicBezTo>
                  <a:pt x="1197" y="1055"/>
                  <a:pt x="1113" y="998"/>
                  <a:pt x="1027" y="998"/>
                </a:cubicBezTo>
                <a:cubicBezTo>
                  <a:pt x="941" y="998"/>
                  <a:pt x="853" y="1055"/>
                  <a:pt x="786" y="1170"/>
                </a:cubicBezTo>
                <a:lnTo>
                  <a:pt x="134" y="2318"/>
                </a:lnTo>
                <a:cubicBezTo>
                  <a:pt x="1" y="2572"/>
                  <a:pt x="1" y="2886"/>
                  <a:pt x="134" y="3140"/>
                </a:cubicBezTo>
                <a:lnTo>
                  <a:pt x="774" y="4264"/>
                </a:lnTo>
                <a:cubicBezTo>
                  <a:pt x="315" y="5400"/>
                  <a:pt x="110" y="6621"/>
                  <a:pt x="170" y="7842"/>
                </a:cubicBezTo>
                <a:cubicBezTo>
                  <a:pt x="206" y="8966"/>
                  <a:pt x="521" y="10066"/>
                  <a:pt x="1076" y="11057"/>
                </a:cubicBezTo>
                <a:cubicBezTo>
                  <a:pt x="1451" y="11722"/>
                  <a:pt x="1850" y="12133"/>
                  <a:pt x="2249" y="12278"/>
                </a:cubicBezTo>
                <a:cubicBezTo>
                  <a:pt x="2411" y="12337"/>
                  <a:pt x="2580" y="12366"/>
                  <a:pt x="2750" y="12366"/>
                </a:cubicBezTo>
                <a:cubicBezTo>
                  <a:pt x="2999" y="12366"/>
                  <a:pt x="3247" y="12303"/>
                  <a:pt x="3470" y="12181"/>
                </a:cubicBezTo>
                <a:cubicBezTo>
                  <a:pt x="3989" y="11891"/>
                  <a:pt x="4461" y="11528"/>
                  <a:pt x="4884" y="11105"/>
                </a:cubicBezTo>
                <a:cubicBezTo>
                  <a:pt x="5331" y="10682"/>
                  <a:pt x="5657" y="10392"/>
                  <a:pt x="5875" y="10223"/>
                </a:cubicBezTo>
                <a:cubicBezTo>
                  <a:pt x="6056" y="10066"/>
                  <a:pt x="6286" y="9981"/>
                  <a:pt x="6516" y="9981"/>
                </a:cubicBezTo>
                <a:cubicBezTo>
                  <a:pt x="6733" y="9981"/>
                  <a:pt x="6927" y="10126"/>
                  <a:pt x="7096" y="10428"/>
                </a:cubicBezTo>
                <a:cubicBezTo>
                  <a:pt x="7325" y="10839"/>
                  <a:pt x="7410" y="11299"/>
                  <a:pt x="7337" y="11758"/>
                </a:cubicBezTo>
                <a:cubicBezTo>
                  <a:pt x="7265" y="12302"/>
                  <a:pt x="7084" y="12822"/>
                  <a:pt x="6818" y="13281"/>
                </a:cubicBezTo>
                <a:cubicBezTo>
                  <a:pt x="6528" y="13813"/>
                  <a:pt x="6129" y="14260"/>
                  <a:pt x="5645" y="14598"/>
                </a:cubicBezTo>
                <a:cubicBezTo>
                  <a:pt x="5452" y="14731"/>
                  <a:pt x="5246" y="14852"/>
                  <a:pt x="5041" y="14949"/>
                </a:cubicBezTo>
                <a:cubicBezTo>
                  <a:pt x="4944" y="14997"/>
                  <a:pt x="4872" y="15070"/>
                  <a:pt x="4823" y="15167"/>
                </a:cubicBezTo>
                <a:cubicBezTo>
                  <a:pt x="4642" y="15517"/>
                  <a:pt x="4642" y="15952"/>
                  <a:pt x="4823" y="16303"/>
                </a:cubicBezTo>
                <a:lnTo>
                  <a:pt x="5585" y="17620"/>
                </a:lnTo>
                <a:cubicBezTo>
                  <a:pt x="5659" y="17744"/>
                  <a:pt x="5755" y="17811"/>
                  <a:pt x="5851" y="17811"/>
                </a:cubicBezTo>
                <a:cubicBezTo>
                  <a:pt x="5896" y="17811"/>
                  <a:pt x="5941" y="17796"/>
                  <a:pt x="5984" y="17765"/>
                </a:cubicBezTo>
                <a:cubicBezTo>
                  <a:pt x="6262" y="17584"/>
                  <a:pt x="6516" y="17391"/>
                  <a:pt x="6745" y="17161"/>
                </a:cubicBezTo>
                <a:cubicBezTo>
                  <a:pt x="7072" y="16847"/>
                  <a:pt x="7362" y="16496"/>
                  <a:pt x="7615" y="16121"/>
                </a:cubicBezTo>
                <a:lnTo>
                  <a:pt x="8111" y="16992"/>
                </a:lnTo>
                <a:cubicBezTo>
                  <a:pt x="8178" y="17100"/>
                  <a:pt x="8262" y="17155"/>
                  <a:pt x="8347" y="17155"/>
                </a:cubicBezTo>
                <a:cubicBezTo>
                  <a:pt x="8431" y="17155"/>
                  <a:pt x="8516" y="17100"/>
                  <a:pt x="8582" y="16992"/>
                </a:cubicBezTo>
                <a:lnTo>
                  <a:pt x="8595" y="17004"/>
                </a:lnTo>
                <a:lnTo>
                  <a:pt x="9247" y="15843"/>
                </a:lnTo>
                <a:cubicBezTo>
                  <a:pt x="9380" y="15590"/>
                  <a:pt x="9380" y="15287"/>
                  <a:pt x="9247" y="15021"/>
                </a:cubicBezTo>
                <a:lnTo>
                  <a:pt x="8727" y="14103"/>
                </a:lnTo>
                <a:cubicBezTo>
                  <a:pt x="9223" y="12930"/>
                  <a:pt x="9453" y="11661"/>
                  <a:pt x="9404" y="10380"/>
                </a:cubicBezTo>
                <a:cubicBezTo>
                  <a:pt x="9344" y="9159"/>
                  <a:pt x="9054" y="8120"/>
                  <a:pt x="8558" y="7250"/>
                </a:cubicBezTo>
                <a:cubicBezTo>
                  <a:pt x="8026" y="6319"/>
                  <a:pt x="7483" y="5860"/>
                  <a:pt x="6939" y="5860"/>
                </a:cubicBezTo>
                <a:cubicBezTo>
                  <a:pt x="6395" y="5872"/>
                  <a:pt x="5802" y="6150"/>
                  <a:pt x="5162" y="6706"/>
                </a:cubicBezTo>
                <a:cubicBezTo>
                  <a:pt x="5101" y="6754"/>
                  <a:pt x="4932" y="6911"/>
                  <a:pt x="4654" y="7141"/>
                </a:cubicBezTo>
                <a:cubicBezTo>
                  <a:pt x="4074" y="7673"/>
                  <a:pt x="3615" y="7999"/>
                  <a:pt x="3300" y="8156"/>
                </a:cubicBezTo>
                <a:cubicBezTo>
                  <a:pt x="3211" y="8198"/>
                  <a:pt x="3126" y="8218"/>
                  <a:pt x="3046" y="8218"/>
                </a:cubicBezTo>
                <a:cubicBezTo>
                  <a:pt x="2845" y="8218"/>
                  <a:pt x="2674" y="8089"/>
                  <a:pt x="2527" y="7830"/>
                </a:cubicBezTo>
                <a:cubicBezTo>
                  <a:pt x="2056" y="7020"/>
                  <a:pt x="2128" y="6065"/>
                  <a:pt x="2744" y="4977"/>
                </a:cubicBezTo>
                <a:cubicBezTo>
                  <a:pt x="3095" y="4373"/>
                  <a:pt x="3530" y="3829"/>
                  <a:pt x="4062" y="3370"/>
                </a:cubicBezTo>
                <a:cubicBezTo>
                  <a:pt x="4292" y="3164"/>
                  <a:pt x="4545" y="2983"/>
                  <a:pt x="4823" y="2838"/>
                </a:cubicBezTo>
                <a:cubicBezTo>
                  <a:pt x="4908" y="2790"/>
                  <a:pt x="4968" y="2717"/>
                  <a:pt x="5017" y="2632"/>
                </a:cubicBezTo>
                <a:cubicBezTo>
                  <a:pt x="5198" y="2270"/>
                  <a:pt x="5198" y="1847"/>
                  <a:pt x="5017" y="1496"/>
                </a:cubicBezTo>
                <a:lnTo>
                  <a:pt x="4267" y="191"/>
                </a:lnTo>
                <a:cubicBezTo>
                  <a:pt x="4193" y="68"/>
                  <a:pt x="4097" y="0"/>
                  <a:pt x="39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71"/>
          <p:cNvSpPr/>
          <p:nvPr/>
        </p:nvSpPr>
        <p:spPr>
          <a:xfrm>
            <a:off x="1783415" y="1678932"/>
            <a:ext cx="813258" cy="2572172"/>
          </a:xfrm>
          <a:custGeom>
            <a:avLst/>
            <a:gdLst/>
            <a:ahLst/>
            <a:cxnLst/>
            <a:rect l="l" t="t" r="r" b="b"/>
            <a:pathLst>
              <a:path w="8704" h="27529" extrusionOk="0">
                <a:moveTo>
                  <a:pt x="8075" y="1940"/>
                </a:moveTo>
                <a:lnTo>
                  <a:pt x="7567" y="4660"/>
                </a:lnTo>
                <a:lnTo>
                  <a:pt x="4618" y="4660"/>
                </a:lnTo>
                <a:lnTo>
                  <a:pt x="5126" y="1940"/>
                </a:lnTo>
                <a:close/>
                <a:moveTo>
                  <a:pt x="7507" y="4926"/>
                </a:moveTo>
                <a:lnTo>
                  <a:pt x="6999" y="7645"/>
                </a:lnTo>
                <a:lnTo>
                  <a:pt x="4038" y="7645"/>
                </a:lnTo>
                <a:lnTo>
                  <a:pt x="4557" y="4926"/>
                </a:lnTo>
                <a:close/>
                <a:moveTo>
                  <a:pt x="6939" y="7923"/>
                </a:moveTo>
                <a:lnTo>
                  <a:pt x="6431" y="10643"/>
                </a:lnTo>
                <a:lnTo>
                  <a:pt x="3470" y="10643"/>
                </a:lnTo>
                <a:lnTo>
                  <a:pt x="3989" y="7923"/>
                </a:lnTo>
                <a:close/>
                <a:moveTo>
                  <a:pt x="6370" y="10909"/>
                </a:moveTo>
                <a:lnTo>
                  <a:pt x="5851" y="13628"/>
                </a:lnTo>
                <a:lnTo>
                  <a:pt x="2902" y="13628"/>
                </a:lnTo>
                <a:lnTo>
                  <a:pt x="3421" y="10909"/>
                </a:lnTo>
                <a:close/>
                <a:moveTo>
                  <a:pt x="5802" y="13906"/>
                </a:moveTo>
                <a:lnTo>
                  <a:pt x="5283" y="16626"/>
                </a:lnTo>
                <a:lnTo>
                  <a:pt x="2333" y="16626"/>
                </a:lnTo>
                <a:lnTo>
                  <a:pt x="2853" y="13906"/>
                </a:lnTo>
                <a:close/>
                <a:moveTo>
                  <a:pt x="5234" y="16892"/>
                </a:moveTo>
                <a:lnTo>
                  <a:pt x="4715" y="19611"/>
                </a:lnTo>
                <a:lnTo>
                  <a:pt x="1765" y="19611"/>
                </a:lnTo>
                <a:lnTo>
                  <a:pt x="2285" y="16892"/>
                </a:lnTo>
                <a:close/>
                <a:moveTo>
                  <a:pt x="4666" y="19889"/>
                </a:moveTo>
                <a:lnTo>
                  <a:pt x="4146" y="22609"/>
                </a:lnTo>
                <a:lnTo>
                  <a:pt x="1197" y="22609"/>
                </a:lnTo>
                <a:lnTo>
                  <a:pt x="1717" y="19889"/>
                </a:lnTo>
                <a:close/>
                <a:moveTo>
                  <a:pt x="4098" y="22875"/>
                </a:moveTo>
                <a:lnTo>
                  <a:pt x="3578" y="25594"/>
                </a:lnTo>
                <a:lnTo>
                  <a:pt x="629" y="25594"/>
                </a:lnTo>
                <a:lnTo>
                  <a:pt x="1149" y="22875"/>
                </a:lnTo>
                <a:close/>
                <a:moveTo>
                  <a:pt x="8545" y="0"/>
                </a:moveTo>
                <a:cubicBezTo>
                  <a:pt x="8486" y="0"/>
                  <a:pt x="8435" y="45"/>
                  <a:pt x="8425" y="115"/>
                </a:cubicBezTo>
                <a:lnTo>
                  <a:pt x="8123" y="1662"/>
                </a:lnTo>
                <a:lnTo>
                  <a:pt x="5174" y="1662"/>
                </a:lnTo>
                <a:lnTo>
                  <a:pt x="5464" y="164"/>
                </a:lnTo>
                <a:cubicBezTo>
                  <a:pt x="5471" y="67"/>
                  <a:pt x="5395" y="10"/>
                  <a:pt x="5320" y="10"/>
                </a:cubicBezTo>
                <a:cubicBezTo>
                  <a:pt x="5263" y="10"/>
                  <a:pt x="5207" y="42"/>
                  <a:pt x="5186" y="115"/>
                </a:cubicBezTo>
                <a:lnTo>
                  <a:pt x="13" y="27371"/>
                </a:lnTo>
                <a:cubicBezTo>
                  <a:pt x="1" y="27444"/>
                  <a:pt x="49" y="27516"/>
                  <a:pt x="122" y="27528"/>
                </a:cubicBezTo>
                <a:lnTo>
                  <a:pt x="146" y="27528"/>
                </a:lnTo>
                <a:cubicBezTo>
                  <a:pt x="218" y="27528"/>
                  <a:pt x="267" y="27480"/>
                  <a:pt x="279" y="27419"/>
                </a:cubicBezTo>
                <a:lnTo>
                  <a:pt x="581" y="25860"/>
                </a:lnTo>
                <a:lnTo>
                  <a:pt x="3542" y="25860"/>
                </a:lnTo>
                <a:lnTo>
                  <a:pt x="3252" y="27371"/>
                </a:lnTo>
                <a:cubicBezTo>
                  <a:pt x="3240" y="27432"/>
                  <a:pt x="3288" y="27504"/>
                  <a:pt x="3361" y="27516"/>
                </a:cubicBezTo>
                <a:lnTo>
                  <a:pt x="3385" y="27516"/>
                </a:lnTo>
                <a:cubicBezTo>
                  <a:pt x="3445" y="27516"/>
                  <a:pt x="3506" y="27468"/>
                  <a:pt x="3518" y="27407"/>
                </a:cubicBezTo>
                <a:lnTo>
                  <a:pt x="8703" y="139"/>
                </a:lnTo>
                <a:cubicBezTo>
                  <a:pt x="8703" y="67"/>
                  <a:pt x="8655" y="6"/>
                  <a:pt x="8582" y="6"/>
                </a:cubicBezTo>
                <a:cubicBezTo>
                  <a:pt x="8570" y="2"/>
                  <a:pt x="8557" y="0"/>
                  <a:pt x="8545" y="0"/>
                </a:cubicBezTo>
                <a:close/>
              </a:path>
            </a:pathLst>
          </a:custGeom>
          <a:solidFill>
            <a:srgbClr val="1D29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71"/>
          <p:cNvSpPr/>
          <p:nvPr/>
        </p:nvSpPr>
        <p:spPr>
          <a:xfrm>
            <a:off x="2550233" y="1673512"/>
            <a:ext cx="45316" cy="21583"/>
          </a:xfrm>
          <a:custGeom>
            <a:avLst/>
            <a:gdLst/>
            <a:ahLst/>
            <a:cxnLst/>
            <a:rect l="l" t="t" r="r" b="b"/>
            <a:pathLst>
              <a:path w="485" h="231" extrusionOk="0">
                <a:moveTo>
                  <a:pt x="167" y="0"/>
                </a:moveTo>
                <a:cubicBezTo>
                  <a:pt x="140" y="0"/>
                  <a:pt x="116" y="2"/>
                  <a:pt x="97" y="4"/>
                </a:cubicBezTo>
                <a:cubicBezTo>
                  <a:pt x="1" y="4"/>
                  <a:pt x="61" y="173"/>
                  <a:pt x="61" y="173"/>
                </a:cubicBezTo>
                <a:cubicBezTo>
                  <a:pt x="122" y="203"/>
                  <a:pt x="230" y="231"/>
                  <a:pt x="321" y="231"/>
                </a:cubicBezTo>
                <a:cubicBezTo>
                  <a:pt x="412" y="231"/>
                  <a:pt x="484" y="203"/>
                  <a:pt x="472" y="125"/>
                </a:cubicBezTo>
                <a:cubicBezTo>
                  <a:pt x="462" y="27"/>
                  <a:pt x="285" y="0"/>
                  <a:pt x="167" y="0"/>
                </a:cubicBezTo>
                <a:close/>
              </a:path>
            </a:pathLst>
          </a:custGeom>
          <a:solidFill>
            <a:srgbClr val="E3AC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71"/>
          <p:cNvSpPr/>
          <p:nvPr/>
        </p:nvSpPr>
        <p:spPr>
          <a:xfrm>
            <a:off x="2253204" y="1404793"/>
            <a:ext cx="108571" cy="180610"/>
          </a:xfrm>
          <a:custGeom>
            <a:avLst/>
            <a:gdLst/>
            <a:ahLst/>
            <a:cxnLst/>
            <a:rect l="l" t="t" r="r" b="b"/>
            <a:pathLst>
              <a:path w="1162" h="1933" extrusionOk="0">
                <a:moveTo>
                  <a:pt x="529" y="1"/>
                </a:moveTo>
                <a:cubicBezTo>
                  <a:pt x="253" y="1"/>
                  <a:pt x="41" y="256"/>
                  <a:pt x="13" y="680"/>
                </a:cubicBezTo>
                <a:cubicBezTo>
                  <a:pt x="1" y="849"/>
                  <a:pt x="37" y="1007"/>
                  <a:pt x="98" y="1164"/>
                </a:cubicBezTo>
                <a:lnTo>
                  <a:pt x="25" y="1587"/>
                </a:lnTo>
                <a:cubicBezTo>
                  <a:pt x="1" y="1732"/>
                  <a:pt x="85" y="1889"/>
                  <a:pt x="243" y="1925"/>
                </a:cubicBezTo>
                <a:cubicBezTo>
                  <a:pt x="263" y="1930"/>
                  <a:pt x="284" y="1933"/>
                  <a:pt x="304" y="1933"/>
                </a:cubicBezTo>
                <a:cubicBezTo>
                  <a:pt x="427" y="1933"/>
                  <a:pt x="536" y="1844"/>
                  <a:pt x="557" y="1720"/>
                </a:cubicBezTo>
                <a:lnTo>
                  <a:pt x="557" y="1683"/>
                </a:lnTo>
                <a:lnTo>
                  <a:pt x="581" y="1526"/>
                </a:lnTo>
                <a:cubicBezTo>
                  <a:pt x="871" y="1526"/>
                  <a:pt x="1016" y="1248"/>
                  <a:pt x="1089" y="874"/>
                </a:cubicBezTo>
                <a:cubicBezTo>
                  <a:pt x="1161" y="475"/>
                  <a:pt x="1089" y="221"/>
                  <a:pt x="774" y="64"/>
                </a:cubicBezTo>
                <a:cubicBezTo>
                  <a:pt x="689" y="21"/>
                  <a:pt x="606" y="1"/>
                  <a:pt x="529" y="1"/>
                </a:cubicBezTo>
                <a:close/>
              </a:path>
            </a:pathLst>
          </a:custGeom>
          <a:solidFill>
            <a:srgbClr val="E3AC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71"/>
          <p:cNvSpPr/>
          <p:nvPr/>
        </p:nvSpPr>
        <p:spPr>
          <a:xfrm>
            <a:off x="2058206" y="1907661"/>
            <a:ext cx="322724" cy="753740"/>
          </a:xfrm>
          <a:custGeom>
            <a:avLst/>
            <a:gdLst/>
            <a:ahLst/>
            <a:cxnLst/>
            <a:rect l="l" t="t" r="r" b="b"/>
            <a:pathLst>
              <a:path w="3454" h="8067" extrusionOk="0">
                <a:moveTo>
                  <a:pt x="1048" y="0"/>
                </a:moveTo>
                <a:cubicBezTo>
                  <a:pt x="952" y="701"/>
                  <a:pt x="915" y="2151"/>
                  <a:pt x="903" y="2683"/>
                </a:cubicBezTo>
                <a:lnTo>
                  <a:pt x="903" y="3300"/>
                </a:lnTo>
                <a:cubicBezTo>
                  <a:pt x="903" y="3300"/>
                  <a:pt x="903" y="3312"/>
                  <a:pt x="903" y="3312"/>
                </a:cubicBezTo>
                <a:cubicBezTo>
                  <a:pt x="795" y="3662"/>
                  <a:pt x="553" y="4557"/>
                  <a:pt x="408" y="5354"/>
                </a:cubicBezTo>
                <a:cubicBezTo>
                  <a:pt x="264" y="6147"/>
                  <a:pt x="0" y="7881"/>
                  <a:pt x="352" y="7881"/>
                </a:cubicBezTo>
                <a:cubicBezTo>
                  <a:pt x="354" y="7881"/>
                  <a:pt x="357" y="7881"/>
                  <a:pt x="359" y="7881"/>
                </a:cubicBezTo>
                <a:cubicBezTo>
                  <a:pt x="649" y="7869"/>
                  <a:pt x="1580" y="5149"/>
                  <a:pt x="1991" y="4013"/>
                </a:cubicBezTo>
                <a:cubicBezTo>
                  <a:pt x="2003" y="4460"/>
                  <a:pt x="2027" y="5052"/>
                  <a:pt x="2088" y="5596"/>
                </a:cubicBezTo>
                <a:cubicBezTo>
                  <a:pt x="2170" y="6382"/>
                  <a:pt x="2400" y="8067"/>
                  <a:pt x="2723" y="8067"/>
                </a:cubicBezTo>
                <a:cubicBezTo>
                  <a:pt x="2733" y="8067"/>
                  <a:pt x="2743" y="8065"/>
                  <a:pt x="2753" y="8062"/>
                </a:cubicBezTo>
                <a:cubicBezTo>
                  <a:pt x="3091" y="7953"/>
                  <a:pt x="3200" y="4013"/>
                  <a:pt x="3260" y="3457"/>
                </a:cubicBezTo>
                <a:lnTo>
                  <a:pt x="3260" y="3396"/>
                </a:lnTo>
                <a:cubicBezTo>
                  <a:pt x="3442" y="2309"/>
                  <a:pt x="3393" y="97"/>
                  <a:pt x="3454" y="97"/>
                </a:cubicBezTo>
                <a:lnTo>
                  <a:pt x="1967" y="0"/>
                </a:lnTo>
                <a:cubicBezTo>
                  <a:pt x="1967" y="48"/>
                  <a:pt x="1967" y="97"/>
                  <a:pt x="1955" y="157"/>
                </a:cubicBezTo>
                <a:lnTo>
                  <a:pt x="10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71"/>
          <p:cNvSpPr/>
          <p:nvPr/>
        </p:nvSpPr>
        <p:spPr>
          <a:xfrm>
            <a:off x="2100812" y="1555691"/>
            <a:ext cx="474369" cy="380748"/>
          </a:xfrm>
          <a:custGeom>
            <a:avLst/>
            <a:gdLst/>
            <a:ahLst/>
            <a:cxnLst/>
            <a:rect l="l" t="t" r="r" b="b"/>
            <a:pathLst>
              <a:path w="5077" h="4075" extrusionOk="0">
                <a:moveTo>
                  <a:pt x="1791" y="1"/>
                </a:moveTo>
                <a:cubicBezTo>
                  <a:pt x="1636" y="1"/>
                  <a:pt x="1481" y="23"/>
                  <a:pt x="1330" y="68"/>
                </a:cubicBezTo>
                <a:cubicBezTo>
                  <a:pt x="1293" y="81"/>
                  <a:pt x="1257" y="93"/>
                  <a:pt x="1221" y="117"/>
                </a:cubicBezTo>
                <a:cubicBezTo>
                  <a:pt x="1173" y="129"/>
                  <a:pt x="1136" y="141"/>
                  <a:pt x="1100" y="177"/>
                </a:cubicBezTo>
                <a:cubicBezTo>
                  <a:pt x="967" y="298"/>
                  <a:pt x="834" y="431"/>
                  <a:pt x="725" y="576"/>
                </a:cubicBezTo>
                <a:cubicBezTo>
                  <a:pt x="604" y="721"/>
                  <a:pt x="496" y="866"/>
                  <a:pt x="411" y="1023"/>
                </a:cubicBezTo>
                <a:cubicBezTo>
                  <a:pt x="206" y="1338"/>
                  <a:pt x="73" y="1700"/>
                  <a:pt x="24" y="2075"/>
                </a:cubicBezTo>
                <a:cubicBezTo>
                  <a:pt x="0" y="2280"/>
                  <a:pt x="12" y="2486"/>
                  <a:pt x="73" y="2679"/>
                </a:cubicBezTo>
                <a:cubicBezTo>
                  <a:pt x="97" y="2800"/>
                  <a:pt x="157" y="2921"/>
                  <a:pt x="242" y="3006"/>
                </a:cubicBezTo>
                <a:cubicBezTo>
                  <a:pt x="314" y="3090"/>
                  <a:pt x="423" y="3151"/>
                  <a:pt x="532" y="3187"/>
                </a:cubicBezTo>
                <a:cubicBezTo>
                  <a:pt x="520" y="3429"/>
                  <a:pt x="532" y="3658"/>
                  <a:pt x="568" y="3900"/>
                </a:cubicBezTo>
                <a:cubicBezTo>
                  <a:pt x="587" y="3996"/>
                  <a:pt x="1275" y="4074"/>
                  <a:pt x="1919" y="4074"/>
                </a:cubicBezTo>
                <a:cubicBezTo>
                  <a:pt x="2497" y="4074"/>
                  <a:pt x="3040" y="4011"/>
                  <a:pt x="3034" y="3840"/>
                </a:cubicBezTo>
                <a:cubicBezTo>
                  <a:pt x="3010" y="3356"/>
                  <a:pt x="2998" y="2486"/>
                  <a:pt x="2937" y="1724"/>
                </a:cubicBezTo>
                <a:lnTo>
                  <a:pt x="2937" y="1724"/>
                </a:lnTo>
                <a:cubicBezTo>
                  <a:pt x="3070" y="1833"/>
                  <a:pt x="3215" y="1942"/>
                  <a:pt x="3360" y="2039"/>
                </a:cubicBezTo>
                <a:lnTo>
                  <a:pt x="3409" y="2063"/>
                </a:lnTo>
                <a:lnTo>
                  <a:pt x="3481" y="2099"/>
                </a:lnTo>
                <a:cubicBezTo>
                  <a:pt x="3517" y="2123"/>
                  <a:pt x="3566" y="2135"/>
                  <a:pt x="3626" y="2159"/>
                </a:cubicBezTo>
                <a:cubicBezTo>
                  <a:pt x="3688" y="2177"/>
                  <a:pt x="3757" y="2188"/>
                  <a:pt x="3831" y="2188"/>
                </a:cubicBezTo>
                <a:cubicBezTo>
                  <a:pt x="3859" y="2188"/>
                  <a:pt x="3887" y="2187"/>
                  <a:pt x="3916" y="2184"/>
                </a:cubicBezTo>
                <a:cubicBezTo>
                  <a:pt x="4085" y="2172"/>
                  <a:pt x="4243" y="2123"/>
                  <a:pt x="4400" y="2051"/>
                </a:cubicBezTo>
                <a:cubicBezTo>
                  <a:pt x="4533" y="1978"/>
                  <a:pt x="4666" y="1894"/>
                  <a:pt x="4774" y="1785"/>
                </a:cubicBezTo>
                <a:cubicBezTo>
                  <a:pt x="4835" y="1736"/>
                  <a:pt x="4895" y="1688"/>
                  <a:pt x="4944" y="1640"/>
                </a:cubicBezTo>
                <a:lnTo>
                  <a:pt x="5016" y="1567"/>
                </a:lnTo>
                <a:cubicBezTo>
                  <a:pt x="5040" y="1531"/>
                  <a:pt x="5077" y="1519"/>
                  <a:pt x="5077" y="1458"/>
                </a:cubicBezTo>
                <a:cubicBezTo>
                  <a:pt x="5064" y="1422"/>
                  <a:pt x="5040" y="1386"/>
                  <a:pt x="5004" y="1374"/>
                </a:cubicBezTo>
                <a:lnTo>
                  <a:pt x="4992" y="1374"/>
                </a:lnTo>
                <a:cubicBezTo>
                  <a:pt x="4985" y="1372"/>
                  <a:pt x="4979" y="1371"/>
                  <a:pt x="4973" y="1371"/>
                </a:cubicBezTo>
                <a:cubicBezTo>
                  <a:pt x="4937" y="1371"/>
                  <a:pt x="4916" y="1400"/>
                  <a:pt x="4895" y="1410"/>
                </a:cubicBezTo>
                <a:lnTo>
                  <a:pt x="4799" y="1458"/>
                </a:lnTo>
                <a:cubicBezTo>
                  <a:pt x="4738" y="1483"/>
                  <a:pt x="4678" y="1519"/>
                  <a:pt x="4617" y="1543"/>
                </a:cubicBezTo>
                <a:cubicBezTo>
                  <a:pt x="4508" y="1591"/>
                  <a:pt x="4376" y="1628"/>
                  <a:pt x="4255" y="1652"/>
                </a:cubicBezTo>
                <a:cubicBezTo>
                  <a:pt x="4175" y="1669"/>
                  <a:pt x="4095" y="1681"/>
                  <a:pt x="4016" y="1681"/>
                </a:cubicBezTo>
                <a:cubicBezTo>
                  <a:pt x="3987" y="1681"/>
                  <a:pt x="3957" y="1679"/>
                  <a:pt x="3928" y="1676"/>
                </a:cubicBezTo>
                <a:cubicBezTo>
                  <a:pt x="3892" y="1664"/>
                  <a:pt x="3844" y="1652"/>
                  <a:pt x="3807" y="1628"/>
                </a:cubicBezTo>
                <a:cubicBezTo>
                  <a:pt x="3795" y="1616"/>
                  <a:pt x="3771" y="1616"/>
                  <a:pt x="3759" y="1603"/>
                </a:cubicBezTo>
                <a:lnTo>
                  <a:pt x="3699" y="1555"/>
                </a:lnTo>
                <a:cubicBezTo>
                  <a:pt x="3505" y="1386"/>
                  <a:pt x="3324" y="1217"/>
                  <a:pt x="3167" y="1023"/>
                </a:cubicBezTo>
                <a:cubicBezTo>
                  <a:pt x="3082" y="927"/>
                  <a:pt x="2998" y="818"/>
                  <a:pt x="2925" y="721"/>
                </a:cubicBezTo>
                <a:cubicBezTo>
                  <a:pt x="2865" y="649"/>
                  <a:pt x="2816" y="552"/>
                  <a:pt x="2768" y="479"/>
                </a:cubicBezTo>
                <a:cubicBezTo>
                  <a:pt x="2756" y="443"/>
                  <a:pt x="2744" y="419"/>
                  <a:pt x="2720" y="395"/>
                </a:cubicBezTo>
                <a:cubicBezTo>
                  <a:pt x="2659" y="274"/>
                  <a:pt x="2550" y="177"/>
                  <a:pt x="2417" y="129"/>
                </a:cubicBezTo>
                <a:cubicBezTo>
                  <a:pt x="2220" y="44"/>
                  <a:pt x="2006" y="1"/>
                  <a:pt x="17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71"/>
          <p:cNvSpPr/>
          <p:nvPr/>
        </p:nvSpPr>
        <p:spPr>
          <a:xfrm>
            <a:off x="2062411" y="2612348"/>
            <a:ext cx="101377" cy="61106"/>
          </a:xfrm>
          <a:custGeom>
            <a:avLst/>
            <a:gdLst/>
            <a:ahLst/>
            <a:cxnLst/>
            <a:rect l="l" t="t" r="r" b="b"/>
            <a:pathLst>
              <a:path w="1085" h="654" extrusionOk="0">
                <a:moveTo>
                  <a:pt x="157" y="0"/>
                </a:moveTo>
                <a:cubicBezTo>
                  <a:pt x="97" y="36"/>
                  <a:pt x="85" y="194"/>
                  <a:pt x="49" y="339"/>
                </a:cubicBezTo>
                <a:cubicBezTo>
                  <a:pt x="0" y="496"/>
                  <a:pt x="206" y="460"/>
                  <a:pt x="363" y="508"/>
                </a:cubicBezTo>
                <a:cubicBezTo>
                  <a:pt x="586" y="590"/>
                  <a:pt x="865" y="653"/>
                  <a:pt x="989" y="653"/>
                </a:cubicBezTo>
                <a:cubicBezTo>
                  <a:pt x="1066" y="653"/>
                  <a:pt x="1084" y="629"/>
                  <a:pt x="991" y="568"/>
                </a:cubicBezTo>
                <a:cubicBezTo>
                  <a:pt x="665" y="351"/>
                  <a:pt x="617" y="145"/>
                  <a:pt x="532" y="85"/>
                </a:cubicBezTo>
                <a:cubicBezTo>
                  <a:pt x="411" y="49"/>
                  <a:pt x="278" y="12"/>
                  <a:pt x="157" y="0"/>
                </a:cubicBezTo>
                <a:close/>
              </a:path>
            </a:pathLst>
          </a:custGeom>
          <a:solidFill>
            <a:srgbClr val="1D29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71"/>
          <p:cNvSpPr/>
          <p:nvPr/>
        </p:nvSpPr>
        <p:spPr>
          <a:xfrm>
            <a:off x="2287121" y="2632624"/>
            <a:ext cx="112869" cy="44288"/>
          </a:xfrm>
          <a:custGeom>
            <a:avLst/>
            <a:gdLst/>
            <a:ahLst/>
            <a:cxnLst/>
            <a:rect l="l" t="t" r="r" b="b"/>
            <a:pathLst>
              <a:path w="1208" h="474" extrusionOk="0">
                <a:moveTo>
                  <a:pt x="49" y="1"/>
                </a:moveTo>
                <a:cubicBezTo>
                  <a:pt x="0" y="61"/>
                  <a:pt x="37" y="218"/>
                  <a:pt x="37" y="375"/>
                </a:cubicBezTo>
                <a:cubicBezTo>
                  <a:pt x="37" y="451"/>
                  <a:pt x="90" y="468"/>
                  <a:pt x="163" y="468"/>
                </a:cubicBezTo>
                <a:cubicBezTo>
                  <a:pt x="218" y="468"/>
                  <a:pt x="284" y="459"/>
                  <a:pt x="347" y="459"/>
                </a:cubicBezTo>
                <a:cubicBezTo>
                  <a:pt x="361" y="459"/>
                  <a:pt x="374" y="459"/>
                  <a:pt x="387" y="460"/>
                </a:cubicBezTo>
                <a:cubicBezTo>
                  <a:pt x="486" y="469"/>
                  <a:pt x="593" y="474"/>
                  <a:pt x="692" y="474"/>
                </a:cubicBezTo>
                <a:cubicBezTo>
                  <a:pt x="981" y="474"/>
                  <a:pt x="1208" y="435"/>
                  <a:pt x="992" y="363"/>
                </a:cubicBezTo>
                <a:cubicBezTo>
                  <a:pt x="617" y="230"/>
                  <a:pt x="520" y="37"/>
                  <a:pt x="423" y="1"/>
                </a:cubicBezTo>
                <a:close/>
              </a:path>
            </a:pathLst>
          </a:custGeom>
          <a:solidFill>
            <a:srgbClr val="1D29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71"/>
          <p:cNvSpPr/>
          <p:nvPr/>
        </p:nvSpPr>
        <p:spPr>
          <a:xfrm>
            <a:off x="2192285" y="1387040"/>
            <a:ext cx="168370" cy="160802"/>
          </a:xfrm>
          <a:custGeom>
            <a:avLst/>
            <a:gdLst/>
            <a:ahLst/>
            <a:cxnLst/>
            <a:rect l="l" t="t" r="r" b="b"/>
            <a:pathLst>
              <a:path w="1802" h="1721" extrusionOk="0">
                <a:moveTo>
                  <a:pt x="944" y="1"/>
                </a:moveTo>
                <a:cubicBezTo>
                  <a:pt x="662" y="1"/>
                  <a:pt x="404" y="88"/>
                  <a:pt x="339" y="193"/>
                </a:cubicBezTo>
                <a:lnTo>
                  <a:pt x="351" y="193"/>
                </a:lnTo>
                <a:cubicBezTo>
                  <a:pt x="0" y="350"/>
                  <a:pt x="48" y="749"/>
                  <a:pt x="133" y="1535"/>
                </a:cubicBezTo>
                <a:cubicBezTo>
                  <a:pt x="266" y="1678"/>
                  <a:pt x="551" y="1721"/>
                  <a:pt x="841" y="1721"/>
                </a:cubicBezTo>
                <a:cubicBezTo>
                  <a:pt x="1261" y="1721"/>
                  <a:pt x="1692" y="1632"/>
                  <a:pt x="1692" y="1632"/>
                </a:cubicBezTo>
                <a:cubicBezTo>
                  <a:pt x="1692" y="1632"/>
                  <a:pt x="1402" y="1366"/>
                  <a:pt x="1596" y="725"/>
                </a:cubicBezTo>
                <a:cubicBezTo>
                  <a:pt x="1596" y="701"/>
                  <a:pt x="1596" y="677"/>
                  <a:pt x="1608" y="665"/>
                </a:cubicBezTo>
                <a:lnTo>
                  <a:pt x="1801" y="701"/>
                </a:lnTo>
                <a:cubicBezTo>
                  <a:pt x="1780" y="172"/>
                  <a:pt x="1339" y="1"/>
                  <a:pt x="94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71"/>
          <p:cNvSpPr/>
          <p:nvPr/>
        </p:nvSpPr>
        <p:spPr>
          <a:xfrm>
            <a:off x="2324401" y="1460294"/>
            <a:ext cx="24947" cy="37935"/>
          </a:xfrm>
          <a:custGeom>
            <a:avLst/>
            <a:gdLst/>
            <a:ahLst/>
            <a:cxnLst/>
            <a:rect l="l" t="t" r="r" b="b"/>
            <a:pathLst>
              <a:path w="267" h="406" extrusionOk="0">
                <a:moveTo>
                  <a:pt x="141" y="0"/>
                </a:moveTo>
                <a:cubicBezTo>
                  <a:pt x="135" y="0"/>
                  <a:pt x="128" y="1"/>
                  <a:pt x="121" y="2"/>
                </a:cubicBezTo>
                <a:cubicBezTo>
                  <a:pt x="49" y="14"/>
                  <a:pt x="0" y="122"/>
                  <a:pt x="49" y="255"/>
                </a:cubicBezTo>
                <a:cubicBezTo>
                  <a:pt x="69" y="348"/>
                  <a:pt x="116" y="406"/>
                  <a:pt x="167" y="406"/>
                </a:cubicBezTo>
                <a:cubicBezTo>
                  <a:pt x="176" y="406"/>
                  <a:pt x="185" y="404"/>
                  <a:pt x="194" y="400"/>
                </a:cubicBezTo>
                <a:cubicBezTo>
                  <a:pt x="254" y="364"/>
                  <a:pt x="266" y="268"/>
                  <a:pt x="242" y="159"/>
                </a:cubicBezTo>
                <a:cubicBezTo>
                  <a:pt x="220" y="59"/>
                  <a:pt x="208" y="0"/>
                  <a:pt x="141" y="0"/>
                </a:cubicBezTo>
                <a:close/>
              </a:path>
            </a:pathLst>
          </a:custGeom>
          <a:solidFill>
            <a:srgbClr val="E3AC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71"/>
          <p:cNvSpPr/>
          <p:nvPr/>
        </p:nvSpPr>
        <p:spPr>
          <a:xfrm>
            <a:off x="2813345" y="3539505"/>
            <a:ext cx="151458" cy="753366"/>
          </a:xfrm>
          <a:custGeom>
            <a:avLst/>
            <a:gdLst/>
            <a:ahLst/>
            <a:cxnLst/>
            <a:rect l="l" t="t" r="r" b="b"/>
            <a:pathLst>
              <a:path w="1621" h="8063" extrusionOk="0">
                <a:moveTo>
                  <a:pt x="1" y="1"/>
                </a:moveTo>
                <a:lnTo>
                  <a:pt x="1" y="8062"/>
                </a:lnTo>
                <a:lnTo>
                  <a:pt x="1621" y="8062"/>
                </a:lnTo>
                <a:lnTo>
                  <a:pt x="162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71"/>
          <p:cNvSpPr/>
          <p:nvPr/>
        </p:nvSpPr>
        <p:spPr>
          <a:xfrm>
            <a:off x="2964709" y="3539505"/>
            <a:ext cx="151458" cy="753366"/>
          </a:xfrm>
          <a:custGeom>
            <a:avLst/>
            <a:gdLst/>
            <a:ahLst/>
            <a:cxnLst/>
            <a:rect l="l" t="t" r="r" b="b"/>
            <a:pathLst>
              <a:path w="1621" h="8063" extrusionOk="0">
                <a:moveTo>
                  <a:pt x="1" y="1"/>
                </a:moveTo>
                <a:lnTo>
                  <a:pt x="1" y="8062"/>
                </a:lnTo>
                <a:lnTo>
                  <a:pt x="1620" y="8062"/>
                </a:lnTo>
                <a:lnTo>
                  <a:pt x="162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71"/>
          <p:cNvSpPr/>
          <p:nvPr/>
        </p:nvSpPr>
        <p:spPr>
          <a:xfrm>
            <a:off x="3205303" y="3311336"/>
            <a:ext cx="151365" cy="980413"/>
          </a:xfrm>
          <a:custGeom>
            <a:avLst/>
            <a:gdLst/>
            <a:ahLst/>
            <a:cxnLst/>
            <a:rect l="l" t="t" r="r" b="b"/>
            <a:pathLst>
              <a:path w="1620" h="10493" extrusionOk="0">
                <a:moveTo>
                  <a:pt x="0" y="1"/>
                </a:moveTo>
                <a:lnTo>
                  <a:pt x="0" y="10492"/>
                </a:lnTo>
                <a:lnTo>
                  <a:pt x="1620" y="10492"/>
                </a:lnTo>
                <a:lnTo>
                  <a:pt x="16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71"/>
          <p:cNvSpPr/>
          <p:nvPr/>
        </p:nvSpPr>
        <p:spPr>
          <a:xfrm>
            <a:off x="3356574" y="3311336"/>
            <a:ext cx="151458" cy="980413"/>
          </a:xfrm>
          <a:custGeom>
            <a:avLst/>
            <a:gdLst/>
            <a:ahLst/>
            <a:cxnLst/>
            <a:rect l="l" t="t" r="r" b="b"/>
            <a:pathLst>
              <a:path w="1621" h="10493" extrusionOk="0">
                <a:moveTo>
                  <a:pt x="1" y="1"/>
                </a:moveTo>
                <a:lnTo>
                  <a:pt x="1" y="10492"/>
                </a:lnTo>
                <a:lnTo>
                  <a:pt x="1620" y="10492"/>
                </a:lnTo>
                <a:lnTo>
                  <a:pt x="162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71"/>
          <p:cNvSpPr/>
          <p:nvPr/>
        </p:nvSpPr>
        <p:spPr>
          <a:xfrm>
            <a:off x="3597168" y="3091203"/>
            <a:ext cx="151365" cy="1200546"/>
          </a:xfrm>
          <a:custGeom>
            <a:avLst/>
            <a:gdLst/>
            <a:ahLst/>
            <a:cxnLst/>
            <a:rect l="l" t="t" r="r" b="b"/>
            <a:pathLst>
              <a:path w="1620" h="12849" extrusionOk="0">
                <a:moveTo>
                  <a:pt x="0" y="0"/>
                </a:moveTo>
                <a:lnTo>
                  <a:pt x="0" y="12848"/>
                </a:lnTo>
                <a:lnTo>
                  <a:pt x="1620" y="12848"/>
                </a:lnTo>
                <a:lnTo>
                  <a:pt x="162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71"/>
          <p:cNvSpPr/>
          <p:nvPr/>
        </p:nvSpPr>
        <p:spPr>
          <a:xfrm>
            <a:off x="3748438" y="3091203"/>
            <a:ext cx="151458" cy="1200546"/>
          </a:xfrm>
          <a:custGeom>
            <a:avLst/>
            <a:gdLst/>
            <a:ahLst/>
            <a:cxnLst/>
            <a:rect l="l" t="t" r="r" b="b"/>
            <a:pathLst>
              <a:path w="1621" h="12849" extrusionOk="0">
                <a:moveTo>
                  <a:pt x="1" y="0"/>
                </a:moveTo>
                <a:lnTo>
                  <a:pt x="1" y="12848"/>
                </a:lnTo>
                <a:lnTo>
                  <a:pt x="1620" y="12848"/>
                </a:lnTo>
                <a:lnTo>
                  <a:pt x="162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71"/>
          <p:cNvSpPr/>
          <p:nvPr/>
        </p:nvSpPr>
        <p:spPr>
          <a:xfrm>
            <a:off x="1746135" y="764763"/>
            <a:ext cx="562572" cy="458579"/>
          </a:xfrm>
          <a:custGeom>
            <a:avLst/>
            <a:gdLst/>
            <a:ahLst/>
            <a:cxnLst/>
            <a:rect l="l" t="t" r="r" b="b"/>
            <a:pathLst>
              <a:path w="6021" h="4908" extrusionOk="0">
                <a:moveTo>
                  <a:pt x="1" y="0"/>
                </a:moveTo>
                <a:lnTo>
                  <a:pt x="1" y="3505"/>
                </a:lnTo>
                <a:lnTo>
                  <a:pt x="4255" y="3505"/>
                </a:lnTo>
                <a:lnTo>
                  <a:pt x="5138" y="4907"/>
                </a:lnTo>
                <a:lnTo>
                  <a:pt x="5355" y="3505"/>
                </a:lnTo>
                <a:lnTo>
                  <a:pt x="6020" y="3505"/>
                </a:lnTo>
                <a:lnTo>
                  <a:pt x="602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71"/>
          <p:cNvSpPr/>
          <p:nvPr/>
        </p:nvSpPr>
        <p:spPr>
          <a:xfrm>
            <a:off x="1821817" y="825682"/>
            <a:ext cx="115299" cy="200044"/>
          </a:xfrm>
          <a:custGeom>
            <a:avLst/>
            <a:gdLst/>
            <a:ahLst/>
            <a:cxnLst/>
            <a:rect l="l" t="t" r="r" b="b"/>
            <a:pathLst>
              <a:path w="1234" h="2141" extrusionOk="0">
                <a:moveTo>
                  <a:pt x="545" y="1"/>
                </a:moveTo>
                <a:cubicBezTo>
                  <a:pt x="508" y="1"/>
                  <a:pt x="484" y="37"/>
                  <a:pt x="484" y="61"/>
                </a:cubicBezTo>
                <a:lnTo>
                  <a:pt x="484" y="194"/>
                </a:lnTo>
                <a:cubicBezTo>
                  <a:pt x="339" y="218"/>
                  <a:pt x="218" y="279"/>
                  <a:pt x="122" y="388"/>
                </a:cubicBezTo>
                <a:cubicBezTo>
                  <a:pt x="49" y="472"/>
                  <a:pt x="1" y="593"/>
                  <a:pt x="1" y="726"/>
                </a:cubicBezTo>
                <a:cubicBezTo>
                  <a:pt x="1" y="835"/>
                  <a:pt x="37" y="944"/>
                  <a:pt x="109" y="1028"/>
                </a:cubicBezTo>
                <a:cubicBezTo>
                  <a:pt x="194" y="1101"/>
                  <a:pt x="291" y="1149"/>
                  <a:pt x="387" y="1185"/>
                </a:cubicBezTo>
                <a:lnTo>
                  <a:pt x="496" y="1222"/>
                </a:lnTo>
                <a:cubicBezTo>
                  <a:pt x="569" y="1246"/>
                  <a:pt x="653" y="1282"/>
                  <a:pt x="738" y="1318"/>
                </a:cubicBezTo>
                <a:cubicBezTo>
                  <a:pt x="774" y="1342"/>
                  <a:pt x="810" y="1391"/>
                  <a:pt x="810" y="1439"/>
                </a:cubicBezTo>
                <a:cubicBezTo>
                  <a:pt x="810" y="1560"/>
                  <a:pt x="726" y="1620"/>
                  <a:pt x="569" y="1620"/>
                </a:cubicBezTo>
                <a:cubicBezTo>
                  <a:pt x="472" y="1620"/>
                  <a:pt x="375" y="1596"/>
                  <a:pt x="291" y="1572"/>
                </a:cubicBezTo>
                <a:cubicBezTo>
                  <a:pt x="242" y="1560"/>
                  <a:pt x="194" y="1536"/>
                  <a:pt x="158" y="1512"/>
                </a:cubicBezTo>
                <a:cubicBezTo>
                  <a:pt x="143" y="1503"/>
                  <a:pt x="128" y="1499"/>
                  <a:pt x="114" y="1499"/>
                </a:cubicBezTo>
                <a:cubicBezTo>
                  <a:pt x="68" y="1499"/>
                  <a:pt x="28" y="1538"/>
                  <a:pt x="37" y="1584"/>
                </a:cubicBezTo>
                <a:lnTo>
                  <a:pt x="37" y="1778"/>
                </a:lnTo>
                <a:cubicBezTo>
                  <a:pt x="25" y="1802"/>
                  <a:pt x="49" y="1826"/>
                  <a:pt x="73" y="1838"/>
                </a:cubicBezTo>
                <a:cubicBezTo>
                  <a:pt x="206" y="1886"/>
                  <a:pt x="339" y="1923"/>
                  <a:pt x="484" y="1935"/>
                </a:cubicBezTo>
                <a:lnTo>
                  <a:pt x="484" y="2080"/>
                </a:lnTo>
                <a:cubicBezTo>
                  <a:pt x="484" y="2116"/>
                  <a:pt x="508" y="2140"/>
                  <a:pt x="545" y="2140"/>
                </a:cubicBezTo>
                <a:lnTo>
                  <a:pt x="714" y="2140"/>
                </a:lnTo>
                <a:cubicBezTo>
                  <a:pt x="738" y="2140"/>
                  <a:pt x="774" y="2116"/>
                  <a:pt x="774" y="2080"/>
                </a:cubicBezTo>
                <a:lnTo>
                  <a:pt x="774" y="1911"/>
                </a:lnTo>
                <a:cubicBezTo>
                  <a:pt x="895" y="1898"/>
                  <a:pt x="1016" y="1826"/>
                  <a:pt x="1113" y="1729"/>
                </a:cubicBezTo>
                <a:cubicBezTo>
                  <a:pt x="1185" y="1633"/>
                  <a:pt x="1221" y="1524"/>
                  <a:pt x="1221" y="1403"/>
                </a:cubicBezTo>
                <a:cubicBezTo>
                  <a:pt x="1234" y="1318"/>
                  <a:pt x="1209" y="1234"/>
                  <a:pt x="1161" y="1161"/>
                </a:cubicBezTo>
                <a:cubicBezTo>
                  <a:pt x="1125" y="1101"/>
                  <a:pt x="1076" y="1040"/>
                  <a:pt x="1004" y="1004"/>
                </a:cubicBezTo>
                <a:cubicBezTo>
                  <a:pt x="919" y="968"/>
                  <a:pt x="835" y="931"/>
                  <a:pt x="750" y="907"/>
                </a:cubicBezTo>
                <a:cubicBezTo>
                  <a:pt x="665" y="883"/>
                  <a:pt x="593" y="859"/>
                  <a:pt x="557" y="847"/>
                </a:cubicBezTo>
                <a:cubicBezTo>
                  <a:pt x="520" y="835"/>
                  <a:pt x="484" y="811"/>
                  <a:pt x="460" y="774"/>
                </a:cubicBezTo>
                <a:cubicBezTo>
                  <a:pt x="436" y="750"/>
                  <a:pt x="424" y="714"/>
                  <a:pt x="424" y="678"/>
                </a:cubicBezTo>
                <a:cubicBezTo>
                  <a:pt x="424" y="617"/>
                  <a:pt x="448" y="569"/>
                  <a:pt x="484" y="545"/>
                </a:cubicBezTo>
                <a:cubicBezTo>
                  <a:pt x="545" y="508"/>
                  <a:pt x="605" y="496"/>
                  <a:pt x="665" y="496"/>
                </a:cubicBezTo>
                <a:cubicBezTo>
                  <a:pt x="750" y="496"/>
                  <a:pt x="835" y="521"/>
                  <a:pt x="907" y="557"/>
                </a:cubicBezTo>
                <a:cubicBezTo>
                  <a:pt x="943" y="569"/>
                  <a:pt x="980" y="593"/>
                  <a:pt x="1004" y="605"/>
                </a:cubicBezTo>
                <a:cubicBezTo>
                  <a:pt x="1018" y="614"/>
                  <a:pt x="1033" y="618"/>
                  <a:pt x="1048" y="618"/>
                </a:cubicBezTo>
                <a:cubicBezTo>
                  <a:pt x="1095" y="618"/>
                  <a:pt x="1137" y="579"/>
                  <a:pt x="1137" y="533"/>
                </a:cubicBezTo>
                <a:lnTo>
                  <a:pt x="1137" y="339"/>
                </a:lnTo>
                <a:cubicBezTo>
                  <a:pt x="1137" y="315"/>
                  <a:pt x="1113" y="291"/>
                  <a:pt x="1088" y="279"/>
                </a:cubicBezTo>
                <a:cubicBezTo>
                  <a:pt x="1052" y="255"/>
                  <a:pt x="1004" y="243"/>
                  <a:pt x="956" y="230"/>
                </a:cubicBezTo>
                <a:cubicBezTo>
                  <a:pt x="895" y="206"/>
                  <a:pt x="835" y="194"/>
                  <a:pt x="762" y="194"/>
                </a:cubicBezTo>
                <a:lnTo>
                  <a:pt x="762" y="61"/>
                </a:lnTo>
                <a:cubicBezTo>
                  <a:pt x="774" y="37"/>
                  <a:pt x="738" y="1"/>
                  <a:pt x="7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71"/>
          <p:cNvSpPr/>
          <p:nvPr/>
        </p:nvSpPr>
        <p:spPr>
          <a:xfrm>
            <a:off x="1969817" y="825682"/>
            <a:ext cx="115205" cy="200044"/>
          </a:xfrm>
          <a:custGeom>
            <a:avLst/>
            <a:gdLst/>
            <a:ahLst/>
            <a:cxnLst/>
            <a:rect l="l" t="t" r="r" b="b"/>
            <a:pathLst>
              <a:path w="1233" h="2141" extrusionOk="0">
                <a:moveTo>
                  <a:pt x="544" y="1"/>
                </a:moveTo>
                <a:cubicBezTo>
                  <a:pt x="508" y="1"/>
                  <a:pt x="484" y="37"/>
                  <a:pt x="484" y="61"/>
                </a:cubicBezTo>
                <a:lnTo>
                  <a:pt x="484" y="194"/>
                </a:lnTo>
                <a:cubicBezTo>
                  <a:pt x="351" y="218"/>
                  <a:pt x="218" y="279"/>
                  <a:pt x="121" y="388"/>
                </a:cubicBezTo>
                <a:cubicBezTo>
                  <a:pt x="48" y="484"/>
                  <a:pt x="0" y="593"/>
                  <a:pt x="0" y="726"/>
                </a:cubicBezTo>
                <a:cubicBezTo>
                  <a:pt x="0" y="835"/>
                  <a:pt x="36" y="944"/>
                  <a:pt x="109" y="1028"/>
                </a:cubicBezTo>
                <a:cubicBezTo>
                  <a:pt x="193" y="1101"/>
                  <a:pt x="290" y="1149"/>
                  <a:pt x="399" y="1185"/>
                </a:cubicBezTo>
                <a:lnTo>
                  <a:pt x="496" y="1222"/>
                </a:lnTo>
                <a:cubicBezTo>
                  <a:pt x="580" y="1246"/>
                  <a:pt x="653" y="1282"/>
                  <a:pt x="737" y="1318"/>
                </a:cubicBezTo>
                <a:cubicBezTo>
                  <a:pt x="786" y="1342"/>
                  <a:pt x="810" y="1391"/>
                  <a:pt x="810" y="1439"/>
                </a:cubicBezTo>
                <a:cubicBezTo>
                  <a:pt x="810" y="1560"/>
                  <a:pt x="725" y="1620"/>
                  <a:pt x="568" y="1620"/>
                </a:cubicBezTo>
                <a:cubicBezTo>
                  <a:pt x="484" y="1620"/>
                  <a:pt x="387" y="1596"/>
                  <a:pt x="290" y="1572"/>
                </a:cubicBezTo>
                <a:cubicBezTo>
                  <a:pt x="242" y="1560"/>
                  <a:pt x="193" y="1536"/>
                  <a:pt x="157" y="1512"/>
                </a:cubicBezTo>
                <a:cubicBezTo>
                  <a:pt x="143" y="1503"/>
                  <a:pt x="128" y="1499"/>
                  <a:pt x="115" y="1499"/>
                </a:cubicBezTo>
                <a:cubicBezTo>
                  <a:pt x="71" y="1499"/>
                  <a:pt x="36" y="1538"/>
                  <a:pt x="36" y="1584"/>
                </a:cubicBezTo>
                <a:lnTo>
                  <a:pt x="36" y="1778"/>
                </a:lnTo>
                <a:cubicBezTo>
                  <a:pt x="36" y="1802"/>
                  <a:pt x="48" y="1826"/>
                  <a:pt x="73" y="1838"/>
                </a:cubicBezTo>
                <a:cubicBezTo>
                  <a:pt x="206" y="1886"/>
                  <a:pt x="338" y="1923"/>
                  <a:pt x="484" y="1935"/>
                </a:cubicBezTo>
                <a:lnTo>
                  <a:pt x="484" y="2080"/>
                </a:lnTo>
                <a:cubicBezTo>
                  <a:pt x="484" y="2116"/>
                  <a:pt x="508" y="2140"/>
                  <a:pt x="544" y="2140"/>
                </a:cubicBezTo>
                <a:lnTo>
                  <a:pt x="713" y="2140"/>
                </a:lnTo>
                <a:cubicBezTo>
                  <a:pt x="749" y="2140"/>
                  <a:pt x="774" y="2116"/>
                  <a:pt x="774" y="2080"/>
                </a:cubicBezTo>
                <a:lnTo>
                  <a:pt x="774" y="1911"/>
                </a:lnTo>
                <a:cubicBezTo>
                  <a:pt x="907" y="1898"/>
                  <a:pt x="1015" y="1826"/>
                  <a:pt x="1112" y="1729"/>
                </a:cubicBezTo>
                <a:cubicBezTo>
                  <a:pt x="1185" y="1633"/>
                  <a:pt x="1233" y="1512"/>
                  <a:pt x="1233" y="1391"/>
                </a:cubicBezTo>
                <a:cubicBezTo>
                  <a:pt x="1233" y="1234"/>
                  <a:pt x="1148" y="1077"/>
                  <a:pt x="1003" y="1004"/>
                </a:cubicBezTo>
                <a:cubicBezTo>
                  <a:pt x="919" y="968"/>
                  <a:pt x="834" y="931"/>
                  <a:pt x="749" y="907"/>
                </a:cubicBezTo>
                <a:cubicBezTo>
                  <a:pt x="665" y="883"/>
                  <a:pt x="604" y="859"/>
                  <a:pt x="556" y="847"/>
                </a:cubicBezTo>
                <a:cubicBezTo>
                  <a:pt x="520" y="835"/>
                  <a:pt x="484" y="811"/>
                  <a:pt x="459" y="774"/>
                </a:cubicBezTo>
                <a:cubicBezTo>
                  <a:pt x="435" y="750"/>
                  <a:pt x="423" y="714"/>
                  <a:pt x="423" y="678"/>
                </a:cubicBezTo>
                <a:cubicBezTo>
                  <a:pt x="423" y="617"/>
                  <a:pt x="447" y="569"/>
                  <a:pt x="484" y="545"/>
                </a:cubicBezTo>
                <a:cubicBezTo>
                  <a:pt x="544" y="508"/>
                  <a:pt x="604" y="496"/>
                  <a:pt x="665" y="496"/>
                </a:cubicBezTo>
                <a:cubicBezTo>
                  <a:pt x="749" y="496"/>
                  <a:pt x="834" y="521"/>
                  <a:pt x="907" y="557"/>
                </a:cubicBezTo>
                <a:cubicBezTo>
                  <a:pt x="943" y="569"/>
                  <a:pt x="979" y="581"/>
                  <a:pt x="1003" y="605"/>
                </a:cubicBezTo>
                <a:cubicBezTo>
                  <a:pt x="1018" y="614"/>
                  <a:pt x="1033" y="618"/>
                  <a:pt x="1047" y="618"/>
                </a:cubicBezTo>
                <a:cubicBezTo>
                  <a:pt x="1094" y="618"/>
                  <a:pt x="1136" y="579"/>
                  <a:pt x="1136" y="533"/>
                </a:cubicBezTo>
                <a:lnTo>
                  <a:pt x="1136" y="339"/>
                </a:lnTo>
                <a:cubicBezTo>
                  <a:pt x="1136" y="315"/>
                  <a:pt x="1124" y="291"/>
                  <a:pt x="1100" y="279"/>
                </a:cubicBezTo>
                <a:cubicBezTo>
                  <a:pt x="1052" y="255"/>
                  <a:pt x="1003" y="243"/>
                  <a:pt x="955" y="230"/>
                </a:cubicBezTo>
                <a:cubicBezTo>
                  <a:pt x="894" y="206"/>
                  <a:pt x="834" y="194"/>
                  <a:pt x="774" y="194"/>
                </a:cubicBezTo>
                <a:lnTo>
                  <a:pt x="774" y="61"/>
                </a:lnTo>
                <a:cubicBezTo>
                  <a:pt x="774" y="37"/>
                  <a:pt x="749" y="1"/>
                  <a:pt x="7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71"/>
          <p:cNvSpPr/>
          <p:nvPr/>
        </p:nvSpPr>
        <p:spPr>
          <a:xfrm>
            <a:off x="2117724" y="825682"/>
            <a:ext cx="115299" cy="200044"/>
          </a:xfrm>
          <a:custGeom>
            <a:avLst/>
            <a:gdLst/>
            <a:ahLst/>
            <a:cxnLst/>
            <a:rect l="l" t="t" r="r" b="b"/>
            <a:pathLst>
              <a:path w="1234" h="2141" extrusionOk="0">
                <a:moveTo>
                  <a:pt x="544" y="1"/>
                </a:moveTo>
                <a:cubicBezTo>
                  <a:pt x="508" y="1"/>
                  <a:pt x="484" y="37"/>
                  <a:pt x="484" y="61"/>
                </a:cubicBezTo>
                <a:lnTo>
                  <a:pt x="484" y="194"/>
                </a:lnTo>
                <a:cubicBezTo>
                  <a:pt x="351" y="218"/>
                  <a:pt x="218" y="279"/>
                  <a:pt x="133" y="388"/>
                </a:cubicBezTo>
                <a:cubicBezTo>
                  <a:pt x="49" y="472"/>
                  <a:pt x="12" y="593"/>
                  <a:pt x="12" y="726"/>
                </a:cubicBezTo>
                <a:cubicBezTo>
                  <a:pt x="0" y="835"/>
                  <a:pt x="37" y="944"/>
                  <a:pt x="109" y="1028"/>
                </a:cubicBezTo>
                <a:cubicBezTo>
                  <a:pt x="194" y="1101"/>
                  <a:pt x="290" y="1149"/>
                  <a:pt x="399" y="1185"/>
                </a:cubicBezTo>
                <a:lnTo>
                  <a:pt x="496" y="1222"/>
                </a:lnTo>
                <a:cubicBezTo>
                  <a:pt x="581" y="1246"/>
                  <a:pt x="665" y="1282"/>
                  <a:pt x="738" y="1318"/>
                </a:cubicBezTo>
                <a:cubicBezTo>
                  <a:pt x="786" y="1342"/>
                  <a:pt x="810" y="1391"/>
                  <a:pt x="810" y="1439"/>
                </a:cubicBezTo>
                <a:cubicBezTo>
                  <a:pt x="810" y="1560"/>
                  <a:pt x="726" y="1620"/>
                  <a:pt x="581" y="1620"/>
                </a:cubicBezTo>
                <a:cubicBezTo>
                  <a:pt x="484" y="1620"/>
                  <a:pt x="387" y="1596"/>
                  <a:pt x="290" y="1572"/>
                </a:cubicBezTo>
                <a:cubicBezTo>
                  <a:pt x="242" y="1560"/>
                  <a:pt x="206" y="1536"/>
                  <a:pt x="158" y="1512"/>
                </a:cubicBezTo>
                <a:cubicBezTo>
                  <a:pt x="145" y="1506"/>
                  <a:pt x="132" y="1504"/>
                  <a:pt x="119" y="1504"/>
                </a:cubicBezTo>
                <a:cubicBezTo>
                  <a:pt x="74" y="1504"/>
                  <a:pt x="37" y="1537"/>
                  <a:pt x="37" y="1584"/>
                </a:cubicBezTo>
                <a:lnTo>
                  <a:pt x="37" y="1778"/>
                </a:lnTo>
                <a:cubicBezTo>
                  <a:pt x="37" y="1802"/>
                  <a:pt x="49" y="1826"/>
                  <a:pt x="73" y="1838"/>
                </a:cubicBezTo>
                <a:cubicBezTo>
                  <a:pt x="206" y="1886"/>
                  <a:pt x="339" y="1923"/>
                  <a:pt x="484" y="1935"/>
                </a:cubicBezTo>
                <a:lnTo>
                  <a:pt x="484" y="2080"/>
                </a:lnTo>
                <a:cubicBezTo>
                  <a:pt x="484" y="2116"/>
                  <a:pt x="508" y="2140"/>
                  <a:pt x="544" y="2140"/>
                </a:cubicBezTo>
                <a:lnTo>
                  <a:pt x="714" y="2140"/>
                </a:lnTo>
                <a:cubicBezTo>
                  <a:pt x="750" y="2140"/>
                  <a:pt x="774" y="2116"/>
                  <a:pt x="774" y="2080"/>
                </a:cubicBezTo>
                <a:lnTo>
                  <a:pt x="774" y="1911"/>
                </a:lnTo>
                <a:cubicBezTo>
                  <a:pt x="907" y="1898"/>
                  <a:pt x="1028" y="1826"/>
                  <a:pt x="1112" y="1729"/>
                </a:cubicBezTo>
                <a:cubicBezTo>
                  <a:pt x="1185" y="1633"/>
                  <a:pt x="1233" y="1524"/>
                  <a:pt x="1233" y="1403"/>
                </a:cubicBezTo>
                <a:cubicBezTo>
                  <a:pt x="1233" y="1318"/>
                  <a:pt x="1209" y="1234"/>
                  <a:pt x="1173" y="1161"/>
                </a:cubicBezTo>
                <a:cubicBezTo>
                  <a:pt x="1124" y="1101"/>
                  <a:pt x="1076" y="1040"/>
                  <a:pt x="1004" y="1004"/>
                </a:cubicBezTo>
                <a:cubicBezTo>
                  <a:pt x="931" y="968"/>
                  <a:pt x="846" y="931"/>
                  <a:pt x="750" y="907"/>
                </a:cubicBezTo>
                <a:cubicBezTo>
                  <a:pt x="665" y="883"/>
                  <a:pt x="605" y="859"/>
                  <a:pt x="556" y="847"/>
                </a:cubicBezTo>
                <a:cubicBezTo>
                  <a:pt x="520" y="835"/>
                  <a:pt x="496" y="811"/>
                  <a:pt x="460" y="774"/>
                </a:cubicBezTo>
                <a:cubicBezTo>
                  <a:pt x="436" y="750"/>
                  <a:pt x="423" y="714"/>
                  <a:pt x="423" y="678"/>
                </a:cubicBezTo>
                <a:cubicBezTo>
                  <a:pt x="423" y="617"/>
                  <a:pt x="448" y="569"/>
                  <a:pt x="484" y="545"/>
                </a:cubicBezTo>
                <a:cubicBezTo>
                  <a:pt x="544" y="508"/>
                  <a:pt x="605" y="496"/>
                  <a:pt x="665" y="496"/>
                </a:cubicBezTo>
                <a:cubicBezTo>
                  <a:pt x="750" y="496"/>
                  <a:pt x="834" y="521"/>
                  <a:pt x="907" y="557"/>
                </a:cubicBezTo>
                <a:cubicBezTo>
                  <a:pt x="943" y="569"/>
                  <a:pt x="979" y="593"/>
                  <a:pt x="1016" y="605"/>
                </a:cubicBezTo>
                <a:cubicBezTo>
                  <a:pt x="1027" y="614"/>
                  <a:pt x="1040" y="618"/>
                  <a:pt x="1053" y="618"/>
                </a:cubicBezTo>
                <a:cubicBezTo>
                  <a:pt x="1095" y="618"/>
                  <a:pt x="1137" y="579"/>
                  <a:pt x="1137" y="533"/>
                </a:cubicBezTo>
                <a:lnTo>
                  <a:pt x="1137" y="339"/>
                </a:lnTo>
                <a:cubicBezTo>
                  <a:pt x="1137" y="315"/>
                  <a:pt x="1124" y="291"/>
                  <a:pt x="1100" y="279"/>
                </a:cubicBezTo>
                <a:cubicBezTo>
                  <a:pt x="1052" y="255"/>
                  <a:pt x="1004" y="243"/>
                  <a:pt x="955" y="230"/>
                </a:cubicBezTo>
                <a:cubicBezTo>
                  <a:pt x="895" y="206"/>
                  <a:pt x="834" y="194"/>
                  <a:pt x="774" y="194"/>
                </a:cubicBezTo>
                <a:lnTo>
                  <a:pt x="774" y="61"/>
                </a:lnTo>
                <a:cubicBezTo>
                  <a:pt x="774" y="37"/>
                  <a:pt x="750" y="1"/>
                  <a:pt x="7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71"/>
          <p:cNvSpPr txBox="1">
            <a:spLocks noGrp="1"/>
          </p:cNvSpPr>
          <p:nvPr>
            <p:ph type="title"/>
          </p:nvPr>
        </p:nvSpPr>
        <p:spPr>
          <a:xfrm>
            <a:off x="4810050" y="1975979"/>
            <a:ext cx="3871500" cy="6714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 dirty="0"/>
              <a:t>CONCLUSION</a:t>
            </a:r>
            <a:endParaRPr dirty="0"/>
          </a:p>
        </p:txBody>
      </p:sp>
      <p:sp>
        <p:nvSpPr>
          <p:cNvPr id="3" name="Subtitle 2">
            <a:extLst>
              <a:ext uri="{FF2B5EF4-FFF2-40B4-BE49-F238E27FC236}">
                <a16:creationId xmlns="" xmlns:a16="http://schemas.microsoft.com/office/drawing/2014/main" id="{7EE2C549-2FE1-4C3E-AE21-053820A78E4A}"/>
              </a:ext>
            </a:extLst>
          </p:cNvPr>
          <p:cNvSpPr>
            <a:spLocks noGrp="1"/>
          </p:cNvSpPr>
          <p:nvPr>
            <p:ph type="subTitle" idx="1"/>
          </p:nvPr>
        </p:nvSpPr>
        <p:spPr>
          <a:xfrm>
            <a:off x="4814903" y="3181959"/>
            <a:ext cx="3871500" cy="671400"/>
          </a:xfrm>
        </p:spPr>
        <p:txBody>
          <a:bodyPr/>
          <a:lstStyle/>
          <a:p>
            <a:r>
              <a:rPr lang="en-US" dirty="0"/>
              <a:t>A CUSTOMER NEED IS SOMETHING THAT ALL </a:t>
            </a:r>
            <a:r>
              <a:rPr lang="en-US" dirty="0">
                <a:solidFill>
                  <a:srgbClr val="FF0000"/>
                </a:solidFill>
              </a:rPr>
              <a:t>BUSNIESS </a:t>
            </a:r>
            <a:r>
              <a:rPr lang="en-US" dirty="0"/>
              <a:t>MAN SHOULD RESPECT </a:t>
            </a:r>
          </a:p>
        </p:txBody>
      </p:sp>
      <p:sp>
        <p:nvSpPr>
          <p:cNvPr id="50" name="Slide Number Placeholder 1"/>
          <p:cNvSpPr txBox="1">
            <a:spLocks/>
          </p:cNvSpPr>
          <p:nvPr/>
        </p:nvSpPr>
        <p:spPr>
          <a:xfrm>
            <a:off x="8472458" y="4663217"/>
            <a:ext cx="548700" cy="3936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dirty="0" smtClean="0"/>
              <a:t>9</a:t>
            </a:r>
            <a:endParaRPr lang="en"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Investor Social Media by Slidesgo">
  <a:themeElements>
    <a:clrScheme name="Simple Light">
      <a:dk1>
        <a:srgbClr val="07105C"/>
      </a:dk1>
      <a:lt1>
        <a:srgbClr val="FFFFFF"/>
      </a:lt1>
      <a:dk2>
        <a:srgbClr val="FDE571"/>
      </a:dk2>
      <a:lt2>
        <a:srgbClr val="8FCEF9"/>
      </a:lt2>
      <a:accent1>
        <a:srgbClr val="07105C"/>
      </a:accent1>
      <a:accent2>
        <a:srgbClr val="5664E1"/>
      </a:accent2>
      <a:accent3>
        <a:srgbClr val="1226DB"/>
      </a:accent3>
      <a:accent4>
        <a:srgbClr val="23295C"/>
      </a:accent4>
      <a:accent5>
        <a:srgbClr val="0E1DA8"/>
      </a:accent5>
      <a:accent6>
        <a:srgbClr val="FFB127"/>
      </a:accent6>
      <a:hlink>
        <a:srgbClr val="E1D45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790</TotalTime>
  <Words>247</Words>
  <Application>Microsoft Office PowerPoint</Application>
  <PresentationFormat>On-screen Show (16:9)</PresentationFormat>
  <Paragraphs>69</Paragraphs>
  <Slides>11</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vt:i4>
      </vt:variant>
    </vt:vector>
  </HeadingPairs>
  <TitlesOfParts>
    <vt:vector size="24" baseType="lpstr">
      <vt:lpstr>Roboto Slab</vt:lpstr>
      <vt:lpstr>Open Sans</vt:lpstr>
      <vt:lpstr>Cutive Mono</vt:lpstr>
      <vt:lpstr>Proxima Nova</vt:lpstr>
      <vt:lpstr>Arial</vt:lpstr>
      <vt:lpstr>AvenirNext</vt:lpstr>
      <vt:lpstr>inherit</vt:lpstr>
      <vt:lpstr>Montserrat</vt:lpstr>
      <vt:lpstr>Arial Black</vt:lpstr>
      <vt:lpstr>Aharoni</vt:lpstr>
      <vt:lpstr>Ubuntu</vt:lpstr>
      <vt:lpstr>Times New Roman</vt:lpstr>
      <vt:lpstr>Investor Social Media by Slidesgo</vt:lpstr>
      <vt:lpstr>Market Place and Customer Needs</vt:lpstr>
      <vt:lpstr>TABLE OF CONTENTS</vt:lpstr>
      <vt:lpstr>MARKET PLACE  </vt:lpstr>
      <vt:lpstr>ONLINE MARKET PLACE</vt:lpstr>
      <vt:lpstr>DIFFERENT TYPES OF ONLINE MARKET PLACE</vt:lpstr>
      <vt:lpstr>02 CUSTOMER NEEDS </vt:lpstr>
      <vt:lpstr>Design</vt:lpstr>
      <vt:lpstr>Control</vt:lpstr>
      <vt:lpstr>CONCLUSION</vt:lpstr>
      <vt:lpstr>REFERANCES</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INVESTOR SOCIAL MEDIA</dc:title>
  <dc:creator>saado</dc:creator>
  <cp:lastModifiedBy>user</cp:lastModifiedBy>
  <cp:revision>15</cp:revision>
  <dcterms:modified xsi:type="dcterms:W3CDTF">2021-05-16T11:06:40Z</dcterms:modified>
</cp:coreProperties>
</file>