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67" r:id="rId11"/>
    <p:sldId id="268" r:id="rId12"/>
    <p:sldId id="266" r:id="rId13"/>
  </p:sldIdLst>
  <p:sldSz cx="12192000" cy="6858000"/>
  <p:notesSz cx="6858000" cy="9144000"/>
  <p:defaultTextStyle>
    <a:defPPr>
      <a:defRPr lang="ar-L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420475-8785-46C7-A3C0-83D8296A7AED}" v="50" dt="2022-06-07T07:53:12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1166" y="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5-17T09:34:24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114 259 3504 0 0,'-75'-193'199'0'0,"64"176"-73"0"0,9 15-106 0 0,1-1 0 0 0,-1 1 0 0 0,1 0 0 0 0,-1-1 0 0 0,1 0 0 0 0,0 1 0 0 0,0-1 0 0 0,0 0 0 0 0,0 1 0 0 0,0-5 0 0 0,1 6 51 0 0,-1 1-55 0 0,0 0-1 0 0,0 0 1 0 0,1-1 0 0 0,-1 1 0 0 0,0 0 0 0 0,1-1-1 0 0,-1 1 1 0 0,0-1 0 0 0,1 1 0 0 0,-1-1-1 0 0,1 1 1 0 0,-1-1 0 0 0,1 1 0 0 0,-1-1 0 0 0,1 0-1 0 0,-1 1 1 0 0,1-1 0 0 0,-1 0 0 0 0,1 1-1 0 0,0-1 1 0 0,-1 0 0 0 0,1 1 0 0 0,0-1-1 0 0,0 0 1 0 0,0 0 0 0 0,-1 0 0 0 0,1 3 125 0 0,0 11-125 0 0,0-7 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1645EC55-E8AA-4F4F-8ABE-34887278DA56}" type="datetimeFigureOut">
              <a:rPr lang="ar-LY" smtClean="0"/>
              <a:t>08/11/1443</a:t>
            </a:fld>
            <a:endParaRPr lang="ar-L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L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03B08B11-AA38-4799-B9AB-C5744F2472F9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7978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DAD69-08BE-AF36-DE1F-7DA5FB1E1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D8035A-A54B-5EA1-9DEE-43D4FDA127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L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98166-C890-659E-15B0-4DB2E8E16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E351E-2524-41BA-9DA0-0A49F332D363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3EC73-9503-C953-1DA8-9D468391F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0224F-C88B-2806-C91E-1EB17220E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8606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5024-6E89-B327-A575-5AF83134E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8074ED-1A5B-3064-212A-036CD7712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DE00F-3A57-B266-C06E-E591198F3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257E-EE67-4F7D-A60F-5059481256F8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37A31-FB28-F409-F4CF-667F5D611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5D127-AE14-C852-CE6C-48F02DFB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1342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23E3A5-DF0F-A877-0CA4-EA589BBDB7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47ADB-1F7D-3BBB-FB22-042284BC0D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51768-FA6D-30C1-4FED-5331BDA9A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48-D166-44A7-A23C-EFA76A84A28E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6CEF9-50C8-D19B-24CE-1F3F32D27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1B854-6B04-8CB0-1BD8-17B52C784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1433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224E8-4C07-E5B3-7308-15B25775F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3D2A-0538-F60A-AED3-4A36A0FE3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69991-9543-227E-9441-CB7BFCDCA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8206-249E-443C-8CE5-4BA05B8077F0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21DF0-E869-B291-EFAA-DE8C72948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6B12-8BC6-652D-C182-EE6317A9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4225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A8F4-861D-D37D-F167-1E26E2BFE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EFE5D-2717-6315-6D53-44F0AEF6E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0AAC1-FB82-1ADB-07E9-09ED7997A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B6219-4C22-454D-9893-13C9A61DB6BC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A9278-1B6E-DEEC-D7CB-9F303A05C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A21BD-F8FC-C2CB-A7F2-22056B548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198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71899-BDB9-F6F5-6D7A-25A6B757C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78AF5-C4F9-9FA7-6FD0-5FFCDB578C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895941-1379-EB0A-258B-2F345C8FC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720B7C-FB82-ED9C-2469-38E217462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8519-96EE-4CCF-8C12-9CF91C8C588A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26595-74FF-2B40-BCD5-A22511B8C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66D4C-2541-93C8-17A4-86911B211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8338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89A60-F784-FE32-8842-7C565552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32CCAD-4395-2F2D-E0C6-04E73D212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9A5524-501E-B095-0CC6-D8877ECAB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E7DCB4-381A-974F-297E-F2FF315E7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0E26F9-AC71-479E-45B4-E80A8215F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F2DA78-B919-557F-3FF1-5F97254D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BDCD-2450-4CA6-B24A-7BCEA2270F61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61A2FA-1873-91D0-6BE1-1619AA267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4C46EF-0B9F-CF03-26A4-5EE10DA5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9472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3E4FB-E378-CB49-958F-1485F7CEA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7B39D8-131F-6144-D039-120777D82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5FCEC-A0F2-409E-BDA7-0BF35D4D074A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A51209-1A00-0775-8AF0-948E9B9EA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0B479-C6FD-C35A-4D25-3FAB5114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1471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45FA04-2E7F-3392-966C-9D555A656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64BF3-C12B-41CB-A1C6-4F7A5A8B4C3C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EE1752-C60B-4D1F-71D6-ABE8AB9E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F1D08-CE5B-CDF2-4AE1-C1EC07A7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3369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81261-4EEA-BC47-E801-FF222934A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01A30-C44A-56CE-9252-F09FC0A53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F1B0A7-F7EC-E82A-6883-2914D935C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48C4A-8576-8876-A388-1A0FC4D1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1354-863D-4A38-BF71-53EFDFFAB16C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0F975-F120-B41F-1B73-6914978B2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84189-C434-351F-3CDB-252A94030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995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C24F3-BAED-EDC7-5E87-7A9960BBD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282052-202C-4E8F-CDD8-04B06CE74C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89ED4-8207-80E8-53DB-0EBD74741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F1A3F-E616-4923-3261-A05B6638A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69A5-00E1-466E-ADF9-4C994C893DEB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8F76E-8E16-3C23-993D-8925202FE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66DFF-BB58-6D7E-4E2C-8B52F3A6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5387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82EDFB-98BC-103E-1129-62194B1E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L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1ADC1-CECD-3AEF-F77F-FE1BAC888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EE1E7-B989-67FB-B2C0-DFE083040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A491-B558-4829-8622-7D6715A75D9D}" type="datetime8">
              <a:rPr lang="ar-LY" smtClean="0"/>
              <a:t>07 حزيران، 22</a:t>
            </a:fld>
            <a:endParaRPr lang="ar-L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43AB6-9795-EBE5-A2D8-A3FCAA2A9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63F05-7C3C-45FD-4D2B-6CC07DB91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FF5F6-6D24-4CEF-AC6E-DA70470DD53B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5360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1799DBE-22F1-FE35-BAD9-0FC1FD96CA6F}"/>
              </a:ext>
            </a:extLst>
          </p:cNvPr>
          <p:cNvSpPr/>
          <p:nvPr/>
        </p:nvSpPr>
        <p:spPr>
          <a:xfrm>
            <a:off x="4295775" y="2505075"/>
            <a:ext cx="4676775" cy="151447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/>
              <a:t>OSTEOSARCOMA CANCER </a:t>
            </a:r>
            <a:endParaRPr lang="ar-LY" sz="40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9031783-9CE3-9094-E261-F7038E4D55C7}"/>
              </a:ext>
            </a:extLst>
          </p:cNvPr>
          <p:cNvSpPr/>
          <p:nvPr/>
        </p:nvSpPr>
        <p:spPr>
          <a:xfrm>
            <a:off x="161925" y="4905375"/>
            <a:ext cx="4133850" cy="1724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89427E-B4AD-3E5D-5BCE-AA5A9BD852C4}"/>
              </a:ext>
            </a:extLst>
          </p:cNvPr>
          <p:cNvSpPr txBox="1"/>
          <p:nvPr/>
        </p:nvSpPr>
        <p:spPr>
          <a:xfrm>
            <a:off x="542925" y="5086350"/>
            <a:ext cx="356235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NAME </a:t>
            </a:r>
            <a:r>
              <a:rPr lang="en-US" dirty="0" err="1"/>
              <a:t>Buthina</a:t>
            </a:r>
            <a:r>
              <a:rPr lang="en-US" dirty="0"/>
              <a:t> </a:t>
            </a:r>
            <a:r>
              <a:rPr lang="en-US" dirty="0" err="1"/>
              <a:t>kity</a:t>
            </a:r>
            <a:r>
              <a:rPr lang="en-US" dirty="0"/>
              <a:t>  </a:t>
            </a:r>
          </a:p>
          <a:p>
            <a:r>
              <a:rPr lang="en-US" dirty="0"/>
              <a:t>ROLE NUMBER  3521</a:t>
            </a:r>
          </a:p>
          <a:p>
            <a:r>
              <a:rPr lang="en-US"/>
              <a:t>BLOCK  PTS</a:t>
            </a:r>
            <a:endParaRPr lang="en-US" dirty="0"/>
          </a:p>
          <a:p>
            <a:r>
              <a:rPr lang="en-US" dirty="0"/>
              <a:t>YEAR one </a:t>
            </a:r>
            <a:endParaRPr lang="ar-LY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C2E9E15C-DC07-D56C-99B5-54595D9E1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" y="22790"/>
            <a:ext cx="2057578" cy="1470787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08D6F8A-CCC3-4796-DE56-58345F34ED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799" y="182823"/>
            <a:ext cx="1623201" cy="13107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812BA5-5645-5D39-6A55-6600787F0749}"/>
              </a:ext>
            </a:extLst>
          </p:cNvPr>
          <p:cNvSpPr/>
          <p:nvPr/>
        </p:nvSpPr>
        <p:spPr>
          <a:xfrm>
            <a:off x="4295775" y="587829"/>
            <a:ext cx="5062829" cy="905747"/>
          </a:xfrm>
          <a:prstGeom prst="rect">
            <a:avLst/>
          </a:prstGeom>
          <a:solidFill>
            <a:srgbClr val="0070C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Libyan international medical university 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</a:rPr>
              <a:t>Faculty of basic medical science </a:t>
            </a:r>
            <a:endParaRPr lang="ar-LY" sz="240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AF2505-DA77-5ED6-B62E-1A2E6A3E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1</a:t>
            </a:fld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892820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5927F-AAF5-7380-DBAC-9F9CA00EA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9BE09-91EA-584C-17BA-47CAA84DE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BCE65-12BA-2A97-F32B-B1605D78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10</a:t>
            </a:fld>
            <a:endParaRPr lang="ar-L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94D4FF-D648-4220-90E6-20755037B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4372"/>
            <a:ext cx="9147904" cy="505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1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A5784-6543-5262-FD9C-9C4814586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9797D-544B-2A6D-F728-2C139E45C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EDC50-DA73-F475-0572-DE70B850F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11</a:t>
            </a:fld>
            <a:endParaRPr lang="ar-L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E9FB63-98C1-376A-C178-40FEF5B98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937"/>
            <a:ext cx="11353800" cy="658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5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9F15-833F-13BC-571A-A3B7C0873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 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DFFF6-B0CC-8211-8FE7-662A47B70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Robbins, Stanley Leonard et al. Robbins Basic Pathology. Elsevier, 2018.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Soft tissue sarcoma - Diagnosis and treatment - Mayo Clinic. Mayoclinic.org. https://www.mayoclinic.org/diseases-conditions/soft-tissue-sarcoma/diagnosis-treatment/drc-20377730. Published 2022. Accessed June 7, 2022.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Osteosarcoma - Diagnosis and treatment - Mayo Clinic. Mayoclinic.org. https://www.mayoclinic.org/diseases-conditions/osteosarcoma/diagnosis-treatment/drc-20351053. Published 2022. Accessed June 7, 2022.</a:t>
            </a:r>
            <a:endParaRPr lang="ar-L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BFFB0-9C6B-74BD-8384-B5B4BE616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12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5510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1B7D24-42EA-E40F-A3C9-AFC6CDD91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OBJECTIVES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215A12-BCA3-2AB1-37E3-DE7570A2F42F}"/>
              </a:ext>
            </a:extLst>
          </p:cNvPr>
          <p:cNvSpPr txBox="1"/>
          <p:nvPr/>
        </p:nvSpPr>
        <p:spPr>
          <a:xfrm>
            <a:off x="1367624" y="2518429"/>
            <a:ext cx="9708995" cy="3567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Definition of osteosarcoma 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List causes and symptom of osteosarcoma </a:t>
            </a:r>
          </a:p>
          <a:p>
            <a:pPr marL="285750" indent="-2286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Discus diagnoses and treatment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2FCC3-3CD1-4340-97CA-CD5920A24DFE}"/>
              </a:ext>
            </a:extLst>
          </p:cNvPr>
          <p:cNvSpPr txBox="1"/>
          <p:nvPr/>
        </p:nvSpPr>
        <p:spPr>
          <a:xfrm>
            <a:off x="294654" y="1022350"/>
            <a:ext cx="114061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 </a:t>
            </a:r>
            <a:endParaRPr lang="ar-L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C8054-A7FA-5D09-4696-28FD39FA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1464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5075D-4C06-305B-BE7A-50B20C772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642" y="365125"/>
            <a:ext cx="10479157" cy="1325563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endParaRPr lang="ar-LY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401ABD4-0F49-EB20-5CC2-FB83B1CAD0C2}"/>
              </a:ext>
            </a:extLst>
          </p:cNvPr>
          <p:cNvSpPr/>
          <p:nvPr/>
        </p:nvSpPr>
        <p:spPr>
          <a:xfrm>
            <a:off x="205272" y="-153078"/>
            <a:ext cx="6100763" cy="1633538"/>
          </a:xfrm>
          <a:prstGeom prst="roundRect">
            <a:avLst/>
          </a:prstGeom>
          <a:solidFill>
            <a:schemeClr val="accent1">
              <a:alpha val="9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/>
              <a:t>INRODUCTION </a:t>
            </a:r>
            <a:endParaRPr lang="ar-LY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D2D1DA-8AE0-7743-E590-59B40BE2A27F}"/>
              </a:ext>
            </a:extLst>
          </p:cNvPr>
          <p:cNvSpPr txBox="1"/>
          <p:nvPr/>
        </p:nvSpPr>
        <p:spPr>
          <a:xfrm>
            <a:off x="205272" y="1565505"/>
            <a:ext cx="9330613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Sarcomas is malignant neoplasms coming in mesenchymal tissues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Occur in different location in the body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appear in all ages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 numerous type over than 50 type one of the most common is </a:t>
            </a: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osteosarcoma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ar-LY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B90593-141C-3B1D-DFAF-AD0B8B552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8" b="93323" l="9898" r="98976">
                        <a14:foregroundMark x1="31229" y1="32453" x2="10922" y2="32453"/>
                        <a14:foregroundMark x1="10580" y1="31677" x2="29181" y2="33851"/>
                        <a14:foregroundMark x1="29181" y1="33075" x2="13652" y2="31211"/>
                        <a14:foregroundMark x1="13652" y1="31211" x2="29181" y2="33696"/>
                        <a14:foregroundMark x1="29181" y1="33696" x2="14334" y2="31211"/>
                        <a14:foregroundMark x1="14334" y1="31211" x2="14164" y2="32764"/>
                        <a14:foregroundMark x1="12116" y1="35093" x2="34471" y2="35714"/>
                        <a14:foregroundMark x1="34471" y1="35714" x2="37372" y2="35559"/>
                        <a14:foregroundMark x1="34812" y1="31366" x2="10922" y2="31366"/>
                        <a14:foregroundMark x1="10580" y1="31366" x2="11775" y2="35093"/>
                        <a14:foregroundMark x1="33959" y1="54503" x2="11092" y2="53727"/>
                        <a14:foregroundMark x1="12287" y1="56522" x2="36348" y2="58230"/>
                        <a14:foregroundMark x1="36348" y1="58230" x2="39078" y2="57919"/>
                        <a14:foregroundMark x1="33276" y1="52795" x2="12287" y2="53106"/>
                        <a14:foregroundMark x1="11604" y1="53416" x2="13311" y2="57919"/>
                        <a14:foregroundMark x1="49147" y1="92702" x2="16894" y2="89907"/>
                        <a14:foregroundMark x1="44539" y1="93168" x2="28498" y2="85714"/>
                        <a14:foregroundMark x1="28498" y1="85714" x2="20478" y2="84627"/>
                        <a14:foregroundMark x1="29181" y1="88199" x2="18942" y2="87422"/>
                        <a14:foregroundMark x1="22867" y1="83696" x2="31741" y2="92391"/>
                        <a14:foregroundMark x1="34300" y1="87112" x2="17918" y2="84938"/>
                        <a14:foregroundMark x1="20990" y1="84627" x2="33276" y2="86025"/>
                        <a14:foregroundMark x1="31741" y1="82609" x2="20648" y2="82453"/>
                        <a14:foregroundMark x1="33788" y1="93478" x2="17235" y2="92547"/>
                        <a14:foregroundMark x1="17235" y1="92547" x2="17065" y2="91770"/>
                        <a14:foregroundMark x1="89249" y1="83540" x2="81741" y2="83230"/>
                        <a14:foregroundMark x1="90444" y1="83540" x2="83447" y2="82143"/>
                        <a14:foregroundMark x1="87884" y1="82919" x2="83106" y2="82453"/>
                        <a14:foregroundMark x1="77816" y1="48447" x2="98976" y2="52174"/>
                        <a14:foregroundMark x1="98976" y1="52174" x2="83618" y2="55435"/>
                        <a14:foregroundMark x1="83618" y1="55435" x2="81229" y2="54193"/>
                        <a14:foregroundMark x1="69795" y1="84006" x2="89761" y2="83696"/>
                        <a14:foregroundMark x1="89761" y1="83696" x2="90956" y2="84006"/>
                        <a14:foregroundMark x1="69795" y1="82919" x2="89420" y2="81211"/>
                        <a14:foregroundMark x1="79352" y1="85404" x2="90785" y2="8462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75575" y="2208891"/>
            <a:ext cx="3455125" cy="428398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55C32-E6B6-DF3A-3C7B-CE11969D1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625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64A8-F569-5269-3BEB-FF2946280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593" y="462779"/>
            <a:ext cx="10479106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Definition of osteosarcoma </a:t>
            </a:r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ar-LY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7AC983-1C71-6949-81FD-F6FE5E438109}"/>
              </a:ext>
            </a:extLst>
          </p:cNvPr>
          <p:cNvSpPr txBox="1"/>
          <p:nvPr/>
        </p:nvSpPr>
        <p:spPr>
          <a:xfrm>
            <a:off x="147484" y="1061884"/>
            <a:ext cx="11189300" cy="4975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Malicious tumor that occur mesenchymal bone which form immediately from the osteoid or bone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most common type of cancer that starts in bone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 to occur in teenagers and young adults more than the other </a:t>
            </a:r>
            <a:endParaRPr lang="ar-LY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00C0D6-AB66-B8F0-1D99-1A2915D10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0044" y="-334792"/>
            <a:ext cx="1570665" cy="19084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CCC5D-0F4B-1DE5-CC51-E59A051AF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6327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A99D6-75D9-2288-9E1F-2BB5661B8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List causes and symptom  </a:t>
            </a:r>
            <a:br>
              <a:rPr lang="en-US" sz="4400" dirty="0"/>
            </a:b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55048-1528-4424-F4BC-57A313F79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916" y="1023425"/>
            <a:ext cx="10515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2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 its not clear until this moment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2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Occur alteration in DNA 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2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Factors that can make the risk higher of sarcoma such as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chemeClr val="bg2">
                    <a:alpha val="8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Preceding use of radiation therapy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</a:t>
            </a:r>
            <a:r>
              <a:rPr lang="en-US" b="0" i="0" dirty="0">
                <a:solidFill>
                  <a:schemeClr val="bg2">
                    <a:alpha val="8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bone disorders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alpha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b="0" i="0" dirty="0">
                <a:solidFill>
                  <a:schemeClr val="bg2">
                    <a:alpha val="8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articular  inherited or genetic conditions</a:t>
            </a:r>
          </a:p>
          <a:p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6541B-502A-07A6-01E5-3CBB6367E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371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5784-6E82-45E9-53CB-D8893232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List causes and symptom </a:t>
            </a:r>
            <a:endParaRPr lang="ar-LY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CD578-4CC0-B944-5F94-C0A8BA465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500" dirty="0"/>
              <a:t>symptom 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Swelling near a bone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Bone or joint pain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Bone injury or bone break for no clear reason</a:t>
            </a:r>
          </a:p>
          <a:p>
            <a:endParaRPr lang="ar-L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C3ABB-DF14-DAB3-1A05-FCFF2027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4196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2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82BCA8-0277-BD14-93D7-990E2C2D48A8}"/>
              </a:ext>
            </a:extLst>
          </p:cNvPr>
          <p:cNvSpPr/>
          <p:nvPr/>
        </p:nvSpPr>
        <p:spPr>
          <a:xfrm>
            <a:off x="169685" y="1889539"/>
            <a:ext cx="4495800" cy="1197429"/>
          </a:xfrm>
          <a:prstGeom prst="rect">
            <a:avLst/>
          </a:prstGeom>
          <a:solidFill>
            <a:schemeClr val="accent5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/>
              <a:t>Diagnose</a:t>
            </a:r>
            <a:r>
              <a:rPr lang="en-US" dirty="0"/>
              <a:t> </a:t>
            </a:r>
            <a:endParaRPr lang="ar-LY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091240-5781-5091-62CD-46FC95AD0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229" y="3525680"/>
            <a:ext cx="9395770" cy="283067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4822E2C-180D-ED61-D148-32E5A04B6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Discus treatment and diagnose</a:t>
            </a:r>
            <a:br>
              <a:rPr lang="en-US" sz="4400" dirty="0"/>
            </a:br>
            <a:endParaRPr lang="ar-LY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8F3A04-0061-8EB6-B831-CCE915358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67" b="93603" l="4457" r="92758">
                        <a14:foregroundMark x1="46518" y1="55892" x2="50975" y2="93939"/>
                        <a14:foregroundMark x1="12813" y1="59933" x2="10028" y2="58586"/>
                        <a14:foregroundMark x1="16992" y1="54882" x2="11978" y2="48822"/>
                        <a14:foregroundMark x1="11978" y1="48822" x2="18384" y2="64310"/>
                        <a14:foregroundMark x1="7242" y1="65657" x2="4457" y2="50505"/>
                        <a14:foregroundMark x1="87465" y1="25926" x2="93036" y2="34343"/>
                        <a14:foregroundMark x1="66295" y1="8754" x2="43454" y2="9091"/>
                        <a14:foregroundMark x1="35933" y1="6734" x2="53482" y2="3367"/>
                        <a14:foregroundMark x1="53482" y1="3367" x2="57939" y2="6397"/>
                        <a14:foregroundMark x1="79109" y1="42424" x2="83287" y2="292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9652" y="1889539"/>
            <a:ext cx="849792" cy="114588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FF036D-3192-013C-EFD3-1622E266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z="1400" smtClean="0">
                <a:solidFill>
                  <a:schemeClr val="bg2">
                    <a:lumMod val="50000"/>
                  </a:schemeClr>
                </a:solidFill>
              </a:rPr>
              <a:t>7</a:t>
            </a:fld>
            <a:endParaRPr lang="ar-LY" sz="1400" dirty="0">
              <a:solidFill>
                <a:schemeClr val="bg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0DAA8784-B332-9689-12F2-23852CDC0A6E}"/>
                  </a:ext>
                </a:extLst>
              </p14:cNvPr>
              <p14:cNvContentPartPr/>
              <p14:nvPr/>
            </p14:nvContentPartPr>
            <p14:xfrm>
              <a:off x="-1037367" y="5886381"/>
              <a:ext cx="41400" cy="9324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0DAA8784-B332-9689-12F2-23852CDC0A6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1046367" y="5877741"/>
                <a:ext cx="59040" cy="110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013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0FEFA-96B0-A48B-EBB2-F2DC6BAE8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Discus treatment and diagnose  </a:t>
            </a:r>
            <a:br>
              <a:rPr lang="en-US" sz="4400" dirty="0"/>
            </a:b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3B6B1-4412-57A3-9E46-8DFAF699A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719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Treatment</a:t>
            </a:r>
          </a:p>
          <a:p>
            <a:pPr marL="0" indent="0">
              <a:buNone/>
            </a:pPr>
            <a:endParaRPr lang="ar-LY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346C23-CC40-3990-D63F-0ACB1F72EA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39" t="2823" r="75632" b="36348"/>
          <a:stretch/>
        </p:blipFill>
        <p:spPr>
          <a:xfrm>
            <a:off x="3486051" y="3943557"/>
            <a:ext cx="2321004" cy="25493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28FB06-0F0E-FE5C-FD5A-FC86665A7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942" t="-2388" r="29613" b="27251"/>
          <a:stretch/>
        </p:blipFill>
        <p:spPr>
          <a:xfrm>
            <a:off x="288878" y="3277227"/>
            <a:ext cx="2490661" cy="2374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F3EECE-0DBC-6DB1-9D8B-B0E7C2932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73" t="15948" r="51363" b="2744"/>
          <a:stretch/>
        </p:blipFill>
        <p:spPr>
          <a:xfrm>
            <a:off x="6513567" y="3436265"/>
            <a:ext cx="2321004" cy="23740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FBDC1B-002B-7C3C-31D7-226D0E116D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43" b="89924" l="1202" r="89980">
                        <a14:foregroundMark x1="36072" y1="7224" x2="20842" y2="5323"/>
                        <a14:foregroundMark x1="20842" y1="5323" x2="19238" y2="7795"/>
                        <a14:foregroundMark x1="50100" y1="5513" x2="66533" y2="4943"/>
                        <a14:foregroundMark x1="66533" y1="4943" x2="67735" y2="5513"/>
                        <a14:foregroundMark x1="1202" y1="82319" x2="58317" y2="84030"/>
                        <a14:foregroundMark x1="58317" y1="84030" x2="88377" y2="74715"/>
                        <a14:foregroundMark x1="88377" y1="75856" x2="63126" y2="88783"/>
                        <a14:foregroundMark x1="63126" y1="88783" x2="27655" y2="85741"/>
                        <a14:foregroundMark x1="27655" y1="85741" x2="15030" y2="81179"/>
                        <a14:foregroundMark x1="15030" y1="81179" x2="31062" y2="71103"/>
                        <a14:foregroundMark x1="31062" y1="71103" x2="46693" y2="70722"/>
                        <a14:foregroundMark x1="46693" y1="70722" x2="49098" y2="71673"/>
                        <a14:foregroundMark x1="39279" y1="73004" x2="53307" y2="72243"/>
                        <a14:foregroundMark x1="53307" y1="72243" x2="53507" y2="72243"/>
                        <a14:foregroundMark x1="46092" y1="68061" x2="57715" y2="73004"/>
                        <a14:foregroundMark x1="57715" y1="73004" x2="45691" y2="80228"/>
                        <a14:foregroundMark x1="45691" y1="80228" x2="45090" y2="79278"/>
                        <a14:foregroundMark x1="42084" y1="69011" x2="28257" y2="67490"/>
                        <a14:foregroundMark x1="28257" y1="67490" x2="3206" y2="72243"/>
                        <a14:foregroundMark x1="3206" y1="72243" x2="4008" y2="718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9539" y="1468160"/>
            <a:ext cx="878060" cy="9255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076B8-EABA-EEAB-DAFC-FD1EB391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F5F6-6D24-4CEF-AC6E-DA70470DD53B}" type="slidenum">
              <a:rPr lang="ar-LY" sz="1400" smtClean="0">
                <a:solidFill>
                  <a:schemeClr val="bg2">
                    <a:lumMod val="50000"/>
                  </a:schemeClr>
                </a:solidFill>
              </a:rPr>
              <a:t>8</a:t>
            </a:fld>
            <a:endParaRPr lang="ar-LY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53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27F352-B41E-E15F-3260-615AEE9E9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372" y="-1665042"/>
            <a:ext cx="4465878" cy="29914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 conclusion 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3" name="Graphic 52" descr="Checkmark">
            <a:extLst>
              <a:ext uri="{FF2B5EF4-FFF2-40B4-BE49-F238E27FC236}">
                <a16:creationId xmlns:a16="http://schemas.microsoft.com/office/drawing/2014/main" id="{47B3429F-CA0F-CF3E-7F6B-F1643C2BF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3" y="2129307"/>
            <a:ext cx="3217333" cy="32173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31B81-9946-D540-6BF3-AF99A52BE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7428" y="6304110"/>
            <a:ext cx="2443065" cy="365125"/>
          </a:xfrm>
        </p:spPr>
        <p:txBody>
          <a:bodyPr/>
          <a:lstStyle/>
          <a:p>
            <a:fld id="{C9CFF5F6-6D24-4CEF-AC6E-DA70470DD53B}" type="slidenum">
              <a:rPr lang="ar-LY" sz="1400" smtClean="0">
                <a:solidFill>
                  <a:schemeClr val="bg2">
                    <a:lumMod val="25000"/>
                  </a:schemeClr>
                </a:solidFill>
              </a:rPr>
              <a:t>9</a:t>
            </a:fld>
            <a:endParaRPr lang="ar-LY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25CCEB-ACD7-D19A-0274-0841AC1CF7FF}"/>
              </a:ext>
            </a:extLst>
          </p:cNvPr>
          <p:cNvSpPr txBox="1"/>
          <p:nvPr/>
        </p:nvSpPr>
        <p:spPr>
          <a:xfrm>
            <a:off x="562708" y="2068086"/>
            <a:ext cx="494766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Osteosarcoma one of the malicious tumor ever that can getting any one </a:t>
            </a:r>
            <a:r>
              <a:rPr lang="ar-LY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with no reason and early detection can save your life. </a:t>
            </a:r>
          </a:p>
        </p:txBody>
      </p:sp>
    </p:spTree>
    <p:extLst>
      <p:ext uri="{BB962C8B-B14F-4D97-AF65-F5344CB8AC3E}">
        <p14:creationId xmlns:p14="http://schemas.microsoft.com/office/powerpoint/2010/main" val="70555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322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OBJECTIVES </vt:lpstr>
      <vt:lpstr> </vt:lpstr>
      <vt:lpstr>Definition of osteosarcoma  </vt:lpstr>
      <vt:lpstr>List causes and symptom   </vt:lpstr>
      <vt:lpstr>List causes and symptom </vt:lpstr>
      <vt:lpstr>Discus treatment and diagnose </vt:lpstr>
      <vt:lpstr>Discus treatment and diagnose   </vt:lpstr>
      <vt:lpstr>In conclusion </vt:lpstr>
      <vt:lpstr>PowerPoint Presentation</vt:lpstr>
      <vt:lpstr>PowerPoint Presentation</vt:lpstr>
      <vt:lpstr>Reference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buthianaki@outlook.com</dc:creator>
  <cp:lastModifiedBy>buthianaki@outlook.com</cp:lastModifiedBy>
  <cp:revision>3</cp:revision>
  <dcterms:created xsi:type="dcterms:W3CDTF">2022-05-15T12:48:52Z</dcterms:created>
  <dcterms:modified xsi:type="dcterms:W3CDTF">2022-06-07T07:55:51Z</dcterms:modified>
</cp:coreProperties>
</file>