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3" r:id="rId2"/>
  </p:sldIdLst>
  <p:sldSz cx="43200638" cy="32399288"/>
  <p:notesSz cx="9144000" cy="6858000"/>
  <p:custDataLst>
    <p:tags r:id="rId4"/>
  </p:custDataLst>
  <p:defaultTextStyle>
    <a:defPPr>
      <a:defRPr lang="en-US"/>
    </a:defPPr>
    <a:lvl1pPr algn="l" rtl="0" fontAlgn="base">
      <a:spcBef>
        <a:spcPct val="0"/>
      </a:spcBef>
      <a:spcAft>
        <a:spcPct val="0"/>
      </a:spcAft>
      <a:defRPr sz="2953" kern="1200">
        <a:solidFill>
          <a:schemeClr val="tx1"/>
        </a:solidFill>
        <a:latin typeface="Arial"/>
        <a:ea typeface="+mn-ea"/>
        <a:cs typeface="+mn-cs"/>
      </a:defRPr>
    </a:lvl1pPr>
    <a:lvl2pPr marL="449976" algn="l" rtl="0" fontAlgn="base">
      <a:spcBef>
        <a:spcPct val="0"/>
      </a:spcBef>
      <a:spcAft>
        <a:spcPct val="0"/>
      </a:spcAft>
      <a:defRPr sz="2953" kern="1200">
        <a:solidFill>
          <a:schemeClr val="tx1"/>
        </a:solidFill>
        <a:latin typeface="Arial"/>
        <a:ea typeface="+mn-ea"/>
        <a:cs typeface="+mn-cs"/>
      </a:defRPr>
    </a:lvl2pPr>
    <a:lvl3pPr marL="899952" algn="l" rtl="0" fontAlgn="base">
      <a:spcBef>
        <a:spcPct val="0"/>
      </a:spcBef>
      <a:spcAft>
        <a:spcPct val="0"/>
      </a:spcAft>
      <a:defRPr sz="2953" kern="1200">
        <a:solidFill>
          <a:schemeClr val="tx1"/>
        </a:solidFill>
        <a:latin typeface="Arial"/>
        <a:ea typeface="+mn-ea"/>
        <a:cs typeface="+mn-cs"/>
      </a:defRPr>
    </a:lvl3pPr>
    <a:lvl4pPr marL="1349929" algn="l" rtl="0" fontAlgn="base">
      <a:spcBef>
        <a:spcPct val="0"/>
      </a:spcBef>
      <a:spcAft>
        <a:spcPct val="0"/>
      </a:spcAft>
      <a:defRPr sz="2953" kern="1200">
        <a:solidFill>
          <a:schemeClr val="tx1"/>
        </a:solidFill>
        <a:latin typeface="Arial"/>
        <a:ea typeface="+mn-ea"/>
        <a:cs typeface="+mn-cs"/>
      </a:defRPr>
    </a:lvl4pPr>
    <a:lvl5pPr marL="1799905" algn="l" rtl="0" fontAlgn="base">
      <a:spcBef>
        <a:spcPct val="0"/>
      </a:spcBef>
      <a:spcAft>
        <a:spcPct val="0"/>
      </a:spcAft>
      <a:defRPr sz="2953" kern="1200">
        <a:solidFill>
          <a:schemeClr val="tx1"/>
        </a:solidFill>
        <a:latin typeface="Arial"/>
        <a:ea typeface="+mn-ea"/>
        <a:cs typeface="+mn-cs"/>
      </a:defRPr>
    </a:lvl5pPr>
    <a:lvl6pPr marL="2249881" algn="l" defTabSz="899952" rtl="0" eaLnBrk="1" latinLnBrk="0" hangingPunct="1">
      <a:defRPr sz="2953" kern="1200">
        <a:solidFill>
          <a:schemeClr val="tx1"/>
        </a:solidFill>
        <a:latin typeface="Arial"/>
        <a:ea typeface="+mn-ea"/>
        <a:cs typeface="+mn-cs"/>
      </a:defRPr>
    </a:lvl6pPr>
    <a:lvl7pPr marL="2699857" algn="l" defTabSz="899952" rtl="0" eaLnBrk="1" latinLnBrk="0" hangingPunct="1">
      <a:defRPr sz="2953" kern="1200">
        <a:solidFill>
          <a:schemeClr val="tx1"/>
        </a:solidFill>
        <a:latin typeface="Arial"/>
        <a:ea typeface="+mn-ea"/>
        <a:cs typeface="+mn-cs"/>
      </a:defRPr>
    </a:lvl7pPr>
    <a:lvl8pPr marL="3149834" algn="l" defTabSz="899952" rtl="0" eaLnBrk="1" latinLnBrk="0" hangingPunct="1">
      <a:defRPr sz="2953" kern="1200">
        <a:solidFill>
          <a:schemeClr val="tx1"/>
        </a:solidFill>
        <a:latin typeface="Arial"/>
        <a:ea typeface="+mn-ea"/>
        <a:cs typeface="+mn-cs"/>
      </a:defRPr>
    </a:lvl8pPr>
    <a:lvl9pPr marL="3599810" algn="l" defTabSz="899952" rtl="0" eaLnBrk="1" latinLnBrk="0" hangingPunct="1">
      <a:defRPr sz="2953" kern="1200">
        <a:solidFill>
          <a:schemeClr val="tx1"/>
        </a:solidFill>
        <a:latin typeface="Arial"/>
        <a:ea typeface="+mn-ea"/>
        <a:cs typeface="+mn-cs"/>
      </a:defRPr>
    </a:lvl9pPr>
  </p:defaultTextStyle>
  <p:extLst>
    <p:ext uri="{EFAFB233-063F-42B5-8137-9DF3F51BA10A}">
      <p15:sldGuideLst xmlns:p15="http://schemas.microsoft.com/office/powerpoint/2012/main">
        <p15:guide id="1" orient="horz" pos="10205" userDrawn="1">
          <p15:clr>
            <a:srgbClr val="A4A3A4"/>
          </p15:clr>
        </p15:guide>
        <p15:guide id="2" pos="1360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HAMMED ELBEGO" initials="ME"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4042"/>
    <a:srgbClr val="CFE7ED"/>
    <a:srgbClr val="EEF7FB"/>
    <a:srgbClr val="B6DBE4"/>
    <a:srgbClr val="ECECEC"/>
    <a:srgbClr val="BFDFE7"/>
    <a:srgbClr val="B0D8E2"/>
    <a:srgbClr val="A0BEC8"/>
    <a:srgbClr val="C2E1E8"/>
    <a:srgbClr val="EEF8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88" autoAdjust="0"/>
    <p:restoredTop sz="94533" autoAdjust="0"/>
  </p:normalViewPr>
  <p:slideViewPr>
    <p:cSldViewPr>
      <p:cViewPr varScale="1">
        <p:scale>
          <a:sx n="15" d="100"/>
          <a:sy n="15" d="100"/>
        </p:scale>
        <p:origin x="1626" y="12"/>
      </p:cViewPr>
      <p:guideLst>
        <p:guide orient="horz" pos="10205"/>
        <p:guide pos="13607"/>
      </p:guideLst>
    </p:cSldViewPr>
  </p:slideViewPr>
  <p:notesTextViewPr>
    <p:cViewPr>
      <p:scale>
        <a:sx n="100" d="100"/>
        <a:sy n="100" d="100"/>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181600" y="0"/>
            <a:ext cx="3962400" cy="344091"/>
          </a:xfrm>
          <a:prstGeom prst="rect">
            <a:avLst/>
          </a:prstGeom>
        </p:spPr>
        <p:txBody>
          <a:bodyPr vert="horz" lIns="91440" tIns="45720" rIns="91440" bIns="45720" rtlCol="1"/>
          <a:lstStyle>
            <a:lvl1pPr algn="r">
              <a:defRPr sz="1200"/>
            </a:lvl1pPr>
          </a:lstStyle>
          <a:p>
            <a:endParaRPr lang="ar-LY"/>
          </a:p>
        </p:txBody>
      </p:sp>
      <p:sp>
        <p:nvSpPr>
          <p:cNvPr id="3" name="Date Placeholder 2"/>
          <p:cNvSpPr>
            <a:spLocks noGrp="1"/>
          </p:cNvSpPr>
          <p:nvPr>
            <p:ph type="dt" idx="1"/>
          </p:nvPr>
        </p:nvSpPr>
        <p:spPr>
          <a:xfrm>
            <a:off x="2117" y="0"/>
            <a:ext cx="3962400" cy="344091"/>
          </a:xfrm>
          <a:prstGeom prst="rect">
            <a:avLst/>
          </a:prstGeom>
        </p:spPr>
        <p:txBody>
          <a:bodyPr vert="horz" lIns="91440" tIns="45720" rIns="91440" bIns="45720" rtlCol="1"/>
          <a:lstStyle>
            <a:lvl1pPr algn="l">
              <a:defRPr sz="1200"/>
            </a:lvl1pPr>
          </a:lstStyle>
          <a:p>
            <a:fld id="{7724F468-B011-494E-A286-C2DD4E3DFFAC}" type="datetimeFigureOut">
              <a:rPr lang="ar-LY" smtClean="0"/>
              <a:t>30/05/1440</a:t>
            </a:fld>
            <a:endParaRPr lang="ar-LY"/>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1" anchor="ctr"/>
          <a:lstStyle/>
          <a:p>
            <a:endParaRPr lang="ar-LY"/>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Y"/>
          </a:p>
        </p:txBody>
      </p:sp>
      <p:sp>
        <p:nvSpPr>
          <p:cNvPr id="6" name="Footer Placeholder 5"/>
          <p:cNvSpPr>
            <a:spLocks noGrp="1"/>
          </p:cNvSpPr>
          <p:nvPr>
            <p:ph type="ftr" sz="quarter" idx="4"/>
          </p:nvPr>
        </p:nvSpPr>
        <p:spPr>
          <a:xfrm>
            <a:off x="5181600" y="6513910"/>
            <a:ext cx="3962400" cy="344090"/>
          </a:xfrm>
          <a:prstGeom prst="rect">
            <a:avLst/>
          </a:prstGeom>
        </p:spPr>
        <p:txBody>
          <a:bodyPr vert="horz" lIns="91440" tIns="45720" rIns="91440" bIns="45720" rtlCol="1" anchor="b"/>
          <a:lstStyle>
            <a:lvl1pPr algn="r">
              <a:defRPr sz="1200"/>
            </a:lvl1pPr>
          </a:lstStyle>
          <a:p>
            <a:endParaRPr lang="ar-LY"/>
          </a:p>
        </p:txBody>
      </p:sp>
      <p:sp>
        <p:nvSpPr>
          <p:cNvPr id="7" name="Slide Number Placeholder 6"/>
          <p:cNvSpPr>
            <a:spLocks noGrp="1"/>
          </p:cNvSpPr>
          <p:nvPr>
            <p:ph type="sldNum" sz="quarter" idx="5"/>
          </p:nvPr>
        </p:nvSpPr>
        <p:spPr>
          <a:xfrm>
            <a:off x="2117" y="6513910"/>
            <a:ext cx="3962400" cy="344090"/>
          </a:xfrm>
          <a:prstGeom prst="rect">
            <a:avLst/>
          </a:prstGeom>
        </p:spPr>
        <p:txBody>
          <a:bodyPr vert="horz" lIns="91440" tIns="45720" rIns="91440" bIns="45720" rtlCol="1" anchor="b"/>
          <a:lstStyle>
            <a:lvl1pPr algn="l">
              <a:defRPr sz="1200"/>
            </a:lvl1pPr>
          </a:lstStyle>
          <a:p>
            <a:fld id="{A9359FD0-8710-4457-89FB-4BF87C0F4CF6}" type="slidenum">
              <a:rPr lang="ar-LY" smtClean="0"/>
              <a:t>‹#›</a:t>
            </a:fld>
            <a:endParaRPr lang="ar-LY"/>
          </a:p>
        </p:txBody>
      </p:sp>
    </p:spTree>
    <p:extLst>
      <p:ext uri="{BB962C8B-B14F-4D97-AF65-F5344CB8AC3E}">
        <p14:creationId xmlns:p14="http://schemas.microsoft.com/office/powerpoint/2010/main" val="4088925683"/>
      </p:ext>
    </p:extLst>
  </p:cSld>
  <p:clrMap bg1="lt1" tx1="dk1" bg2="lt2" tx2="dk2" accent1="accent1" accent2="accent2" accent3="accent3" accent4="accent4" accent5="accent5" accent6="accent6" hlink="hlink" folHlink="folHlink"/>
  <p:notesStyle>
    <a:lvl1pPr marL="0" algn="r" defTabSz="899952" rtl="1" eaLnBrk="1" latinLnBrk="0" hangingPunct="1">
      <a:defRPr sz="1181" kern="1200">
        <a:solidFill>
          <a:schemeClr val="tx1"/>
        </a:solidFill>
        <a:latin typeface="+mn-lt"/>
        <a:ea typeface="+mn-ea"/>
        <a:cs typeface="+mn-cs"/>
      </a:defRPr>
    </a:lvl1pPr>
    <a:lvl2pPr marL="449976" algn="r" defTabSz="899952" rtl="1" eaLnBrk="1" latinLnBrk="0" hangingPunct="1">
      <a:defRPr sz="1181" kern="1200">
        <a:solidFill>
          <a:schemeClr val="tx1"/>
        </a:solidFill>
        <a:latin typeface="+mn-lt"/>
        <a:ea typeface="+mn-ea"/>
        <a:cs typeface="+mn-cs"/>
      </a:defRPr>
    </a:lvl2pPr>
    <a:lvl3pPr marL="899952" algn="r" defTabSz="899952" rtl="1" eaLnBrk="1" latinLnBrk="0" hangingPunct="1">
      <a:defRPr sz="1181" kern="1200">
        <a:solidFill>
          <a:schemeClr val="tx1"/>
        </a:solidFill>
        <a:latin typeface="+mn-lt"/>
        <a:ea typeface="+mn-ea"/>
        <a:cs typeface="+mn-cs"/>
      </a:defRPr>
    </a:lvl3pPr>
    <a:lvl4pPr marL="1349929" algn="r" defTabSz="899952" rtl="1" eaLnBrk="1" latinLnBrk="0" hangingPunct="1">
      <a:defRPr sz="1181" kern="1200">
        <a:solidFill>
          <a:schemeClr val="tx1"/>
        </a:solidFill>
        <a:latin typeface="+mn-lt"/>
        <a:ea typeface="+mn-ea"/>
        <a:cs typeface="+mn-cs"/>
      </a:defRPr>
    </a:lvl4pPr>
    <a:lvl5pPr marL="1799905" algn="r" defTabSz="899952" rtl="1" eaLnBrk="1" latinLnBrk="0" hangingPunct="1">
      <a:defRPr sz="1181" kern="1200">
        <a:solidFill>
          <a:schemeClr val="tx1"/>
        </a:solidFill>
        <a:latin typeface="+mn-lt"/>
        <a:ea typeface="+mn-ea"/>
        <a:cs typeface="+mn-cs"/>
      </a:defRPr>
    </a:lvl5pPr>
    <a:lvl6pPr marL="2249881" algn="r" defTabSz="899952" rtl="1" eaLnBrk="1" latinLnBrk="0" hangingPunct="1">
      <a:defRPr sz="1181" kern="1200">
        <a:solidFill>
          <a:schemeClr val="tx1"/>
        </a:solidFill>
        <a:latin typeface="+mn-lt"/>
        <a:ea typeface="+mn-ea"/>
        <a:cs typeface="+mn-cs"/>
      </a:defRPr>
    </a:lvl6pPr>
    <a:lvl7pPr marL="2699857" algn="r" defTabSz="899952" rtl="1" eaLnBrk="1" latinLnBrk="0" hangingPunct="1">
      <a:defRPr sz="1181" kern="1200">
        <a:solidFill>
          <a:schemeClr val="tx1"/>
        </a:solidFill>
        <a:latin typeface="+mn-lt"/>
        <a:ea typeface="+mn-ea"/>
        <a:cs typeface="+mn-cs"/>
      </a:defRPr>
    </a:lvl7pPr>
    <a:lvl8pPr marL="3149834" algn="r" defTabSz="899952" rtl="1" eaLnBrk="1" latinLnBrk="0" hangingPunct="1">
      <a:defRPr sz="1181" kern="1200">
        <a:solidFill>
          <a:schemeClr val="tx1"/>
        </a:solidFill>
        <a:latin typeface="+mn-lt"/>
        <a:ea typeface="+mn-ea"/>
        <a:cs typeface="+mn-cs"/>
      </a:defRPr>
    </a:lvl8pPr>
    <a:lvl9pPr marL="3599810" algn="r" defTabSz="899952" rtl="1" eaLnBrk="1" latinLnBrk="0" hangingPunct="1">
      <a:defRPr sz="118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Y"/>
          </a:p>
        </p:txBody>
      </p:sp>
      <p:sp>
        <p:nvSpPr>
          <p:cNvPr id="4" name="Slide Number Placeholder 3"/>
          <p:cNvSpPr>
            <a:spLocks noGrp="1"/>
          </p:cNvSpPr>
          <p:nvPr>
            <p:ph type="sldNum" sz="quarter" idx="10"/>
          </p:nvPr>
        </p:nvSpPr>
        <p:spPr/>
        <p:txBody>
          <a:bodyPr/>
          <a:lstStyle/>
          <a:p>
            <a:fld id="{A9359FD0-8710-4457-89FB-4BF87C0F4CF6}" type="slidenum">
              <a:rPr lang="ar-LY" smtClean="0"/>
              <a:t>1</a:t>
            </a:fld>
            <a:endParaRPr lang="ar-LY"/>
          </a:p>
        </p:txBody>
      </p:sp>
    </p:spTree>
    <p:extLst>
      <p:ext uri="{BB962C8B-B14F-4D97-AF65-F5344CB8AC3E}">
        <p14:creationId xmlns:p14="http://schemas.microsoft.com/office/powerpoint/2010/main" val="3811385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40673" y="10065404"/>
            <a:ext cx="36719292" cy="6943597"/>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6479784" y="18358972"/>
            <a:ext cx="30241072" cy="8281068"/>
          </a:xfrm>
        </p:spPr>
        <p:txBody>
          <a:bodyPr/>
          <a:lstStyle>
            <a:defPPr>
              <a:defRPr kern="1200" smtId="4294967295"/>
            </a:defPPr>
            <a:lvl1pPr marL="0" indent="0" algn="ctr">
              <a:buNone/>
              <a:defRPr/>
            </a:lvl1pPr>
            <a:lvl2pPr marL="449976" indent="0" algn="ctr">
              <a:buNone/>
              <a:defRPr/>
            </a:lvl2pPr>
            <a:lvl3pPr marL="899952" indent="0" algn="ctr">
              <a:buNone/>
              <a:defRPr/>
            </a:lvl3pPr>
            <a:lvl4pPr marL="1349929" indent="0" algn="ctr">
              <a:buNone/>
              <a:defRPr/>
            </a:lvl4pPr>
            <a:lvl5pPr marL="1799905" indent="0" algn="ctr">
              <a:buNone/>
              <a:defRPr/>
            </a:lvl5pPr>
            <a:lvl6pPr marL="2249881" indent="0" algn="ctr">
              <a:buNone/>
              <a:defRPr/>
            </a:lvl6pPr>
            <a:lvl7pPr marL="2699857" indent="0" algn="ctr">
              <a:buNone/>
              <a:defRPr/>
            </a:lvl7pPr>
            <a:lvl8pPr marL="3149834" indent="0" algn="ctr">
              <a:buNone/>
              <a:defRPr/>
            </a:lvl8pPr>
            <a:lvl9pPr marL="359981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832F7583-1F2E-4A0D-89A2-8757FB6C046D}" type="slidenum">
              <a:rPr lang="en-US"/>
              <a:pPr>
                <a:defRPr/>
              </a:pPr>
              <a:t>‹#›</a:t>
            </a:fld>
            <a:endParaRPr lang="en-US"/>
          </a:p>
        </p:txBody>
      </p:sp>
    </p:spTree>
    <p:extLst>
      <p:ext uri="{BB962C8B-B14F-4D97-AF65-F5344CB8AC3E}">
        <p14:creationId xmlns:p14="http://schemas.microsoft.com/office/powerpoint/2010/main" val="33988107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49CBABAE-C7B7-4F8E-A01D-1845599FDD82}" type="slidenum">
              <a:rPr lang="en-US"/>
              <a:pPr>
                <a:defRPr/>
              </a:pPr>
              <a:t>‹#›</a:t>
            </a:fld>
            <a:endParaRPr lang="en-US"/>
          </a:p>
        </p:txBody>
      </p:sp>
    </p:spTree>
    <p:extLst>
      <p:ext uri="{BB962C8B-B14F-4D97-AF65-F5344CB8AC3E}">
        <p14:creationId xmlns:p14="http://schemas.microsoft.com/office/powerpoint/2010/main" val="221416611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322337" y="1298410"/>
            <a:ext cx="9718894" cy="27644705"/>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2160970" y="1298410"/>
            <a:ext cx="29011365" cy="27644705"/>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EF7E91C4-4AF7-40C1-B437-FA58F4C898C6}" type="slidenum">
              <a:rPr lang="en-US"/>
              <a:pPr>
                <a:defRPr/>
              </a:pPr>
              <a:t>‹#›</a:t>
            </a:fld>
            <a:endParaRPr lang="en-US"/>
          </a:p>
        </p:txBody>
      </p:sp>
    </p:spTree>
    <p:extLst>
      <p:ext uri="{BB962C8B-B14F-4D97-AF65-F5344CB8AC3E}">
        <p14:creationId xmlns:p14="http://schemas.microsoft.com/office/powerpoint/2010/main" val="215247804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E7C20414-372A-41A8-9C7E-815AA41B1C22}" type="slidenum">
              <a:rPr lang="en-US"/>
              <a:pPr>
                <a:defRPr/>
              </a:pPr>
              <a:t>‹#›</a:t>
            </a:fld>
            <a:endParaRPr lang="en-US"/>
          </a:p>
        </p:txBody>
      </p:sp>
    </p:spTree>
    <p:extLst>
      <p:ext uri="{BB962C8B-B14F-4D97-AF65-F5344CB8AC3E}">
        <p14:creationId xmlns:p14="http://schemas.microsoft.com/office/powerpoint/2010/main" val="298555789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12551" y="20819856"/>
            <a:ext cx="36720855" cy="6434234"/>
          </a:xfrm>
        </p:spPr>
        <p:txBody>
          <a:bodyPr anchor="t"/>
          <a:lstStyle>
            <a:defPPr>
              <a:defRPr kern="1200" smtId="4294967295"/>
            </a:defPPr>
            <a:lvl1pPr algn="l">
              <a:defRPr sz="3937" b="1" cap="all"/>
            </a:lvl1pPr>
          </a:lstStyle>
          <a:p>
            <a:r>
              <a:rPr lang="en-US"/>
              <a:t>Click to edit Master title style</a:t>
            </a:r>
          </a:p>
        </p:txBody>
      </p:sp>
      <p:sp>
        <p:nvSpPr>
          <p:cNvPr id="3" name="Text Placeholder 2"/>
          <p:cNvSpPr>
            <a:spLocks noGrp="1"/>
          </p:cNvSpPr>
          <p:nvPr>
            <p:ph type="body" idx="1"/>
          </p:nvPr>
        </p:nvSpPr>
        <p:spPr>
          <a:xfrm>
            <a:off x="3412551" y="13732511"/>
            <a:ext cx="36720855" cy="7087344"/>
          </a:xfrm>
        </p:spPr>
        <p:txBody>
          <a:bodyPr anchor="b"/>
          <a:lstStyle>
            <a:defPPr>
              <a:defRPr kern="1200" smtId="4294967295"/>
            </a:defPPr>
            <a:lvl1pPr marL="0" indent="0">
              <a:buNone/>
              <a:defRPr sz="1968"/>
            </a:lvl1pPr>
            <a:lvl2pPr marL="449976" indent="0">
              <a:buNone/>
              <a:defRPr sz="1772"/>
            </a:lvl2pPr>
            <a:lvl3pPr marL="899952" indent="0">
              <a:buNone/>
              <a:defRPr sz="1575"/>
            </a:lvl3pPr>
            <a:lvl4pPr marL="1349929" indent="0">
              <a:buNone/>
              <a:defRPr sz="1378"/>
            </a:lvl4pPr>
            <a:lvl5pPr marL="1799905" indent="0">
              <a:buNone/>
              <a:defRPr sz="1378"/>
            </a:lvl5pPr>
            <a:lvl6pPr marL="2249881" indent="0">
              <a:buNone/>
              <a:defRPr sz="1378"/>
            </a:lvl6pPr>
            <a:lvl7pPr marL="2699857" indent="0">
              <a:buNone/>
              <a:defRPr sz="1378"/>
            </a:lvl7pPr>
            <a:lvl8pPr marL="3149834" indent="0">
              <a:buNone/>
              <a:defRPr sz="1378"/>
            </a:lvl8pPr>
            <a:lvl9pPr marL="3599810" indent="0">
              <a:buNone/>
              <a:defRPr sz="1378"/>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F90D1AA-2AB5-4265-A84E-A08A77402E80}" type="slidenum">
              <a:rPr lang="en-US"/>
              <a:pPr>
                <a:defRPr/>
              </a:pPr>
              <a:t>‹#›</a:t>
            </a:fld>
            <a:endParaRPr lang="en-US"/>
          </a:p>
        </p:txBody>
      </p:sp>
    </p:spTree>
    <p:extLst>
      <p:ext uri="{BB962C8B-B14F-4D97-AF65-F5344CB8AC3E}">
        <p14:creationId xmlns:p14="http://schemas.microsoft.com/office/powerpoint/2010/main" val="225477896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2160970" y="7560772"/>
            <a:ext cx="19364349" cy="21382343"/>
          </a:xfrm>
        </p:spPr>
        <p:txBody>
          <a:bodyPr/>
          <a:lstStyle>
            <a:defPPr>
              <a:defRPr kern="1200" smtId="4294967295"/>
            </a:defPPr>
            <a:lvl1pPr>
              <a:defRPr sz="2756"/>
            </a:lvl1pPr>
            <a:lvl2pPr>
              <a:defRPr sz="2362"/>
            </a:lvl2pPr>
            <a:lvl3pPr>
              <a:defRPr sz="1968"/>
            </a:lvl3pPr>
            <a:lvl4pPr>
              <a:defRPr sz="1772"/>
            </a:lvl4pPr>
            <a:lvl5pPr>
              <a:defRPr sz="1772"/>
            </a:lvl5pPr>
            <a:lvl6pPr>
              <a:defRPr sz="1772"/>
            </a:lvl6pPr>
            <a:lvl7pPr>
              <a:defRPr sz="1772"/>
            </a:lvl7pPr>
            <a:lvl8pPr>
              <a:defRPr sz="1772"/>
            </a:lvl8pPr>
            <a:lvl9pPr>
              <a:defRPr sz="177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1675321" y="7560772"/>
            <a:ext cx="19365911" cy="21382343"/>
          </a:xfrm>
        </p:spPr>
        <p:txBody>
          <a:bodyPr/>
          <a:lstStyle>
            <a:defPPr>
              <a:defRPr kern="1200" smtId="4294967295"/>
            </a:defPPr>
            <a:lvl1pPr>
              <a:defRPr sz="2756"/>
            </a:lvl1pPr>
            <a:lvl2pPr>
              <a:defRPr sz="2362"/>
            </a:lvl2pPr>
            <a:lvl3pPr>
              <a:defRPr sz="1968"/>
            </a:lvl3pPr>
            <a:lvl4pPr>
              <a:defRPr sz="1772"/>
            </a:lvl4pPr>
            <a:lvl5pPr>
              <a:defRPr sz="1772"/>
            </a:lvl5pPr>
            <a:lvl6pPr>
              <a:defRPr sz="1772"/>
            </a:lvl6pPr>
            <a:lvl7pPr>
              <a:defRPr sz="1772"/>
            </a:lvl7pPr>
            <a:lvl8pPr>
              <a:defRPr sz="1772"/>
            </a:lvl8pPr>
            <a:lvl9pPr>
              <a:defRPr sz="177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2107C36F-0099-4FE0-ACAF-B1039AAFBCD5}" type="slidenum">
              <a:rPr lang="en-US"/>
              <a:pPr>
                <a:defRPr/>
              </a:pPr>
              <a:t>‹#›</a:t>
            </a:fld>
            <a:endParaRPr lang="en-US"/>
          </a:p>
        </p:txBody>
      </p:sp>
    </p:spTree>
    <p:extLst>
      <p:ext uri="{BB962C8B-B14F-4D97-AF65-F5344CB8AC3E}">
        <p14:creationId xmlns:p14="http://schemas.microsoft.com/office/powerpoint/2010/main" val="344500323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59407" y="1296847"/>
            <a:ext cx="38881824" cy="5399881"/>
          </a:xfrm>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2159407" y="7252966"/>
            <a:ext cx="19087782" cy="3021809"/>
          </a:xfrm>
        </p:spPr>
        <p:txBody>
          <a:bodyPr anchor="b"/>
          <a:lstStyle>
            <a:defPPr>
              <a:defRPr kern="1200" smtId="4294967295"/>
            </a:defPPr>
            <a:lvl1pPr marL="0" indent="0">
              <a:buNone/>
              <a:defRPr sz="2362" b="1"/>
            </a:lvl1pPr>
            <a:lvl2pPr marL="449976" indent="0">
              <a:buNone/>
              <a:defRPr sz="1968" b="1"/>
            </a:lvl2pPr>
            <a:lvl3pPr marL="899952" indent="0">
              <a:buNone/>
              <a:defRPr sz="1772" b="1"/>
            </a:lvl3pPr>
            <a:lvl4pPr marL="1349929" indent="0">
              <a:buNone/>
              <a:defRPr sz="1575" b="1"/>
            </a:lvl4pPr>
            <a:lvl5pPr marL="1799905" indent="0">
              <a:buNone/>
              <a:defRPr sz="1575" b="1"/>
            </a:lvl5pPr>
            <a:lvl6pPr marL="2249881" indent="0">
              <a:buNone/>
              <a:defRPr sz="1575" b="1"/>
            </a:lvl6pPr>
            <a:lvl7pPr marL="2699857" indent="0">
              <a:buNone/>
              <a:defRPr sz="1575" b="1"/>
            </a:lvl7pPr>
            <a:lvl8pPr marL="3149834" indent="0">
              <a:buNone/>
              <a:defRPr sz="1575" b="1"/>
            </a:lvl8pPr>
            <a:lvl9pPr marL="3599810" indent="0">
              <a:buNone/>
              <a:defRPr sz="1575" b="1"/>
            </a:lvl9pPr>
          </a:lstStyle>
          <a:p>
            <a:pPr lvl="0"/>
            <a:r>
              <a:rPr lang="en-US"/>
              <a:t>Click to edit Master text styles</a:t>
            </a:r>
          </a:p>
        </p:txBody>
      </p:sp>
      <p:sp>
        <p:nvSpPr>
          <p:cNvPr id="4" name="Content Placeholder 3"/>
          <p:cNvSpPr>
            <a:spLocks noGrp="1"/>
          </p:cNvSpPr>
          <p:nvPr>
            <p:ph sz="half" idx="2"/>
          </p:nvPr>
        </p:nvSpPr>
        <p:spPr>
          <a:xfrm>
            <a:off x="2159407" y="10274774"/>
            <a:ext cx="19087782" cy="18666777"/>
          </a:xfrm>
        </p:spPr>
        <p:txBody>
          <a:bodyPr/>
          <a:lstStyle>
            <a:defPPr>
              <a:defRPr kern="1200" smtId="4294967295"/>
            </a:defPPr>
            <a:lvl1pPr>
              <a:defRPr sz="2362"/>
            </a:lvl1pPr>
            <a:lvl2pPr>
              <a:defRPr sz="1968"/>
            </a:lvl2pPr>
            <a:lvl3pPr>
              <a:defRPr sz="1772"/>
            </a:lvl3pPr>
            <a:lvl4pPr>
              <a:defRPr sz="1575"/>
            </a:lvl4pPr>
            <a:lvl5pPr>
              <a:defRPr sz="1575"/>
            </a:lvl5pPr>
            <a:lvl6pPr>
              <a:defRPr sz="1575"/>
            </a:lvl6pPr>
            <a:lvl7pPr>
              <a:defRPr sz="1575"/>
            </a:lvl7pPr>
            <a:lvl8pPr>
              <a:defRPr sz="1575"/>
            </a:lvl8pPr>
            <a:lvl9pPr>
              <a:defRPr sz="15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945637" y="7252966"/>
            <a:ext cx="19095595" cy="3021809"/>
          </a:xfrm>
        </p:spPr>
        <p:txBody>
          <a:bodyPr anchor="b"/>
          <a:lstStyle>
            <a:defPPr>
              <a:defRPr kern="1200" smtId="4294967295"/>
            </a:defPPr>
            <a:lvl1pPr marL="0" indent="0">
              <a:buNone/>
              <a:defRPr sz="2362" b="1"/>
            </a:lvl1pPr>
            <a:lvl2pPr marL="449976" indent="0">
              <a:buNone/>
              <a:defRPr sz="1968" b="1"/>
            </a:lvl2pPr>
            <a:lvl3pPr marL="899952" indent="0">
              <a:buNone/>
              <a:defRPr sz="1772" b="1"/>
            </a:lvl3pPr>
            <a:lvl4pPr marL="1349929" indent="0">
              <a:buNone/>
              <a:defRPr sz="1575" b="1"/>
            </a:lvl4pPr>
            <a:lvl5pPr marL="1799905" indent="0">
              <a:buNone/>
              <a:defRPr sz="1575" b="1"/>
            </a:lvl5pPr>
            <a:lvl6pPr marL="2249881" indent="0">
              <a:buNone/>
              <a:defRPr sz="1575" b="1"/>
            </a:lvl6pPr>
            <a:lvl7pPr marL="2699857" indent="0">
              <a:buNone/>
              <a:defRPr sz="1575" b="1"/>
            </a:lvl7pPr>
            <a:lvl8pPr marL="3149834" indent="0">
              <a:buNone/>
              <a:defRPr sz="1575" b="1"/>
            </a:lvl8pPr>
            <a:lvl9pPr marL="3599810" indent="0">
              <a:buNone/>
              <a:defRPr sz="1575" b="1"/>
            </a:lvl9pPr>
          </a:lstStyle>
          <a:p>
            <a:pPr lvl="0"/>
            <a:r>
              <a:rPr lang="en-US"/>
              <a:t>Click to edit Master text styles</a:t>
            </a:r>
          </a:p>
        </p:txBody>
      </p:sp>
      <p:sp>
        <p:nvSpPr>
          <p:cNvPr id="6" name="Content Placeholder 5"/>
          <p:cNvSpPr>
            <a:spLocks noGrp="1"/>
          </p:cNvSpPr>
          <p:nvPr>
            <p:ph sz="quarter" idx="4"/>
          </p:nvPr>
        </p:nvSpPr>
        <p:spPr>
          <a:xfrm>
            <a:off x="21945637" y="10274774"/>
            <a:ext cx="19095595" cy="18666777"/>
          </a:xfrm>
        </p:spPr>
        <p:txBody>
          <a:bodyPr/>
          <a:lstStyle>
            <a:defPPr>
              <a:defRPr kern="1200" smtId="4294967295"/>
            </a:defPPr>
            <a:lvl1pPr>
              <a:defRPr sz="2362"/>
            </a:lvl1pPr>
            <a:lvl2pPr>
              <a:defRPr sz="1968"/>
            </a:lvl2pPr>
            <a:lvl3pPr>
              <a:defRPr sz="1772"/>
            </a:lvl3pPr>
            <a:lvl4pPr>
              <a:defRPr sz="1575"/>
            </a:lvl4pPr>
            <a:lvl5pPr>
              <a:defRPr sz="1575"/>
            </a:lvl5pPr>
            <a:lvl6pPr>
              <a:defRPr sz="1575"/>
            </a:lvl6pPr>
            <a:lvl7pPr>
              <a:defRPr sz="1575"/>
            </a:lvl7pPr>
            <a:lvl8pPr>
              <a:defRPr sz="1575"/>
            </a:lvl8pPr>
            <a:lvl9pPr>
              <a:defRPr sz="15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30135CE0-8D06-4438-94EA-8ECC994DF412}" type="slidenum">
              <a:rPr lang="en-US"/>
              <a:pPr>
                <a:defRPr/>
              </a:pPr>
              <a:t>‹#›</a:t>
            </a:fld>
            <a:endParaRPr lang="en-US"/>
          </a:p>
        </p:txBody>
      </p:sp>
    </p:spTree>
    <p:extLst>
      <p:ext uri="{BB962C8B-B14F-4D97-AF65-F5344CB8AC3E}">
        <p14:creationId xmlns:p14="http://schemas.microsoft.com/office/powerpoint/2010/main" val="426550584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02464342-44A8-4BF0-82F7-BEF55BE6F5AA}" type="slidenum">
              <a:rPr lang="en-US"/>
              <a:pPr>
                <a:defRPr/>
              </a:pPr>
              <a:t>‹#›</a:t>
            </a:fld>
            <a:endParaRPr lang="en-US"/>
          </a:p>
        </p:txBody>
      </p:sp>
    </p:spTree>
    <p:extLst>
      <p:ext uri="{BB962C8B-B14F-4D97-AF65-F5344CB8AC3E}">
        <p14:creationId xmlns:p14="http://schemas.microsoft.com/office/powerpoint/2010/main" val="169063017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C58F61E3-F1B1-4C93-8E0B-A94AC7364D8E}" type="slidenum">
              <a:rPr lang="en-US"/>
              <a:pPr>
                <a:defRPr/>
              </a:pPr>
              <a:t>‹#›</a:t>
            </a:fld>
            <a:endParaRPr lang="en-US"/>
          </a:p>
        </p:txBody>
      </p:sp>
    </p:spTree>
    <p:extLst>
      <p:ext uri="{BB962C8B-B14F-4D97-AF65-F5344CB8AC3E}">
        <p14:creationId xmlns:p14="http://schemas.microsoft.com/office/powerpoint/2010/main" val="7118903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9407" y="1290597"/>
            <a:ext cx="14212710" cy="5488942"/>
          </a:xfrm>
        </p:spPr>
        <p:txBody>
          <a:bodyPr anchor="b"/>
          <a:lstStyle>
            <a:defPPr>
              <a:defRPr kern="1200" smtId="4294967295"/>
            </a:defPPr>
            <a:lvl1pPr algn="l">
              <a:defRPr sz="1968" b="1"/>
            </a:lvl1pPr>
          </a:lstStyle>
          <a:p>
            <a:r>
              <a:rPr lang="en-US"/>
              <a:t>Click to edit Master title style</a:t>
            </a:r>
          </a:p>
        </p:txBody>
      </p:sp>
      <p:sp>
        <p:nvSpPr>
          <p:cNvPr id="3" name="Content Placeholder 2"/>
          <p:cNvSpPr>
            <a:spLocks noGrp="1"/>
          </p:cNvSpPr>
          <p:nvPr>
            <p:ph idx="1"/>
          </p:nvPr>
        </p:nvSpPr>
        <p:spPr>
          <a:xfrm>
            <a:off x="16890874" y="1290597"/>
            <a:ext cx="24150357" cy="27650955"/>
          </a:xfrm>
        </p:spPr>
        <p:txBody>
          <a:bodyPr/>
          <a:lstStyle>
            <a:defPPr>
              <a:defRPr kern="1200" smtId="4294967295"/>
            </a:defPPr>
            <a:lvl1pPr>
              <a:defRPr sz="3149"/>
            </a:lvl1pPr>
            <a:lvl2pPr>
              <a:defRPr sz="2756"/>
            </a:lvl2pPr>
            <a:lvl3pPr>
              <a:defRPr sz="2362"/>
            </a:lvl3pPr>
            <a:lvl4pPr>
              <a:defRPr sz="1968"/>
            </a:lvl4pPr>
            <a:lvl5pPr>
              <a:defRPr sz="1968"/>
            </a:lvl5pPr>
            <a:lvl6pPr>
              <a:defRPr sz="1968"/>
            </a:lvl6pPr>
            <a:lvl7pPr>
              <a:defRPr sz="1968"/>
            </a:lvl7pPr>
            <a:lvl8pPr>
              <a:defRPr sz="1968"/>
            </a:lvl8pPr>
            <a:lvl9pPr>
              <a:defRPr sz="196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59407" y="6779539"/>
            <a:ext cx="14212710" cy="22162013"/>
          </a:xfrm>
        </p:spPr>
        <p:txBody>
          <a:bodyPr/>
          <a:lstStyle>
            <a:defPPr>
              <a:defRPr kern="1200" smtId="4294967295"/>
            </a:defPPr>
            <a:lvl1pPr marL="0" indent="0">
              <a:buNone/>
              <a:defRPr sz="1378"/>
            </a:lvl1pPr>
            <a:lvl2pPr marL="449976" indent="0">
              <a:buNone/>
              <a:defRPr sz="1181"/>
            </a:lvl2pPr>
            <a:lvl3pPr marL="899952" indent="0">
              <a:buNone/>
              <a:defRPr sz="984"/>
            </a:lvl3pPr>
            <a:lvl4pPr marL="1349929" indent="0">
              <a:buNone/>
              <a:defRPr sz="886"/>
            </a:lvl4pPr>
            <a:lvl5pPr marL="1799905" indent="0">
              <a:buNone/>
              <a:defRPr sz="886"/>
            </a:lvl5pPr>
            <a:lvl6pPr marL="2249881" indent="0">
              <a:buNone/>
              <a:defRPr sz="886"/>
            </a:lvl6pPr>
            <a:lvl7pPr marL="2699857" indent="0">
              <a:buNone/>
              <a:defRPr sz="886"/>
            </a:lvl7pPr>
            <a:lvl8pPr marL="3149834" indent="0">
              <a:buNone/>
              <a:defRPr sz="886"/>
            </a:lvl8pPr>
            <a:lvl9pPr marL="3599810" indent="0">
              <a:buNone/>
              <a:defRPr sz="886"/>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C0F6AF16-7A4E-4CCF-8238-DA2023A0ED33}" type="slidenum">
              <a:rPr lang="en-US"/>
              <a:pPr>
                <a:defRPr/>
              </a:pPr>
              <a:t>‹#›</a:t>
            </a:fld>
            <a:endParaRPr lang="en-US"/>
          </a:p>
        </p:txBody>
      </p:sp>
    </p:spTree>
    <p:extLst>
      <p:ext uri="{BB962C8B-B14F-4D97-AF65-F5344CB8AC3E}">
        <p14:creationId xmlns:p14="http://schemas.microsoft.com/office/powerpoint/2010/main" val="322792743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67313" y="22679189"/>
            <a:ext cx="25920696" cy="2678066"/>
          </a:xfrm>
        </p:spPr>
        <p:txBody>
          <a:bodyPr anchor="b"/>
          <a:lstStyle>
            <a:defPPr>
              <a:defRPr kern="1200" smtId="4294967295"/>
            </a:defPPr>
            <a:lvl1pPr algn="l">
              <a:defRPr sz="1968" b="1"/>
            </a:lvl1pPr>
          </a:lstStyle>
          <a:p>
            <a:r>
              <a:rPr lang="en-US"/>
              <a:t>Click to edit Master title style</a:t>
            </a:r>
          </a:p>
        </p:txBody>
      </p:sp>
      <p:sp>
        <p:nvSpPr>
          <p:cNvPr id="3" name="Picture Placeholder 2"/>
          <p:cNvSpPr>
            <a:spLocks noGrp="1"/>
          </p:cNvSpPr>
          <p:nvPr>
            <p:ph type="pic" idx="1"/>
          </p:nvPr>
        </p:nvSpPr>
        <p:spPr>
          <a:xfrm>
            <a:off x="8467313" y="2895249"/>
            <a:ext cx="25920696" cy="19438636"/>
          </a:xfrm>
        </p:spPr>
        <p:txBody>
          <a:bodyPr/>
          <a:lstStyle>
            <a:defPPr>
              <a:defRPr kern="1200" smtId="4294967295"/>
            </a:defPPr>
            <a:lvl1pPr marL="0" indent="0">
              <a:buNone/>
              <a:defRPr sz="3149"/>
            </a:lvl1pPr>
            <a:lvl2pPr marL="449976" indent="0">
              <a:buNone/>
              <a:defRPr sz="2756"/>
            </a:lvl2pPr>
            <a:lvl3pPr marL="899952" indent="0">
              <a:buNone/>
              <a:defRPr sz="2362"/>
            </a:lvl3pPr>
            <a:lvl4pPr marL="1349929" indent="0">
              <a:buNone/>
              <a:defRPr sz="1968"/>
            </a:lvl4pPr>
            <a:lvl5pPr marL="1799905" indent="0">
              <a:buNone/>
              <a:defRPr sz="1968"/>
            </a:lvl5pPr>
            <a:lvl6pPr marL="2249881" indent="0">
              <a:buNone/>
              <a:defRPr sz="1968"/>
            </a:lvl6pPr>
            <a:lvl7pPr marL="2699857" indent="0">
              <a:buNone/>
              <a:defRPr sz="1968"/>
            </a:lvl7pPr>
            <a:lvl8pPr marL="3149834" indent="0">
              <a:buNone/>
              <a:defRPr sz="1968"/>
            </a:lvl8pPr>
            <a:lvl9pPr marL="3599810" indent="0">
              <a:buNone/>
              <a:defRPr sz="1968"/>
            </a:lvl9pPr>
          </a:lstStyle>
          <a:p>
            <a:pPr lvl="0"/>
            <a:endParaRPr lang="en-US" noProof="0"/>
          </a:p>
        </p:txBody>
      </p:sp>
      <p:sp>
        <p:nvSpPr>
          <p:cNvPr id="4" name="Text Placeholder 3"/>
          <p:cNvSpPr>
            <a:spLocks noGrp="1"/>
          </p:cNvSpPr>
          <p:nvPr>
            <p:ph type="body" sz="half" idx="2"/>
          </p:nvPr>
        </p:nvSpPr>
        <p:spPr>
          <a:xfrm>
            <a:off x="8467313" y="25357256"/>
            <a:ext cx="25920696" cy="3801478"/>
          </a:xfrm>
        </p:spPr>
        <p:txBody>
          <a:bodyPr/>
          <a:lstStyle>
            <a:defPPr>
              <a:defRPr kern="1200" smtId="4294967295"/>
            </a:defPPr>
            <a:lvl1pPr marL="0" indent="0">
              <a:buNone/>
              <a:defRPr sz="1378"/>
            </a:lvl1pPr>
            <a:lvl2pPr marL="449976" indent="0">
              <a:buNone/>
              <a:defRPr sz="1181"/>
            </a:lvl2pPr>
            <a:lvl3pPr marL="899952" indent="0">
              <a:buNone/>
              <a:defRPr sz="984"/>
            </a:lvl3pPr>
            <a:lvl4pPr marL="1349929" indent="0">
              <a:buNone/>
              <a:defRPr sz="886"/>
            </a:lvl4pPr>
            <a:lvl5pPr marL="1799905" indent="0">
              <a:buNone/>
              <a:defRPr sz="886"/>
            </a:lvl5pPr>
            <a:lvl6pPr marL="2249881" indent="0">
              <a:buNone/>
              <a:defRPr sz="886"/>
            </a:lvl6pPr>
            <a:lvl7pPr marL="2699857" indent="0">
              <a:buNone/>
              <a:defRPr sz="886"/>
            </a:lvl7pPr>
            <a:lvl8pPr marL="3149834" indent="0">
              <a:buNone/>
              <a:defRPr sz="886"/>
            </a:lvl8pPr>
            <a:lvl9pPr marL="3599810" indent="0">
              <a:buNone/>
              <a:defRPr sz="886"/>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56C9C478-6178-4E05-8724-034EA2774309}" type="slidenum">
              <a:rPr lang="en-US"/>
              <a:pPr>
                <a:defRPr/>
              </a:pPr>
              <a:t>‹#›</a:t>
            </a:fld>
            <a:endParaRPr lang="en-US"/>
          </a:p>
        </p:txBody>
      </p:sp>
    </p:spTree>
    <p:extLst>
      <p:ext uri="{BB962C8B-B14F-4D97-AF65-F5344CB8AC3E}">
        <p14:creationId xmlns:p14="http://schemas.microsoft.com/office/powerpoint/2010/main" val="373320334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60970" y="1298410"/>
            <a:ext cx="38880261" cy="53998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2160970" y="7560772"/>
            <a:ext cx="38880261" cy="21382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160970" y="29505601"/>
            <a:ext cx="10079836" cy="2249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defTabSz="4629444">
              <a:defRPr sz="7086" smtClean="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14761155" y="29505601"/>
            <a:ext cx="13679889" cy="2249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algn="ctr" defTabSz="4629444">
              <a:defRPr sz="7086" smtClean="0">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30961394" y="29505601"/>
            <a:ext cx="10079836" cy="2249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algn="r" defTabSz="4629444">
              <a:defRPr sz="7086" smtClean="0">
                <a:latin typeface="Arial" pitchFamily="34" charset="0"/>
              </a:defRPr>
            </a:lvl1pPr>
          </a:lstStyle>
          <a:p>
            <a:pPr>
              <a:defRPr/>
            </a:pPr>
            <a:fld id="{9A1A43B9-AFC3-461A-A4D0-5B0FD2995BC5}" type="slidenum">
              <a:rPr lang="en-US"/>
              <a:pPr>
                <a:defRPr/>
              </a:pPr>
              <a:t>‹#›</a:t>
            </a:fld>
            <a:endParaRPr lang="en-US"/>
          </a:p>
        </p:txBody>
      </p:sp>
      <p:pic>
        <p:nvPicPr>
          <p:cNvPr id="1031" name="New picture"/>
          <p:cNvPicPr/>
          <p:nvPr/>
        </p:nvPicPr>
        <p:blipFill>
          <a:blip r:embed="rId13"/>
          <a:stretch>
            <a:fillRect/>
          </a:stretch>
        </p:blipFill>
        <p:spPr>
          <a:xfrm rot="16200000">
            <a:off x="-11324909" y="16199565"/>
            <a:ext cx="14049691" cy="4300064"/>
          </a:xfrm>
          <a:prstGeom prst="rect">
            <a:avLst/>
          </a:prstGeom>
        </p:spPr>
      </p:pic>
      <p:pic>
        <p:nvPicPr>
          <p:cNvPr id="1032" name="New picture"/>
          <p:cNvPicPr/>
          <p:nvPr/>
        </p:nvPicPr>
        <p:blipFill>
          <a:blip r:embed="rId13"/>
          <a:stretch>
            <a:fillRect/>
          </a:stretch>
        </p:blipFill>
        <p:spPr>
          <a:xfrm rot="5400000">
            <a:off x="40475856" y="16199565"/>
            <a:ext cx="14049691" cy="4300064"/>
          </a:xfrm>
          <a:prstGeom prst="rect">
            <a:avLst/>
          </a:prstGeom>
        </p:spPr>
      </p:pic>
      <p:pic>
        <p:nvPicPr>
          <p:cNvPr id="1033" name="New picture"/>
          <p:cNvPicPr/>
          <p:nvPr/>
        </p:nvPicPr>
        <p:blipFill>
          <a:blip r:embed="rId14"/>
          <a:stretch>
            <a:fillRect/>
          </a:stretch>
        </p:blipFill>
        <p:spPr>
          <a:xfrm>
            <a:off x="6850101" y="32899277"/>
            <a:ext cx="29500436" cy="1524966"/>
          </a:xfrm>
          <a:prstGeom prst="rect">
            <a:avLst/>
          </a:prstGeom>
        </p:spPr>
      </p:pic>
      <p:sp>
        <p:nvSpPr>
          <p:cNvPr id="1034" name="New shape"/>
          <p:cNvSpPr/>
          <p:nvPr/>
        </p:nvSpPr>
        <p:spPr>
          <a:xfrm>
            <a:off x="6850101" y="33461764"/>
            <a:ext cx="21600319" cy="12499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03" smtId="4294967295">
                <a:solidFill>
                  <a:srgbClr val="808080"/>
                </a:solidFill>
              </a:rPr>
              <a:t>Template ID: intuitivecerulean  Size: 48x36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4629444" rtl="0" eaLnBrk="0" fontAlgn="base" hangingPunct="0">
        <a:spcBef>
          <a:spcPct val="0"/>
        </a:spcBef>
        <a:spcAft>
          <a:spcPct val="0"/>
        </a:spcAft>
        <a:defRPr sz="22341">
          <a:solidFill>
            <a:schemeClr val="tx2"/>
          </a:solidFill>
          <a:latin typeface="+mj-lt"/>
          <a:ea typeface="+mj-ea"/>
          <a:cs typeface="+mj-cs"/>
        </a:defRPr>
      </a:lvl1pPr>
      <a:lvl2pPr algn="ctr" defTabSz="4629444" rtl="0" eaLnBrk="0" fontAlgn="base" hangingPunct="0">
        <a:spcBef>
          <a:spcPct val="0"/>
        </a:spcBef>
        <a:spcAft>
          <a:spcPct val="0"/>
        </a:spcAft>
        <a:defRPr sz="22341">
          <a:solidFill>
            <a:schemeClr val="tx2"/>
          </a:solidFill>
          <a:latin typeface="Arial" pitchFamily="34" charset="0"/>
        </a:defRPr>
      </a:lvl2pPr>
      <a:lvl3pPr algn="ctr" defTabSz="4629444" rtl="0" eaLnBrk="0" fontAlgn="base" hangingPunct="0">
        <a:spcBef>
          <a:spcPct val="0"/>
        </a:spcBef>
        <a:spcAft>
          <a:spcPct val="0"/>
        </a:spcAft>
        <a:defRPr sz="22341">
          <a:solidFill>
            <a:schemeClr val="tx2"/>
          </a:solidFill>
          <a:latin typeface="Arial" pitchFamily="34" charset="0"/>
        </a:defRPr>
      </a:lvl3pPr>
      <a:lvl4pPr algn="ctr" defTabSz="4629444" rtl="0" eaLnBrk="0" fontAlgn="base" hangingPunct="0">
        <a:spcBef>
          <a:spcPct val="0"/>
        </a:spcBef>
        <a:spcAft>
          <a:spcPct val="0"/>
        </a:spcAft>
        <a:defRPr sz="22341">
          <a:solidFill>
            <a:schemeClr val="tx2"/>
          </a:solidFill>
          <a:latin typeface="Arial" pitchFamily="34" charset="0"/>
        </a:defRPr>
      </a:lvl4pPr>
      <a:lvl5pPr algn="ctr" defTabSz="4629444" rtl="0" eaLnBrk="0" fontAlgn="base" hangingPunct="0">
        <a:spcBef>
          <a:spcPct val="0"/>
        </a:spcBef>
        <a:spcAft>
          <a:spcPct val="0"/>
        </a:spcAft>
        <a:defRPr sz="22341">
          <a:solidFill>
            <a:schemeClr val="tx2"/>
          </a:solidFill>
          <a:latin typeface="Arial" pitchFamily="34" charset="0"/>
        </a:defRPr>
      </a:lvl5pPr>
      <a:lvl6pPr marL="449976" algn="ctr" defTabSz="4629444" rtl="0" fontAlgn="base">
        <a:spcBef>
          <a:spcPct val="0"/>
        </a:spcBef>
        <a:spcAft>
          <a:spcPct val="0"/>
        </a:spcAft>
        <a:defRPr sz="22341">
          <a:solidFill>
            <a:schemeClr val="tx2"/>
          </a:solidFill>
          <a:latin typeface="Arial" pitchFamily="34" charset="0"/>
        </a:defRPr>
      </a:lvl6pPr>
      <a:lvl7pPr marL="899952" algn="ctr" defTabSz="4629444" rtl="0" fontAlgn="base">
        <a:spcBef>
          <a:spcPct val="0"/>
        </a:spcBef>
        <a:spcAft>
          <a:spcPct val="0"/>
        </a:spcAft>
        <a:defRPr sz="22341">
          <a:solidFill>
            <a:schemeClr val="tx2"/>
          </a:solidFill>
          <a:latin typeface="Arial" pitchFamily="34" charset="0"/>
        </a:defRPr>
      </a:lvl7pPr>
      <a:lvl8pPr marL="1349929" algn="ctr" defTabSz="4629444" rtl="0" fontAlgn="base">
        <a:spcBef>
          <a:spcPct val="0"/>
        </a:spcBef>
        <a:spcAft>
          <a:spcPct val="0"/>
        </a:spcAft>
        <a:defRPr sz="22341">
          <a:solidFill>
            <a:schemeClr val="tx2"/>
          </a:solidFill>
          <a:latin typeface="Arial" pitchFamily="34" charset="0"/>
        </a:defRPr>
      </a:lvl8pPr>
      <a:lvl9pPr marL="1799905" algn="ctr" defTabSz="4629444" rtl="0" fontAlgn="base">
        <a:spcBef>
          <a:spcPct val="0"/>
        </a:spcBef>
        <a:spcAft>
          <a:spcPct val="0"/>
        </a:spcAft>
        <a:defRPr sz="22341">
          <a:solidFill>
            <a:schemeClr val="tx2"/>
          </a:solidFill>
          <a:latin typeface="Arial" pitchFamily="34" charset="0"/>
        </a:defRPr>
      </a:lvl9pPr>
    </p:titleStyle>
    <p:bodyStyle>
      <a:defPPr>
        <a:defRPr kern="1200" smtId="4294967295"/>
      </a:defPPr>
      <a:lvl1pPr marL="1737408" indent="-1737408" algn="l" defTabSz="4629444" rtl="0" eaLnBrk="0" fontAlgn="base" hangingPunct="0">
        <a:spcBef>
          <a:spcPct val="20000"/>
        </a:spcBef>
        <a:spcAft>
          <a:spcPct val="0"/>
        </a:spcAft>
        <a:buChar char="•"/>
        <a:defRPr sz="16239">
          <a:solidFill>
            <a:schemeClr val="tx1"/>
          </a:solidFill>
          <a:latin typeface="+mn-lt"/>
          <a:ea typeface="+mn-ea"/>
          <a:cs typeface="+mn-cs"/>
        </a:defRPr>
      </a:lvl1pPr>
      <a:lvl2pPr marL="3762301" indent="-1448362" algn="l" defTabSz="4629444" rtl="0" eaLnBrk="0" fontAlgn="base" hangingPunct="0">
        <a:spcBef>
          <a:spcPct val="20000"/>
        </a:spcBef>
        <a:spcAft>
          <a:spcPct val="0"/>
        </a:spcAft>
        <a:buChar char="–"/>
        <a:defRPr sz="14172">
          <a:solidFill>
            <a:schemeClr val="tx1"/>
          </a:solidFill>
          <a:latin typeface="+mn-lt"/>
        </a:defRPr>
      </a:lvl2pPr>
      <a:lvl3pPr marL="5787194" indent="-1157752" algn="l" defTabSz="4629444" rtl="0" eaLnBrk="0" fontAlgn="base" hangingPunct="0">
        <a:spcBef>
          <a:spcPct val="20000"/>
        </a:spcBef>
        <a:spcAft>
          <a:spcPct val="0"/>
        </a:spcAft>
        <a:buChar char="•"/>
        <a:defRPr sz="12106">
          <a:solidFill>
            <a:schemeClr val="tx1"/>
          </a:solidFill>
          <a:latin typeface="+mn-lt"/>
        </a:defRPr>
      </a:lvl3pPr>
      <a:lvl4pPr marL="8099572" indent="-1157752" algn="l" defTabSz="4629444" rtl="0" eaLnBrk="0" fontAlgn="base" hangingPunct="0">
        <a:spcBef>
          <a:spcPct val="20000"/>
        </a:spcBef>
        <a:spcAft>
          <a:spcPct val="0"/>
        </a:spcAft>
        <a:buChar char="–"/>
        <a:defRPr sz="10236">
          <a:solidFill>
            <a:schemeClr val="tx1"/>
          </a:solidFill>
          <a:latin typeface="+mn-lt"/>
        </a:defRPr>
      </a:lvl4pPr>
      <a:lvl5pPr marL="10413513" indent="-1156189" algn="l" defTabSz="4629444" rtl="0" eaLnBrk="0" fontAlgn="base" hangingPunct="0">
        <a:spcBef>
          <a:spcPct val="20000"/>
        </a:spcBef>
        <a:spcAft>
          <a:spcPct val="0"/>
        </a:spcAft>
        <a:buChar char="»"/>
        <a:defRPr sz="10236">
          <a:solidFill>
            <a:schemeClr val="tx1"/>
          </a:solidFill>
          <a:latin typeface="+mn-lt"/>
        </a:defRPr>
      </a:lvl5pPr>
      <a:lvl6pPr marL="10863489" indent="-1156189" algn="l" defTabSz="4629444" rtl="0" fontAlgn="base">
        <a:spcBef>
          <a:spcPct val="20000"/>
        </a:spcBef>
        <a:spcAft>
          <a:spcPct val="0"/>
        </a:spcAft>
        <a:buChar char="»"/>
        <a:defRPr sz="10236">
          <a:solidFill>
            <a:schemeClr val="tx1"/>
          </a:solidFill>
          <a:latin typeface="+mn-lt"/>
        </a:defRPr>
      </a:lvl6pPr>
      <a:lvl7pPr marL="11313466" indent="-1156189" algn="l" defTabSz="4629444" rtl="0" fontAlgn="base">
        <a:spcBef>
          <a:spcPct val="20000"/>
        </a:spcBef>
        <a:spcAft>
          <a:spcPct val="0"/>
        </a:spcAft>
        <a:buChar char="»"/>
        <a:defRPr sz="10236">
          <a:solidFill>
            <a:schemeClr val="tx1"/>
          </a:solidFill>
          <a:latin typeface="+mn-lt"/>
        </a:defRPr>
      </a:lvl7pPr>
      <a:lvl8pPr marL="11763442" indent="-1156189" algn="l" defTabSz="4629444" rtl="0" fontAlgn="base">
        <a:spcBef>
          <a:spcPct val="20000"/>
        </a:spcBef>
        <a:spcAft>
          <a:spcPct val="0"/>
        </a:spcAft>
        <a:buChar char="»"/>
        <a:defRPr sz="10236">
          <a:solidFill>
            <a:schemeClr val="tx1"/>
          </a:solidFill>
          <a:latin typeface="+mn-lt"/>
        </a:defRPr>
      </a:lvl8pPr>
      <a:lvl9pPr marL="12213418" indent="-1156189" algn="l" defTabSz="4629444" rtl="0" fontAlgn="base">
        <a:spcBef>
          <a:spcPct val="20000"/>
        </a:spcBef>
        <a:spcAft>
          <a:spcPct val="0"/>
        </a:spcAft>
        <a:buChar char="»"/>
        <a:defRPr sz="10236">
          <a:solidFill>
            <a:schemeClr val="tx1"/>
          </a:solidFill>
          <a:latin typeface="+mn-lt"/>
        </a:defRPr>
      </a:lvl9pPr>
    </p:bodyStyle>
    <p:otherStyle>
      <a:defPPr>
        <a:defRPr lang="en-US"/>
      </a:defPPr>
      <a:lvl1pPr marL="0" algn="l" defTabSz="899952" rtl="0" eaLnBrk="1" latinLnBrk="0" hangingPunct="1">
        <a:defRPr sz="1772" kern="1200">
          <a:solidFill>
            <a:schemeClr val="tx1"/>
          </a:solidFill>
          <a:latin typeface="+mn-lt"/>
          <a:ea typeface="+mn-ea"/>
          <a:cs typeface="+mn-cs"/>
        </a:defRPr>
      </a:lvl1pPr>
      <a:lvl2pPr marL="449976" algn="l" defTabSz="899952" rtl="0" eaLnBrk="1" latinLnBrk="0" hangingPunct="1">
        <a:defRPr sz="1772" kern="1200">
          <a:solidFill>
            <a:schemeClr val="tx1"/>
          </a:solidFill>
          <a:latin typeface="+mn-lt"/>
          <a:ea typeface="+mn-ea"/>
          <a:cs typeface="+mn-cs"/>
        </a:defRPr>
      </a:lvl2pPr>
      <a:lvl3pPr marL="899952" algn="l" defTabSz="899952" rtl="0" eaLnBrk="1" latinLnBrk="0" hangingPunct="1">
        <a:defRPr sz="1772" kern="1200">
          <a:solidFill>
            <a:schemeClr val="tx1"/>
          </a:solidFill>
          <a:latin typeface="+mn-lt"/>
          <a:ea typeface="+mn-ea"/>
          <a:cs typeface="+mn-cs"/>
        </a:defRPr>
      </a:lvl3pPr>
      <a:lvl4pPr marL="1349929" algn="l" defTabSz="899952" rtl="0" eaLnBrk="1" latinLnBrk="0" hangingPunct="1">
        <a:defRPr sz="1772" kern="1200">
          <a:solidFill>
            <a:schemeClr val="tx1"/>
          </a:solidFill>
          <a:latin typeface="+mn-lt"/>
          <a:ea typeface="+mn-ea"/>
          <a:cs typeface="+mn-cs"/>
        </a:defRPr>
      </a:lvl4pPr>
      <a:lvl5pPr marL="1799905" algn="l" defTabSz="899952" rtl="0" eaLnBrk="1" latinLnBrk="0" hangingPunct="1">
        <a:defRPr sz="1772" kern="1200">
          <a:solidFill>
            <a:schemeClr val="tx1"/>
          </a:solidFill>
          <a:latin typeface="+mn-lt"/>
          <a:ea typeface="+mn-ea"/>
          <a:cs typeface="+mn-cs"/>
        </a:defRPr>
      </a:lvl5pPr>
      <a:lvl6pPr marL="2249881" algn="l" defTabSz="899952" rtl="0" eaLnBrk="1" latinLnBrk="0" hangingPunct="1">
        <a:defRPr sz="1772" kern="1200">
          <a:solidFill>
            <a:schemeClr val="tx1"/>
          </a:solidFill>
          <a:latin typeface="+mn-lt"/>
          <a:ea typeface="+mn-ea"/>
          <a:cs typeface="+mn-cs"/>
        </a:defRPr>
      </a:lvl6pPr>
      <a:lvl7pPr marL="2699857" algn="l" defTabSz="899952" rtl="0" eaLnBrk="1" latinLnBrk="0" hangingPunct="1">
        <a:defRPr sz="1772" kern="1200">
          <a:solidFill>
            <a:schemeClr val="tx1"/>
          </a:solidFill>
          <a:latin typeface="+mn-lt"/>
          <a:ea typeface="+mn-ea"/>
          <a:cs typeface="+mn-cs"/>
        </a:defRPr>
      </a:lvl7pPr>
      <a:lvl8pPr marL="3149834" algn="l" defTabSz="899952" rtl="0" eaLnBrk="1" latinLnBrk="0" hangingPunct="1">
        <a:defRPr sz="1772" kern="1200">
          <a:solidFill>
            <a:schemeClr val="tx1"/>
          </a:solidFill>
          <a:latin typeface="+mn-lt"/>
          <a:ea typeface="+mn-ea"/>
          <a:cs typeface="+mn-cs"/>
        </a:defRPr>
      </a:lvl8pPr>
      <a:lvl9pPr marL="3599810" algn="l" defTabSz="899952" rtl="0" eaLnBrk="1" latinLnBrk="0" hangingPunct="1">
        <a:defRPr sz="177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3.jpg"/><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2.jpg"/><Relationship Id="rId2" Type="http://schemas.openxmlformats.org/officeDocument/2006/relationships/notesSlide" Target="../notesSlides/notesSlide1.xml"/><Relationship Id="rId16" Type="http://schemas.openxmlformats.org/officeDocument/2006/relationships/image" Target="../media/image16.jpg"/><Relationship Id="rId1" Type="http://schemas.openxmlformats.org/officeDocument/2006/relationships/slideLayout" Target="../slideLayouts/slideLayout1.xml"/><Relationship Id="rId6" Type="http://schemas.openxmlformats.org/officeDocument/2006/relationships/image" Target="../media/image6.jpg"/><Relationship Id="rId11" Type="http://schemas.openxmlformats.org/officeDocument/2006/relationships/image" Target="../media/image11.jpg"/><Relationship Id="rId5" Type="http://schemas.openxmlformats.org/officeDocument/2006/relationships/image" Target="../media/image5.jpg"/><Relationship Id="rId15" Type="http://schemas.openxmlformats.org/officeDocument/2006/relationships/image" Target="../media/image15.jpg"/><Relationship Id="rId10" Type="http://schemas.openxmlformats.org/officeDocument/2006/relationships/image" Target="../media/image10.jpg"/><Relationship Id="rId4" Type="http://schemas.openxmlformats.org/officeDocument/2006/relationships/image" Target="../media/image4.png"/><Relationship Id="rId9" Type="http://schemas.openxmlformats.org/officeDocument/2006/relationships/image" Target="../media/image9.jpg"/><Relationship Id="rId1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ECEC">
            <a:alpha val="50980"/>
          </a:srgbClr>
        </a:solidFill>
        <a:effectLst/>
      </p:bgPr>
    </p:bg>
    <p:spTree>
      <p:nvGrpSpPr>
        <p:cNvPr id="1" name=""/>
        <p:cNvGrpSpPr/>
        <p:nvPr/>
      </p:nvGrpSpPr>
      <p:grpSpPr>
        <a:xfrm>
          <a:off x="0" y="0"/>
          <a:ext cx="0" cy="0"/>
          <a:chOff x="0" y="0"/>
          <a:chExt cx="0" cy="0"/>
        </a:xfrm>
      </p:grpSpPr>
      <p:sp>
        <p:nvSpPr>
          <p:cNvPr id="76" name="Rounded Rectangle 75"/>
          <p:cNvSpPr/>
          <p:nvPr/>
        </p:nvSpPr>
        <p:spPr bwMode="auto">
          <a:xfrm>
            <a:off x="32956312" y="5409135"/>
            <a:ext cx="10089433" cy="26625286"/>
          </a:xfrm>
          <a:prstGeom prst="roundRect">
            <a:avLst>
              <a:gd name="adj" fmla="val 5245"/>
            </a:avLst>
          </a:prstGeom>
          <a:gradFill flip="none" rotWithShape="1">
            <a:gsLst>
              <a:gs pos="20000">
                <a:srgbClr val="B6DBE4"/>
              </a:gs>
              <a:gs pos="32000">
                <a:srgbClr val="CFE7ED"/>
              </a:gs>
              <a:gs pos="100000">
                <a:srgbClr val="EEF7FB"/>
              </a:gs>
            </a:gsLst>
            <a:lin ang="5400000" scaled="1"/>
            <a:tileRect/>
          </a:gradFill>
          <a:ln w="9525" cap="flat" cmpd="sng" algn="ctr">
            <a:solidFill>
              <a:schemeClr val="tx1"/>
            </a:solidFill>
            <a:prstDash val="solid"/>
            <a:round/>
            <a:headEnd type="none" w="med" len="med"/>
            <a:tailEnd type="none" w="med" len="med"/>
          </a:ln>
          <a:effectLst/>
          <a:extLst/>
        </p:spPr>
        <p:txBody>
          <a:bodyPr vert="horz" wrap="square" lIns="89998" tIns="44999" rIns="89998" bIns="44999" numCol="1" rtlCol="1" anchor="t" anchorCtr="0" compatLnSpc="1">
            <a:prstTxWarp prst="textNoShape">
              <a:avLst/>
            </a:prstTxWarp>
          </a:bodyPr>
          <a:lstStyle/>
          <a:p>
            <a:pPr defTabSz="4629444"/>
            <a:endParaRPr lang="ar-LY" dirty="0">
              <a:latin typeface="Arial" pitchFamily="34" charset="0"/>
            </a:endParaRPr>
          </a:p>
        </p:txBody>
      </p:sp>
      <p:sp>
        <p:nvSpPr>
          <p:cNvPr id="52" name="Rounded Rectangle 51"/>
          <p:cNvSpPr/>
          <p:nvPr/>
        </p:nvSpPr>
        <p:spPr bwMode="auto">
          <a:xfrm>
            <a:off x="22234977" y="5409135"/>
            <a:ext cx="10511576" cy="26625285"/>
          </a:xfrm>
          <a:prstGeom prst="roundRect">
            <a:avLst>
              <a:gd name="adj" fmla="val 5245"/>
            </a:avLst>
          </a:prstGeom>
          <a:solidFill>
            <a:srgbClr val="B6DBE4"/>
          </a:solidFill>
          <a:ln w="9525" cap="flat" cmpd="sng" algn="ctr">
            <a:solidFill>
              <a:schemeClr val="tx1"/>
            </a:solidFill>
            <a:prstDash val="solid"/>
            <a:round/>
            <a:headEnd type="none" w="med" len="med"/>
            <a:tailEnd type="none" w="med" len="med"/>
          </a:ln>
          <a:effectLst/>
          <a:extLst/>
        </p:spPr>
        <p:txBody>
          <a:bodyPr vert="horz" wrap="square" lIns="89998" tIns="44999" rIns="89998" bIns="44999" numCol="1" rtlCol="1" anchor="t" anchorCtr="0" compatLnSpc="1">
            <a:prstTxWarp prst="textNoShape">
              <a:avLst/>
            </a:prstTxWarp>
          </a:bodyPr>
          <a:lstStyle/>
          <a:p>
            <a:pPr defTabSz="4629444"/>
            <a:endParaRPr lang="ar-LY">
              <a:latin typeface="Arial" pitchFamily="34" charset="0"/>
            </a:endParaRPr>
          </a:p>
        </p:txBody>
      </p:sp>
      <p:sp>
        <p:nvSpPr>
          <p:cNvPr id="87" name="Snip Diagonal Corner Rectangle 86"/>
          <p:cNvSpPr/>
          <p:nvPr/>
        </p:nvSpPr>
        <p:spPr bwMode="auto">
          <a:xfrm>
            <a:off x="9958786" y="5409135"/>
            <a:ext cx="11973137" cy="26625285"/>
          </a:xfrm>
          <a:prstGeom prst="snip2DiagRect">
            <a:avLst>
              <a:gd name="adj1" fmla="val 2634"/>
              <a:gd name="adj2" fmla="val 6221"/>
            </a:avLst>
          </a:prstGeom>
          <a:solidFill>
            <a:srgbClr val="CFE7ED"/>
          </a:solidFill>
          <a:ln w="9525" cap="flat" cmpd="sng" algn="ctr">
            <a:solidFill>
              <a:schemeClr val="tx1">
                <a:lumMod val="95000"/>
                <a:lumOff val="5000"/>
              </a:schemeClr>
            </a:solidFill>
            <a:prstDash val="solid"/>
            <a:round/>
            <a:headEnd type="none" w="med" len="med"/>
            <a:tailEnd type="none" w="med" len="med"/>
          </a:ln>
          <a:effectLst/>
          <a:extLst/>
        </p:spPr>
        <p:txBody>
          <a:bodyPr vert="horz" wrap="square" lIns="89998" tIns="44999" rIns="89998" bIns="44999" numCol="1" rtlCol="1" anchor="t" anchorCtr="0" compatLnSpc="1">
            <a:prstTxWarp prst="textNoShape">
              <a:avLst/>
            </a:prstTxWarp>
          </a:bodyPr>
          <a:lstStyle/>
          <a:p>
            <a:pPr defTabSz="4629444"/>
            <a:endParaRPr lang="ar-LY" dirty="0">
              <a:latin typeface="Arial" pitchFamily="34" charset="0"/>
            </a:endParaRPr>
          </a:p>
        </p:txBody>
      </p:sp>
      <p:sp>
        <p:nvSpPr>
          <p:cNvPr id="49" name="Rounded Rectangle 48"/>
          <p:cNvSpPr/>
          <p:nvPr/>
        </p:nvSpPr>
        <p:spPr bwMode="auto">
          <a:xfrm>
            <a:off x="255513" y="5632320"/>
            <a:ext cx="9413944" cy="4638088"/>
          </a:xfrm>
          <a:prstGeom prst="roundRect">
            <a:avLst>
              <a:gd name="adj" fmla="val 25112"/>
            </a:avLst>
          </a:prstGeom>
          <a:solidFill>
            <a:srgbClr val="CFE7ED"/>
          </a:solidFill>
          <a:ln w="9525" cap="flat" cmpd="sng" algn="ctr">
            <a:solidFill>
              <a:schemeClr val="tx1"/>
            </a:solidFill>
            <a:prstDash val="solid"/>
            <a:round/>
            <a:headEnd type="none" w="med" len="med"/>
            <a:tailEnd type="none" w="med" len="med"/>
          </a:ln>
          <a:effectLst/>
          <a:extLst/>
        </p:spPr>
        <p:txBody>
          <a:bodyPr vert="horz" wrap="square" lIns="89998" tIns="44999" rIns="89998" bIns="44999" numCol="1" rtlCol="1" anchor="t" anchorCtr="0" compatLnSpc="1">
            <a:prstTxWarp prst="textNoShape">
              <a:avLst/>
            </a:prstTxWarp>
          </a:bodyPr>
          <a:lstStyle/>
          <a:p>
            <a:pPr defTabSz="4629444"/>
            <a:endParaRPr lang="ar-LY" dirty="0">
              <a:latin typeface="Arial" pitchFamily="34" charset="0"/>
            </a:endParaRPr>
          </a:p>
        </p:txBody>
      </p:sp>
      <p:sp>
        <p:nvSpPr>
          <p:cNvPr id="2050" name="Rectangle 6"/>
          <p:cNvSpPr>
            <a:spLocks noChangeArrowheads="1"/>
          </p:cNvSpPr>
          <p:nvPr/>
        </p:nvSpPr>
        <p:spPr bwMode="auto">
          <a:xfrm>
            <a:off x="794" y="1"/>
            <a:ext cx="43199050" cy="5280535"/>
          </a:xfrm>
          <a:prstGeom prst="rect">
            <a:avLst/>
          </a:prstGeom>
          <a:solidFill>
            <a:srgbClr val="1482A5"/>
          </a:solidFill>
          <a:ln w="9525">
            <a:noFill/>
            <a:miter lim="800000"/>
          </a:ln>
          <a:effectLst/>
        </p:spPr>
        <p:txBody>
          <a:bodyPr lIns="134997" tIns="67499" rIns="134997" bIns="67499" anchor="ctr"/>
          <a:lstStyle>
            <a:defPPr>
              <a:defRPr kern="1200" smtId="4294967295"/>
            </a:defPPr>
          </a:lstStyle>
          <a:p>
            <a:pPr algn="ctr" defTabSz="4629444"/>
            <a:endParaRPr lang="en-US" sz="4724">
              <a:solidFill>
                <a:schemeClr val="bg1"/>
              </a:solidFill>
            </a:endParaRPr>
          </a:p>
        </p:txBody>
      </p:sp>
      <p:sp>
        <p:nvSpPr>
          <p:cNvPr id="16" name="Text Placeholder 5">
            <a:extLst>
              <a:ext uri="{FF2B5EF4-FFF2-40B4-BE49-F238E27FC236}">
                <a16:creationId xmlns:a16="http://schemas.microsoft.com/office/drawing/2014/main" xmlns:p15="http://schemas.microsoft.com/office/powerpoint/2012/main" xmlns:p14="http://schemas.microsoft.com/office/powerpoint/2010/main" xmlns="" id="{D3B51F6E-41A5-4D7C-9B15-CDBAC096BAD1}"/>
              </a:ext>
            </a:extLst>
          </p:cNvPr>
          <p:cNvSpPr txBox="1"/>
          <p:nvPr/>
        </p:nvSpPr>
        <p:spPr>
          <a:xfrm>
            <a:off x="3600715" y="397348"/>
            <a:ext cx="35999208" cy="1947532"/>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3701661">
              <a:spcBef>
                <a:spcPct val="20000"/>
              </a:spcBef>
              <a:defRPr/>
            </a:pPr>
            <a:r>
              <a:rPr lang="en-US" sz="9000" b="1" dirty="0">
                <a:solidFill>
                  <a:schemeClr val="bg1"/>
                </a:solidFill>
                <a:latin typeface="+mj-lt"/>
                <a:ea typeface="Verdana" panose="020B0604030504040204" pitchFamily="34" charset="0"/>
                <a:cs typeface="Verdana" panose="020B0604030504040204" pitchFamily="34" charset="0"/>
              </a:rPr>
              <a:t>Causes of Oral Ulcer</a:t>
            </a:r>
          </a:p>
        </p:txBody>
      </p:sp>
      <p:sp>
        <p:nvSpPr>
          <p:cNvPr id="17" name="Text Placeholder 5">
            <a:extLst>
              <a:ext uri="{FF2B5EF4-FFF2-40B4-BE49-F238E27FC236}">
                <a16:creationId xmlns:a16="http://schemas.microsoft.com/office/drawing/2014/main" xmlns:p15="http://schemas.microsoft.com/office/powerpoint/2012/main" xmlns:p14="http://schemas.microsoft.com/office/powerpoint/2010/main" xmlns="" id="{0A363635-BCEE-4B55-ADB3-58433C0697E0}"/>
              </a:ext>
            </a:extLst>
          </p:cNvPr>
          <p:cNvSpPr txBox="1"/>
          <p:nvPr/>
        </p:nvSpPr>
        <p:spPr>
          <a:xfrm>
            <a:off x="4588599" y="1846105"/>
            <a:ext cx="35999208" cy="4180338"/>
          </a:xfrm>
          <a:prstGeom prst="rect">
            <a:avLst/>
          </a:prstGeom>
        </p:spPr>
        <p:txBody>
          <a:bodyPr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5400" b="1" i="1" dirty="0">
                <a:solidFill>
                  <a:schemeClr val="bg1"/>
                </a:solidFill>
                <a:latin typeface="+mj-lt"/>
                <a:ea typeface="Open Sans" panose="020B0606030504020204" pitchFamily="34" charset="0"/>
                <a:cs typeface="Vani" panose="020B0502040204020203" pitchFamily="34" charset="0"/>
              </a:rPr>
              <a:t>MOHAMED  AWAD ELBEGWO</a:t>
            </a:r>
            <a:r>
              <a:rPr lang="en-US" sz="5905" b="1" i="1" dirty="0">
                <a:solidFill>
                  <a:schemeClr val="bg1"/>
                </a:solidFill>
                <a:latin typeface="+mj-lt"/>
                <a:ea typeface="Open Sans" panose="020B0606030504020204" pitchFamily="34" charset="0"/>
                <a:cs typeface="Vani" panose="020B0502040204020203" pitchFamily="34" charset="0"/>
              </a:rPr>
              <a:t>    </a:t>
            </a:r>
            <a:r>
              <a:rPr lang="en-US" sz="5400" b="1" i="1" dirty="0">
                <a:solidFill>
                  <a:schemeClr val="bg1"/>
                </a:solidFill>
                <a:latin typeface="+mj-lt"/>
                <a:ea typeface="Open Sans" panose="020B0606030504020204" pitchFamily="34" charset="0"/>
                <a:cs typeface="Vani" panose="020B0502040204020203" pitchFamily="34" charset="0"/>
              </a:rPr>
              <a:t>2</a:t>
            </a:r>
            <a:r>
              <a:rPr lang="en-US" sz="5400" b="1" i="1" baseline="30000" dirty="0">
                <a:solidFill>
                  <a:schemeClr val="bg1"/>
                </a:solidFill>
                <a:latin typeface="+mj-lt"/>
                <a:ea typeface="Open Sans" panose="020B0606030504020204" pitchFamily="34" charset="0"/>
                <a:cs typeface="Vani" panose="020B0502040204020203" pitchFamily="34" charset="0"/>
              </a:rPr>
              <a:t>nd</a:t>
            </a:r>
            <a:r>
              <a:rPr lang="en-US" sz="5400" b="1" i="1" dirty="0">
                <a:solidFill>
                  <a:schemeClr val="bg1"/>
                </a:solidFill>
                <a:latin typeface="+mj-lt"/>
                <a:ea typeface="Open Sans" panose="020B0606030504020204" pitchFamily="34" charset="0"/>
                <a:cs typeface="Vani" panose="020B0502040204020203" pitchFamily="34" charset="0"/>
              </a:rPr>
              <a:t>  </a:t>
            </a:r>
            <a:r>
              <a:rPr lang="en-US" sz="5400" b="1" dirty="0">
                <a:solidFill>
                  <a:schemeClr val="bg1"/>
                </a:solidFill>
                <a:latin typeface="+mj-lt"/>
                <a:ea typeface="Open Sans" panose="020B0606030504020204" pitchFamily="34" charset="0"/>
                <a:cs typeface="Vani" panose="020B0502040204020203" pitchFamily="34" charset="0"/>
              </a:rPr>
              <a:t>Year Dentistry</a:t>
            </a:r>
          </a:p>
          <a:p>
            <a:pPr algn="ctr"/>
            <a:r>
              <a:rPr lang="en-US" sz="5700" b="1" dirty="0">
                <a:solidFill>
                  <a:schemeClr val="bg1"/>
                </a:solidFill>
                <a:latin typeface="+mj-lt"/>
                <a:cs typeface="Vani" panose="020B0502040204020203" pitchFamily="34" charset="0"/>
              </a:rPr>
              <a:t>Faculty Of Basic Medical Science </a:t>
            </a:r>
          </a:p>
          <a:p>
            <a:pPr algn="ctr"/>
            <a:r>
              <a:rPr lang="en-US" sz="5900" b="1" dirty="0">
                <a:solidFill>
                  <a:schemeClr val="bg1"/>
                </a:solidFill>
                <a:latin typeface="+mj-lt"/>
                <a:cs typeface="Vani" panose="020B0502040204020203" pitchFamily="34" charset="0"/>
              </a:rPr>
              <a:t>Libyan International Medical University</a:t>
            </a:r>
          </a:p>
          <a:p>
            <a:pPr algn="ctr">
              <a:defRPr/>
            </a:pPr>
            <a:r>
              <a:rPr lang="en-US" sz="5905" b="1" dirty="0">
                <a:solidFill>
                  <a:schemeClr val="bg1"/>
                </a:solidFill>
                <a:latin typeface="+mj-lt"/>
                <a:ea typeface="Open Sans" panose="020B0606030504020204" pitchFamily="34" charset="0"/>
                <a:cs typeface="Vani" panose="020B0502040204020203" pitchFamily="34" charset="0"/>
              </a:rPr>
              <a:t> </a:t>
            </a:r>
          </a:p>
        </p:txBody>
      </p:sp>
      <p:sp>
        <p:nvSpPr>
          <p:cNvPr id="20" name="TextBox 19">
            <a:extLst>
              <a:ext uri="{FF2B5EF4-FFF2-40B4-BE49-F238E27FC236}">
                <a16:creationId xmlns:a16="http://schemas.microsoft.com/office/drawing/2014/main" xmlns:p15="http://schemas.microsoft.com/office/powerpoint/2012/main" xmlns:p14="http://schemas.microsoft.com/office/powerpoint/2010/main" xmlns="" id="{9BF71E88-A0A1-440B-ABF9-DBF8076C9D49}"/>
              </a:ext>
            </a:extLst>
          </p:cNvPr>
          <p:cNvSpPr txBox="1">
            <a:spLocks noChangeArrowheads="1"/>
          </p:cNvSpPr>
          <p:nvPr/>
        </p:nvSpPr>
        <p:spPr bwMode="auto">
          <a:xfrm>
            <a:off x="22442894" y="5782594"/>
            <a:ext cx="9358398" cy="721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976" tIns="44988" rIns="89976" bIns="44988">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defTabSz="4628287">
              <a:defRPr/>
            </a:pPr>
            <a:r>
              <a:rPr lang="en-US" sz="4100" b="1" dirty="0">
                <a:latin typeface="+mj-lt"/>
              </a:rPr>
              <a:t>Non-Aphthous Ulcer : </a:t>
            </a:r>
          </a:p>
        </p:txBody>
      </p:sp>
      <p:sp>
        <p:nvSpPr>
          <p:cNvPr id="29" name="Rectangle 10">
            <a:extLst>
              <a:ext uri="{FF2B5EF4-FFF2-40B4-BE49-F238E27FC236}">
                <a16:creationId xmlns:a16="http://schemas.microsoft.com/office/drawing/2014/main" xmlns:p15="http://schemas.microsoft.com/office/powerpoint/2012/main" xmlns:p14="http://schemas.microsoft.com/office/powerpoint/2010/main" xmlns="" id="{B159E2ED-58ED-4C4D-AADA-65963204CFC8}"/>
              </a:ext>
            </a:extLst>
          </p:cNvPr>
          <p:cNvSpPr>
            <a:spLocks noChangeArrowheads="1"/>
          </p:cNvSpPr>
          <p:nvPr/>
        </p:nvSpPr>
        <p:spPr bwMode="auto">
          <a:xfrm>
            <a:off x="33106008" y="21437990"/>
            <a:ext cx="9799998" cy="824499"/>
          </a:xfrm>
          <a:prstGeom prst="rect">
            <a:avLst/>
          </a:prstGeom>
          <a:solidFill>
            <a:srgbClr val="A0BEC8"/>
          </a:solidFill>
          <a:ln w="12700">
            <a:noFill/>
            <a:miter lim="800000"/>
          </a:ln>
        </p:spPr>
        <p:txBody>
          <a:bodyPr wrap="none" lIns="269994" tIns="71998" rIns="269994" bIns="67482" anchor="ctr" anchorCtr="0"/>
          <a:lstStyle>
            <a:defPPr>
              <a:defRPr kern="1200" smtId="4294967295"/>
            </a:defPPr>
          </a:lstStyle>
          <a:p>
            <a:pPr defTabSz="4628287">
              <a:defRPr/>
            </a:pPr>
            <a:r>
              <a:rPr lang="en-US" sz="4100" b="1" dirty="0">
                <a:latin typeface="+mj-lt"/>
              </a:rPr>
              <a:t>References</a:t>
            </a:r>
          </a:p>
        </p:txBody>
      </p:sp>
      <p:sp>
        <p:nvSpPr>
          <p:cNvPr id="30" name="TextBox 19">
            <a:extLst>
              <a:ext uri="{FF2B5EF4-FFF2-40B4-BE49-F238E27FC236}">
                <a16:creationId xmlns:a16="http://schemas.microsoft.com/office/drawing/2014/main" xmlns:p15="http://schemas.microsoft.com/office/powerpoint/2012/main" xmlns:p14="http://schemas.microsoft.com/office/powerpoint/2010/main" xmlns="" id="{418E6029-BC8D-48A6-B73A-6AF8EE0DED0C}"/>
              </a:ext>
            </a:extLst>
          </p:cNvPr>
          <p:cNvSpPr txBox="1">
            <a:spLocks noChangeArrowheads="1"/>
          </p:cNvSpPr>
          <p:nvPr/>
        </p:nvSpPr>
        <p:spPr bwMode="auto">
          <a:xfrm>
            <a:off x="32983206" y="6137044"/>
            <a:ext cx="10464961" cy="2083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976" tIns="44988" rIns="89976" bIns="44988">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rtl="1"/>
            <a:r>
              <a:rPr lang="en-US" sz="3300" dirty="0" smtClean="0">
                <a:latin typeface="Verdana" panose="020B0604030504040204" pitchFamily="34" charset="0"/>
                <a:ea typeface="Verdana" panose="020B0604030504040204" pitchFamily="34" charset="0"/>
                <a:cs typeface="Verdana" panose="020B0604030504040204" pitchFamily="34" charset="0"/>
              </a:rPr>
              <a:t>  focal irritation </a:t>
            </a:r>
            <a:r>
              <a:rPr lang="en-US" sz="3300" dirty="0">
                <a:latin typeface="Verdana" panose="020B0604030504040204" pitchFamily="34" charset="0"/>
                <a:ea typeface="Verdana" panose="020B0604030504040204" pitchFamily="34" charset="0"/>
                <a:cs typeface="Verdana" panose="020B0604030504040204" pitchFamily="34" charset="0"/>
              </a:rPr>
              <a:t>due to low </a:t>
            </a:r>
            <a:r>
              <a:rPr lang="en-US" sz="3300" dirty="0" smtClean="0">
                <a:latin typeface="Verdana" panose="020B0604030504040204" pitchFamily="34" charset="0"/>
                <a:ea typeface="Verdana" panose="020B0604030504040204" pitchFamily="34" charset="0"/>
                <a:cs typeface="Verdana" panose="020B0604030504040204" pitchFamily="34" charset="0"/>
              </a:rPr>
              <a:t>pH, </a:t>
            </a:r>
            <a:r>
              <a:rPr lang="en-US" sz="3300" dirty="0">
                <a:latin typeface="Verdana" panose="020B0604030504040204" pitchFamily="34" charset="0"/>
                <a:ea typeface="Verdana" panose="020B0604030504040204" pitchFamily="34" charset="0"/>
                <a:cs typeface="Verdana" panose="020B0604030504040204" pitchFamily="34" charset="0"/>
              </a:rPr>
              <a:t>allergic </a:t>
            </a:r>
            <a:endParaRPr lang="en-US" sz="3300" dirty="0" smtClean="0">
              <a:latin typeface="Verdana" panose="020B0604030504040204" pitchFamily="34" charset="0"/>
              <a:ea typeface="Verdana" panose="020B0604030504040204" pitchFamily="34" charset="0"/>
              <a:cs typeface="Verdana" panose="020B0604030504040204" pitchFamily="34" charset="0"/>
            </a:endParaRPr>
          </a:p>
          <a:p>
            <a:pPr rtl="1"/>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 hypersensitivity and chemotherapeutic </a:t>
            </a:r>
          </a:p>
          <a:p>
            <a:pPr rtl="1"/>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 drugs cause stomatitis and </a:t>
            </a:r>
            <a:r>
              <a:rPr lang="en-US" sz="3300" dirty="0">
                <a:latin typeface="Verdana" panose="020B0604030504040204" pitchFamily="34" charset="0"/>
                <a:ea typeface="Verdana" panose="020B0604030504040204" pitchFamily="34" charset="0"/>
                <a:cs typeface="Verdana" panose="020B0604030504040204" pitchFamily="34" charset="0"/>
              </a:rPr>
              <a:t>oral </a:t>
            </a:r>
            <a:r>
              <a:rPr lang="en-US" sz="3300" dirty="0" smtClean="0">
                <a:latin typeface="Verdana" panose="020B0604030504040204" pitchFamily="34" charset="0"/>
                <a:ea typeface="Verdana" panose="020B0604030504040204" pitchFamily="34" charset="0"/>
                <a:cs typeface="Verdana" panose="020B0604030504040204" pitchFamily="34" charset="0"/>
              </a:rPr>
              <a:t>ulceration</a:t>
            </a:r>
            <a:r>
              <a:rPr lang="en-US" sz="3300" b="1" i="1" baseline="30000" dirty="0" smtClean="0">
                <a:latin typeface="Verdana" panose="020B0604030504040204" pitchFamily="34" charset="0"/>
                <a:ea typeface="Verdana" panose="020B0604030504040204" pitchFamily="34" charset="0"/>
                <a:cs typeface="Verdana" panose="020B0604030504040204" pitchFamily="34" charset="0"/>
              </a:rPr>
              <a:t>(19)</a:t>
            </a:r>
            <a:r>
              <a:rPr lang="en-US" sz="3300" dirty="0" smtClean="0">
                <a:latin typeface="Verdana" panose="020B0604030504040204" pitchFamily="34" charset="0"/>
                <a:ea typeface="Verdana" panose="020B0604030504040204" pitchFamily="34" charset="0"/>
                <a:cs typeface="Verdana" panose="020B0604030504040204" pitchFamily="34" charset="0"/>
              </a:rPr>
              <a:t>. </a:t>
            </a:r>
            <a:endParaRPr lang="en-US" sz="3300" dirty="0">
              <a:latin typeface="Verdana" panose="020B0604030504040204" pitchFamily="34" charset="0"/>
              <a:ea typeface="Verdana" panose="020B0604030504040204" pitchFamily="34" charset="0"/>
              <a:cs typeface="Verdana" panose="020B0604030504040204" pitchFamily="34" charset="0"/>
            </a:endParaRPr>
          </a:p>
          <a:p>
            <a:pPr rtl="1"/>
            <a:r>
              <a:rPr lang="en-US" sz="3051" dirty="0">
                <a:latin typeface="+mj-lt"/>
              </a:rPr>
              <a:t> </a:t>
            </a:r>
          </a:p>
        </p:txBody>
      </p:sp>
      <p:sp>
        <p:nvSpPr>
          <p:cNvPr id="31" name="Rectangle 10">
            <a:extLst>
              <a:ext uri="{FF2B5EF4-FFF2-40B4-BE49-F238E27FC236}">
                <a16:creationId xmlns:a16="http://schemas.microsoft.com/office/drawing/2014/main" xmlns:p15="http://schemas.microsoft.com/office/powerpoint/2012/main" xmlns:p14="http://schemas.microsoft.com/office/powerpoint/2010/main" xmlns="" id="{6127A719-505A-4C44-8032-B19C962A0648}"/>
              </a:ext>
            </a:extLst>
          </p:cNvPr>
          <p:cNvSpPr>
            <a:spLocks noChangeArrowheads="1"/>
          </p:cNvSpPr>
          <p:nvPr/>
        </p:nvSpPr>
        <p:spPr bwMode="auto">
          <a:xfrm>
            <a:off x="32983207" y="11962659"/>
            <a:ext cx="10023016" cy="859529"/>
          </a:xfrm>
          <a:prstGeom prst="rect">
            <a:avLst/>
          </a:prstGeom>
          <a:solidFill>
            <a:srgbClr val="A0BEC8"/>
          </a:solidFill>
          <a:ln w="12700">
            <a:noFill/>
            <a:miter lim="800000"/>
          </a:ln>
        </p:spPr>
        <p:txBody>
          <a:bodyPr wrap="none" lIns="269994" tIns="71998" rIns="269994" bIns="67482" anchor="ctr" anchorCtr="0"/>
          <a:lstStyle>
            <a:defPPr>
              <a:defRPr kern="1200" smtId="4294967295"/>
            </a:defPPr>
          </a:lstStyle>
          <a:p>
            <a:pPr defTabSz="4628287">
              <a:defRPr/>
            </a:pPr>
            <a:r>
              <a:rPr lang="en-US" sz="4100" b="1" dirty="0" smtClean="0">
                <a:latin typeface="+mj-lt"/>
              </a:rPr>
              <a:t>Conclusion:</a:t>
            </a:r>
            <a:endParaRPr lang="en-US" sz="4100" b="1" dirty="0">
              <a:latin typeface="+mj-lt"/>
            </a:endParaRPr>
          </a:p>
        </p:txBody>
      </p:sp>
      <p:pic>
        <p:nvPicPr>
          <p:cNvPr id="33" name="Picture 7" descr="C:\Users\FINE\AppData\Local\Microsoft\Windows\INetCacheContent.Word\BMS logo latest.jpg">
            <a:extLst>
              <a:ext uri="{FF2B5EF4-FFF2-40B4-BE49-F238E27FC236}">
                <a16:creationId xmlns:a16="http://schemas.microsoft.com/office/drawing/2014/main" xmlns="" id="{61DD2926-C359-4307-8433-61A2D4D2F66E}"/>
              </a:ext>
            </a:extLst>
          </p:cNvPr>
          <p:cNvPicPr/>
          <p:nvPr/>
        </p:nvPicPr>
        <p:blipFill rotWithShape="1">
          <a:blip r:embed="rId3">
            <a:extLst>
              <a:ext uri="{28A0092B-C50C-407E-A947-70E740481C1C}">
                <a14:useLocalDpi xmlns:a14="http://schemas.microsoft.com/office/drawing/2010/main" val="0"/>
              </a:ext>
            </a:extLst>
          </a:blip>
          <a:srcRect l="1723" t="1907" r="-1" b="1901"/>
          <a:stretch/>
        </p:blipFill>
        <p:spPr bwMode="auto">
          <a:xfrm>
            <a:off x="37753361" y="589119"/>
            <a:ext cx="5292384" cy="37727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2" name="صورة 9"/>
          <p:cNvPicPr>
            <a:picLocks noChangeAspect="1"/>
          </p:cNvPicPr>
          <p:nvPr/>
        </p:nvPicPr>
        <p:blipFill rotWithShape="1">
          <a:blip r:embed="rId4">
            <a:extLst>
              <a:ext uri="{28A0092B-C50C-407E-A947-70E740481C1C}">
                <a14:useLocalDpi xmlns:a14="http://schemas.microsoft.com/office/drawing/2010/main" val="0"/>
              </a:ext>
            </a:extLst>
          </a:blip>
          <a:srcRect l="-223" t="15040" r="1677" b="18404"/>
          <a:stretch/>
        </p:blipFill>
        <p:spPr>
          <a:xfrm>
            <a:off x="107194" y="376043"/>
            <a:ext cx="5174886" cy="40698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8" name="TextBox 19">
            <a:extLst>
              <a:ext uri="{FF2B5EF4-FFF2-40B4-BE49-F238E27FC236}">
                <a16:creationId xmlns:a16="http://schemas.microsoft.com/office/drawing/2014/main" xmlns:p15="http://schemas.microsoft.com/office/powerpoint/2012/main" xmlns:p14="http://schemas.microsoft.com/office/powerpoint/2010/main" xmlns="" id="{660D2150-C4B6-4E14-B13B-A9330CA0275C}"/>
              </a:ext>
            </a:extLst>
          </p:cNvPr>
          <p:cNvSpPr txBox="1">
            <a:spLocks noChangeArrowheads="1"/>
          </p:cNvSpPr>
          <p:nvPr/>
        </p:nvSpPr>
        <p:spPr bwMode="auto">
          <a:xfrm>
            <a:off x="435475" y="6767247"/>
            <a:ext cx="9870355" cy="411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976" tIns="44988" rIns="89976" bIns="44988">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rtl="1"/>
            <a:r>
              <a:rPr lang="en-US" sz="3248" b="1" dirty="0" smtClean="0">
                <a:latin typeface="Verdana" panose="020B0604030504040204" pitchFamily="34" charset="0"/>
                <a:ea typeface="Verdana" panose="020B0604030504040204" pitchFamily="34" charset="0"/>
                <a:cs typeface="Verdana" panose="020B0604030504040204" pitchFamily="34" charset="0"/>
              </a:rPr>
              <a:t>  Oral</a:t>
            </a:r>
            <a:r>
              <a:rPr lang="en-US" sz="3248" dirty="0" smtClean="0">
                <a:latin typeface="Verdana" panose="020B0604030504040204" pitchFamily="34" charset="0"/>
                <a:ea typeface="Verdana" panose="020B0604030504040204" pitchFamily="34" charset="0"/>
                <a:cs typeface="Verdana" panose="020B0604030504040204" pitchFamily="34" charset="0"/>
              </a:rPr>
              <a:t> </a:t>
            </a:r>
            <a:r>
              <a:rPr lang="en-US" sz="3248" b="1" dirty="0" smtClean="0">
                <a:latin typeface="Verdana" panose="020B0604030504040204" pitchFamily="34" charset="0"/>
                <a:ea typeface="Verdana" panose="020B0604030504040204" pitchFamily="34" charset="0"/>
                <a:cs typeface="Verdana" panose="020B0604030504040204" pitchFamily="34" charset="0"/>
              </a:rPr>
              <a:t>ulcer:</a:t>
            </a:r>
            <a:r>
              <a:rPr lang="en-US" sz="3248" dirty="0" smtClean="0">
                <a:latin typeface="Verdana" panose="020B0604030504040204" pitchFamily="34" charset="0"/>
                <a:ea typeface="Verdana" panose="020B0604030504040204" pitchFamily="34" charset="0"/>
                <a:cs typeface="Verdana" panose="020B0604030504040204" pitchFamily="34" charset="0"/>
              </a:rPr>
              <a:t> </a:t>
            </a:r>
            <a:r>
              <a:rPr lang="en-US" sz="3248" dirty="0">
                <a:latin typeface="Verdana" panose="020B0604030504040204" pitchFamily="34" charset="0"/>
                <a:ea typeface="Verdana" panose="020B0604030504040204" pitchFamily="34" charset="0"/>
                <a:cs typeface="Verdana" panose="020B0604030504040204" pitchFamily="34" charset="0"/>
              </a:rPr>
              <a:t>is </a:t>
            </a:r>
            <a:r>
              <a:rPr lang="en-US" sz="3248" dirty="0" smtClean="0">
                <a:latin typeface="Verdana" panose="020B0604030504040204" pitchFamily="34" charset="0"/>
                <a:ea typeface="Verdana" panose="020B0604030504040204" pitchFamily="34" charset="0"/>
                <a:cs typeface="Verdana" panose="020B0604030504040204" pitchFamily="34" charset="0"/>
              </a:rPr>
              <a:t>discontinuity of oral  </a:t>
            </a:r>
          </a:p>
          <a:p>
            <a:pPr rtl="1"/>
            <a:r>
              <a:rPr lang="en-US" sz="3248" dirty="0">
                <a:latin typeface="Verdana" panose="020B0604030504040204" pitchFamily="34" charset="0"/>
                <a:ea typeface="Verdana" panose="020B0604030504040204" pitchFamily="34" charset="0"/>
                <a:cs typeface="Verdana" panose="020B0604030504040204" pitchFamily="34" charset="0"/>
              </a:rPr>
              <a:t> </a:t>
            </a:r>
            <a:r>
              <a:rPr lang="en-US" sz="3248" dirty="0" smtClean="0">
                <a:latin typeface="Verdana" panose="020B0604030504040204" pitchFamily="34" charset="0"/>
                <a:ea typeface="Verdana" panose="020B0604030504040204" pitchFamily="34" charset="0"/>
                <a:cs typeface="Verdana" panose="020B0604030504040204" pitchFamily="34" charset="0"/>
              </a:rPr>
              <a:t>  mucosa, that is produced by necrosis of   </a:t>
            </a:r>
          </a:p>
          <a:p>
            <a:pPr rtl="1"/>
            <a:r>
              <a:rPr lang="en-US" sz="3248" dirty="0">
                <a:latin typeface="Verdana" panose="020B0604030504040204" pitchFamily="34" charset="0"/>
                <a:ea typeface="Verdana" panose="020B0604030504040204" pitchFamily="34" charset="0"/>
                <a:cs typeface="Verdana" panose="020B0604030504040204" pitchFamily="34" charset="0"/>
              </a:rPr>
              <a:t> </a:t>
            </a:r>
            <a:r>
              <a:rPr lang="en-US" sz="3248" dirty="0" smtClean="0">
                <a:latin typeface="Verdana" panose="020B0604030504040204" pitchFamily="34" charset="0"/>
                <a:ea typeface="Verdana" panose="020B0604030504040204" pitchFamily="34" charset="0"/>
                <a:cs typeface="Verdana" panose="020B0604030504040204" pitchFamily="34" charset="0"/>
              </a:rPr>
              <a:t>  cells </a:t>
            </a:r>
            <a:r>
              <a:rPr lang="en-US" sz="3300" dirty="0" smtClean="0">
                <a:latin typeface="Verdana" panose="020B0604030504040204" pitchFamily="34" charset="0"/>
                <a:ea typeface="Verdana" panose="020B0604030504040204" pitchFamily="34" charset="0"/>
                <a:cs typeface="Verdana" panose="020B0604030504040204" pitchFamily="34" charset="0"/>
              </a:rPr>
              <a:t>followed </a:t>
            </a:r>
            <a:r>
              <a:rPr lang="en-US" sz="3300" dirty="0">
                <a:latin typeface="Verdana" panose="020B0604030504040204" pitchFamily="34" charset="0"/>
                <a:ea typeface="Verdana" panose="020B0604030504040204" pitchFamily="34" charset="0"/>
                <a:cs typeface="Verdana" panose="020B0604030504040204" pitchFamily="34" charset="0"/>
              </a:rPr>
              <a:t>by shedding </a:t>
            </a:r>
            <a:r>
              <a:rPr lang="en-US" sz="3300" dirty="0" smtClean="0">
                <a:latin typeface="Verdana" panose="020B0604030504040204" pitchFamily="34" charset="0"/>
                <a:ea typeface="Verdana" panose="020B0604030504040204" pitchFamily="34" charset="0"/>
                <a:cs typeface="Verdana" panose="020B0604030504040204" pitchFamily="34" charset="0"/>
              </a:rPr>
              <a:t>of</a:t>
            </a:r>
          </a:p>
          <a:p>
            <a:pPr rtl="1"/>
            <a:r>
              <a:rPr lang="en-US" sz="3300" dirty="0" smtClean="0">
                <a:latin typeface="Verdana" panose="020B0604030504040204" pitchFamily="34" charset="0"/>
                <a:ea typeface="Verdana" panose="020B0604030504040204" pitchFamily="34" charset="0"/>
                <a:cs typeface="Verdana" panose="020B0604030504040204" pitchFamily="34" charset="0"/>
              </a:rPr>
              <a:t>   inflammatory </a:t>
            </a:r>
            <a:r>
              <a:rPr lang="en-US" sz="3300" dirty="0">
                <a:latin typeface="Verdana" panose="020B0604030504040204" pitchFamily="34" charset="0"/>
                <a:ea typeface="Verdana" panose="020B0604030504040204" pitchFamily="34" charset="0"/>
                <a:cs typeface="Verdana" panose="020B0604030504040204" pitchFamily="34" charset="0"/>
              </a:rPr>
              <a:t>necrotic tissue</a:t>
            </a:r>
            <a:r>
              <a:rPr lang="en-US" sz="3300" dirty="0" smtClean="0">
                <a:latin typeface="Verdana" panose="020B0604030504040204" pitchFamily="34" charset="0"/>
                <a:ea typeface="Verdana" panose="020B0604030504040204" pitchFamily="34" charset="0"/>
                <a:cs typeface="Verdana" panose="020B0604030504040204" pitchFamily="34" charset="0"/>
              </a:rPr>
              <a:t>, classified </a:t>
            </a:r>
          </a:p>
          <a:p>
            <a:pPr rtl="1"/>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  into </a:t>
            </a:r>
            <a:r>
              <a:rPr lang="en-US" sz="3300" dirty="0" err="1">
                <a:latin typeface="Verdana" panose="020B0604030504040204" pitchFamily="34" charset="0"/>
                <a:ea typeface="Verdana" panose="020B0604030504040204" pitchFamily="34" charset="0"/>
                <a:cs typeface="Verdana" panose="020B0604030504040204" pitchFamily="34" charset="0"/>
              </a:rPr>
              <a:t>aphthous</a:t>
            </a:r>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and non-</a:t>
            </a:r>
            <a:r>
              <a:rPr lang="en-US" sz="3300" dirty="0" err="1" smtClean="0">
                <a:latin typeface="Verdana" panose="020B0604030504040204" pitchFamily="34" charset="0"/>
                <a:ea typeface="Verdana" panose="020B0604030504040204" pitchFamily="34" charset="0"/>
                <a:cs typeface="Verdana" panose="020B0604030504040204" pitchFamily="34" charset="0"/>
              </a:rPr>
              <a:t>aphthous</a:t>
            </a:r>
            <a:r>
              <a:rPr lang="en-US" sz="3300" dirty="0" smtClean="0">
                <a:latin typeface="Verdana" panose="020B0604030504040204" pitchFamily="34" charset="0"/>
                <a:ea typeface="Verdana" panose="020B0604030504040204" pitchFamily="34" charset="0"/>
                <a:cs typeface="Verdana" panose="020B0604030504040204" pitchFamily="34" charset="0"/>
              </a:rPr>
              <a:t> </a:t>
            </a:r>
            <a:r>
              <a:rPr lang="en-US" sz="3300" dirty="0">
                <a:latin typeface="Verdana" panose="020B0604030504040204" pitchFamily="34" charset="0"/>
                <a:ea typeface="Verdana" panose="020B0604030504040204" pitchFamily="34" charset="0"/>
                <a:cs typeface="Verdana" panose="020B0604030504040204" pitchFamily="34" charset="0"/>
              </a:rPr>
              <a:t>ulcer.</a:t>
            </a:r>
          </a:p>
          <a:p>
            <a:pPr rtl="1"/>
            <a:endParaRPr lang="en-US" sz="3248" dirty="0">
              <a:latin typeface="Verdana" panose="020B0604030504040204" pitchFamily="34" charset="0"/>
              <a:ea typeface="Verdana" panose="020B0604030504040204" pitchFamily="34" charset="0"/>
              <a:cs typeface="Verdana" panose="020B0604030504040204" pitchFamily="34" charset="0"/>
            </a:endParaRPr>
          </a:p>
          <a:p>
            <a:pPr rtl="1"/>
            <a:r>
              <a:rPr lang="en-US" sz="3248" dirty="0">
                <a:latin typeface="Verdana" panose="020B0604030504040204" pitchFamily="34" charset="0"/>
                <a:ea typeface="Verdana" panose="020B0604030504040204" pitchFamily="34" charset="0"/>
                <a:cs typeface="Verdana" panose="020B0604030504040204" pitchFamily="34" charset="0"/>
              </a:rPr>
              <a:t> </a:t>
            </a:r>
          </a:p>
          <a:p>
            <a:endParaRPr lang="ar-LY" sz="3248" dirty="0">
              <a:latin typeface="Verdana" panose="020B0604030504040204" pitchFamily="34" charset="0"/>
              <a:ea typeface="Verdana" panose="020B0604030504040204" pitchFamily="34" charset="0"/>
              <a:cs typeface="Times New Roman" panose="02020603050405020304" pitchFamily="18" charset="0"/>
            </a:endParaRPr>
          </a:p>
        </p:txBody>
      </p:sp>
      <p:pic>
        <p:nvPicPr>
          <p:cNvPr id="2055" name="Picture 205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97883" y="27241923"/>
            <a:ext cx="6205613" cy="3881010"/>
          </a:xfrm>
          <a:prstGeom prst="rect">
            <a:avLst/>
          </a:prstGeom>
          <a:ln>
            <a:noFill/>
          </a:ln>
          <a:effectLst>
            <a:outerShdw blurRad="190500" algn="tl" rotWithShape="0">
              <a:srgbClr val="000000">
                <a:alpha val="70000"/>
              </a:srgbClr>
            </a:outerShdw>
          </a:effectLst>
        </p:spPr>
      </p:pic>
      <p:grpSp>
        <p:nvGrpSpPr>
          <p:cNvPr id="10" name="Group 9"/>
          <p:cNvGrpSpPr/>
          <p:nvPr/>
        </p:nvGrpSpPr>
        <p:grpSpPr>
          <a:xfrm>
            <a:off x="10066899" y="22797935"/>
            <a:ext cx="11589558" cy="3712000"/>
            <a:chOff x="9753962" y="21313483"/>
            <a:chExt cx="11589558" cy="3712000"/>
          </a:xfrm>
        </p:grpSpPr>
        <p:sp>
          <p:nvSpPr>
            <p:cNvPr id="12" name="TextBox 11"/>
            <p:cNvSpPr txBox="1"/>
            <p:nvPr/>
          </p:nvSpPr>
          <p:spPr>
            <a:xfrm>
              <a:off x="9753962" y="22001963"/>
              <a:ext cx="11589558" cy="3023520"/>
            </a:xfrm>
            <a:prstGeom prst="rect">
              <a:avLst/>
            </a:prstGeom>
            <a:noFill/>
          </p:spPr>
          <p:txBody>
            <a:bodyPr wrap="square" rtlCol="1">
              <a:spAutoFit/>
            </a:bodyPr>
            <a:lstStyle/>
            <a:p>
              <a:r>
                <a:rPr lang="en-US" sz="3200" dirty="0" smtClean="0">
                  <a:latin typeface="Verdana" panose="020B0604030504040204" pitchFamily="34" charset="0"/>
                  <a:ea typeface="Verdana" panose="020B0604030504040204" pitchFamily="34" charset="0"/>
                  <a:cs typeface="Verdana" panose="020B0604030504040204" pitchFamily="34" charset="0"/>
                </a:rPr>
                <a:t>   Vitamin </a:t>
              </a:r>
              <a:r>
                <a:rPr lang="en-US" sz="3200" dirty="0">
                  <a:latin typeface="Verdana" panose="020B0604030504040204" pitchFamily="34" charset="0"/>
                  <a:ea typeface="Verdana" panose="020B0604030504040204" pitchFamily="34" charset="0"/>
                  <a:cs typeface="Verdana" panose="020B0604030504040204" pitchFamily="34" charset="0"/>
                </a:rPr>
                <a:t>B1, B2, B6 and B12 deficiency </a:t>
              </a:r>
              <a:r>
                <a:rPr lang="en-US" sz="3200" dirty="0" smtClean="0">
                  <a:latin typeface="Verdana" panose="020B0604030504040204" pitchFamily="34" charset="0"/>
                  <a:ea typeface="Verdana" panose="020B0604030504040204" pitchFamily="34" charset="0"/>
                  <a:cs typeface="Verdana" panose="020B0604030504040204" pitchFamily="34" charset="0"/>
                </a:rPr>
                <a:t>is considered  </a:t>
              </a:r>
            </a:p>
            <a:p>
              <a:r>
                <a:rPr lang="en-US" sz="3200" dirty="0">
                  <a:latin typeface="Verdana" panose="020B0604030504040204" pitchFamily="34" charset="0"/>
                  <a:ea typeface="Verdana" panose="020B0604030504040204" pitchFamily="34" charset="0"/>
                  <a:cs typeface="Verdana" panose="020B0604030504040204" pitchFamily="34" charset="0"/>
                </a:rPr>
                <a:t> </a:t>
              </a:r>
              <a:r>
                <a:rPr lang="en-US" sz="3200" dirty="0" smtClean="0">
                  <a:latin typeface="Verdana" panose="020B0604030504040204" pitchFamily="34" charset="0"/>
                  <a:ea typeface="Verdana" panose="020B0604030504040204" pitchFamily="34" charset="0"/>
                  <a:cs typeface="Verdana" panose="020B0604030504040204" pitchFamily="34" charset="0"/>
                </a:rPr>
                <a:t>   to be a cause recurrent </a:t>
              </a:r>
              <a:r>
                <a:rPr lang="en-US" sz="3200" dirty="0" err="1">
                  <a:latin typeface="Verdana" panose="020B0604030504040204" pitchFamily="34" charset="0"/>
                  <a:ea typeface="Verdana" panose="020B0604030504040204" pitchFamily="34" charset="0"/>
                  <a:cs typeface="Verdana" panose="020B0604030504040204" pitchFamily="34" charset="0"/>
                </a:rPr>
                <a:t>aphthous</a:t>
              </a:r>
              <a:r>
                <a:rPr lang="en-US" sz="3200" dirty="0">
                  <a:latin typeface="Verdana" panose="020B0604030504040204" pitchFamily="34" charset="0"/>
                  <a:ea typeface="Verdana" panose="020B0604030504040204" pitchFamily="34" charset="0"/>
                  <a:cs typeface="Verdana" panose="020B0604030504040204" pitchFamily="34" charset="0"/>
                </a:rPr>
                <a:t> </a:t>
              </a:r>
              <a:r>
                <a:rPr lang="en-US" sz="3200" dirty="0" smtClean="0">
                  <a:latin typeface="Verdana" panose="020B0604030504040204" pitchFamily="34" charset="0"/>
                  <a:ea typeface="Verdana" panose="020B0604030504040204" pitchFamily="34" charset="0"/>
                  <a:cs typeface="Verdana" panose="020B0604030504040204" pitchFamily="34" charset="0"/>
                </a:rPr>
                <a:t>ulceration</a:t>
              </a:r>
              <a:r>
                <a:rPr lang="en-US" sz="3200" b="1" i="1" baseline="30000" dirty="0" smtClean="0">
                  <a:latin typeface="Verdana" panose="020B0604030504040204" pitchFamily="34" charset="0"/>
                  <a:ea typeface="Verdana" panose="020B0604030504040204" pitchFamily="34" charset="0"/>
                  <a:cs typeface="Verdana" panose="020B0604030504040204" pitchFamily="34" charset="0"/>
                </a:rPr>
                <a:t>(12)</a:t>
              </a:r>
              <a:r>
                <a:rPr lang="en-US" sz="3200" dirty="0" smtClean="0">
                  <a:latin typeface="Verdana" panose="020B0604030504040204" pitchFamily="34" charset="0"/>
                  <a:ea typeface="Verdana" panose="020B0604030504040204" pitchFamily="34" charset="0"/>
                  <a:cs typeface="Verdana" panose="020B0604030504040204" pitchFamily="34" charset="0"/>
                </a:rPr>
                <a:t>.</a:t>
              </a:r>
              <a:endParaRPr lang="en-US" sz="3200" dirty="0">
                <a:latin typeface="Verdana" panose="020B0604030504040204" pitchFamily="34" charset="0"/>
                <a:ea typeface="Verdana" panose="020B0604030504040204" pitchFamily="34" charset="0"/>
                <a:cs typeface="Verdana" panose="020B0604030504040204" pitchFamily="34" charset="0"/>
              </a:endParaRPr>
            </a:p>
            <a:p>
              <a:endParaRPr lang="en-US" sz="3200" dirty="0">
                <a:latin typeface="Verdana" panose="020B0604030504040204" pitchFamily="34" charset="0"/>
                <a:ea typeface="Verdana" panose="020B0604030504040204" pitchFamily="34" charset="0"/>
                <a:cs typeface="Verdana" panose="020B0604030504040204" pitchFamily="34" charset="0"/>
              </a:endParaRPr>
            </a:p>
            <a:p>
              <a:endParaRPr lang="ar-LY" sz="3149" dirty="0">
                <a:latin typeface="+mj-lt"/>
              </a:endParaRPr>
            </a:p>
            <a:p>
              <a:endParaRPr lang="ar-LY" sz="3149" dirty="0">
                <a:latin typeface="+mj-lt"/>
              </a:endParaRPr>
            </a:p>
            <a:p>
              <a:endParaRPr lang="ar-LY" sz="3149" dirty="0">
                <a:latin typeface="+mj-lt"/>
              </a:endParaRPr>
            </a:p>
          </p:txBody>
        </p:sp>
        <p:sp>
          <p:nvSpPr>
            <p:cNvPr id="13" name="TextBox 12"/>
            <p:cNvSpPr txBox="1"/>
            <p:nvPr/>
          </p:nvSpPr>
          <p:spPr>
            <a:xfrm>
              <a:off x="9951697" y="21313483"/>
              <a:ext cx="5750292" cy="646331"/>
            </a:xfrm>
            <a:prstGeom prst="rect">
              <a:avLst/>
            </a:prstGeom>
            <a:noFill/>
          </p:spPr>
          <p:txBody>
            <a:bodyPr wrap="none" rtlCol="1">
              <a:spAutoFit/>
            </a:bodyPr>
            <a:lstStyle/>
            <a:p>
              <a:r>
                <a:rPr lang="en-US" sz="3600" b="1" dirty="0" smtClean="0"/>
                <a:t>3</a:t>
              </a:r>
              <a:r>
                <a:rPr lang="en-US" sz="3600" b="1" dirty="0"/>
                <a:t>) Nutritional Deficiency :</a:t>
              </a:r>
              <a:endParaRPr lang="ar-LY" sz="3600" b="1" dirty="0"/>
            </a:p>
          </p:txBody>
        </p:sp>
      </p:grpSp>
      <p:sp>
        <p:nvSpPr>
          <p:cNvPr id="2063" name="TextBox 2062"/>
          <p:cNvSpPr txBox="1"/>
          <p:nvPr/>
        </p:nvSpPr>
        <p:spPr>
          <a:xfrm>
            <a:off x="10305831" y="24886925"/>
            <a:ext cx="11497958" cy="2169825"/>
          </a:xfrm>
          <a:prstGeom prst="rect">
            <a:avLst/>
          </a:prstGeom>
          <a:noFill/>
        </p:spPr>
        <p:txBody>
          <a:bodyPr wrap="square" rtlCol="1">
            <a:spAutoFit/>
          </a:bodyPr>
          <a:lstStyle/>
          <a:p>
            <a:r>
              <a:rPr lang="en-US" sz="3600" b="1" dirty="0" smtClean="0">
                <a:latin typeface="Arial" panose="020B0604020202020204" pitchFamily="34" charset="0"/>
                <a:cs typeface="Arial" panose="020B0604020202020204" pitchFamily="34" charset="0"/>
              </a:rPr>
              <a:t>4</a:t>
            </a:r>
            <a:r>
              <a:rPr lang="en-US" sz="3600" b="1" dirty="0">
                <a:latin typeface="Arial" panose="020B0604020202020204" pitchFamily="34" charset="0"/>
                <a:cs typeface="Arial" panose="020B0604020202020204" pitchFamily="34" charset="0"/>
              </a:rPr>
              <a:t>) </a:t>
            </a:r>
            <a:r>
              <a:rPr lang="en-US" sz="3600" b="1" dirty="0" smtClean="0">
                <a:latin typeface="Arial" panose="020B0604020202020204" pitchFamily="34" charset="0"/>
                <a:cs typeface="Arial" panose="020B0604020202020204" pitchFamily="34" charset="0"/>
              </a:rPr>
              <a:t>Drugs :</a:t>
            </a:r>
          </a:p>
          <a:p>
            <a:r>
              <a:rPr lang="en-US" sz="3300" dirty="0" smtClean="0">
                <a:latin typeface="Verdana" panose="020B0604030504040204" pitchFamily="34" charset="0"/>
                <a:ea typeface="Verdana" panose="020B0604030504040204" pitchFamily="34" charset="0"/>
                <a:cs typeface="Verdana" panose="020B0604030504040204" pitchFamily="34" charset="0"/>
              </a:rPr>
              <a:t> cyclooxygenase-2 </a:t>
            </a:r>
            <a:r>
              <a:rPr lang="en-US" sz="3300" dirty="0">
                <a:latin typeface="Verdana" panose="020B0604030504040204" pitchFamily="34" charset="0"/>
                <a:ea typeface="Verdana" panose="020B0604030504040204" pitchFamily="34" charset="0"/>
                <a:cs typeface="Verdana" panose="020B0604030504040204" pitchFamily="34" charset="0"/>
              </a:rPr>
              <a:t>inhibitors, and the angiotensin </a:t>
            </a:r>
            <a:r>
              <a:rPr lang="en-US" sz="3300" dirty="0" smtClean="0">
                <a:latin typeface="Verdana" panose="020B0604030504040204" pitchFamily="34" charset="0"/>
                <a:ea typeface="Verdana" panose="020B0604030504040204" pitchFamily="34" charset="0"/>
                <a:cs typeface="Verdana" panose="020B0604030504040204" pitchFamily="34" charset="0"/>
              </a:rPr>
              <a:t> </a:t>
            </a:r>
          </a:p>
          <a:p>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 receptor blocker </a:t>
            </a:r>
            <a:r>
              <a:rPr lang="en-US" sz="3300" dirty="0">
                <a:latin typeface="Verdana" panose="020B0604030504040204" pitchFamily="34" charset="0"/>
                <a:ea typeface="Verdana" panose="020B0604030504040204" pitchFamily="34" charset="0"/>
                <a:cs typeface="Verdana" panose="020B0604030504040204" pitchFamily="34" charset="0"/>
              </a:rPr>
              <a:t>have  been implicated in the </a:t>
            </a:r>
            <a:r>
              <a:rPr lang="en-US" sz="3300" dirty="0" smtClean="0">
                <a:latin typeface="Verdana" panose="020B0604030504040204" pitchFamily="34" charset="0"/>
                <a:ea typeface="Verdana" panose="020B0604030504040204" pitchFamily="34" charset="0"/>
                <a:cs typeface="Verdana" panose="020B0604030504040204" pitchFamily="34" charset="0"/>
              </a:rPr>
              <a:t> </a:t>
            </a:r>
          </a:p>
          <a:p>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 development </a:t>
            </a:r>
            <a:r>
              <a:rPr lang="en-US" sz="3300" dirty="0">
                <a:latin typeface="Verdana" panose="020B0604030504040204" pitchFamily="34" charset="0"/>
                <a:ea typeface="Verdana" panose="020B0604030504040204" pitchFamily="34" charset="0"/>
                <a:cs typeface="Verdana" panose="020B0604030504040204" pitchFamily="34" charset="0"/>
              </a:rPr>
              <a:t>of  Aphthous like ulcers </a:t>
            </a:r>
            <a:r>
              <a:rPr lang="en-US" sz="3300" b="1" i="1" baseline="30000" dirty="0" smtClean="0">
                <a:latin typeface="Verdana" panose="020B0604030504040204" pitchFamily="34" charset="0"/>
                <a:ea typeface="Verdana" panose="020B0604030504040204" pitchFamily="34" charset="0"/>
                <a:cs typeface="Verdana" panose="020B0604030504040204" pitchFamily="34" charset="0"/>
              </a:rPr>
              <a:t>(13)</a:t>
            </a:r>
            <a:r>
              <a:rPr lang="en-US" sz="3300" dirty="0" smtClean="0">
                <a:latin typeface="Verdana" panose="020B0604030504040204" pitchFamily="34" charset="0"/>
                <a:ea typeface="Verdana" panose="020B0604030504040204" pitchFamily="34" charset="0"/>
                <a:cs typeface="Verdana" panose="020B0604030504040204" pitchFamily="34" charset="0"/>
              </a:rPr>
              <a:t>.</a:t>
            </a:r>
            <a:endParaRPr lang="ar-LY" sz="3300" dirty="0">
              <a:latin typeface="Verdana" panose="020B0604030504040204" pitchFamily="34" charset="0"/>
              <a:ea typeface="Verdana" panose="020B0604030504040204" pitchFamily="34" charset="0"/>
            </a:endParaRPr>
          </a:p>
        </p:txBody>
      </p:sp>
      <p:sp>
        <p:nvSpPr>
          <p:cNvPr id="28" name="TextBox 27"/>
          <p:cNvSpPr txBox="1"/>
          <p:nvPr/>
        </p:nvSpPr>
        <p:spPr>
          <a:xfrm>
            <a:off x="22526262" y="6722103"/>
            <a:ext cx="9897515" cy="2631490"/>
          </a:xfrm>
          <a:prstGeom prst="rect">
            <a:avLst/>
          </a:prstGeom>
          <a:noFill/>
        </p:spPr>
        <p:txBody>
          <a:bodyPr wrap="square" rtlCol="1">
            <a:spAutoFit/>
          </a:bodyPr>
          <a:lstStyle/>
          <a:p>
            <a:r>
              <a:rPr lang="en-US" sz="3300" dirty="0">
                <a:latin typeface="Verdana" panose="020B0604030504040204" pitchFamily="34" charset="0"/>
                <a:ea typeface="Verdana" panose="020B0604030504040204" pitchFamily="34" charset="0"/>
                <a:cs typeface="Verdana" panose="020B0604030504040204" pitchFamily="34" charset="0"/>
              </a:rPr>
              <a:t>The traumatic oral ulcer is very common and can be caused by acute or chronic trauma, may result from accidentally biting or secondary to mastication, burn, sharp edges of food or to </a:t>
            </a:r>
            <a:r>
              <a:rPr lang="en-US" sz="3300" dirty="0" smtClean="0">
                <a:latin typeface="Verdana" panose="020B0604030504040204" pitchFamily="34" charset="0"/>
                <a:ea typeface="Verdana" panose="020B0604030504040204" pitchFamily="34" charset="0"/>
                <a:cs typeface="Verdana" panose="020B0604030504040204" pitchFamily="34" charset="0"/>
              </a:rPr>
              <a:t>toothbrush</a:t>
            </a:r>
            <a:r>
              <a:rPr lang="en-US" sz="3300" b="1" i="1" baseline="30000" dirty="0" smtClean="0">
                <a:latin typeface="Verdana" panose="020B0604030504040204" pitchFamily="34" charset="0"/>
                <a:ea typeface="Verdana" panose="020B0604030504040204" pitchFamily="34" charset="0"/>
                <a:cs typeface="Verdana" panose="020B0604030504040204" pitchFamily="34" charset="0"/>
              </a:rPr>
              <a:t>(14)</a:t>
            </a:r>
            <a:r>
              <a:rPr lang="en-US" sz="3300" dirty="0" smtClean="0">
                <a:latin typeface="Verdana" panose="020B0604030504040204" pitchFamily="34" charset="0"/>
                <a:ea typeface="Verdana" panose="020B0604030504040204" pitchFamily="34" charset="0"/>
                <a:cs typeface="Verdana" panose="020B0604030504040204" pitchFamily="34" charset="0"/>
              </a:rPr>
              <a:t>.</a:t>
            </a:r>
            <a:endParaRPr lang="ar-LY" sz="3300" dirty="0">
              <a:latin typeface="Verdana" panose="020B0604030504040204" pitchFamily="34" charset="0"/>
              <a:ea typeface="Verdana" panose="020B0604030504040204" pitchFamily="34" charset="0"/>
            </a:endParaRPr>
          </a:p>
        </p:txBody>
      </p:sp>
      <p:sp>
        <p:nvSpPr>
          <p:cNvPr id="2058" name="TextBox 2057"/>
          <p:cNvSpPr txBox="1"/>
          <p:nvPr/>
        </p:nvSpPr>
        <p:spPr>
          <a:xfrm>
            <a:off x="22232319" y="9433077"/>
            <a:ext cx="6051657" cy="661720"/>
          </a:xfrm>
          <a:prstGeom prst="rect">
            <a:avLst/>
          </a:prstGeom>
          <a:noFill/>
        </p:spPr>
        <p:txBody>
          <a:bodyPr wrap="none" rtlCol="1">
            <a:spAutoFit/>
          </a:bodyPr>
          <a:lstStyle/>
          <a:p>
            <a:r>
              <a:rPr lang="en-US" sz="3700" b="1" dirty="0" smtClean="0">
                <a:latin typeface="+mj-lt"/>
                <a:ea typeface="Verdana" panose="020B0604030504040204" pitchFamily="34" charset="0"/>
                <a:cs typeface="Verdana" panose="020B0604030504040204" pitchFamily="34" charset="0"/>
              </a:rPr>
              <a:t> 1</a:t>
            </a:r>
            <a:r>
              <a:rPr lang="en-US" sz="3700" b="1" dirty="0">
                <a:latin typeface="+mj-lt"/>
                <a:ea typeface="Verdana" panose="020B0604030504040204" pitchFamily="34" charset="0"/>
                <a:cs typeface="Verdana" panose="020B0604030504040204" pitchFamily="34" charset="0"/>
              </a:rPr>
              <a:t>) Autoimmune disease : </a:t>
            </a:r>
            <a:endParaRPr lang="ar-LY" sz="3700" b="1" dirty="0">
              <a:latin typeface="+mj-lt"/>
              <a:ea typeface="Verdana" panose="020B0604030504040204" pitchFamily="34" charset="0"/>
            </a:endParaRPr>
          </a:p>
        </p:txBody>
      </p:sp>
      <p:sp>
        <p:nvSpPr>
          <p:cNvPr id="2064" name="TextBox 2063"/>
          <p:cNvSpPr txBox="1"/>
          <p:nvPr/>
        </p:nvSpPr>
        <p:spPr>
          <a:xfrm>
            <a:off x="22232319" y="10127826"/>
            <a:ext cx="10664129" cy="2139047"/>
          </a:xfrm>
          <a:prstGeom prst="rect">
            <a:avLst/>
          </a:prstGeom>
          <a:noFill/>
        </p:spPr>
        <p:txBody>
          <a:bodyPr wrap="square" rtlCol="1">
            <a:spAutoFit/>
          </a:bodyPr>
          <a:lstStyle/>
          <a:p>
            <a:r>
              <a:rPr lang="en-US" sz="3400" b="1" dirty="0" smtClean="0">
                <a:latin typeface="+mj-lt"/>
              </a:rPr>
              <a:t> A) Pemphigus Vulgaris: </a:t>
            </a:r>
            <a:r>
              <a:rPr lang="en-US" sz="3300" dirty="0" smtClean="0">
                <a:latin typeface="Verdana" panose="020B0604030504040204" pitchFamily="34" charset="0"/>
                <a:ea typeface="Verdana" panose="020B0604030504040204" pitchFamily="34" charset="0"/>
                <a:cs typeface="Verdana" panose="020B0604030504040204" pitchFamily="34" charset="0"/>
              </a:rPr>
              <a:t>Is</a:t>
            </a:r>
            <a:r>
              <a:rPr lang="en-US" sz="3300" b="1" dirty="0" smtClean="0">
                <a:latin typeface="Verdana" panose="020B0604030504040204" pitchFamily="34" charset="0"/>
                <a:ea typeface="Verdana" panose="020B0604030504040204" pitchFamily="34" charset="0"/>
                <a:cs typeface="Verdana" panose="020B0604030504040204" pitchFamily="34" charset="0"/>
              </a:rPr>
              <a:t> </a:t>
            </a:r>
            <a:r>
              <a:rPr lang="en-US" sz="3300" dirty="0">
                <a:latin typeface="Verdana" panose="020B0604030504040204" pitchFamily="34" charset="0"/>
                <a:ea typeface="Verdana" panose="020B0604030504040204" pitchFamily="34" charset="0"/>
                <a:cs typeface="Verdana" panose="020B0604030504040204" pitchFamily="34" charset="0"/>
              </a:rPr>
              <a:t>a chronic </a:t>
            </a:r>
            <a:r>
              <a:rPr lang="en-US" sz="3300" dirty="0" smtClean="0">
                <a:latin typeface="Verdana" panose="020B0604030504040204" pitchFamily="34" charset="0"/>
                <a:ea typeface="Verdana" panose="020B0604030504040204" pitchFamily="34" charset="0"/>
                <a:cs typeface="Verdana" panose="020B0604030504040204" pitchFamily="34" charset="0"/>
              </a:rPr>
              <a:t>autoimmune</a:t>
            </a:r>
          </a:p>
          <a:p>
            <a:r>
              <a:rPr lang="en-US" sz="3300" dirty="0" smtClean="0">
                <a:latin typeface="Verdana" panose="020B0604030504040204" pitchFamily="34" charset="0"/>
                <a:ea typeface="Verdana" panose="020B0604030504040204" pitchFamily="34" charset="0"/>
                <a:cs typeface="Verdana" panose="020B0604030504040204" pitchFamily="34" charset="0"/>
              </a:rPr>
              <a:t> </a:t>
            </a:r>
            <a:r>
              <a:rPr lang="en-US" sz="3300" dirty="0" err="1" smtClean="0">
                <a:latin typeface="Verdana" panose="020B0604030504040204" pitchFamily="34" charset="0"/>
                <a:ea typeface="Verdana" panose="020B0604030504040204" pitchFamily="34" charset="0"/>
                <a:cs typeface="Verdana" panose="020B0604030504040204" pitchFamily="34" charset="0"/>
              </a:rPr>
              <a:t>mucocutaneous</a:t>
            </a:r>
            <a:r>
              <a:rPr lang="en-US" sz="3300" dirty="0" smtClean="0">
                <a:latin typeface="Verdana" panose="020B0604030504040204" pitchFamily="34" charset="0"/>
                <a:ea typeface="Verdana" panose="020B0604030504040204" pitchFamily="34" charset="0"/>
                <a:cs typeface="Verdana" panose="020B0604030504040204" pitchFamily="34" charset="0"/>
              </a:rPr>
              <a:t> disease. Oral </a:t>
            </a:r>
            <a:r>
              <a:rPr lang="en-US" sz="3300" dirty="0">
                <a:latin typeface="Verdana" panose="020B0604030504040204" pitchFamily="34" charset="0"/>
                <a:ea typeface="Verdana" panose="020B0604030504040204" pitchFamily="34" charset="0"/>
                <a:cs typeface="Verdana" panose="020B0604030504040204" pitchFamily="34" charset="0"/>
              </a:rPr>
              <a:t>ulcers may be </a:t>
            </a:r>
            <a:r>
              <a:rPr lang="en-US" sz="3300" dirty="0" smtClean="0">
                <a:latin typeface="Verdana" panose="020B0604030504040204" pitchFamily="34" charset="0"/>
                <a:ea typeface="Verdana" panose="020B0604030504040204" pitchFamily="34" charset="0"/>
                <a:cs typeface="Verdana" panose="020B0604030504040204" pitchFamily="34" charset="0"/>
              </a:rPr>
              <a:t>the</a:t>
            </a:r>
          </a:p>
          <a:p>
            <a:r>
              <a:rPr lang="en-US" sz="3300" dirty="0" smtClean="0">
                <a:latin typeface="Verdana" panose="020B0604030504040204" pitchFamily="34" charset="0"/>
                <a:ea typeface="Verdana" panose="020B0604030504040204" pitchFamily="34" charset="0"/>
                <a:cs typeface="Verdana" panose="020B0604030504040204" pitchFamily="34" charset="0"/>
              </a:rPr>
              <a:t> </a:t>
            </a:r>
            <a:r>
              <a:rPr lang="en-US" sz="3300" dirty="0">
                <a:latin typeface="Verdana" panose="020B0604030504040204" pitchFamily="34" charset="0"/>
                <a:ea typeface="Verdana" panose="020B0604030504040204" pitchFamily="34" charset="0"/>
                <a:cs typeface="Verdana" panose="020B0604030504040204" pitchFamily="34" charset="0"/>
              </a:rPr>
              <a:t>first manifestation of the disease </a:t>
            </a:r>
            <a:r>
              <a:rPr lang="en-US" sz="3300" dirty="0" smtClean="0">
                <a:latin typeface="Verdana" panose="020B0604030504040204" pitchFamily="34" charset="0"/>
                <a:ea typeface="Verdana" panose="020B0604030504040204" pitchFamily="34" charset="0"/>
                <a:cs typeface="Verdana" panose="020B0604030504040204" pitchFamily="34" charset="0"/>
              </a:rPr>
              <a:t>in </a:t>
            </a:r>
            <a:r>
              <a:rPr lang="en-US" sz="3300" dirty="0">
                <a:latin typeface="Verdana" panose="020B0604030504040204" pitchFamily="34" charset="0"/>
                <a:ea typeface="Verdana" panose="020B0604030504040204" pitchFamily="34" charset="0"/>
                <a:cs typeface="Verdana" panose="020B0604030504040204" pitchFamily="34" charset="0"/>
              </a:rPr>
              <a:t>up to 90% </a:t>
            </a:r>
            <a:endParaRPr lang="en-US" sz="3300" dirty="0" smtClean="0">
              <a:latin typeface="Verdana" panose="020B0604030504040204" pitchFamily="34" charset="0"/>
              <a:ea typeface="Verdana" panose="020B0604030504040204" pitchFamily="34" charset="0"/>
              <a:cs typeface="Verdana" panose="020B0604030504040204" pitchFamily="34" charset="0"/>
            </a:endParaRPr>
          </a:p>
          <a:p>
            <a:r>
              <a:rPr lang="en-US" sz="3300" dirty="0" smtClean="0">
                <a:latin typeface="Verdana" panose="020B0604030504040204" pitchFamily="34" charset="0"/>
                <a:ea typeface="Verdana" panose="020B0604030504040204" pitchFamily="34" charset="0"/>
                <a:cs typeface="Verdana" panose="020B0604030504040204" pitchFamily="34" charset="0"/>
              </a:rPr>
              <a:t> of cases</a:t>
            </a:r>
            <a:r>
              <a:rPr lang="en-US" sz="3300" b="1" i="1" baseline="30000" dirty="0" smtClean="0">
                <a:latin typeface="Verdana" panose="020B0604030504040204" pitchFamily="34" charset="0"/>
                <a:ea typeface="Verdana" panose="020B0604030504040204" pitchFamily="34" charset="0"/>
                <a:cs typeface="Verdana" panose="020B0604030504040204" pitchFamily="34" charset="0"/>
              </a:rPr>
              <a:t>(15)</a:t>
            </a:r>
            <a:r>
              <a:rPr lang="en-US" sz="3300" dirty="0" smtClean="0">
                <a:latin typeface="Verdana" panose="020B0604030504040204" pitchFamily="34" charset="0"/>
                <a:ea typeface="Verdana" panose="020B0604030504040204" pitchFamily="34" charset="0"/>
                <a:cs typeface="Verdana" panose="020B0604030504040204" pitchFamily="34" charset="0"/>
              </a:rPr>
              <a:t>.</a:t>
            </a:r>
            <a:endParaRPr lang="ar-LY" sz="3300" dirty="0">
              <a:latin typeface="Verdana" panose="020B0604030504040204" pitchFamily="34" charset="0"/>
              <a:ea typeface="Verdana" panose="020B0604030504040204" pitchFamily="34" charset="0"/>
            </a:endParaRPr>
          </a:p>
        </p:txBody>
      </p:sp>
      <p:pic>
        <p:nvPicPr>
          <p:cNvPr id="2065" name="Picture 2064"/>
          <p:cNvPicPr>
            <a:picLocks noChangeAspect="1"/>
          </p:cNvPicPr>
          <p:nvPr/>
        </p:nvPicPr>
        <p:blipFill rotWithShape="1">
          <a:blip r:embed="rId6">
            <a:extLst>
              <a:ext uri="{28A0092B-C50C-407E-A947-70E740481C1C}">
                <a14:useLocalDpi xmlns:a14="http://schemas.microsoft.com/office/drawing/2010/main" val="0"/>
              </a:ext>
            </a:extLst>
          </a:blip>
          <a:srcRect t="3414"/>
          <a:stretch/>
        </p:blipFill>
        <p:spPr>
          <a:xfrm>
            <a:off x="25222988" y="11941986"/>
            <a:ext cx="6658629" cy="4179792"/>
          </a:xfrm>
          <a:prstGeom prst="rect">
            <a:avLst/>
          </a:prstGeom>
          <a:ln>
            <a:noFill/>
          </a:ln>
          <a:effectLst>
            <a:outerShdw blurRad="190500" algn="tl" rotWithShape="0">
              <a:srgbClr val="000000">
                <a:alpha val="70000"/>
              </a:srgbClr>
            </a:outerShdw>
          </a:effectLst>
        </p:spPr>
      </p:pic>
      <p:grpSp>
        <p:nvGrpSpPr>
          <p:cNvPr id="2071" name="Group 2070"/>
          <p:cNvGrpSpPr/>
          <p:nvPr/>
        </p:nvGrpSpPr>
        <p:grpSpPr>
          <a:xfrm>
            <a:off x="22431359" y="16890629"/>
            <a:ext cx="10495022" cy="7326447"/>
            <a:chOff x="31569325" y="16107390"/>
            <a:chExt cx="10663176" cy="7443833"/>
          </a:xfrm>
        </p:grpSpPr>
        <p:pic>
          <p:nvPicPr>
            <p:cNvPr id="2068" name="Picture 206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478481" y="19391441"/>
              <a:ext cx="6692516" cy="3706359"/>
            </a:xfrm>
            <a:prstGeom prst="rect">
              <a:avLst/>
            </a:prstGeom>
            <a:ln>
              <a:noFill/>
            </a:ln>
            <a:effectLst>
              <a:outerShdw blurRad="190500" algn="tl" rotWithShape="0">
                <a:srgbClr val="000000">
                  <a:alpha val="70000"/>
                </a:srgbClr>
              </a:outerShdw>
            </a:effectLst>
          </p:spPr>
        </p:pic>
        <p:sp>
          <p:nvSpPr>
            <p:cNvPr id="2069" name="TextBox 2068"/>
            <p:cNvSpPr txBox="1"/>
            <p:nvPr/>
          </p:nvSpPr>
          <p:spPr>
            <a:xfrm>
              <a:off x="31569325" y="16107390"/>
              <a:ext cx="10663176" cy="3205256"/>
            </a:xfrm>
            <a:prstGeom prst="rect">
              <a:avLst/>
            </a:prstGeom>
            <a:noFill/>
          </p:spPr>
          <p:txBody>
            <a:bodyPr wrap="square" rtlCol="1">
              <a:spAutoFit/>
            </a:bodyPr>
            <a:lstStyle/>
            <a:p>
              <a:r>
                <a:rPr lang="en-US" sz="3400" b="1" dirty="0" smtClean="0">
                  <a:latin typeface="+mj-lt"/>
                  <a:ea typeface="Verdana" panose="020B0604030504040204" pitchFamily="34" charset="0"/>
                  <a:cs typeface="Verdana" panose="020B0604030504040204" pitchFamily="34" charset="0"/>
                </a:rPr>
                <a:t>B</a:t>
              </a:r>
              <a:r>
                <a:rPr lang="en-US" sz="3400" b="1" dirty="0">
                  <a:latin typeface="+mj-lt"/>
                  <a:ea typeface="Verdana" panose="020B0604030504040204" pitchFamily="34" charset="0"/>
                  <a:cs typeface="Verdana" panose="020B0604030504040204" pitchFamily="34" charset="0"/>
                </a:rPr>
                <a:t>) Oral </a:t>
              </a:r>
              <a:r>
                <a:rPr lang="en-US" sz="3600" b="1" dirty="0">
                  <a:latin typeface="+mj-lt"/>
                  <a:ea typeface="Verdana" panose="020B0604030504040204" pitchFamily="34" charset="0"/>
                  <a:cs typeface="Verdana" panose="020B0604030504040204" pitchFamily="34" charset="0"/>
                </a:rPr>
                <a:t>lichen </a:t>
              </a:r>
              <a:r>
                <a:rPr lang="en-US" sz="3400" b="1" dirty="0">
                  <a:latin typeface="+mj-lt"/>
                  <a:ea typeface="Verdana" panose="020B0604030504040204" pitchFamily="34" charset="0"/>
                  <a:cs typeface="Verdana" panose="020B0604030504040204" pitchFamily="34" charset="0"/>
                </a:rPr>
                <a:t>planus : </a:t>
              </a:r>
            </a:p>
            <a:p>
              <a:r>
                <a:rPr lang="en-US" sz="3300" dirty="0" smtClean="0">
                  <a:latin typeface="Verdana" panose="020B0604030504040204" pitchFamily="34" charset="0"/>
                  <a:ea typeface="Verdana" panose="020B0604030504040204" pitchFamily="34" charset="0"/>
                  <a:cs typeface="Verdana" panose="020B0604030504040204" pitchFamily="34" charset="0"/>
                </a:rPr>
                <a:t> Is</a:t>
              </a:r>
              <a:r>
                <a:rPr lang="en-US" sz="3300" b="1" dirty="0" smtClean="0">
                  <a:latin typeface="Verdana" panose="020B0604030504040204" pitchFamily="34" charset="0"/>
                  <a:ea typeface="Verdana" panose="020B0604030504040204" pitchFamily="34" charset="0"/>
                  <a:cs typeface="Verdana" panose="020B0604030504040204" pitchFamily="34" charset="0"/>
                </a:rPr>
                <a:t> </a:t>
              </a:r>
              <a:r>
                <a:rPr lang="en-US" sz="3300" dirty="0">
                  <a:latin typeface="Verdana" panose="020B0604030504040204" pitchFamily="34" charset="0"/>
                  <a:ea typeface="Verdana" panose="020B0604030504040204" pitchFamily="34" charset="0"/>
                  <a:cs typeface="Verdana" panose="020B0604030504040204" pitchFamily="34" charset="0"/>
                </a:rPr>
                <a:t>(chronic) inflammatory condition that </a:t>
              </a:r>
              <a:r>
                <a:rPr lang="en-US" sz="3300" dirty="0" smtClean="0">
                  <a:latin typeface="Verdana" panose="020B0604030504040204" pitchFamily="34" charset="0"/>
                  <a:ea typeface="Verdana" panose="020B0604030504040204" pitchFamily="34" charset="0"/>
                  <a:cs typeface="Verdana" panose="020B0604030504040204" pitchFamily="34" charset="0"/>
                </a:rPr>
                <a:t>affects</a:t>
              </a:r>
            </a:p>
            <a:p>
              <a:r>
                <a:rPr lang="en-US" sz="3300" dirty="0" smtClean="0">
                  <a:latin typeface="Verdana" panose="020B0604030504040204" pitchFamily="34" charset="0"/>
                  <a:ea typeface="Verdana" panose="020B0604030504040204" pitchFamily="34" charset="0"/>
                  <a:cs typeface="Verdana" panose="020B0604030504040204" pitchFamily="34" charset="0"/>
                </a:rPr>
                <a:t> skin </a:t>
              </a:r>
              <a:r>
                <a:rPr lang="en-US" sz="3300" dirty="0">
                  <a:latin typeface="Verdana" panose="020B0604030504040204" pitchFamily="34" charset="0"/>
                  <a:ea typeface="Verdana" panose="020B0604030504040204" pitchFamily="34" charset="0"/>
                  <a:cs typeface="Verdana" panose="020B0604030504040204" pitchFamily="34" charset="0"/>
                </a:rPr>
                <a:t>and mucous </a:t>
              </a:r>
              <a:r>
                <a:rPr lang="en-US" sz="3300" dirty="0" smtClean="0">
                  <a:latin typeface="Verdana" panose="020B0604030504040204" pitchFamily="34" charset="0"/>
                  <a:ea typeface="Verdana" panose="020B0604030504040204" pitchFamily="34" charset="0"/>
                  <a:cs typeface="Verdana" panose="020B0604030504040204" pitchFamily="34" charset="0"/>
                </a:rPr>
                <a:t>membranes oral </a:t>
              </a:r>
              <a:r>
                <a:rPr lang="en-US" sz="3300" dirty="0">
                  <a:latin typeface="Verdana" panose="020B0604030504040204" pitchFamily="34" charset="0"/>
                  <a:ea typeface="Verdana" panose="020B0604030504040204" pitchFamily="34" charset="0"/>
                  <a:cs typeface="Verdana" panose="020B0604030504040204" pitchFamily="34" charset="0"/>
                </a:rPr>
                <a:t>lichen </a:t>
              </a:r>
              <a:endParaRPr lang="en-US" sz="3300" dirty="0" smtClean="0">
                <a:latin typeface="Verdana" panose="020B0604030504040204" pitchFamily="34" charset="0"/>
                <a:ea typeface="Verdana" panose="020B0604030504040204" pitchFamily="34" charset="0"/>
                <a:cs typeface="Verdana" panose="020B0604030504040204" pitchFamily="34" charset="0"/>
              </a:endParaRPr>
            </a:p>
            <a:p>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planus </a:t>
              </a:r>
              <a:r>
                <a:rPr lang="en-US" sz="3300" dirty="0">
                  <a:latin typeface="Verdana" panose="020B0604030504040204" pitchFamily="34" charset="0"/>
                  <a:ea typeface="Verdana" panose="020B0604030504040204" pitchFamily="34" charset="0"/>
                  <a:cs typeface="Verdana" panose="020B0604030504040204" pitchFamily="34" charset="0"/>
                </a:rPr>
                <a:t>may appear as white, lacy patches  or </a:t>
              </a:r>
              <a:endParaRPr lang="en-US" sz="3300" dirty="0" smtClean="0">
                <a:latin typeface="Verdana" panose="020B0604030504040204" pitchFamily="34" charset="0"/>
                <a:ea typeface="Verdana" panose="020B0604030504040204" pitchFamily="34" charset="0"/>
                <a:cs typeface="Verdana" panose="020B0604030504040204" pitchFamily="34" charset="0"/>
              </a:endParaRPr>
            </a:p>
            <a:p>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as </a:t>
              </a:r>
              <a:r>
                <a:rPr lang="en-US" sz="3300" dirty="0">
                  <a:latin typeface="Verdana" panose="020B0604030504040204" pitchFamily="34" charset="0"/>
                  <a:ea typeface="Verdana" panose="020B0604030504040204" pitchFamily="34" charset="0"/>
                  <a:cs typeface="Verdana" panose="020B0604030504040204" pitchFamily="34" charset="0"/>
                </a:rPr>
                <a:t>ulcers. ulcerative oral lichen </a:t>
              </a:r>
              <a:r>
                <a:rPr lang="en-US" sz="3300" dirty="0" smtClean="0">
                  <a:latin typeface="Verdana" panose="020B0604030504040204" pitchFamily="34" charset="0"/>
                  <a:ea typeface="Verdana" panose="020B0604030504040204" pitchFamily="34" charset="0"/>
                  <a:cs typeface="Verdana" panose="020B0604030504040204" pitchFamily="34" charset="0"/>
                </a:rPr>
                <a:t>planus </a:t>
              </a:r>
            </a:p>
            <a:p>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increases the </a:t>
              </a:r>
              <a:r>
                <a:rPr lang="en-US" sz="3300" dirty="0">
                  <a:latin typeface="Verdana" panose="020B0604030504040204" pitchFamily="34" charset="0"/>
                  <a:ea typeface="Verdana" panose="020B0604030504040204" pitchFamily="34" charset="0"/>
                  <a:cs typeface="Verdana" panose="020B0604030504040204" pitchFamily="34" charset="0"/>
                </a:rPr>
                <a:t>risk </a:t>
              </a:r>
              <a:r>
                <a:rPr lang="en-US" sz="3300" dirty="0" smtClean="0">
                  <a:latin typeface="Verdana" panose="020B0604030504040204" pitchFamily="34" charset="0"/>
                  <a:ea typeface="Verdana" panose="020B0604030504040204" pitchFamily="34" charset="0"/>
                  <a:cs typeface="Verdana" panose="020B0604030504040204" pitchFamily="34" charset="0"/>
                </a:rPr>
                <a:t>of oral cancer</a:t>
              </a:r>
              <a:r>
                <a:rPr lang="en-US" sz="3300" b="1" i="1" baseline="30000" dirty="0" smtClean="0">
                  <a:latin typeface="Verdana" panose="020B0604030504040204" pitchFamily="34" charset="0"/>
                  <a:ea typeface="Verdana" panose="020B0604030504040204" pitchFamily="34" charset="0"/>
                  <a:cs typeface="Verdana" panose="020B0604030504040204" pitchFamily="34" charset="0"/>
                </a:rPr>
                <a:t>(16)</a:t>
              </a:r>
              <a:r>
                <a:rPr lang="en-US" sz="3300" dirty="0" smtClean="0">
                  <a:latin typeface="Verdana" panose="020B0604030504040204" pitchFamily="34" charset="0"/>
                  <a:ea typeface="Verdana" panose="020B0604030504040204" pitchFamily="34" charset="0"/>
                  <a:cs typeface="Verdana" panose="020B0604030504040204" pitchFamily="34" charset="0"/>
                </a:rPr>
                <a:t>.</a:t>
              </a:r>
              <a:endParaRPr lang="ar-LY" sz="3300" dirty="0">
                <a:latin typeface="Verdana" panose="020B0604030504040204" pitchFamily="34" charset="0"/>
                <a:ea typeface="Verdana" panose="020B0604030504040204" pitchFamily="34" charset="0"/>
              </a:endParaRPr>
            </a:p>
          </p:txBody>
        </p:sp>
        <p:sp>
          <p:nvSpPr>
            <p:cNvPr id="2070" name="TextBox 2069"/>
            <p:cNvSpPr txBox="1"/>
            <p:nvPr/>
          </p:nvSpPr>
          <p:spPr>
            <a:xfrm>
              <a:off x="35631070" y="23144702"/>
              <a:ext cx="4456674" cy="406521"/>
            </a:xfrm>
            <a:prstGeom prst="rect">
              <a:avLst/>
            </a:prstGeom>
            <a:noFill/>
          </p:spPr>
          <p:txBody>
            <a:bodyPr wrap="none" rtlCol="1">
              <a:spAutoFit/>
            </a:bodyPr>
            <a:lstStyle/>
            <a:p>
              <a:r>
                <a:rPr lang="en-US" sz="2000" dirty="0">
                  <a:latin typeface="+mj-lt"/>
                  <a:ea typeface="Verdana" panose="020B0604030504040204" pitchFamily="34" charset="0"/>
                  <a:cs typeface="Verdana" panose="020B0604030504040204" pitchFamily="34" charset="0"/>
                </a:rPr>
                <a:t>Picture (</a:t>
              </a:r>
              <a:r>
                <a:rPr lang="en-US" sz="2000" dirty="0" smtClean="0">
                  <a:latin typeface="+mj-lt"/>
                  <a:ea typeface="Verdana" panose="020B0604030504040204" pitchFamily="34" charset="0"/>
                  <a:cs typeface="Verdana" panose="020B0604030504040204" pitchFamily="34" charset="0"/>
                </a:rPr>
                <a:t>16) Oral ulcer, </a:t>
              </a:r>
              <a:r>
                <a:rPr lang="en-US" sz="2000" dirty="0">
                  <a:latin typeface="+mj-lt"/>
                  <a:ea typeface="Verdana" panose="020B0604030504040204" pitchFamily="34" charset="0"/>
                  <a:cs typeface="Verdana" panose="020B0604030504040204" pitchFamily="34" charset="0"/>
                </a:rPr>
                <a:t>lichen </a:t>
              </a:r>
              <a:r>
                <a:rPr lang="en-US" sz="2000" dirty="0" smtClean="0">
                  <a:latin typeface="+mj-lt"/>
                  <a:ea typeface="Verdana" panose="020B0604030504040204" pitchFamily="34" charset="0"/>
                  <a:cs typeface="Verdana" panose="020B0604030504040204" pitchFamily="34" charset="0"/>
                </a:rPr>
                <a:t>planus.</a:t>
              </a:r>
              <a:endParaRPr lang="ar-LY" sz="2000" dirty="0">
                <a:latin typeface="+mj-lt"/>
                <a:ea typeface="Verdana" panose="020B0604030504040204" pitchFamily="34" charset="0"/>
              </a:endParaRPr>
            </a:p>
          </p:txBody>
        </p:sp>
      </p:grpSp>
      <p:sp>
        <p:nvSpPr>
          <p:cNvPr id="2072" name="TextBox 2071"/>
          <p:cNvSpPr txBox="1"/>
          <p:nvPr/>
        </p:nvSpPr>
        <p:spPr>
          <a:xfrm>
            <a:off x="22232319" y="24174541"/>
            <a:ext cx="6906789" cy="661720"/>
          </a:xfrm>
          <a:prstGeom prst="rect">
            <a:avLst/>
          </a:prstGeom>
          <a:noFill/>
        </p:spPr>
        <p:txBody>
          <a:bodyPr wrap="square" rtlCol="1">
            <a:spAutoFit/>
          </a:bodyPr>
          <a:lstStyle/>
          <a:p>
            <a:r>
              <a:rPr lang="en-US" sz="3700" b="1" dirty="0">
                <a:latin typeface="+mj-lt"/>
                <a:ea typeface="Verdana" panose="020B0604030504040204" pitchFamily="34" charset="0"/>
                <a:cs typeface="Verdana" panose="020B0604030504040204" pitchFamily="34" charset="0"/>
              </a:rPr>
              <a:t> </a:t>
            </a:r>
            <a:r>
              <a:rPr lang="en-US" sz="3700" b="1" dirty="0" smtClean="0">
                <a:latin typeface="+mj-lt"/>
                <a:ea typeface="Verdana" panose="020B0604030504040204" pitchFamily="34" charset="0"/>
                <a:cs typeface="Verdana" panose="020B0604030504040204" pitchFamily="34" charset="0"/>
              </a:rPr>
              <a:t>2</a:t>
            </a:r>
            <a:r>
              <a:rPr lang="en-US" sz="3700" b="1" dirty="0">
                <a:latin typeface="+mj-lt"/>
                <a:ea typeface="Verdana" panose="020B0604030504040204" pitchFamily="34" charset="0"/>
                <a:cs typeface="Verdana" panose="020B0604030504040204" pitchFamily="34" charset="0"/>
              </a:rPr>
              <a:t>) Infections :</a:t>
            </a:r>
            <a:endParaRPr lang="ar-LY" sz="3700" b="1" dirty="0">
              <a:latin typeface="+mj-lt"/>
              <a:ea typeface="Verdana" panose="020B0604030504040204" pitchFamily="34" charset="0"/>
            </a:endParaRPr>
          </a:p>
        </p:txBody>
      </p:sp>
      <p:sp>
        <p:nvSpPr>
          <p:cNvPr id="2078" name="TextBox 2077"/>
          <p:cNvSpPr txBox="1"/>
          <p:nvPr/>
        </p:nvSpPr>
        <p:spPr>
          <a:xfrm>
            <a:off x="29622426" y="21162561"/>
            <a:ext cx="184731" cy="539507"/>
          </a:xfrm>
          <a:prstGeom prst="rect">
            <a:avLst/>
          </a:prstGeom>
          <a:noFill/>
        </p:spPr>
        <p:txBody>
          <a:bodyPr wrap="none" rtlCol="1">
            <a:spAutoFit/>
          </a:bodyPr>
          <a:lstStyle/>
          <a:p>
            <a:endParaRPr lang="ar-LY" sz="2906" dirty="0"/>
          </a:p>
        </p:txBody>
      </p:sp>
      <p:grpSp>
        <p:nvGrpSpPr>
          <p:cNvPr id="38" name="Group 37"/>
          <p:cNvGrpSpPr/>
          <p:nvPr/>
        </p:nvGrpSpPr>
        <p:grpSpPr>
          <a:xfrm>
            <a:off x="22314185" y="23485317"/>
            <a:ext cx="12581393" cy="8184925"/>
            <a:chOff x="32002480" y="22921018"/>
            <a:chExt cx="11333937" cy="8316067"/>
          </a:xfrm>
        </p:grpSpPr>
        <p:grpSp>
          <p:nvGrpSpPr>
            <p:cNvPr id="2076" name="Group 2075"/>
            <p:cNvGrpSpPr/>
            <p:nvPr/>
          </p:nvGrpSpPr>
          <p:grpSpPr>
            <a:xfrm>
              <a:off x="32002480" y="22921018"/>
              <a:ext cx="9858853" cy="3588357"/>
              <a:chOff x="32002480" y="22921018"/>
              <a:chExt cx="9858853" cy="3588357"/>
            </a:xfrm>
          </p:grpSpPr>
          <p:sp>
            <p:nvSpPr>
              <p:cNvPr id="2054" name="TextBox 2053"/>
              <p:cNvSpPr txBox="1"/>
              <p:nvPr/>
            </p:nvSpPr>
            <p:spPr>
              <a:xfrm>
                <a:off x="32002480" y="22921018"/>
                <a:ext cx="166415" cy="586197"/>
              </a:xfrm>
              <a:prstGeom prst="rect">
                <a:avLst/>
              </a:prstGeom>
              <a:noFill/>
            </p:spPr>
            <p:txBody>
              <a:bodyPr wrap="none" rtlCol="1">
                <a:spAutoFit/>
              </a:bodyPr>
              <a:lstStyle/>
              <a:p>
                <a:endParaRPr lang="ar-LY" sz="3149" b="1" dirty="0">
                  <a:latin typeface="+mj-lt"/>
                </a:endParaRPr>
              </a:p>
            </p:txBody>
          </p:sp>
          <p:sp>
            <p:nvSpPr>
              <p:cNvPr id="2075" name="TextBox 2074"/>
              <p:cNvSpPr txBox="1"/>
              <p:nvPr/>
            </p:nvSpPr>
            <p:spPr>
              <a:xfrm>
                <a:off x="32306716" y="24304784"/>
                <a:ext cx="9554617" cy="2204591"/>
              </a:xfrm>
              <a:prstGeom prst="rect">
                <a:avLst/>
              </a:prstGeom>
              <a:noFill/>
            </p:spPr>
            <p:txBody>
              <a:bodyPr wrap="square" rtlCol="1">
                <a:spAutoFit/>
              </a:bodyPr>
              <a:lstStyle/>
              <a:p>
                <a:r>
                  <a:rPr lang="en-US" sz="3400" b="1" dirty="0" smtClean="0">
                    <a:solidFill>
                      <a:srgbClr val="000000"/>
                    </a:solidFill>
                    <a:latin typeface="+mj-lt"/>
                    <a:ea typeface="Verdana" panose="020B0604030504040204" pitchFamily="34" charset="0"/>
                    <a:cs typeface="Verdana" panose="020B0604030504040204" pitchFamily="34" charset="0"/>
                  </a:rPr>
                  <a:t>Syphilis: </a:t>
                </a:r>
                <a:r>
                  <a:rPr lang="en-US" sz="3300" dirty="0">
                    <a:latin typeface="Verdana" panose="020B0604030504040204" pitchFamily="34" charset="0"/>
                    <a:ea typeface="Verdana" panose="020B0604030504040204" pitchFamily="34" charset="0"/>
                    <a:cs typeface="Verdana" panose="020B0604030504040204" pitchFamily="34" charset="0"/>
                  </a:rPr>
                  <a:t>I</a:t>
                </a:r>
                <a:r>
                  <a:rPr lang="en-US" sz="3300" dirty="0" smtClean="0">
                    <a:latin typeface="Verdana" panose="020B0604030504040204" pitchFamily="34" charset="0"/>
                    <a:ea typeface="Verdana" panose="020B0604030504040204" pitchFamily="34" charset="0"/>
                    <a:cs typeface="Verdana" panose="020B0604030504040204" pitchFamily="34" charset="0"/>
                  </a:rPr>
                  <a:t>rregular </a:t>
                </a:r>
                <a:r>
                  <a:rPr lang="en-US" sz="3300" dirty="0">
                    <a:latin typeface="Verdana" panose="020B0604030504040204" pitchFamily="34" charset="0"/>
                    <a:ea typeface="Verdana" panose="020B0604030504040204" pitchFamily="34" charset="0"/>
                    <a:cs typeface="Verdana" panose="020B0604030504040204" pitchFamily="34" charset="0"/>
                  </a:rPr>
                  <a:t>linear </a:t>
                </a:r>
                <a:r>
                  <a:rPr lang="en-US" sz="3300" dirty="0" smtClean="0">
                    <a:latin typeface="Verdana" panose="020B0604030504040204" pitchFamily="34" charset="0"/>
                    <a:ea typeface="Verdana" panose="020B0604030504040204" pitchFamily="34" charset="0"/>
                    <a:cs typeface="Verdana" panose="020B0604030504040204" pitchFamily="34" charset="0"/>
                  </a:rPr>
                  <a:t>erosions termed</a:t>
                </a:r>
                <a:r>
                  <a:rPr lang="en-US" sz="3300" dirty="0">
                    <a:latin typeface="Verdana" panose="020B0604030504040204" pitchFamily="34" charset="0"/>
                    <a:ea typeface="Verdana" panose="020B0604030504040204" pitchFamily="34" charset="0"/>
                    <a:cs typeface="Verdana" panose="020B0604030504040204" pitchFamily="34" charset="0"/>
                  </a:rPr>
                  <a:t> </a:t>
                </a:r>
                <a:endParaRPr lang="en-US" sz="3300" dirty="0" smtClean="0">
                  <a:latin typeface="Verdana" panose="020B0604030504040204" pitchFamily="34" charset="0"/>
                  <a:ea typeface="Verdana" panose="020B0604030504040204" pitchFamily="34" charset="0"/>
                  <a:cs typeface="Verdana" panose="020B0604030504040204" pitchFamily="34" charset="0"/>
                </a:endParaRPr>
              </a:p>
              <a:p>
                <a:r>
                  <a:rPr lang="en-US" sz="3300" b="1" dirty="0" smtClean="0">
                    <a:latin typeface="Verdana" panose="020B0604030504040204" pitchFamily="34" charset="0"/>
                    <a:ea typeface="Verdana" panose="020B0604030504040204" pitchFamily="34" charset="0"/>
                    <a:cs typeface="Verdana" panose="020B0604030504040204" pitchFamily="34" charset="0"/>
                  </a:rPr>
                  <a:t>snail </a:t>
                </a:r>
                <a:r>
                  <a:rPr lang="en-US" sz="3300" b="1" dirty="0">
                    <a:latin typeface="Verdana" panose="020B0604030504040204" pitchFamily="34" charset="0"/>
                    <a:ea typeface="Verdana" panose="020B0604030504040204" pitchFamily="34" charset="0"/>
                    <a:cs typeface="Verdana" panose="020B0604030504040204" pitchFamily="34" charset="0"/>
                  </a:rPr>
                  <a:t>track </a:t>
                </a:r>
                <a:r>
                  <a:rPr lang="en-US" sz="3300" b="1" dirty="0" smtClean="0">
                    <a:latin typeface="Verdana" panose="020B0604030504040204" pitchFamily="34" charset="0"/>
                    <a:ea typeface="Verdana" panose="020B0604030504040204" pitchFamily="34" charset="0"/>
                    <a:cs typeface="Verdana" panose="020B0604030504040204" pitchFamily="34" charset="0"/>
                  </a:rPr>
                  <a:t>ulcers, </a:t>
                </a:r>
                <a:r>
                  <a:rPr lang="en-US" sz="33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Syphilitic </a:t>
                </a:r>
                <a:r>
                  <a:rPr lang="en-US" sz="3300" dirty="0">
                    <a:solidFill>
                      <a:srgbClr val="000000"/>
                    </a:solidFill>
                    <a:latin typeface="Verdana" panose="020B0604030504040204" pitchFamily="34" charset="0"/>
                    <a:ea typeface="Verdana" panose="020B0604030504040204" pitchFamily="34" charset="0"/>
                    <a:cs typeface="Verdana" panose="020B0604030504040204" pitchFamily="34" charset="0"/>
                  </a:rPr>
                  <a:t>chancre </a:t>
                </a:r>
                <a:r>
                  <a:rPr lang="en-US" sz="33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may</a:t>
                </a:r>
              </a:p>
              <a:p>
                <a:r>
                  <a:rPr lang="en-US" sz="33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occur </a:t>
                </a:r>
                <a:r>
                  <a:rPr lang="en-US" sz="3300" dirty="0">
                    <a:solidFill>
                      <a:srgbClr val="000000"/>
                    </a:solidFill>
                    <a:latin typeface="Verdana" panose="020B0604030504040204" pitchFamily="34" charset="0"/>
                    <a:ea typeface="Verdana" panose="020B0604030504040204" pitchFamily="34" charset="0"/>
                    <a:cs typeface="Verdana" panose="020B0604030504040204" pitchFamily="34" charset="0"/>
                  </a:rPr>
                  <a:t>in the oral mucosa as a consequence of </a:t>
                </a:r>
                <a:r>
                  <a:rPr lang="en-US" sz="3300" dirty="0" err="1">
                    <a:solidFill>
                      <a:srgbClr val="000000"/>
                    </a:solidFill>
                    <a:latin typeface="Verdana" panose="020B0604030504040204" pitchFamily="34" charset="0"/>
                    <a:ea typeface="Verdana" panose="020B0604030504040204" pitchFamily="34" charset="0"/>
                    <a:cs typeface="Verdana" panose="020B0604030504040204" pitchFamily="34" charset="0"/>
                  </a:rPr>
                  <a:t>orogenital</a:t>
                </a:r>
                <a:r>
                  <a:rPr lang="en-US" sz="3300" dirty="0">
                    <a:solidFill>
                      <a:srgbClr val="000000"/>
                    </a:solidFill>
                    <a:latin typeface="Verdana" panose="020B0604030504040204" pitchFamily="34" charset="0"/>
                    <a:ea typeface="Verdana" panose="020B0604030504040204" pitchFamily="34" charset="0"/>
                    <a:cs typeface="Verdana" panose="020B0604030504040204" pitchFamily="34" charset="0"/>
                  </a:rPr>
                  <a:t> contact </a:t>
                </a:r>
                <a:r>
                  <a:rPr lang="en-US" sz="3300" b="1" i="1" baseline="30000" dirty="0" smtClean="0">
                    <a:latin typeface="Verdana" panose="020B0604030504040204" pitchFamily="34" charset="0"/>
                    <a:ea typeface="Verdana" panose="020B0604030504040204" pitchFamily="34" charset="0"/>
                    <a:cs typeface="Verdana" panose="020B0604030504040204" pitchFamily="34" charset="0"/>
                  </a:rPr>
                  <a:t>(17)</a:t>
                </a:r>
                <a:r>
                  <a:rPr lang="en-US" sz="3300"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ar-LY" sz="3300" dirty="0">
                  <a:latin typeface="Verdana" panose="020B0604030504040204" pitchFamily="34" charset="0"/>
                  <a:ea typeface="Verdana" panose="020B0604030504040204" pitchFamily="34" charset="0"/>
                </a:endParaRPr>
              </a:p>
            </p:txBody>
          </p:sp>
        </p:grpSp>
        <p:grpSp>
          <p:nvGrpSpPr>
            <p:cNvPr id="37" name="Group 36"/>
            <p:cNvGrpSpPr/>
            <p:nvPr/>
          </p:nvGrpSpPr>
          <p:grpSpPr>
            <a:xfrm>
              <a:off x="34035453" y="26563524"/>
              <a:ext cx="9300964" cy="4673561"/>
              <a:chOff x="27934862" y="9170648"/>
              <a:chExt cx="9300964" cy="4673561"/>
            </a:xfrm>
          </p:grpSpPr>
          <p:pic>
            <p:nvPicPr>
              <p:cNvPr id="2077" name="Picture 2076"/>
              <p:cNvPicPr>
                <a:picLocks noChangeAspect="1"/>
              </p:cNvPicPr>
              <p:nvPr/>
            </p:nvPicPr>
            <p:blipFill rotWithShape="1">
              <a:blip r:embed="rId8">
                <a:extLst>
                  <a:ext uri="{28A0092B-C50C-407E-A947-70E740481C1C}">
                    <a14:useLocalDpi xmlns:a14="http://schemas.microsoft.com/office/drawing/2010/main" val="0"/>
                  </a:ext>
                </a:extLst>
              </a:blip>
              <a:srcRect l="9489" r="7630" b="15969"/>
              <a:stretch/>
            </p:blipFill>
            <p:spPr>
              <a:xfrm>
                <a:off x="27934862" y="9170648"/>
                <a:ext cx="5232318" cy="4173232"/>
              </a:xfrm>
              <a:prstGeom prst="rect">
                <a:avLst/>
              </a:prstGeom>
              <a:ln>
                <a:noFill/>
              </a:ln>
              <a:effectLst>
                <a:outerShdw blurRad="190500" algn="tl" rotWithShape="0">
                  <a:srgbClr val="000000">
                    <a:alpha val="70000"/>
                  </a:srgbClr>
                </a:outerShdw>
              </a:effectLst>
            </p:spPr>
          </p:pic>
          <p:sp>
            <p:nvSpPr>
              <p:cNvPr id="2079" name="TextBox 2078"/>
              <p:cNvSpPr txBox="1"/>
              <p:nvPr/>
            </p:nvSpPr>
            <p:spPr>
              <a:xfrm>
                <a:off x="28068026" y="13390783"/>
                <a:ext cx="9167800" cy="453426"/>
              </a:xfrm>
              <a:prstGeom prst="rect">
                <a:avLst/>
              </a:prstGeom>
              <a:noFill/>
            </p:spPr>
            <p:txBody>
              <a:bodyPr wrap="squar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a:t>
                </a:r>
                <a:r>
                  <a:rPr lang="en-US" sz="2300" dirty="0" smtClean="0">
                    <a:latin typeface="Verdana" panose="020B0604030504040204" pitchFamily="34" charset="0"/>
                    <a:ea typeface="Verdana" panose="020B0604030504040204" pitchFamily="34" charset="0"/>
                    <a:cs typeface="Verdana" panose="020B0604030504040204" pitchFamily="34" charset="0"/>
                  </a:rPr>
                  <a:t>(18) </a:t>
                </a:r>
                <a:r>
                  <a:rPr lang="en-US" sz="2300" dirty="0">
                    <a:solidFill>
                      <a:srgbClr val="000000"/>
                    </a:solidFill>
                    <a:latin typeface="Verdana" panose="020B0604030504040204" pitchFamily="34" charset="0"/>
                    <a:ea typeface="Verdana" panose="020B0604030504040204" pitchFamily="34" charset="0"/>
                    <a:cs typeface="Verdana" panose="020B0604030504040204" pitchFamily="34" charset="0"/>
                  </a:rPr>
                  <a:t>syphilis</a:t>
                </a:r>
                <a:r>
                  <a:rPr lang="en-US" sz="2300" dirty="0">
                    <a:latin typeface="Verdana" panose="020B0604030504040204" pitchFamily="34" charset="0"/>
                    <a:ea typeface="Verdana" panose="020B0604030504040204" pitchFamily="34" charset="0"/>
                    <a:cs typeface="Verdana" panose="020B0604030504040204" pitchFamily="34" charset="0"/>
                  </a:rPr>
                  <a:t> snail track ulcers</a:t>
                </a:r>
                <a:endParaRPr lang="ar-LY" sz="2300" dirty="0">
                  <a:latin typeface="Verdana" panose="020B0604030504040204" pitchFamily="34" charset="0"/>
                  <a:ea typeface="Verdana" panose="020B0604030504040204" pitchFamily="34" charset="0"/>
                </a:endParaRPr>
              </a:p>
            </p:txBody>
          </p:sp>
        </p:grpSp>
      </p:grpSp>
      <p:pic>
        <p:nvPicPr>
          <p:cNvPr id="41" name="Picture 40"/>
          <p:cNvPicPr>
            <a:picLocks noChangeAspect="1"/>
          </p:cNvPicPr>
          <p:nvPr/>
        </p:nvPicPr>
        <p:blipFill rotWithShape="1">
          <a:blip r:embed="rId9">
            <a:extLst>
              <a:ext uri="{28A0092B-C50C-407E-A947-70E740481C1C}">
                <a14:useLocalDpi xmlns:a14="http://schemas.microsoft.com/office/drawing/2010/main" val="0"/>
              </a:ext>
            </a:extLst>
          </a:blip>
          <a:srcRect l="18220" t="8946" r="29053" b="4336"/>
          <a:stretch/>
        </p:blipFill>
        <p:spPr>
          <a:xfrm>
            <a:off x="34614680" y="7846922"/>
            <a:ext cx="6232426" cy="3461207"/>
          </a:xfrm>
          <a:prstGeom prst="rect">
            <a:avLst/>
          </a:prstGeom>
          <a:ln>
            <a:noFill/>
          </a:ln>
          <a:effectLst>
            <a:outerShdw blurRad="190500" algn="tl" rotWithShape="0">
              <a:srgbClr val="000000">
                <a:alpha val="70000"/>
              </a:srgbClr>
            </a:outerShdw>
          </a:effectLst>
        </p:spPr>
      </p:pic>
      <p:sp>
        <p:nvSpPr>
          <p:cNvPr id="42" name="TextBox 41"/>
          <p:cNvSpPr txBox="1"/>
          <p:nvPr/>
        </p:nvSpPr>
        <p:spPr>
          <a:xfrm>
            <a:off x="48323087" y="47814968"/>
            <a:ext cx="184731" cy="539507"/>
          </a:xfrm>
          <a:prstGeom prst="rect">
            <a:avLst/>
          </a:prstGeom>
          <a:noFill/>
        </p:spPr>
        <p:txBody>
          <a:bodyPr wrap="none" rtlCol="1">
            <a:spAutoFit/>
          </a:bodyPr>
          <a:lstStyle/>
          <a:p>
            <a:endParaRPr lang="ar-LY" sz="2906" dirty="0"/>
          </a:p>
        </p:txBody>
      </p:sp>
      <p:sp>
        <p:nvSpPr>
          <p:cNvPr id="14" name="Snip Diagonal Corner Rectangle 13"/>
          <p:cNvSpPr/>
          <p:nvPr/>
        </p:nvSpPr>
        <p:spPr bwMode="auto">
          <a:xfrm>
            <a:off x="255513" y="10841561"/>
            <a:ext cx="9388638" cy="21192859"/>
          </a:xfrm>
          <a:prstGeom prst="snip2DiagRect">
            <a:avLst>
              <a:gd name="adj1" fmla="val 7426"/>
              <a:gd name="adj2" fmla="val 9003"/>
            </a:avLst>
          </a:prstGeom>
          <a:solidFill>
            <a:srgbClr val="CFE7ED"/>
          </a:solidFill>
          <a:ln w="9525" cap="flat" cmpd="sng" algn="ctr">
            <a:solidFill>
              <a:schemeClr val="tx1">
                <a:lumMod val="95000"/>
                <a:lumOff val="5000"/>
              </a:schemeClr>
            </a:solidFill>
            <a:prstDash val="solid"/>
            <a:round/>
            <a:headEnd type="none" w="med" len="med"/>
            <a:tailEnd type="none" w="med" len="med"/>
          </a:ln>
          <a:effectLst/>
          <a:extLst/>
        </p:spPr>
        <p:txBody>
          <a:bodyPr vert="horz" wrap="square" lIns="89998" tIns="44999" rIns="89998" bIns="44999" numCol="1" rtlCol="1" anchor="t" anchorCtr="0" compatLnSpc="1">
            <a:prstTxWarp prst="textNoShape">
              <a:avLst/>
            </a:prstTxWarp>
          </a:bodyPr>
          <a:lstStyle/>
          <a:p>
            <a:pPr defTabSz="4629444"/>
            <a:endParaRPr lang="ar-LY" dirty="0">
              <a:latin typeface="Arial" pitchFamily="34" charset="0"/>
            </a:endParaRPr>
          </a:p>
        </p:txBody>
      </p:sp>
      <p:sp>
        <p:nvSpPr>
          <p:cNvPr id="26" name="TextBox 19">
            <a:extLst>
              <a:ext uri="{FF2B5EF4-FFF2-40B4-BE49-F238E27FC236}">
                <a16:creationId xmlns:a16="http://schemas.microsoft.com/office/drawing/2014/main" xmlns:p15="http://schemas.microsoft.com/office/powerpoint/2012/main" xmlns:p14="http://schemas.microsoft.com/office/powerpoint/2010/main" xmlns="" id="{08B27C09-FD47-44CE-8AD0-B239C49C4F5D}"/>
              </a:ext>
            </a:extLst>
          </p:cNvPr>
          <p:cNvSpPr txBox="1">
            <a:spLocks noChangeArrowheads="1"/>
          </p:cNvSpPr>
          <p:nvPr/>
        </p:nvSpPr>
        <p:spPr bwMode="auto">
          <a:xfrm>
            <a:off x="629085" y="12598167"/>
            <a:ext cx="9162041" cy="263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976" tIns="44988" rIns="89976" bIns="44988">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r>
              <a:rPr lang="en-US" sz="3300" dirty="0">
                <a:latin typeface="Verdana" panose="020B0604030504040204" pitchFamily="34" charset="0"/>
                <a:ea typeface="Verdana" panose="020B0604030504040204" pitchFamily="34" charset="0"/>
                <a:cs typeface="Verdana" panose="020B0604030504040204" pitchFamily="34" charset="0"/>
              </a:rPr>
              <a:t>Small, painful, </a:t>
            </a:r>
            <a:r>
              <a:rPr lang="en-US" sz="3300" dirty="0" smtClean="0">
                <a:latin typeface="Verdana" panose="020B0604030504040204" pitchFamily="34" charset="0"/>
                <a:ea typeface="Verdana" panose="020B0604030504040204" pitchFamily="34" charset="0"/>
                <a:cs typeface="Verdana" panose="020B0604030504040204" pitchFamily="34" charset="0"/>
              </a:rPr>
              <a:t>rounded,</a:t>
            </a:r>
            <a:r>
              <a:rPr lang="en-US" sz="33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 </a:t>
            </a:r>
            <a:r>
              <a:rPr lang="en-US" sz="3300" dirty="0">
                <a:latin typeface="Verdana" panose="020B0604030504040204" pitchFamily="34" charset="0"/>
                <a:ea typeface="Verdana" panose="020B0604030504040204" pitchFamily="34" charset="0"/>
                <a:cs typeface="Verdana" panose="020B0604030504040204" pitchFamily="34" charset="0"/>
              </a:rPr>
              <a:t>superficial ulcer covered</a:t>
            </a:r>
            <a:r>
              <a:rPr lang="en-US" sz="3300" dirty="0">
                <a:solidFill>
                  <a:schemeClr val="accent6">
                    <a:lumMod val="60000"/>
                    <a:lumOff val="40000"/>
                  </a:schemeClr>
                </a:solidFill>
                <a:latin typeface="Verdana" panose="020B0604030504040204" pitchFamily="34" charset="0"/>
                <a:ea typeface="Verdana" panose="020B0604030504040204" pitchFamily="34" charset="0"/>
                <a:cs typeface="Verdana" panose="020B0604030504040204" pitchFamily="34" charset="0"/>
              </a:rPr>
              <a:t> </a:t>
            </a:r>
            <a:r>
              <a:rPr lang="en-US" sz="3300" dirty="0">
                <a:latin typeface="Verdana" panose="020B0604030504040204" pitchFamily="34" charset="0"/>
                <a:ea typeface="Verdana" panose="020B0604030504040204" pitchFamily="34" charset="0"/>
                <a:cs typeface="Verdana" panose="020B0604030504040204" pitchFamily="34" charset="0"/>
              </a:rPr>
              <a:t>with gray-white exudate It appear singly or in </a:t>
            </a:r>
            <a:r>
              <a:rPr lang="en-US" sz="3300" dirty="0" smtClean="0">
                <a:latin typeface="Verdana" panose="020B0604030504040204" pitchFamily="34" charset="0"/>
                <a:ea typeface="Verdana" panose="020B0604030504040204" pitchFamily="34" charset="0"/>
                <a:cs typeface="Verdana" panose="020B0604030504040204" pitchFamily="34" charset="0"/>
              </a:rPr>
              <a:t>groups </a:t>
            </a:r>
            <a:r>
              <a:rPr lang="en-US" sz="3300" dirty="0">
                <a:latin typeface="Verdana" panose="020B0604030504040204" pitchFamily="34" charset="0"/>
                <a:ea typeface="Verdana" panose="020B0604030504040204" pitchFamily="34" charset="0"/>
                <a:cs typeface="Verdana" panose="020B0604030504040204" pitchFamily="34" charset="0"/>
              </a:rPr>
              <a:t>on the oral </a:t>
            </a:r>
            <a:r>
              <a:rPr lang="en-US" sz="3300" dirty="0" smtClean="0">
                <a:latin typeface="Verdana" panose="020B0604030504040204" pitchFamily="34" charset="0"/>
                <a:ea typeface="Verdana" panose="020B0604030504040204" pitchFamily="34" charset="0"/>
                <a:cs typeface="Verdana" panose="020B0604030504040204" pitchFamily="34" charset="0"/>
              </a:rPr>
              <a:t>mucosa</a:t>
            </a:r>
            <a:r>
              <a:rPr lang="en-US" sz="3300" dirty="0">
                <a:latin typeface="Verdana" panose="020B0604030504040204" pitchFamily="34" charset="0"/>
                <a:ea typeface="Verdana" panose="020B0604030504040204" pitchFamily="34" charset="0"/>
                <a:cs typeface="Verdana" panose="020B0604030504040204" pitchFamily="34" charset="0"/>
              </a:rPr>
              <a:t> It is self-limited and usually resolve </a:t>
            </a:r>
            <a:r>
              <a:rPr lang="en-US" sz="3300" dirty="0" smtClean="0">
                <a:latin typeface="Verdana" panose="020B0604030504040204" pitchFamily="34" charset="0"/>
                <a:ea typeface="Verdana" panose="020B0604030504040204" pitchFamily="34" charset="0"/>
                <a:cs typeface="Verdana" panose="020B0604030504040204" pitchFamily="34" charset="0"/>
              </a:rPr>
              <a:t>Within </a:t>
            </a:r>
            <a:r>
              <a:rPr lang="en-US" sz="3300" dirty="0">
                <a:latin typeface="Verdana" panose="020B0604030504040204" pitchFamily="34" charset="0"/>
                <a:ea typeface="Verdana" panose="020B0604030504040204" pitchFamily="34" charset="0"/>
                <a:cs typeface="Verdana" panose="020B0604030504040204" pitchFamily="34" charset="0"/>
              </a:rPr>
              <a:t>a few weeks</a:t>
            </a:r>
            <a:r>
              <a:rPr lang="en-US" sz="3300" b="1" i="1" baseline="30000" dirty="0">
                <a:latin typeface="Verdana" panose="020B0604030504040204" pitchFamily="34" charset="0"/>
                <a:ea typeface="Verdana" panose="020B0604030504040204" pitchFamily="34" charset="0"/>
                <a:cs typeface="Verdana" panose="020B0604030504040204" pitchFamily="34" charset="0"/>
              </a:rPr>
              <a:t>(1</a:t>
            </a:r>
            <a:r>
              <a:rPr lang="en-US" sz="3300" b="1" i="1" baseline="30000" dirty="0" smtClean="0">
                <a:latin typeface="Verdana" panose="020B0604030504040204" pitchFamily="34" charset="0"/>
                <a:ea typeface="Verdana" panose="020B0604030504040204" pitchFamily="34" charset="0"/>
                <a:cs typeface="Verdana" panose="020B0604030504040204" pitchFamily="34" charset="0"/>
              </a:rPr>
              <a:t>)</a:t>
            </a:r>
            <a:r>
              <a:rPr lang="en-US" sz="3300" dirty="0" smtClean="0">
                <a:latin typeface="Verdana" panose="020B0604030504040204" pitchFamily="34" charset="0"/>
                <a:ea typeface="Verdana" panose="020B0604030504040204" pitchFamily="34" charset="0"/>
                <a:cs typeface="Verdana" panose="020B0604030504040204" pitchFamily="34" charset="0"/>
              </a:rPr>
              <a:t>.</a:t>
            </a:r>
            <a:endParaRPr lang="ar-LY" sz="3300" dirty="0">
              <a:latin typeface="Verdana" panose="020B0604030504040204" pitchFamily="34" charset="0"/>
              <a:ea typeface="Verdana" panose="020B0604030504040204" pitchFamily="34" charset="0"/>
            </a:endParaRPr>
          </a:p>
        </p:txBody>
      </p:sp>
      <p:grpSp>
        <p:nvGrpSpPr>
          <p:cNvPr id="6" name="Group 5"/>
          <p:cNvGrpSpPr/>
          <p:nvPr/>
        </p:nvGrpSpPr>
        <p:grpSpPr>
          <a:xfrm>
            <a:off x="1502466" y="25002294"/>
            <a:ext cx="7128874" cy="5676693"/>
            <a:chOff x="1411020" y="29375441"/>
            <a:chExt cx="5377841" cy="5077734"/>
          </a:xfrm>
        </p:grpSpPr>
        <p:pic>
          <p:nvPicPr>
            <p:cNvPr id="4" name="Picture 3"/>
            <p:cNvPicPr>
              <a:picLocks noChangeAspect="1"/>
            </p:cNvPicPr>
            <p:nvPr/>
          </p:nvPicPr>
          <p:blipFill rotWithShape="1">
            <a:blip r:embed="rId10" cstate="print">
              <a:extLst>
                <a:ext uri="{28A0092B-C50C-407E-A947-70E740481C1C}">
                  <a14:useLocalDpi xmlns:a14="http://schemas.microsoft.com/office/drawing/2010/main" val="0"/>
                </a:ext>
              </a:extLst>
            </a:blip>
            <a:srcRect l="31352" t="10892" r="18688" b="20988"/>
            <a:stretch/>
          </p:blipFill>
          <p:spPr>
            <a:xfrm>
              <a:off x="1411020" y="29375441"/>
              <a:ext cx="5011258" cy="4412753"/>
            </a:xfrm>
            <a:prstGeom prst="rect">
              <a:avLst/>
            </a:prstGeom>
            <a:ln>
              <a:noFill/>
            </a:ln>
            <a:effectLst>
              <a:outerShdw blurRad="190500" algn="tl" rotWithShape="0">
                <a:srgbClr val="000000">
                  <a:alpha val="70000"/>
                </a:srgbClr>
              </a:outerShdw>
            </a:effectLst>
          </p:spPr>
        </p:pic>
        <p:sp>
          <p:nvSpPr>
            <p:cNvPr id="5" name="TextBox 4"/>
            <p:cNvSpPr txBox="1"/>
            <p:nvPr/>
          </p:nvSpPr>
          <p:spPr>
            <a:xfrm>
              <a:off x="1411020" y="34053986"/>
              <a:ext cx="5377841" cy="399189"/>
            </a:xfrm>
            <a:prstGeom prst="rect">
              <a:avLst/>
            </a:prstGeom>
            <a:noFill/>
          </p:spPr>
          <p:txBody>
            <a:bodyPr wrap="non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a:t>
              </a:r>
              <a:r>
                <a:rPr lang="en-GB" altLang="en-US" sz="2300" dirty="0" smtClean="0">
                  <a:latin typeface="Verdana" panose="020B0604030504040204" pitchFamily="34" charset="0"/>
                  <a:ea typeface="Verdana" panose="020B0604030504040204" pitchFamily="34" charset="0"/>
                  <a:cs typeface="Verdana" panose="020B0604030504040204" pitchFamily="34" charset="0"/>
                </a:rPr>
                <a:t>(5) </a:t>
              </a:r>
              <a:r>
                <a:rPr lang="en-US" altLang="en-US" sz="2300" dirty="0">
                  <a:solidFill>
                    <a:srgbClr val="444444"/>
                  </a:solidFill>
                  <a:latin typeface="Verdana" panose="020B0604030504040204" pitchFamily="34" charset="0"/>
                  <a:ea typeface="Verdana" panose="020B0604030504040204" pitchFamily="34" charset="0"/>
                  <a:cs typeface="Verdana" panose="020B0604030504040204" pitchFamily="34" charset="0"/>
                </a:rPr>
                <a:t>Aphthous ulcer</a:t>
              </a:r>
              <a:r>
                <a:rPr lang="en-US" sz="2300" dirty="0">
                  <a:solidFill>
                    <a:srgbClr val="444444"/>
                  </a:solidFill>
                  <a:latin typeface="Verdana" panose="020B0604030504040204" pitchFamily="34" charset="0"/>
                  <a:ea typeface="Verdana" panose="020B0604030504040204" pitchFamily="34" charset="0"/>
                  <a:cs typeface="Verdana" panose="020B0604030504040204" pitchFamily="34" charset="0"/>
                </a:rPr>
                <a:t> in </a:t>
              </a:r>
              <a:r>
                <a:rPr lang="en-US" sz="2300" dirty="0" err="1">
                  <a:solidFill>
                    <a:srgbClr val="444444"/>
                  </a:solidFill>
                  <a:latin typeface="Verdana" panose="020B0604030504040204" pitchFamily="34" charset="0"/>
                  <a:ea typeface="Verdana" panose="020B0604030504040204" pitchFamily="34" charset="0"/>
                  <a:cs typeface="Verdana" panose="020B0604030504040204" pitchFamily="34" charset="0"/>
                </a:rPr>
                <a:t>Behçet's</a:t>
              </a:r>
              <a:r>
                <a:rPr lang="en-US" sz="2300" dirty="0">
                  <a:solidFill>
                    <a:srgbClr val="444444"/>
                  </a:solidFill>
                  <a:latin typeface="Verdana" panose="020B0604030504040204" pitchFamily="34" charset="0"/>
                  <a:ea typeface="Verdana" panose="020B0604030504040204" pitchFamily="34" charset="0"/>
                  <a:cs typeface="Verdana" panose="020B0604030504040204" pitchFamily="34" charset="0"/>
                </a:rPr>
                <a:t> disease.</a:t>
              </a:r>
              <a:endParaRPr lang="ar-LY" sz="2300" dirty="0">
                <a:latin typeface="Verdana" panose="020B0604030504040204" pitchFamily="34" charset="0"/>
                <a:ea typeface="Verdana" panose="020B0604030504040204" pitchFamily="34" charset="0"/>
              </a:endParaRPr>
            </a:p>
          </p:txBody>
        </p:sp>
      </p:grpSp>
      <p:pic>
        <p:nvPicPr>
          <p:cNvPr id="7" name="Picture 6"/>
          <p:cNvPicPr>
            <a:picLocks noChangeAspect="1"/>
          </p:cNvPicPr>
          <p:nvPr/>
        </p:nvPicPr>
        <p:blipFill rotWithShape="1">
          <a:blip r:embed="rId11">
            <a:extLst>
              <a:ext uri="{28A0092B-C50C-407E-A947-70E740481C1C}">
                <a14:useLocalDpi xmlns:a14="http://schemas.microsoft.com/office/drawing/2010/main" val="0"/>
              </a:ext>
            </a:extLst>
          </a:blip>
          <a:srcRect l="10886" t="9842" r="22832" b="6202"/>
          <a:stretch/>
        </p:blipFill>
        <p:spPr>
          <a:xfrm>
            <a:off x="1502467" y="15683200"/>
            <a:ext cx="6642932" cy="4718355"/>
          </a:xfrm>
          <a:prstGeom prst="rect">
            <a:avLst/>
          </a:prstGeom>
          <a:ln>
            <a:noFill/>
          </a:ln>
          <a:effectLst>
            <a:outerShdw blurRad="190500" algn="tl" rotWithShape="0">
              <a:srgbClr val="000000">
                <a:alpha val="70000"/>
              </a:srgbClr>
            </a:outerShdw>
          </a:effectLst>
        </p:spPr>
      </p:pic>
      <p:sp>
        <p:nvSpPr>
          <p:cNvPr id="8" name="TextBox 7"/>
          <p:cNvSpPr txBox="1"/>
          <p:nvPr/>
        </p:nvSpPr>
        <p:spPr>
          <a:xfrm>
            <a:off x="2900730" y="20401556"/>
            <a:ext cx="6576231" cy="446276"/>
          </a:xfrm>
          <a:prstGeom prst="rect">
            <a:avLst/>
          </a:prstGeom>
          <a:noFill/>
        </p:spPr>
        <p:txBody>
          <a:bodyPr wrap="squar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a:t>
            </a:r>
            <a:r>
              <a:rPr lang="en-GB" altLang="en-US" sz="2300" dirty="0" smtClean="0">
                <a:latin typeface="Verdana" panose="020B0604030504040204" pitchFamily="34" charset="0"/>
                <a:ea typeface="Verdana" panose="020B0604030504040204" pitchFamily="34" charset="0"/>
                <a:cs typeface="Verdana" panose="020B0604030504040204" pitchFamily="34" charset="0"/>
              </a:rPr>
              <a:t>(2) </a:t>
            </a:r>
            <a:r>
              <a:rPr lang="en-GB" altLang="en-US" sz="2300" dirty="0">
                <a:latin typeface="Verdana" panose="020B0604030504040204" pitchFamily="34" charset="0"/>
                <a:ea typeface="Verdana" panose="020B0604030504040204" pitchFamily="34" charset="0"/>
                <a:cs typeface="Verdana" panose="020B0604030504040204" pitchFamily="34" charset="0"/>
              </a:rPr>
              <a:t>Aphthous ulcer</a:t>
            </a:r>
            <a:r>
              <a:rPr lang="en-US" sz="2300" dirty="0">
                <a:latin typeface="Verdana" panose="020B0604030504040204" pitchFamily="34" charset="0"/>
                <a:ea typeface="Verdana" panose="020B0604030504040204" pitchFamily="34" charset="0"/>
                <a:cs typeface="Verdana" panose="020B0604030504040204" pitchFamily="34" charset="0"/>
              </a:rPr>
              <a:t> .</a:t>
            </a:r>
            <a:endParaRPr lang="ar-LY" sz="2300" dirty="0">
              <a:latin typeface="Verdana" panose="020B0604030504040204" pitchFamily="34" charset="0"/>
              <a:ea typeface="Verdana" panose="020B0604030504040204" pitchFamily="34" charset="0"/>
            </a:endParaRPr>
          </a:p>
        </p:txBody>
      </p:sp>
      <p:sp>
        <p:nvSpPr>
          <p:cNvPr id="44" name="TextBox 43"/>
          <p:cNvSpPr txBox="1"/>
          <p:nvPr/>
        </p:nvSpPr>
        <p:spPr>
          <a:xfrm>
            <a:off x="574582" y="11702620"/>
            <a:ext cx="9417798" cy="1379608"/>
          </a:xfrm>
          <a:prstGeom prst="rect">
            <a:avLst/>
          </a:prstGeom>
          <a:noFill/>
        </p:spPr>
        <p:txBody>
          <a:bodyPr wrap="square" rtlCol="1">
            <a:spAutoFit/>
          </a:bodyPr>
          <a:lstStyle/>
          <a:p>
            <a:r>
              <a:rPr lang="en-US" sz="4100" b="1" dirty="0">
                <a:latin typeface="+mj-lt"/>
              </a:rPr>
              <a:t>Aphthous Ulcer (Canker Sores) :</a:t>
            </a:r>
          </a:p>
          <a:p>
            <a:endParaRPr lang="ar-LY" sz="4100" dirty="0">
              <a:latin typeface="+mj-lt"/>
            </a:endParaRPr>
          </a:p>
        </p:txBody>
      </p:sp>
      <p:sp>
        <p:nvSpPr>
          <p:cNvPr id="45" name="TextBox 44"/>
          <p:cNvSpPr txBox="1"/>
          <p:nvPr/>
        </p:nvSpPr>
        <p:spPr>
          <a:xfrm>
            <a:off x="551565" y="20881594"/>
            <a:ext cx="9256279" cy="5786199"/>
          </a:xfrm>
          <a:prstGeom prst="rect">
            <a:avLst/>
          </a:prstGeom>
          <a:noFill/>
        </p:spPr>
        <p:txBody>
          <a:bodyPr wrap="square" rtlCol="1">
            <a:spAutoFit/>
          </a:bodyPr>
          <a:lstStyle/>
          <a:p>
            <a:pPr rtl="1"/>
            <a:r>
              <a:rPr lang="en-US" sz="3300" b="1" dirty="0">
                <a:latin typeface="Verdana" panose="020B0604030504040204" pitchFamily="34" charset="0"/>
                <a:ea typeface="Verdana" panose="020B0604030504040204" pitchFamily="34" charset="0"/>
                <a:cs typeface="Verdana" panose="020B0604030504040204" pitchFamily="34" charset="0"/>
              </a:rPr>
              <a:t>   </a:t>
            </a:r>
          </a:p>
          <a:p>
            <a:pPr rtl="1"/>
            <a:endParaRPr lang="en-US" sz="3300" b="1" dirty="0">
              <a:latin typeface="Verdana" panose="020B0604030504040204" pitchFamily="34" charset="0"/>
              <a:ea typeface="Verdana" panose="020B0604030504040204" pitchFamily="34" charset="0"/>
              <a:cs typeface="Verdana" panose="020B0604030504040204" pitchFamily="34" charset="0"/>
            </a:endParaRPr>
          </a:p>
          <a:p>
            <a:pPr rtl="1"/>
            <a:endParaRPr lang="en-US" sz="3600" b="1" dirty="0" smtClean="0">
              <a:latin typeface="+mj-lt"/>
              <a:ea typeface="Verdana" panose="020B0604030504040204" pitchFamily="34" charset="0"/>
              <a:cs typeface="Verdana" panose="020B0604030504040204" pitchFamily="34" charset="0"/>
            </a:endParaRPr>
          </a:p>
          <a:p>
            <a:pPr rtl="1"/>
            <a:r>
              <a:rPr lang="en-US" sz="3600" b="1" dirty="0" smtClean="0">
                <a:latin typeface="+mj-lt"/>
                <a:ea typeface="Verdana" panose="020B0604030504040204" pitchFamily="34" charset="0"/>
                <a:cs typeface="Verdana" panose="020B0604030504040204" pitchFamily="34" charset="0"/>
              </a:rPr>
              <a:t>1</a:t>
            </a:r>
            <a:r>
              <a:rPr lang="en-US" sz="3600" b="1" dirty="0">
                <a:latin typeface="+mj-lt"/>
                <a:ea typeface="Verdana" panose="020B0604030504040204" pitchFamily="34" charset="0"/>
                <a:cs typeface="Verdana" panose="020B0604030504040204" pitchFamily="34" charset="0"/>
              </a:rPr>
              <a:t>) Associated with autoimmune disease :</a:t>
            </a:r>
          </a:p>
          <a:p>
            <a:pPr rtl="1"/>
            <a:r>
              <a:rPr lang="en-US" sz="33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p>
          <a:p>
            <a:pPr rtl="1"/>
            <a:r>
              <a:rPr lang="en-US" sz="33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en-US" sz="3400" b="1" dirty="0" smtClean="0">
                <a:latin typeface="+mj-lt"/>
                <a:ea typeface="Verdana" panose="020B0604030504040204" pitchFamily="34" charset="0"/>
                <a:cs typeface="Verdana" panose="020B0604030504040204" pitchFamily="34" charset="0"/>
                <a:sym typeface="Wingdings" panose="05000000000000000000" pitchFamily="2" charset="2"/>
              </a:rPr>
              <a:t>A)</a:t>
            </a:r>
            <a:r>
              <a:rPr lang="en-US" sz="3400" b="1" dirty="0" smtClean="0">
                <a:latin typeface="+mj-lt"/>
                <a:ea typeface="Verdana" panose="020B0604030504040204" pitchFamily="34" charset="0"/>
                <a:cs typeface="Verdana" panose="020B0604030504040204" pitchFamily="34" charset="0"/>
              </a:rPr>
              <a:t> </a:t>
            </a:r>
            <a:r>
              <a:rPr lang="en-US" sz="3400" b="1" dirty="0" err="1" smtClean="0">
                <a:latin typeface="+mj-lt"/>
                <a:ea typeface="Verdana" panose="020B0604030504040204" pitchFamily="34" charset="0"/>
                <a:cs typeface="Verdana" panose="020B0604030504040204" pitchFamily="34" charset="0"/>
              </a:rPr>
              <a:t>Behçet’s</a:t>
            </a:r>
            <a:r>
              <a:rPr lang="en-US" sz="3400" b="1" dirty="0" smtClean="0">
                <a:latin typeface="+mj-lt"/>
                <a:ea typeface="Verdana" panose="020B0604030504040204" pitchFamily="34" charset="0"/>
                <a:cs typeface="Verdana" panose="020B0604030504040204" pitchFamily="34" charset="0"/>
              </a:rPr>
              <a:t> disease </a:t>
            </a:r>
            <a:r>
              <a:rPr lang="en-US" sz="3300" b="1" dirty="0" smtClean="0">
                <a:latin typeface="Verdana" panose="020B0604030504040204" pitchFamily="34" charset="0"/>
                <a:ea typeface="Verdana" panose="020B0604030504040204" pitchFamily="34" charset="0"/>
                <a:cs typeface="Verdana" panose="020B0604030504040204" pitchFamily="34" charset="0"/>
              </a:rPr>
              <a:t>:</a:t>
            </a:r>
            <a:r>
              <a:rPr lang="en-US" sz="3300" dirty="0" smtClean="0">
                <a:latin typeface="Verdana" panose="020B0604030504040204" pitchFamily="34" charset="0"/>
                <a:ea typeface="Verdana" panose="020B0604030504040204" pitchFamily="34" charset="0"/>
                <a:cs typeface="Verdana" panose="020B0604030504040204" pitchFamily="34" charset="0"/>
              </a:rPr>
              <a:t> characterized by recurrent Aphthous stomatitis (RAS)</a:t>
            </a:r>
            <a:r>
              <a:rPr lang="en-US" sz="3300" baseline="30000" dirty="0" smtClean="0">
                <a:latin typeface="Verdana" panose="020B0604030504040204" pitchFamily="34" charset="0"/>
                <a:ea typeface="Verdana" panose="020B0604030504040204" pitchFamily="34" charset="0"/>
                <a:cs typeface="Verdana" panose="020B0604030504040204" pitchFamily="34" charset="0"/>
              </a:rPr>
              <a:t> (3)</a:t>
            </a:r>
            <a:r>
              <a:rPr lang="en-US" sz="3300" baseline="30000" dirty="0">
                <a:latin typeface="Verdana" panose="020B0604030504040204" pitchFamily="34" charset="0"/>
                <a:ea typeface="Verdana" panose="020B0604030504040204" pitchFamily="34" charset="0"/>
                <a:cs typeface="Verdana" panose="020B0604030504040204" pitchFamily="34" charset="0"/>
              </a:rPr>
              <a:t> </a:t>
            </a:r>
            <a:r>
              <a:rPr lang="en-US" sz="3300" baseline="30000" dirty="0" smtClean="0">
                <a:latin typeface="Verdana" panose="020B0604030504040204" pitchFamily="34" charset="0"/>
                <a:ea typeface="Verdana" panose="020B0604030504040204" pitchFamily="34" charset="0"/>
                <a:cs typeface="Verdana" panose="020B0604030504040204" pitchFamily="34" charset="0"/>
              </a:rPr>
              <a:t>(4)</a:t>
            </a:r>
            <a:r>
              <a:rPr lang="en-US" sz="3300" dirty="0" smtClean="0">
                <a:latin typeface="Verdana" panose="020B0604030504040204" pitchFamily="34" charset="0"/>
                <a:ea typeface="Verdana" panose="020B0604030504040204" pitchFamily="34" charset="0"/>
                <a:cs typeface="Verdana" panose="020B0604030504040204" pitchFamily="34" charset="0"/>
              </a:rPr>
              <a:t>.</a:t>
            </a:r>
          </a:p>
          <a:p>
            <a:pPr rtl="1"/>
            <a:r>
              <a:rPr lang="en-US" sz="3300" dirty="0" smtClean="0">
                <a:latin typeface="Verdana" panose="020B0604030504040204" pitchFamily="34" charset="0"/>
                <a:ea typeface="Verdana" panose="020B0604030504040204" pitchFamily="34" charset="0"/>
                <a:cs typeface="Verdana" panose="020B0604030504040204" pitchFamily="34" charset="0"/>
              </a:rPr>
              <a:t> </a:t>
            </a:r>
          </a:p>
          <a:p>
            <a:pPr rtl="1"/>
            <a:endParaRPr lang="en-US" sz="3300" dirty="0">
              <a:solidFill>
                <a:srgbClr val="C1E9F7"/>
              </a:solidFill>
              <a:latin typeface="Verdana" panose="020B0604030504040204" pitchFamily="34" charset="0"/>
              <a:ea typeface="Verdana" panose="020B0604030504040204" pitchFamily="34" charset="0"/>
              <a:cs typeface="Verdana" panose="020B0604030504040204" pitchFamily="34" charset="0"/>
            </a:endParaRPr>
          </a:p>
          <a:p>
            <a:r>
              <a:rPr lang="en-US" sz="3300" dirty="0">
                <a:latin typeface="Verdana" panose="020B0604030504040204" pitchFamily="34" charset="0"/>
                <a:ea typeface="Verdana" panose="020B0604030504040204" pitchFamily="34" charset="0"/>
                <a:cs typeface="Verdana" panose="020B0604030504040204" pitchFamily="34" charset="0"/>
              </a:rPr>
              <a:t>  </a:t>
            </a:r>
            <a:endParaRPr lang="ar-LY" sz="3300" dirty="0">
              <a:latin typeface="Verdana" panose="020B0604030504040204" pitchFamily="34" charset="0"/>
              <a:ea typeface="Verdana" panose="020B0604030504040204" pitchFamily="34" charset="0"/>
            </a:endParaRPr>
          </a:p>
          <a:p>
            <a:endParaRPr lang="ar-LY" sz="3300" dirty="0">
              <a:latin typeface="Verdana" panose="020B0604030504040204" pitchFamily="34" charset="0"/>
              <a:ea typeface="Verdana" panose="020B0604030504040204" pitchFamily="34" charset="0"/>
            </a:endParaRPr>
          </a:p>
        </p:txBody>
      </p:sp>
      <p:sp>
        <p:nvSpPr>
          <p:cNvPr id="50" name="TextBox 49"/>
          <p:cNvSpPr txBox="1"/>
          <p:nvPr/>
        </p:nvSpPr>
        <p:spPr>
          <a:xfrm>
            <a:off x="589598" y="6000581"/>
            <a:ext cx="4596149" cy="723275"/>
          </a:xfrm>
          <a:prstGeom prst="rect">
            <a:avLst/>
          </a:prstGeom>
          <a:noFill/>
        </p:spPr>
        <p:txBody>
          <a:bodyPr wrap="square" rtlCol="1">
            <a:spAutoFit/>
          </a:bodyPr>
          <a:lstStyle/>
          <a:p>
            <a:r>
              <a:rPr lang="en-US" sz="4100" b="1" dirty="0" smtClean="0">
                <a:latin typeface="+mj-lt"/>
                <a:cs typeface="Times New Roman" panose="02020603050405020304" pitchFamily="18" charset="0"/>
              </a:rPr>
              <a:t>Introduction :</a:t>
            </a:r>
            <a:endParaRPr lang="ar-LY" sz="4100" b="1" dirty="0">
              <a:latin typeface="+mj-lt"/>
            </a:endParaRPr>
          </a:p>
        </p:txBody>
      </p:sp>
      <p:grpSp>
        <p:nvGrpSpPr>
          <p:cNvPr id="22" name="Group 21"/>
          <p:cNvGrpSpPr/>
          <p:nvPr/>
        </p:nvGrpSpPr>
        <p:grpSpPr>
          <a:xfrm>
            <a:off x="9979469" y="6098983"/>
            <a:ext cx="11970420" cy="5514602"/>
            <a:chOff x="10055950" y="5942996"/>
            <a:chExt cx="11970420" cy="5514602"/>
          </a:xfrm>
        </p:grpSpPr>
        <p:sp>
          <p:nvSpPr>
            <p:cNvPr id="2052" name="TextBox 2051"/>
            <p:cNvSpPr txBox="1"/>
            <p:nvPr/>
          </p:nvSpPr>
          <p:spPr>
            <a:xfrm>
              <a:off x="10068714" y="5942996"/>
              <a:ext cx="11957656" cy="2139047"/>
            </a:xfrm>
            <a:prstGeom prst="rect">
              <a:avLst/>
            </a:prstGeom>
            <a:noFill/>
          </p:spPr>
          <p:txBody>
            <a:bodyPr wrap="square" rtlCol="1">
              <a:spAutoFit/>
            </a:bodyPr>
            <a:lstStyle/>
            <a:p>
              <a:r>
                <a:rPr lang="en-US" sz="3400" b="1" dirty="0">
                  <a:latin typeface="+mj-lt"/>
                  <a:ea typeface="Verdana" panose="020B0604030504040204" pitchFamily="34" charset="0"/>
                  <a:cs typeface="Verdana" panose="020B0604030504040204" pitchFamily="34" charset="0"/>
                </a:rPr>
                <a:t> </a:t>
              </a:r>
              <a:r>
                <a:rPr lang="en-US" sz="3400" b="1" dirty="0" smtClean="0">
                  <a:latin typeface="+mj-lt"/>
                  <a:ea typeface="Verdana" panose="020B0604030504040204" pitchFamily="34" charset="0"/>
                  <a:cs typeface="Verdana" panose="020B0604030504040204" pitchFamily="34" charset="0"/>
                </a:rPr>
                <a:t>B</a:t>
              </a:r>
              <a:r>
                <a:rPr lang="en-US" sz="3400" b="1" dirty="0">
                  <a:latin typeface="+mj-lt"/>
                  <a:ea typeface="Verdana" panose="020B0604030504040204" pitchFamily="34" charset="0"/>
                  <a:cs typeface="Verdana" panose="020B0604030504040204" pitchFamily="34" charset="0"/>
                </a:rPr>
                <a:t>) </a:t>
              </a:r>
              <a:r>
                <a:rPr lang="en-US" sz="3400" b="1" dirty="0" smtClean="0">
                  <a:latin typeface="+mj-lt"/>
                  <a:ea typeface="Verdana" panose="020B0604030504040204" pitchFamily="34" charset="0"/>
                  <a:cs typeface="Verdana" panose="020B0604030504040204" pitchFamily="34" charset="0"/>
                </a:rPr>
                <a:t>Celiac </a:t>
              </a:r>
              <a:r>
                <a:rPr lang="en-US" sz="3400" b="1" dirty="0">
                  <a:latin typeface="+mj-lt"/>
                  <a:ea typeface="Verdana" panose="020B0604030504040204" pitchFamily="34" charset="0"/>
                  <a:cs typeface="Verdana" panose="020B0604030504040204" pitchFamily="34" charset="0"/>
                </a:rPr>
                <a:t>disease</a:t>
              </a:r>
              <a:r>
                <a:rPr lang="en-US" sz="3400" i="1" dirty="0">
                  <a:latin typeface="+mj-lt"/>
                  <a:ea typeface="Verdana" panose="020B0604030504040204" pitchFamily="34" charset="0"/>
                  <a:cs typeface="Verdana" panose="020B0604030504040204" pitchFamily="34" charset="0"/>
                </a:rPr>
                <a:t>, </a:t>
              </a:r>
              <a:r>
                <a:rPr lang="en-US" sz="3400" dirty="0" smtClean="0">
                  <a:latin typeface="+mj-lt"/>
                  <a:ea typeface="Verdana" panose="020B0604030504040204" pitchFamily="34" charset="0"/>
                  <a:cs typeface="Verdana" panose="020B0604030504040204" pitchFamily="34" charset="0"/>
                </a:rPr>
                <a:t>(</a:t>
              </a:r>
              <a:r>
                <a:rPr lang="en-US" sz="3400" dirty="0">
                  <a:solidFill>
                    <a:schemeClr val="accent5">
                      <a:lumMod val="60000"/>
                      <a:lumOff val="40000"/>
                    </a:schemeClr>
                  </a:solidFill>
                  <a:latin typeface="+mj-lt"/>
                  <a:ea typeface="Verdana" panose="020B0604030504040204" pitchFamily="34" charset="0"/>
                  <a:cs typeface="Verdana" panose="020B0604030504040204" pitchFamily="34" charset="0"/>
                </a:rPr>
                <a:t>G</a:t>
              </a:r>
              <a:r>
                <a:rPr lang="en-US" sz="3400" dirty="0" smtClean="0">
                  <a:solidFill>
                    <a:schemeClr val="accent5">
                      <a:lumMod val="60000"/>
                      <a:lumOff val="40000"/>
                    </a:schemeClr>
                  </a:solidFill>
                  <a:latin typeface="+mj-lt"/>
                  <a:ea typeface="Verdana" panose="020B0604030504040204" pitchFamily="34" charset="0"/>
                  <a:cs typeface="Verdana" panose="020B0604030504040204" pitchFamily="34" charset="0"/>
                </a:rPr>
                <a:t>luten </a:t>
              </a:r>
              <a:r>
                <a:rPr lang="en-US" sz="3400" dirty="0">
                  <a:solidFill>
                    <a:schemeClr val="accent5">
                      <a:lumMod val="60000"/>
                      <a:lumOff val="40000"/>
                    </a:schemeClr>
                  </a:solidFill>
                  <a:latin typeface="+mj-lt"/>
                  <a:ea typeface="Verdana" panose="020B0604030504040204" pitchFamily="34" charset="0"/>
                  <a:cs typeface="Verdana" panose="020B0604030504040204" pitchFamily="34" charset="0"/>
                </a:rPr>
                <a:t>sensitive enteropathy</a:t>
              </a:r>
              <a:r>
                <a:rPr lang="en-US" sz="3400" dirty="0" smtClean="0">
                  <a:latin typeface="+mj-lt"/>
                  <a:ea typeface="Verdana" panose="020B0604030504040204" pitchFamily="34" charset="0"/>
                  <a:cs typeface="Verdana" panose="020B0604030504040204" pitchFamily="34" charset="0"/>
                </a:rPr>
                <a:t>):</a:t>
              </a:r>
              <a:endParaRPr lang="en-US" sz="3400" dirty="0">
                <a:latin typeface="+mj-lt"/>
                <a:ea typeface="Verdana" panose="020B0604030504040204" pitchFamily="34" charset="0"/>
                <a:cs typeface="Verdana" panose="020B0604030504040204" pitchFamily="34" charset="0"/>
              </a:endParaRPr>
            </a:p>
            <a:p>
              <a:r>
                <a:rPr lang="en-US" sz="3149" dirty="0" smtClean="0">
                  <a:latin typeface="+mj-lt"/>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It </a:t>
              </a:r>
              <a:r>
                <a:rPr lang="en-US" sz="3300" dirty="0">
                  <a:latin typeface="Verdana" panose="020B0604030504040204" pitchFamily="34" charset="0"/>
                  <a:ea typeface="Verdana" panose="020B0604030504040204" pitchFamily="34" charset="0"/>
                  <a:cs typeface="Verdana" panose="020B0604030504040204" pitchFamily="34" charset="0"/>
                </a:rPr>
                <a:t>causes  malabsorption, resulting from a reduction </a:t>
              </a:r>
            </a:p>
            <a:p>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  </a:t>
              </a:r>
              <a:r>
                <a:rPr lang="en-US" sz="3300" dirty="0">
                  <a:latin typeface="Verdana" panose="020B0604030504040204" pitchFamily="34" charset="0"/>
                  <a:ea typeface="Verdana" panose="020B0604030504040204" pitchFamily="34" charset="0"/>
                  <a:cs typeface="Verdana" panose="020B0604030504040204" pitchFamily="34" charset="0"/>
                </a:rPr>
                <a:t>in small intestinal absorptive surface area , It may be </a:t>
              </a:r>
            </a:p>
            <a:p>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 associated </a:t>
              </a:r>
              <a:r>
                <a:rPr lang="en-US" sz="3300" dirty="0">
                  <a:latin typeface="Verdana" panose="020B0604030504040204" pitchFamily="34" charset="0"/>
                  <a:ea typeface="Verdana" panose="020B0604030504040204" pitchFamily="34" charset="0"/>
                  <a:cs typeface="Verdana" panose="020B0604030504040204" pitchFamily="34" charset="0"/>
                </a:rPr>
                <a:t>with recurrent aphtha </a:t>
              </a:r>
              <a:r>
                <a:rPr lang="en-US" sz="3300" b="1" i="1" baseline="30000" dirty="0" smtClean="0">
                  <a:latin typeface="Verdana" panose="020B0604030504040204" pitchFamily="34" charset="0"/>
                  <a:ea typeface="Verdana" panose="020B0604030504040204" pitchFamily="34" charset="0"/>
                  <a:cs typeface="Verdana" panose="020B0604030504040204" pitchFamily="34" charset="0"/>
                </a:rPr>
                <a:t>(1)</a:t>
              </a:r>
              <a:r>
                <a:rPr lang="en-US" sz="3300" dirty="0" smtClean="0">
                  <a:latin typeface="Verdana" panose="020B0604030504040204" pitchFamily="34" charset="0"/>
                  <a:ea typeface="Verdana" panose="020B0604030504040204" pitchFamily="34" charset="0"/>
                  <a:cs typeface="Verdana" panose="020B0604030504040204" pitchFamily="34" charset="0"/>
                </a:rPr>
                <a:t>.</a:t>
              </a:r>
              <a:endParaRPr lang="ar-LY" sz="3300" dirty="0">
                <a:latin typeface="Verdana" panose="020B0604030504040204" pitchFamily="34" charset="0"/>
                <a:ea typeface="Verdana" panose="020B0604030504040204" pitchFamily="34" charset="0"/>
              </a:endParaRPr>
            </a:p>
          </p:txBody>
        </p:sp>
        <p:grpSp>
          <p:nvGrpSpPr>
            <p:cNvPr id="2062" name="Group 2061"/>
            <p:cNvGrpSpPr/>
            <p:nvPr/>
          </p:nvGrpSpPr>
          <p:grpSpPr>
            <a:xfrm>
              <a:off x="10055950" y="8054195"/>
              <a:ext cx="11403174" cy="3403403"/>
              <a:chOff x="19371088" y="21866707"/>
              <a:chExt cx="8931318" cy="1972389"/>
            </a:xfrm>
          </p:grpSpPr>
          <p:sp>
            <p:nvSpPr>
              <p:cNvPr id="2048" name="TextBox 2047"/>
              <p:cNvSpPr txBox="1"/>
              <p:nvPr/>
            </p:nvSpPr>
            <p:spPr>
              <a:xfrm>
                <a:off x="19371088" y="23562892"/>
                <a:ext cx="5208104" cy="258632"/>
              </a:xfrm>
              <a:prstGeom prst="rect">
                <a:avLst/>
              </a:prstGeom>
              <a:noFill/>
            </p:spPr>
            <p:txBody>
              <a:bodyPr wrap="non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A </a:t>
                </a:r>
                <a:r>
                  <a:rPr lang="en-GB" altLang="en-US" sz="2300" dirty="0" smtClean="0">
                    <a:latin typeface="Verdana" panose="020B0604030504040204" pitchFamily="34" charset="0"/>
                    <a:ea typeface="Verdana" panose="020B0604030504040204" pitchFamily="34" charset="0"/>
                    <a:cs typeface="Verdana" panose="020B0604030504040204" pitchFamily="34" charset="0"/>
                  </a:rPr>
                  <a:t>(6)Aphthous </a:t>
                </a:r>
                <a:r>
                  <a:rPr lang="en-GB" altLang="en-US" sz="2300" dirty="0">
                    <a:latin typeface="Verdana" panose="020B0604030504040204" pitchFamily="34" charset="0"/>
                    <a:ea typeface="Verdana" panose="020B0604030504040204" pitchFamily="34" charset="0"/>
                    <a:cs typeface="Verdana" panose="020B0604030504040204" pitchFamily="34" charset="0"/>
                  </a:rPr>
                  <a:t>ulcer, </a:t>
                </a:r>
                <a:r>
                  <a:rPr lang="en-US" sz="2300" dirty="0">
                    <a:latin typeface="Verdana" panose="020B0604030504040204" pitchFamily="34" charset="0"/>
                    <a:ea typeface="Verdana" panose="020B0604030504040204" pitchFamily="34" charset="0"/>
                    <a:cs typeface="Verdana" panose="020B0604030504040204" pitchFamily="34" charset="0"/>
                  </a:rPr>
                  <a:t>Celiac disease.</a:t>
                </a:r>
                <a:endParaRPr lang="ar-LY" sz="2300" dirty="0">
                  <a:latin typeface="Verdana" panose="020B0604030504040204" pitchFamily="34" charset="0"/>
                  <a:ea typeface="Verdana" panose="020B0604030504040204" pitchFamily="34" charset="0"/>
                </a:endParaRPr>
              </a:p>
            </p:txBody>
          </p:sp>
          <p:grpSp>
            <p:nvGrpSpPr>
              <p:cNvPr id="2061" name="Group 2060"/>
              <p:cNvGrpSpPr/>
              <p:nvPr/>
            </p:nvGrpSpPr>
            <p:grpSpPr>
              <a:xfrm>
                <a:off x="19520634" y="21866707"/>
                <a:ext cx="8781772" cy="1972389"/>
                <a:chOff x="18244840" y="14395199"/>
                <a:chExt cx="8781772" cy="1972389"/>
              </a:xfrm>
            </p:grpSpPr>
            <p:pic>
              <p:nvPicPr>
                <p:cNvPr id="2051" name="Picture 2050"/>
                <p:cNvPicPr>
                  <a:picLocks noChangeAspect="1"/>
                </p:cNvPicPr>
                <p:nvPr/>
              </p:nvPicPr>
              <p:blipFill rotWithShape="1">
                <a:blip r:embed="rId12">
                  <a:extLst>
                    <a:ext uri="{28A0092B-C50C-407E-A947-70E740481C1C}">
                      <a14:useLocalDpi xmlns:a14="http://schemas.microsoft.com/office/drawing/2010/main" val="0"/>
                    </a:ext>
                  </a:extLst>
                </a:blip>
                <a:srcRect l="7305" t="10299" r="17403" b="4779"/>
                <a:stretch/>
              </p:blipFill>
              <p:spPr>
                <a:xfrm>
                  <a:off x="18244840" y="14395199"/>
                  <a:ext cx="4731036" cy="1559509"/>
                </a:xfrm>
                <a:prstGeom prst="rect">
                  <a:avLst/>
                </a:prstGeom>
                <a:ln>
                  <a:noFill/>
                </a:ln>
                <a:effectLst>
                  <a:outerShdw blurRad="190500" algn="tl" rotWithShape="0">
                    <a:srgbClr val="000000">
                      <a:alpha val="70000"/>
                    </a:srgbClr>
                  </a:outerShdw>
                </a:effectLst>
              </p:spPr>
            </p:pic>
            <p:sp>
              <p:nvSpPr>
                <p:cNvPr id="2059" name="TextBox 2058"/>
                <p:cNvSpPr txBox="1"/>
                <p:nvPr/>
              </p:nvSpPr>
              <p:spPr>
                <a:xfrm>
                  <a:off x="23691696" y="16108956"/>
                  <a:ext cx="3334916" cy="258632"/>
                </a:xfrm>
                <a:prstGeom prst="rect">
                  <a:avLst/>
                </a:prstGeom>
                <a:noFill/>
              </p:spPr>
              <p:txBody>
                <a:bodyPr wrap="non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B </a:t>
                  </a:r>
                  <a:r>
                    <a:rPr lang="en-GB" altLang="en-US" sz="2300" dirty="0" smtClean="0">
                      <a:latin typeface="Verdana" panose="020B0604030504040204" pitchFamily="34" charset="0"/>
                      <a:ea typeface="Verdana" panose="020B0604030504040204" pitchFamily="34" charset="0"/>
                      <a:cs typeface="Verdana" panose="020B0604030504040204" pitchFamily="34" charset="0"/>
                    </a:rPr>
                    <a:t>(7)</a:t>
                  </a:r>
                  <a:r>
                    <a:rPr lang="en-US" sz="2300" dirty="0" smtClean="0">
                      <a:latin typeface="Verdana" panose="020B0604030504040204" pitchFamily="34" charset="0"/>
                      <a:ea typeface="Verdana" panose="020B0604030504040204" pitchFamily="34" charset="0"/>
                      <a:cs typeface="Verdana" panose="020B0604030504040204" pitchFamily="34" charset="0"/>
                    </a:rPr>
                    <a:t>Celiac </a:t>
                  </a:r>
                  <a:r>
                    <a:rPr lang="en-US" sz="2300" dirty="0">
                      <a:latin typeface="Verdana" panose="020B0604030504040204" pitchFamily="34" charset="0"/>
                      <a:ea typeface="Verdana" panose="020B0604030504040204" pitchFamily="34" charset="0"/>
                      <a:cs typeface="Verdana" panose="020B0604030504040204" pitchFamily="34" charset="0"/>
                    </a:rPr>
                    <a:t>disease.</a:t>
                  </a:r>
                  <a:endParaRPr lang="ar-LY" sz="2300" dirty="0">
                    <a:latin typeface="Verdana" panose="020B0604030504040204" pitchFamily="34" charset="0"/>
                    <a:ea typeface="Verdana" panose="020B0604030504040204" pitchFamily="34" charset="0"/>
                  </a:endParaRPr>
                </a:p>
              </p:txBody>
            </p:sp>
          </p:grpSp>
        </p:grpSp>
        <p:pic>
          <p:nvPicPr>
            <p:cNvPr id="88" name="Picture 8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6419481" y="8033726"/>
              <a:ext cx="5566161" cy="2731460"/>
            </a:xfrm>
            <a:prstGeom prst="rect">
              <a:avLst/>
            </a:prstGeom>
            <a:ln>
              <a:noFill/>
            </a:ln>
            <a:effectLst>
              <a:outerShdw blurRad="190500" algn="tl" rotWithShape="0">
                <a:srgbClr val="000000">
                  <a:alpha val="70000"/>
                </a:srgbClr>
              </a:outerShdw>
            </a:effectLst>
          </p:spPr>
        </p:pic>
      </p:grpSp>
      <p:grpSp>
        <p:nvGrpSpPr>
          <p:cNvPr id="24" name="Group 23"/>
          <p:cNvGrpSpPr/>
          <p:nvPr/>
        </p:nvGrpSpPr>
        <p:grpSpPr>
          <a:xfrm>
            <a:off x="10105363" y="11929982"/>
            <a:ext cx="12008630" cy="5416534"/>
            <a:chOff x="10069360" y="11584241"/>
            <a:chExt cx="12008630" cy="5416534"/>
          </a:xfrm>
        </p:grpSpPr>
        <p:sp>
          <p:nvSpPr>
            <p:cNvPr id="46" name="TextBox 45"/>
            <p:cNvSpPr txBox="1"/>
            <p:nvPr/>
          </p:nvSpPr>
          <p:spPr>
            <a:xfrm>
              <a:off x="10069360" y="11584241"/>
              <a:ext cx="8258992" cy="615553"/>
            </a:xfrm>
            <a:prstGeom prst="rect">
              <a:avLst/>
            </a:prstGeom>
            <a:noFill/>
          </p:spPr>
          <p:txBody>
            <a:bodyPr wrap="none" rtlCol="1">
              <a:spAutoFit/>
            </a:bodyPr>
            <a:lstStyle/>
            <a:p>
              <a:r>
                <a:rPr lang="en-US" sz="3400" b="1" dirty="0" smtClean="0">
                  <a:latin typeface="+mj-lt"/>
                  <a:ea typeface="Verdana" panose="020B0604030504040204" pitchFamily="34" charset="0"/>
                  <a:cs typeface="Verdana" panose="020B0604030504040204" pitchFamily="34" charset="0"/>
                </a:rPr>
                <a:t>C</a:t>
              </a:r>
              <a:r>
                <a:rPr lang="en-US" sz="3400" b="1" dirty="0">
                  <a:latin typeface="+mj-lt"/>
                  <a:ea typeface="Verdana" panose="020B0604030504040204" pitchFamily="34" charset="0"/>
                  <a:cs typeface="Verdana" panose="020B0604030504040204" pitchFamily="34" charset="0"/>
                </a:rPr>
                <a:t>) </a:t>
              </a:r>
              <a:r>
                <a:rPr lang="en-US" sz="3400" b="1" dirty="0" smtClean="0">
                  <a:latin typeface="+mj-lt"/>
                  <a:ea typeface="Verdana" panose="020B0604030504040204" pitchFamily="34" charset="0"/>
                  <a:cs typeface="Verdana" panose="020B0604030504040204" pitchFamily="34" charset="0"/>
                </a:rPr>
                <a:t>Inflammatory </a:t>
              </a:r>
              <a:r>
                <a:rPr lang="en-US" sz="3400" b="1" dirty="0">
                  <a:latin typeface="+mj-lt"/>
                  <a:ea typeface="Verdana" panose="020B0604030504040204" pitchFamily="34" charset="0"/>
                  <a:cs typeface="Verdana" panose="020B0604030504040204" pitchFamily="34" charset="0"/>
                </a:rPr>
                <a:t>bowel disease ( IBD )</a:t>
              </a:r>
              <a:endParaRPr lang="ar-LY" sz="3400" b="1" dirty="0">
                <a:latin typeface="+mj-lt"/>
                <a:ea typeface="Verdana" panose="020B0604030504040204" pitchFamily="34" charset="0"/>
              </a:endParaRPr>
            </a:p>
          </p:txBody>
        </p:sp>
        <p:sp>
          <p:nvSpPr>
            <p:cNvPr id="47" name="TextBox 46"/>
            <p:cNvSpPr txBox="1"/>
            <p:nvPr/>
          </p:nvSpPr>
          <p:spPr>
            <a:xfrm>
              <a:off x="10138447" y="12139732"/>
              <a:ext cx="11939543" cy="1615827"/>
            </a:xfrm>
            <a:prstGeom prst="rect">
              <a:avLst/>
            </a:prstGeom>
            <a:noFill/>
          </p:spPr>
          <p:txBody>
            <a:bodyPr wrap="square" rtlCol="1">
              <a:spAutoFit/>
            </a:bodyPr>
            <a:lstStyle/>
            <a:p>
              <a:r>
                <a:rPr lang="en-US" sz="3300" dirty="0" smtClean="0">
                  <a:latin typeface="Verdana" panose="020B0604030504040204" pitchFamily="34" charset="0"/>
                  <a:ea typeface="Verdana" panose="020B0604030504040204" pitchFamily="34" charset="0"/>
                  <a:cs typeface="Verdana" panose="020B0604030504040204" pitchFamily="34" charset="0"/>
                </a:rPr>
                <a:t>  Including</a:t>
              </a:r>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b="1" dirty="0">
                  <a:latin typeface="Verdana" panose="020B0604030504040204" pitchFamily="34" charset="0"/>
                  <a:ea typeface="Verdana" panose="020B0604030504040204" pitchFamily="34" charset="0"/>
                  <a:cs typeface="Verdana" panose="020B0604030504040204" pitchFamily="34" charset="0"/>
                </a:rPr>
                <a:t>Crohn's disease</a:t>
              </a:r>
              <a:r>
                <a:rPr lang="en-US" sz="3300" dirty="0">
                  <a:latin typeface="Verdana" panose="020B0604030504040204" pitchFamily="34" charset="0"/>
                  <a:ea typeface="Verdana" panose="020B0604030504040204" pitchFamily="34" charset="0"/>
                  <a:cs typeface="Verdana" panose="020B0604030504040204" pitchFamily="34" charset="0"/>
                </a:rPr>
                <a:t> (CD) and </a:t>
              </a:r>
              <a:r>
                <a:rPr lang="en-US" sz="3300" b="1" dirty="0">
                  <a:latin typeface="Verdana" panose="020B0604030504040204" pitchFamily="34" charset="0"/>
                  <a:ea typeface="Verdana" panose="020B0604030504040204" pitchFamily="34" charset="0"/>
                  <a:cs typeface="Verdana" panose="020B0604030504040204" pitchFamily="34" charset="0"/>
                </a:rPr>
                <a:t>ulcerative </a:t>
              </a:r>
              <a:r>
                <a:rPr lang="en-US" sz="3300" b="1" dirty="0" smtClean="0">
                  <a:latin typeface="Verdana" panose="020B0604030504040204" pitchFamily="34" charset="0"/>
                  <a:ea typeface="Verdana" panose="020B0604030504040204" pitchFamily="34" charset="0"/>
                  <a:cs typeface="Verdana" panose="020B0604030504040204" pitchFamily="34" charset="0"/>
                </a:rPr>
                <a:t> </a:t>
              </a:r>
            </a:p>
            <a:p>
              <a:r>
                <a:rPr lang="en-US" sz="3300" b="1" dirty="0">
                  <a:latin typeface="Verdana" panose="020B0604030504040204" pitchFamily="34" charset="0"/>
                  <a:ea typeface="Verdana" panose="020B0604030504040204" pitchFamily="34" charset="0"/>
                  <a:cs typeface="Verdana" panose="020B0604030504040204" pitchFamily="34" charset="0"/>
                </a:rPr>
                <a:t> </a:t>
              </a:r>
              <a:r>
                <a:rPr lang="en-US" sz="3300" b="1" dirty="0" smtClean="0">
                  <a:latin typeface="Verdana" panose="020B0604030504040204" pitchFamily="34" charset="0"/>
                  <a:ea typeface="Verdana" panose="020B0604030504040204" pitchFamily="34" charset="0"/>
                  <a:cs typeface="Verdana" panose="020B0604030504040204" pitchFamily="34" charset="0"/>
                </a:rPr>
                <a:t> colitis</a:t>
              </a:r>
              <a:r>
                <a:rPr lang="en-US" sz="3300" dirty="0">
                  <a:latin typeface="Verdana" panose="020B0604030504040204" pitchFamily="34" charset="0"/>
                  <a:ea typeface="Verdana" panose="020B0604030504040204" pitchFamily="34" charset="0"/>
                  <a:cs typeface="Verdana" panose="020B0604030504040204" pitchFamily="34" charset="0"/>
                </a:rPr>
                <a:t>, Aphthous and stomatitis are among </a:t>
              </a:r>
              <a:r>
                <a:rPr lang="en-US" sz="3300" dirty="0" smtClean="0">
                  <a:latin typeface="Verdana" panose="020B0604030504040204" pitchFamily="34" charset="0"/>
                  <a:ea typeface="Verdana" panose="020B0604030504040204" pitchFamily="34" charset="0"/>
                  <a:cs typeface="Verdana" panose="020B0604030504040204" pitchFamily="34" charset="0"/>
                </a:rPr>
                <a:t>non- </a:t>
              </a:r>
            </a:p>
            <a:p>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 specific</a:t>
              </a:r>
              <a:r>
                <a:rPr lang="en-US" sz="3300" dirty="0">
                  <a:latin typeface="Verdana" panose="020B0604030504040204" pitchFamily="34" charset="0"/>
                  <a:ea typeface="Verdana" panose="020B0604030504040204" pitchFamily="34" charset="0"/>
                  <a:cs typeface="Verdana" panose="020B0604030504040204" pitchFamily="34" charset="0"/>
                </a:rPr>
                <a:t> oral manifestations of </a:t>
              </a:r>
              <a:r>
                <a:rPr lang="en-US" sz="3300" dirty="0" smtClean="0">
                  <a:latin typeface="Verdana" panose="020B0604030504040204" pitchFamily="34" charset="0"/>
                  <a:ea typeface="Verdana" panose="020B0604030504040204" pitchFamily="34" charset="0"/>
                  <a:cs typeface="Verdana" panose="020B0604030504040204" pitchFamily="34" charset="0"/>
                </a:rPr>
                <a:t>IBD</a:t>
              </a:r>
              <a:r>
                <a:rPr lang="en-US" sz="3300" b="1" i="1" baseline="30000" dirty="0" smtClean="0">
                  <a:latin typeface="Verdana" panose="020B0604030504040204" pitchFamily="34" charset="0"/>
                  <a:ea typeface="Verdana" panose="020B0604030504040204" pitchFamily="34" charset="0"/>
                  <a:cs typeface="Verdana" panose="020B0604030504040204" pitchFamily="34" charset="0"/>
                </a:rPr>
                <a:t>(1)</a:t>
              </a:r>
              <a:r>
                <a:rPr lang="en-US" sz="3300" i="1" baseline="30000" dirty="0" smtClean="0">
                  <a:latin typeface="Verdana" panose="020B0604030504040204" pitchFamily="34" charset="0"/>
                  <a:ea typeface="Verdana" panose="020B0604030504040204" pitchFamily="34" charset="0"/>
                  <a:cs typeface="Verdana" panose="020B0604030504040204" pitchFamily="34" charset="0"/>
                </a:rPr>
                <a:t> (8)</a:t>
              </a:r>
              <a:r>
                <a:rPr lang="en-US" sz="3300" dirty="0" smtClean="0">
                  <a:latin typeface="Verdana" panose="020B0604030504040204" pitchFamily="34" charset="0"/>
                  <a:ea typeface="Verdana" panose="020B0604030504040204" pitchFamily="34" charset="0"/>
                  <a:cs typeface="Verdana" panose="020B0604030504040204" pitchFamily="34" charset="0"/>
                </a:rPr>
                <a:t>.</a:t>
              </a:r>
              <a:endParaRPr lang="ar-LY" sz="3300" dirty="0">
                <a:latin typeface="Verdana" panose="020B0604030504040204" pitchFamily="34" charset="0"/>
                <a:ea typeface="Verdana" panose="020B0604030504040204" pitchFamily="34" charset="0"/>
              </a:endParaRPr>
            </a:p>
          </p:txBody>
        </p:sp>
        <p:pic>
          <p:nvPicPr>
            <p:cNvPr id="54" name="Picture 53"/>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5943204" y="13994455"/>
              <a:ext cx="4936845" cy="2116629"/>
            </a:xfrm>
            <a:prstGeom prst="rect">
              <a:avLst/>
            </a:prstGeom>
            <a:ln>
              <a:noFill/>
            </a:ln>
            <a:effectLst>
              <a:outerShdw blurRad="190500" algn="tl" rotWithShape="0">
                <a:srgbClr val="000000">
                  <a:alpha val="70000"/>
                </a:srgbClr>
              </a:outerShdw>
            </a:effectLst>
          </p:spPr>
        </p:pic>
        <p:pic>
          <p:nvPicPr>
            <p:cNvPr id="55" name="Picture 54"/>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563784" y="13889916"/>
              <a:ext cx="4804071" cy="2187048"/>
            </a:xfrm>
            <a:prstGeom prst="rect">
              <a:avLst/>
            </a:prstGeom>
            <a:ln>
              <a:noFill/>
            </a:ln>
            <a:effectLst>
              <a:outerShdw blurRad="190500" algn="tl" rotWithShape="0">
                <a:srgbClr val="000000">
                  <a:alpha val="70000"/>
                </a:srgbClr>
              </a:outerShdw>
            </a:effectLst>
          </p:spPr>
        </p:pic>
        <p:sp>
          <p:nvSpPr>
            <p:cNvPr id="56" name="TextBox 55"/>
            <p:cNvSpPr txBox="1"/>
            <p:nvPr/>
          </p:nvSpPr>
          <p:spPr>
            <a:xfrm>
              <a:off x="17275018" y="16200556"/>
              <a:ext cx="2727029" cy="800219"/>
            </a:xfrm>
            <a:prstGeom prst="rect">
              <a:avLst/>
            </a:prstGeom>
            <a:noFill/>
          </p:spPr>
          <p:txBody>
            <a:bodyPr wrap="non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B </a:t>
              </a:r>
              <a:r>
                <a:rPr lang="en-GB" altLang="en-US" sz="2300" dirty="0" smtClean="0">
                  <a:latin typeface="Verdana" panose="020B0604030504040204" pitchFamily="34" charset="0"/>
                  <a:ea typeface="Verdana" panose="020B0604030504040204" pitchFamily="34" charset="0"/>
                  <a:cs typeface="Verdana" panose="020B0604030504040204" pitchFamily="34" charset="0"/>
                </a:rPr>
                <a:t>(9)</a:t>
              </a:r>
              <a:r>
                <a:rPr lang="en-US" altLang="en-US" sz="2300" dirty="0" smtClean="0">
                  <a:latin typeface="Verdana" panose="020B0604030504040204" pitchFamily="34" charset="0"/>
                  <a:ea typeface="Verdana" panose="020B0604030504040204" pitchFamily="34" charset="0"/>
                  <a:cs typeface="Verdana" panose="020B0604030504040204" pitchFamily="34" charset="0"/>
                </a:rPr>
                <a:t> </a:t>
              </a:r>
              <a:r>
                <a:rPr lang="en-US" altLang="en-US" sz="2300" dirty="0">
                  <a:latin typeface="Verdana" panose="020B0604030504040204" pitchFamily="34" charset="0"/>
                  <a:ea typeface="Verdana" panose="020B0604030504040204" pitchFamily="34" charset="0"/>
                  <a:cs typeface="Verdana" panose="020B0604030504040204" pitchFamily="34" charset="0"/>
                </a:rPr>
                <a:t>IBD</a:t>
              </a:r>
              <a:endParaRPr lang="ar-LY" sz="2300" dirty="0">
                <a:latin typeface="Verdana" panose="020B0604030504040204" pitchFamily="34" charset="0"/>
                <a:ea typeface="Verdana" panose="020B0604030504040204" pitchFamily="34" charset="0"/>
              </a:endParaRPr>
            </a:p>
            <a:p>
              <a:endParaRPr lang="ar-LY" sz="2300" dirty="0">
                <a:latin typeface="Verdana" panose="020B0604030504040204" pitchFamily="34" charset="0"/>
                <a:ea typeface="Verdana" panose="020B0604030504040204" pitchFamily="34" charset="0"/>
              </a:endParaRPr>
            </a:p>
          </p:txBody>
        </p:sp>
        <p:sp>
          <p:nvSpPr>
            <p:cNvPr id="94" name="TextBox 93"/>
            <p:cNvSpPr txBox="1"/>
            <p:nvPr/>
          </p:nvSpPr>
          <p:spPr>
            <a:xfrm>
              <a:off x="11720442" y="16249866"/>
              <a:ext cx="2727029" cy="446276"/>
            </a:xfrm>
            <a:prstGeom prst="rect">
              <a:avLst/>
            </a:prstGeom>
            <a:noFill/>
          </p:spPr>
          <p:txBody>
            <a:bodyPr wrap="non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A </a:t>
              </a:r>
              <a:r>
                <a:rPr lang="en-GB" altLang="en-US" sz="2300" dirty="0" smtClean="0">
                  <a:latin typeface="Verdana" panose="020B0604030504040204" pitchFamily="34" charset="0"/>
                  <a:ea typeface="Verdana" panose="020B0604030504040204" pitchFamily="34" charset="0"/>
                  <a:cs typeface="Verdana" panose="020B0604030504040204" pitchFamily="34" charset="0"/>
                </a:rPr>
                <a:t>(9) </a:t>
              </a:r>
              <a:r>
                <a:rPr lang="en-GB" altLang="en-US" sz="2300" dirty="0">
                  <a:latin typeface="Verdana" panose="020B0604030504040204" pitchFamily="34" charset="0"/>
                  <a:ea typeface="Verdana" panose="020B0604030504040204" pitchFamily="34" charset="0"/>
                  <a:cs typeface="Verdana" panose="020B0604030504040204" pitchFamily="34" charset="0"/>
                </a:rPr>
                <a:t>IBD</a:t>
              </a:r>
              <a:endParaRPr lang="ar-LY" sz="2300" dirty="0">
                <a:latin typeface="Verdana" panose="020B0604030504040204" pitchFamily="34" charset="0"/>
                <a:ea typeface="Verdana" panose="020B0604030504040204" pitchFamily="34" charset="0"/>
              </a:endParaRPr>
            </a:p>
          </p:txBody>
        </p:sp>
      </p:grpSp>
      <p:grpSp>
        <p:nvGrpSpPr>
          <p:cNvPr id="23" name="Group 22"/>
          <p:cNvGrpSpPr/>
          <p:nvPr/>
        </p:nvGrpSpPr>
        <p:grpSpPr>
          <a:xfrm>
            <a:off x="9964237" y="17110367"/>
            <a:ext cx="11810064" cy="5814841"/>
            <a:chOff x="9790255" y="16531232"/>
            <a:chExt cx="11810064" cy="5814841"/>
          </a:xfrm>
        </p:grpSpPr>
        <p:grpSp>
          <p:nvGrpSpPr>
            <p:cNvPr id="11" name="Group 10"/>
            <p:cNvGrpSpPr/>
            <p:nvPr/>
          </p:nvGrpSpPr>
          <p:grpSpPr>
            <a:xfrm>
              <a:off x="9790255" y="16531232"/>
              <a:ext cx="6664747" cy="5814841"/>
              <a:chOff x="9894124" y="11436220"/>
              <a:chExt cx="5510240" cy="5908008"/>
            </a:xfrm>
          </p:grpSpPr>
          <p:sp>
            <p:nvSpPr>
              <p:cNvPr id="2053" name="TextBox 2052"/>
              <p:cNvSpPr txBox="1"/>
              <p:nvPr/>
            </p:nvSpPr>
            <p:spPr>
              <a:xfrm>
                <a:off x="9894124" y="12114319"/>
                <a:ext cx="5510240" cy="5229909"/>
              </a:xfrm>
              <a:prstGeom prst="rect">
                <a:avLst/>
              </a:prstGeom>
              <a:noFill/>
            </p:spPr>
            <p:txBody>
              <a:bodyPr wrap="square" rtlCol="1">
                <a:spAutoFit/>
              </a:bodyPr>
              <a:lstStyle/>
              <a:p>
                <a:r>
                  <a:rPr lang="en-US" sz="3149" dirty="0" smtClean="0">
                    <a:latin typeface="+mj-lt"/>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Human immunodeficiency</a:t>
                </a:r>
              </a:p>
              <a:p>
                <a:r>
                  <a:rPr lang="en-US" sz="3300" dirty="0" smtClean="0">
                    <a:latin typeface="Verdana" panose="020B0604030504040204" pitchFamily="34" charset="0"/>
                    <a:ea typeface="Verdana" panose="020B0604030504040204" pitchFamily="34" charset="0"/>
                    <a:cs typeface="Verdana" panose="020B0604030504040204" pitchFamily="34" charset="0"/>
                  </a:rPr>
                  <a:t>    virus (HIV) patients often</a:t>
                </a:r>
              </a:p>
              <a:p>
                <a:r>
                  <a:rPr lang="en-US" sz="3300" dirty="0" smtClean="0">
                    <a:latin typeface="Verdana" panose="020B0604030504040204" pitchFamily="34" charset="0"/>
                    <a:ea typeface="Verdana" panose="020B0604030504040204" pitchFamily="34" charset="0"/>
                    <a:cs typeface="Verdana" panose="020B0604030504040204" pitchFamily="34" charset="0"/>
                  </a:rPr>
                  <a:t>    suffer from persistent, </a:t>
                </a:r>
              </a:p>
              <a:p>
                <a:r>
                  <a:rPr lang="en-US" sz="3300" dirty="0" smtClean="0">
                    <a:latin typeface="Verdana" panose="020B0604030504040204" pitchFamily="34" charset="0"/>
                    <a:ea typeface="Verdana" panose="020B0604030504040204" pitchFamily="34" charset="0"/>
                    <a:cs typeface="Verdana" panose="020B0604030504040204" pitchFamily="34" charset="0"/>
                  </a:rPr>
                  <a:t>    </a:t>
                </a:r>
                <a:r>
                  <a:rPr lang="en-US" sz="3300" dirty="0" err="1" smtClean="0">
                    <a:latin typeface="Verdana" panose="020B0604030504040204" pitchFamily="34" charset="0"/>
                    <a:ea typeface="Verdana" panose="020B0604030504040204" pitchFamily="34" charset="0"/>
                    <a:cs typeface="Verdana" panose="020B0604030504040204" pitchFamily="34" charset="0"/>
                  </a:rPr>
                  <a:t>aphthous</a:t>
                </a:r>
                <a:r>
                  <a:rPr lang="en-US" sz="3300" dirty="0" smtClean="0">
                    <a:latin typeface="Verdana" panose="020B0604030504040204" pitchFamily="34" charset="0"/>
                    <a:ea typeface="Verdana" panose="020B0604030504040204" pitchFamily="34" charset="0"/>
                    <a:cs typeface="Verdana" panose="020B0604030504040204" pitchFamily="34" charset="0"/>
                  </a:rPr>
                  <a:t> ulcers. viruses</a:t>
                </a:r>
              </a:p>
              <a:p>
                <a:r>
                  <a:rPr lang="en-US" sz="3300" dirty="0" smtClean="0">
                    <a:latin typeface="Verdana" panose="020B0604030504040204" pitchFamily="34" charset="0"/>
                    <a:ea typeface="Verdana" panose="020B0604030504040204" pitchFamily="34" charset="0"/>
                    <a:cs typeface="Verdana" panose="020B0604030504040204" pitchFamily="34" charset="0"/>
                  </a:rPr>
                  <a:t>    (as herpes simplex), </a:t>
                </a:r>
              </a:p>
              <a:p>
                <a:r>
                  <a:rPr lang="en-US" sz="3300" dirty="0" smtClean="0">
                    <a:latin typeface="Verdana" panose="020B0604030504040204" pitchFamily="34" charset="0"/>
                    <a:ea typeface="Verdana" panose="020B0604030504040204" pitchFamily="34" charset="0"/>
                    <a:cs typeface="Verdana" panose="020B0604030504040204" pitchFamily="34" charset="0"/>
                  </a:rPr>
                  <a:t>    bacteria and fungi have </a:t>
                </a:r>
              </a:p>
              <a:p>
                <a:r>
                  <a:rPr lang="en-US" sz="3300" dirty="0" smtClean="0">
                    <a:latin typeface="Verdana" panose="020B0604030504040204" pitchFamily="34" charset="0"/>
                    <a:ea typeface="Verdana" panose="020B0604030504040204" pitchFamily="34" charset="0"/>
                    <a:cs typeface="Verdana" panose="020B0604030504040204" pitchFamily="34" charset="0"/>
                  </a:rPr>
                  <a:t>    been implicated as</a:t>
                </a:r>
              </a:p>
              <a:p>
                <a:r>
                  <a:rPr lang="en-US" sz="3300" dirty="0" smtClean="0">
                    <a:latin typeface="Verdana" panose="020B0604030504040204" pitchFamily="34" charset="0"/>
                    <a:ea typeface="Verdana" panose="020B0604030504040204" pitchFamily="34" charset="0"/>
                    <a:cs typeface="Verdana" panose="020B0604030504040204" pitchFamily="34" charset="0"/>
                  </a:rPr>
                  <a:t>    possible causes of oral </a:t>
                </a:r>
              </a:p>
              <a:p>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   ulcer in AIDS patient</a:t>
                </a:r>
                <a:r>
                  <a:rPr lang="en-US" sz="3300" b="1" i="1" baseline="30000" dirty="0" smtClean="0">
                    <a:latin typeface="Verdana" panose="020B0604030504040204" pitchFamily="34" charset="0"/>
                    <a:ea typeface="Verdana" panose="020B0604030504040204" pitchFamily="34" charset="0"/>
                    <a:cs typeface="Verdana" panose="020B0604030504040204" pitchFamily="34" charset="0"/>
                  </a:rPr>
                  <a:t>(10)(1)</a:t>
                </a:r>
                <a:r>
                  <a:rPr lang="en-US" sz="3300" dirty="0" smtClean="0">
                    <a:latin typeface="Verdana" panose="020B0604030504040204" pitchFamily="34" charset="0"/>
                    <a:ea typeface="Verdana" panose="020B0604030504040204" pitchFamily="34" charset="0"/>
                    <a:cs typeface="Verdana" panose="020B0604030504040204" pitchFamily="34" charset="0"/>
                  </a:rPr>
                  <a:t>.</a:t>
                </a:r>
                <a:endParaRPr lang="ar-LY" sz="3300" dirty="0">
                  <a:latin typeface="Verdana" panose="020B0604030504040204" pitchFamily="34" charset="0"/>
                  <a:ea typeface="Verdana" panose="020B0604030504040204" pitchFamily="34" charset="0"/>
                </a:endParaRPr>
              </a:p>
              <a:p>
                <a:r>
                  <a:rPr lang="en-US" sz="3149" dirty="0">
                    <a:latin typeface="+mj-lt"/>
                    <a:ea typeface="Verdana" panose="020B0604030504040204" pitchFamily="34" charset="0"/>
                    <a:cs typeface="Verdana" panose="020B0604030504040204" pitchFamily="34" charset="0"/>
                  </a:rPr>
                  <a:t>.</a:t>
                </a:r>
                <a:endParaRPr lang="ar-LY" sz="3149" dirty="0">
                  <a:latin typeface="+mj-lt"/>
                  <a:ea typeface="Verdana" panose="020B0604030504040204" pitchFamily="34" charset="0"/>
                </a:endParaRPr>
              </a:p>
            </p:txBody>
          </p:sp>
          <p:sp>
            <p:nvSpPr>
              <p:cNvPr id="2060" name="TextBox 2059"/>
              <p:cNvSpPr txBox="1"/>
              <p:nvPr/>
            </p:nvSpPr>
            <p:spPr>
              <a:xfrm>
                <a:off x="10176546" y="11436220"/>
                <a:ext cx="2515726" cy="656687"/>
              </a:xfrm>
              <a:prstGeom prst="rect">
                <a:avLst/>
              </a:prstGeom>
              <a:noFill/>
            </p:spPr>
            <p:txBody>
              <a:bodyPr wrap="none" rtlCol="1">
                <a:spAutoFit/>
              </a:bodyPr>
              <a:lstStyle/>
              <a:p>
                <a:r>
                  <a:rPr lang="en-US" sz="3543" b="1" dirty="0" smtClean="0"/>
                  <a:t>2</a:t>
                </a:r>
                <a:r>
                  <a:rPr lang="en-US" sz="3543" b="1" dirty="0"/>
                  <a:t>) </a:t>
                </a:r>
                <a:r>
                  <a:rPr lang="en-US" sz="3600" b="1" dirty="0" smtClean="0"/>
                  <a:t>Infection</a:t>
                </a:r>
                <a:r>
                  <a:rPr lang="en-US" sz="3543" b="1" dirty="0" smtClean="0"/>
                  <a:t> </a:t>
                </a:r>
                <a:r>
                  <a:rPr lang="en-US" sz="3543" b="1" dirty="0"/>
                  <a:t>: </a:t>
                </a:r>
                <a:endParaRPr lang="ar-LY" sz="3543" b="1" dirty="0"/>
              </a:p>
            </p:txBody>
          </p:sp>
        </p:grpSp>
        <p:pic>
          <p:nvPicPr>
            <p:cNvPr id="57" name="Picture 5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6100410" y="17515233"/>
              <a:ext cx="5499909" cy="3334077"/>
            </a:xfrm>
            <a:prstGeom prst="rect">
              <a:avLst/>
            </a:prstGeom>
            <a:ln>
              <a:noFill/>
            </a:ln>
            <a:effectLst>
              <a:outerShdw blurRad="190500" algn="tl" rotWithShape="0">
                <a:srgbClr val="000000">
                  <a:alpha val="70000"/>
                </a:srgbClr>
              </a:outerShdw>
            </a:effectLst>
          </p:spPr>
        </p:pic>
        <p:sp>
          <p:nvSpPr>
            <p:cNvPr id="96" name="TextBox 95"/>
            <p:cNvSpPr txBox="1"/>
            <p:nvPr/>
          </p:nvSpPr>
          <p:spPr>
            <a:xfrm>
              <a:off x="17629164" y="20841486"/>
              <a:ext cx="3281668" cy="446276"/>
            </a:xfrm>
            <a:prstGeom prst="rect">
              <a:avLst/>
            </a:prstGeom>
            <a:noFill/>
          </p:spPr>
          <p:txBody>
            <a:bodyPr wrap="non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A </a:t>
              </a:r>
              <a:r>
                <a:rPr lang="en-GB" altLang="en-US" sz="2300" dirty="0" smtClean="0">
                  <a:latin typeface="Verdana" panose="020B0604030504040204" pitchFamily="34" charset="0"/>
                  <a:ea typeface="Verdana" panose="020B0604030504040204" pitchFamily="34" charset="0"/>
                  <a:cs typeface="Verdana" panose="020B0604030504040204" pitchFamily="34" charset="0"/>
                </a:rPr>
                <a:t>(11) </a:t>
              </a:r>
              <a:r>
                <a:rPr lang="en-US" sz="2300" dirty="0">
                  <a:latin typeface="Verdana" panose="020B0604030504040204" pitchFamily="34" charset="0"/>
                  <a:ea typeface="Verdana" panose="020B0604030504040204" pitchFamily="34" charset="0"/>
                  <a:cs typeface="Verdana" panose="020B0604030504040204" pitchFamily="34" charset="0"/>
                </a:rPr>
                <a:t>(HIV) </a:t>
              </a:r>
              <a:endParaRPr lang="ar-LY" sz="2300" dirty="0">
                <a:latin typeface="Verdana" panose="020B0604030504040204" pitchFamily="34" charset="0"/>
                <a:ea typeface="Verdana" panose="020B0604030504040204" pitchFamily="34" charset="0"/>
              </a:endParaRPr>
            </a:p>
          </p:txBody>
        </p:sp>
      </p:grpSp>
      <p:sp>
        <p:nvSpPr>
          <p:cNvPr id="83" name="TextBox 82"/>
          <p:cNvSpPr txBox="1"/>
          <p:nvPr/>
        </p:nvSpPr>
        <p:spPr>
          <a:xfrm>
            <a:off x="12317677" y="31177802"/>
            <a:ext cx="7582845" cy="446276"/>
          </a:xfrm>
          <a:prstGeom prst="rect">
            <a:avLst/>
          </a:prstGeom>
          <a:noFill/>
        </p:spPr>
        <p:txBody>
          <a:bodyPr wrap="non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A </a:t>
            </a:r>
            <a:r>
              <a:rPr lang="en-GB" altLang="en-US" sz="2300" dirty="0" smtClean="0">
                <a:latin typeface="Verdana" panose="020B0604030504040204" pitchFamily="34" charset="0"/>
                <a:ea typeface="Verdana" panose="020B0604030504040204" pitchFamily="34" charset="0"/>
                <a:cs typeface="Verdana" panose="020B0604030504040204" pitchFamily="34" charset="0"/>
              </a:rPr>
              <a:t>(13) </a:t>
            </a:r>
            <a:r>
              <a:rPr lang="en-US" altLang="en-US" sz="2300" dirty="0" smtClean="0">
                <a:latin typeface="Verdana" panose="020B0604030504040204" pitchFamily="34" charset="0"/>
                <a:ea typeface="Verdana" panose="020B0604030504040204" pitchFamily="34" charset="0"/>
                <a:cs typeface="Verdana" panose="020B0604030504040204" pitchFamily="34" charset="0"/>
              </a:rPr>
              <a:t>drugs </a:t>
            </a:r>
            <a:r>
              <a:rPr lang="en-US" altLang="en-US" sz="2300" dirty="0">
                <a:latin typeface="Verdana" panose="020B0604030504040204" pitchFamily="34" charset="0"/>
                <a:ea typeface="Verdana" panose="020B0604030504040204" pitchFamily="34" charset="0"/>
                <a:cs typeface="Verdana" panose="020B0604030504040204" pitchFamily="34" charset="0"/>
              </a:rPr>
              <a:t>causes </a:t>
            </a:r>
            <a:r>
              <a:rPr lang="en-US" altLang="en-US" sz="2300" dirty="0" err="1">
                <a:latin typeface="Verdana" panose="020B0604030504040204" pitchFamily="34" charset="0"/>
                <a:ea typeface="Verdana" panose="020B0604030504040204" pitchFamily="34" charset="0"/>
                <a:cs typeface="Verdana" panose="020B0604030504040204" pitchFamily="34" charset="0"/>
              </a:rPr>
              <a:t>a</a:t>
            </a:r>
            <a:r>
              <a:rPr lang="en-US" sz="2300" dirty="0" err="1">
                <a:latin typeface="Verdana" panose="020B0604030504040204" pitchFamily="34" charset="0"/>
                <a:ea typeface="Verdana" panose="020B0604030504040204" pitchFamily="34" charset="0"/>
                <a:cs typeface="Verdana" panose="020B0604030504040204" pitchFamily="34" charset="0"/>
              </a:rPr>
              <a:t>phthous</a:t>
            </a:r>
            <a:r>
              <a:rPr lang="en-US" sz="2300" dirty="0">
                <a:latin typeface="Verdana" panose="020B0604030504040204" pitchFamily="34" charset="0"/>
                <a:ea typeface="Verdana" panose="020B0604030504040204" pitchFamily="34" charset="0"/>
                <a:cs typeface="Verdana" panose="020B0604030504040204" pitchFamily="34" charset="0"/>
              </a:rPr>
              <a:t> like ulcers. </a:t>
            </a:r>
            <a:endParaRPr lang="ar-LY" sz="2300" dirty="0">
              <a:latin typeface="Verdana" panose="020B0604030504040204" pitchFamily="34" charset="0"/>
              <a:ea typeface="Verdana" panose="020B0604030504040204" pitchFamily="34" charset="0"/>
            </a:endParaRPr>
          </a:p>
        </p:txBody>
      </p:sp>
      <p:sp>
        <p:nvSpPr>
          <p:cNvPr id="85" name="TextBox 84"/>
          <p:cNvSpPr txBox="1"/>
          <p:nvPr/>
        </p:nvSpPr>
        <p:spPr>
          <a:xfrm>
            <a:off x="25420081" y="16179655"/>
            <a:ext cx="6506653" cy="446276"/>
          </a:xfrm>
          <a:prstGeom prst="rect">
            <a:avLst/>
          </a:prstGeom>
          <a:noFill/>
        </p:spPr>
        <p:txBody>
          <a:bodyPr wrap="non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a:t>
            </a:r>
            <a:r>
              <a:rPr lang="en-GB" altLang="en-US" sz="2300" dirty="0" smtClean="0">
                <a:latin typeface="Verdana" panose="020B0604030504040204" pitchFamily="34" charset="0"/>
                <a:ea typeface="Verdana" panose="020B0604030504040204" pitchFamily="34" charset="0"/>
                <a:cs typeface="Verdana" panose="020B0604030504040204" pitchFamily="34" charset="0"/>
              </a:rPr>
              <a:t>(15) oral ulcer, </a:t>
            </a:r>
            <a:r>
              <a:rPr lang="en-US" sz="2300" dirty="0" smtClean="0">
                <a:latin typeface="Verdana" panose="020B0604030504040204" pitchFamily="34" charset="0"/>
                <a:ea typeface="Verdana" panose="020B0604030504040204" pitchFamily="34" charset="0"/>
                <a:cs typeface="Verdana" panose="020B0604030504040204" pitchFamily="34" charset="0"/>
              </a:rPr>
              <a:t>Pemphigus </a:t>
            </a:r>
            <a:r>
              <a:rPr lang="en-US" sz="2300" dirty="0">
                <a:latin typeface="Verdana" panose="020B0604030504040204" pitchFamily="34" charset="0"/>
                <a:ea typeface="Verdana" panose="020B0604030504040204" pitchFamily="34" charset="0"/>
                <a:cs typeface="Verdana" panose="020B0604030504040204" pitchFamily="34" charset="0"/>
              </a:rPr>
              <a:t>Vulgaris</a:t>
            </a:r>
            <a:endParaRPr lang="ar-LY" sz="2300" dirty="0">
              <a:latin typeface="Verdana" panose="020B0604030504040204" pitchFamily="34" charset="0"/>
              <a:ea typeface="Verdana" panose="020B0604030504040204" pitchFamily="34" charset="0"/>
            </a:endParaRPr>
          </a:p>
        </p:txBody>
      </p:sp>
      <p:sp>
        <p:nvSpPr>
          <p:cNvPr id="77" name="TextBox 76"/>
          <p:cNvSpPr txBox="1"/>
          <p:nvPr/>
        </p:nvSpPr>
        <p:spPr>
          <a:xfrm>
            <a:off x="35068211" y="11331168"/>
            <a:ext cx="5852500" cy="1154162"/>
          </a:xfrm>
          <a:prstGeom prst="rect">
            <a:avLst/>
          </a:prstGeom>
          <a:noFill/>
        </p:spPr>
        <p:txBody>
          <a:bodyPr wrap="none" rtlCol="1">
            <a:spAutoFit/>
          </a:bodyPr>
          <a:lstStyle/>
          <a:p>
            <a:r>
              <a:rPr lang="en-GB" altLang="en-US" sz="2300" dirty="0">
                <a:latin typeface="Verdana" panose="020B0604030504040204" pitchFamily="34" charset="0"/>
                <a:ea typeface="Verdana" panose="020B0604030504040204" pitchFamily="34" charset="0"/>
                <a:cs typeface="Verdana" panose="020B0604030504040204" pitchFamily="34" charset="0"/>
              </a:rPr>
              <a:t>Picture </a:t>
            </a:r>
            <a:r>
              <a:rPr lang="en-GB" altLang="en-US" sz="2300" dirty="0" smtClean="0">
                <a:latin typeface="Verdana" panose="020B0604030504040204" pitchFamily="34" charset="0"/>
                <a:ea typeface="Verdana" panose="020B0604030504040204" pitchFamily="34" charset="0"/>
                <a:cs typeface="Verdana" panose="020B0604030504040204" pitchFamily="34" charset="0"/>
              </a:rPr>
              <a:t>(20) </a:t>
            </a:r>
            <a:r>
              <a:rPr lang="en-US" altLang="en-US" sz="2300" dirty="0" smtClean="0">
                <a:latin typeface="Verdana" panose="020B0604030504040204" pitchFamily="34" charset="0"/>
                <a:ea typeface="Verdana" panose="020B0604030504040204" pitchFamily="34" charset="0"/>
                <a:cs typeface="Verdana" panose="020B0604030504040204" pitchFamily="34" charset="0"/>
              </a:rPr>
              <a:t>drugs </a:t>
            </a:r>
            <a:r>
              <a:rPr lang="en-US" altLang="en-US" sz="2300" dirty="0">
                <a:latin typeface="Verdana" panose="020B0604030504040204" pitchFamily="34" charset="0"/>
                <a:ea typeface="Verdana" panose="020B0604030504040204" pitchFamily="34" charset="0"/>
                <a:cs typeface="Verdana" panose="020B0604030504040204" pitchFamily="34" charset="0"/>
              </a:rPr>
              <a:t>causes oral </a:t>
            </a:r>
            <a:r>
              <a:rPr lang="en-US" sz="2300" dirty="0" smtClean="0">
                <a:latin typeface="Verdana" panose="020B0604030504040204" pitchFamily="34" charset="0"/>
                <a:ea typeface="Verdana" panose="020B0604030504040204" pitchFamily="34" charset="0"/>
                <a:cs typeface="Verdana" panose="020B0604030504040204" pitchFamily="34" charset="0"/>
              </a:rPr>
              <a:t>ulcers. </a:t>
            </a:r>
            <a:endParaRPr lang="ar-LY" sz="2300" dirty="0">
              <a:latin typeface="Verdana" panose="020B0604030504040204" pitchFamily="34" charset="0"/>
              <a:ea typeface="Verdana" panose="020B0604030504040204" pitchFamily="34" charset="0"/>
            </a:endParaRPr>
          </a:p>
          <a:p>
            <a:r>
              <a:rPr lang="en-US" altLang="en-US" sz="2300" dirty="0">
                <a:latin typeface="Verdana" panose="020B0604030504040204" pitchFamily="34" charset="0"/>
                <a:ea typeface="Verdana" panose="020B0604030504040204" pitchFamily="34" charset="0"/>
                <a:cs typeface="Verdana" panose="020B0604030504040204" pitchFamily="34" charset="0"/>
              </a:rPr>
              <a:t> </a:t>
            </a:r>
            <a:endParaRPr lang="ar-LY" sz="2300" dirty="0">
              <a:latin typeface="Verdana" panose="020B0604030504040204" pitchFamily="34" charset="0"/>
              <a:ea typeface="Verdana" panose="020B0604030504040204" pitchFamily="34" charset="0"/>
            </a:endParaRPr>
          </a:p>
          <a:p>
            <a:endParaRPr lang="ar-LY" sz="2300" dirty="0">
              <a:latin typeface="Verdana" panose="020B0604030504040204" pitchFamily="34" charset="0"/>
              <a:ea typeface="Verdana" panose="020B0604030504040204" pitchFamily="34" charset="0"/>
            </a:endParaRPr>
          </a:p>
        </p:txBody>
      </p:sp>
      <p:sp>
        <p:nvSpPr>
          <p:cNvPr id="3" name="TextBox 2"/>
          <p:cNvSpPr txBox="1"/>
          <p:nvPr/>
        </p:nvSpPr>
        <p:spPr>
          <a:xfrm>
            <a:off x="33070289" y="13159790"/>
            <a:ext cx="10168836" cy="9217908"/>
          </a:xfrm>
          <a:prstGeom prst="rect">
            <a:avLst/>
          </a:prstGeom>
          <a:noFill/>
        </p:spPr>
        <p:txBody>
          <a:bodyPr wrap="square" rtlCol="1">
            <a:spAutoFit/>
          </a:bodyPr>
          <a:lstStyle/>
          <a:p>
            <a:pPr rtl="1"/>
            <a:r>
              <a:rPr lang="en-US" sz="3200" dirty="0" smtClean="0">
                <a:latin typeface="+mj-lt"/>
              </a:rPr>
              <a:t>● </a:t>
            </a:r>
            <a:r>
              <a:rPr lang="en-US" sz="3300" dirty="0" smtClean="0">
                <a:latin typeface="Verdana" panose="020B0604030504040204" pitchFamily="34" charset="0"/>
                <a:ea typeface="Verdana" panose="020B0604030504040204" pitchFamily="34" charset="0"/>
                <a:cs typeface="Verdana" panose="020B0604030504040204" pitchFamily="34" charset="0"/>
              </a:rPr>
              <a:t>Differentiation between </a:t>
            </a:r>
            <a:r>
              <a:rPr lang="en-US" sz="3300" dirty="0" err="1" smtClean="0">
                <a:latin typeface="Verdana" panose="020B0604030504040204" pitchFamily="34" charset="0"/>
                <a:ea typeface="Verdana" panose="020B0604030504040204" pitchFamily="34" charset="0"/>
                <a:cs typeface="Verdana" panose="020B0604030504040204" pitchFamily="34" charset="0"/>
              </a:rPr>
              <a:t>aphthous</a:t>
            </a:r>
            <a:r>
              <a:rPr lang="en-US" sz="3300" dirty="0" smtClean="0">
                <a:latin typeface="Verdana" panose="020B0604030504040204" pitchFamily="34" charset="0"/>
                <a:ea typeface="Verdana" panose="020B0604030504040204" pitchFamily="34" charset="0"/>
                <a:cs typeface="Verdana" panose="020B0604030504040204" pitchFamily="34" charset="0"/>
              </a:rPr>
              <a:t> and non-</a:t>
            </a:r>
            <a:r>
              <a:rPr lang="en-US" sz="3300" dirty="0" err="1" smtClean="0">
                <a:latin typeface="Verdana" panose="020B0604030504040204" pitchFamily="34" charset="0"/>
                <a:ea typeface="Verdana" panose="020B0604030504040204" pitchFamily="34" charset="0"/>
                <a:cs typeface="Verdana" panose="020B0604030504040204" pitchFamily="34" charset="0"/>
              </a:rPr>
              <a:t>aphthous</a:t>
            </a:r>
            <a:r>
              <a:rPr lang="en-US" sz="3300" dirty="0">
                <a:latin typeface="Verdana" panose="020B0604030504040204" pitchFamily="34" charset="0"/>
                <a:ea typeface="Verdana" panose="020B0604030504040204" pitchFamily="34" charset="0"/>
                <a:cs typeface="Verdana" panose="020B0604030504040204" pitchFamily="34" charset="0"/>
              </a:rPr>
              <a:t> </a:t>
            </a:r>
            <a:r>
              <a:rPr lang="en-US" sz="3300" dirty="0" smtClean="0">
                <a:latin typeface="Verdana" panose="020B0604030504040204" pitchFamily="34" charset="0"/>
                <a:ea typeface="Verdana" panose="020B0604030504040204" pitchFamily="34" charset="0"/>
                <a:cs typeface="Verdana" panose="020B0604030504040204" pitchFamily="34" charset="0"/>
              </a:rPr>
              <a:t>is based on the features of the ulcer.</a:t>
            </a:r>
          </a:p>
          <a:p>
            <a:pPr rtl="1"/>
            <a:r>
              <a:rPr lang="en-US" sz="3300" dirty="0" smtClean="0">
                <a:latin typeface="Verdana" panose="020B0604030504040204" pitchFamily="34" charset="0"/>
                <a:ea typeface="Verdana" panose="020B0604030504040204" pitchFamily="34" charset="0"/>
                <a:cs typeface="Verdana" panose="020B0604030504040204" pitchFamily="34" charset="0"/>
              </a:rPr>
              <a:t> </a:t>
            </a:r>
            <a:endParaRPr lang="en-US" sz="3300" dirty="0">
              <a:latin typeface="Verdana" panose="020B0604030504040204" pitchFamily="34" charset="0"/>
              <a:ea typeface="Verdana" panose="020B0604030504040204" pitchFamily="34" charset="0"/>
              <a:cs typeface="Verdana" panose="020B0604030504040204" pitchFamily="34" charset="0"/>
            </a:endParaRPr>
          </a:p>
          <a:p>
            <a:pPr rtl="1"/>
            <a:r>
              <a:rPr lang="en-US" sz="3300" dirty="0" smtClean="0">
                <a:latin typeface="Verdana" panose="020B0604030504040204" pitchFamily="34" charset="0"/>
                <a:ea typeface="Verdana" panose="020B0604030504040204" pitchFamily="34" charset="0"/>
                <a:cs typeface="Verdana" panose="020B0604030504040204" pitchFamily="34" charset="0"/>
              </a:rPr>
              <a:t>● Non-Aphthous </a:t>
            </a:r>
            <a:r>
              <a:rPr lang="en-US" sz="3300" dirty="0">
                <a:latin typeface="Verdana" panose="020B0604030504040204" pitchFamily="34" charset="0"/>
                <a:ea typeface="Verdana" panose="020B0604030504040204" pitchFamily="34" charset="0"/>
                <a:cs typeface="Verdana" panose="020B0604030504040204" pitchFamily="34" charset="0"/>
              </a:rPr>
              <a:t>and Secondary Aphthous </a:t>
            </a:r>
            <a:endParaRPr lang="en-US" sz="3300" dirty="0" smtClean="0">
              <a:latin typeface="Verdana" panose="020B0604030504040204" pitchFamily="34" charset="0"/>
              <a:ea typeface="Verdana" panose="020B0604030504040204" pitchFamily="34" charset="0"/>
              <a:cs typeface="Verdana" panose="020B0604030504040204" pitchFamily="34" charset="0"/>
            </a:endParaRPr>
          </a:p>
          <a:p>
            <a:pPr rtl="1"/>
            <a:r>
              <a:rPr lang="en-US" sz="3300" dirty="0" smtClean="0">
                <a:latin typeface="Verdana" panose="020B0604030504040204" pitchFamily="34" charset="0"/>
                <a:ea typeface="Verdana" panose="020B0604030504040204" pitchFamily="34" charset="0"/>
                <a:cs typeface="Verdana" panose="020B0604030504040204" pitchFamily="34" charset="0"/>
              </a:rPr>
              <a:t>  may </a:t>
            </a:r>
            <a:r>
              <a:rPr lang="en-US" sz="3300" dirty="0">
                <a:latin typeface="Verdana" panose="020B0604030504040204" pitchFamily="34" charset="0"/>
                <a:ea typeface="Verdana" panose="020B0604030504040204" pitchFamily="34" charset="0"/>
                <a:cs typeface="Verdana" panose="020B0604030504040204" pitchFamily="34" charset="0"/>
              </a:rPr>
              <a:t>be due to autoimmune </a:t>
            </a:r>
            <a:r>
              <a:rPr lang="en-US" sz="3300" dirty="0" smtClean="0">
                <a:latin typeface="Verdana" panose="020B0604030504040204" pitchFamily="34" charset="0"/>
                <a:ea typeface="Verdana" panose="020B0604030504040204" pitchFamily="34" charset="0"/>
                <a:cs typeface="Verdana" panose="020B0604030504040204" pitchFamily="34" charset="0"/>
              </a:rPr>
              <a:t>diseases,</a:t>
            </a:r>
          </a:p>
          <a:p>
            <a:pPr rtl="1"/>
            <a:r>
              <a:rPr lang="en-US" sz="3300" dirty="0" smtClean="0">
                <a:latin typeface="Verdana" panose="020B0604030504040204" pitchFamily="34" charset="0"/>
                <a:ea typeface="Verdana" panose="020B0604030504040204" pitchFamily="34" charset="0"/>
                <a:cs typeface="Verdana" panose="020B0604030504040204" pitchFamily="34" charset="0"/>
              </a:rPr>
              <a:t>  infections, Nutritional Deficiencies or Drugs. </a:t>
            </a:r>
            <a:r>
              <a:rPr lang="ar-LY" sz="3300" dirty="0" smtClean="0">
                <a:latin typeface="Verdana" panose="020B0604030504040204" pitchFamily="34" charset="0"/>
                <a:ea typeface="Verdana" panose="020B0604030504040204" pitchFamily="34" charset="0"/>
                <a:cs typeface="Verdana" panose="020B0604030504040204" pitchFamily="34" charset="0"/>
              </a:rPr>
              <a:t>    </a:t>
            </a:r>
            <a:endParaRPr lang="en-US" sz="3300" dirty="0">
              <a:latin typeface="Verdana" panose="020B0604030504040204" pitchFamily="34" charset="0"/>
              <a:ea typeface="Verdana" panose="020B0604030504040204" pitchFamily="34" charset="0"/>
              <a:cs typeface="Verdana" panose="020B0604030504040204" pitchFamily="34" charset="0"/>
            </a:endParaRPr>
          </a:p>
          <a:p>
            <a:pPr rtl="1"/>
            <a:endParaRPr lang="en-US" sz="33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rtl="1"/>
            <a:r>
              <a:rPr lang="en-US" sz="3300" dirty="0">
                <a:latin typeface="Verdana" panose="020B0604030504040204" pitchFamily="34" charset="0"/>
                <a:ea typeface="Verdana" panose="020B0604030504040204" pitchFamily="34" charset="0"/>
                <a:cs typeface="Verdana" panose="020B0604030504040204" pitchFamily="34" charset="0"/>
              </a:rPr>
              <a:t>●</a:t>
            </a:r>
            <a:r>
              <a:rPr lang="en-US" sz="33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Recurrent </a:t>
            </a:r>
            <a:r>
              <a:rPr lang="en-US" sz="33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oral ulcers has high </a:t>
            </a:r>
            <a:r>
              <a:rPr lang="en-US" sz="33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risk of  </a:t>
            </a:r>
          </a:p>
          <a:p>
            <a:pPr rtl="1"/>
            <a:r>
              <a:rPr lang="en-US" sz="33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changing </a:t>
            </a:r>
            <a:r>
              <a:rPr lang="en-US" sz="33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into </a:t>
            </a:r>
            <a:r>
              <a:rPr lang="en-US" sz="33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malignant</a:t>
            </a:r>
          </a:p>
          <a:p>
            <a:pPr rtl="1"/>
            <a:endParaRPr lang="en-US" sz="33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rtl="1"/>
            <a:r>
              <a:rPr lang="en-US" sz="3300" dirty="0">
                <a:latin typeface="Verdana" panose="020B0604030504040204" pitchFamily="34" charset="0"/>
                <a:ea typeface="Verdana" panose="020B0604030504040204" pitchFamily="34" charset="0"/>
                <a:cs typeface="Verdana" panose="020B0604030504040204" pitchFamily="34" charset="0"/>
              </a:rPr>
              <a:t>● O</a:t>
            </a:r>
            <a:r>
              <a:rPr lang="en-US" sz="3300" dirty="0" smtClean="0">
                <a:latin typeface="Verdana" panose="020B0604030504040204" pitchFamily="34" charset="0"/>
                <a:ea typeface="Verdana" panose="020B0604030504040204" pitchFamily="34" charset="0"/>
                <a:cs typeface="Verdana" panose="020B0604030504040204" pitchFamily="34" charset="0"/>
              </a:rPr>
              <a:t>pportunistic bacterial infections is an </a:t>
            </a:r>
          </a:p>
          <a:p>
            <a:pPr rtl="1"/>
            <a:r>
              <a:rPr lang="en-US" sz="3300" dirty="0" smtClean="0">
                <a:latin typeface="Verdana" panose="020B0604030504040204" pitchFamily="34" charset="0"/>
                <a:ea typeface="Verdana" panose="020B0604030504040204" pitchFamily="34" charset="0"/>
                <a:cs typeface="Verdana" panose="020B0604030504040204" pitchFamily="34" charset="0"/>
              </a:rPr>
              <a:t>   indicator of immune deficiency. </a:t>
            </a:r>
            <a:endParaRPr lang="ar-LY" sz="3300" dirty="0">
              <a:latin typeface="Verdana" panose="020B0604030504040204" pitchFamily="34" charset="0"/>
              <a:ea typeface="Verdana" panose="020B0604030504040204" pitchFamily="34" charset="0"/>
            </a:endParaRPr>
          </a:p>
          <a:p>
            <a:pPr rtl="1"/>
            <a:endParaRPr lang="en-US" sz="33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rtl="1"/>
            <a:r>
              <a:rPr lang="en-US" sz="3300" dirty="0" smtClean="0">
                <a:latin typeface="Verdana" panose="020B0604030504040204" pitchFamily="34" charset="0"/>
                <a:ea typeface="Verdana" panose="020B0604030504040204" pitchFamily="34" charset="0"/>
                <a:cs typeface="Verdana" panose="020B0604030504040204" pitchFamily="34" charset="0"/>
              </a:rPr>
              <a:t>● </a:t>
            </a:r>
            <a:r>
              <a:rPr lang="en-US" sz="3300" dirty="0">
                <a:latin typeface="Verdana" panose="020B0604030504040204" pitchFamily="34" charset="0"/>
                <a:ea typeface="Verdana" panose="020B0604030504040204" pitchFamily="34" charset="0"/>
                <a:cs typeface="Verdana" panose="020B0604030504040204" pitchFamily="34" charset="0"/>
              </a:rPr>
              <a:t>Dentists must be aware that oral ulcer may  </a:t>
            </a:r>
          </a:p>
          <a:p>
            <a:pPr rtl="1"/>
            <a:r>
              <a:rPr lang="en-US" sz="3300" dirty="0">
                <a:latin typeface="Verdana" panose="020B0604030504040204" pitchFamily="34" charset="0"/>
                <a:ea typeface="Verdana" panose="020B0604030504040204" pitchFamily="34" charset="0"/>
                <a:cs typeface="Verdana" panose="020B0604030504040204" pitchFamily="34" charset="0"/>
              </a:rPr>
              <a:t>  be due to underlying disease which may be   </a:t>
            </a:r>
          </a:p>
          <a:p>
            <a:pPr rtl="1"/>
            <a:r>
              <a:rPr lang="en-US" sz="3300" dirty="0">
                <a:latin typeface="Verdana" panose="020B0604030504040204" pitchFamily="34" charset="0"/>
                <a:ea typeface="Verdana" panose="020B0604030504040204" pitchFamily="34" charset="0"/>
                <a:cs typeface="Verdana" panose="020B0604030504040204" pitchFamily="34" charset="0"/>
              </a:rPr>
              <a:t>  fatal.</a:t>
            </a:r>
            <a:endParaRPr lang="ar-LY" sz="3300" dirty="0">
              <a:latin typeface="Verdana" panose="020B0604030504040204" pitchFamily="34" charset="0"/>
              <a:ea typeface="Verdana" panose="020B0604030504040204" pitchFamily="34" charset="0"/>
            </a:endParaRPr>
          </a:p>
          <a:p>
            <a:pPr rtl="1"/>
            <a:r>
              <a:rPr lang="ar-LY" sz="33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endParaRPr lang="en-US" sz="33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rtl="1"/>
            <a:endParaRPr lang="ar-LY" sz="3200" b="1" dirty="0">
              <a:latin typeface="+mj-lt"/>
            </a:endParaRPr>
          </a:p>
        </p:txBody>
      </p:sp>
      <p:sp>
        <p:nvSpPr>
          <p:cNvPr id="84" name="TextBox 83"/>
          <p:cNvSpPr txBox="1"/>
          <p:nvPr/>
        </p:nvSpPr>
        <p:spPr>
          <a:xfrm>
            <a:off x="33120005" y="22262489"/>
            <a:ext cx="9625243" cy="10002738"/>
          </a:xfrm>
          <a:prstGeom prst="rect">
            <a:avLst/>
          </a:prstGeom>
          <a:noFill/>
        </p:spPr>
        <p:txBody>
          <a:bodyPr wrap="square" rtlCol="1">
            <a:spAutoFit/>
          </a:bodyPr>
          <a:lstStyle/>
          <a:p>
            <a:pPr rtl="1"/>
            <a:r>
              <a:rPr lang="en-GB" sz="1400" b="1" i="1" dirty="0" smtClean="0">
                <a:latin typeface="+mj-lt"/>
              </a:rPr>
              <a:t>.</a:t>
            </a:r>
            <a:r>
              <a:rPr lang="en-GB" sz="1400" i="1" dirty="0" smtClean="0">
                <a:latin typeface="+mj-lt"/>
              </a:rPr>
              <a:t> </a:t>
            </a:r>
            <a:r>
              <a:rPr lang="en-US" sz="1400" i="1" dirty="0" err="1">
                <a:latin typeface="+mj-lt"/>
              </a:rPr>
              <a:t>Klatt</a:t>
            </a:r>
            <a:r>
              <a:rPr lang="en-US" sz="1400" i="1" dirty="0">
                <a:latin typeface="+mj-lt"/>
              </a:rPr>
              <a:t>, E., Kumar, V. and Robbins, S. (2010). Robbins and </a:t>
            </a:r>
            <a:r>
              <a:rPr lang="en-US" sz="1400" i="1" dirty="0" err="1">
                <a:latin typeface="+mj-lt"/>
              </a:rPr>
              <a:t>Cotran</a:t>
            </a:r>
            <a:r>
              <a:rPr lang="en-US" sz="1400" i="1" dirty="0">
                <a:latin typeface="+mj-lt"/>
              </a:rPr>
              <a:t> review of pathology. Philadelphia: </a:t>
            </a:r>
            <a:r>
              <a:rPr lang="en-US" sz="1400" i="1" dirty="0" smtClean="0">
                <a:latin typeface="+mj-lt"/>
              </a:rPr>
              <a:t>Saunders/Elsevier.</a:t>
            </a:r>
            <a:r>
              <a:rPr lang="ar-LY" sz="1400" b="1" i="1" dirty="0" smtClean="0">
                <a:latin typeface="+mj-lt"/>
              </a:rPr>
              <a:t>1</a:t>
            </a:r>
            <a:endParaRPr lang="en-GB" sz="1400" i="1" dirty="0" smtClean="0">
              <a:latin typeface="+mj-lt"/>
            </a:endParaRPr>
          </a:p>
          <a:p>
            <a:pPr rtl="1"/>
            <a:r>
              <a:rPr lang="en-GB" sz="1400" b="1" i="1" dirty="0" smtClean="0">
                <a:latin typeface="+mj-lt"/>
              </a:rPr>
              <a:t>2.</a:t>
            </a:r>
            <a:r>
              <a:rPr lang="en-GB" sz="1400" i="1" dirty="0" smtClean="0">
                <a:latin typeface="+mj-lt"/>
              </a:rPr>
              <a:t>picture </a:t>
            </a:r>
            <a:r>
              <a:rPr lang="en-GB" sz="1400" i="1" dirty="0">
                <a:latin typeface="+mj-lt"/>
              </a:rPr>
              <a:t>: </a:t>
            </a:r>
            <a:r>
              <a:rPr lang="en-US" sz="1400" i="1" dirty="0" err="1">
                <a:latin typeface="+mj-lt"/>
              </a:rPr>
              <a:t>Verywell</a:t>
            </a:r>
            <a:r>
              <a:rPr lang="en-US" sz="1400" i="1" dirty="0">
                <a:latin typeface="+mj-lt"/>
              </a:rPr>
              <a:t> Health. (2018). Canker Sore Remedies That Actually Work. [online] Available at: https://</a:t>
            </a:r>
            <a:r>
              <a:rPr lang="en-US" sz="1400" i="1" dirty="0" smtClean="0">
                <a:latin typeface="+mj-lt"/>
              </a:rPr>
              <a:t>www.verywellhealth.com/canker-sore-remedies-that-actually-work-1058925 </a:t>
            </a:r>
            <a:r>
              <a:rPr lang="en-US" sz="1400" i="1" dirty="0">
                <a:latin typeface="+mj-lt"/>
              </a:rPr>
              <a:t>[Accessed 27 Nov. 2018</a:t>
            </a:r>
            <a:r>
              <a:rPr lang="en-US" sz="1400" i="1" dirty="0" smtClean="0">
                <a:latin typeface="+mj-lt"/>
              </a:rPr>
              <a:t>].</a:t>
            </a:r>
          </a:p>
          <a:p>
            <a:pPr rtl="1"/>
            <a:r>
              <a:rPr lang="en-US" sz="1400" b="1" i="1" dirty="0" smtClean="0">
                <a:latin typeface="+mj-lt"/>
              </a:rPr>
              <a:t>3</a:t>
            </a:r>
            <a:r>
              <a:rPr lang="en-US" sz="1400" b="1" i="1" dirty="0">
                <a:latin typeface="+mj-lt"/>
              </a:rPr>
              <a:t>. </a:t>
            </a:r>
            <a:r>
              <a:rPr lang="en-US" sz="1400" i="1" dirty="0">
                <a:latin typeface="+mj-lt"/>
              </a:rPr>
              <a:t>Rogers RS 3rd. Recurrent </a:t>
            </a:r>
            <a:r>
              <a:rPr lang="en-US" sz="1400" i="1" dirty="0" err="1">
                <a:latin typeface="+mj-lt"/>
              </a:rPr>
              <a:t>aphthous</a:t>
            </a:r>
            <a:r>
              <a:rPr lang="en-US" sz="1400" i="1" dirty="0">
                <a:latin typeface="+mj-lt"/>
              </a:rPr>
              <a:t> stomatitis: clinical characteristics and associated systemic disorders. </a:t>
            </a:r>
            <a:r>
              <a:rPr lang="en-US" sz="1400" i="1" dirty="0" err="1">
                <a:latin typeface="+mj-lt"/>
              </a:rPr>
              <a:t>Semin</a:t>
            </a:r>
            <a:r>
              <a:rPr lang="en-US" sz="1400" i="1" dirty="0">
                <a:latin typeface="+mj-lt"/>
              </a:rPr>
              <a:t> </a:t>
            </a:r>
            <a:r>
              <a:rPr lang="en-US" sz="1400" i="1" dirty="0" err="1">
                <a:latin typeface="+mj-lt"/>
              </a:rPr>
              <a:t>Cutan</a:t>
            </a:r>
            <a:r>
              <a:rPr lang="en-US" sz="1400" i="1" dirty="0">
                <a:latin typeface="+mj-lt"/>
              </a:rPr>
              <a:t> Med </a:t>
            </a:r>
            <a:r>
              <a:rPr lang="en-US" sz="1400" i="1" dirty="0" err="1" smtClean="0">
                <a:latin typeface="+mj-lt"/>
              </a:rPr>
              <a:t>Surg</a:t>
            </a:r>
            <a:r>
              <a:rPr lang="en-US" sz="1400" i="1" dirty="0" smtClean="0">
                <a:latin typeface="+mj-lt"/>
              </a:rPr>
              <a:t> 1997;16:278–83</a:t>
            </a:r>
          </a:p>
          <a:p>
            <a:pPr rtl="1"/>
            <a:r>
              <a:rPr lang="en-US" sz="1400" b="1" i="1" dirty="0" smtClean="0">
                <a:latin typeface="+mj-lt"/>
              </a:rPr>
              <a:t>4</a:t>
            </a:r>
            <a:r>
              <a:rPr lang="en-US" sz="1400" b="1" i="1" dirty="0">
                <a:latin typeface="+mj-lt"/>
              </a:rPr>
              <a:t>. </a:t>
            </a:r>
            <a:r>
              <a:rPr lang="en-US" sz="1400" i="1" dirty="0" err="1">
                <a:latin typeface="+mj-lt"/>
              </a:rPr>
              <a:t>Dencyclopedia</a:t>
            </a:r>
            <a:r>
              <a:rPr lang="en-US" sz="1400" i="1" dirty="0">
                <a:latin typeface="+mj-lt"/>
              </a:rPr>
              <a:t>, 2018. Textbook of Oral Medicine 3rd Edition [WWW Document]. DENCYCLOPEDIA. URL https://www.dencyclopedia.com/textbook-of-oral-medicine-3rd-edition/ (accessed 11.28.18</a:t>
            </a:r>
            <a:r>
              <a:rPr lang="en-US" sz="1400" i="1" dirty="0" smtClean="0">
                <a:latin typeface="+mj-lt"/>
              </a:rPr>
              <a:t>).</a:t>
            </a:r>
          </a:p>
          <a:p>
            <a:pPr rtl="1"/>
            <a:r>
              <a:rPr lang="en-US" sz="1400" b="1" i="1" dirty="0" smtClean="0">
                <a:latin typeface="+mj-lt"/>
              </a:rPr>
              <a:t>5</a:t>
            </a:r>
            <a:r>
              <a:rPr lang="en-US" sz="1400" b="1" i="1" dirty="0">
                <a:latin typeface="+mj-lt"/>
              </a:rPr>
              <a:t>. </a:t>
            </a:r>
            <a:r>
              <a:rPr lang="en-GB" sz="1400" i="1" dirty="0">
                <a:latin typeface="+mj-lt"/>
              </a:rPr>
              <a:t>picture : </a:t>
            </a:r>
            <a:r>
              <a:rPr lang="en-US" sz="1400" i="1" dirty="0">
                <a:latin typeface="+mj-lt"/>
              </a:rPr>
              <a:t>Cochraneohg.wordpress.com. (2018). </a:t>
            </a:r>
            <a:r>
              <a:rPr lang="en-US" sz="1400" i="1" dirty="0" err="1">
                <a:latin typeface="+mj-lt"/>
              </a:rPr>
              <a:t>Behcet’s</a:t>
            </a:r>
            <a:r>
              <a:rPr lang="en-US" sz="1400" i="1" dirty="0">
                <a:latin typeface="+mj-lt"/>
              </a:rPr>
              <a:t> disease | Cochrane Oral Health. [online] Available at: https://cochraneohg.wordpress.com/tag/behcets-disease/ [Accessed 27 Nov. 2018</a:t>
            </a:r>
            <a:r>
              <a:rPr lang="en-US" sz="1400" i="1" dirty="0" smtClean="0">
                <a:latin typeface="+mj-lt"/>
              </a:rPr>
              <a:t>].</a:t>
            </a:r>
            <a:endParaRPr lang="en-GB" sz="1400" i="1" dirty="0" smtClean="0">
              <a:latin typeface="+mj-lt"/>
            </a:endParaRPr>
          </a:p>
          <a:p>
            <a:pPr rtl="1"/>
            <a:r>
              <a:rPr lang="en-GB" sz="1400" b="1" i="1" dirty="0" smtClean="0">
                <a:latin typeface="+mj-lt"/>
              </a:rPr>
              <a:t>6</a:t>
            </a:r>
            <a:r>
              <a:rPr lang="en-GB" sz="1400" b="1" i="1" dirty="0">
                <a:latin typeface="+mj-lt"/>
              </a:rPr>
              <a:t>.(</a:t>
            </a:r>
            <a:r>
              <a:rPr lang="en-GB" sz="1400" i="1" dirty="0">
                <a:latin typeface="+mj-lt"/>
              </a:rPr>
              <a:t>A) picture :</a:t>
            </a:r>
            <a:r>
              <a:rPr lang="en-US" sz="1400" i="1" dirty="0">
                <a:latin typeface="+mj-lt"/>
              </a:rPr>
              <a:t> </a:t>
            </a:r>
            <a:r>
              <a:rPr lang="en-US" sz="1400" i="1" dirty="0" err="1">
                <a:latin typeface="+mj-lt"/>
              </a:rPr>
              <a:t>Dr</a:t>
            </a:r>
            <a:r>
              <a:rPr lang="en-US" sz="1400" i="1" dirty="0">
                <a:latin typeface="+mj-lt"/>
              </a:rPr>
              <a:t> Sylvia </a:t>
            </a:r>
            <a:r>
              <a:rPr lang="en-US" sz="1400" i="1" dirty="0" err="1">
                <a:latin typeface="+mj-lt"/>
              </a:rPr>
              <a:t>Onusic</a:t>
            </a:r>
            <a:r>
              <a:rPr lang="en-US" sz="1400" i="1" dirty="0">
                <a:latin typeface="+mj-lt"/>
              </a:rPr>
              <a:t>. (2018). Canker Sores Related to Celiac Disease - </a:t>
            </a:r>
            <a:r>
              <a:rPr lang="en-US" sz="1400" i="1" dirty="0" err="1">
                <a:latin typeface="+mj-lt"/>
              </a:rPr>
              <a:t>Dr</a:t>
            </a:r>
            <a:r>
              <a:rPr lang="en-US" sz="1400" i="1" dirty="0">
                <a:latin typeface="+mj-lt"/>
              </a:rPr>
              <a:t> Sylvia </a:t>
            </a:r>
            <a:r>
              <a:rPr lang="en-US" sz="1400" i="1" dirty="0" err="1">
                <a:latin typeface="+mj-lt"/>
              </a:rPr>
              <a:t>Onusic</a:t>
            </a:r>
            <a:r>
              <a:rPr lang="en-US" sz="1400" i="1" dirty="0">
                <a:latin typeface="+mj-lt"/>
              </a:rPr>
              <a:t>. [online] Available at: http://drsylviaonusic.com/2015/09/cancer-sores-related-to-celiac-disease/ [Accessed 27 Nov. 2018</a:t>
            </a:r>
            <a:r>
              <a:rPr lang="en-US" sz="1400" i="1" dirty="0" smtClean="0">
                <a:latin typeface="+mj-lt"/>
              </a:rPr>
              <a:t>].</a:t>
            </a:r>
            <a:r>
              <a:rPr lang="en-US" sz="1400" dirty="0">
                <a:latin typeface="+mj-lt"/>
              </a:rPr>
              <a:t>\</a:t>
            </a:r>
            <a:endParaRPr lang="en-GB" sz="1400" i="1" dirty="0" smtClean="0">
              <a:latin typeface="+mj-lt"/>
            </a:endParaRPr>
          </a:p>
          <a:p>
            <a:pPr rtl="1"/>
            <a:r>
              <a:rPr lang="en-GB" sz="1400" b="1" i="1" dirty="0" smtClean="0">
                <a:latin typeface="+mj-lt"/>
              </a:rPr>
              <a:t>7</a:t>
            </a:r>
            <a:r>
              <a:rPr lang="en-GB" sz="1400" b="1" i="1" dirty="0">
                <a:latin typeface="+mj-lt"/>
              </a:rPr>
              <a:t>.(</a:t>
            </a:r>
            <a:r>
              <a:rPr lang="en-GB" sz="1400" i="1" dirty="0">
                <a:latin typeface="+mj-lt"/>
              </a:rPr>
              <a:t>B) picture : </a:t>
            </a:r>
            <a:r>
              <a:rPr lang="en-US" sz="1400" i="1" dirty="0">
                <a:latin typeface="+mj-lt"/>
              </a:rPr>
              <a:t>EverydayHealth.com. (2018). Celiac Disease Causes and Risk Factors: What to Know | Everyday Health. [online] Available at: https://www.everydayhealth.com/celiac-disease/causes-risk-factors-what-know/ [Accessed 27 Nov. 2018</a:t>
            </a:r>
            <a:r>
              <a:rPr lang="en-US" sz="1400" i="1" dirty="0" smtClean="0">
                <a:latin typeface="+mj-lt"/>
              </a:rPr>
              <a:t>].</a:t>
            </a:r>
          </a:p>
          <a:p>
            <a:pPr rtl="1"/>
            <a:r>
              <a:rPr lang="en-US" sz="1400" b="1" i="1" dirty="0" smtClean="0">
                <a:latin typeface="+mj-lt"/>
              </a:rPr>
              <a:t>8</a:t>
            </a:r>
            <a:r>
              <a:rPr lang="en-US" sz="1400" b="1" i="1" dirty="0">
                <a:latin typeface="+mj-lt"/>
              </a:rPr>
              <a:t>. </a:t>
            </a:r>
            <a:r>
              <a:rPr lang="en-US" sz="1400" i="1" dirty="0">
                <a:latin typeface="+mj-lt"/>
              </a:rPr>
              <a:t>Crohn's disease [WWW Document], 2010. [WWW Document]. The demands of dental hygiene place stress on the human body. URL https://www.rdhmag.com/articles/print/volume-30/issue-7/columns/crohn-s-disease.html (accessed 11.28.18</a:t>
            </a:r>
            <a:r>
              <a:rPr lang="en-US" sz="1400" i="1" dirty="0" smtClean="0">
                <a:latin typeface="+mj-lt"/>
              </a:rPr>
              <a:t>)</a:t>
            </a:r>
            <a:endParaRPr lang="en-GB" sz="1400" i="1" dirty="0" smtClean="0">
              <a:latin typeface="+mj-lt"/>
            </a:endParaRPr>
          </a:p>
          <a:p>
            <a:pPr rtl="1"/>
            <a:r>
              <a:rPr lang="en-GB" sz="1400" b="1" i="1" dirty="0" smtClean="0">
                <a:latin typeface="+mj-lt"/>
              </a:rPr>
              <a:t>9</a:t>
            </a:r>
            <a:r>
              <a:rPr lang="en-GB" sz="1400" b="1" i="1" dirty="0">
                <a:latin typeface="+mj-lt"/>
              </a:rPr>
              <a:t>.(</a:t>
            </a:r>
            <a:r>
              <a:rPr lang="en-GB" sz="1400" i="1" dirty="0">
                <a:latin typeface="+mj-lt"/>
              </a:rPr>
              <a:t>A) picture : </a:t>
            </a:r>
            <a:r>
              <a:rPr lang="en-US" sz="1400" i="1" dirty="0">
                <a:latin typeface="+mj-lt"/>
              </a:rPr>
              <a:t>Rana, A., Dawson, J., </a:t>
            </a:r>
            <a:r>
              <a:rPr lang="en-US" sz="1400" i="1" dirty="0" err="1">
                <a:latin typeface="+mj-lt"/>
              </a:rPr>
              <a:t>n.d.</a:t>
            </a:r>
            <a:r>
              <a:rPr lang="en-US" sz="1400" i="1" dirty="0">
                <a:latin typeface="+mj-lt"/>
              </a:rPr>
              <a:t> Crohn's disease - Clinical review [WWW Document]. GP. URL https://www.gponline.com/crohns-disease-clinical-review/gi-inflammatory-bowel-disease/crohns-disease/article/1213250 (accessed 11.28.18</a:t>
            </a:r>
            <a:r>
              <a:rPr lang="en-US" sz="1400" i="1" dirty="0" smtClean="0">
                <a:latin typeface="+mj-lt"/>
              </a:rPr>
              <a:t>).</a:t>
            </a:r>
          </a:p>
          <a:p>
            <a:pPr rtl="1"/>
            <a:r>
              <a:rPr lang="en-US" sz="1400" b="1" i="1" dirty="0" smtClean="0">
                <a:latin typeface="+mj-lt"/>
              </a:rPr>
              <a:t>10</a:t>
            </a:r>
            <a:r>
              <a:rPr lang="en-US" sz="1400" i="1" dirty="0" smtClean="0">
                <a:latin typeface="+mj-lt"/>
              </a:rPr>
              <a:t>.Topic </a:t>
            </a:r>
            <a:r>
              <a:rPr lang="en-US" sz="1400" i="1" dirty="0">
                <a:latin typeface="+mj-lt"/>
              </a:rPr>
              <a:t>2. Oral Manifestations [WWW Document], </a:t>
            </a:r>
            <a:r>
              <a:rPr lang="en-US" sz="1400" i="1" dirty="0" err="1">
                <a:latin typeface="+mj-lt"/>
              </a:rPr>
              <a:t>n.d.</a:t>
            </a:r>
            <a:r>
              <a:rPr lang="en-US" sz="1400" i="1" dirty="0">
                <a:latin typeface="+mj-lt"/>
              </a:rPr>
              <a:t> [WWW Document]. National HIV Curriculum. URL https://www.hiv.uw.edu/go/basic-primary-care/oral-manifestations/core-concept/all (accessed 11.28.18</a:t>
            </a:r>
            <a:r>
              <a:rPr lang="en-US" sz="1400" i="1" dirty="0" smtClean="0">
                <a:latin typeface="+mj-lt"/>
              </a:rPr>
              <a:t>)</a:t>
            </a:r>
            <a:endParaRPr lang="en-GB" sz="1400" i="1" dirty="0" smtClean="0">
              <a:latin typeface="+mj-lt"/>
            </a:endParaRPr>
          </a:p>
          <a:p>
            <a:pPr rtl="1"/>
            <a:r>
              <a:rPr lang="en-GB" sz="1400" b="1" i="1" dirty="0" smtClean="0">
                <a:latin typeface="+mj-lt"/>
              </a:rPr>
              <a:t>11</a:t>
            </a:r>
            <a:r>
              <a:rPr lang="en-GB" sz="1400" b="1" i="1" dirty="0">
                <a:latin typeface="+mj-lt"/>
              </a:rPr>
              <a:t>.</a:t>
            </a:r>
            <a:r>
              <a:rPr lang="en-GB" sz="1400" i="1" dirty="0">
                <a:latin typeface="+mj-lt"/>
              </a:rPr>
              <a:t>(A) picture </a:t>
            </a:r>
            <a:r>
              <a:rPr lang="en-US" sz="1400" i="1" dirty="0">
                <a:latin typeface="+mj-lt"/>
              </a:rPr>
              <a:t>:Topic 2. Oral Manifestations [WWW Document], </a:t>
            </a:r>
            <a:r>
              <a:rPr lang="en-US" sz="1400" i="1" dirty="0" err="1">
                <a:latin typeface="+mj-lt"/>
              </a:rPr>
              <a:t>n.d.</a:t>
            </a:r>
            <a:r>
              <a:rPr lang="en-US" sz="1400" i="1" dirty="0">
                <a:latin typeface="+mj-lt"/>
              </a:rPr>
              <a:t> [WWW Document]. National HIV Curriculum. URL https://www.hiv.uw.edu/go/basic-primary-care/oral-manifestations/core-concept/all (accessed 11.28.18</a:t>
            </a:r>
            <a:r>
              <a:rPr lang="en-US" sz="1400" i="1" dirty="0" smtClean="0">
                <a:latin typeface="+mj-lt"/>
              </a:rPr>
              <a:t>)</a:t>
            </a:r>
          </a:p>
          <a:p>
            <a:pPr rtl="1"/>
            <a:r>
              <a:rPr lang="en-US" sz="1400" b="1" i="1" dirty="0" smtClean="0">
                <a:latin typeface="+mj-lt"/>
              </a:rPr>
              <a:t>12</a:t>
            </a:r>
            <a:r>
              <a:rPr lang="en-US" sz="1400" b="1" i="1" dirty="0">
                <a:latin typeface="+mj-lt"/>
              </a:rPr>
              <a:t>. </a:t>
            </a:r>
            <a:r>
              <a:rPr lang="en-US" sz="1400" i="1" dirty="0">
                <a:latin typeface="+mj-lt"/>
              </a:rPr>
              <a:t>Nolan, A., McIntosh, W.B., </a:t>
            </a:r>
            <a:r>
              <a:rPr lang="en-US" sz="1400" i="1" dirty="0" err="1">
                <a:latin typeface="+mj-lt"/>
              </a:rPr>
              <a:t>Allam</a:t>
            </a:r>
            <a:r>
              <a:rPr lang="en-US" sz="1400" i="1" dirty="0">
                <a:latin typeface="+mj-lt"/>
              </a:rPr>
              <a:t>, B.F., </a:t>
            </a:r>
            <a:r>
              <a:rPr lang="en-US" sz="1400" i="1" dirty="0" err="1">
                <a:latin typeface="+mj-lt"/>
              </a:rPr>
              <a:t>Lamey</a:t>
            </a:r>
            <a:r>
              <a:rPr lang="en-US" sz="1400" i="1" dirty="0">
                <a:latin typeface="+mj-lt"/>
              </a:rPr>
              <a:t>, P.J., 1991. Recurrent </a:t>
            </a:r>
            <a:r>
              <a:rPr lang="en-US" sz="1400" i="1" dirty="0" err="1">
                <a:latin typeface="+mj-lt"/>
              </a:rPr>
              <a:t>aphthous</a:t>
            </a:r>
            <a:r>
              <a:rPr lang="en-US" sz="1400" i="1" dirty="0">
                <a:latin typeface="+mj-lt"/>
              </a:rPr>
              <a:t> ulceration: vitamin B1, B2 and B6 status and response to replacement therapy. [WWW Document]. Current neurology and neuroscience reports. URL https://www.ncbi.nlm.nih.gov/pubmed/1941656 (accessed 11.29.18</a:t>
            </a:r>
            <a:r>
              <a:rPr lang="en-US" sz="1400" i="1" dirty="0" smtClean="0">
                <a:latin typeface="+mj-lt"/>
              </a:rPr>
              <a:t>).</a:t>
            </a:r>
          </a:p>
          <a:p>
            <a:pPr rtl="1"/>
            <a:r>
              <a:rPr lang="en-US" sz="1400" b="1" i="1" dirty="0" smtClean="0">
                <a:latin typeface="+mj-lt"/>
              </a:rPr>
              <a:t>13</a:t>
            </a:r>
            <a:r>
              <a:rPr lang="en-US" sz="1400" b="1" i="1" dirty="0">
                <a:latin typeface="+mj-lt"/>
              </a:rPr>
              <a:t>.</a:t>
            </a:r>
            <a:r>
              <a:rPr lang="en-US" sz="1400" i="1" dirty="0">
                <a:latin typeface="+mj-lt"/>
              </a:rPr>
              <a:t> Oooojournal.net. (2018). [online] Available at: https://www.oooojournal.net/article/S2212-4403(14)01255-3/pdf [Accessed 27 Nov. 2018</a:t>
            </a:r>
            <a:r>
              <a:rPr lang="en-US" sz="1400" i="1" dirty="0" smtClean="0">
                <a:latin typeface="+mj-lt"/>
              </a:rPr>
              <a:t>].</a:t>
            </a:r>
          </a:p>
          <a:p>
            <a:pPr rtl="1"/>
            <a:r>
              <a:rPr lang="en-US" sz="1400" b="1" i="1" dirty="0" smtClean="0">
                <a:latin typeface="+mj-lt"/>
              </a:rPr>
              <a:t>14</a:t>
            </a:r>
            <a:r>
              <a:rPr lang="en-US" sz="1400" b="1" i="1" dirty="0">
                <a:latin typeface="+mj-lt"/>
              </a:rPr>
              <a:t>. </a:t>
            </a:r>
            <a:r>
              <a:rPr lang="en-US" sz="1400" i="1" dirty="0">
                <a:latin typeface="+mj-lt"/>
              </a:rPr>
              <a:t>Visualdx.com. (2018). </a:t>
            </a:r>
            <a:r>
              <a:rPr lang="en-US" sz="1400" i="1" dirty="0" err="1">
                <a:latin typeface="+mj-lt"/>
              </a:rPr>
              <a:t>VisualDx</a:t>
            </a:r>
            <a:r>
              <a:rPr lang="en-US" sz="1400" i="1" dirty="0">
                <a:latin typeface="+mj-lt"/>
              </a:rPr>
              <a:t> Cookie Check. [online] Available at: </a:t>
            </a:r>
            <a:endParaRPr lang="en-US" sz="1400" i="1" dirty="0" smtClean="0">
              <a:latin typeface="+mj-lt"/>
            </a:endParaRPr>
          </a:p>
          <a:p>
            <a:pPr rtl="1"/>
            <a:r>
              <a:rPr lang="en-US" sz="1400" i="1" dirty="0" smtClean="0">
                <a:latin typeface="+mj-lt"/>
              </a:rPr>
              <a:t>https</a:t>
            </a:r>
            <a:r>
              <a:rPr lang="en-US" sz="1400" i="1" dirty="0">
                <a:latin typeface="+mj-lt"/>
              </a:rPr>
              <a:t>://www.visualdx.com/visualdx/diagnosis/traumatic+oral+ulcer?diagnosisId=53682&amp;moduleId=20 [Accessed 27 Nov. 2018</a:t>
            </a:r>
            <a:r>
              <a:rPr lang="en-US" sz="1400" i="1" dirty="0" smtClean="0">
                <a:latin typeface="+mj-lt"/>
              </a:rPr>
              <a:t>].</a:t>
            </a:r>
          </a:p>
          <a:p>
            <a:pPr rtl="1"/>
            <a:r>
              <a:rPr lang="en-US" sz="1400" b="1" i="1" dirty="0" smtClean="0">
                <a:latin typeface="+mj-lt"/>
              </a:rPr>
              <a:t>15.</a:t>
            </a:r>
            <a:r>
              <a:rPr lang="en-US" sz="1400" i="1" dirty="0" smtClean="0">
                <a:latin typeface="+mj-lt"/>
              </a:rPr>
              <a:t>Person</a:t>
            </a:r>
            <a:r>
              <a:rPr lang="en-US" sz="1400" i="1" dirty="0">
                <a:latin typeface="+mj-lt"/>
              </a:rPr>
              <a:t>. (2010, December 29). Oral Manifestations of Pemphigus Vulgaris: Clinical Presentation, Differential Diagnosis and Management. Retrieved from https://</a:t>
            </a:r>
            <a:r>
              <a:rPr lang="en-US" sz="1400" i="1" dirty="0" smtClean="0">
                <a:latin typeface="+mj-lt"/>
              </a:rPr>
              <a:t>www.omicsonline.org/oral-manifestations-of-pemphigus-vulgaris-clinical-presentation-differential-diagnosis-and-management-2155-9554.1000112.php?aid=656</a:t>
            </a:r>
          </a:p>
          <a:p>
            <a:pPr rtl="1"/>
            <a:r>
              <a:rPr lang="en-US" sz="1400" b="1" i="1" dirty="0" smtClean="0">
                <a:latin typeface="+mj-lt"/>
              </a:rPr>
              <a:t>16</a:t>
            </a:r>
            <a:r>
              <a:rPr lang="en-US" sz="1400" b="1" i="1" dirty="0">
                <a:latin typeface="+mj-lt"/>
              </a:rPr>
              <a:t>.</a:t>
            </a:r>
            <a:r>
              <a:rPr lang="en-US" sz="1400" i="1" dirty="0">
                <a:latin typeface="+mj-lt"/>
              </a:rPr>
              <a:t> Oral lichen planus. (2017, August 08). Retrieved from https://</a:t>
            </a:r>
            <a:r>
              <a:rPr lang="en-US" sz="1400" i="1" dirty="0" smtClean="0">
                <a:latin typeface="+mj-lt"/>
              </a:rPr>
              <a:t>www.mayoclinic.org/diseases-conditions/oral-lichen-planus/symptoms-causes/syc-20350869</a:t>
            </a:r>
            <a:r>
              <a:rPr lang="ar-LY" sz="1400" i="1" dirty="0" smtClean="0">
                <a:latin typeface="+mj-lt"/>
              </a:rPr>
              <a:t> </a:t>
            </a:r>
            <a:endParaRPr lang="en-US" sz="1400" i="1" dirty="0" smtClean="0">
              <a:latin typeface="+mj-lt"/>
            </a:endParaRPr>
          </a:p>
          <a:p>
            <a:pPr rtl="1"/>
            <a:r>
              <a:rPr lang="en-US" sz="1400" b="1" i="1" dirty="0" smtClean="0">
                <a:latin typeface="+mj-lt"/>
              </a:rPr>
              <a:t>17</a:t>
            </a:r>
            <a:r>
              <a:rPr lang="en-US" sz="1400" b="1" i="1" dirty="0">
                <a:latin typeface="+mj-lt"/>
              </a:rPr>
              <a:t>. </a:t>
            </a:r>
            <a:r>
              <a:rPr lang="en-US" sz="1400" i="1" dirty="0">
                <a:latin typeface="+mj-lt"/>
              </a:rPr>
              <a:t>Takahashi, N., </a:t>
            </a:r>
            <a:r>
              <a:rPr lang="en-US" sz="1400" i="1" dirty="0" err="1">
                <a:latin typeface="+mj-lt"/>
              </a:rPr>
              <a:t>Sekido</a:t>
            </a:r>
            <a:r>
              <a:rPr lang="en-US" sz="1400" i="1" dirty="0">
                <a:latin typeface="+mj-lt"/>
              </a:rPr>
              <a:t>, M., Fujita, K., </a:t>
            </a:r>
            <a:r>
              <a:rPr lang="en-US" sz="1400" i="1" dirty="0" err="1">
                <a:latin typeface="+mj-lt"/>
              </a:rPr>
              <a:t>Ohtani</a:t>
            </a:r>
            <a:r>
              <a:rPr lang="en-US" sz="1400" i="1" dirty="0">
                <a:latin typeface="+mj-lt"/>
              </a:rPr>
              <a:t>, T., 1981. A case of secondary syphilis of the oral mucosa. Japanese Journal of Oral &amp; Maxillofacial Surgery 27, 1095–1098. </a:t>
            </a:r>
            <a:r>
              <a:rPr lang="en-US" sz="1400" i="1" dirty="0" smtClean="0">
                <a:latin typeface="+mj-lt"/>
              </a:rPr>
              <a:t>doi:10.5794/jjoms.27.1095</a:t>
            </a:r>
          </a:p>
          <a:p>
            <a:pPr rtl="1"/>
            <a:r>
              <a:rPr lang="en-US" sz="1400" b="1" i="1" dirty="0" smtClean="0">
                <a:latin typeface="+mj-lt"/>
              </a:rPr>
              <a:t>18</a:t>
            </a:r>
            <a:r>
              <a:rPr lang="en-US" sz="1400" b="1" i="1" dirty="0">
                <a:latin typeface="+mj-lt"/>
              </a:rPr>
              <a:t>.</a:t>
            </a:r>
            <a:r>
              <a:rPr lang="en-US" sz="1400" i="1" dirty="0">
                <a:latin typeface="+mj-lt"/>
              </a:rPr>
              <a:t> </a:t>
            </a:r>
            <a:r>
              <a:rPr lang="en-GB" sz="1400" i="1" dirty="0">
                <a:latin typeface="+mj-lt"/>
              </a:rPr>
              <a:t>picture </a:t>
            </a:r>
            <a:r>
              <a:rPr lang="en-US" sz="1400" i="1" dirty="0">
                <a:latin typeface="+mj-lt"/>
              </a:rPr>
              <a:t>: </a:t>
            </a:r>
            <a:r>
              <a:rPr lang="en-US" sz="1400" i="1" dirty="0" err="1">
                <a:latin typeface="+mj-lt"/>
              </a:rPr>
              <a:t>Qiao</a:t>
            </a:r>
            <a:r>
              <a:rPr lang="en-US" sz="1400" i="1" dirty="0">
                <a:latin typeface="+mj-lt"/>
              </a:rPr>
              <a:t> J, Fang H. Syphilitic chancre of the mouth. CMAJ. 2011;183(17):2015</a:t>
            </a:r>
            <a:r>
              <a:rPr lang="en-US" sz="1400" i="1" dirty="0" smtClean="0">
                <a:latin typeface="+mj-lt"/>
              </a:rPr>
              <a:t>.</a:t>
            </a:r>
          </a:p>
          <a:p>
            <a:pPr rtl="1"/>
            <a:r>
              <a:rPr lang="en-US" sz="1400" b="1" i="1" dirty="0" smtClean="0">
                <a:latin typeface="+mj-lt"/>
              </a:rPr>
              <a:t>19</a:t>
            </a:r>
            <a:r>
              <a:rPr lang="en-US" sz="1400" b="1" i="1" dirty="0">
                <a:latin typeface="+mj-lt"/>
              </a:rPr>
              <a:t>. </a:t>
            </a:r>
            <a:r>
              <a:rPr lang="en-US" sz="1400" i="1" dirty="0">
                <a:latin typeface="+mj-lt"/>
              </a:rPr>
              <a:t>[WWW Document], </a:t>
            </a:r>
            <a:r>
              <a:rPr lang="en-US" sz="1400" i="1" dirty="0" err="1">
                <a:latin typeface="+mj-lt"/>
              </a:rPr>
              <a:t>n.d.</a:t>
            </a:r>
            <a:r>
              <a:rPr lang="en-US" sz="1400" i="1" dirty="0">
                <a:latin typeface="+mj-lt"/>
              </a:rPr>
              <a:t> [WWW Document]. Plague, Septicemic. URL https://www.visualdx.com/visualdx/diagnosis/drug-induced oral </a:t>
            </a:r>
            <a:r>
              <a:rPr lang="en-US" sz="1400" i="1" dirty="0" err="1">
                <a:latin typeface="+mj-lt"/>
              </a:rPr>
              <a:t>ulcer?diagnosisId</a:t>
            </a:r>
            <a:r>
              <a:rPr lang="en-US" sz="1400" i="1" dirty="0">
                <a:latin typeface="+mj-lt"/>
              </a:rPr>
              <a:t>=52972&amp;moduleId=14 (accessed 11.28.18</a:t>
            </a:r>
            <a:r>
              <a:rPr lang="en-US" sz="1400" i="1" dirty="0" smtClean="0">
                <a:latin typeface="+mj-lt"/>
              </a:rPr>
              <a:t>).</a:t>
            </a:r>
          </a:p>
          <a:p>
            <a:pPr rtl="1"/>
            <a:r>
              <a:rPr lang="en-US" sz="1400" b="1" i="1" dirty="0" smtClean="0">
                <a:latin typeface="+mj-lt"/>
              </a:rPr>
              <a:t>20</a:t>
            </a:r>
            <a:r>
              <a:rPr lang="en-US" sz="1400" b="1" i="1" dirty="0">
                <a:latin typeface="+mj-lt"/>
              </a:rPr>
              <a:t>.</a:t>
            </a:r>
            <a:r>
              <a:rPr lang="en-US" sz="1400" i="1" dirty="0">
                <a:latin typeface="+mj-lt"/>
              </a:rPr>
              <a:t> </a:t>
            </a:r>
            <a:r>
              <a:rPr lang="en-GB" sz="1400" i="1" dirty="0">
                <a:latin typeface="+mj-lt"/>
              </a:rPr>
              <a:t>picture: </a:t>
            </a:r>
            <a:r>
              <a:rPr lang="en-US" sz="1400" i="1" dirty="0">
                <a:latin typeface="+mj-lt"/>
              </a:rPr>
              <a:t> Adverse drug events in the oral cavity [WWW Document], 2014. [WWW Document]. </a:t>
            </a:r>
            <a:r>
              <a:rPr lang="en-US" sz="1400" i="1" dirty="0" err="1">
                <a:latin typeface="+mj-lt"/>
              </a:rPr>
              <a:t>NeuroImage</a:t>
            </a:r>
            <a:r>
              <a:rPr lang="en-US" sz="1400" i="1" dirty="0">
                <a:latin typeface="+mj-lt"/>
              </a:rPr>
              <a:t>. URL https://www.sciencedirect.com/science/article/pii/S2212440314012553 (accessed 11.28.18).</a:t>
            </a:r>
            <a:endParaRPr lang="en-US" sz="1400" dirty="0">
              <a:latin typeface="+mj-lt"/>
            </a:endParaRPr>
          </a:p>
          <a:p>
            <a:pPr rtl="1"/>
            <a:r>
              <a:rPr lang="en-US" sz="1400" dirty="0">
                <a:latin typeface="+mj-lt"/>
              </a:rPr>
              <a:t> </a:t>
            </a:r>
          </a:p>
        </p:txBody>
      </p:sp>
      <p:sp>
        <p:nvSpPr>
          <p:cNvPr id="2" name="TextBox 1"/>
          <p:cNvSpPr txBox="1"/>
          <p:nvPr/>
        </p:nvSpPr>
        <p:spPr>
          <a:xfrm>
            <a:off x="315599" y="21585381"/>
            <a:ext cx="7571303" cy="677108"/>
          </a:xfrm>
          <a:prstGeom prst="rect">
            <a:avLst/>
          </a:prstGeom>
          <a:noFill/>
        </p:spPr>
        <p:txBody>
          <a:bodyPr wrap="none" rtlCol="1">
            <a:spAutoFit/>
          </a:bodyPr>
          <a:lstStyle/>
          <a:p>
            <a:pPr rtl="1"/>
            <a:r>
              <a:rPr lang="en-US" sz="3800" b="1" dirty="0" smtClean="0">
                <a:latin typeface="+mj-lt"/>
                <a:ea typeface="Verdana" panose="020B0604030504040204" pitchFamily="34" charset="0"/>
                <a:cs typeface="Verdana" panose="020B0604030504040204" pitchFamily="34" charset="0"/>
              </a:rPr>
              <a:t>It </a:t>
            </a:r>
            <a:r>
              <a:rPr lang="en-US" sz="3800" b="1" dirty="0">
                <a:latin typeface="+mj-lt"/>
                <a:ea typeface="Verdana" panose="020B0604030504040204" pitchFamily="34" charset="0"/>
                <a:cs typeface="Verdana" panose="020B0604030504040204" pitchFamily="34" charset="0"/>
              </a:rPr>
              <a:t>can be primary or </a:t>
            </a:r>
            <a:r>
              <a:rPr lang="en-US" sz="3800" b="1" dirty="0" smtClean="0">
                <a:latin typeface="+mj-lt"/>
                <a:ea typeface="Verdana" panose="020B0604030504040204" pitchFamily="34" charset="0"/>
                <a:cs typeface="Verdana" panose="020B0604030504040204" pitchFamily="34" charset="0"/>
              </a:rPr>
              <a:t>secondary :</a:t>
            </a:r>
            <a:endParaRPr lang="ar-LY" sz="3800" b="1" dirty="0" smtClean="0">
              <a:latin typeface="+mj-lt"/>
            </a:endParaRPr>
          </a:p>
        </p:txBody>
      </p:sp>
      <p:sp>
        <p:nvSpPr>
          <p:cNvPr id="9" name="TextBox 8"/>
          <p:cNvSpPr txBox="1"/>
          <p:nvPr/>
        </p:nvSpPr>
        <p:spPr>
          <a:xfrm>
            <a:off x="33060745" y="5600388"/>
            <a:ext cx="8015281" cy="646331"/>
          </a:xfrm>
          <a:prstGeom prst="rect">
            <a:avLst/>
          </a:prstGeom>
          <a:noFill/>
        </p:spPr>
        <p:txBody>
          <a:bodyPr wrap="square" rtlCol="1">
            <a:spAutoFit/>
          </a:bodyPr>
          <a:lstStyle/>
          <a:p>
            <a:pPr rtl="1"/>
            <a:r>
              <a:rPr lang="en-US" sz="3600" b="1" dirty="0"/>
              <a:t>3) Drug-induced oral ulcerations:</a:t>
            </a:r>
            <a:endParaRPr lang="ar-LY" sz="3600" b="1" dirty="0" smtClean="0">
              <a:latin typeface="+mj-lt"/>
            </a:endParaRPr>
          </a:p>
        </p:txBody>
      </p:sp>
      <p:sp>
        <p:nvSpPr>
          <p:cNvPr id="79" name="مربع نص 78"/>
          <p:cNvSpPr txBox="1"/>
          <p:nvPr/>
        </p:nvSpPr>
        <p:spPr>
          <a:xfrm>
            <a:off x="5388480" y="2978998"/>
            <a:ext cx="12022598" cy="2123658"/>
          </a:xfrm>
          <a:prstGeom prst="rect">
            <a:avLst/>
          </a:prstGeom>
          <a:noFill/>
        </p:spPr>
        <p:txBody>
          <a:bodyPr wrap="square" rtlCol="1">
            <a:spAutoFit/>
          </a:bodyPr>
          <a:lstStyle/>
          <a:p>
            <a:pPr rtl="1"/>
            <a:r>
              <a:rPr lang="en-US" sz="6600" b="1" i="1" dirty="0">
                <a:solidFill>
                  <a:schemeClr val="bg1"/>
                </a:solidFill>
              </a:rPr>
              <a:t>Supervisor</a:t>
            </a:r>
            <a:r>
              <a:rPr lang="en-US" sz="6600" b="1" dirty="0" smtClean="0">
                <a:solidFill>
                  <a:schemeClr val="bg1"/>
                </a:solidFill>
                <a:latin typeface="+mj-lt"/>
              </a:rPr>
              <a:t> : </a:t>
            </a:r>
          </a:p>
          <a:p>
            <a:pPr rtl="1"/>
            <a:r>
              <a:rPr lang="en-US" sz="6600" b="1" dirty="0">
                <a:solidFill>
                  <a:schemeClr val="bg1"/>
                </a:solidFill>
                <a:latin typeface="+mj-lt"/>
              </a:rPr>
              <a:t> </a:t>
            </a:r>
            <a:r>
              <a:rPr lang="en-US" sz="6600" b="1" dirty="0" smtClean="0">
                <a:solidFill>
                  <a:schemeClr val="bg1"/>
                </a:solidFill>
                <a:latin typeface="+mj-lt"/>
              </a:rPr>
              <a:t> Dr. Rashad </a:t>
            </a:r>
            <a:r>
              <a:rPr lang="en-US" sz="6600" b="1" dirty="0" err="1" smtClean="0">
                <a:solidFill>
                  <a:schemeClr val="bg1"/>
                </a:solidFill>
                <a:latin typeface="+mj-lt"/>
              </a:rPr>
              <a:t>Shawgi</a:t>
            </a:r>
            <a:r>
              <a:rPr lang="en-US" sz="6600" b="1" dirty="0" smtClean="0">
                <a:solidFill>
                  <a:schemeClr val="bg1"/>
                </a:solidFill>
                <a:latin typeface="+mj-lt"/>
              </a:rPr>
              <a:t> .</a:t>
            </a:r>
          </a:p>
        </p:txBody>
      </p:sp>
    </p:spTree>
    <p:extLst>
      <p:ext uri="{BB962C8B-B14F-4D97-AF65-F5344CB8AC3E}">
        <p14:creationId xmlns:p14="http://schemas.microsoft.com/office/powerpoint/2010/main" val="370458251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intuitivecerulean|09-2018"/>
</p:tagLst>
</file>

<file path=ppt/theme/theme1.xml><?xml version="1.0" encoding="utf-8"?>
<a:theme xmlns:a="http://schemas.openxmlformats.org/drawingml/2006/main" name="Default Design">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chemeClr val="tx1"/>
            </a:solidFill>
            <a:effectLst/>
            <a:latin typeface="Arial" pitchFamily="34" charset="0"/>
          </a:defRPr>
        </a:defPPr>
      </a:lstStyle>
    </a:lnDef>
    <a:txDef>
      <a:spPr>
        <a:noFill/>
      </a:spPr>
      <a:bodyPr wrap="square" rtlCol="1">
        <a:spAutoFit/>
      </a:bodyPr>
      <a:lstStyle>
        <a:defPPr rtl="1">
          <a:defRPr sz="3200" b="1" dirty="0" smtClean="0">
            <a:latin typeface="+mj-lt"/>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4062</TotalTime>
  <Words>648</Words>
  <Application>Microsoft Office PowerPoint</Application>
  <PresentationFormat>مخصص</PresentationFormat>
  <Paragraphs>131</Paragraphs>
  <Slides>1</Slides>
  <Notes>1</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1</vt:i4>
      </vt:variant>
    </vt:vector>
  </HeadingPairs>
  <TitlesOfParts>
    <vt:vector size="10" baseType="lpstr">
      <vt:lpstr>ＭＳ Ｐゴシック</vt:lpstr>
      <vt:lpstr>Arial</vt:lpstr>
      <vt:lpstr>Calibri</vt:lpstr>
      <vt:lpstr>Open Sans</vt:lpstr>
      <vt:lpstr>Times New Roman</vt:lpstr>
      <vt:lpstr>Vani</vt:lpstr>
      <vt:lpstr>Verdana</vt:lpstr>
      <vt:lpstr>Wingdings</vt:lpstr>
      <vt:lpstr>Default Design</vt:lpstr>
      <vt:lpstr>عرض تقديمي في PowerPoint</vt:lpstr>
    </vt:vector>
  </TitlesOfParts>
  <Company>Graphicsland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of a scientific poster</dc:title>
  <dc:subject>Free Research Poster</dc:subject>
  <dc:creator>Graphicsland/MakeSigns.com</dc:creator>
  <cp:keywords>scientific, research, template, custom, poster, presentation, symposium, printing, PowerPoint, create, design, example, sample, download</cp:keywords>
  <dc:description>These templates are offered for free to help your create a poster ranging from nursing research posters to psychology research posters.</dc:description>
  <cp:lastModifiedBy>mohammed elbego</cp:lastModifiedBy>
  <cp:revision>252</cp:revision>
  <dcterms:modified xsi:type="dcterms:W3CDTF">2019-02-05T17:51:18Z</dcterms:modified>
  <cp:category>research posters template</cp:category>
</cp:coreProperties>
</file>