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03" r:id="rId1"/>
    <p:sldMasterId id="2147483705" r:id="rId2"/>
  </p:sldMasterIdLst>
  <p:notesMasterIdLst>
    <p:notesMasterId r:id="rId24"/>
  </p:notesMasterIdLst>
  <p:sldIdLst>
    <p:sldId id="256" r:id="rId3"/>
    <p:sldId id="259" r:id="rId4"/>
    <p:sldId id="354" r:id="rId5"/>
    <p:sldId id="266" r:id="rId6"/>
    <p:sldId id="267" r:id="rId7"/>
    <p:sldId id="347" r:id="rId8"/>
    <p:sldId id="265" r:id="rId9"/>
    <p:sldId id="355" r:id="rId10"/>
    <p:sldId id="348" r:id="rId11"/>
    <p:sldId id="349" r:id="rId12"/>
    <p:sldId id="356" r:id="rId13"/>
    <p:sldId id="350" r:id="rId14"/>
    <p:sldId id="271" r:id="rId15"/>
    <p:sldId id="353" r:id="rId16"/>
    <p:sldId id="351" r:id="rId17"/>
    <p:sldId id="278" r:id="rId18"/>
    <p:sldId id="357" r:id="rId19"/>
    <p:sldId id="285" r:id="rId20"/>
    <p:sldId id="352" r:id="rId21"/>
    <p:sldId id="346" r:id="rId22"/>
    <p:sldId id="307" r:id="rId23"/>
  </p:sldIdLst>
  <p:sldSz cx="9144000" cy="5143500" type="screen16x9"/>
  <p:notesSz cx="6858000" cy="9144000"/>
  <p:embeddedFontLst>
    <p:embeddedFont>
      <p:font typeface="Proxima Nova Semibold" panose="020B0604020202020204" charset="0"/>
      <p:regular r:id="rId25"/>
      <p:bold r:id="rId26"/>
      <p:boldItalic r:id="rId27"/>
    </p:embeddedFont>
    <p:embeddedFont>
      <p:font typeface="Montserrat" panose="020B0604020202020204" charset="0"/>
      <p:regular r:id="rId28"/>
      <p:bold r:id="rId29"/>
      <p:italic r:id="rId30"/>
      <p:boldItalic r:id="rId31"/>
    </p:embeddedFont>
    <p:embeddedFont>
      <p:font typeface="Proxima Nova" panose="020B0604020202020204" charset="0"/>
      <p:regular r:id="rId32"/>
      <p:bold r:id="rId33"/>
      <p:italic r:id="rId34"/>
      <p:boldItalic r:id="rId35"/>
    </p:embeddedFont>
    <p:embeddedFont>
      <p:font typeface="Verdana" panose="020B0604030504040204" pitchFamily="34" charset="0"/>
      <p:regular r:id="rId36"/>
      <p:bold r:id="rId37"/>
      <p:italic r:id="rId38"/>
      <p:boldItalic r:id="rId39"/>
    </p:embeddedFont>
    <p:embeddedFont>
      <p:font typeface="Vidaloka" panose="020B0604020202020204" charset="0"/>
      <p:regular r:id="rId40"/>
    </p:embeddedFont>
    <p:embeddedFont>
      <p:font typeface="Merriweather Light" panose="020B0604020202020204" charset="0"/>
      <p:regular r:id="rId41"/>
      <p:bold r:id="rId42"/>
      <p:italic r:id="rId43"/>
      <p:boldItalic r:id="rId4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50021"/>
    <a:srgbClr val="9696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6863BB1-10DF-4714-992A-2C64D930341D}">
  <a:tblStyle styleId="{06863BB1-10DF-4714-992A-2C64D930341D}"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03" d="100"/>
          <a:sy n="103" d="100"/>
        </p:scale>
        <p:origin x="216" y="64"/>
      </p:cViewPr>
      <p:guideLst/>
    </p:cSldViewPr>
  </p:slideViewPr>
  <p:notesTextViewPr>
    <p:cViewPr>
      <p:scale>
        <a:sx n="1" d="1"/>
        <a:sy n="1" d="1"/>
      </p:scale>
      <p:origin x="0" y="0"/>
    </p:cViewPr>
  </p:notesTextViewPr>
  <p:sorterViewPr>
    <p:cViewPr>
      <p:scale>
        <a:sx n="100" d="100"/>
        <a:sy n="100" d="100"/>
      </p:scale>
      <p:origin x="0" y="-195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2.fntdata"/><Relationship Id="rId39" Type="http://schemas.openxmlformats.org/officeDocument/2006/relationships/font" Target="fonts/font15.fntdata"/><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font" Target="fonts/font10.fntdata"/><Relationship Id="rId42" Type="http://schemas.openxmlformats.org/officeDocument/2006/relationships/font" Target="fonts/font18.fntdata"/><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font" Target="fonts/font14.fntdata"/><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5.fntdata"/><Relationship Id="rId41" Type="http://schemas.openxmlformats.org/officeDocument/2006/relationships/font" Target="fonts/font17.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font" Target="fonts/font13.fntdata"/><Relationship Id="rId40" Type="http://schemas.openxmlformats.org/officeDocument/2006/relationships/font" Target="fonts/font16.fntdata"/><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4.fntdata"/><Relationship Id="rId36" Type="http://schemas.openxmlformats.org/officeDocument/2006/relationships/font" Target="fonts/font12.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7.fntdata"/><Relationship Id="rId44" Type="http://schemas.openxmlformats.org/officeDocument/2006/relationships/font" Target="fonts/font20.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font" Target="fonts/font11.fntdata"/><Relationship Id="rId43" Type="http://schemas.openxmlformats.org/officeDocument/2006/relationships/font" Target="fonts/font19.fntdata"/><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Google Shape;47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0" name="Google Shape;48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0"/>
        <p:cNvGrpSpPr/>
        <p:nvPr/>
      </p:nvGrpSpPr>
      <p:grpSpPr>
        <a:xfrm>
          <a:off x="0" y="0"/>
          <a:ext cx="0" cy="0"/>
          <a:chOff x="0" y="0"/>
          <a:chExt cx="0" cy="0"/>
        </a:xfrm>
      </p:grpSpPr>
      <p:sp>
        <p:nvSpPr>
          <p:cNvPr id="1431" name="Google Shape;1431;g1083f33e91c_0_1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2" name="Google Shape;1432;g1083f33e91c_0_1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g105aad17dc0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9" name="Google Shape;509;g105aad17dc0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8"/>
        <p:cNvGrpSpPr/>
        <p:nvPr/>
      </p:nvGrpSpPr>
      <p:grpSpPr>
        <a:xfrm>
          <a:off x="0" y="0"/>
          <a:ext cx="0" cy="0"/>
          <a:chOff x="0" y="0"/>
          <a:chExt cx="0" cy="0"/>
        </a:xfrm>
      </p:grpSpPr>
      <p:sp>
        <p:nvSpPr>
          <p:cNvPr id="569" name="Google Shape;569;gcf7a3c503a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0" name="Google Shape;570;gcf7a3c503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5"/>
        <p:cNvGrpSpPr/>
        <p:nvPr/>
      </p:nvGrpSpPr>
      <p:grpSpPr>
        <a:xfrm>
          <a:off x="0" y="0"/>
          <a:ext cx="0" cy="0"/>
          <a:chOff x="0" y="0"/>
          <a:chExt cx="0" cy="0"/>
        </a:xfrm>
      </p:grpSpPr>
      <p:sp>
        <p:nvSpPr>
          <p:cNvPr id="576" name="Google Shape;576;g107a9a8b46f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7" name="Google Shape;577;g107a9a8b46f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p:cNvGrpSpPr/>
        <p:nvPr/>
      </p:nvGrpSpPr>
      <p:grpSpPr>
        <a:xfrm>
          <a:off x="0" y="0"/>
          <a:ext cx="0" cy="0"/>
          <a:chOff x="0" y="0"/>
          <a:chExt cx="0" cy="0"/>
        </a:xfrm>
      </p:grpSpPr>
      <p:sp>
        <p:nvSpPr>
          <p:cNvPr id="562" name="Google Shape;562;g105aad17dc0_0_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 name="Google Shape;563;g105aad17dc0_0_1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3"/>
        <p:cNvGrpSpPr/>
        <p:nvPr/>
      </p:nvGrpSpPr>
      <p:grpSpPr>
        <a:xfrm>
          <a:off x="0" y="0"/>
          <a:ext cx="0" cy="0"/>
          <a:chOff x="0" y="0"/>
          <a:chExt cx="0" cy="0"/>
        </a:xfrm>
      </p:grpSpPr>
      <p:sp>
        <p:nvSpPr>
          <p:cNvPr id="634" name="Google Shape;634;g107a9a8b46f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5" name="Google Shape;635;g107a9a8b46f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8"/>
        <p:cNvGrpSpPr/>
        <p:nvPr/>
      </p:nvGrpSpPr>
      <p:grpSpPr>
        <a:xfrm>
          <a:off x="0" y="0"/>
          <a:ext cx="0" cy="0"/>
          <a:chOff x="0" y="0"/>
          <a:chExt cx="0" cy="0"/>
        </a:xfrm>
      </p:grpSpPr>
      <p:sp>
        <p:nvSpPr>
          <p:cNvPr id="699" name="Google Shape;699;gcc7554a049_0_4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0" name="Google Shape;700;gcc7554a049_0_4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7"/>
        <p:cNvGrpSpPr/>
        <p:nvPr/>
      </p:nvGrpSpPr>
      <p:grpSpPr>
        <a:xfrm>
          <a:off x="0" y="0"/>
          <a:ext cx="0" cy="0"/>
          <a:chOff x="0" y="0"/>
          <a:chExt cx="0" cy="0"/>
        </a:xfrm>
      </p:grpSpPr>
      <p:sp>
        <p:nvSpPr>
          <p:cNvPr id="868" name="Google Shape;868;g107aaa41fe9_0_2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9" name="Google Shape;869;g107aaa41fe9_0_2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70"/>
        <p:cNvGrpSpPr/>
        <p:nvPr/>
      </p:nvGrpSpPr>
      <p:grpSpPr>
        <a:xfrm>
          <a:off x="0" y="0"/>
          <a:ext cx="0" cy="0"/>
          <a:chOff x="0" y="0"/>
          <a:chExt cx="0" cy="0"/>
        </a:xfrm>
      </p:grpSpPr>
      <p:sp>
        <p:nvSpPr>
          <p:cNvPr id="9571" name="Google Shape;9571;gcc7554a049_0_162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72" name="Google Shape;9572;gcc7554a049_0_162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039975" y="1324500"/>
            <a:ext cx="70641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65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r>
              <a:rPr lang="en-US"/>
              <a:t>Click to edit Master title style</a:t>
            </a:r>
            <a:endParaRPr/>
          </a:p>
        </p:txBody>
      </p:sp>
      <p:sp>
        <p:nvSpPr>
          <p:cNvPr id="10" name="Google Shape;10;p2"/>
          <p:cNvSpPr txBox="1">
            <a:spLocks noGrp="1"/>
          </p:cNvSpPr>
          <p:nvPr>
            <p:ph type="subTitle" idx="1"/>
          </p:nvPr>
        </p:nvSpPr>
        <p:spPr>
          <a:xfrm>
            <a:off x="1040000" y="3377100"/>
            <a:ext cx="7064100" cy="441900"/>
          </a:xfrm>
          <a:prstGeom prst="rect">
            <a:avLst/>
          </a:prstGeom>
        </p:spPr>
        <p:txBody>
          <a:bodyPr spcFirstLastPara="1" wrap="square" lIns="91425" tIns="91425" rIns="91425" bIns="91425" anchor="b" anchorCtr="0">
            <a:noAutofit/>
          </a:bodyPr>
          <a:lstStyle>
            <a:lvl1pPr lvl="0" algn="ctr">
              <a:lnSpc>
                <a:spcPct val="100000"/>
              </a:lnSpc>
              <a:spcBef>
                <a:spcPts val="0"/>
              </a:spcBef>
              <a:spcAft>
                <a:spcPts val="0"/>
              </a:spcAft>
              <a:buSzPts val="28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r>
              <a:rPr lang="en-US"/>
              <a:t>Click to edit Master subtitle style</a:t>
            </a:r>
            <a:endParaRPr/>
          </a:p>
        </p:txBody>
      </p:sp>
      <p:cxnSp>
        <p:nvCxnSpPr>
          <p:cNvPr id="11" name="Google Shape;11;p2"/>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2" name="Google Shape;12;p2"/>
          <p:cNvCxnSpPr/>
          <p:nvPr/>
        </p:nvCxnSpPr>
        <p:spPr>
          <a:xfrm flipH="1">
            <a:off x="-257975" y="-72550"/>
            <a:ext cx="3047400" cy="13464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3" name="Google Shape;13;p2"/>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4" name="Google Shape;14;p2"/>
          <p:cNvCxnSpPr/>
          <p:nvPr/>
        </p:nvCxnSpPr>
        <p:spPr>
          <a:xfrm flipH="1">
            <a:off x="6467450" y="3935375"/>
            <a:ext cx="3047400" cy="1346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header 2">
  <p:cSld name="SECTION_HEADER_1">
    <p:spTree>
      <p:nvGrpSpPr>
        <p:cNvPr id="1" name="Shape 192"/>
        <p:cNvGrpSpPr/>
        <p:nvPr/>
      </p:nvGrpSpPr>
      <p:grpSpPr>
        <a:xfrm>
          <a:off x="0" y="0"/>
          <a:ext cx="0" cy="0"/>
          <a:chOff x="0" y="0"/>
          <a:chExt cx="0" cy="0"/>
        </a:xfrm>
      </p:grpSpPr>
      <p:sp>
        <p:nvSpPr>
          <p:cNvPr id="193" name="Google Shape;193;p26"/>
          <p:cNvSpPr txBox="1">
            <a:spLocks noGrp="1"/>
          </p:cNvSpPr>
          <p:nvPr>
            <p:ph type="title"/>
          </p:nvPr>
        </p:nvSpPr>
        <p:spPr>
          <a:xfrm>
            <a:off x="4956100" y="2467375"/>
            <a:ext cx="2475300" cy="6489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3600"/>
              <a:buNone/>
              <a:defRPr sz="35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r>
              <a:rPr lang="en-US"/>
              <a:t>Click to edit Master title style</a:t>
            </a:r>
            <a:endParaRPr/>
          </a:p>
        </p:txBody>
      </p:sp>
      <p:sp>
        <p:nvSpPr>
          <p:cNvPr id="194" name="Google Shape;194;p26"/>
          <p:cNvSpPr txBox="1">
            <a:spLocks noGrp="1"/>
          </p:cNvSpPr>
          <p:nvPr>
            <p:ph type="title" idx="2" hasCustomPrompt="1"/>
          </p:nvPr>
        </p:nvSpPr>
        <p:spPr>
          <a:xfrm>
            <a:off x="4956100" y="1402325"/>
            <a:ext cx="1650900" cy="9783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7000">
                <a:solidFill>
                  <a:schemeClr val="accent1"/>
                </a:solidFill>
              </a:defRPr>
            </a:lvl1pPr>
            <a:lvl2pPr lvl="1" rtl="0">
              <a:spcBef>
                <a:spcPts val="0"/>
              </a:spcBef>
              <a:spcAft>
                <a:spcPts val="0"/>
              </a:spcAft>
              <a:buSzPts val="6000"/>
              <a:buNone/>
              <a:defRPr sz="6000" b="1"/>
            </a:lvl2pPr>
            <a:lvl3pPr lvl="2" rtl="0">
              <a:spcBef>
                <a:spcPts val="0"/>
              </a:spcBef>
              <a:spcAft>
                <a:spcPts val="0"/>
              </a:spcAft>
              <a:buSzPts val="6000"/>
              <a:buNone/>
              <a:defRPr sz="6000" b="1"/>
            </a:lvl3pPr>
            <a:lvl4pPr lvl="3" rtl="0">
              <a:spcBef>
                <a:spcPts val="0"/>
              </a:spcBef>
              <a:spcAft>
                <a:spcPts val="0"/>
              </a:spcAft>
              <a:buSzPts val="6000"/>
              <a:buNone/>
              <a:defRPr sz="6000" b="1"/>
            </a:lvl4pPr>
            <a:lvl5pPr lvl="4" rtl="0">
              <a:spcBef>
                <a:spcPts val="0"/>
              </a:spcBef>
              <a:spcAft>
                <a:spcPts val="0"/>
              </a:spcAft>
              <a:buSzPts val="6000"/>
              <a:buNone/>
              <a:defRPr sz="6000" b="1"/>
            </a:lvl5pPr>
            <a:lvl6pPr lvl="5" rtl="0">
              <a:spcBef>
                <a:spcPts val="0"/>
              </a:spcBef>
              <a:spcAft>
                <a:spcPts val="0"/>
              </a:spcAft>
              <a:buSzPts val="6000"/>
              <a:buNone/>
              <a:defRPr sz="6000" b="1"/>
            </a:lvl6pPr>
            <a:lvl7pPr lvl="6" rtl="0">
              <a:spcBef>
                <a:spcPts val="0"/>
              </a:spcBef>
              <a:spcAft>
                <a:spcPts val="0"/>
              </a:spcAft>
              <a:buSzPts val="6000"/>
              <a:buNone/>
              <a:defRPr sz="6000" b="1"/>
            </a:lvl7pPr>
            <a:lvl8pPr lvl="7" rtl="0">
              <a:spcBef>
                <a:spcPts val="0"/>
              </a:spcBef>
              <a:spcAft>
                <a:spcPts val="0"/>
              </a:spcAft>
              <a:buSzPts val="6000"/>
              <a:buNone/>
              <a:defRPr sz="6000" b="1"/>
            </a:lvl8pPr>
            <a:lvl9pPr lvl="8" rtl="0">
              <a:spcBef>
                <a:spcPts val="0"/>
              </a:spcBef>
              <a:spcAft>
                <a:spcPts val="0"/>
              </a:spcAft>
              <a:buSzPts val="6000"/>
              <a:buNone/>
              <a:defRPr sz="6000" b="1"/>
            </a:lvl9pPr>
          </a:lstStyle>
          <a:p>
            <a:r>
              <a:t>xx%</a:t>
            </a:r>
          </a:p>
        </p:txBody>
      </p:sp>
      <p:sp>
        <p:nvSpPr>
          <p:cNvPr id="195" name="Google Shape;195;p26"/>
          <p:cNvSpPr txBox="1">
            <a:spLocks noGrp="1"/>
          </p:cNvSpPr>
          <p:nvPr>
            <p:ph type="subTitle" idx="1"/>
          </p:nvPr>
        </p:nvSpPr>
        <p:spPr>
          <a:xfrm>
            <a:off x="4956100" y="3116275"/>
            <a:ext cx="2475300" cy="624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r>
              <a:rPr lang="en-US"/>
              <a:t>Click to edit Master subtitle style</a:t>
            </a:r>
            <a:endParaRPr/>
          </a:p>
        </p:txBody>
      </p:sp>
      <p:cxnSp>
        <p:nvCxnSpPr>
          <p:cNvPr id="196" name="Google Shape;196;p26"/>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97" name="Google Shape;197;p26"/>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98" name="Google Shape;198;p26"/>
          <p:cNvCxnSpPr/>
          <p:nvPr/>
        </p:nvCxnSpPr>
        <p:spPr>
          <a:xfrm>
            <a:off x="-209600" y="2402450"/>
            <a:ext cx="3144300" cy="27897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ext 4">
  <p:cSld name="CUSTOM_21">
    <p:spTree>
      <p:nvGrpSpPr>
        <p:cNvPr id="1" name="Shape 215"/>
        <p:cNvGrpSpPr/>
        <p:nvPr/>
      </p:nvGrpSpPr>
      <p:grpSpPr>
        <a:xfrm>
          <a:off x="0" y="0"/>
          <a:ext cx="0" cy="0"/>
          <a:chOff x="0" y="0"/>
          <a:chExt cx="0" cy="0"/>
        </a:xfrm>
      </p:grpSpPr>
      <p:sp>
        <p:nvSpPr>
          <p:cNvPr id="216" name="Google Shape;216;p29"/>
          <p:cNvSpPr txBox="1">
            <a:spLocks noGrp="1"/>
          </p:cNvSpPr>
          <p:nvPr>
            <p:ph type="title"/>
          </p:nvPr>
        </p:nvSpPr>
        <p:spPr>
          <a:xfrm>
            <a:off x="5310925" y="962565"/>
            <a:ext cx="3123000" cy="22575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sz="35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r>
              <a:rPr lang="en-US"/>
              <a:t>Click to edit Master title style</a:t>
            </a:r>
            <a:endParaRPr/>
          </a:p>
        </p:txBody>
      </p:sp>
      <p:sp>
        <p:nvSpPr>
          <p:cNvPr id="217" name="Google Shape;217;p29"/>
          <p:cNvSpPr txBox="1">
            <a:spLocks noGrp="1"/>
          </p:cNvSpPr>
          <p:nvPr>
            <p:ph type="subTitle" idx="1"/>
          </p:nvPr>
        </p:nvSpPr>
        <p:spPr>
          <a:xfrm>
            <a:off x="5310925" y="3400935"/>
            <a:ext cx="3013500" cy="780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400">
                <a:solidFill>
                  <a:schemeClr val="dk1"/>
                </a:solidFill>
              </a:defRPr>
            </a:lvl1pPr>
            <a:lvl2pPr lvl="1" algn="ctr" rtl="0">
              <a:spcBef>
                <a:spcPts val="0"/>
              </a:spcBef>
              <a:spcAft>
                <a:spcPts val="0"/>
              </a:spcAft>
              <a:buSzPts val="1400"/>
              <a:buChar char="○"/>
              <a:defRPr/>
            </a:lvl2pPr>
            <a:lvl3pPr lvl="2" algn="ctr" rtl="0">
              <a:spcBef>
                <a:spcPts val="0"/>
              </a:spcBef>
              <a:spcAft>
                <a:spcPts val="0"/>
              </a:spcAft>
              <a:buSzPts val="1400"/>
              <a:buChar char="■"/>
              <a:defRPr/>
            </a:lvl3pPr>
            <a:lvl4pPr lvl="3" algn="ctr" rtl="0">
              <a:spcBef>
                <a:spcPts val="0"/>
              </a:spcBef>
              <a:spcAft>
                <a:spcPts val="0"/>
              </a:spcAft>
              <a:buSzPts val="1400"/>
              <a:buChar char="●"/>
              <a:defRPr/>
            </a:lvl4pPr>
            <a:lvl5pPr lvl="4" algn="ctr" rtl="0">
              <a:spcBef>
                <a:spcPts val="0"/>
              </a:spcBef>
              <a:spcAft>
                <a:spcPts val="0"/>
              </a:spcAft>
              <a:buSzPts val="1400"/>
              <a:buChar char="○"/>
              <a:defRPr/>
            </a:lvl5pPr>
            <a:lvl6pPr lvl="5" algn="ctr" rtl="0">
              <a:spcBef>
                <a:spcPts val="0"/>
              </a:spcBef>
              <a:spcAft>
                <a:spcPts val="0"/>
              </a:spcAft>
              <a:buSzPts val="1400"/>
              <a:buChar char="■"/>
              <a:defRPr/>
            </a:lvl6pPr>
            <a:lvl7pPr lvl="6" algn="ctr" rtl="0">
              <a:spcBef>
                <a:spcPts val="0"/>
              </a:spcBef>
              <a:spcAft>
                <a:spcPts val="0"/>
              </a:spcAft>
              <a:buSzPts val="1400"/>
              <a:buChar char="●"/>
              <a:defRPr/>
            </a:lvl7pPr>
            <a:lvl8pPr lvl="7" algn="ctr" rtl="0">
              <a:spcBef>
                <a:spcPts val="0"/>
              </a:spcBef>
              <a:spcAft>
                <a:spcPts val="0"/>
              </a:spcAft>
              <a:buSzPts val="1400"/>
              <a:buChar char="○"/>
              <a:defRPr/>
            </a:lvl8pPr>
            <a:lvl9pPr lvl="8" algn="ctr" rtl="0">
              <a:spcBef>
                <a:spcPts val="0"/>
              </a:spcBef>
              <a:spcAft>
                <a:spcPts val="0"/>
              </a:spcAft>
              <a:buSzPts val="1400"/>
              <a:buChar char="■"/>
              <a:defRPr/>
            </a:lvl9pPr>
          </a:lstStyle>
          <a:p>
            <a:r>
              <a:rPr lang="en-US"/>
              <a:t>Click to edit Master subtitle style</a:t>
            </a:r>
            <a:endParaRPr/>
          </a:p>
        </p:txBody>
      </p:sp>
      <p:cxnSp>
        <p:nvCxnSpPr>
          <p:cNvPr id="218" name="Google Shape;218;p29"/>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19" name="Google Shape;219;p29"/>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20" name="Google Shape;220;p29"/>
          <p:cNvCxnSpPr/>
          <p:nvPr/>
        </p:nvCxnSpPr>
        <p:spPr>
          <a:xfrm>
            <a:off x="-250225" y="4076450"/>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1" name="Google Shape;221;p29"/>
          <p:cNvCxnSpPr/>
          <p:nvPr/>
        </p:nvCxnSpPr>
        <p:spPr>
          <a:xfrm>
            <a:off x="7441150" y="-48375"/>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2" name="Google Shape;222;p29"/>
          <p:cNvCxnSpPr/>
          <p:nvPr/>
        </p:nvCxnSpPr>
        <p:spPr>
          <a:xfrm flipH="1">
            <a:off x="7454238" y="4053663"/>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3" name="Google Shape;223;p29"/>
          <p:cNvCxnSpPr/>
          <p:nvPr/>
        </p:nvCxnSpPr>
        <p:spPr>
          <a:xfrm flipH="1">
            <a:off x="-237137" y="-71162"/>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3">
  <p:cSld name="CUSTOM_34">
    <p:spTree>
      <p:nvGrpSpPr>
        <p:cNvPr id="1" name="Shape 284"/>
        <p:cNvGrpSpPr/>
        <p:nvPr/>
      </p:nvGrpSpPr>
      <p:grpSpPr>
        <a:xfrm>
          <a:off x="0" y="0"/>
          <a:ext cx="0" cy="0"/>
          <a:chOff x="0" y="0"/>
          <a:chExt cx="0" cy="0"/>
        </a:xfrm>
      </p:grpSpPr>
      <p:sp>
        <p:nvSpPr>
          <p:cNvPr id="285" name="Google Shape;285;p34"/>
          <p:cNvSpPr txBox="1">
            <a:spLocks noGrp="1"/>
          </p:cNvSpPr>
          <p:nvPr>
            <p:ph type="title"/>
          </p:nvPr>
        </p:nvSpPr>
        <p:spPr>
          <a:xfrm>
            <a:off x="716225" y="1073000"/>
            <a:ext cx="5640600" cy="2856600"/>
          </a:xfrm>
          <a:prstGeom prst="rect">
            <a:avLst/>
          </a:prstGeom>
        </p:spPr>
        <p:txBody>
          <a:bodyPr spcFirstLastPara="1" wrap="square" lIns="91425" tIns="91425" rIns="91425" bIns="91425" anchor="t" anchorCtr="0">
            <a:noAutofit/>
          </a:bodyPr>
          <a:lstStyle>
            <a:lvl1pPr lvl="0" rtl="0">
              <a:spcBef>
                <a:spcPts val="0"/>
              </a:spcBef>
              <a:spcAft>
                <a:spcPts val="0"/>
              </a:spcAft>
              <a:buSzPts val="4800"/>
              <a:buNone/>
              <a:defRPr sz="96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r>
              <a:rPr lang="en-US"/>
              <a:t>Click to edit Master title style</a:t>
            </a:r>
            <a:endParaRPr/>
          </a:p>
        </p:txBody>
      </p:sp>
      <p:cxnSp>
        <p:nvCxnSpPr>
          <p:cNvPr id="286" name="Google Shape;286;p34"/>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87" name="Google Shape;287;p34"/>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88" name="Google Shape;288;p34"/>
          <p:cNvCxnSpPr/>
          <p:nvPr/>
        </p:nvCxnSpPr>
        <p:spPr>
          <a:xfrm>
            <a:off x="-250225" y="4076450"/>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89" name="Google Shape;289;p34"/>
          <p:cNvCxnSpPr/>
          <p:nvPr/>
        </p:nvCxnSpPr>
        <p:spPr>
          <a:xfrm>
            <a:off x="7441150" y="-48375"/>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90" name="Google Shape;290;p34"/>
          <p:cNvCxnSpPr/>
          <p:nvPr/>
        </p:nvCxnSpPr>
        <p:spPr>
          <a:xfrm flipH="1">
            <a:off x="7454238" y="4053663"/>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91" name="Google Shape;291;p34"/>
          <p:cNvCxnSpPr/>
          <p:nvPr/>
        </p:nvCxnSpPr>
        <p:spPr>
          <a:xfrm flipH="1">
            <a:off x="-237137" y="-71162"/>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hree columns 3">
  <p:cSld name="CUSTOM_26">
    <p:spTree>
      <p:nvGrpSpPr>
        <p:cNvPr id="1" name="Shape 357"/>
        <p:cNvGrpSpPr/>
        <p:nvPr/>
      </p:nvGrpSpPr>
      <p:grpSpPr>
        <a:xfrm>
          <a:off x="0" y="0"/>
          <a:ext cx="0" cy="0"/>
          <a:chOff x="0" y="0"/>
          <a:chExt cx="0" cy="0"/>
        </a:xfrm>
      </p:grpSpPr>
      <p:cxnSp>
        <p:nvCxnSpPr>
          <p:cNvPr id="358" name="Google Shape;358;p40"/>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359" name="Google Shape;359;p40"/>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360" name="Google Shape;360;p40"/>
          <p:cNvCxnSpPr/>
          <p:nvPr/>
        </p:nvCxnSpPr>
        <p:spPr>
          <a:xfrm>
            <a:off x="-250225" y="4076450"/>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1" name="Google Shape;361;p40"/>
          <p:cNvCxnSpPr/>
          <p:nvPr/>
        </p:nvCxnSpPr>
        <p:spPr>
          <a:xfrm>
            <a:off x="7441150" y="-48375"/>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2" name="Google Shape;362;p40"/>
          <p:cNvCxnSpPr/>
          <p:nvPr/>
        </p:nvCxnSpPr>
        <p:spPr>
          <a:xfrm flipH="1">
            <a:off x="7454238" y="4053663"/>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363" name="Google Shape;363;p40"/>
          <p:cNvCxnSpPr/>
          <p:nvPr/>
        </p:nvCxnSpPr>
        <p:spPr>
          <a:xfrm flipH="1">
            <a:off x="-237137" y="-71162"/>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364" name="Google Shape;364;p40"/>
          <p:cNvSpPr txBox="1">
            <a:spLocks noGrp="1"/>
          </p:cNvSpPr>
          <p:nvPr>
            <p:ph type="subTitle" idx="1"/>
          </p:nvPr>
        </p:nvSpPr>
        <p:spPr>
          <a:xfrm>
            <a:off x="728750" y="1112872"/>
            <a:ext cx="2014800" cy="499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a:r>
              <a:rPr lang="en-US"/>
              <a:t>Click to edit Master subtitle style</a:t>
            </a:r>
            <a:endParaRPr/>
          </a:p>
        </p:txBody>
      </p:sp>
      <p:sp>
        <p:nvSpPr>
          <p:cNvPr id="365" name="Google Shape;365;p40"/>
          <p:cNvSpPr txBox="1">
            <a:spLocks noGrp="1"/>
          </p:cNvSpPr>
          <p:nvPr>
            <p:ph type="subTitle" idx="2"/>
          </p:nvPr>
        </p:nvSpPr>
        <p:spPr>
          <a:xfrm>
            <a:off x="728762" y="1515149"/>
            <a:ext cx="2014800" cy="5727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r>
              <a:rPr lang="en-US"/>
              <a:t>Click to edit Master subtitle style</a:t>
            </a:r>
            <a:endParaRPr/>
          </a:p>
        </p:txBody>
      </p:sp>
      <p:sp>
        <p:nvSpPr>
          <p:cNvPr id="366" name="Google Shape;366;p40"/>
          <p:cNvSpPr txBox="1">
            <a:spLocks noGrp="1"/>
          </p:cNvSpPr>
          <p:nvPr>
            <p:ph type="subTitle" idx="3"/>
          </p:nvPr>
        </p:nvSpPr>
        <p:spPr>
          <a:xfrm>
            <a:off x="728750" y="2036386"/>
            <a:ext cx="2014800" cy="499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a:r>
              <a:rPr lang="en-US"/>
              <a:t>Click to edit Master subtitle style</a:t>
            </a:r>
            <a:endParaRPr/>
          </a:p>
        </p:txBody>
      </p:sp>
      <p:sp>
        <p:nvSpPr>
          <p:cNvPr id="367" name="Google Shape;367;p40"/>
          <p:cNvSpPr txBox="1">
            <a:spLocks noGrp="1"/>
          </p:cNvSpPr>
          <p:nvPr>
            <p:ph type="subTitle" idx="4"/>
          </p:nvPr>
        </p:nvSpPr>
        <p:spPr>
          <a:xfrm>
            <a:off x="728762" y="2445160"/>
            <a:ext cx="2014800" cy="5727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r>
              <a:rPr lang="en-US"/>
              <a:t>Click to edit Master subtitle style</a:t>
            </a:r>
            <a:endParaRPr/>
          </a:p>
        </p:txBody>
      </p:sp>
      <p:sp>
        <p:nvSpPr>
          <p:cNvPr id="368" name="Google Shape;368;p40"/>
          <p:cNvSpPr txBox="1">
            <a:spLocks noGrp="1"/>
          </p:cNvSpPr>
          <p:nvPr>
            <p:ph type="title"/>
          </p:nvPr>
        </p:nvSpPr>
        <p:spPr>
          <a:xfrm>
            <a:off x="1531650" y="445025"/>
            <a:ext cx="60807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atin typeface="Merriweather Light"/>
                <a:ea typeface="Merriweather Light"/>
                <a:cs typeface="Merriweather Light"/>
                <a:sym typeface="Merriweather Light"/>
              </a:defRPr>
            </a:lvl2pPr>
            <a:lvl3pPr lvl="2" algn="ctr" rtl="0">
              <a:spcBef>
                <a:spcPts val="0"/>
              </a:spcBef>
              <a:spcAft>
                <a:spcPts val="0"/>
              </a:spcAft>
              <a:buSzPts val="3000"/>
              <a:buNone/>
              <a:defRPr>
                <a:latin typeface="Merriweather Light"/>
                <a:ea typeface="Merriweather Light"/>
                <a:cs typeface="Merriweather Light"/>
                <a:sym typeface="Merriweather Light"/>
              </a:defRPr>
            </a:lvl3pPr>
            <a:lvl4pPr lvl="3" algn="ctr" rtl="0">
              <a:spcBef>
                <a:spcPts val="0"/>
              </a:spcBef>
              <a:spcAft>
                <a:spcPts val="0"/>
              </a:spcAft>
              <a:buSzPts val="3000"/>
              <a:buNone/>
              <a:defRPr>
                <a:latin typeface="Merriweather Light"/>
                <a:ea typeface="Merriweather Light"/>
                <a:cs typeface="Merriweather Light"/>
                <a:sym typeface="Merriweather Light"/>
              </a:defRPr>
            </a:lvl4pPr>
            <a:lvl5pPr lvl="4" algn="ctr" rtl="0">
              <a:spcBef>
                <a:spcPts val="0"/>
              </a:spcBef>
              <a:spcAft>
                <a:spcPts val="0"/>
              </a:spcAft>
              <a:buSzPts val="3000"/>
              <a:buNone/>
              <a:defRPr>
                <a:latin typeface="Merriweather Light"/>
                <a:ea typeface="Merriweather Light"/>
                <a:cs typeface="Merriweather Light"/>
                <a:sym typeface="Merriweather Light"/>
              </a:defRPr>
            </a:lvl5pPr>
            <a:lvl6pPr lvl="5" algn="ctr" rtl="0">
              <a:spcBef>
                <a:spcPts val="0"/>
              </a:spcBef>
              <a:spcAft>
                <a:spcPts val="0"/>
              </a:spcAft>
              <a:buSzPts val="3000"/>
              <a:buNone/>
              <a:defRPr>
                <a:latin typeface="Merriweather Light"/>
                <a:ea typeface="Merriweather Light"/>
                <a:cs typeface="Merriweather Light"/>
                <a:sym typeface="Merriweather Light"/>
              </a:defRPr>
            </a:lvl6pPr>
            <a:lvl7pPr lvl="6" algn="ctr" rtl="0">
              <a:spcBef>
                <a:spcPts val="0"/>
              </a:spcBef>
              <a:spcAft>
                <a:spcPts val="0"/>
              </a:spcAft>
              <a:buSzPts val="3000"/>
              <a:buNone/>
              <a:defRPr>
                <a:latin typeface="Merriweather Light"/>
                <a:ea typeface="Merriweather Light"/>
                <a:cs typeface="Merriweather Light"/>
                <a:sym typeface="Merriweather Light"/>
              </a:defRPr>
            </a:lvl7pPr>
            <a:lvl8pPr lvl="7" algn="ctr" rtl="0">
              <a:spcBef>
                <a:spcPts val="0"/>
              </a:spcBef>
              <a:spcAft>
                <a:spcPts val="0"/>
              </a:spcAft>
              <a:buSzPts val="3000"/>
              <a:buNone/>
              <a:defRPr>
                <a:latin typeface="Merriweather Light"/>
                <a:ea typeface="Merriweather Light"/>
                <a:cs typeface="Merriweather Light"/>
                <a:sym typeface="Merriweather Light"/>
              </a:defRPr>
            </a:lvl8pPr>
            <a:lvl9pPr lvl="8" algn="ctr" rtl="0">
              <a:spcBef>
                <a:spcPts val="0"/>
              </a:spcBef>
              <a:spcAft>
                <a:spcPts val="0"/>
              </a:spcAft>
              <a:buSzPts val="3000"/>
              <a:buNone/>
              <a:defRPr>
                <a:latin typeface="Merriweather Light"/>
                <a:ea typeface="Merriweather Light"/>
                <a:cs typeface="Merriweather Light"/>
                <a:sym typeface="Merriweather Light"/>
              </a:defRPr>
            </a:lvl9pPr>
          </a:lstStyle>
          <a:p>
            <a:r>
              <a:rPr lang="en-US"/>
              <a:t>Click to edit Master title style</a:t>
            </a:r>
            <a:endParaRPr/>
          </a:p>
        </p:txBody>
      </p:sp>
      <p:sp>
        <p:nvSpPr>
          <p:cNvPr id="369" name="Google Shape;369;p40"/>
          <p:cNvSpPr txBox="1">
            <a:spLocks noGrp="1"/>
          </p:cNvSpPr>
          <p:nvPr>
            <p:ph type="subTitle" idx="5"/>
          </p:nvPr>
        </p:nvSpPr>
        <p:spPr>
          <a:xfrm>
            <a:off x="728750" y="2997225"/>
            <a:ext cx="2014800" cy="4998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algn="ctr" rtl="0">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a:r>
              <a:rPr lang="en-US"/>
              <a:t>Click to edit Master subtitle style</a:t>
            </a:r>
            <a:endParaRPr/>
          </a:p>
        </p:txBody>
      </p:sp>
      <p:sp>
        <p:nvSpPr>
          <p:cNvPr id="370" name="Google Shape;370;p40"/>
          <p:cNvSpPr txBox="1">
            <a:spLocks noGrp="1"/>
          </p:cNvSpPr>
          <p:nvPr>
            <p:ph type="subTitle" idx="6"/>
          </p:nvPr>
        </p:nvSpPr>
        <p:spPr>
          <a:xfrm>
            <a:off x="728762" y="3405999"/>
            <a:ext cx="2014800" cy="5727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r>
              <a:rPr lang="en-US"/>
              <a:t>Click to edit Master subtitle style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p:cSld name="CUSTOM_10">
    <p:spTree>
      <p:nvGrpSpPr>
        <p:cNvPr id="1" name="Shape 449"/>
        <p:cNvGrpSpPr/>
        <p:nvPr/>
      </p:nvGrpSpPr>
      <p:grpSpPr>
        <a:xfrm>
          <a:off x="0" y="0"/>
          <a:ext cx="0" cy="0"/>
          <a:chOff x="0" y="0"/>
          <a:chExt cx="0" cy="0"/>
        </a:xfrm>
      </p:grpSpPr>
      <p:cxnSp>
        <p:nvCxnSpPr>
          <p:cNvPr id="450" name="Google Shape;450;p50"/>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51" name="Google Shape;451;p50"/>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1">
  <p:cSld name="CUSTOM_10_1">
    <p:spTree>
      <p:nvGrpSpPr>
        <p:cNvPr id="1" name="Shape 452"/>
        <p:cNvGrpSpPr/>
        <p:nvPr/>
      </p:nvGrpSpPr>
      <p:grpSpPr>
        <a:xfrm>
          <a:off x="0" y="0"/>
          <a:ext cx="0" cy="0"/>
          <a:chOff x="0" y="0"/>
          <a:chExt cx="0" cy="0"/>
        </a:xfrm>
      </p:grpSpPr>
      <p:cxnSp>
        <p:nvCxnSpPr>
          <p:cNvPr id="453" name="Google Shape;453;p51"/>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54" name="Google Shape;454;p51"/>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55" name="Google Shape;455;p51"/>
          <p:cNvCxnSpPr/>
          <p:nvPr/>
        </p:nvCxnSpPr>
        <p:spPr>
          <a:xfrm>
            <a:off x="7434175" y="-125600"/>
            <a:ext cx="1993200" cy="1330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56" name="Google Shape;456;p51"/>
          <p:cNvCxnSpPr/>
          <p:nvPr/>
        </p:nvCxnSpPr>
        <p:spPr>
          <a:xfrm>
            <a:off x="-147275" y="3943475"/>
            <a:ext cx="1993200" cy="1330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ground 2">
  <p:cSld name="CUSTOM_10_1_1">
    <p:spTree>
      <p:nvGrpSpPr>
        <p:cNvPr id="1" name="Shape 457"/>
        <p:cNvGrpSpPr/>
        <p:nvPr/>
      </p:nvGrpSpPr>
      <p:grpSpPr>
        <a:xfrm>
          <a:off x="0" y="0"/>
          <a:ext cx="0" cy="0"/>
          <a:chOff x="0" y="0"/>
          <a:chExt cx="0" cy="0"/>
        </a:xfrm>
      </p:grpSpPr>
      <p:cxnSp>
        <p:nvCxnSpPr>
          <p:cNvPr id="458" name="Google Shape;458;p52"/>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59" name="Google Shape;459;p52"/>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60" name="Google Shape;460;p52"/>
          <p:cNvCxnSpPr/>
          <p:nvPr/>
        </p:nvCxnSpPr>
        <p:spPr>
          <a:xfrm flipH="1">
            <a:off x="6772150" y="3663450"/>
            <a:ext cx="2823300" cy="1633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ackground 3">
  <p:cSld name="CUSTOM_30">
    <p:spTree>
      <p:nvGrpSpPr>
        <p:cNvPr id="1" name="Shape 461"/>
        <p:cNvGrpSpPr/>
        <p:nvPr/>
      </p:nvGrpSpPr>
      <p:grpSpPr>
        <a:xfrm>
          <a:off x="0" y="0"/>
          <a:ext cx="0" cy="0"/>
          <a:chOff x="0" y="0"/>
          <a:chExt cx="0" cy="0"/>
        </a:xfrm>
      </p:grpSpPr>
      <p:cxnSp>
        <p:nvCxnSpPr>
          <p:cNvPr id="462" name="Google Shape;462;p53"/>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63" name="Google Shape;463;p53"/>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64" name="Google Shape;464;p53"/>
          <p:cNvCxnSpPr/>
          <p:nvPr/>
        </p:nvCxnSpPr>
        <p:spPr>
          <a:xfrm>
            <a:off x="-250225" y="4076450"/>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5" name="Google Shape;465;p53"/>
          <p:cNvCxnSpPr/>
          <p:nvPr/>
        </p:nvCxnSpPr>
        <p:spPr>
          <a:xfrm>
            <a:off x="7441150" y="-48375"/>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6" name="Google Shape;466;p53"/>
          <p:cNvCxnSpPr/>
          <p:nvPr/>
        </p:nvCxnSpPr>
        <p:spPr>
          <a:xfrm flipH="1">
            <a:off x="7454238" y="4053663"/>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7" name="Google Shape;467;p53"/>
          <p:cNvCxnSpPr/>
          <p:nvPr/>
        </p:nvCxnSpPr>
        <p:spPr>
          <a:xfrm flipH="1">
            <a:off x="-237137" y="-71162"/>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477"/>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2714550" y="2366272"/>
            <a:ext cx="3714900" cy="818400"/>
          </a:xfrm>
          <a:prstGeom prst="rect">
            <a:avLst/>
          </a:prstGeom>
          <a:noFill/>
        </p:spPr>
        <p:txBody>
          <a:bodyPr spcFirstLastPara="1" wrap="square" lIns="91425" tIns="91425" rIns="91425" bIns="91425" anchor="t" anchorCtr="0">
            <a:noAutofit/>
          </a:bodyPr>
          <a:lstStyle>
            <a:lvl1pPr lvl="0" rtl="0">
              <a:spcBef>
                <a:spcPts val="0"/>
              </a:spcBef>
              <a:spcAft>
                <a:spcPts val="0"/>
              </a:spcAft>
              <a:buClr>
                <a:schemeClr val="accent4"/>
              </a:buClr>
              <a:buSzPts val="3600"/>
              <a:buNone/>
              <a:defRPr sz="5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rPr lang="en-US"/>
              <a:t>Click to edit Master title style</a:t>
            </a:r>
            <a:endParaRPr/>
          </a:p>
        </p:txBody>
      </p:sp>
      <p:sp>
        <p:nvSpPr>
          <p:cNvPr id="17" name="Google Shape;17;p3"/>
          <p:cNvSpPr txBox="1">
            <a:spLocks noGrp="1"/>
          </p:cNvSpPr>
          <p:nvPr>
            <p:ph type="title" idx="2" hasCustomPrompt="1"/>
          </p:nvPr>
        </p:nvSpPr>
        <p:spPr>
          <a:xfrm>
            <a:off x="3746550" y="1339163"/>
            <a:ext cx="1650900" cy="978300"/>
          </a:xfrm>
          <a:prstGeom prst="rect">
            <a:avLst/>
          </a:prstGeom>
        </p:spPr>
        <p:txBody>
          <a:bodyPr spcFirstLastPara="1" wrap="square" lIns="91425" tIns="91425" rIns="91425" bIns="91425" anchor="t" anchorCtr="0">
            <a:noAutofit/>
          </a:bodyPr>
          <a:lstStyle>
            <a:lvl1pPr lvl="0" rtl="0">
              <a:spcBef>
                <a:spcPts val="0"/>
              </a:spcBef>
              <a:spcAft>
                <a:spcPts val="0"/>
              </a:spcAft>
              <a:buSzPts val="6000"/>
              <a:buNone/>
              <a:defRPr sz="7000">
                <a:solidFill>
                  <a:schemeClr val="accent1"/>
                </a:solidFill>
              </a:defRPr>
            </a:lvl1pPr>
            <a:lvl2pPr lvl="1" algn="ctr" rtl="0">
              <a:spcBef>
                <a:spcPts val="0"/>
              </a:spcBef>
              <a:spcAft>
                <a:spcPts val="0"/>
              </a:spcAft>
              <a:buSzPts val="6000"/>
              <a:buNone/>
              <a:defRPr sz="6000" b="1"/>
            </a:lvl2pPr>
            <a:lvl3pPr lvl="2" algn="ctr" rtl="0">
              <a:spcBef>
                <a:spcPts val="0"/>
              </a:spcBef>
              <a:spcAft>
                <a:spcPts val="0"/>
              </a:spcAft>
              <a:buSzPts val="6000"/>
              <a:buNone/>
              <a:defRPr sz="6000" b="1"/>
            </a:lvl3pPr>
            <a:lvl4pPr lvl="3" algn="ctr" rtl="0">
              <a:spcBef>
                <a:spcPts val="0"/>
              </a:spcBef>
              <a:spcAft>
                <a:spcPts val="0"/>
              </a:spcAft>
              <a:buSzPts val="6000"/>
              <a:buNone/>
              <a:defRPr sz="6000" b="1"/>
            </a:lvl4pPr>
            <a:lvl5pPr lvl="4" algn="ctr" rtl="0">
              <a:spcBef>
                <a:spcPts val="0"/>
              </a:spcBef>
              <a:spcAft>
                <a:spcPts val="0"/>
              </a:spcAft>
              <a:buSzPts val="6000"/>
              <a:buNone/>
              <a:defRPr sz="6000" b="1"/>
            </a:lvl5pPr>
            <a:lvl6pPr lvl="5" algn="ctr" rtl="0">
              <a:spcBef>
                <a:spcPts val="0"/>
              </a:spcBef>
              <a:spcAft>
                <a:spcPts val="0"/>
              </a:spcAft>
              <a:buSzPts val="6000"/>
              <a:buNone/>
              <a:defRPr sz="6000" b="1"/>
            </a:lvl6pPr>
            <a:lvl7pPr lvl="6" algn="ctr" rtl="0">
              <a:spcBef>
                <a:spcPts val="0"/>
              </a:spcBef>
              <a:spcAft>
                <a:spcPts val="0"/>
              </a:spcAft>
              <a:buSzPts val="6000"/>
              <a:buNone/>
              <a:defRPr sz="6000" b="1"/>
            </a:lvl7pPr>
            <a:lvl8pPr lvl="7" algn="ctr" rtl="0">
              <a:spcBef>
                <a:spcPts val="0"/>
              </a:spcBef>
              <a:spcAft>
                <a:spcPts val="0"/>
              </a:spcAft>
              <a:buSzPts val="6000"/>
              <a:buNone/>
              <a:defRPr sz="6000" b="1"/>
            </a:lvl8pPr>
            <a:lvl9pPr lvl="8" algn="ctr" rtl="0">
              <a:spcBef>
                <a:spcPts val="0"/>
              </a:spcBef>
              <a:spcAft>
                <a:spcPts val="0"/>
              </a:spcAft>
              <a:buSzPts val="6000"/>
              <a:buNone/>
              <a:defRPr sz="6000" b="1"/>
            </a:lvl9pPr>
          </a:lstStyle>
          <a:p>
            <a:r>
              <a:t>xx%</a:t>
            </a:r>
          </a:p>
        </p:txBody>
      </p:sp>
      <p:sp>
        <p:nvSpPr>
          <p:cNvPr id="18" name="Google Shape;18;p3"/>
          <p:cNvSpPr txBox="1">
            <a:spLocks noGrp="1"/>
          </p:cNvSpPr>
          <p:nvPr>
            <p:ph type="subTitle" idx="1"/>
          </p:nvPr>
        </p:nvSpPr>
        <p:spPr>
          <a:xfrm>
            <a:off x="2291400" y="3076675"/>
            <a:ext cx="4561200" cy="393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r>
              <a:rPr lang="en-US"/>
              <a:t>Click to edit Master subtitle style</a:t>
            </a:r>
            <a:endParaRPr/>
          </a:p>
        </p:txBody>
      </p:sp>
      <p:cxnSp>
        <p:nvCxnSpPr>
          <p:cNvPr id="19" name="Google Shape;19;p3"/>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0" name="Google Shape;20;p3"/>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1" name="Google Shape;21;p3"/>
          <p:cNvCxnSpPr/>
          <p:nvPr/>
        </p:nvCxnSpPr>
        <p:spPr>
          <a:xfrm flipH="1">
            <a:off x="7948925" y="3979775"/>
            <a:ext cx="1378500" cy="12363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22" name="Google Shape;22;p3"/>
          <p:cNvCxnSpPr/>
          <p:nvPr/>
        </p:nvCxnSpPr>
        <p:spPr>
          <a:xfrm flipH="1">
            <a:off x="-112875" y="-88700"/>
            <a:ext cx="1418700" cy="1064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8"/>
        <p:cNvGrpSpPr/>
        <p:nvPr/>
      </p:nvGrpSpPr>
      <p:grpSpPr>
        <a:xfrm>
          <a:off x="0" y="0"/>
          <a:ext cx="0" cy="0"/>
          <a:chOff x="0" y="0"/>
          <a:chExt cx="0" cy="0"/>
        </a:xfrm>
      </p:grpSpPr>
      <p:sp>
        <p:nvSpPr>
          <p:cNvPr id="49" name="Google Shape;49;p8"/>
          <p:cNvSpPr txBox="1">
            <a:spLocks noGrp="1"/>
          </p:cNvSpPr>
          <p:nvPr>
            <p:ph type="title"/>
          </p:nvPr>
        </p:nvSpPr>
        <p:spPr>
          <a:xfrm>
            <a:off x="1122500" y="1073000"/>
            <a:ext cx="6899100" cy="2856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4800"/>
              <a:buNone/>
              <a:defRPr sz="96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r>
              <a:rPr lang="en-US"/>
              <a:t>Click to edit Master title style</a:t>
            </a:r>
            <a:endParaRPr/>
          </a:p>
        </p:txBody>
      </p:sp>
      <p:cxnSp>
        <p:nvCxnSpPr>
          <p:cNvPr id="50" name="Google Shape;50;p8"/>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51" name="Google Shape;51;p8"/>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52" name="Google Shape;52;p8"/>
          <p:cNvCxnSpPr/>
          <p:nvPr/>
        </p:nvCxnSpPr>
        <p:spPr>
          <a:xfrm flipH="1">
            <a:off x="7093250" y="3935075"/>
            <a:ext cx="2332800" cy="1347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53" name="Google Shape;53;p8"/>
          <p:cNvCxnSpPr/>
          <p:nvPr/>
        </p:nvCxnSpPr>
        <p:spPr>
          <a:xfrm flipH="1">
            <a:off x="-420450" y="-121600"/>
            <a:ext cx="2332800" cy="1347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72"/>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1">
  <p:cSld name="CUSTOM_11">
    <p:spTree>
      <p:nvGrpSpPr>
        <p:cNvPr id="1" name="Shape 89"/>
        <p:cNvGrpSpPr/>
        <p:nvPr/>
      </p:nvGrpSpPr>
      <p:grpSpPr>
        <a:xfrm>
          <a:off x="0" y="0"/>
          <a:ext cx="0" cy="0"/>
          <a:chOff x="0" y="0"/>
          <a:chExt cx="0" cy="0"/>
        </a:xfrm>
      </p:grpSpPr>
      <p:sp>
        <p:nvSpPr>
          <p:cNvPr id="90" name="Google Shape;90;p14"/>
          <p:cNvSpPr txBox="1">
            <a:spLocks noGrp="1"/>
          </p:cNvSpPr>
          <p:nvPr>
            <p:ph type="title"/>
          </p:nvPr>
        </p:nvSpPr>
        <p:spPr>
          <a:xfrm>
            <a:off x="720000" y="1677218"/>
            <a:ext cx="2336400" cy="405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rPr lang="en-US"/>
              <a:t>Click to edit Master title style</a:t>
            </a:r>
            <a:endParaRPr/>
          </a:p>
        </p:txBody>
      </p:sp>
      <p:sp>
        <p:nvSpPr>
          <p:cNvPr id="91" name="Google Shape;91;p14"/>
          <p:cNvSpPr txBox="1">
            <a:spLocks noGrp="1"/>
          </p:cNvSpPr>
          <p:nvPr>
            <p:ph type="title" idx="2" hasCustomPrompt="1"/>
          </p:nvPr>
        </p:nvSpPr>
        <p:spPr>
          <a:xfrm>
            <a:off x="1482600" y="1095325"/>
            <a:ext cx="8112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3800"/>
            </a:lvl1pPr>
            <a:lvl2pPr lvl="1" rtl="0">
              <a:spcBef>
                <a:spcPts val="0"/>
              </a:spcBef>
              <a:spcAft>
                <a:spcPts val="0"/>
              </a:spcAft>
              <a:buSzPts val="3900"/>
              <a:buNone/>
              <a:defRPr sz="3900"/>
            </a:lvl2pPr>
            <a:lvl3pPr lvl="2" rtl="0">
              <a:spcBef>
                <a:spcPts val="0"/>
              </a:spcBef>
              <a:spcAft>
                <a:spcPts val="0"/>
              </a:spcAft>
              <a:buSzPts val="3900"/>
              <a:buNone/>
              <a:defRPr sz="3900"/>
            </a:lvl3pPr>
            <a:lvl4pPr lvl="3" rtl="0">
              <a:spcBef>
                <a:spcPts val="0"/>
              </a:spcBef>
              <a:spcAft>
                <a:spcPts val="0"/>
              </a:spcAft>
              <a:buSzPts val="3900"/>
              <a:buNone/>
              <a:defRPr sz="3900"/>
            </a:lvl4pPr>
            <a:lvl5pPr lvl="4" rtl="0">
              <a:spcBef>
                <a:spcPts val="0"/>
              </a:spcBef>
              <a:spcAft>
                <a:spcPts val="0"/>
              </a:spcAft>
              <a:buSzPts val="3900"/>
              <a:buNone/>
              <a:defRPr sz="3900"/>
            </a:lvl5pPr>
            <a:lvl6pPr lvl="5" rtl="0">
              <a:spcBef>
                <a:spcPts val="0"/>
              </a:spcBef>
              <a:spcAft>
                <a:spcPts val="0"/>
              </a:spcAft>
              <a:buSzPts val="3900"/>
              <a:buNone/>
              <a:defRPr sz="3900"/>
            </a:lvl6pPr>
            <a:lvl7pPr lvl="6" rtl="0">
              <a:spcBef>
                <a:spcPts val="0"/>
              </a:spcBef>
              <a:spcAft>
                <a:spcPts val="0"/>
              </a:spcAft>
              <a:buSzPts val="3900"/>
              <a:buNone/>
              <a:defRPr sz="3900"/>
            </a:lvl7pPr>
            <a:lvl8pPr lvl="7" rtl="0">
              <a:spcBef>
                <a:spcPts val="0"/>
              </a:spcBef>
              <a:spcAft>
                <a:spcPts val="0"/>
              </a:spcAft>
              <a:buSzPts val="3900"/>
              <a:buNone/>
              <a:defRPr sz="3900"/>
            </a:lvl8pPr>
            <a:lvl9pPr lvl="8" rtl="0">
              <a:spcBef>
                <a:spcPts val="0"/>
              </a:spcBef>
              <a:spcAft>
                <a:spcPts val="0"/>
              </a:spcAft>
              <a:buSzPts val="3900"/>
              <a:buNone/>
              <a:defRPr sz="3900"/>
            </a:lvl9pPr>
          </a:lstStyle>
          <a:p>
            <a:r>
              <a:t>xx%</a:t>
            </a:r>
          </a:p>
        </p:txBody>
      </p:sp>
      <p:sp>
        <p:nvSpPr>
          <p:cNvPr id="92" name="Google Shape;92;p14"/>
          <p:cNvSpPr txBox="1">
            <a:spLocks noGrp="1"/>
          </p:cNvSpPr>
          <p:nvPr>
            <p:ph type="subTitle" idx="1"/>
          </p:nvPr>
        </p:nvSpPr>
        <p:spPr>
          <a:xfrm>
            <a:off x="720000" y="2081199"/>
            <a:ext cx="23364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r>
              <a:rPr lang="en-US"/>
              <a:t>Click to edit Master subtitle style</a:t>
            </a:r>
            <a:endParaRPr/>
          </a:p>
        </p:txBody>
      </p:sp>
      <p:sp>
        <p:nvSpPr>
          <p:cNvPr id="93" name="Google Shape;93;p14"/>
          <p:cNvSpPr txBox="1">
            <a:spLocks noGrp="1"/>
          </p:cNvSpPr>
          <p:nvPr>
            <p:ph type="title" idx="3"/>
          </p:nvPr>
        </p:nvSpPr>
        <p:spPr>
          <a:xfrm>
            <a:off x="3403800" y="1677218"/>
            <a:ext cx="2336400" cy="405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rPr lang="en-US"/>
              <a:t>Click to edit Master title style</a:t>
            </a:r>
            <a:endParaRPr/>
          </a:p>
        </p:txBody>
      </p:sp>
      <p:sp>
        <p:nvSpPr>
          <p:cNvPr id="94" name="Google Shape;94;p14"/>
          <p:cNvSpPr txBox="1">
            <a:spLocks noGrp="1"/>
          </p:cNvSpPr>
          <p:nvPr>
            <p:ph type="title" idx="4" hasCustomPrompt="1"/>
          </p:nvPr>
        </p:nvSpPr>
        <p:spPr>
          <a:xfrm>
            <a:off x="4166400" y="1095325"/>
            <a:ext cx="8112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3800"/>
            </a:lvl1pPr>
            <a:lvl2pPr lvl="1" rtl="0">
              <a:spcBef>
                <a:spcPts val="0"/>
              </a:spcBef>
              <a:spcAft>
                <a:spcPts val="0"/>
              </a:spcAft>
              <a:buSzPts val="3900"/>
              <a:buNone/>
              <a:defRPr sz="3900"/>
            </a:lvl2pPr>
            <a:lvl3pPr lvl="2" rtl="0">
              <a:spcBef>
                <a:spcPts val="0"/>
              </a:spcBef>
              <a:spcAft>
                <a:spcPts val="0"/>
              </a:spcAft>
              <a:buSzPts val="3900"/>
              <a:buNone/>
              <a:defRPr sz="3900"/>
            </a:lvl3pPr>
            <a:lvl4pPr lvl="3" rtl="0">
              <a:spcBef>
                <a:spcPts val="0"/>
              </a:spcBef>
              <a:spcAft>
                <a:spcPts val="0"/>
              </a:spcAft>
              <a:buSzPts val="3900"/>
              <a:buNone/>
              <a:defRPr sz="3900"/>
            </a:lvl4pPr>
            <a:lvl5pPr lvl="4" rtl="0">
              <a:spcBef>
                <a:spcPts val="0"/>
              </a:spcBef>
              <a:spcAft>
                <a:spcPts val="0"/>
              </a:spcAft>
              <a:buSzPts val="3900"/>
              <a:buNone/>
              <a:defRPr sz="3900"/>
            </a:lvl5pPr>
            <a:lvl6pPr lvl="5" rtl="0">
              <a:spcBef>
                <a:spcPts val="0"/>
              </a:spcBef>
              <a:spcAft>
                <a:spcPts val="0"/>
              </a:spcAft>
              <a:buSzPts val="3900"/>
              <a:buNone/>
              <a:defRPr sz="3900"/>
            </a:lvl6pPr>
            <a:lvl7pPr lvl="6" rtl="0">
              <a:spcBef>
                <a:spcPts val="0"/>
              </a:spcBef>
              <a:spcAft>
                <a:spcPts val="0"/>
              </a:spcAft>
              <a:buSzPts val="3900"/>
              <a:buNone/>
              <a:defRPr sz="3900"/>
            </a:lvl7pPr>
            <a:lvl8pPr lvl="7" rtl="0">
              <a:spcBef>
                <a:spcPts val="0"/>
              </a:spcBef>
              <a:spcAft>
                <a:spcPts val="0"/>
              </a:spcAft>
              <a:buSzPts val="3900"/>
              <a:buNone/>
              <a:defRPr sz="3900"/>
            </a:lvl8pPr>
            <a:lvl9pPr lvl="8" rtl="0">
              <a:spcBef>
                <a:spcPts val="0"/>
              </a:spcBef>
              <a:spcAft>
                <a:spcPts val="0"/>
              </a:spcAft>
              <a:buSzPts val="3900"/>
              <a:buNone/>
              <a:defRPr sz="3900"/>
            </a:lvl9pPr>
          </a:lstStyle>
          <a:p>
            <a:r>
              <a:t>xx%</a:t>
            </a:r>
          </a:p>
        </p:txBody>
      </p:sp>
      <p:sp>
        <p:nvSpPr>
          <p:cNvPr id="95" name="Google Shape;95;p14"/>
          <p:cNvSpPr txBox="1">
            <a:spLocks noGrp="1"/>
          </p:cNvSpPr>
          <p:nvPr>
            <p:ph type="subTitle" idx="5"/>
          </p:nvPr>
        </p:nvSpPr>
        <p:spPr>
          <a:xfrm>
            <a:off x="3403800" y="2081208"/>
            <a:ext cx="23364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r>
              <a:rPr lang="en-US"/>
              <a:t>Click to edit Master subtitle style</a:t>
            </a:r>
            <a:endParaRPr/>
          </a:p>
        </p:txBody>
      </p:sp>
      <p:sp>
        <p:nvSpPr>
          <p:cNvPr id="96" name="Google Shape;96;p14"/>
          <p:cNvSpPr txBox="1">
            <a:spLocks noGrp="1"/>
          </p:cNvSpPr>
          <p:nvPr>
            <p:ph type="title" idx="6"/>
          </p:nvPr>
        </p:nvSpPr>
        <p:spPr>
          <a:xfrm>
            <a:off x="6087600" y="1677218"/>
            <a:ext cx="2336400" cy="405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rPr lang="en-US"/>
              <a:t>Click to edit Master title style</a:t>
            </a:r>
            <a:endParaRPr/>
          </a:p>
        </p:txBody>
      </p:sp>
      <p:sp>
        <p:nvSpPr>
          <p:cNvPr id="97" name="Google Shape;97;p14"/>
          <p:cNvSpPr txBox="1">
            <a:spLocks noGrp="1"/>
          </p:cNvSpPr>
          <p:nvPr>
            <p:ph type="title" idx="7" hasCustomPrompt="1"/>
          </p:nvPr>
        </p:nvSpPr>
        <p:spPr>
          <a:xfrm>
            <a:off x="6850200" y="1095325"/>
            <a:ext cx="8112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3800"/>
            </a:lvl1pPr>
            <a:lvl2pPr lvl="1" rtl="0">
              <a:spcBef>
                <a:spcPts val="0"/>
              </a:spcBef>
              <a:spcAft>
                <a:spcPts val="0"/>
              </a:spcAft>
              <a:buSzPts val="3900"/>
              <a:buNone/>
              <a:defRPr sz="3900"/>
            </a:lvl2pPr>
            <a:lvl3pPr lvl="2" rtl="0">
              <a:spcBef>
                <a:spcPts val="0"/>
              </a:spcBef>
              <a:spcAft>
                <a:spcPts val="0"/>
              </a:spcAft>
              <a:buSzPts val="3900"/>
              <a:buNone/>
              <a:defRPr sz="3900"/>
            </a:lvl3pPr>
            <a:lvl4pPr lvl="3" rtl="0">
              <a:spcBef>
                <a:spcPts val="0"/>
              </a:spcBef>
              <a:spcAft>
                <a:spcPts val="0"/>
              </a:spcAft>
              <a:buSzPts val="3900"/>
              <a:buNone/>
              <a:defRPr sz="3900"/>
            </a:lvl4pPr>
            <a:lvl5pPr lvl="4" rtl="0">
              <a:spcBef>
                <a:spcPts val="0"/>
              </a:spcBef>
              <a:spcAft>
                <a:spcPts val="0"/>
              </a:spcAft>
              <a:buSzPts val="3900"/>
              <a:buNone/>
              <a:defRPr sz="3900"/>
            </a:lvl5pPr>
            <a:lvl6pPr lvl="5" rtl="0">
              <a:spcBef>
                <a:spcPts val="0"/>
              </a:spcBef>
              <a:spcAft>
                <a:spcPts val="0"/>
              </a:spcAft>
              <a:buSzPts val="3900"/>
              <a:buNone/>
              <a:defRPr sz="3900"/>
            </a:lvl6pPr>
            <a:lvl7pPr lvl="6" rtl="0">
              <a:spcBef>
                <a:spcPts val="0"/>
              </a:spcBef>
              <a:spcAft>
                <a:spcPts val="0"/>
              </a:spcAft>
              <a:buSzPts val="3900"/>
              <a:buNone/>
              <a:defRPr sz="3900"/>
            </a:lvl7pPr>
            <a:lvl8pPr lvl="7" rtl="0">
              <a:spcBef>
                <a:spcPts val="0"/>
              </a:spcBef>
              <a:spcAft>
                <a:spcPts val="0"/>
              </a:spcAft>
              <a:buSzPts val="3900"/>
              <a:buNone/>
              <a:defRPr sz="3900"/>
            </a:lvl8pPr>
            <a:lvl9pPr lvl="8" rtl="0">
              <a:spcBef>
                <a:spcPts val="0"/>
              </a:spcBef>
              <a:spcAft>
                <a:spcPts val="0"/>
              </a:spcAft>
              <a:buSzPts val="3900"/>
              <a:buNone/>
              <a:defRPr sz="3900"/>
            </a:lvl9pPr>
          </a:lstStyle>
          <a:p>
            <a:r>
              <a:t>xx%</a:t>
            </a:r>
          </a:p>
        </p:txBody>
      </p:sp>
      <p:sp>
        <p:nvSpPr>
          <p:cNvPr id="98" name="Google Shape;98;p14"/>
          <p:cNvSpPr txBox="1">
            <a:spLocks noGrp="1"/>
          </p:cNvSpPr>
          <p:nvPr>
            <p:ph type="subTitle" idx="8"/>
          </p:nvPr>
        </p:nvSpPr>
        <p:spPr>
          <a:xfrm>
            <a:off x="6087600" y="2081208"/>
            <a:ext cx="23364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r>
              <a:rPr lang="en-US"/>
              <a:t>Click to edit Master subtitle style</a:t>
            </a:r>
            <a:endParaRPr/>
          </a:p>
        </p:txBody>
      </p:sp>
      <p:sp>
        <p:nvSpPr>
          <p:cNvPr id="99" name="Google Shape;99;p14"/>
          <p:cNvSpPr txBox="1">
            <a:spLocks noGrp="1"/>
          </p:cNvSpPr>
          <p:nvPr>
            <p:ph type="title" idx="9"/>
          </p:nvPr>
        </p:nvSpPr>
        <p:spPr>
          <a:xfrm>
            <a:off x="720000" y="3313579"/>
            <a:ext cx="2336400" cy="405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rPr lang="en-US"/>
              <a:t>Click to edit Master title style</a:t>
            </a:r>
            <a:endParaRPr/>
          </a:p>
        </p:txBody>
      </p:sp>
      <p:sp>
        <p:nvSpPr>
          <p:cNvPr id="100" name="Google Shape;100;p14"/>
          <p:cNvSpPr txBox="1">
            <a:spLocks noGrp="1"/>
          </p:cNvSpPr>
          <p:nvPr>
            <p:ph type="title" idx="13" hasCustomPrompt="1"/>
          </p:nvPr>
        </p:nvSpPr>
        <p:spPr>
          <a:xfrm>
            <a:off x="1482600" y="2714087"/>
            <a:ext cx="8112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3800"/>
            </a:lvl1pPr>
            <a:lvl2pPr lvl="1" rtl="0">
              <a:spcBef>
                <a:spcPts val="0"/>
              </a:spcBef>
              <a:spcAft>
                <a:spcPts val="0"/>
              </a:spcAft>
              <a:buSzPts val="3900"/>
              <a:buNone/>
              <a:defRPr sz="3900"/>
            </a:lvl2pPr>
            <a:lvl3pPr lvl="2" rtl="0">
              <a:spcBef>
                <a:spcPts val="0"/>
              </a:spcBef>
              <a:spcAft>
                <a:spcPts val="0"/>
              </a:spcAft>
              <a:buSzPts val="3900"/>
              <a:buNone/>
              <a:defRPr sz="3900"/>
            </a:lvl3pPr>
            <a:lvl4pPr lvl="3" rtl="0">
              <a:spcBef>
                <a:spcPts val="0"/>
              </a:spcBef>
              <a:spcAft>
                <a:spcPts val="0"/>
              </a:spcAft>
              <a:buSzPts val="3900"/>
              <a:buNone/>
              <a:defRPr sz="3900"/>
            </a:lvl4pPr>
            <a:lvl5pPr lvl="4" rtl="0">
              <a:spcBef>
                <a:spcPts val="0"/>
              </a:spcBef>
              <a:spcAft>
                <a:spcPts val="0"/>
              </a:spcAft>
              <a:buSzPts val="3900"/>
              <a:buNone/>
              <a:defRPr sz="3900"/>
            </a:lvl5pPr>
            <a:lvl6pPr lvl="5" rtl="0">
              <a:spcBef>
                <a:spcPts val="0"/>
              </a:spcBef>
              <a:spcAft>
                <a:spcPts val="0"/>
              </a:spcAft>
              <a:buSzPts val="3900"/>
              <a:buNone/>
              <a:defRPr sz="3900"/>
            </a:lvl6pPr>
            <a:lvl7pPr lvl="6" rtl="0">
              <a:spcBef>
                <a:spcPts val="0"/>
              </a:spcBef>
              <a:spcAft>
                <a:spcPts val="0"/>
              </a:spcAft>
              <a:buSzPts val="3900"/>
              <a:buNone/>
              <a:defRPr sz="3900"/>
            </a:lvl7pPr>
            <a:lvl8pPr lvl="7" rtl="0">
              <a:spcBef>
                <a:spcPts val="0"/>
              </a:spcBef>
              <a:spcAft>
                <a:spcPts val="0"/>
              </a:spcAft>
              <a:buSzPts val="3900"/>
              <a:buNone/>
              <a:defRPr sz="3900"/>
            </a:lvl8pPr>
            <a:lvl9pPr lvl="8" rtl="0">
              <a:spcBef>
                <a:spcPts val="0"/>
              </a:spcBef>
              <a:spcAft>
                <a:spcPts val="0"/>
              </a:spcAft>
              <a:buSzPts val="3900"/>
              <a:buNone/>
              <a:defRPr sz="3900"/>
            </a:lvl9pPr>
          </a:lstStyle>
          <a:p>
            <a:r>
              <a:t>xx%</a:t>
            </a:r>
          </a:p>
        </p:txBody>
      </p:sp>
      <p:sp>
        <p:nvSpPr>
          <p:cNvPr id="101" name="Google Shape;101;p14"/>
          <p:cNvSpPr txBox="1">
            <a:spLocks noGrp="1"/>
          </p:cNvSpPr>
          <p:nvPr>
            <p:ph type="subTitle" idx="14"/>
          </p:nvPr>
        </p:nvSpPr>
        <p:spPr>
          <a:xfrm>
            <a:off x="720000" y="3705863"/>
            <a:ext cx="23364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r>
              <a:rPr lang="en-US"/>
              <a:t>Click to edit Master subtitle style</a:t>
            </a:r>
            <a:endParaRPr/>
          </a:p>
        </p:txBody>
      </p:sp>
      <p:sp>
        <p:nvSpPr>
          <p:cNvPr id="102" name="Google Shape;102;p14"/>
          <p:cNvSpPr txBox="1">
            <a:spLocks noGrp="1"/>
          </p:cNvSpPr>
          <p:nvPr>
            <p:ph type="title" idx="15"/>
          </p:nvPr>
        </p:nvSpPr>
        <p:spPr>
          <a:xfrm>
            <a:off x="3403800" y="3313579"/>
            <a:ext cx="2336400" cy="405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rPr lang="en-US"/>
              <a:t>Click to edit Master title style</a:t>
            </a:r>
            <a:endParaRPr/>
          </a:p>
        </p:txBody>
      </p:sp>
      <p:sp>
        <p:nvSpPr>
          <p:cNvPr id="103" name="Google Shape;103;p14"/>
          <p:cNvSpPr txBox="1">
            <a:spLocks noGrp="1"/>
          </p:cNvSpPr>
          <p:nvPr>
            <p:ph type="title" idx="16" hasCustomPrompt="1"/>
          </p:nvPr>
        </p:nvSpPr>
        <p:spPr>
          <a:xfrm>
            <a:off x="4166400" y="2714087"/>
            <a:ext cx="8112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3800"/>
            </a:lvl1pPr>
            <a:lvl2pPr lvl="1" rtl="0">
              <a:spcBef>
                <a:spcPts val="0"/>
              </a:spcBef>
              <a:spcAft>
                <a:spcPts val="0"/>
              </a:spcAft>
              <a:buSzPts val="3900"/>
              <a:buNone/>
              <a:defRPr sz="3900"/>
            </a:lvl2pPr>
            <a:lvl3pPr lvl="2" rtl="0">
              <a:spcBef>
                <a:spcPts val="0"/>
              </a:spcBef>
              <a:spcAft>
                <a:spcPts val="0"/>
              </a:spcAft>
              <a:buSzPts val="3900"/>
              <a:buNone/>
              <a:defRPr sz="3900"/>
            </a:lvl3pPr>
            <a:lvl4pPr lvl="3" rtl="0">
              <a:spcBef>
                <a:spcPts val="0"/>
              </a:spcBef>
              <a:spcAft>
                <a:spcPts val="0"/>
              </a:spcAft>
              <a:buSzPts val="3900"/>
              <a:buNone/>
              <a:defRPr sz="3900"/>
            </a:lvl4pPr>
            <a:lvl5pPr lvl="4" rtl="0">
              <a:spcBef>
                <a:spcPts val="0"/>
              </a:spcBef>
              <a:spcAft>
                <a:spcPts val="0"/>
              </a:spcAft>
              <a:buSzPts val="3900"/>
              <a:buNone/>
              <a:defRPr sz="3900"/>
            </a:lvl5pPr>
            <a:lvl6pPr lvl="5" rtl="0">
              <a:spcBef>
                <a:spcPts val="0"/>
              </a:spcBef>
              <a:spcAft>
                <a:spcPts val="0"/>
              </a:spcAft>
              <a:buSzPts val="3900"/>
              <a:buNone/>
              <a:defRPr sz="3900"/>
            </a:lvl6pPr>
            <a:lvl7pPr lvl="6" rtl="0">
              <a:spcBef>
                <a:spcPts val="0"/>
              </a:spcBef>
              <a:spcAft>
                <a:spcPts val="0"/>
              </a:spcAft>
              <a:buSzPts val="3900"/>
              <a:buNone/>
              <a:defRPr sz="3900"/>
            </a:lvl7pPr>
            <a:lvl8pPr lvl="7" rtl="0">
              <a:spcBef>
                <a:spcPts val="0"/>
              </a:spcBef>
              <a:spcAft>
                <a:spcPts val="0"/>
              </a:spcAft>
              <a:buSzPts val="3900"/>
              <a:buNone/>
              <a:defRPr sz="3900"/>
            </a:lvl8pPr>
            <a:lvl9pPr lvl="8" rtl="0">
              <a:spcBef>
                <a:spcPts val="0"/>
              </a:spcBef>
              <a:spcAft>
                <a:spcPts val="0"/>
              </a:spcAft>
              <a:buSzPts val="3900"/>
              <a:buNone/>
              <a:defRPr sz="3900"/>
            </a:lvl9pPr>
          </a:lstStyle>
          <a:p>
            <a:r>
              <a:t>xx%</a:t>
            </a:r>
          </a:p>
        </p:txBody>
      </p:sp>
      <p:sp>
        <p:nvSpPr>
          <p:cNvPr id="104" name="Google Shape;104;p14"/>
          <p:cNvSpPr txBox="1">
            <a:spLocks noGrp="1"/>
          </p:cNvSpPr>
          <p:nvPr>
            <p:ph type="subTitle" idx="17"/>
          </p:nvPr>
        </p:nvSpPr>
        <p:spPr>
          <a:xfrm>
            <a:off x="3403800" y="3705863"/>
            <a:ext cx="23364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r>
              <a:rPr lang="en-US"/>
              <a:t>Click to edit Master subtitle style</a:t>
            </a:r>
            <a:endParaRPr/>
          </a:p>
        </p:txBody>
      </p:sp>
      <p:sp>
        <p:nvSpPr>
          <p:cNvPr id="105" name="Google Shape;105;p14"/>
          <p:cNvSpPr txBox="1">
            <a:spLocks noGrp="1"/>
          </p:cNvSpPr>
          <p:nvPr>
            <p:ph type="title" idx="18"/>
          </p:nvPr>
        </p:nvSpPr>
        <p:spPr>
          <a:xfrm>
            <a:off x="6087600" y="3313579"/>
            <a:ext cx="2336400" cy="405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rPr lang="en-US"/>
              <a:t>Click to edit Master title style</a:t>
            </a:r>
            <a:endParaRPr/>
          </a:p>
        </p:txBody>
      </p:sp>
      <p:sp>
        <p:nvSpPr>
          <p:cNvPr id="106" name="Google Shape;106;p14"/>
          <p:cNvSpPr txBox="1">
            <a:spLocks noGrp="1"/>
          </p:cNvSpPr>
          <p:nvPr>
            <p:ph type="title" idx="19" hasCustomPrompt="1"/>
          </p:nvPr>
        </p:nvSpPr>
        <p:spPr>
          <a:xfrm>
            <a:off x="6850200" y="2714087"/>
            <a:ext cx="8112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900"/>
              <a:buNone/>
              <a:defRPr sz="3800"/>
            </a:lvl1pPr>
            <a:lvl2pPr lvl="1" rtl="0">
              <a:spcBef>
                <a:spcPts val="0"/>
              </a:spcBef>
              <a:spcAft>
                <a:spcPts val="0"/>
              </a:spcAft>
              <a:buSzPts val="3900"/>
              <a:buNone/>
              <a:defRPr sz="3900"/>
            </a:lvl2pPr>
            <a:lvl3pPr lvl="2" rtl="0">
              <a:spcBef>
                <a:spcPts val="0"/>
              </a:spcBef>
              <a:spcAft>
                <a:spcPts val="0"/>
              </a:spcAft>
              <a:buSzPts val="3900"/>
              <a:buNone/>
              <a:defRPr sz="3900"/>
            </a:lvl3pPr>
            <a:lvl4pPr lvl="3" rtl="0">
              <a:spcBef>
                <a:spcPts val="0"/>
              </a:spcBef>
              <a:spcAft>
                <a:spcPts val="0"/>
              </a:spcAft>
              <a:buSzPts val="3900"/>
              <a:buNone/>
              <a:defRPr sz="3900"/>
            </a:lvl4pPr>
            <a:lvl5pPr lvl="4" rtl="0">
              <a:spcBef>
                <a:spcPts val="0"/>
              </a:spcBef>
              <a:spcAft>
                <a:spcPts val="0"/>
              </a:spcAft>
              <a:buSzPts val="3900"/>
              <a:buNone/>
              <a:defRPr sz="3900"/>
            </a:lvl5pPr>
            <a:lvl6pPr lvl="5" rtl="0">
              <a:spcBef>
                <a:spcPts val="0"/>
              </a:spcBef>
              <a:spcAft>
                <a:spcPts val="0"/>
              </a:spcAft>
              <a:buSzPts val="3900"/>
              <a:buNone/>
              <a:defRPr sz="3900"/>
            </a:lvl6pPr>
            <a:lvl7pPr lvl="6" rtl="0">
              <a:spcBef>
                <a:spcPts val="0"/>
              </a:spcBef>
              <a:spcAft>
                <a:spcPts val="0"/>
              </a:spcAft>
              <a:buSzPts val="3900"/>
              <a:buNone/>
              <a:defRPr sz="3900"/>
            </a:lvl7pPr>
            <a:lvl8pPr lvl="7" rtl="0">
              <a:spcBef>
                <a:spcPts val="0"/>
              </a:spcBef>
              <a:spcAft>
                <a:spcPts val="0"/>
              </a:spcAft>
              <a:buSzPts val="3900"/>
              <a:buNone/>
              <a:defRPr sz="3900"/>
            </a:lvl8pPr>
            <a:lvl9pPr lvl="8" rtl="0">
              <a:spcBef>
                <a:spcPts val="0"/>
              </a:spcBef>
              <a:spcAft>
                <a:spcPts val="0"/>
              </a:spcAft>
              <a:buSzPts val="3900"/>
              <a:buNone/>
              <a:defRPr sz="3900"/>
            </a:lvl9pPr>
          </a:lstStyle>
          <a:p>
            <a:r>
              <a:t>xx%</a:t>
            </a:r>
          </a:p>
        </p:txBody>
      </p:sp>
      <p:sp>
        <p:nvSpPr>
          <p:cNvPr id="107" name="Google Shape;107;p14"/>
          <p:cNvSpPr txBox="1">
            <a:spLocks noGrp="1"/>
          </p:cNvSpPr>
          <p:nvPr>
            <p:ph type="subTitle" idx="20"/>
          </p:nvPr>
        </p:nvSpPr>
        <p:spPr>
          <a:xfrm>
            <a:off x="6087600" y="3705863"/>
            <a:ext cx="2336400" cy="572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r>
              <a:rPr lang="en-US"/>
              <a:t>Click to edit Master subtitle style</a:t>
            </a:r>
            <a:endParaRPr/>
          </a:p>
        </p:txBody>
      </p:sp>
      <p:sp>
        <p:nvSpPr>
          <p:cNvPr id="108" name="Google Shape;108;p14"/>
          <p:cNvSpPr txBox="1">
            <a:spLocks noGrp="1"/>
          </p:cNvSpPr>
          <p:nvPr>
            <p:ph type="title" idx="21"/>
          </p:nvPr>
        </p:nvSpPr>
        <p:spPr>
          <a:xfrm>
            <a:off x="2332400" y="445025"/>
            <a:ext cx="44793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r>
              <a:rPr lang="en-US"/>
              <a:t>Click to edit Master title style</a:t>
            </a:r>
            <a:endParaRPr/>
          </a:p>
        </p:txBody>
      </p:sp>
      <p:cxnSp>
        <p:nvCxnSpPr>
          <p:cNvPr id="109" name="Google Shape;109;p14"/>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10" name="Google Shape;110;p14"/>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11" name="Google Shape;111;p14"/>
          <p:cNvCxnSpPr/>
          <p:nvPr/>
        </p:nvCxnSpPr>
        <p:spPr>
          <a:xfrm>
            <a:off x="-250225" y="4076450"/>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12" name="Google Shape;112;p14"/>
          <p:cNvCxnSpPr/>
          <p:nvPr/>
        </p:nvCxnSpPr>
        <p:spPr>
          <a:xfrm>
            <a:off x="7441150" y="-48375"/>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ext 2">
  <p:cSld name="CUSTOM_14">
    <p:spTree>
      <p:nvGrpSpPr>
        <p:cNvPr id="1" name="Shape 137"/>
        <p:cNvGrpSpPr/>
        <p:nvPr/>
      </p:nvGrpSpPr>
      <p:grpSpPr>
        <a:xfrm>
          <a:off x="0" y="0"/>
          <a:ext cx="0" cy="0"/>
          <a:chOff x="0" y="0"/>
          <a:chExt cx="0" cy="0"/>
        </a:xfrm>
      </p:grpSpPr>
      <p:sp>
        <p:nvSpPr>
          <p:cNvPr id="138" name="Google Shape;138;p19"/>
          <p:cNvSpPr txBox="1">
            <a:spLocks noGrp="1"/>
          </p:cNvSpPr>
          <p:nvPr>
            <p:ph type="title"/>
          </p:nvPr>
        </p:nvSpPr>
        <p:spPr>
          <a:xfrm>
            <a:off x="3742850" y="1549875"/>
            <a:ext cx="4545000" cy="1291200"/>
          </a:xfrm>
          <a:prstGeom prst="rect">
            <a:avLst/>
          </a:prstGeom>
        </p:spPr>
        <p:txBody>
          <a:bodyPr spcFirstLastPara="1" wrap="square" lIns="91425" tIns="91425" rIns="91425" bIns="91425" anchor="t" anchorCtr="0">
            <a:noAutofit/>
          </a:bodyPr>
          <a:lstStyle>
            <a:lvl1pPr lvl="0" rtl="0">
              <a:spcBef>
                <a:spcPts val="0"/>
              </a:spcBef>
              <a:spcAft>
                <a:spcPts val="0"/>
              </a:spcAft>
              <a:buSzPts val="9000"/>
              <a:buNone/>
              <a:defRPr sz="9000"/>
            </a:lvl1pPr>
            <a:lvl2pPr lvl="1" rtl="0">
              <a:spcBef>
                <a:spcPts val="0"/>
              </a:spcBef>
              <a:spcAft>
                <a:spcPts val="0"/>
              </a:spcAft>
              <a:buSzPts val="9000"/>
              <a:buNone/>
              <a:defRPr sz="9000"/>
            </a:lvl2pPr>
            <a:lvl3pPr lvl="2" rtl="0">
              <a:spcBef>
                <a:spcPts val="0"/>
              </a:spcBef>
              <a:spcAft>
                <a:spcPts val="0"/>
              </a:spcAft>
              <a:buSzPts val="9000"/>
              <a:buNone/>
              <a:defRPr sz="9000"/>
            </a:lvl3pPr>
            <a:lvl4pPr lvl="3" rtl="0">
              <a:spcBef>
                <a:spcPts val="0"/>
              </a:spcBef>
              <a:spcAft>
                <a:spcPts val="0"/>
              </a:spcAft>
              <a:buSzPts val="9000"/>
              <a:buNone/>
              <a:defRPr sz="9000"/>
            </a:lvl4pPr>
            <a:lvl5pPr lvl="4" rtl="0">
              <a:spcBef>
                <a:spcPts val="0"/>
              </a:spcBef>
              <a:spcAft>
                <a:spcPts val="0"/>
              </a:spcAft>
              <a:buSzPts val="9000"/>
              <a:buNone/>
              <a:defRPr sz="9000"/>
            </a:lvl5pPr>
            <a:lvl6pPr lvl="5" rtl="0">
              <a:spcBef>
                <a:spcPts val="0"/>
              </a:spcBef>
              <a:spcAft>
                <a:spcPts val="0"/>
              </a:spcAft>
              <a:buSzPts val="9000"/>
              <a:buNone/>
              <a:defRPr sz="9000"/>
            </a:lvl6pPr>
            <a:lvl7pPr lvl="6" rtl="0">
              <a:spcBef>
                <a:spcPts val="0"/>
              </a:spcBef>
              <a:spcAft>
                <a:spcPts val="0"/>
              </a:spcAft>
              <a:buSzPts val="9000"/>
              <a:buNone/>
              <a:defRPr sz="9000"/>
            </a:lvl7pPr>
            <a:lvl8pPr lvl="7" rtl="0">
              <a:spcBef>
                <a:spcPts val="0"/>
              </a:spcBef>
              <a:spcAft>
                <a:spcPts val="0"/>
              </a:spcAft>
              <a:buSzPts val="9000"/>
              <a:buNone/>
              <a:defRPr sz="9000"/>
            </a:lvl8pPr>
            <a:lvl9pPr lvl="8" rtl="0">
              <a:spcBef>
                <a:spcPts val="0"/>
              </a:spcBef>
              <a:spcAft>
                <a:spcPts val="0"/>
              </a:spcAft>
              <a:buSzPts val="9000"/>
              <a:buNone/>
              <a:defRPr sz="9000"/>
            </a:lvl9pPr>
          </a:lstStyle>
          <a:p>
            <a:r>
              <a:rPr lang="en-US"/>
              <a:t>Click to edit Master title style</a:t>
            </a:r>
            <a:endParaRPr/>
          </a:p>
        </p:txBody>
      </p:sp>
      <p:sp>
        <p:nvSpPr>
          <p:cNvPr id="139" name="Google Shape;139;p19"/>
          <p:cNvSpPr txBox="1">
            <a:spLocks noGrp="1"/>
          </p:cNvSpPr>
          <p:nvPr>
            <p:ph type="subTitle" idx="1"/>
          </p:nvPr>
        </p:nvSpPr>
        <p:spPr>
          <a:xfrm>
            <a:off x="3742850" y="3039213"/>
            <a:ext cx="4545000" cy="554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sz="1400"/>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a:r>
              <a:rPr lang="en-US"/>
              <a:t>Click to edit Master subtitle style</a:t>
            </a:r>
            <a:endParaRPr/>
          </a:p>
        </p:txBody>
      </p:sp>
      <p:cxnSp>
        <p:nvCxnSpPr>
          <p:cNvPr id="140" name="Google Shape;140;p19"/>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41" name="Google Shape;141;p19"/>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42" name="Google Shape;142;p19"/>
          <p:cNvCxnSpPr/>
          <p:nvPr/>
        </p:nvCxnSpPr>
        <p:spPr>
          <a:xfrm>
            <a:off x="-250225" y="4076450"/>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43" name="Google Shape;143;p19"/>
          <p:cNvCxnSpPr/>
          <p:nvPr/>
        </p:nvCxnSpPr>
        <p:spPr>
          <a:xfrm>
            <a:off x="7441150" y="-48375"/>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44" name="Google Shape;144;p19"/>
          <p:cNvCxnSpPr/>
          <p:nvPr/>
        </p:nvCxnSpPr>
        <p:spPr>
          <a:xfrm flipH="1">
            <a:off x="7454238" y="4053663"/>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45" name="Google Shape;145;p19"/>
          <p:cNvCxnSpPr/>
          <p:nvPr/>
        </p:nvCxnSpPr>
        <p:spPr>
          <a:xfrm flipH="1">
            <a:off x="-237137" y="-71162"/>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header 1">
  <p:cSld name="CUSTOM_15">
    <p:spTree>
      <p:nvGrpSpPr>
        <p:cNvPr id="1" name="Shape 146"/>
        <p:cNvGrpSpPr/>
        <p:nvPr/>
      </p:nvGrpSpPr>
      <p:grpSpPr>
        <a:xfrm>
          <a:off x="0" y="0"/>
          <a:ext cx="0" cy="0"/>
          <a:chOff x="0" y="0"/>
          <a:chExt cx="0" cy="0"/>
        </a:xfrm>
      </p:grpSpPr>
      <p:sp>
        <p:nvSpPr>
          <p:cNvPr id="147" name="Google Shape;147;p20"/>
          <p:cNvSpPr txBox="1">
            <a:spLocks noGrp="1"/>
          </p:cNvSpPr>
          <p:nvPr>
            <p:ph type="title"/>
          </p:nvPr>
        </p:nvSpPr>
        <p:spPr>
          <a:xfrm>
            <a:off x="1677925" y="2511803"/>
            <a:ext cx="3714900" cy="805800"/>
          </a:xfrm>
          <a:prstGeom prst="rect">
            <a:avLst/>
          </a:prstGeom>
          <a:noFill/>
        </p:spPr>
        <p:txBody>
          <a:bodyPr spcFirstLastPara="1" wrap="square" lIns="91425" tIns="91425" rIns="91425" bIns="91425" anchor="t" anchorCtr="0">
            <a:noAutofit/>
          </a:bodyPr>
          <a:lstStyle>
            <a:lvl1pPr lvl="0" algn="r" rtl="0">
              <a:spcBef>
                <a:spcPts val="0"/>
              </a:spcBef>
              <a:spcAft>
                <a:spcPts val="0"/>
              </a:spcAft>
              <a:buClr>
                <a:schemeClr val="accent4"/>
              </a:buClr>
              <a:buSzPts val="3600"/>
              <a:buNone/>
              <a:defRPr sz="5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rPr lang="en-US"/>
              <a:t>Click to edit Master title style</a:t>
            </a:r>
            <a:endParaRPr/>
          </a:p>
        </p:txBody>
      </p:sp>
      <p:sp>
        <p:nvSpPr>
          <p:cNvPr id="148" name="Google Shape;148;p20"/>
          <p:cNvSpPr txBox="1">
            <a:spLocks noGrp="1"/>
          </p:cNvSpPr>
          <p:nvPr>
            <p:ph type="title" idx="2" hasCustomPrompt="1"/>
          </p:nvPr>
        </p:nvSpPr>
        <p:spPr>
          <a:xfrm>
            <a:off x="3741925" y="1484693"/>
            <a:ext cx="1650900" cy="978300"/>
          </a:xfrm>
          <a:prstGeom prst="rect">
            <a:avLst/>
          </a:prstGeom>
        </p:spPr>
        <p:txBody>
          <a:bodyPr spcFirstLastPara="1" wrap="square" lIns="91425" tIns="91425" rIns="91425" bIns="91425" anchor="t" anchorCtr="0">
            <a:noAutofit/>
          </a:bodyPr>
          <a:lstStyle>
            <a:lvl1pPr lvl="0" algn="r" rtl="0">
              <a:spcBef>
                <a:spcPts val="0"/>
              </a:spcBef>
              <a:spcAft>
                <a:spcPts val="0"/>
              </a:spcAft>
              <a:buSzPts val="6000"/>
              <a:buNone/>
              <a:defRPr sz="7000">
                <a:solidFill>
                  <a:schemeClr val="accent1"/>
                </a:solidFill>
              </a:defRPr>
            </a:lvl1pPr>
            <a:lvl2pPr lvl="1" algn="ctr" rtl="0">
              <a:spcBef>
                <a:spcPts val="0"/>
              </a:spcBef>
              <a:spcAft>
                <a:spcPts val="0"/>
              </a:spcAft>
              <a:buSzPts val="6000"/>
              <a:buNone/>
              <a:defRPr sz="6000" b="1"/>
            </a:lvl2pPr>
            <a:lvl3pPr lvl="2" algn="ctr" rtl="0">
              <a:spcBef>
                <a:spcPts val="0"/>
              </a:spcBef>
              <a:spcAft>
                <a:spcPts val="0"/>
              </a:spcAft>
              <a:buSzPts val="6000"/>
              <a:buNone/>
              <a:defRPr sz="6000" b="1"/>
            </a:lvl3pPr>
            <a:lvl4pPr lvl="3" algn="ctr" rtl="0">
              <a:spcBef>
                <a:spcPts val="0"/>
              </a:spcBef>
              <a:spcAft>
                <a:spcPts val="0"/>
              </a:spcAft>
              <a:buSzPts val="6000"/>
              <a:buNone/>
              <a:defRPr sz="6000" b="1"/>
            </a:lvl4pPr>
            <a:lvl5pPr lvl="4" algn="ctr" rtl="0">
              <a:spcBef>
                <a:spcPts val="0"/>
              </a:spcBef>
              <a:spcAft>
                <a:spcPts val="0"/>
              </a:spcAft>
              <a:buSzPts val="6000"/>
              <a:buNone/>
              <a:defRPr sz="6000" b="1"/>
            </a:lvl5pPr>
            <a:lvl6pPr lvl="5" algn="ctr" rtl="0">
              <a:spcBef>
                <a:spcPts val="0"/>
              </a:spcBef>
              <a:spcAft>
                <a:spcPts val="0"/>
              </a:spcAft>
              <a:buSzPts val="6000"/>
              <a:buNone/>
              <a:defRPr sz="6000" b="1"/>
            </a:lvl6pPr>
            <a:lvl7pPr lvl="6" algn="ctr" rtl="0">
              <a:spcBef>
                <a:spcPts val="0"/>
              </a:spcBef>
              <a:spcAft>
                <a:spcPts val="0"/>
              </a:spcAft>
              <a:buSzPts val="6000"/>
              <a:buNone/>
              <a:defRPr sz="6000" b="1"/>
            </a:lvl7pPr>
            <a:lvl8pPr lvl="7" algn="ctr" rtl="0">
              <a:spcBef>
                <a:spcPts val="0"/>
              </a:spcBef>
              <a:spcAft>
                <a:spcPts val="0"/>
              </a:spcAft>
              <a:buSzPts val="6000"/>
              <a:buNone/>
              <a:defRPr sz="6000" b="1"/>
            </a:lvl8pPr>
            <a:lvl9pPr lvl="8" algn="ctr" rtl="0">
              <a:spcBef>
                <a:spcPts val="0"/>
              </a:spcBef>
              <a:spcAft>
                <a:spcPts val="0"/>
              </a:spcAft>
              <a:buSzPts val="6000"/>
              <a:buNone/>
              <a:defRPr sz="6000" b="1"/>
            </a:lvl9pPr>
          </a:lstStyle>
          <a:p>
            <a:r>
              <a:t>xx%</a:t>
            </a:r>
          </a:p>
        </p:txBody>
      </p:sp>
      <p:sp>
        <p:nvSpPr>
          <p:cNvPr id="149" name="Google Shape;149;p20"/>
          <p:cNvSpPr txBox="1">
            <a:spLocks noGrp="1"/>
          </p:cNvSpPr>
          <p:nvPr>
            <p:ph type="subTitle" idx="1"/>
          </p:nvPr>
        </p:nvSpPr>
        <p:spPr>
          <a:xfrm>
            <a:off x="831625" y="3244000"/>
            <a:ext cx="4561200" cy="3930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800"/>
              <a:buNone/>
              <a:defRPr sz="1400">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r>
              <a:rPr lang="en-US"/>
              <a:t>Click to edit Master subtitle style</a:t>
            </a:r>
            <a:endParaRPr/>
          </a:p>
        </p:txBody>
      </p:sp>
      <p:cxnSp>
        <p:nvCxnSpPr>
          <p:cNvPr id="150" name="Google Shape;150;p20"/>
          <p:cNvCxnSpPr/>
          <p:nvPr/>
        </p:nvCxnSpPr>
        <p:spPr>
          <a:xfrm rot="10800000">
            <a:off x="-30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51" name="Google Shape;151;p20"/>
          <p:cNvCxnSpPr/>
          <p:nvPr/>
        </p:nvCxnSpPr>
        <p:spPr>
          <a:xfrm rot="10800000">
            <a:off x="-30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52" name="Google Shape;152;p20"/>
          <p:cNvCxnSpPr/>
          <p:nvPr/>
        </p:nvCxnSpPr>
        <p:spPr>
          <a:xfrm>
            <a:off x="-112875" y="3979775"/>
            <a:ext cx="1378500" cy="12363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53" name="Google Shape;153;p20"/>
          <p:cNvCxnSpPr/>
          <p:nvPr/>
        </p:nvCxnSpPr>
        <p:spPr>
          <a:xfrm>
            <a:off x="7908725" y="-88700"/>
            <a:ext cx="1418700" cy="1064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four columns">
  <p:cSld name="CUSTOM_17">
    <p:spTree>
      <p:nvGrpSpPr>
        <p:cNvPr id="1" name="Shape 167"/>
        <p:cNvGrpSpPr/>
        <p:nvPr/>
      </p:nvGrpSpPr>
      <p:grpSpPr>
        <a:xfrm>
          <a:off x="0" y="0"/>
          <a:ext cx="0" cy="0"/>
          <a:chOff x="0" y="0"/>
          <a:chExt cx="0" cy="0"/>
        </a:xfrm>
      </p:grpSpPr>
      <p:sp>
        <p:nvSpPr>
          <p:cNvPr id="168" name="Google Shape;168;p23"/>
          <p:cNvSpPr txBox="1">
            <a:spLocks noGrp="1"/>
          </p:cNvSpPr>
          <p:nvPr>
            <p:ph type="title"/>
          </p:nvPr>
        </p:nvSpPr>
        <p:spPr>
          <a:xfrm>
            <a:off x="1877475" y="445025"/>
            <a:ext cx="53892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r>
              <a:rPr lang="en-US"/>
              <a:t>Click to edit Master title style</a:t>
            </a:r>
            <a:endParaRPr/>
          </a:p>
        </p:txBody>
      </p:sp>
      <p:sp>
        <p:nvSpPr>
          <p:cNvPr id="169" name="Google Shape;169;p23"/>
          <p:cNvSpPr txBox="1">
            <a:spLocks noGrp="1"/>
          </p:cNvSpPr>
          <p:nvPr>
            <p:ph type="subTitle" idx="1"/>
          </p:nvPr>
        </p:nvSpPr>
        <p:spPr>
          <a:xfrm>
            <a:off x="3226708" y="1405390"/>
            <a:ext cx="2486100" cy="4011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100"/>
              <a:buNone/>
              <a:defRPr sz="2400">
                <a:latin typeface="Vidaloka"/>
                <a:ea typeface="Vidaloka"/>
                <a:cs typeface="Vidaloka"/>
                <a:sym typeface="Vidaloka"/>
              </a:defRPr>
            </a:lvl1pPr>
            <a:lvl2pPr lvl="1" algn="ctr" rtl="0">
              <a:spcBef>
                <a:spcPts val="0"/>
              </a:spcBef>
              <a:spcAft>
                <a:spcPts val="0"/>
              </a:spcAft>
              <a:buSzPts val="2100"/>
              <a:buNone/>
              <a:defRPr sz="2100" b="1"/>
            </a:lvl2pPr>
            <a:lvl3pPr lvl="2" algn="ctr" rtl="0">
              <a:spcBef>
                <a:spcPts val="0"/>
              </a:spcBef>
              <a:spcAft>
                <a:spcPts val="0"/>
              </a:spcAft>
              <a:buSzPts val="2100"/>
              <a:buNone/>
              <a:defRPr sz="2100" b="1"/>
            </a:lvl3pPr>
            <a:lvl4pPr lvl="3" algn="ctr" rtl="0">
              <a:spcBef>
                <a:spcPts val="0"/>
              </a:spcBef>
              <a:spcAft>
                <a:spcPts val="0"/>
              </a:spcAft>
              <a:buSzPts val="2100"/>
              <a:buNone/>
              <a:defRPr sz="2100" b="1"/>
            </a:lvl4pPr>
            <a:lvl5pPr lvl="4" algn="ctr" rtl="0">
              <a:spcBef>
                <a:spcPts val="0"/>
              </a:spcBef>
              <a:spcAft>
                <a:spcPts val="0"/>
              </a:spcAft>
              <a:buSzPts val="2100"/>
              <a:buNone/>
              <a:defRPr sz="2100" b="1"/>
            </a:lvl5pPr>
            <a:lvl6pPr lvl="5" algn="ctr" rtl="0">
              <a:spcBef>
                <a:spcPts val="0"/>
              </a:spcBef>
              <a:spcAft>
                <a:spcPts val="0"/>
              </a:spcAft>
              <a:buSzPts val="2100"/>
              <a:buNone/>
              <a:defRPr sz="2100" b="1"/>
            </a:lvl6pPr>
            <a:lvl7pPr lvl="6" algn="ctr" rtl="0">
              <a:spcBef>
                <a:spcPts val="0"/>
              </a:spcBef>
              <a:spcAft>
                <a:spcPts val="0"/>
              </a:spcAft>
              <a:buSzPts val="2100"/>
              <a:buNone/>
              <a:defRPr sz="2100" b="1"/>
            </a:lvl7pPr>
            <a:lvl8pPr lvl="7" algn="ctr" rtl="0">
              <a:spcBef>
                <a:spcPts val="0"/>
              </a:spcBef>
              <a:spcAft>
                <a:spcPts val="0"/>
              </a:spcAft>
              <a:buSzPts val="2100"/>
              <a:buNone/>
              <a:defRPr sz="2100" b="1"/>
            </a:lvl8pPr>
            <a:lvl9pPr lvl="8" algn="ctr" rtl="0">
              <a:spcBef>
                <a:spcPts val="0"/>
              </a:spcBef>
              <a:spcAft>
                <a:spcPts val="0"/>
              </a:spcAft>
              <a:buSzPts val="2100"/>
              <a:buNone/>
              <a:defRPr sz="2100" b="1"/>
            </a:lvl9pPr>
          </a:lstStyle>
          <a:p>
            <a:r>
              <a:rPr lang="en-US"/>
              <a:t>Click to edit Master subtitle style</a:t>
            </a:r>
            <a:endParaRPr/>
          </a:p>
        </p:txBody>
      </p:sp>
      <p:sp>
        <p:nvSpPr>
          <p:cNvPr id="170" name="Google Shape;170;p23"/>
          <p:cNvSpPr txBox="1">
            <a:spLocks noGrp="1"/>
          </p:cNvSpPr>
          <p:nvPr>
            <p:ph type="subTitle" idx="2"/>
          </p:nvPr>
        </p:nvSpPr>
        <p:spPr>
          <a:xfrm>
            <a:off x="3226708" y="1806417"/>
            <a:ext cx="2486100" cy="618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r>
              <a:rPr lang="en-US"/>
              <a:t>Click to edit Master subtitle style</a:t>
            </a:r>
            <a:endParaRPr/>
          </a:p>
        </p:txBody>
      </p:sp>
      <p:sp>
        <p:nvSpPr>
          <p:cNvPr id="171" name="Google Shape;171;p23"/>
          <p:cNvSpPr txBox="1">
            <a:spLocks noGrp="1"/>
          </p:cNvSpPr>
          <p:nvPr>
            <p:ph type="subTitle" idx="3"/>
          </p:nvPr>
        </p:nvSpPr>
        <p:spPr>
          <a:xfrm>
            <a:off x="719108" y="1405390"/>
            <a:ext cx="2486100" cy="4011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100"/>
              <a:buNone/>
              <a:defRPr sz="2400">
                <a:latin typeface="Vidaloka"/>
                <a:ea typeface="Vidaloka"/>
                <a:cs typeface="Vidaloka"/>
                <a:sym typeface="Vidaloka"/>
              </a:defRPr>
            </a:lvl1pPr>
            <a:lvl2pPr lvl="1" algn="ctr" rtl="0">
              <a:spcBef>
                <a:spcPts val="0"/>
              </a:spcBef>
              <a:spcAft>
                <a:spcPts val="0"/>
              </a:spcAft>
              <a:buSzPts val="2100"/>
              <a:buNone/>
              <a:defRPr sz="2100" b="1"/>
            </a:lvl2pPr>
            <a:lvl3pPr lvl="2" algn="ctr" rtl="0">
              <a:spcBef>
                <a:spcPts val="0"/>
              </a:spcBef>
              <a:spcAft>
                <a:spcPts val="0"/>
              </a:spcAft>
              <a:buSzPts val="2100"/>
              <a:buNone/>
              <a:defRPr sz="2100" b="1"/>
            </a:lvl3pPr>
            <a:lvl4pPr lvl="3" algn="ctr" rtl="0">
              <a:spcBef>
                <a:spcPts val="0"/>
              </a:spcBef>
              <a:spcAft>
                <a:spcPts val="0"/>
              </a:spcAft>
              <a:buSzPts val="2100"/>
              <a:buNone/>
              <a:defRPr sz="2100" b="1"/>
            </a:lvl4pPr>
            <a:lvl5pPr lvl="4" algn="ctr" rtl="0">
              <a:spcBef>
                <a:spcPts val="0"/>
              </a:spcBef>
              <a:spcAft>
                <a:spcPts val="0"/>
              </a:spcAft>
              <a:buSzPts val="2100"/>
              <a:buNone/>
              <a:defRPr sz="2100" b="1"/>
            </a:lvl5pPr>
            <a:lvl6pPr lvl="5" algn="ctr" rtl="0">
              <a:spcBef>
                <a:spcPts val="0"/>
              </a:spcBef>
              <a:spcAft>
                <a:spcPts val="0"/>
              </a:spcAft>
              <a:buSzPts val="2100"/>
              <a:buNone/>
              <a:defRPr sz="2100" b="1"/>
            </a:lvl6pPr>
            <a:lvl7pPr lvl="6" algn="ctr" rtl="0">
              <a:spcBef>
                <a:spcPts val="0"/>
              </a:spcBef>
              <a:spcAft>
                <a:spcPts val="0"/>
              </a:spcAft>
              <a:buSzPts val="2100"/>
              <a:buNone/>
              <a:defRPr sz="2100" b="1"/>
            </a:lvl7pPr>
            <a:lvl8pPr lvl="7" algn="ctr" rtl="0">
              <a:spcBef>
                <a:spcPts val="0"/>
              </a:spcBef>
              <a:spcAft>
                <a:spcPts val="0"/>
              </a:spcAft>
              <a:buSzPts val="2100"/>
              <a:buNone/>
              <a:defRPr sz="2100" b="1"/>
            </a:lvl8pPr>
            <a:lvl9pPr lvl="8" algn="ctr" rtl="0">
              <a:spcBef>
                <a:spcPts val="0"/>
              </a:spcBef>
              <a:spcAft>
                <a:spcPts val="0"/>
              </a:spcAft>
              <a:buSzPts val="2100"/>
              <a:buNone/>
              <a:defRPr sz="2100" b="1"/>
            </a:lvl9pPr>
          </a:lstStyle>
          <a:p>
            <a:r>
              <a:rPr lang="en-US"/>
              <a:t>Click to edit Master subtitle style</a:t>
            </a:r>
            <a:endParaRPr/>
          </a:p>
        </p:txBody>
      </p:sp>
      <p:sp>
        <p:nvSpPr>
          <p:cNvPr id="172" name="Google Shape;172;p23"/>
          <p:cNvSpPr txBox="1">
            <a:spLocks noGrp="1"/>
          </p:cNvSpPr>
          <p:nvPr>
            <p:ph type="subTitle" idx="4"/>
          </p:nvPr>
        </p:nvSpPr>
        <p:spPr>
          <a:xfrm>
            <a:off x="719108" y="1806417"/>
            <a:ext cx="2486100" cy="618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r>
              <a:rPr lang="en-US"/>
              <a:t>Click to edit Master subtitle style</a:t>
            </a:r>
            <a:endParaRPr/>
          </a:p>
        </p:txBody>
      </p:sp>
      <p:sp>
        <p:nvSpPr>
          <p:cNvPr id="173" name="Google Shape;173;p23"/>
          <p:cNvSpPr txBox="1">
            <a:spLocks noGrp="1"/>
          </p:cNvSpPr>
          <p:nvPr>
            <p:ph type="subTitle" idx="5"/>
          </p:nvPr>
        </p:nvSpPr>
        <p:spPr>
          <a:xfrm>
            <a:off x="3226708" y="3171118"/>
            <a:ext cx="2486100" cy="461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100"/>
              <a:buNone/>
              <a:defRPr sz="2400">
                <a:latin typeface="Vidaloka"/>
                <a:ea typeface="Vidaloka"/>
                <a:cs typeface="Vidaloka"/>
                <a:sym typeface="Vidaloka"/>
              </a:defRPr>
            </a:lvl1pPr>
            <a:lvl2pPr lvl="1" algn="ctr" rtl="0">
              <a:spcBef>
                <a:spcPts val="0"/>
              </a:spcBef>
              <a:spcAft>
                <a:spcPts val="0"/>
              </a:spcAft>
              <a:buSzPts val="2100"/>
              <a:buNone/>
              <a:defRPr sz="2100" b="1"/>
            </a:lvl2pPr>
            <a:lvl3pPr lvl="2" algn="ctr" rtl="0">
              <a:spcBef>
                <a:spcPts val="0"/>
              </a:spcBef>
              <a:spcAft>
                <a:spcPts val="0"/>
              </a:spcAft>
              <a:buSzPts val="2100"/>
              <a:buNone/>
              <a:defRPr sz="2100" b="1"/>
            </a:lvl3pPr>
            <a:lvl4pPr lvl="3" algn="ctr" rtl="0">
              <a:spcBef>
                <a:spcPts val="0"/>
              </a:spcBef>
              <a:spcAft>
                <a:spcPts val="0"/>
              </a:spcAft>
              <a:buSzPts val="2100"/>
              <a:buNone/>
              <a:defRPr sz="2100" b="1"/>
            </a:lvl4pPr>
            <a:lvl5pPr lvl="4" algn="ctr" rtl="0">
              <a:spcBef>
                <a:spcPts val="0"/>
              </a:spcBef>
              <a:spcAft>
                <a:spcPts val="0"/>
              </a:spcAft>
              <a:buSzPts val="2100"/>
              <a:buNone/>
              <a:defRPr sz="2100" b="1"/>
            </a:lvl5pPr>
            <a:lvl6pPr lvl="5" algn="ctr" rtl="0">
              <a:spcBef>
                <a:spcPts val="0"/>
              </a:spcBef>
              <a:spcAft>
                <a:spcPts val="0"/>
              </a:spcAft>
              <a:buSzPts val="2100"/>
              <a:buNone/>
              <a:defRPr sz="2100" b="1"/>
            </a:lvl6pPr>
            <a:lvl7pPr lvl="6" algn="ctr" rtl="0">
              <a:spcBef>
                <a:spcPts val="0"/>
              </a:spcBef>
              <a:spcAft>
                <a:spcPts val="0"/>
              </a:spcAft>
              <a:buSzPts val="2100"/>
              <a:buNone/>
              <a:defRPr sz="2100" b="1"/>
            </a:lvl7pPr>
            <a:lvl8pPr lvl="7" algn="ctr" rtl="0">
              <a:spcBef>
                <a:spcPts val="0"/>
              </a:spcBef>
              <a:spcAft>
                <a:spcPts val="0"/>
              </a:spcAft>
              <a:buSzPts val="2100"/>
              <a:buNone/>
              <a:defRPr sz="2100" b="1"/>
            </a:lvl8pPr>
            <a:lvl9pPr lvl="8" algn="ctr" rtl="0">
              <a:spcBef>
                <a:spcPts val="0"/>
              </a:spcBef>
              <a:spcAft>
                <a:spcPts val="0"/>
              </a:spcAft>
              <a:buSzPts val="2100"/>
              <a:buNone/>
              <a:defRPr sz="2100" b="1"/>
            </a:lvl9pPr>
          </a:lstStyle>
          <a:p>
            <a:r>
              <a:rPr lang="en-US"/>
              <a:t>Click to edit Master subtitle style</a:t>
            </a:r>
            <a:endParaRPr/>
          </a:p>
        </p:txBody>
      </p:sp>
      <p:sp>
        <p:nvSpPr>
          <p:cNvPr id="174" name="Google Shape;174;p23"/>
          <p:cNvSpPr txBox="1">
            <a:spLocks noGrp="1"/>
          </p:cNvSpPr>
          <p:nvPr>
            <p:ph type="subTitle" idx="6"/>
          </p:nvPr>
        </p:nvSpPr>
        <p:spPr>
          <a:xfrm>
            <a:off x="3226708" y="3565487"/>
            <a:ext cx="2486100" cy="618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r>
              <a:rPr lang="en-US"/>
              <a:t>Click to edit Master subtitle style</a:t>
            </a:r>
            <a:endParaRPr/>
          </a:p>
        </p:txBody>
      </p:sp>
      <p:sp>
        <p:nvSpPr>
          <p:cNvPr id="175" name="Google Shape;175;p23"/>
          <p:cNvSpPr txBox="1">
            <a:spLocks noGrp="1"/>
          </p:cNvSpPr>
          <p:nvPr>
            <p:ph type="subTitle" idx="7"/>
          </p:nvPr>
        </p:nvSpPr>
        <p:spPr>
          <a:xfrm>
            <a:off x="719108" y="3171118"/>
            <a:ext cx="2486100" cy="461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100"/>
              <a:buNone/>
              <a:defRPr sz="2400">
                <a:latin typeface="Vidaloka"/>
                <a:ea typeface="Vidaloka"/>
                <a:cs typeface="Vidaloka"/>
                <a:sym typeface="Vidaloka"/>
              </a:defRPr>
            </a:lvl1pPr>
            <a:lvl2pPr lvl="1" algn="ctr" rtl="0">
              <a:spcBef>
                <a:spcPts val="0"/>
              </a:spcBef>
              <a:spcAft>
                <a:spcPts val="0"/>
              </a:spcAft>
              <a:buSzPts val="2100"/>
              <a:buNone/>
              <a:defRPr sz="2100" b="1"/>
            </a:lvl2pPr>
            <a:lvl3pPr lvl="2" algn="ctr" rtl="0">
              <a:spcBef>
                <a:spcPts val="0"/>
              </a:spcBef>
              <a:spcAft>
                <a:spcPts val="0"/>
              </a:spcAft>
              <a:buSzPts val="2100"/>
              <a:buNone/>
              <a:defRPr sz="2100" b="1"/>
            </a:lvl3pPr>
            <a:lvl4pPr lvl="3" algn="ctr" rtl="0">
              <a:spcBef>
                <a:spcPts val="0"/>
              </a:spcBef>
              <a:spcAft>
                <a:spcPts val="0"/>
              </a:spcAft>
              <a:buSzPts val="2100"/>
              <a:buNone/>
              <a:defRPr sz="2100" b="1"/>
            </a:lvl4pPr>
            <a:lvl5pPr lvl="4" algn="ctr" rtl="0">
              <a:spcBef>
                <a:spcPts val="0"/>
              </a:spcBef>
              <a:spcAft>
                <a:spcPts val="0"/>
              </a:spcAft>
              <a:buSzPts val="2100"/>
              <a:buNone/>
              <a:defRPr sz="2100" b="1"/>
            </a:lvl5pPr>
            <a:lvl6pPr lvl="5" algn="ctr" rtl="0">
              <a:spcBef>
                <a:spcPts val="0"/>
              </a:spcBef>
              <a:spcAft>
                <a:spcPts val="0"/>
              </a:spcAft>
              <a:buSzPts val="2100"/>
              <a:buNone/>
              <a:defRPr sz="2100" b="1"/>
            </a:lvl6pPr>
            <a:lvl7pPr lvl="6" algn="ctr" rtl="0">
              <a:spcBef>
                <a:spcPts val="0"/>
              </a:spcBef>
              <a:spcAft>
                <a:spcPts val="0"/>
              </a:spcAft>
              <a:buSzPts val="2100"/>
              <a:buNone/>
              <a:defRPr sz="2100" b="1"/>
            </a:lvl7pPr>
            <a:lvl8pPr lvl="7" algn="ctr" rtl="0">
              <a:spcBef>
                <a:spcPts val="0"/>
              </a:spcBef>
              <a:spcAft>
                <a:spcPts val="0"/>
              </a:spcAft>
              <a:buSzPts val="2100"/>
              <a:buNone/>
              <a:defRPr sz="2100" b="1"/>
            </a:lvl8pPr>
            <a:lvl9pPr lvl="8" algn="ctr" rtl="0">
              <a:spcBef>
                <a:spcPts val="0"/>
              </a:spcBef>
              <a:spcAft>
                <a:spcPts val="0"/>
              </a:spcAft>
              <a:buSzPts val="2100"/>
              <a:buNone/>
              <a:defRPr sz="2100" b="1"/>
            </a:lvl9pPr>
          </a:lstStyle>
          <a:p>
            <a:r>
              <a:rPr lang="en-US"/>
              <a:t>Click to edit Master subtitle style</a:t>
            </a:r>
            <a:endParaRPr/>
          </a:p>
        </p:txBody>
      </p:sp>
      <p:sp>
        <p:nvSpPr>
          <p:cNvPr id="176" name="Google Shape;176;p23"/>
          <p:cNvSpPr txBox="1">
            <a:spLocks noGrp="1"/>
          </p:cNvSpPr>
          <p:nvPr>
            <p:ph type="subTitle" idx="8"/>
          </p:nvPr>
        </p:nvSpPr>
        <p:spPr>
          <a:xfrm>
            <a:off x="719158" y="3565487"/>
            <a:ext cx="2486100" cy="618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r>
              <a:rPr lang="en-US"/>
              <a:t>Click to edit Master subtitle style</a:t>
            </a:r>
            <a:endParaRPr/>
          </a:p>
        </p:txBody>
      </p:sp>
      <p:cxnSp>
        <p:nvCxnSpPr>
          <p:cNvPr id="177" name="Google Shape;177;p23"/>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78" name="Google Shape;178;p23"/>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1">
  <p:cSld name="CUSTOM_19">
    <p:spTree>
      <p:nvGrpSpPr>
        <p:cNvPr id="1" name="Shape 185"/>
        <p:cNvGrpSpPr/>
        <p:nvPr/>
      </p:nvGrpSpPr>
      <p:grpSpPr>
        <a:xfrm>
          <a:off x="0" y="0"/>
          <a:ext cx="0" cy="0"/>
          <a:chOff x="0" y="0"/>
          <a:chExt cx="0" cy="0"/>
        </a:xfrm>
      </p:grpSpPr>
      <p:sp>
        <p:nvSpPr>
          <p:cNvPr id="186" name="Google Shape;186;p25"/>
          <p:cNvSpPr txBox="1">
            <a:spLocks noGrp="1"/>
          </p:cNvSpPr>
          <p:nvPr>
            <p:ph type="title" hasCustomPrompt="1"/>
          </p:nvPr>
        </p:nvSpPr>
        <p:spPr>
          <a:xfrm>
            <a:off x="713225" y="1345375"/>
            <a:ext cx="6120300" cy="1644300"/>
          </a:xfrm>
          <a:prstGeom prst="rect">
            <a:avLst/>
          </a:prstGeom>
        </p:spPr>
        <p:txBody>
          <a:bodyPr spcFirstLastPara="1" wrap="square" lIns="91425" tIns="91425" rIns="91425" bIns="91425" anchor="t" anchorCtr="0">
            <a:noAutofit/>
          </a:bodyPr>
          <a:lstStyle>
            <a:lvl1pPr lvl="0" rtl="0">
              <a:spcBef>
                <a:spcPts val="0"/>
              </a:spcBef>
              <a:spcAft>
                <a:spcPts val="0"/>
              </a:spcAft>
              <a:buSzPts val="12000"/>
              <a:buNone/>
              <a:defRPr sz="12000">
                <a:solidFill>
                  <a:schemeClr val="accent1"/>
                </a:solidFill>
              </a:defRPr>
            </a:lvl1pPr>
            <a:lvl2pPr lvl="1" rtl="0">
              <a:spcBef>
                <a:spcPts val="0"/>
              </a:spcBef>
              <a:spcAft>
                <a:spcPts val="0"/>
              </a:spcAft>
              <a:buSzPts val="12000"/>
              <a:buNone/>
              <a:defRPr sz="12000"/>
            </a:lvl2pPr>
            <a:lvl3pPr lvl="2" rtl="0">
              <a:spcBef>
                <a:spcPts val="0"/>
              </a:spcBef>
              <a:spcAft>
                <a:spcPts val="0"/>
              </a:spcAft>
              <a:buSzPts val="12000"/>
              <a:buNone/>
              <a:defRPr sz="12000"/>
            </a:lvl3pPr>
            <a:lvl4pPr lvl="3" rtl="0">
              <a:spcBef>
                <a:spcPts val="0"/>
              </a:spcBef>
              <a:spcAft>
                <a:spcPts val="0"/>
              </a:spcAft>
              <a:buSzPts val="12000"/>
              <a:buNone/>
              <a:defRPr sz="12000"/>
            </a:lvl4pPr>
            <a:lvl5pPr lvl="4" rtl="0">
              <a:spcBef>
                <a:spcPts val="0"/>
              </a:spcBef>
              <a:spcAft>
                <a:spcPts val="0"/>
              </a:spcAft>
              <a:buSzPts val="12000"/>
              <a:buNone/>
              <a:defRPr sz="12000"/>
            </a:lvl5pPr>
            <a:lvl6pPr lvl="5" rtl="0">
              <a:spcBef>
                <a:spcPts val="0"/>
              </a:spcBef>
              <a:spcAft>
                <a:spcPts val="0"/>
              </a:spcAft>
              <a:buSzPts val="12000"/>
              <a:buNone/>
              <a:defRPr sz="12000"/>
            </a:lvl6pPr>
            <a:lvl7pPr lvl="6" rtl="0">
              <a:spcBef>
                <a:spcPts val="0"/>
              </a:spcBef>
              <a:spcAft>
                <a:spcPts val="0"/>
              </a:spcAft>
              <a:buSzPts val="12000"/>
              <a:buNone/>
              <a:defRPr sz="12000"/>
            </a:lvl7pPr>
            <a:lvl8pPr lvl="7" rtl="0">
              <a:spcBef>
                <a:spcPts val="0"/>
              </a:spcBef>
              <a:spcAft>
                <a:spcPts val="0"/>
              </a:spcAft>
              <a:buSzPts val="12000"/>
              <a:buNone/>
              <a:defRPr sz="12000"/>
            </a:lvl8pPr>
            <a:lvl9pPr lvl="8" rtl="0">
              <a:spcBef>
                <a:spcPts val="0"/>
              </a:spcBef>
              <a:spcAft>
                <a:spcPts val="0"/>
              </a:spcAft>
              <a:buSzPts val="12000"/>
              <a:buNone/>
              <a:defRPr sz="12000"/>
            </a:lvl9pPr>
          </a:lstStyle>
          <a:p>
            <a:r>
              <a:t>xx%</a:t>
            </a:r>
          </a:p>
        </p:txBody>
      </p:sp>
      <p:sp>
        <p:nvSpPr>
          <p:cNvPr id="187" name="Google Shape;187;p25"/>
          <p:cNvSpPr txBox="1">
            <a:spLocks noGrp="1"/>
          </p:cNvSpPr>
          <p:nvPr>
            <p:ph type="subTitle" idx="1"/>
          </p:nvPr>
        </p:nvSpPr>
        <p:spPr>
          <a:xfrm>
            <a:off x="713225" y="3188648"/>
            <a:ext cx="6120300" cy="3750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None/>
              <a:defRPr sz="1600"/>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600"/>
              <a:buNone/>
              <a:defRPr sz="1600"/>
            </a:lvl9pPr>
          </a:lstStyle>
          <a:p>
            <a:r>
              <a:rPr lang="en-US"/>
              <a:t>Click to edit Master subtitle style</a:t>
            </a:r>
            <a:endParaRPr/>
          </a:p>
        </p:txBody>
      </p:sp>
      <p:cxnSp>
        <p:nvCxnSpPr>
          <p:cNvPr id="188" name="Google Shape;188;p25"/>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89" name="Google Shape;189;p25"/>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90" name="Google Shape;190;p25"/>
          <p:cNvCxnSpPr/>
          <p:nvPr/>
        </p:nvCxnSpPr>
        <p:spPr>
          <a:xfrm>
            <a:off x="7441150" y="-48375"/>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91" name="Google Shape;191;p25"/>
          <p:cNvCxnSpPr/>
          <p:nvPr/>
        </p:nvCxnSpPr>
        <p:spPr>
          <a:xfrm flipH="1">
            <a:off x="7454238" y="4053663"/>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Vidaloka"/>
              <a:buNone/>
              <a:defRPr sz="3000">
                <a:solidFill>
                  <a:schemeClr val="dk1"/>
                </a:solidFill>
                <a:latin typeface="Vidaloka"/>
                <a:ea typeface="Vidaloka"/>
                <a:cs typeface="Vidaloka"/>
                <a:sym typeface="Vidaloka"/>
              </a:defRPr>
            </a:lvl1pPr>
            <a:lvl2pPr lvl="1">
              <a:spcBef>
                <a:spcPts val="0"/>
              </a:spcBef>
              <a:spcAft>
                <a:spcPts val="0"/>
              </a:spcAft>
              <a:buClr>
                <a:schemeClr val="dk1"/>
              </a:buClr>
              <a:buSzPts val="3000"/>
              <a:buNone/>
              <a:defRPr sz="3000" i="1">
                <a:solidFill>
                  <a:schemeClr val="dk1"/>
                </a:solidFill>
              </a:defRPr>
            </a:lvl2pPr>
            <a:lvl3pPr lvl="2">
              <a:spcBef>
                <a:spcPts val="0"/>
              </a:spcBef>
              <a:spcAft>
                <a:spcPts val="0"/>
              </a:spcAft>
              <a:buClr>
                <a:schemeClr val="dk1"/>
              </a:buClr>
              <a:buSzPts val="3000"/>
              <a:buNone/>
              <a:defRPr sz="3000" i="1">
                <a:solidFill>
                  <a:schemeClr val="dk1"/>
                </a:solidFill>
              </a:defRPr>
            </a:lvl3pPr>
            <a:lvl4pPr lvl="3">
              <a:spcBef>
                <a:spcPts val="0"/>
              </a:spcBef>
              <a:spcAft>
                <a:spcPts val="0"/>
              </a:spcAft>
              <a:buClr>
                <a:schemeClr val="dk1"/>
              </a:buClr>
              <a:buSzPts val="3000"/>
              <a:buNone/>
              <a:defRPr sz="3000" i="1">
                <a:solidFill>
                  <a:schemeClr val="dk1"/>
                </a:solidFill>
              </a:defRPr>
            </a:lvl4pPr>
            <a:lvl5pPr lvl="4">
              <a:spcBef>
                <a:spcPts val="0"/>
              </a:spcBef>
              <a:spcAft>
                <a:spcPts val="0"/>
              </a:spcAft>
              <a:buClr>
                <a:schemeClr val="dk1"/>
              </a:buClr>
              <a:buSzPts val="3000"/>
              <a:buNone/>
              <a:defRPr sz="3000" i="1">
                <a:solidFill>
                  <a:schemeClr val="dk1"/>
                </a:solidFill>
              </a:defRPr>
            </a:lvl5pPr>
            <a:lvl6pPr lvl="5">
              <a:spcBef>
                <a:spcPts val="0"/>
              </a:spcBef>
              <a:spcAft>
                <a:spcPts val="0"/>
              </a:spcAft>
              <a:buClr>
                <a:schemeClr val="dk1"/>
              </a:buClr>
              <a:buSzPts val="3000"/>
              <a:buNone/>
              <a:defRPr sz="3000" i="1">
                <a:solidFill>
                  <a:schemeClr val="dk1"/>
                </a:solidFill>
              </a:defRPr>
            </a:lvl6pPr>
            <a:lvl7pPr lvl="6">
              <a:spcBef>
                <a:spcPts val="0"/>
              </a:spcBef>
              <a:spcAft>
                <a:spcPts val="0"/>
              </a:spcAft>
              <a:buClr>
                <a:schemeClr val="dk1"/>
              </a:buClr>
              <a:buSzPts val="3000"/>
              <a:buNone/>
              <a:defRPr sz="3000" i="1">
                <a:solidFill>
                  <a:schemeClr val="dk1"/>
                </a:solidFill>
              </a:defRPr>
            </a:lvl7pPr>
            <a:lvl8pPr lvl="7">
              <a:spcBef>
                <a:spcPts val="0"/>
              </a:spcBef>
              <a:spcAft>
                <a:spcPts val="0"/>
              </a:spcAft>
              <a:buClr>
                <a:schemeClr val="dk1"/>
              </a:buClr>
              <a:buSzPts val="3000"/>
              <a:buNone/>
              <a:defRPr sz="3000" i="1">
                <a:solidFill>
                  <a:schemeClr val="dk1"/>
                </a:solidFill>
              </a:defRPr>
            </a:lvl8pPr>
            <a:lvl9pPr lvl="8">
              <a:spcBef>
                <a:spcPts val="0"/>
              </a:spcBef>
              <a:spcAft>
                <a:spcPts val="0"/>
              </a:spcAft>
              <a:buClr>
                <a:schemeClr val="dk1"/>
              </a:buClr>
              <a:buSzPts val="3000"/>
              <a:buNone/>
              <a:defRPr sz="3000" i="1">
                <a:solidFill>
                  <a:schemeClr val="dk1"/>
                </a:solidFill>
              </a:defRPr>
            </a:lvl9pPr>
          </a:lstStyle>
          <a:p>
            <a:endParaRPr/>
          </a:p>
        </p:txBody>
      </p:sp>
      <p:sp>
        <p:nvSpPr>
          <p:cNvPr id="7" name="Google Shape;7;p1"/>
          <p:cNvSpPr txBox="1">
            <a:spLocks noGrp="1"/>
          </p:cNvSpPr>
          <p:nvPr>
            <p:ph type="body" idx="1"/>
          </p:nvPr>
        </p:nvSpPr>
        <p:spPr>
          <a:xfrm>
            <a:off x="713250" y="1152475"/>
            <a:ext cx="77175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4" r:id="rId3"/>
    <p:sldLayoutId id="2147483658" r:id="rId4"/>
    <p:sldLayoutId id="2147483660" r:id="rId5"/>
    <p:sldLayoutId id="2147483665" r:id="rId6"/>
    <p:sldLayoutId id="2147483666" r:id="rId7"/>
    <p:sldLayoutId id="2147483669" r:id="rId8"/>
    <p:sldLayoutId id="2147483671" r:id="rId9"/>
    <p:sldLayoutId id="2147483672" r:id="rId10"/>
    <p:sldLayoutId id="2147483675" r:id="rId11"/>
    <p:sldLayoutId id="2147483680" r:id="rId12"/>
    <p:sldLayoutId id="2147483686" r:id="rId13"/>
    <p:sldLayoutId id="2147483696" r:id="rId14"/>
    <p:sldLayoutId id="2147483697" r:id="rId15"/>
    <p:sldLayoutId id="2147483698" r:id="rId16"/>
    <p:sldLayoutId id="2147483699" r:id="rId17"/>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rgbClr val="0E2A47"/>
        </a:solidFill>
        <a:effectLst/>
      </p:bgPr>
    </p:bg>
    <p:spTree>
      <p:nvGrpSpPr>
        <p:cNvPr id="1" name="Shape 474"/>
        <p:cNvGrpSpPr/>
        <p:nvPr/>
      </p:nvGrpSpPr>
      <p:grpSpPr>
        <a:xfrm>
          <a:off x="0" y="0"/>
          <a:ext cx="0" cy="0"/>
          <a:chOff x="0" y="0"/>
          <a:chExt cx="0" cy="0"/>
        </a:xfrm>
      </p:grpSpPr>
      <p:sp>
        <p:nvSpPr>
          <p:cNvPr id="475" name="Google Shape;475;p57"/>
          <p:cNvSpPr txBox="1">
            <a:spLocks noGrp="1"/>
          </p:cNvSpPr>
          <p:nvPr>
            <p:ph type="title"/>
          </p:nvPr>
        </p:nvSpPr>
        <p:spPr>
          <a:xfrm>
            <a:off x="1068100" y="933450"/>
            <a:ext cx="7047300" cy="482400"/>
          </a:xfrm>
          <a:prstGeom prst="rect">
            <a:avLst/>
          </a:prstGeom>
          <a:noFill/>
          <a:ln>
            <a:noFill/>
          </a:ln>
        </p:spPr>
        <p:txBody>
          <a:bodyPr spcFirstLastPara="1" wrap="square" lIns="91425" tIns="91425" rIns="91425" bIns="91425" anchor="t" anchorCtr="0">
            <a:noAutofit/>
          </a:bodyPr>
          <a:lstStyle>
            <a:lvl1pPr lvl="0" algn="ctr">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1pPr>
            <a:lvl2pPr lvl="1" algn="ctr">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2pPr>
            <a:lvl3pPr lvl="2" algn="ctr">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3pPr>
            <a:lvl4pPr lvl="3" algn="ctr">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4pPr>
            <a:lvl5pPr lvl="4" algn="ctr">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5pPr>
            <a:lvl6pPr lvl="5" algn="ctr">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6pPr>
            <a:lvl7pPr lvl="6" algn="ctr">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7pPr>
            <a:lvl8pPr lvl="7" algn="ctr">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8pPr>
            <a:lvl9pPr lvl="8" algn="ctr">
              <a:spcBef>
                <a:spcPts val="0"/>
              </a:spcBef>
              <a:spcAft>
                <a:spcPts val="0"/>
              </a:spcAft>
              <a:buClr>
                <a:srgbClr val="FFFFFF"/>
              </a:buClr>
              <a:buSzPts val="2400"/>
              <a:buFont typeface="Proxima Nova Semibold"/>
              <a:buNone/>
              <a:defRPr sz="2400">
                <a:solidFill>
                  <a:srgbClr val="FFFFFF"/>
                </a:solidFill>
                <a:latin typeface="Proxima Nova Semibold"/>
                <a:ea typeface="Proxima Nova Semibold"/>
                <a:cs typeface="Proxima Nova Semibold"/>
                <a:sym typeface="Proxima Nova Semibold"/>
              </a:defRPr>
            </a:lvl9pPr>
          </a:lstStyle>
          <a:p>
            <a:endParaRPr/>
          </a:p>
        </p:txBody>
      </p:sp>
      <p:sp>
        <p:nvSpPr>
          <p:cNvPr id="476" name="Google Shape;476;p57"/>
          <p:cNvSpPr txBox="1">
            <a:spLocks noGrp="1"/>
          </p:cNvSpPr>
          <p:nvPr>
            <p:ph type="body" idx="1"/>
          </p:nvPr>
        </p:nvSpPr>
        <p:spPr>
          <a:xfrm>
            <a:off x="1068100" y="1695450"/>
            <a:ext cx="7047300" cy="2502000"/>
          </a:xfrm>
          <a:prstGeom prst="rect">
            <a:avLst/>
          </a:prstGeom>
          <a:noFill/>
          <a:ln>
            <a:noFill/>
          </a:ln>
        </p:spPr>
        <p:txBody>
          <a:bodyPr spcFirstLastPara="1" wrap="square" lIns="91425" tIns="91425" rIns="91425" bIns="91425" anchor="t" anchorCtr="0">
            <a:noAutofit/>
          </a:bodyPr>
          <a:lstStyle>
            <a:lvl1pPr marL="457200" lvl="0" indent="-29845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marL="914400" lvl="1" indent="-29845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marL="1371600" lvl="2" indent="-29845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marL="1828800" lvl="3" indent="-29845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marL="2286000" lvl="4" indent="-29845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marL="2743200" lvl="5" indent="-29845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marL="3200400" lvl="6" indent="-29845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marL="3657600" lvl="7" indent="-29845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marL="4114800" lvl="8" indent="-29845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a:endParaRPr/>
          </a:p>
        </p:txBody>
      </p:sp>
    </p:spTree>
  </p:cSld>
  <p:clrMap bg1="lt1" tx1="dk1" bg2="dk2" tx2="lt2" accent1="accent1" accent2="accent2" accent3="accent3" accent4="accent4" accent5="accent5" accent6="accent6" hlink="hlink" folHlink="folHlink"/>
  <p:sldLayoutIdLst>
    <p:sldLayoutId id="214748370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81"/>
        <p:cNvGrpSpPr/>
        <p:nvPr/>
      </p:nvGrpSpPr>
      <p:grpSpPr>
        <a:xfrm>
          <a:off x="0" y="0"/>
          <a:ext cx="0" cy="0"/>
          <a:chOff x="0" y="0"/>
          <a:chExt cx="0" cy="0"/>
        </a:xfrm>
      </p:grpSpPr>
      <p:sp>
        <p:nvSpPr>
          <p:cNvPr id="482" name="Google Shape;482;p59"/>
          <p:cNvSpPr txBox="1">
            <a:spLocks noGrp="1"/>
          </p:cNvSpPr>
          <p:nvPr>
            <p:ph type="ctrTitle"/>
          </p:nvPr>
        </p:nvSpPr>
        <p:spPr>
          <a:xfrm>
            <a:off x="1752600" y="2105025"/>
            <a:ext cx="5959111" cy="1165844"/>
          </a:xfrm>
          <a:prstGeom prst="rect">
            <a:avLst/>
          </a:prstGeom>
          <a:effectLst>
            <a:reflection blurRad="6350" stA="50000" endA="300" endPos="55500" dist="50800" dir="5400000" sy="-100000" algn="bl" rotWithShape="0"/>
          </a:effectLst>
        </p:spPr>
        <p:txBody>
          <a:bodyPr spcFirstLastPara="1" wrap="square" lIns="91425" tIns="91425" rIns="91425" bIns="91425" anchor="b" anchorCtr="0">
            <a:noAutofit/>
          </a:bodyPr>
          <a:lstStyle/>
          <a:p>
            <a:pPr lvl="0"/>
            <a:r>
              <a:rPr lang="en-US" sz="6000" dirty="0">
                <a:solidFill>
                  <a:schemeClr val="tx2">
                    <a:lumMod val="25000"/>
                  </a:schemeClr>
                </a:solidFill>
              </a:rPr>
              <a:t/>
            </a:r>
            <a:br>
              <a:rPr lang="en-US" sz="6000" dirty="0">
                <a:solidFill>
                  <a:schemeClr val="tx2">
                    <a:lumMod val="25000"/>
                  </a:schemeClr>
                </a:solidFill>
              </a:rPr>
            </a:br>
            <a:r>
              <a:rPr lang="en-US" dirty="0">
                <a:solidFill>
                  <a:schemeClr val="tx2">
                    <a:lumMod val="25000"/>
                  </a:schemeClr>
                </a:solidFill>
              </a:rPr>
              <a:t> </a:t>
            </a:r>
            <a:r>
              <a:rPr lang="en-US" dirty="0"/>
              <a:t>Ethical Egoism</a:t>
            </a:r>
            <a:endParaRPr sz="6000" dirty="0">
              <a:solidFill>
                <a:schemeClr val="tx2">
                  <a:lumMod val="25000"/>
                </a:schemeClr>
              </a:solidFill>
            </a:endParaRPr>
          </a:p>
        </p:txBody>
      </p:sp>
      <p:sp>
        <p:nvSpPr>
          <p:cNvPr id="483" name="Google Shape;483;p59"/>
          <p:cNvSpPr txBox="1">
            <a:spLocks noGrp="1"/>
          </p:cNvSpPr>
          <p:nvPr>
            <p:ph type="subTitle" idx="1"/>
          </p:nvPr>
        </p:nvSpPr>
        <p:spPr>
          <a:xfrm>
            <a:off x="1782478" y="358033"/>
            <a:ext cx="5959111" cy="441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2000" dirty="0">
                <a:solidFill>
                  <a:srgbClr val="0070C0"/>
                </a:solidFill>
              </a:rPr>
              <a:t>LIBYAN INTERNATIONAL MEDICAL UNIVERSITY</a:t>
            </a:r>
            <a:endParaRPr sz="2000" dirty="0">
              <a:solidFill>
                <a:srgbClr val="0070C0"/>
              </a:solidFill>
            </a:endParaRPr>
          </a:p>
        </p:txBody>
      </p:sp>
      <p:pic>
        <p:nvPicPr>
          <p:cNvPr id="3" name="Picture 2">
            <a:extLst>
              <a:ext uri="{FF2B5EF4-FFF2-40B4-BE49-F238E27FC236}">
                <a16:creationId xmlns:a16="http://schemas.microsoft.com/office/drawing/2014/main" id="{50C273D0-F491-4375-63AC-85B31C5AE9DC}"/>
              </a:ext>
            </a:extLst>
          </p:cNvPr>
          <p:cNvPicPr>
            <a:picLocks noChangeAspect="1"/>
          </p:cNvPicPr>
          <p:nvPr/>
        </p:nvPicPr>
        <p:blipFill>
          <a:blip r:embed="rId3"/>
          <a:stretch>
            <a:fillRect/>
          </a:stretch>
        </p:blipFill>
        <p:spPr>
          <a:xfrm>
            <a:off x="7607777" y="284737"/>
            <a:ext cx="1536223" cy="1242082"/>
          </a:xfrm>
          <a:prstGeom prst="rect">
            <a:avLst/>
          </a:prstGeom>
        </p:spPr>
      </p:pic>
      <p:pic>
        <p:nvPicPr>
          <p:cNvPr id="5" name="Picture 4">
            <a:extLst>
              <a:ext uri="{FF2B5EF4-FFF2-40B4-BE49-F238E27FC236}">
                <a16:creationId xmlns:a16="http://schemas.microsoft.com/office/drawing/2014/main" id="{206E19D8-370A-EDBF-6A6F-560BC9BB9AF3}"/>
              </a:ext>
            </a:extLst>
          </p:cNvPr>
          <p:cNvPicPr>
            <a:picLocks noChangeAspect="1"/>
          </p:cNvPicPr>
          <p:nvPr/>
        </p:nvPicPr>
        <p:blipFill>
          <a:blip r:embed="rId4"/>
          <a:stretch>
            <a:fillRect/>
          </a:stretch>
        </p:blipFill>
        <p:spPr>
          <a:xfrm>
            <a:off x="-46323" y="284737"/>
            <a:ext cx="1828801" cy="1242082"/>
          </a:xfrm>
          <a:prstGeom prst="rect">
            <a:avLst/>
          </a:prstGeom>
        </p:spPr>
      </p:pic>
      <p:sp>
        <p:nvSpPr>
          <p:cNvPr id="6" name="TextBox 5">
            <a:extLst>
              <a:ext uri="{FF2B5EF4-FFF2-40B4-BE49-F238E27FC236}">
                <a16:creationId xmlns:a16="http://schemas.microsoft.com/office/drawing/2014/main" id="{3EA447F9-B35E-93DC-F8DD-EA28D49A6829}"/>
              </a:ext>
            </a:extLst>
          </p:cNvPr>
          <p:cNvSpPr txBox="1"/>
          <p:nvPr/>
        </p:nvSpPr>
        <p:spPr>
          <a:xfrm>
            <a:off x="0" y="4058581"/>
            <a:ext cx="4168070" cy="830997"/>
          </a:xfrm>
          <a:prstGeom prst="rect">
            <a:avLst/>
          </a:prstGeom>
          <a:noFill/>
        </p:spPr>
        <p:txBody>
          <a:bodyPr wrap="square" rtlCol="0">
            <a:spAutoFit/>
          </a:bodyPr>
          <a:lstStyle/>
          <a:p>
            <a:r>
              <a:rPr lang="en-US" sz="1600" dirty="0"/>
              <a:t>NAME</a:t>
            </a:r>
            <a:r>
              <a:rPr lang="en-US" sz="1600" dirty="0" smtClean="0"/>
              <a:t>: KHARIYA_MAMASH</a:t>
            </a:r>
            <a:endParaRPr lang="en-US" sz="1600" dirty="0"/>
          </a:p>
          <a:p>
            <a:r>
              <a:rPr lang="en-US" sz="1600" dirty="0"/>
              <a:t>SN:4406</a:t>
            </a:r>
          </a:p>
          <a:p>
            <a:r>
              <a:rPr lang="en-US" sz="1600" dirty="0"/>
              <a:t>EMAIL:khayriyh_4406@limu.edu.ly</a:t>
            </a:r>
          </a:p>
        </p:txBody>
      </p:sp>
      <p:sp>
        <p:nvSpPr>
          <p:cNvPr id="7" name="TextBox 6">
            <a:extLst>
              <a:ext uri="{FF2B5EF4-FFF2-40B4-BE49-F238E27FC236}">
                <a16:creationId xmlns:a16="http://schemas.microsoft.com/office/drawing/2014/main" id="{F4042B43-225B-1AE8-87F3-B012BCBD312E}"/>
              </a:ext>
            </a:extLst>
          </p:cNvPr>
          <p:cNvSpPr txBox="1"/>
          <p:nvPr/>
        </p:nvSpPr>
        <p:spPr>
          <a:xfrm>
            <a:off x="2772165" y="1039900"/>
            <a:ext cx="3845925" cy="307777"/>
          </a:xfrm>
          <a:prstGeom prst="rect">
            <a:avLst/>
          </a:prstGeom>
          <a:noFill/>
        </p:spPr>
        <p:txBody>
          <a:bodyPr wrap="none" rtlCol="0">
            <a:spAutoFit/>
          </a:bodyPr>
          <a:lstStyle/>
          <a:p>
            <a:r>
              <a:rPr lang="en-US" dirty="0">
                <a:solidFill>
                  <a:srgbClr val="0070C0"/>
                </a:solidFill>
              </a:rPr>
              <a:t>FACULTY OF BUSINESS ADMINISTRATION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82"/>
                                        </p:tgtEl>
                                        <p:attrNameLst>
                                          <p:attrName>style.visibility</p:attrName>
                                        </p:attrNameLst>
                                      </p:cBhvr>
                                      <p:to>
                                        <p:strVal val="visible"/>
                                      </p:to>
                                    </p:set>
                                    <p:anim calcmode="lin" valueType="num">
                                      <p:cBhvr additive="base">
                                        <p:cTn id="7" dur="1000"/>
                                        <p:tgtEl>
                                          <p:spTgt spid="482"/>
                                        </p:tgtEl>
                                        <p:attrNameLst>
                                          <p:attrName>ppt_x</p:attrName>
                                        </p:attrNameLst>
                                      </p:cBhvr>
                                      <p:tavLst>
                                        <p:tav tm="0">
                                          <p:val>
                                            <p:strVal val="#ppt_x-1"/>
                                          </p:val>
                                        </p:tav>
                                        <p:tav tm="100000">
                                          <p:val>
                                            <p:strVal val="#ppt_x"/>
                                          </p:val>
                                        </p:tav>
                                      </p:tavLst>
                                    </p:anim>
                                  </p:childTnLst>
                                </p:cTn>
                              </p:par>
                              <p:par>
                                <p:cTn id="8" presetID="2" presetClass="entr" presetSubtype="4" fill="hold" nodeType="withEffect">
                                  <p:stCondLst>
                                    <p:cond delay="0"/>
                                  </p:stCondLst>
                                  <p:childTnLst>
                                    <p:set>
                                      <p:cBhvr>
                                        <p:cTn id="9" dur="1" fill="hold">
                                          <p:stCondLst>
                                            <p:cond delay="0"/>
                                          </p:stCondLst>
                                        </p:cTn>
                                        <p:tgtEl>
                                          <p:spTgt spid="483"/>
                                        </p:tgtEl>
                                        <p:attrNameLst>
                                          <p:attrName>style.visibility</p:attrName>
                                        </p:attrNameLst>
                                      </p:cBhvr>
                                      <p:to>
                                        <p:strVal val="visible"/>
                                      </p:to>
                                    </p:set>
                                    <p:anim calcmode="lin" valueType="num">
                                      <p:cBhvr additive="base">
                                        <p:cTn id="10" dur="1000"/>
                                        <p:tgtEl>
                                          <p:spTgt spid="4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62148A1-B3FE-A322-F7E4-D93B7B9D3ECA}"/>
              </a:ext>
            </a:extLst>
          </p:cNvPr>
          <p:cNvSpPr>
            <a:spLocks noGrp="1"/>
          </p:cNvSpPr>
          <p:nvPr>
            <p:ph type="subTitle" idx="1"/>
          </p:nvPr>
        </p:nvSpPr>
        <p:spPr>
          <a:xfrm>
            <a:off x="923926" y="2428435"/>
            <a:ext cx="6962774" cy="1527525"/>
          </a:xfrm>
        </p:spPr>
        <p:txBody>
          <a:bodyPr/>
          <a:lstStyle/>
          <a:p>
            <a:pPr algn="ctr"/>
            <a:r>
              <a:rPr lang="en-US" sz="2000" dirty="0"/>
              <a:t>The general  theory of normative egoism does not attempt to describe human nature directly but asserts how people ought to behave it comes in two general forms rational egoism and ethical egoism.</a:t>
            </a:r>
          </a:p>
        </p:txBody>
      </p:sp>
      <p:sp>
        <p:nvSpPr>
          <p:cNvPr id="2" name="Title 1">
            <a:extLst>
              <a:ext uri="{FF2B5EF4-FFF2-40B4-BE49-F238E27FC236}">
                <a16:creationId xmlns:a16="http://schemas.microsoft.com/office/drawing/2014/main" id="{FCC135D3-F498-5D3B-8AA5-1F9D5E45665F}"/>
              </a:ext>
            </a:extLst>
          </p:cNvPr>
          <p:cNvSpPr>
            <a:spLocks noGrp="1"/>
          </p:cNvSpPr>
          <p:nvPr>
            <p:ph type="title"/>
          </p:nvPr>
        </p:nvSpPr>
        <p:spPr>
          <a:xfrm>
            <a:off x="1547812" y="1083820"/>
            <a:ext cx="6048375" cy="867483"/>
          </a:xfrm>
        </p:spPr>
        <p:style>
          <a:lnRef idx="1">
            <a:schemeClr val="accent3"/>
          </a:lnRef>
          <a:fillRef idx="2">
            <a:schemeClr val="accent3"/>
          </a:fillRef>
          <a:effectRef idx="1">
            <a:schemeClr val="accent3"/>
          </a:effectRef>
          <a:fontRef idx="minor">
            <a:schemeClr val="dk1"/>
          </a:fontRef>
        </p:style>
        <p:txBody>
          <a:bodyPr/>
          <a:lstStyle/>
          <a:p>
            <a:pPr algn="ctr"/>
            <a:r>
              <a:rPr lang="en-US" sz="3600" b="1" dirty="0">
                <a:solidFill>
                  <a:schemeClr val="tx1"/>
                </a:solidFill>
              </a:rPr>
              <a:t>NORMATIVE</a:t>
            </a:r>
            <a:r>
              <a:rPr lang="en-US" sz="4000" b="1" dirty="0">
                <a:solidFill>
                  <a:schemeClr val="tx1"/>
                </a:solidFill>
              </a:rPr>
              <a:t> </a:t>
            </a:r>
            <a:r>
              <a:rPr lang="en-US" sz="3600" b="1" dirty="0">
                <a:solidFill>
                  <a:schemeClr val="tx1"/>
                </a:solidFill>
              </a:rPr>
              <a:t>EGOISM</a:t>
            </a:r>
          </a:p>
        </p:txBody>
      </p:sp>
      <p:sp>
        <p:nvSpPr>
          <p:cNvPr id="4" name="TextBox 3">
            <a:extLst>
              <a:ext uri="{FF2B5EF4-FFF2-40B4-BE49-F238E27FC236}">
                <a16:creationId xmlns:a16="http://schemas.microsoft.com/office/drawing/2014/main" id="{98631AE7-06A0-BCF9-0B07-8E4B8537B329}"/>
              </a:ext>
            </a:extLst>
          </p:cNvPr>
          <p:cNvSpPr txBox="1"/>
          <p:nvPr/>
        </p:nvSpPr>
        <p:spPr>
          <a:xfrm>
            <a:off x="8625016" y="4522573"/>
            <a:ext cx="580614" cy="307777"/>
          </a:xfrm>
          <a:prstGeom prst="rect">
            <a:avLst/>
          </a:prstGeom>
          <a:noFill/>
        </p:spPr>
        <p:txBody>
          <a:bodyPr wrap="square" rtlCol="0">
            <a:spAutoFit/>
          </a:bodyPr>
          <a:lstStyle/>
          <a:p>
            <a:r>
              <a:rPr lang="en-US" dirty="0"/>
              <a:t>10</a:t>
            </a:r>
          </a:p>
        </p:txBody>
      </p:sp>
    </p:spTree>
    <p:extLst>
      <p:ext uri="{BB962C8B-B14F-4D97-AF65-F5344CB8AC3E}">
        <p14:creationId xmlns:p14="http://schemas.microsoft.com/office/powerpoint/2010/main" val="3921323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7634744-3FE6-A243-5F1F-00528F229335}"/>
              </a:ext>
            </a:extLst>
          </p:cNvPr>
          <p:cNvSpPr txBox="1"/>
          <p:nvPr/>
        </p:nvSpPr>
        <p:spPr>
          <a:xfrm>
            <a:off x="2037644" y="1151467"/>
            <a:ext cx="5068711" cy="76944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4400" dirty="0">
                <a:latin typeface="Vidaloka" panose="020B0604020202020204" charset="0"/>
              </a:rPr>
              <a:t>Examples</a:t>
            </a:r>
          </a:p>
        </p:txBody>
      </p:sp>
      <p:sp>
        <p:nvSpPr>
          <p:cNvPr id="3" name="TextBox 2">
            <a:extLst>
              <a:ext uri="{FF2B5EF4-FFF2-40B4-BE49-F238E27FC236}">
                <a16:creationId xmlns:a16="http://schemas.microsoft.com/office/drawing/2014/main" id="{8F89FD25-9155-2515-67AC-E5DD6B25CC12}"/>
              </a:ext>
            </a:extLst>
          </p:cNvPr>
          <p:cNvSpPr txBox="1"/>
          <p:nvPr/>
        </p:nvSpPr>
        <p:spPr>
          <a:xfrm>
            <a:off x="733776" y="2299263"/>
            <a:ext cx="7676445" cy="923330"/>
          </a:xfrm>
          <a:prstGeom prst="rect">
            <a:avLst/>
          </a:prstGeom>
          <a:noFill/>
        </p:spPr>
        <p:txBody>
          <a:bodyPr wrap="square" rtlCol="0">
            <a:spAutoFit/>
          </a:bodyPr>
          <a:lstStyle/>
          <a:p>
            <a:pPr algn="ctr"/>
            <a:r>
              <a:rPr lang="en-US" sz="1800" dirty="0"/>
              <a:t>1.Mary believe that people should always put their own interests first she thinks it’s right to pursue her own goals even if it means neglecting the needs of others .</a:t>
            </a:r>
          </a:p>
        </p:txBody>
      </p:sp>
      <p:sp>
        <p:nvSpPr>
          <p:cNvPr id="4" name="TextBox 3">
            <a:extLst>
              <a:ext uri="{FF2B5EF4-FFF2-40B4-BE49-F238E27FC236}">
                <a16:creationId xmlns:a16="http://schemas.microsoft.com/office/drawing/2014/main" id="{16D485E3-B706-B435-65CD-96CB8580B29C}"/>
              </a:ext>
            </a:extLst>
          </p:cNvPr>
          <p:cNvSpPr txBox="1"/>
          <p:nvPr/>
        </p:nvSpPr>
        <p:spPr>
          <a:xfrm>
            <a:off x="8613423" y="4572000"/>
            <a:ext cx="383438" cy="307777"/>
          </a:xfrm>
          <a:prstGeom prst="rect">
            <a:avLst/>
          </a:prstGeom>
          <a:noFill/>
        </p:spPr>
        <p:txBody>
          <a:bodyPr wrap="none" rtlCol="0">
            <a:spAutoFit/>
          </a:bodyPr>
          <a:lstStyle/>
          <a:p>
            <a:r>
              <a:rPr lang="en-US" dirty="0"/>
              <a:t>11</a:t>
            </a:r>
          </a:p>
        </p:txBody>
      </p:sp>
      <p:sp>
        <p:nvSpPr>
          <p:cNvPr id="5" name="TextBox 4">
            <a:extLst>
              <a:ext uri="{FF2B5EF4-FFF2-40B4-BE49-F238E27FC236}">
                <a16:creationId xmlns:a16="http://schemas.microsoft.com/office/drawing/2014/main" id="{6B93A1BF-DDBC-3805-78C2-6B581100DE75}"/>
              </a:ext>
            </a:extLst>
          </p:cNvPr>
          <p:cNvSpPr txBox="1"/>
          <p:nvPr/>
        </p:nvSpPr>
        <p:spPr>
          <a:xfrm>
            <a:off x="1219200" y="3405088"/>
            <a:ext cx="6878806" cy="369332"/>
          </a:xfrm>
          <a:prstGeom prst="rect">
            <a:avLst/>
          </a:prstGeom>
          <a:noFill/>
        </p:spPr>
        <p:txBody>
          <a:bodyPr wrap="none" rtlCol="0">
            <a:spAutoFit/>
          </a:bodyPr>
          <a:lstStyle/>
          <a:p>
            <a:pPr algn="ctr"/>
            <a:r>
              <a:rPr lang="en-US" sz="1800" dirty="0"/>
              <a:t>2.That a man must befriend himself before he can befriend others.</a:t>
            </a:r>
          </a:p>
        </p:txBody>
      </p:sp>
    </p:spTree>
    <p:extLst>
      <p:ext uri="{BB962C8B-B14F-4D97-AF65-F5344CB8AC3E}">
        <p14:creationId xmlns:p14="http://schemas.microsoft.com/office/powerpoint/2010/main" val="3056492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65CE4B-7CAB-6732-BA08-332D90E694BA}"/>
              </a:ext>
            </a:extLst>
          </p:cNvPr>
          <p:cNvSpPr>
            <a:spLocks noGrp="1"/>
          </p:cNvSpPr>
          <p:nvPr>
            <p:ph type="title"/>
          </p:nvPr>
        </p:nvSpPr>
        <p:spPr>
          <a:xfrm>
            <a:off x="1531980" y="2571750"/>
            <a:ext cx="6635579" cy="888142"/>
          </a:xfrm>
        </p:spPr>
        <p:style>
          <a:lnRef idx="1">
            <a:schemeClr val="accent3"/>
          </a:lnRef>
          <a:fillRef idx="2">
            <a:schemeClr val="accent3"/>
          </a:fillRef>
          <a:effectRef idx="1">
            <a:schemeClr val="accent3"/>
          </a:effectRef>
          <a:fontRef idx="minor">
            <a:schemeClr val="dk1"/>
          </a:fontRef>
        </p:style>
        <p:txBody>
          <a:bodyPr/>
          <a:lstStyle/>
          <a:p>
            <a:pPr algn="ctr"/>
            <a:r>
              <a:rPr lang="en-US" sz="4000" dirty="0">
                <a:solidFill>
                  <a:schemeClr val="tx1"/>
                </a:solidFill>
              </a:rPr>
              <a:t>RATIONAL</a:t>
            </a:r>
            <a:r>
              <a:rPr lang="en-US" sz="4400" dirty="0">
                <a:solidFill>
                  <a:schemeClr val="tx1"/>
                </a:solidFill>
              </a:rPr>
              <a:t> </a:t>
            </a:r>
            <a:r>
              <a:rPr lang="en-US" sz="4000" dirty="0">
                <a:solidFill>
                  <a:schemeClr val="tx1"/>
                </a:solidFill>
              </a:rPr>
              <a:t>EGOISM</a:t>
            </a:r>
          </a:p>
        </p:txBody>
      </p:sp>
      <p:sp>
        <p:nvSpPr>
          <p:cNvPr id="3" name="Title 2">
            <a:extLst>
              <a:ext uri="{FF2B5EF4-FFF2-40B4-BE49-F238E27FC236}">
                <a16:creationId xmlns:a16="http://schemas.microsoft.com/office/drawing/2014/main" id="{25664D17-32C2-641B-D26C-E38A9608A098}"/>
              </a:ext>
            </a:extLst>
          </p:cNvPr>
          <p:cNvSpPr>
            <a:spLocks noGrp="1"/>
          </p:cNvSpPr>
          <p:nvPr>
            <p:ph type="title" idx="2"/>
          </p:nvPr>
        </p:nvSpPr>
        <p:spPr>
          <a:xfrm>
            <a:off x="3770037" y="1355325"/>
            <a:ext cx="1603926" cy="978300"/>
          </a:xfrm>
        </p:spPr>
        <p:style>
          <a:lnRef idx="2">
            <a:schemeClr val="accent1"/>
          </a:lnRef>
          <a:fillRef idx="1">
            <a:schemeClr val="lt1"/>
          </a:fillRef>
          <a:effectRef idx="0">
            <a:schemeClr val="accent1"/>
          </a:effectRef>
          <a:fontRef idx="minor">
            <a:schemeClr val="dk1"/>
          </a:fontRef>
        </p:style>
        <p:txBody>
          <a:bodyPr/>
          <a:lstStyle/>
          <a:p>
            <a:pPr algn="ctr"/>
            <a:r>
              <a:rPr lang="en-US" dirty="0"/>
              <a:t>04</a:t>
            </a:r>
          </a:p>
        </p:txBody>
      </p:sp>
      <p:sp>
        <p:nvSpPr>
          <p:cNvPr id="4" name="TextBox 3">
            <a:extLst>
              <a:ext uri="{FF2B5EF4-FFF2-40B4-BE49-F238E27FC236}">
                <a16:creationId xmlns:a16="http://schemas.microsoft.com/office/drawing/2014/main" id="{EB0CBB87-6EF5-788A-F75B-4057CD206733}"/>
              </a:ext>
            </a:extLst>
          </p:cNvPr>
          <p:cNvSpPr txBox="1"/>
          <p:nvPr/>
        </p:nvSpPr>
        <p:spPr>
          <a:xfrm>
            <a:off x="8760562" y="4594577"/>
            <a:ext cx="383438" cy="307777"/>
          </a:xfrm>
          <a:prstGeom prst="rect">
            <a:avLst/>
          </a:prstGeom>
          <a:noFill/>
        </p:spPr>
        <p:txBody>
          <a:bodyPr wrap="none" rtlCol="0">
            <a:spAutoFit/>
          </a:bodyPr>
          <a:lstStyle/>
          <a:p>
            <a:r>
              <a:rPr lang="en-US" dirty="0"/>
              <a:t>12</a:t>
            </a:r>
          </a:p>
        </p:txBody>
      </p:sp>
    </p:spTree>
    <p:extLst>
      <p:ext uri="{BB962C8B-B14F-4D97-AF65-F5344CB8AC3E}">
        <p14:creationId xmlns:p14="http://schemas.microsoft.com/office/powerpoint/2010/main" val="41218759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36"/>
        <p:cNvGrpSpPr/>
        <p:nvPr/>
      </p:nvGrpSpPr>
      <p:grpSpPr>
        <a:xfrm>
          <a:off x="0" y="0"/>
          <a:ext cx="0" cy="0"/>
          <a:chOff x="0" y="0"/>
          <a:chExt cx="0" cy="0"/>
        </a:xfrm>
      </p:grpSpPr>
      <p:sp>
        <p:nvSpPr>
          <p:cNvPr id="637" name="Google Shape;637;p74"/>
          <p:cNvSpPr txBox="1">
            <a:spLocks noGrp="1"/>
          </p:cNvSpPr>
          <p:nvPr>
            <p:ph type="title"/>
          </p:nvPr>
        </p:nvSpPr>
        <p:spPr>
          <a:xfrm>
            <a:off x="1057790" y="971550"/>
            <a:ext cx="4724268" cy="863018"/>
          </a:xfrm>
          <a:prstGeom prst="rect">
            <a:avLst/>
          </a:prstGeom>
        </p:spPr>
        <p:style>
          <a:lnRef idx="1">
            <a:schemeClr val="accent3"/>
          </a:lnRef>
          <a:fillRef idx="2">
            <a:schemeClr val="accent3"/>
          </a:fillRef>
          <a:effectRef idx="1">
            <a:schemeClr val="accent3"/>
          </a:effectRef>
          <a:fontRef idx="minor">
            <a:schemeClr val="dk1"/>
          </a:fontRef>
        </p:style>
        <p:txBody>
          <a:bodyPr spcFirstLastPara="1" wrap="square" lIns="91425" tIns="91425" rIns="91425" bIns="91425" anchor="t" anchorCtr="0">
            <a:noAutofit/>
          </a:bodyPr>
          <a:lstStyle/>
          <a:p>
            <a:pPr marL="0" lvl="0" indent="0" rtl="0">
              <a:spcBef>
                <a:spcPts val="0"/>
              </a:spcBef>
              <a:spcAft>
                <a:spcPts val="0"/>
              </a:spcAft>
              <a:buClr>
                <a:schemeClr val="dk1"/>
              </a:buClr>
              <a:buSzPts val="1100"/>
              <a:buFont typeface="Arial"/>
              <a:buNone/>
            </a:pPr>
            <a:r>
              <a:rPr lang="en-US" sz="3600" b="1" dirty="0"/>
              <a:t>RATIONAL</a:t>
            </a:r>
            <a:r>
              <a:rPr lang="en-US" sz="3200" b="1" dirty="0"/>
              <a:t> </a:t>
            </a:r>
            <a:r>
              <a:rPr lang="en-US" sz="3600" b="1" dirty="0"/>
              <a:t>EGOISM</a:t>
            </a:r>
            <a:endParaRPr sz="3600" b="1" dirty="0"/>
          </a:p>
        </p:txBody>
      </p:sp>
      <p:pic>
        <p:nvPicPr>
          <p:cNvPr id="646" name="Google Shape;646;p74"/>
          <p:cNvPicPr preferRelativeResize="0"/>
          <p:nvPr/>
        </p:nvPicPr>
        <p:blipFill rotWithShape="1">
          <a:blip r:embed="rId3">
            <a:alphaModFix/>
          </a:blip>
          <a:srcRect l="28803" r="11302"/>
          <a:stretch/>
        </p:blipFill>
        <p:spPr>
          <a:xfrm>
            <a:off x="6255675" y="1548818"/>
            <a:ext cx="2234400" cy="2487900"/>
          </a:xfrm>
          <a:prstGeom prst="rect">
            <a:avLst/>
          </a:prstGeom>
          <a:noFill/>
          <a:ln w="28575" cap="flat" cmpd="sng">
            <a:solidFill>
              <a:schemeClr val="accent1"/>
            </a:solidFill>
            <a:prstDash val="solid"/>
            <a:round/>
            <a:headEnd type="none" w="sm" len="sm"/>
            <a:tailEnd type="none" w="sm" len="sm"/>
          </a:ln>
        </p:spPr>
      </p:pic>
      <p:sp>
        <p:nvSpPr>
          <p:cNvPr id="14" name="TextBox 13">
            <a:extLst>
              <a:ext uri="{FF2B5EF4-FFF2-40B4-BE49-F238E27FC236}">
                <a16:creationId xmlns:a16="http://schemas.microsoft.com/office/drawing/2014/main" id="{C2280926-7A92-EC94-99F5-A3245D74AA48}"/>
              </a:ext>
            </a:extLst>
          </p:cNvPr>
          <p:cNvSpPr txBox="1"/>
          <p:nvPr/>
        </p:nvSpPr>
        <p:spPr>
          <a:xfrm>
            <a:off x="653925" y="2192603"/>
            <a:ext cx="5288692" cy="1200329"/>
          </a:xfrm>
          <a:prstGeom prst="rect">
            <a:avLst/>
          </a:prstGeom>
          <a:noFill/>
        </p:spPr>
        <p:txBody>
          <a:bodyPr wrap="square" rtlCol="0">
            <a:spAutoFit/>
          </a:bodyPr>
          <a:lstStyle/>
          <a:p>
            <a:pPr algn="ctr"/>
            <a:r>
              <a:rPr lang="en-US" sz="1800" dirty="0"/>
              <a:t>Among the various ethical frameworks  rational egoism stands out  as saying that a person should do what leads to their own personal long-term happiness.</a:t>
            </a:r>
          </a:p>
        </p:txBody>
      </p:sp>
      <p:sp>
        <p:nvSpPr>
          <p:cNvPr id="15" name="TextBox 14">
            <a:extLst>
              <a:ext uri="{FF2B5EF4-FFF2-40B4-BE49-F238E27FC236}">
                <a16:creationId xmlns:a16="http://schemas.microsoft.com/office/drawing/2014/main" id="{EC93A511-FD59-D499-D953-2EEB7D023BB5}"/>
              </a:ext>
            </a:extLst>
          </p:cNvPr>
          <p:cNvSpPr txBox="1"/>
          <p:nvPr/>
        </p:nvSpPr>
        <p:spPr>
          <a:xfrm>
            <a:off x="8490075" y="4547287"/>
            <a:ext cx="383438" cy="307777"/>
          </a:xfrm>
          <a:prstGeom prst="rect">
            <a:avLst/>
          </a:prstGeom>
          <a:noFill/>
        </p:spPr>
        <p:txBody>
          <a:bodyPr wrap="none" rtlCol="0">
            <a:spAutoFit/>
          </a:bodyPr>
          <a:lstStyle/>
          <a:p>
            <a:r>
              <a:rPr lang="en-US" dirty="0"/>
              <a:t>13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37"/>
                                        </p:tgtEl>
                                        <p:attrNameLst>
                                          <p:attrName>style.visibility</p:attrName>
                                        </p:attrNameLst>
                                      </p:cBhvr>
                                      <p:to>
                                        <p:strVal val="visible"/>
                                      </p:to>
                                    </p:set>
                                    <p:anim calcmode="lin" valueType="num">
                                      <p:cBhvr additive="base">
                                        <p:cTn id="7" dur="1000"/>
                                        <p:tgtEl>
                                          <p:spTgt spid="637"/>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646"/>
                                        </p:tgtEl>
                                        <p:attrNameLst>
                                          <p:attrName>style.visibility</p:attrName>
                                        </p:attrNameLst>
                                      </p:cBhvr>
                                      <p:to>
                                        <p:strVal val="visible"/>
                                      </p:to>
                                    </p:set>
                                    <p:anim calcmode="lin" valueType="num">
                                      <p:cBhvr additive="base">
                                        <p:cTn id="12" dur="1000"/>
                                        <p:tgtEl>
                                          <p:spTgt spid="646"/>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646"/>
                                        </p:tgtEl>
                                        <p:attrNameLst>
                                          <p:attrName>style.visibility</p:attrName>
                                        </p:attrNameLst>
                                      </p:cBhvr>
                                      <p:to>
                                        <p:strVal val="visible"/>
                                      </p:to>
                                    </p:set>
                                    <p:anim calcmode="lin" valueType="num">
                                      <p:cBhvr additive="base">
                                        <p:cTn id="17" dur="1000"/>
                                        <p:tgtEl>
                                          <p:spTgt spid="646"/>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C2C479-6684-8575-7B69-59F6ACAA077A}"/>
              </a:ext>
            </a:extLst>
          </p:cNvPr>
          <p:cNvSpPr>
            <a:spLocks noGrp="1"/>
          </p:cNvSpPr>
          <p:nvPr>
            <p:ph type="title"/>
          </p:nvPr>
        </p:nvSpPr>
        <p:spPr>
          <a:xfrm>
            <a:off x="1503850" y="933450"/>
            <a:ext cx="5858975" cy="857250"/>
          </a:xfrm>
        </p:spPr>
        <p:style>
          <a:lnRef idx="1">
            <a:schemeClr val="accent3"/>
          </a:lnRef>
          <a:fillRef idx="2">
            <a:schemeClr val="accent3"/>
          </a:fillRef>
          <a:effectRef idx="1">
            <a:schemeClr val="accent3"/>
          </a:effectRef>
          <a:fontRef idx="minor">
            <a:schemeClr val="dk1"/>
          </a:fontRef>
        </p:style>
        <p:txBody>
          <a:bodyPr/>
          <a:lstStyle/>
          <a:p>
            <a:pPr algn="ctr"/>
            <a:r>
              <a:rPr lang="en-US" sz="4400" dirty="0"/>
              <a:t>Examples</a:t>
            </a:r>
          </a:p>
        </p:txBody>
      </p:sp>
      <p:sp>
        <p:nvSpPr>
          <p:cNvPr id="3" name="Subtitle 2">
            <a:extLst>
              <a:ext uri="{FF2B5EF4-FFF2-40B4-BE49-F238E27FC236}">
                <a16:creationId xmlns:a16="http://schemas.microsoft.com/office/drawing/2014/main" id="{6A3BA84E-3260-2B04-C33E-D8F45433E84A}"/>
              </a:ext>
            </a:extLst>
          </p:cNvPr>
          <p:cNvSpPr>
            <a:spLocks noGrp="1"/>
          </p:cNvSpPr>
          <p:nvPr>
            <p:ph type="subTitle" idx="1"/>
          </p:nvPr>
        </p:nvSpPr>
        <p:spPr>
          <a:xfrm>
            <a:off x="1071563" y="2269233"/>
            <a:ext cx="7000874" cy="2507025"/>
          </a:xfrm>
        </p:spPr>
        <p:txBody>
          <a:bodyPr/>
          <a:lstStyle/>
          <a:p>
            <a:pPr algn="ctr"/>
            <a:r>
              <a:rPr lang="en-US" sz="1800" dirty="0"/>
              <a:t>An example of egoism might be a person who always</a:t>
            </a:r>
          </a:p>
          <a:p>
            <a:pPr algn="ctr"/>
            <a:r>
              <a:rPr lang="en-US" sz="1800" dirty="0"/>
              <a:t> chooses to work overtime to earn more money even if it means missing important their health this person prioritizes their relationships and well being which is an example of egoistic behavior</a:t>
            </a:r>
          </a:p>
        </p:txBody>
      </p:sp>
      <p:sp>
        <p:nvSpPr>
          <p:cNvPr id="4" name="TextBox 3">
            <a:extLst>
              <a:ext uri="{FF2B5EF4-FFF2-40B4-BE49-F238E27FC236}">
                <a16:creationId xmlns:a16="http://schemas.microsoft.com/office/drawing/2014/main" id="{7D0177D4-7AF6-D07C-FBB4-4644918398AE}"/>
              </a:ext>
            </a:extLst>
          </p:cNvPr>
          <p:cNvSpPr txBox="1"/>
          <p:nvPr/>
        </p:nvSpPr>
        <p:spPr>
          <a:xfrm>
            <a:off x="8760562" y="4538133"/>
            <a:ext cx="383438" cy="307777"/>
          </a:xfrm>
          <a:prstGeom prst="rect">
            <a:avLst/>
          </a:prstGeom>
          <a:noFill/>
        </p:spPr>
        <p:txBody>
          <a:bodyPr wrap="none" rtlCol="0">
            <a:spAutoFit/>
          </a:bodyPr>
          <a:lstStyle/>
          <a:p>
            <a:r>
              <a:rPr lang="en-US" dirty="0"/>
              <a:t>14</a:t>
            </a:r>
          </a:p>
        </p:txBody>
      </p:sp>
    </p:spTree>
    <p:extLst>
      <p:ext uri="{BB962C8B-B14F-4D97-AF65-F5344CB8AC3E}">
        <p14:creationId xmlns:p14="http://schemas.microsoft.com/office/powerpoint/2010/main" val="17732583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40D927-225F-AE13-23E5-BB1740E8FBB2}"/>
              </a:ext>
            </a:extLst>
          </p:cNvPr>
          <p:cNvSpPr txBox="1"/>
          <p:nvPr/>
        </p:nvSpPr>
        <p:spPr>
          <a:xfrm>
            <a:off x="1905930" y="2373697"/>
            <a:ext cx="5332135"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3600" dirty="0"/>
              <a:t>ETHICAL EGOISM</a:t>
            </a:r>
          </a:p>
        </p:txBody>
      </p:sp>
      <p:sp>
        <p:nvSpPr>
          <p:cNvPr id="5" name="Title 4">
            <a:extLst>
              <a:ext uri="{FF2B5EF4-FFF2-40B4-BE49-F238E27FC236}">
                <a16:creationId xmlns:a16="http://schemas.microsoft.com/office/drawing/2014/main" id="{DA51E462-3263-1B23-E29F-14A0C4ECE8A1}"/>
              </a:ext>
            </a:extLst>
          </p:cNvPr>
          <p:cNvSpPr>
            <a:spLocks noGrp="1"/>
          </p:cNvSpPr>
          <p:nvPr>
            <p:ph type="title"/>
          </p:nvPr>
        </p:nvSpPr>
        <p:spPr>
          <a:xfrm>
            <a:off x="3676650" y="1469358"/>
            <a:ext cx="1933575" cy="780514"/>
          </a:xfrm>
        </p:spPr>
        <p:style>
          <a:lnRef idx="2">
            <a:schemeClr val="dk1"/>
          </a:lnRef>
          <a:fillRef idx="1">
            <a:schemeClr val="lt1"/>
          </a:fillRef>
          <a:effectRef idx="0">
            <a:schemeClr val="dk1"/>
          </a:effectRef>
          <a:fontRef idx="minor">
            <a:schemeClr val="dk1"/>
          </a:fontRef>
        </p:style>
        <p:txBody>
          <a:bodyPr/>
          <a:lstStyle/>
          <a:p>
            <a:pPr algn="ctr"/>
            <a:r>
              <a:rPr lang="en-US" sz="4400" dirty="0">
                <a:solidFill>
                  <a:schemeClr val="tx1"/>
                </a:solidFill>
              </a:rPr>
              <a:t>05</a:t>
            </a:r>
          </a:p>
        </p:txBody>
      </p:sp>
      <p:sp>
        <p:nvSpPr>
          <p:cNvPr id="6" name="TextBox 5">
            <a:extLst>
              <a:ext uri="{FF2B5EF4-FFF2-40B4-BE49-F238E27FC236}">
                <a16:creationId xmlns:a16="http://schemas.microsoft.com/office/drawing/2014/main" id="{36BF7D8E-46D2-C4F2-85D9-CC15A5304620}"/>
              </a:ext>
            </a:extLst>
          </p:cNvPr>
          <p:cNvSpPr txBox="1"/>
          <p:nvPr/>
        </p:nvSpPr>
        <p:spPr>
          <a:xfrm>
            <a:off x="8625016" y="4547286"/>
            <a:ext cx="383438" cy="307777"/>
          </a:xfrm>
          <a:prstGeom prst="rect">
            <a:avLst/>
          </a:prstGeom>
          <a:noFill/>
        </p:spPr>
        <p:txBody>
          <a:bodyPr wrap="none" rtlCol="0">
            <a:spAutoFit/>
          </a:bodyPr>
          <a:lstStyle/>
          <a:p>
            <a:r>
              <a:rPr lang="en-US" dirty="0"/>
              <a:t>15</a:t>
            </a:r>
          </a:p>
        </p:txBody>
      </p:sp>
    </p:spTree>
    <p:extLst>
      <p:ext uri="{BB962C8B-B14F-4D97-AF65-F5344CB8AC3E}">
        <p14:creationId xmlns:p14="http://schemas.microsoft.com/office/powerpoint/2010/main" val="14344583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701"/>
        <p:cNvGrpSpPr/>
        <p:nvPr/>
      </p:nvGrpSpPr>
      <p:grpSpPr>
        <a:xfrm>
          <a:off x="0" y="0"/>
          <a:ext cx="0" cy="0"/>
          <a:chOff x="0" y="0"/>
          <a:chExt cx="0" cy="0"/>
        </a:xfrm>
      </p:grpSpPr>
      <p:sp>
        <p:nvSpPr>
          <p:cNvPr id="702" name="Google Shape;702;p81"/>
          <p:cNvSpPr txBox="1">
            <a:spLocks noGrp="1"/>
          </p:cNvSpPr>
          <p:nvPr>
            <p:ph type="title"/>
          </p:nvPr>
        </p:nvSpPr>
        <p:spPr>
          <a:xfrm>
            <a:off x="4366826" y="2699640"/>
            <a:ext cx="3818237" cy="694351"/>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1800" dirty="0">
                <a:latin typeface="+mn-lt"/>
              </a:rPr>
              <a:t>Ethical egoism is the normative position that moral agents ought to act in their own self interest it differs from psychological egoism which claims that people can only act in their self interest .</a:t>
            </a:r>
            <a:endParaRPr sz="1800" dirty="0">
              <a:latin typeface="+mn-lt"/>
            </a:endParaRPr>
          </a:p>
        </p:txBody>
      </p:sp>
      <p:sp>
        <p:nvSpPr>
          <p:cNvPr id="703" name="Google Shape;703;p81"/>
          <p:cNvSpPr txBox="1">
            <a:spLocks noGrp="1"/>
          </p:cNvSpPr>
          <p:nvPr>
            <p:ph type="title" idx="2"/>
          </p:nvPr>
        </p:nvSpPr>
        <p:spPr>
          <a:xfrm>
            <a:off x="3949213" y="861223"/>
            <a:ext cx="4818095" cy="850187"/>
          </a:xfrm>
          <a:prstGeom prst="rect">
            <a:avLst/>
          </a:prstGeom>
        </p:spPr>
        <p:style>
          <a:lnRef idx="1">
            <a:schemeClr val="accent3"/>
          </a:lnRef>
          <a:fillRef idx="2">
            <a:schemeClr val="accent3"/>
          </a:fillRef>
          <a:effectRef idx="1">
            <a:schemeClr val="accent3"/>
          </a:effectRef>
          <a:fontRef idx="minor">
            <a:schemeClr val="dk1"/>
          </a:fontRef>
        </p:style>
        <p:txBody>
          <a:bodyPr spcFirstLastPara="1" wrap="square" lIns="91425" tIns="91425" rIns="91425" bIns="91425" anchor="ctr" anchorCtr="0">
            <a:noAutofit/>
          </a:bodyPr>
          <a:lstStyle/>
          <a:p>
            <a:pPr marL="0" lvl="0" indent="0" algn="ctr" rtl="0">
              <a:spcBef>
                <a:spcPts val="0"/>
              </a:spcBef>
              <a:spcAft>
                <a:spcPts val="0"/>
              </a:spcAft>
              <a:buNone/>
            </a:pPr>
            <a:r>
              <a:rPr lang="en" sz="4000" dirty="0">
                <a:solidFill>
                  <a:schemeClr val="tx1"/>
                </a:solidFill>
              </a:rPr>
              <a:t>ETHICAL</a:t>
            </a:r>
            <a:r>
              <a:rPr lang="en" sz="4400" dirty="0">
                <a:solidFill>
                  <a:schemeClr val="tx1"/>
                </a:solidFill>
              </a:rPr>
              <a:t> </a:t>
            </a:r>
            <a:r>
              <a:rPr lang="en" sz="4000" dirty="0">
                <a:solidFill>
                  <a:schemeClr val="tx1"/>
                </a:solidFill>
              </a:rPr>
              <a:t>EGOISM</a:t>
            </a:r>
            <a:endParaRPr sz="4000" dirty="0">
              <a:solidFill>
                <a:schemeClr val="tx1"/>
              </a:solidFill>
            </a:endParaRPr>
          </a:p>
        </p:txBody>
      </p:sp>
      <p:pic>
        <p:nvPicPr>
          <p:cNvPr id="705" name="Google Shape;705;p81"/>
          <p:cNvPicPr preferRelativeResize="0"/>
          <p:nvPr/>
        </p:nvPicPr>
        <p:blipFill rotWithShape="1">
          <a:blip r:embed="rId3">
            <a:alphaModFix/>
          </a:blip>
          <a:srcRect l="33897"/>
          <a:stretch/>
        </p:blipFill>
        <p:spPr>
          <a:xfrm>
            <a:off x="665625" y="1113600"/>
            <a:ext cx="2896500" cy="2916300"/>
          </a:xfrm>
          <a:prstGeom prst="rect">
            <a:avLst/>
          </a:prstGeom>
          <a:noFill/>
          <a:ln w="28575" cap="flat" cmpd="sng">
            <a:solidFill>
              <a:schemeClr val="accent1"/>
            </a:solidFill>
            <a:prstDash val="solid"/>
            <a:round/>
            <a:headEnd type="none" w="sm" len="sm"/>
            <a:tailEnd type="none" w="sm" len="sm"/>
          </a:ln>
        </p:spPr>
      </p:pic>
      <p:sp>
        <p:nvSpPr>
          <p:cNvPr id="3" name="TextBox 2">
            <a:extLst>
              <a:ext uri="{FF2B5EF4-FFF2-40B4-BE49-F238E27FC236}">
                <a16:creationId xmlns:a16="http://schemas.microsoft.com/office/drawing/2014/main" id="{C4A2C0C3-C114-9D60-845F-0012AE10C1E0}"/>
              </a:ext>
            </a:extLst>
          </p:cNvPr>
          <p:cNvSpPr txBox="1"/>
          <p:nvPr/>
        </p:nvSpPr>
        <p:spPr>
          <a:xfrm>
            <a:off x="8575589" y="4537302"/>
            <a:ext cx="383438" cy="307777"/>
          </a:xfrm>
          <a:prstGeom prst="rect">
            <a:avLst/>
          </a:prstGeom>
          <a:noFill/>
        </p:spPr>
        <p:txBody>
          <a:bodyPr wrap="none" rtlCol="0">
            <a:spAutoFit/>
          </a:bodyPr>
          <a:lstStyle/>
          <a:p>
            <a:r>
              <a:rPr lang="en-US" dirty="0"/>
              <a:t>16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EB314-CBA3-7E0B-8CBF-568DCBF25281}"/>
              </a:ext>
            </a:extLst>
          </p:cNvPr>
          <p:cNvSpPr>
            <a:spLocks noGrp="1"/>
          </p:cNvSpPr>
          <p:nvPr>
            <p:ph type="title"/>
          </p:nvPr>
        </p:nvSpPr>
        <p:spPr>
          <a:xfrm>
            <a:off x="2017103" y="2247300"/>
            <a:ext cx="5404772" cy="648900"/>
          </a:xfrm>
        </p:spPr>
        <p:txBody>
          <a:bodyPr/>
          <a:lstStyle/>
          <a:p>
            <a:pPr algn="ctr"/>
            <a:r>
              <a:rPr lang="en-US" sz="1800" dirty="0">
                <a:latin typeface="+mn-lt"/>
              </a:rPr>
              <a:t>1.Bob believes that it’s morally right to do whatever is in his own best interest regardless of the consequences for others he might cheat lie or harm others if it benefit him personally.</a:t>
            </a:r>
          </a:p>
        </p:txBody>
      </p:sp>
      <p:sp>
        <p:nvSpPr>
          <p:cNvPr id="3" name="Title 2">
            <a:extLst>
              <a:ext uri="{FF2B5EF4-FFF2-40B4-BE49-F238E27FC236}">
                <a16:creationId xmlns:a16="http://schemas.microsoft.com/office/drawing/2014/main" id="{8AFB533F-D138-7E5C-FF69-ABB94375E4FF}"/>
              </a:ext>
            </a:extLst>
          </p:cNvPr>
          <p:cNvSpPr>
            <a:spLocks noGrp="1"/>
          </p:cNvSpPr>
          <p:nvPr>
            <p:ph type="title" idx="2"/>
          </p:nvPr>
        </p:nvSpPr>
        <p:spPr>
          <a:xfrm>
            <a:off x="2118323" y="833540"/>
            <a:ext cx="4907354" cy="764930"/>
          </a:xfrm>
        </p:spPr>
        <p:style>
          <a:lnRef idx="1">
            <a:schemeClr val="accent3"/>
          </a:lnRef>
          <a:fillRef idx="2">
            <a:schemeClr val="accent3"/>
          </a:fillRef>
          <a:effectRef idx="1">
            <a:schemeClr val="accent3"/>
          </a:effectRef>
          <a:fontRef idx="minor">
            <a:schemeClr val="dk1"/>
          </a:fontRef>
        </p:style>
        <p:txBody>
          <a:bodyPr/>
          <a:lstStyle/>
          <a:p>
            <a:pPr algn="ctr"/>
            <a:r>
              <a:rPr lang="en-US" sz="4400" dirty="0"/>
              <a:t>Examples</a:t>
            </a:r>
          </a:p>
        </p:txBody>
      </p:sp>
      <p:sp>
        <p:nvSpPr>
          <p:cNvPr id="6" name="TextBox 5">
            <a:extLst>
              <a:ext uri="{FF2B5EF4-FFF2-40B4-BE49-F238E27FC236}">
                <a16:creationId xmlns:a16="http://schemas.microsoft.com/office/drawing/2014/main" id="{8D241E99-BBFF-996A-F3F2-36B5F6DF0680}"/>
              </a:ext>
            </a:extLst>
          </p:cNvPr>
          <p:cNvSpPr txBox="1"/>
          <p:nvPr/>
        </p:nvSpPr>
        <p:spPr>
          <a:xfrm>
            <a:off x="8624711" y="4538133"/>
            <a:ext cx="383438" cy="307777"/>
          </a:xfrm>
          <a:prstGeom prst="rect">
            <a:avLst/>
          </a:prstGeom>
          <a:noFill/>
        </p:spPr>
        <p:txBody>
          <a:bodyPr wrap="none" rtlCol="0">
            <a:spAutoFit/>
          </a:bodyPr>
          <a:lstStyle/>
          <a:p>
            <a:r>
              <a:rPr lang="en-US" dirty="0"/>
              <a:t>17</a:t>
            </a:r>
          </a:p>
        </p:txBody>
      </p:sp>
      <p:sp>
        <p:nvSpPr>
          <p:cNvPr id="4" name="TextBox 3">
            <a:extLst>
              <a:ext uri="{FF2B5EF4-FFF2-40B4-BE49-F238E27FC236}">
                <a16:creationId xmlns:a16="http://schemas.microsoft.com/office/drawing/2014/main" id="{5E50FF3E-720D-D8CF-FCD3-03F2A10CCEC8}"/>
              </a:ext>
            </a:extLst>
          </p:cNvPr>
          <p:cNvSpPr txBox="1"/>
          <p:nvPr/>
        </p:nvSpPr>
        <p:spPr>
          <a:xfrm>
            <a:off x="1971675" y="3343275"/>
            <a:ext cx="5200650" cy="646331"/>
          </a:xfrm>
          <a:prstGeom prst="rect">
            <a:avLst/>
          </a:prstGeom>
          <a:noFill/>
        </p:spPr>
        <p:txBody>
          <a:bodyPr wrap="square" rtlCol="0">
            <a:spAutoFit/>
          </a:bodyPr>
          <a:lstStyle/>
          <a:p>
            <a:pPr algn="ctr"/>
            <a:r>
              <a:rPr lang="en-US" sz="1800" dirty="0"/>
              <a:t>2.Prescribes selfishness or self-interest to be the ultimate motivation for actions.</a:t>
            </a:r>
          </a:p>
        </p:txBody>
      </p:sp>
    </p:spTree>
    <p:extLst>
      <p:ext uri="{BB962C8B-B14F-4D97-AF65-F5344CB8AC3E}">
        <p14:creationId xmlns:p14="http://schemas.microsoft.com/office/powerpoint/2010/main" val="19800757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870"/>
        <p:cNvGrpSpPr/>
        <p:nvPr/>
      </p:nvGrpSpPr>
      <p:grpSpPr>
        <a:xfrm>
          <a:off x="0" y="0"/>
          <a:ext cx="0" cy="0"/>
          <a:chOff x="0" y="0"/>
          <a:chExt cx="0" cy="0"/>
        </a:xfrm>
      </p:grpSpPr>
      <p:sp>
        <p:nvSpPr>
          <p:cNvPr id="871" name="Google Shape;871;p88"/>
          <p:cNvSpPr txBox="1">
            <a:spLocks noGrp="1"/>
          </p:cNvSpPr>
          <p:nvPr>
            <p:ph type="title"/>
          </p:nvPr>
        </p:nvSpPr>
        <p:spPr>
          <a:xfrm>
            <a:off x="4584849" y="1206313"/>
            <a:ext cx="4068837" cy="780000"/>
          </a:xfrm>
          <a:prstGeom prst="rect">
            <a:avLst/>
          </a:prstGeom>
        </p:spPr>
        <p:style>
          <a:lnRef idx="1">
            <a:schemeClr val="accent3"/>
          </a:lnRef>
          <a:fillRef idx="2">
            <a:schemeClr val="accent3"/>
          </a:fillRef>
          <a:effectRef idx="1">
            <a:schemeClr val="accent3"/>
          </a:effectRef>
          <a:fontRef idx="minor">
            <a:schemeClr val="dk1"/>
          </a:fontRef>
        </p:style>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dirty="0"/>
              <a:t>CONCLUSION</a:t>
            </a:r>
            <a:endParaRPr dirty="0"/>
          </a:p>
        </p:txBody>
      </p:sp>
      <p:sp>
        <p:nvSpPr>
          <p:cNvPr id="872" name="Google Shape;872;p88"/>
          <p:cNvSpPr txBox="1">
            <a:spLocks noGrp="1"/>
          </p:cNvSpPr>
          <p:nvPr>
            <p:ph type="subTitle" idx="1"/>
          </p:nvPr>
        </p:nvSpPr>
        <p:spPr>
          <a:xfrm>
            <a:off x="4674059" y="2256036"/>
            <a:ext cx="3790319" cy="1900114"/>
          </a:xfrm>
          <a:prstGeom prst="rect">
            <a:avLst/>
          </a:prstGeom>
        </p:spPr>
        <p:txBody>
          <a:bodyPr spcFirstLastPara="1" wrap="square" lIns="91425" tIns="91425" rIns="91425" bIns="91425" anchor="t" anchorCtr="0">
            <a:noAutofit/>
          </a:bodyPr>
          <a:lstStyle/>
          <a:p>
            <a:pPr marL="0" lvl="0" indent="0" algn="ctr" rtl="0">
              <a:spcBef>
                <a:spcPts val="0"/>
              </a:spcBef>
              <a:spcAft>
                <a:spcPts val="1000"/>
              </a:spcAft>
              <a:buClr>
                <a:schemeClr val="dk1"/>
              </a:buClr>
              <a:buSzPts val="1100"/>
              <a:buFont typeface="Arial"/>
              <a:buNone/>
            </a:pPr>
            <a:r>
              <a:rPr lang="en-US" sz="2000" dirty="0"/>
              <a:t>Normative egoists argue from various positions that an individual ought to pursue his or her own interest.</a:t>
            </a:r>
            <a:endParaRPr sz="2000" dirty="0"/>
          </a:p>
        </p:txBody>
      </p:sp>
      <p:pic>
        <p:nvPicPr>
          <p:cNvPr id="873" name="Google Shape;873;p88"/>
          <p:cNvPicPr preferRelativeResize="0"/>
          <p:nvPr/>
        </p:nvPicPr>
        <p:blipFill>
          <a:blip r:embed="rId3">
            <a:alphaModFix/>
          </a:blip>
          <a:stretch>
            <a:fillRect/>
          </a:stretch>
        </p:blipFill>
        <p:spPr>
          <a:xfrm>
            <a:off x="243669" y="1082488"/>
            <a:ext cx="4068839" cy="2538042"/>
          </a:xfrm>
          <a:prstGeom prst="rect">
            <a:avLst/>
          </a:prstGeom>
          <a:noFill/>
          <a:ln w="28575" cap="flat" cmpd="sng">
            <a:solidFill>
              <a:schemeClr val="accent1"/>
            </a:solidFill>
            <a:prstDash val="solid"/>
            <a:round/>
            <a:headEnd type="none" w="sm" len="sm"/>
            <a:tailEnd type="none" w="sm" len="sm"/>
          </a:ln>
        </p:spPr>
      </p:pic>
      <p:sp>
        <p:nvSpPr>
          <p:cNvPr id="2" name="TextBox 1">
            <a:extLst>
              <a:ext uri="{FF2B5EF4-FFF2-40B4-BE49-F238E27FC236}">
                <a16:creationId xmlns:a16="http://schemas.microsoft.com/office/drawing/2014/main" id="{487AE81D-B5B7-C710-E0D2-22509093B206}"/>
              </a:ext>
            </a:extLst>
          </p:cNvPr>
          <p:cNvSpPr txBox="1"/>
          <p:nvPr/>
        </p:nvSpPr>
        <p:spPr>
          <a:xfrm>
            <a:off x="8653686" y="4549698"/>
            <a:ext cx="617274" cy="307777"/>
          </a:xfrm>
          <a:prstGeom prst="rect">
            <a:avLst/>
          </a:prstGeom>
          <a:noFill/>
        </p:spPr>
        <p:txBody>
          <a:bodyPr wrap="square" rtlCol="0">
            <a:spAutoFit/>
          </a:bodyPr>
          <a:lstStyle/>
          <a:p>
            <a:r>
              <a:rPr lang="en-US" dirty="0"/>
              <a:t>18</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871"/>
                                        </p:tgtEl>
                                        <p:attrNameLst>
                                          <p:attrName>style.visibility</p:attrName>
                                        </p:attrNameLst>
                                      </p:cBhvr>
                                      <p:to>
                                        <p:strVal val="visible"/>
                                      </p:to>
                                    </p:set>
                                    <p:anim calcmode="lin" valueType="num">
                                      <p:cBhvr additive="base">
                                        <p:cTn id="7" dur="1000"/>
                                        <p:tgtEl>
                                          <p:spTgt spid="871"/>
                                        </p:tgtEl>
                                        <p:attrNameLst>
                                          <p:attrName>ppt_x</p:attrName>
                                        </p:attrNameLst>
                                      </p:cBhvr>
                                      <p:tavLst>
                                        <p:tav tm="0">
                                          <p:val>
                                            <p:strVal val="#ppt_x+1"/>
                                          </p:val>
                                        </p:tav>
                                        <p:tav tm="100000">
                                          <p:val>
                                            <p:strVal val="#ppt_x"/>
                                          </p:val>
                                        </p:tav>
                                      </p:tavLst>
                                    </p:anim>
                                  </p:childTnLst>
                                </p:cTn>
                              </p:par>
                              <p:par>
                                <p:cTn id="8" presetID="2" presetClass="entr" presetSubtype="2" fill="hold" nodeType="withEffect">
                                  <p:stCondLst>
                                    <p:cond delay="0"/>
                                  </p:stCondLst>
                                  <p:childTnLst>
                                    <p:set>
                                      <p:cBhvr>
                                        <p:cTn id="9" dur="1" fill="hold">
                                          <p:stCondLst>
                                            <p:cond delay="0"/>
                                          </p:stCondLst>
                                        </p:cTn>
                                        <p:tgtEl>
                                          <p:spTgt spid="872"/>
                                        </p:tgtEl>
                                        <p:attrNameLst>
                                          <p:attrName>style.visibility</p:attrName>
                                        </p:attrNameLst>
                                      </p:cBhvr>
                                      <p:to>
                                        <p:strVal val="visible"/>
                                      </p:to>
                                    </p:set>
                                    <p:anim calcmode="lin" valueType="num">
                                      <p:cBhvr additive="base">
                                        <p:cTn id="10" dur="1000"/>
                                        <p:tgtEl>
                                          <p:spTgt spid="872"/>
                                        </p:tgtEl>
                                        <p:attrNameLst>
                                          <p:attrName>ppt_x</p:attrName>
                                        </p:attrNameLst>
                                      </p:cBhvr>
                                      <p:tavLst>
                                        <p:tav tm="0">
                                          <p:val>
                                            <p:strVal val="#ppt_x+1"/>
                                          </p:val>
                                        </p:tav>
                                        <p:tav tm="100000">
                                          <p:val>
                                            <p:strVal val="#ppt_x"/>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nodeType="clickEffect">
                                  <p:stCondLst>
                                    <p:cond delay="0"/>
                                  </p:stCondLst>
                                  <p:childTnLst>
                                    <p:set>
                                      <p:cBhvr>
                                        <p:cTn id="14" dur="1" fill="hold">
                                          <p:stCondLst>
                                            <p:cond delay="0"/>
                                          </p:stCondLst>
                                        </p:cTn>
                                        <p:tgtEl>
                                          <p:spTgt spid="873"/>
                                        </p:tgtEl>
                                        <p:attrNameLst>
                                          <p:attrName>style.visibility</p:attrName>
                                        </p:attrNameLst>
                                      </p:cBhvr>
                                      <p:to>
                                        <p:strVal val="visible"/>
                                      </p:to>
                                    </p:set>
                                    <p:anim calcmode="lin" valueType="num">
                                      <p:cBhvr additive="base">
                                        <p:cTn id="15" dur="1000"/>
                                        <p:tgtEl>
                                          <p:spTgt spid="873"/>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42D45-978E-5FE8-360B-43CA2DFCC45C}"/>
              </a:ext>
            </a:extLst>
          </p:cNvPr>
          <p:cNvSpPr>
            <a:spLocks noGrp="1"/>
          </p:cNvSpPr>
          <p:nvPr>
            <p:ph type="title"/>
          </p:nvPr>
        </p:nvSpPr>
        <p:spPr>
          <a:xfrm>
            <a:off x="1122450" y="1011759"/>
            <a:ext cx="6899100" cy="792356"/>
          </a:xfrm>
          <a:ln/>
        </p:spPr>
        <p:style>
          <a:lnRef idx="1">
            <a:schemeClr val="accent3"/>
          </a:lnRef>
          <a:fillRef idx="2">
            <a:schemeClr val="accent3"/>
          </a:fillRef>
          <a:effectRef idx="1">
            <a:schemeClr val="accent3"/>
          </a:effectRef>
          <a:fontRef idx="minor">
            <a:schemeClr val="dk1"/>
          </a:fontRef>
        </p:style>
        <p:txBody>
          <a:bodyPr/>
          <a:lstStyle/>
          <a:p>
            <a:r>
              <a:rPr lang="en-US" sz="4000" b="1" dirty="0"/>
              <a:t>REFLECTION</a:t>
            </a:r>
          </a:p>
        </p:txBody>
      </p:sp>
      <p:sp>
        <p:nvSpPr>
          <p:cNvPr id="3" name="TextBox 2">
            <a:extLst>
              <a:ext uri="{FF2B5EF4-FFF2-40B4-BE49-F238E27FC236}">
                <a16:creationId xmlns:a16="http://schemas.microsoft.com/office/drawing/2014/main" id="{E84A66A8-974F-F7F6-3B64-54E50FF9412E}"/>
              </a:ext>
            </a:extLst>
          </p:cNvPr>
          <p:cNvSpPr txBox="1"/>
          <p:nvPr/>
        </p:nvSpPr>
        <p:spPr>
          <a:xfrm>
            <a:off x="8519532" y="4516244"/>
            <a:ext cx="442750" cy="307777"/>
          </a:xfrm>
          <a:prstGeom prst="rect">
            <a:avLst/>
          </a:prstGeom>
          <a:noFill/>
        </p:spPr>
        <p:txBody>
          <a:bodyPr wrap="none" rtlCol="0">
            <a:spAutoFit/>
          </a:bodyPr>
          <a:lstStyle/>
          <a:p>
            <a:r>
              <a:rPr lang="en-US" dirty="0"/>
              <a:t>`19</a:t>
            </a:r>
          </a:p>
        </p:txBody>
      </p:sp>
      <p:sp>
        <p:nvSpPr>
          <p:cNvPr id="4" name="TextBox 3">
            <a:extLst>
              <a:ext uri="{FF2B5EF4-FFF2-40B4-BE49-F238E27FC236}">
                <a16:creationId xmlns:a16="http://schemas.microsoft.com/office/drawing/2014/main" id="{D57AED9D-5414-B83E-7E42-7D1DB9761A53}"/>
              </a:ext>
            </a:extLst>
          </p:cNvPr>
          <p:cNvSpPr txBox="1"/>
          <p:nvPr/>
        </p:nvSpPr>
        <p:spPr>
          <a:xfrm>
            <a:off x="1122450" y="2087259"/>
            <a:ext cx="6899100" cy="1815882"/>
          </a:xfrm>
          <a:prstGeom prst="rect">
            <a:avLst/>
          </a:prstGeom>
          <a:noFill/>
        </p:spPr>
        <p:txBody>
          <a:bodyPr wrap="square" rtlCol="0">
            <a:spAutoFit/>
          </a:bodyPr>
          <a:lstStyle/>
          <a:p>
            <a:pPr algn="ctr"/>
            <a:r>
              <a:rPr lang="en-US" sz="1600" dirty="0"/>
              <a:t>In my opinion one of the worst traits to have is selfishness and I feel that egoism is selfish</a:t>
            </a:r>
          </a:p>
          <a:p>
            <a:pPr algn="ctr"/>
            <a:endParaRPr lang="en-US" sz="1600" dirty="0"/>
          </a:p>
          <a:p>
            <a:pPr algn="ctr"/>
            <a:r>
              <a:rPr lang="en-US" sz="1600" dirty="0"/>
              <a:t>Perhaps people will be selfish with their time their energy or their money</a:t>
            </a:r>
          </a:p>
          <a:p>
            <a:pPr algn="ctr"/>
            <a:r>
              <a:rPr lang="en-US" sz="1600" dirty="0"/>
              <a:t> </a:t>
            </a:r>
          </a:p>
          <a:p>
            <a:pPr algn="ctr"/>
            <a:r>
              <a:rPr lang="en-US" sz="1600" dirty="0"/>
              <a:t>Of course we all want what is best for us but I don’t believe that this should come at the expense of somebody else or hurt somebody else</a:t>
            </a:r>
          </a:p>
        </p:txBody>
      </p:sp>
    </p:spTree>
    <p:extLst>
      <p:ext uri="{BB962C8B-B14F-4D97-AF65-F5344CB8AC3E}">
        <p14:creationId xmlns:p14="http://schemas.microsoft.com/office/powerpoint/2010/main" val="34348050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sp>
        <p:nvSpPr>
          <p:cNvPr id="511" name="Google Shape;511;p62"/>
          <p:cNvSpPr txBox="1">
            <a:spLocks noGrp="1"/>
          </p:cNvSpPr>
          <p:nvPr>
            <p:ph type="title"/>
          </p:nvPr>
        </p:nvSpPr>
        <p:spPr>
          <a:xfrm>
            <a:off x="-57705" y="1723436"/>
            <a:ext cx="2743199" cy="405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dirty="0"/>
              <a:t>INTRODUCTION</a:t>
            </a:r>
            <a:endParaRPr dirty="0"/>
          </a:p>
        </p:txBody>
      </p:sp>
      <p:sp>
        <p:nvSpPr>
          <p:cNvPr id="515" name="Google Shape;515;p62"/>
          <p:cNvSpPr txBox="1">
            <a:spLocks noGrp="1"/>
          </p:cNvSpPr>
          <p:nvPr>
            <p:ph type="title" idx="13"/>
          </p:nvPr>
        </p:nvSpPr>
        <p:spPr>
          <a:xfrm>
            <a:off x="511028" y="2346075"/>
            <a:ext cx="1072445"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200" dirty="0"/>
              <a:t>05</a:t>
            </a:r>
            <a:endParaRPr sz="3200" dirty="0"/>
          </a:p>
        </p:txBody>
      </p:sp>
      <p:sp>
        <p:nvSpPr>
          <p:cNvPr id="516" name="Google Shape;516;p62"/>
          <p:cNvSpPr txBox="1">
            <a:spLocks noGrp="1"/>
          </p:cNvSpPr>
          <p:nvPr>
            <p:ph type="title" idx="2"/>
          </p:nvPr>
        </p:nvSpPr>
        <p:spPr>
          <a:xfrm>
            <a:off x="560329" y="1215499"/>
            <a:ext cx="1103545"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200" dirty="0"/>
              <a:t>01</a:t>
            </a:r>
            <a:endParaRPr sz="3200" dirty="0"/>
          </a:p>
        </p:txBody>
      </p:sp>
      <p:sp>
        <p:nvSpPr>
          <p:cNvPr id="517" name="Google Shape;517;p62"/>
          <p:cNvSpPr txBox="1">
            <a:spLocks noGrp="1"/>
          </p:cNvSpPr>
          <p:nvPr>
            <p:ph type="title" idx="3"/>
          </p:nvPr>
        </p:nvSpPr>
        <p:spPr>
          <a:xfrm>
            <a:off x="4351266" y="1749682"/>
            <a:ext cx="3086618" cy="595819"/>
          </a:xfrm>
          <a:prstGeom prst="rect">
            <a:avLst/>
          </a:prstGeom>
        </p:spPr>
        <p:txBody>
          <a:bodyPr spcFirstLastPara="1" wrap="square" lIns="91425" tIns="91425" rIns="91425" bIns="91425" anchor="t" anchorCtr="0">
            <a:noAutofit/>
          </a:bodyPr>
          <a:lstStyle/>
          <a:p>
            <a:pPr lvl="0" rtl="0">
              <a:spcBef>
                <a:spcPts val="0"/>
              </a:spcBef>
              <a:spcAft>
                <a:spcPts val="0"/>
              </a:spcAft>
              <a:buClr>
                <a:schemeClr val="dk1"/>
              </a:buClr>
              <a:buSzPts val="1100"/>
            </a:pPr>
            <a:r>
              <a:rPr lang="en" sz="2000" dirty="0"/>
              <a:t> PSYCHOLOGICAL  EGOISM</a:t>
            </a:r>
            <a:endParaRPr sz="2000" dirty="0"/>
          </a:p>
        </p:txBody>
      </p:sp>
      <p:sp>
        <p:nvSpPr>
          <p:cNvPr id="519" name="Google Shape;519;p62"/>
          <p:cNvSpPr txBox="1">
            <a:spLocks noGrp="1"/>
          </p:cNvSpPr>
          <p:nvPr>
            <p:ph type="title" idx="6"/>
          </p:nvPr>
        </p:nvSpPr>
        <p:spPr>
          <a:xfrm>
            <a:off x="6970719" y="1771274"/>
            <a:ext cx="2336400" cy="405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2000" dirty="0"/>
              <a:t>NORMATIVE EGOISM</a:t>
            </a:r>
            <a:endParaRPr sz="2000" dirty="0"/>
          </a:p>
        </p:txBody>
      </p:sp>
      <p:sp>
        <p:nvSpPr>
          <p:cNvPr id="520" name="Google Shape;520;p62"/>
          <p:cNvSpPr txBox="1">
            <a:spLocks noGrp="1"/>
          </p:cNvSpPr>
          <p:nvPr>
            <p:ph type="title" idx="7"/>
          </p:nvPr>
        </p:nvSpPr>
        <p:spPr>
          <a:xfrm>
            <a:off x="7682411" y="1169785"/>
            <a:ext cx="8112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200" dirty="0"/>
              <a:t>04</a:t>
            </a:r>
            <a:endParaRPr sz="3200" dirty="0"/>
          </a:p>
        </p:txBody>
      </p:sp>
      <p:sp>
        <p:nvSpPr>
          <p:cNvPr id="521" name="Google Shape;521;p62"/>
          <p:cNvSpPr txBox="1">
            <a:spLocks noGrp="1"/>
          </p:cNvSpPr>
          <p:nvPr>
            <p:ph type="title" idx="9"/>
          </p:nvPr>
        </p:nvSpPr>
        <p:spPr>
          <a:xfrm>
            <a:off x="-104469" y="2891069"/>
            <a:ext cx="2336400" cy="392284"/>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2000" dirty="0"/>
              <a:t>RATIONAL EGOISM</a:t>
            </a:r>
            <a:endParaRPr sz="2000" dirty="0"/>
          </a:p>
        </p:txBody>
      </p:sp>
      <p:sp>
        <p:nvSpPr>
          <p:cNvPr id="523" name="Google Shape;523;p62"/>
          <p:cNvSpPr txBox="1">
            <a:spLocks noGrp="1"/>
          </p:cNvSpPr>
          <p:nvPr>
            <p:ph type="title" idx="15"/>
          </p:nvPr>
        </p:nvSpPr>
        <p:spPr>
          <a:xfrm>
            <a:off x="2393647" y="2979839"/>
            <a:ext cx="2336400" cy="405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2000" dirty="0"/>
              <a:t>ETHICAL EGOISM</a:t>
            </a:r>
            <a:endParaRPr sz="2000" dirty="0"/>
          </a:p>
        </p:txBody>
      </p:sp>
      <p:sp>
        <p:nvSpPr>
          <p:cNvPr id="524" name="Google Shape;524;p62"/>
          <p:cNvSpPr txBox="1">
            <a:spLocks noGrp="1"/>
          </p:cNvSpPr>
          <p:nvPr>
            <p:ph type="title" idx="16"/>
          </p:nvPr>
        </p:nvSpPr>
        <p:spPr>
          <a:xfrm>
            <a:off x="3053898" y="2421054"/>
            <a:ext cx="8112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200" dirty="0"/>
              <a:t>06</a:t>
            </a:r>
            <a:endParaRPr sz="3200" dirty="0"/>
          </a:p>
        </p:txBody>
      </p:sp>
      <p:sp>
        <p:nvSpPr>
          <p:cNvPr id="526" name="Google Shape;526;p62"/>
          <p:cNvSpPr txBox="1">
            <a:spLocks noGrp="1"/>
          </p:cNvSpPr>
          <p:nvPr>
            <p:ph type="title" idx="18"/>
          </p:nvPr>
        </p:nvSpPr>
        <p:spPr>
          <a:xfrm>
            <a:off x="2011879" y="4127241"/>
            <a:ext cx="2560121" cy="405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CONCLUSION</a:t>
            </a:r>
            <a:endParaRPr dirty="0"/>
          </a:p>
        </p:txBody>
      </p:sp>
      <p:sp>
        <p:nvSpPr>
          <p:cNvPr id="527" name="Google Shape;527;p62"/>
          <p:cNvSpPr txBox="1">
            <a:spLocks noGrp="1"/>
          </p:cNvSpPr>
          <p:nvPr>
            <p:ph type="title" idx="19"/>
          </p:nvPr>
        </p:nvSpPr>
        <p:spPr>
          <a:xfrm>
            <a:off x="7682411" y="2445759"/>
            <a:ext cx="8112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200" dirty="0"/>
              <a:t>08</a:t>
            </a:r>
            <a:endParaRPr sz="3200" dirty="0"/>
          </a:p>
        </p:txBody>
      </p:sp>
      <p:sp>
        <p:nvSpPr>
          <p:cNvPr id="529" name="Google Shape;529;p62"/>
          <p:cNvSpPr txBox="1">
            <a:spLocks noGrp="1"/>
          </p:cNvSpPr>
          <p:nvPr>
            <p:ph type="title" idx="21"/>
          </p:nvPr>
        </p:nvSpPr>
        <p:spPr>
          <a:xfrm>
            <a:off x="2231931" y="480625"/>
            <a:ext cx="44793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u="sng" dirty="0"/>
              <a:t>Table of contents</a:t>
            </a:r>
            <a:endParaRPr b="1" u="sng" dirty="0"/>
          </a:p>
        </p:txBody>
      </p:sp>
      <p:sp>
        <p:nvSpPr>
          <p:cNvPr id="2" name="TextBox 1">
            <a:extLst>
              <a:ext uri="{FF2B5EF4-FFF2-40B4-BE49-F238E27FC236}">
                <a16:creationId xmlns:a16="http://schemas.microsoft.com/office/drawing/2014/main" id="{E7334ABE-3298-7DB9-B80C-0A5FDEB37692}"/>
              </a:ext>
            </a:extLst>
          </p:cNvPr>
          <p:cNvSpPr txBox="1"/>
          <p:nvPr/>
        </p:nvSpPr>
        <p:spPr>
          <a:xfrm>
            <a:off x="5408768" y="3539733"/>
            <a:ext cx="811200" cy="584775"/>
          </a:xfrm>
          <a:prstGeom prst="rect">
            <a:avLst/>
          </a:prstGeom>
          <a:noFill/>
        </p:spPr>
        <p:txBody>
          <a:bodyPr wrap="square" rtlCol="0">
            <a:spAutoFit/>
          </a:bodyPr>
          <a:lstStyle/>
          <a:p>
            <a:pPr algn="ctr"/>
            <a:r>
              <a:rPr lang="en-US" sz="3200" dirty="0">
                <a:latin typeface="Vidaloka" panose="020B0604020202020204" charset="0"/>
              </a:rPr>
              <a:t>10</a:t>
            </a:r>
          </a:p>
        </p:txBody>
      </p:sp>
      <p:sp>
        <p:nvSpPr>
          <p:cNvPr id="3" name="TextBox 2">
            <a:extLst>
              <a:ext uri="{FF2B5EF4-FFF2-40B4-BE49-F238E27FC236}">
                <a16:creationId xmlns:a16="http://schemas.microsoft.com/office/drawing/2014/main" id="{FAB7AFB0-5F70-0670-0DAC-C45D5A23E396}"/>
              </a:ext>
            </a:extLst>
          </p:cNvPr>
          <p:cNvSpPr txBox="1"/>
          <p:nvPr/>
        </p:nvSpPr>
        <p:spPr>
          <a:xfrm>
            <a:off x="6872653" y="2984729"/>
            <a:ext cx="2336400" cy="400110"/>
          </a:xfrm>
          <a:prstGeom prst="rect">
            <a:avLst/>
          </a:prstGeom>
          <a:noFill/>
        </p:spPr>
        <p:txBody>
          <a:bodyPr wrap="square" rtlCol="0">
            <a:spAutoFit/>
          </a:bodyPr>
          <a:lstStyle/>
          <a:p>
            <a:pPr algn="ctr"/>
            <a:r>
              <a:rPr lang="en-US" sz="2000" dirty="0">
                <a:latin typeface="Vidaloka" panose="020B0604020202020204" charset="0"/>
              </a:rPr>
              <a:t>REFLECTION</a:t>
            </a:r>
          </a:p>
        </p:txBody>
      </p:sp>
      <p:sp>
        <p:nvSpPr>
          <p:cNvPr id="4" name="TextBox 3">
            <a:extLst>
              <a:ext uri="{FF2B5EF4-FFF2-40B4-BE49-F238E27FC236}">
                <a16:creationId xmlns:a16="http://schemas.microsoft.com/office/drawing/2014/main" id="{15A54D35-0460-5AE1-FD8A-A8AB565B4BC1}"/>
              </a:ext>
            </a:extLst>
          </p:cNvPr>
          <p:cNvSpPr txBox="1"/>
          <p:nvPr/>
        </p:nvSpPr>
        <p:spPr>
          <a:xfrm>
            <a:off x="2765524" y="3661746"/>
            <a:ext cx="1021948" cy="584775"/>
          </a:xfrm>
          <a:prstGeom prst="rect">
            <a:avLst/>
          </a:prstGeom>
          <a:noFill/>
        </p:spPr>
        <p:txBody>
          <a:bodyPr wrap="square" rtlCol="0">
            <a:spAutoFit/>
          </a:bodyPr>
          <a:lstStyle/>
          <a:p>
            <a:pPr algn="ctr"/>
            <a:r>
              <a:rPr lang="en-US" sz="3200" dirty="0">
                <a:latin typeface="Vidaloka" panose="020B0604020202020204" charset="0"/>
              </a:rPr>
              <a:t>09</a:t>
            </a:r>
          </a:p>
        </p:txBody>
      </p:sp>
      <p:sp>
        <p:nvSpPr>
          <p:cNvPr id="6" name="TextBox 5">
            <a:extLst>
              <a:ext uri="{FF2B5EF4-FFF2-40B4-BE49-F238E27FC236}">
                <a16:creationId xmlns:a16="http://schemas.microsoft.com/office/drawing/2014/main" id="{91D0B2A3-67FC-ECAC-24C3-B73665AF44A1}"/>
              </a:ext>
            </a:extLst>
          </p:cNvPr>
          <p:cNvSpPr txBox="1"/>
          <p:nvPr/>
        </p:nvSpPr>
        <p:spPr>
          <a:xfrm>
            <a:off x="4730047" y="4124508"/>
            <a:ext cx="2402074" cy="461665"/>
          </a:xfrm>
          <a:prstGeom prst="rect">
            <a:avLst/>
          </a:prstGeom>
          <a:noFill/>
        </p:spPr>
        <p:txBody>
          <a:bodyPr wrap="square" rtlCol="0">
            <a:spAutoFit/>
          </a:bodyPr>
          <a:lstStyle/>
          <a:p>
            <a:pPr algn="ctr"/>
            <a:r>
              <a:rPr lang="en-US" sz="2400" dirty="0">
                <a:latin typeface="Vidaloka" panose="020B0604020202020204" charset="0"/>
              </a:rPr>
              <a:t>REFERENCES</a:t>
            </a:r>
          </a:p>
        </p:txBody>
      </p:sp>
      <p:sp>
        <p:nvSpPr>
          <p:cNvPr id="8" name="TextBox 7">
            <a:extLst>
              <a:ext uri="{FF2B5EF4-FFF2-40B4-BE49-F238E27FC236}">
                <a16:creationId xmlns:a16="http://schemas.microsoft.com/office/drawing/2014/main" id="{9F921043-D889-8725-BFC2-803F089D9C75}"/>
              </a:ext>
            </a:extLst>
          </p:cNvPr>
          <p:cNvSpPr txBox="1"/>
          <p:nvPr/>
        </p:nvSpPr>
        <p:spPr>
          <a:xfrm>
            <a:off x="8602133" y="4554271"/>
            <a:ext cx="678856" cy="307777"/>
          </a:xfrm>
          <a:prstGeom prst="rect">
            <a:avLst/>
          </a:prstGeom>
          <a:noFill/>
        </p:spPr>
        <p:txBody>
          <a:bodyPr wrap="square" rtlCol="0">
            <a:spAutoFit/>
          </a:bodyPr>
          <a:lstStyle/>
          <a:p>
            <a:r>
              <a:rPr lang="en-US" dirty="0"/>
              <a:t>2</a:t>
            </a:r>
          </a:p>
        </p:txBody>
      </p:sp>
      <p:sp>
        <p:nvSpPr>
          <p:cNvPr id="7" name="Title 6">
            <a:extLst>
              <a:ext uri="{FF2B5EF4-FFF2-40B4-BE49-F238E27FC236}">
                <a16:creationId xmlns:a16="http://schemas.microsoft.com/office/drawing/2014/main" id="{FB6C9286-3DAF-F065-9CC0-93BC12C01318}"/>
              </a:ext>
            </a:extLst>
          </p:cNvPr>
          <p:cNvSpPr>
            <a:spLocks noGrp="1"/>
          </p:cNvSpPr>
          <p:nvPr>
            <p:ph type="title" idx="4"/>
          </p:nvPr>
        </p:nvSpPr>
        <p:spPr>
          <a:xfrm>
            <a:off x="5514636" y="1198971"/>
            <a:ext cx="811200" cy="572700"/>
          </a:xfrm>
        </p:spPr>
        <p:txBody>
          <a:bodyPr/>
          <a:lstStyle/>
          <a:p>
            <a:r>
              <a:rPr lang="en-US" sz="3200" dirty="0"/>
              <a:t>03</a:t>
            </a:r>
          </a:p>
        </p:txBody>
      </p:sp>
      <p:sp>
        <p:nvSpPr>
          <p:cNvPr id="10" name="TextBox 9">
            <a:extLst>
              <a:ext uri="{FF2B5EF4-FFF2-40B4-BE49-F238E27FC236}">
                <a16:creationId xmlns:a16="http://schemas.microsoft.com/office/drawing/2014/main" id="{7B2DDAED-6FE1-EDFC-FB8C-BBD11812B611}"/>
              </a:ext>
            </a:extLst>
          </p:cNvPr>
          <p:cNvSpPr txBox="1"/>
          <p:nvPr/>
        </p:nvSpPr>
        <p:spPr>
          <a:xfrm>
            <a:off x="5482957" y="2464010"/>
            <a:ext cx="811200" cy="584775"/>
          </a:xfrm>
          <a:prstGeom prst="rect">
            <a:avLst/>
          </a:prstGeom>
          <a:noFill/>
        </p:spPr>
        <p:txBody>
          <a:bodyPr wrap="square" rtlCol="0">
            <a:spAutoFit/>
          </a:bodyPr>
          <a:lstStyle/>
          <a:p>
            <a:pPr algn="ctr"/>
            <a:r>
              <a:rPr lang="en-US" sz="3200" dirty="0">
                <a:latin typeface="Vidaloka" panose="020B0604020202020204" charset="0"/>
              </a:rPr>
              <a:t>07</a:t>
            </a:r>
          </a:p>
        </p:txBody>
      </p:sp>
      <p:sp>
        <p:nvSpPr>
          <p:cNvPr id="12" name="TextBox 11">
            <a:extLst>
              <a:ext uri="{FF2B5EF4-FFF2-40B4-BE49-F238E27FC236}">
                <a16:creationId xmlns:a16="http://schemas.microsoft.com/office/drawing/2014/main" id="{FA02D9B8-F2DE-9020-E923-2D412954076A}"/>
              </a:ext>
            </a:extLst>
          </p:cNvPr>
          <p:cNvSpPr txBox="1"/>
          <p:nvPr/>
        </p:nvSpPr>
        <p:spPr>
          <a:xfrm>
            <a:off x="2500925" y="1748897"/>
            <a:ext cx="2378329" cy="461665"/>
          </a:xfrm>
          <a:prstGeom prst="rect">
            <a:avLst/>
          </a:prstGeom>
          <a:noFill/>
        </p:spPr>
        <p:txBody>
          <a:bodyPr wrap="square" rtlCol="0">
            <a:spAutoFit/>
          </a:bodyPr>
          <a:lstStyle/>
          <a:p>
            <a:pPr algn="ctr"/>
            <a:r>
              <a:rPr lang="en-US" sz="2400" dirty="0">
                <a:latin typeface="Vidaloka" panose="020B0604020202020204" charset="0"/>
                <a:ea typeface="Verdana" panose="020B0604030504040204" pitchFamily="34" charset="0"/>
              </a:rPr>
              <a:t>OBJECTIVE</a:t>
            </a:r>
          </a:p>
        </p:txBody>
      </p:sp>
      <p:sp>
        <p:nvSpPr>
          <p:cNvPr id="13" name="TextBox 12">
            <a:extLst>
              <a:ext uri="{FF2B5EF4-FFF2-40B4-BE49-F238E27FC236}">
                <a16:creationId xmlns:a16="http://schemas.microsoft.com/office/drawing/2014/main" id="{01057EEE-4637-D7EC-3DDB-D81563ADB8A7}"/>
              </a:ext>
            </a:extLst>
          </p:cNvPr>
          <p:cNvSpPr txBox="1"/>
          <p:nvPr/>
        </p:nvSpPr>
        <p:spPr>
          <a:xfrm>
            <a:off x="3459498" y="1257108"/>
            <a:ext cx="655949" cy="584775"/>
          </a:xfrm>
          <a:prstGeom prst="rect">
            <a:avLst/>
          </a:prstGeom>
          <a:noFill/>
        </p:spPr>
        <p:txBody>
          <a:bodyPr wrap="none" rtlCol="0">
            <a:spAutoFit/>
          </a:bodyPr>
          <a:lstStyle/>
          <a:p>
            <a:r>
              <a:rPr lang="en-US" sz="3200" dirty="0">
                <a:latin typeface="Vidaloka" panose="020B0604020202020204" charset="0"/>
              </a:rPr>
              <a:t>02</a:t>
            </a:r>
          </a:p>
        </p:txBody>
      </p:sp>
      <p:sp>
        <p:nvSpPr>
          <p:cNvPr id="14" name="TextBox 13">
            <a:extLst>
              <a:ext uri="{FF2B5EF4-FFF2-40B4-BE49-F238E27FC236}">
                <a16:creationId xmlns:a16="http://schemas.microsoft.com/office/drawing/2014/main" id="{D0112295-1AD2-A35E-24D7-B1C26FDB04D9}"/>
              </a:ext>
            </a:extLst>
          </p:cNvPr>
          <p:cNvSpPr txBox="1"/>
          <p:nvPr/>
        </p:nvSpPr>
        <p:spPr>
          <a:xfrm>
            <a:off x="4879254" y="2992732"/>
            <a:ext cx="2036070" cy="461665"/>
          </a:xfrm>
          <a:prstGeom prst="rect">
            <a:avLst/>
          </a:prstGeom>
          <a:noFill/>
        </p:spPr>
        <p:txBody>
          <a:bodyPr wrap="square" rtlCol="0">
            <a:spAutoFit/>
          </a:bodyPr>
          <a:lstStyle/>
          <a:p>
            <a:pPr algn="ctr"/>
            <a:r>
              <a:rPr lang="en-US" sz="2400" dirty="0">
                <a:latin typeface="Vidaloka" panose="020B0604020202020204" charset="0"/>
              </a:rPr>
              <a:t>EXAMPLES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529"/>
                                        </p:tgtEl>
                                        <p:attrNameLst>
                                          <p:attrName>style.visibility</p:attrName>
                                        </p:attrNameLst>
                                      </p:cBhvr>
                                      <p:to>
                                        <p:strVal val="visible"/>
                                      </p:to>
                                    </p:set>
                                    <p:anim calcmode="lin" valueType="num">
                                      <p:cBhvr additive="base">
                                        <p:cTn id="7" dur="1000"/>
                                        <p:tgtEl>
                                          <p:spTgt spid="529"/>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511"/>
                                        </p:tgtEl>
                                        <p:attrNameLst>
                                          <p:attrName>style.visibility</p:attrName>
                                        </p:attrNameLst>
                                      </p:cBhvr>
                                      <p:to>
                                        <p:strVal val="visible"/>
                                      </p:to>
                                    </p:set>
                                    <p:anim calcmode="lin" valueType="num">
                                      <p:cBhvr additive="base">
                                        <p:cTn id="12" dur="1000"/>
                                        <p:tgtEl>
                                          <p:spTgt spid="511"/>
                                        </p:tgtEl>
                                        <p:attrNameLst>
                                          <p:attrName>ppt_x</p:attrName>
                                        </p:attrNameLst>
                                      </p:cBhvr>
                                      <p:tavLst>
                                        <p:tav tm="0">
                                          <p:val>
                                            <p:strVal val="#ppt_x+1"/>
                                          </p:val>
                                        </p:tav>
                                        <p:tav tm="100000">
                                          <p:val>
                                            <p:strVal val="#ppt_x"/>
                                          </p:val>
                                        </p:tav>
                                      </p:tavLst>
                                    </p:anim>
                                  </p:childTnLst>
                                </p:cTn>
                              </p:par>
                              <p:par>
                                <p:cTn id="13" presetID="2" presetClass="entr" presetSubtype="2" fill="hold" nodeType="withEffect">
                                  <p:stCondLst>
                                    <p:cond delay="0"/>
                                  </p:stCondLst>
                                  <p:childTnLst>
                                    <p:set>
                                      <p:cBhvr>
                                        <p:cTn id="14" dur="1" fill="hold">
                                          <p:stCondLst>
                                            <p:cond delay="0"/>
                                          </p:stCondLst>
                                        </p:cTn>
                                        <p:tgtEl>
                                          <p:spTgt spid="516"/>
                                        </p:tgtEl>
                                        <p:attrNameLst>
                                          <p:attrName>style.visibility</p:attrName>
                                        </p:attrNameLst>
                                      </p:cBhvr>
                                      <p:to>
                                        <p:strVal val="visible"/>
                                      </p:to>
                                    </p:set>
                                    <p:anim calcmode="lin" valueType="num">
                                      <p:cBhvr additive="base">
                                        <p:cTn id="15" dur="1000"/>
                                        <p:tgtEl>
                                          <p:spTgt spid="516"/>
                                        </p:tgtEl>
                                        <p:attrNameLst>
                                          <p:attrName>ppt_x</p:attrName>
                                        </p:attrNameLst>
                                      </p:cBhvr>
                                      <p:tavLst>
                                        <p:tav tm="0">
                                          <p:val>
                                            <p:strVal val="#ppt_x+1"/>
                                          </p:val>
                                        </p:tav>
                                        <p:tav tm="100000">
                                          <p:val>
                                            <p:strVal val="#ppt_x"/>
                                          </p:val>
                                        </p:tav>
                                      </p:tavLst>
                                    </p:anim>
                                  </p:childTnLst>
                                </p:cTn>
                              </p:par>
                              <p:par>
                                <p:cTn id="16" presetID="2" presetClass="entr" presetSubtype="2" fill="hold" nodeType="withEffect">
                                  <p:stCondLst>
                                    <p:cond delay="0"/>
                                  </p:stCondLst>
                                  <p:childTnLst>
                                    <p:set>
                                      <p:cBhvr>
                                        <p:cTn id="17" dur="1" fill="hold">
                                          <p:stCondLst>
                                            <p:cond delay="0"/>
                                          </p:stCondLst>
                                        </p:cTn>
                                        <p:tgtEl>
                                          <p:spTgt spid="517"/>
                                        </p:tgtEl>
                                        <p:attrNameLst>
                                          <p:attrName>style.visibility</p:attrName>
                                        </p:attrNameLst>
                                      </p:cBhvr>
                                      <p:to>
                                        <p:strVal val="visible"/>
                                      </p:to>
                                    </p:set>
                                    <p:anim calcmode="lin" valueType="num">
                                      <p:cBhvr additive="base">
                                        <p:cTn id="18" dur="1000"/>
                                        <p:tgtEl>
                                          <p:spTgt spid="517"/>
                                        </p:tgtEl>
                                        <p:attrNameLst>
                                          <p:attrName>ppt_x</p:attrName>
                                        </p:attrNameLst>
                                      </p:cBhvr>
                                      <p:tavLst>
                                        <p:tav tm="0">
                                          <p:val>
                                            <p:strVal val="#ppt_x+1"/>
                                          </p:val>
                                        </p:tav>
                                        <p:tav tm="100000">
                                          <p:val>
                                            <p:strVal val="#ppt_x"/>
                                          </p:val>
                                        </p:tav>
                                      </p:tavLst>
                                    </p:anim>
                                  </p:childTnLst>
                                </p:cTn>
                              </p:par>
                              <p:par>
                                <p:cTn id="19" presetID="2" presetClass="entr" presetSubtype="2" fill="hold" nodeType="withEffect">
                                  <p:stCondLst>
                                    <p:cond delay="0"/>
                                  </p:stCondLst>
                                  <p:childTnLst>
                                    <p:set>
                                      <p:cBhvr>
                                        <p:cTn id="20" dur="1" fill="hold">
                                          <p:stCondLst>
                                            <p:cond delay="0"/>
                                          </p:stCondLst>
                                        </p:cTn>
                                        <p:tgtEl>
                                          <p:spTgt spid="519"/>
                                        </p:tgtEl>
                                        <p:attrNameLst>
                                          <p:attrName>style.visibility</p:attrName>
                                        </p:attrNameLst>
                                      </p:cBhvr>
                                      <p:to>
                                        <p:strVal val="visible"/>
                                      </p:to>
                                    </p:set>
                                    <p:anim calcmode="lin" valueType="num">
                                      <p:cBhvr additive="base">
                                        <p:cTn id="21" dur="1000"/>
                                        <p:tgtEl>
                                          <p:spTgt spid="519"/>
                                        </p:tgtEl>
                                        <p:attrNameLst>
                                          <p:attrName>ppt_x</p:attrName>
                                        </p:attrNameLst>
                                      </p:cBhvr>
                                      <p:tavLst>
                                        <p:tav tm="0">
                                          <p:val>
                                            <p:strVal val="#ppt_x+1"/>
                                          </p:val>
                                        </p:tav>
                                        <p:tav tm="100000">
                                          <p:val>
                                            <p:strVal val="#ppt_x"/>
                                          </p:val>
                                        </p:tav>
                                      </p:tavLst>
                                    </p:anim>
                                  </p:childTnLst>
                                </p:cTn>
                              </p:par>
                              <p:par>
                                <p:cTn id="22" presetID="2" presetClass="entr" presetSubtype="2" fill="hold" nodeType="withEffect">
                                  <p:stCondLst>
                                    <p:cond delay="0"/>
                                  </p:stCondLst>
                                  <p:childTnLst>
                                    <p:set>
                                      <p:cBhvr>
                                        <p:cTn id="23" dur="1" fill="hold">
                                          <p:stCondLst>
                                            <p:cond delay="0"/>
                                          </p:stCondLst>
                                        </p:cTn>
                                        <p:tgtEl>
                                          <p:spTgt spid="520"/>
                                        </p:tgtEl>
                                        <p:attrNameLst>
                                          <p:attrName>style.visibility</p:attrName>
                                        </p:attrNameLst>
                                      </p:cBhvr>
                                      <p:to>
                                        <p:strVal val="visible"/>
                                      </p:to>
                                    </p:set>
                                    <p:anim calcmode="lin" valueType="num">
                                      <p:cBhvr additive="base">
                                        <p:cTn id="24" dur="1000"/>
                                        <p:tgtEl>
                                          <p:spTgt spid="520"/>
                                        </p:tgtEl>
                                        <p:attrNameLst>
                                          <p:attrName>ppt_x</p:attrName>
                                        </p:attrNameLst>
                                      </p:cBhvr>
                                      <p:tavLst>
                                        <p:tav tm="0">
                                          <p:val>
                                            <p:strVal val="#ppt_x+1"/>
                                          </p:val>
                                        </p:tav>
                                        <p:tav tm="100000">
                                          <p:val>
                                            <p:strVal val="#ppt_x"/>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515"/>
                                        </p:tgtEl>
                                        <p:attrNameLst>
                                          <p:attrName>style.visibility</p:attrName>
                                        </p:attrNameLst>
                                      </p:cBhvr>
                                      <p:to>
                                        <p:strVal val="visible"/>
                                      </p:to>
                                    </p:set>
                                    <p:anim calcmode="lin" valueType="num">
                                      <p:cBhvr additive="base">
                                        <p:cTn id="29" dur="1000"/>
                                        <p:tgtEl>
                                          <p:spTgt spid="515"/>
                                        </p:tgtEl>
                                        <p:attrNameLst>
                                          <p:attrName>ppt_x</p:attrName>
                                        </p:attrNameLst>
                                      </p:cBhvr>
                                      <p:tavLst>
                                        <p:tav tm="0">
                                          <p:val>
                                            <p:strVal val="#ppt_x+1"/>
                                          </p:val>
                                        </p:tav>
                                        <p:tav tm="100000">
                                          <p:val>
                                            <p:strVal val="#ppt_x"/>
                                          </p:val>
                                        </p:tav>
                                      </p:tavLst>
                                    </p:anim>
                                  </p:childTnLst>
                                </p:cTn>
                              </p:par>
                              <p:par>
                                <p:cTn id="30" presetID="2" presetClass="entr" presetSubtype="2" fill="hold" nodeType="withEffect">
                                  <p:stCondLst>
                                    <p:cond delay="0"/>
                                  </p:stCondLst>
                                  <p:childTnLst>
                                    <p:set>
                                      <p:cBhvr>
                                        <p:cTn id="31" dur="1" fill="hold">
                                          <p:stCondLst>
                                            <p:cond delay="0"/>
                                          </p:stCondLst>
                                        </p:cTn>
                                        <p:tgtEl>
                                          <p:spTgt spid="521"/>
                                        </p:tgtEl>
                                        <p:attrNameLst>
                                          <p:attrName>style.visibility</p:attrName>
                                        </p:attrNameLst>
                                      </p:cBhvr>
                                      <p:to>
                                        <p:strVal val="visible"/>
                                      </p:to>
                                    </p:set>
                                    <p:anim calcmode="lin" valueType="num">
                                      <p:cBhvr additive="base">
                                        <p:cTn id="32" dur="1000"/>
                                        <p:tgtEl>
                                          <p:spTgt spid="521"/>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523"/>
                                        </p:tgtEl>
                                        <p:attrNameLst>
                                          <p:attrName>style.visibility</p:attrName>
                                        </p:attrNameLst>
                                      </p:cBhvr>
                                      <p:to>
                                        <p:strVal val="visible"/>
                                      </p:to>
                                    </p:set>
                                    <p:anim calcmode="lin" valueType="num">
                                      <p:cBhvr additive="base">
                                        <p:cTn id="37" dur="1000"/>
                                        <p:tgtEl>
                                          <p:spTgt spid="523"/>
                                        </p:tgtEl>
                                        <p:attrNameLst>
                                          <p:attrName>ppt_x</p:attrName>
                                        </p:attrNameLst>
                                      </p:cBhvr>
                                      <p:tavLst>
                                        <p:tav tm="0">
                                          <p:val>
                                            <p:strVal val="#ppt_x+1"/>
                                          </p:val>
                                        </p:tav>
                                        <p:tav tm="100000">
                                          <p:val>
                                            <p:strVal val="#ppt_x"/>
                                          </p:val>
                                        </p:tav>
                                      </p:tavLst>
                                    </p:anim>
                                  </p:childTnLst>
                                </p:cTn>
                              </p:par>
                              <p:par>
                                <p:cTn id="38" presetID="2" presetClass="entr" presetSubtype="2" fill="hold" nodeType="withEffect">
                                  <p:stCondLst>
                                    <p:cond delay="0"/>
                                  </p:stCondLst>
                                  <p:childTnLst>
                                    <p:set>
                                      <p:cBhvr>
                                        <p:cTn id="39" dur="1" fill="hold">
                                          <p:stCondLst>
                                            <p:cond delay="0"/>
                                          </p:stCondLst>
                                        </p:cTn>
                                        <p:tgtEl>
                                          <p:spTgt spid="524"/>
                                        </p:tgtEl>
                                        <p:attrNameLst>
                                          <p:attrName>style.visibility</p:attrName>
                                        </p:attrNameLst>
                                      </p:cBhvr>
                                      <p:to>
                                        <p:strVal val="visible"/>
                                      </p:to>
                                    </p:set>
                                    <p:anim calcmode="lin" valueType="num">
                                      <p:cBhvr additive="base">
                                        <p:cTn id="40" dur="1000"/>
                                        <p:tgtEl>
                                          <p:spTgt spid="524"/>
                                        </p:tgtEl>
                                        <p:attrNameLst>
                                          <p:attrName>ppt_x</p:attrName>
                                        </p:attrNameLst>
                                      </p:cBhvr>
                                      <p:tavLst>
                                        <p:tav tm="0">
                                          <p:val>
                                            <p:strVal val="#ppt_x+1"/>
                                          </p:val>
                                        </p:tav>
                                        <p:tav tm="100000">
                                          <p:val>
                                            <p:strVal val="#ppt_x"/>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nodeType="clickEffect">
                                  <p:stCondLst>
                                    <p:cond delay="0"/>
                                  </p:stCondLst>
                                  <p:childTnLst>
                                    <p:set>
                                      <p:cBhvr>
                                        <p:cTn id="44" dur="1" fill="hold">
                                          <p:stCondLst>
                                            <p:cond delay="0"/>
                                          </p:stCondLst>
                                        </p:cTn>
                                        <p:tgtEl>
                                          <p:spTgt spid="526"/>
                                        </p:tgtEl>
                                        <p:attrNameLst>
                                          <p:attrName>style.visibility</p:attrName>
                                        </p:attrNameLst>
                                      </p:cBhvr>
                                      <p:to>
                                        <p:strVal val="visible"/>
                                      </p:to>
                                    </p:set>
                                    <p:anim calcmode="lin" valueType="num">
                                      <p:cBhvr additive="base">
                                        <p:cTn id="45" dur="1000"/>
                                        <p:tgtEl>
                                          <p:spTgt spid="526"/>
                                        </p:tgtEl>
                                        <p:attrNameLst>
                                          <p:attrName>ppt_x</p:attrName>
                                        </p:attrNameLst>
                                      </p:cBhvr>
                                      <p:tavLst>
                                        <p:tav tm="0">
                                          <p:val>
                                            <p:strVal val="#ppt_x+1"/>
                                          </p:val>
                                        </p:tav>
                                        <p:tav tm="100000">
                                          <p:val>
                                            <p:strVal val="#ppt_x"/>
                                          </p:val>
                                        </p:tav>
                                      </p:tavLst>
                                    </p:anim>
                                  </p:childTnLst>
                                </p:cTn>
                              </p:par>
                              <p:par>
                                <p:cTn id="46" presetID="2" presetClass="entr" presetSubtype="2" fill="hold" nodeType="withEffect">
                                  <p:stCondLst>
                                    <p:cond delay="0"/>
                                  </p:stCondLst>
                                  <p:childTnLst>
                                    <p:set>
                                      <p:cBhvr>
                                        <p:cTn id="47" dur="1" fill="hold">
                                          <p:stCondLst>
                                            <p:cond delay="0"/>
                                          </p:stCondLst>
                                        </p:cTn>
                                        <p:tgtEl>
                                          <p:spTgt spid="527"/>
                                        </p:tgtEl>
                                        <p:attrNameLst>
                                          <p:attrName>style.visibility</p:attrName>
                                        </p:attrNameLst>
                                      </p:cBhvr>
                                      <p:to>
                                        <p:strVal val="visible"/>
                                      </p:to>
                                    </p:set>
                                    <p:anim calcmode="lin" valueType="num">
                                      <p:cBhvr additive="base">
                                        <p:cTn id="48" dur="1000"/>
                                        <p:tgtEl>
                                          <p:spTgt spid="527"/>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E2A47"/>
        </a:solidFill>
        <a:effectLst/>
      </p:bgPr>
    </p:bg>
    <p:spTree>
      <p:nvGrpSpPr>
        <p:cNvPr id="1" name="Shape 9573"/>
        <p:cNvGrpSpPr/>
        <p:nvPr/>
      </p:nvGrpSpPr>
      <p:grpSpPr>
        <a:xfrm>
          <a:off x="0" y="0"/>
          <a:ext cx="0" cy="0"/>
          <a:chOff x="0" y="0"/>
          <a:chExt cx="0" cy="0"/>
        </a:xfrm>
      </p:grpSpPr>
      <p:sp>
        <p:nvSpPr>
          <p:cNvPr id="3" name="TextBox 2">
            <a:extLst>
              <a:ext uri="{FF2B5EF4-FFF2-40B4-BE49-F238E27FC236}">
                <a16:creationId xmlns:a16="http://schemas.microsoft.com/office/drawing/2014/main" id="{C3AB2F87-07BB-8E59-4676-BE7250B8B7D6}"/>
              </a:ext>
            </a:extLst>
          </p:cNvPr>
          <p:cNvSpPr txBox="1"/>
          <p:nvPr/>
        </p:nvSpPr>
        <p:spPr>
          <a:xfrm>
            <a:off x="2107580" y="707597"/>
            <a:ext cx="4928839" cy="707886"/>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pPr algn="ctr"/>
            <a:r>
              <a:rPr lang="en-US" sz="4000" dirty="0"/>
              <a:t>REFERENCES</a:t>
            </a:r>
          </a:p>
        </p:txBody>
      </p:sp>
      <p:sp>
        <p:nvSpPr>
          <p:cNvPr id="5" name="TextBox 4">
            <a:extLst>
              <a:ext uri="{FF2B5EF4-FFF2-40B4-BE49-F238E27FC236}">
                <a16:creationId xmlns:a16="http://schemas.microsoft.com/office/drawing/2014/main" id="{5F1C3AF8-E279-1038-96D0-4E7EEF84DB28}"/>
              </a:ext>
            </a:extLst>
          </p:cNvPr>
          <p:cNvSpPr txBox="1"/>
          <p:nvPr/>
        </p:nvSpPr>
        <p:spPr>
          <a:xfrm>
            <a:off x="8474927" y="4505093"/>
            <a:ext cx="740277" cy="307777"/>
          </a:xfrm>
          <a:prstGeom prst="rect">
            <a:avLst/>
          </a:prstGeom>
          <a:noFill/>
        </p:spPr>
        <p:txBody>
          <a:bodyPr wrap="square" rtlCol="0">
            <a:spAutoFit/>
          </a:bodyPr>
          <a:lstStyle/>
          <a:p>
            <a:r>
              <a:rPr lang="en-US" dirty="0"/>
              <a:t>20</a:t>
            </a:r>
          </a:p>
        </p:txBody>
      </p:sp>
      <p:sp>
        <p:nvSpPr>
          <p:cNvPr id="2" name="TextBox 1">
            <a:extLst>
              <a:ext uri="{FF2B5EF4-FFF2-40B4-BE49-F238E27FC236}">
                <a16:creationId xmlns:a16="http://schemas.microsoft.com/office/drawing/2014/main" id="{353E8E1F-B739-BCDF-D02A-36DB59361855}"/>
              </a:ext>
            </a:extLst>
          </p:cNvPr>
          <p:cNvSpPr txBox="1"/>
          <p:nvPr/>
        </p:nvSpPr>
        <p:spPr>
          <a:xfrm>
            <a:off x="-361951" y="2081414"/>
            <a:ext cx="9663011" cy="523220"/>
          </a:xfrm>
          <a:prstGeom prst="rect">
            <a:avLst/>
          </a:prstGeom>
          <a:noFill/>
        </p:spPr>
        <p:txBody>
          <a:bodyPr wrap="square" rtlCol="0">
            <a:spAutoFit/>
          </a:bodyPr>
          <a:lstStyle/>
          <a:p>
            <a:pPr algn="ctr"/>
            <a:r>
              <a:rPr lang="en-US" dirty="0">
                <a:solidFill>
                  <a:schemeClr val="bg1"/>
                </a:solidFill>
              </a:rPr>
              <a:t>. Shaver, R. (2023, January 9). Egoism. Stanford Encyclopedia of Philosophy. Retrieved March 29, 2023, from https://plato.stanford.edu/entries/egoism/</a:t>
            </a:r>
          </a:p>
        </p:txBody>
      </p:sp>
      <p:sp>
        <p:nvSpPr>
          <p:cNvPr id="7" name="TextBox 6">
            <a:extLst>
              <a:ext uri="{FF2B5EF4-FFF2-40B4-BE49-F238E27FC236}">
                <a16:creationId xmlns:a16="http://schemas.microsoft.com/office/drawing/2014/main" id="{CFC6FD28-3CBE-1199-3597-04CE78313B03}"/>
              </a:ext>
            </a:extLst>
          </p:cNvPr>
          <p:cNvSpPr txBox="1"/>
          <p:nvPr/>
        </p:nvSpPr>
        <p:spPr>
          <a:xfrm>
            <a:off x="83344" y="2746555"/>
            <a:ext cx="8977312" cy="738664"/>
          </a:xfrm>
          <a:prstGeom prst="rect">
            <a:avLst/>
          </a:prstGeom>
          <a:noFill/>
        </p:spPr>
        <p:txBody>
          <a:bodyPr wrap="square">
            <a:spAutoFit/>
          </a:bodyPr>
          <a:lstStyle/>
          <a:p>
            <a:pPr algn="ctr"/>
            <a:r>
              <a:rPr lang="en-US" dirty="0">
                <a:solidFill>
                  <a:schemeClr val="bg1"/>
                </a:solidFill>
              </a:rPr>
              <a:t>2.Overall, J., &amp;amp; Gedeon, S. (2023). Rational egoism virtue-based ethical beliefs and subjective happiness: An empirical investigation. Philosophy of management. Retrieved March 29, 2023, from https://www.ncbi.nlm.nih.gov/pmc/articles/PMC9335463/</a:t>
            </a:r>
            <a:r>
              <a:rPr lang="en-US" dirty="0"/>
              <a:t>. </a:t>
            </a:r>
            <a:endParaRPr lang="en-US" dirty="0">
              <a:solidFill>
                <a:schemeClr val="bg1"/>
              </a:solidFill>
            </a:endParaRPr>
          </a:p>
        </p:txBody>
      </p:sp>
      <p:sp>
        <p:nvSpPr>
          <p:cNvPr id="11" name="TextBox 10">
            <a:extLst>
              <a:ext uri="{FF2B5EF4-FFF2-40B4-BE49-F238E27FC236}">
                <a16:creationId xmlns:a16="http://schemas.microsoft.com/office/drawing/2014/main" id="{7B59F509-FABE-4770-A1AC-70A3FA143073}"/>
              </a:ext>
            </a:extLst>
          </p:cNvPr>
          <p:cNvSpPr txBox="1"/>
          <p:nvPr/>
        </p:nvSpPr>
        <p:spPr>
          <a:xfrm>
            <a:off x="1002565" y="3627140"/>
            <a:ext cx="7472362" cy="523220"/>
          </a:xfrm>
          <a:prstGeom prst="rect">
            <a:avLst/>
          </a:prstGeom>
          <a:noFill/>
        </p:spPr>
        <p:txBody>
          <a:bodyPr wrap="square">
            <a:spAutoFit/>
          </a:bodyPr>
          <a:lstStyle/>
          <a:p>
            <a:pPr algn="ctr"/>
            <a:r>
              <a:rPr lang="en-US" dirty="0">
                <a:solidFill>
                  <a:schemeClr val="bg1">
                    <a:lumMod val="95000"/>
                  </a:schemeClr>
                </a:solidFill>
              </a:rPr>
              <a:t>3.</a:t>
            </a:r>
            <a:r>
              <a:rPr lang="en-US" dirty="0"/>
              <a:t> </a:t>
            </a:r>
            <a:r>
              <a:rPr lang="en-US" dirty="0">
                <a:solidFill>
                  <a:schemeClr val="bg1">
                    <a:lumMod val="95000"/>
                  </a:schemeClr>
                </a:solidFill>
              </a:rPr>
              <a:t>Internet encyclopedia of philosophy. (n.d.). Retrieved March 29, 2023, from https://iep.utm.edu/egoism\</a:t>
            </a:r>
          </a:p>
        </p:txBody>
      </p:sp>
      <p:sp>
        <p:nvSpPr>
          <p:cNvPr id="12" name="TextBox 11">
            <a:extLst>
              <a:ext uri="{FF2B5EF4-FFF2-40B4-BE49-F238E27FC236}">
                <a16:creationId xmlns:a16="http://schemas.microsoft.com/office/drawing/2014/main" id="{C3D5604A-E299-C5E9-A24B-38F94A8FFC6C}"/>
              </a:ext>
            </a:extLst>
          </p:cNvPr>
          <p:cNvSpPr txBox="1"/>
          <p:nvPr/>
        </p:nvSpPr>
        <p:spPr>
          <a:xfrm>
            <a:off x="-4762" y="2048530"/>
            <a:ext cx="337131" cy="307777"/>
          </a:xfrm>
          <a:prstGeom prst="rect">
            <a:avLst/>
          </a:prstGeom>
          <a:noFill/>
        </p:spPr>
        <p:txBody>
          <a:bodyPr wrap="square" rtlCol="0">
            <a:spAutoFit/>
          </a:bodyPr>
          <a:lstStyle/>
          <a:p>
            <a:r>
              <a:rPr lang="en-US" dirty="0">
                <a:solidFill>
                  <a:schemeClr val="bg1"/>
                </a:solidFill>
              </a:rPr>
              <a:t>1</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433"/>
        <p:cNvGrpSpPr/>
        <p:nvPr/>
      </p:nvGrpSpPr>
      <p:grpSpPr>
        <a:xfrm>
          <a:off x="0" y="0"/>
          <a:ext cx="0" cy="0"/>
          <a:chOff x="0" y="0"/>
          <a:chExt cx="0" cy="0"/>
        </a:xfrm>
      </p:grpSpPr>
      <p:pic>
        <p:nvPicPr>
          <p:cNvPr id="1441" name="Google Shape;1441;p110"/>
          <p:cNvPicPr preferRelativeResize="0"/>
          <p:nvPr/>
        </p:nvPicPr>
        <p:blipFill>
          <a:blip r:embed="rId3">
            <a:alphaModFix/>
          </a:blip>
          <a:stretch>
            <a:fillRect/>
          </a:stretch>
        </p:blipFill>
        <p:spPr>
          <a:xfrm>
            <a:off x="4282069" y="981307"/>
            <a:ext cx="4572000" cy="2604189"/>
          </a:xfrm>
          <a:prstGeom prst="rect">
            <a:avLst/>
          </a:prstGeom>
          <a:noFill/>
          <a:ln w="28575" cap="flat" cmpd="sng">
            <a:solidFill>
              <a:schemeClr val="accent1"/>
            </a:solidFill>
            <a:prstDash val="solid"/>
            <a:round/>
            <a:headEnd type="none" w="sm" len="sm"/>
            <a:tailEnd type="none" w="sm" len="sm"/>
          </a:ln>
        </p:spPr>
      </p:pic>
      <p:sp>
        <p:nvSpPr>
          <p:cNvPr id="6" name="TextBox 5">
            <a:extLst>
              <a:ext uri="{FF2B5EF4-FFF2-40B4-BE49-F238E27FC236}">
                <a16:creationId xmlns:a16="http://schemas.microsoft.com/office/drawing/2014/main" id="{6EFB1366-723A-5E5A-4150-F45C491D5A98}"/>
              </a:ext>
            </a:extLst>
          </p:cNvPr>
          <p:cNvSpPr txBox="1"/>
          <p:nvPr/>
        </p:nvSpPr>
        <p:spPr>
          <a:xfrm>
            <a:off x="236197" y="1265615"/>
            <a:ext cx="3936382" cy="707886"/>
          </a:xfrm>
          <a:prstGeom prst="rect">
            <a:avLst/>
          </a:prstGeom>
          <a:noFill/>
          <a:ln w="9525" cap="flat" cmpd="sng" algn="ctr">
            <a:solidFill>
              <a:schemeClr val="accent2"/>
            </a:solidFill>
            <a:prstDash val="solid"/>
            <a:round/>
            <a:headEnd type="none" w="med" len="med"/>
            <a:tailEnd type="none" w="med" len="med"/>
          </a:ln>
          <a:effectLst>
            <a:reflection blurRad="6350" stA="50000" endA="300" endPos="55000" dir="5400000" sy="-100000" algn="bl" rotWithShape="0"/>
          </a:effectLst>
        </p:spPr>
        <p:style>
          <a:lnRef idx="0">
            <a:scrgbClr r="0" g="0" b="0"/>
          </a:lnRef>
          <a:fillRef idx="0">
            <a:scrgbClr r="0" g="0" b="0"/>
          </a:fillRef>
          <a:effectRef idx="0">
            <a:scrgbClr r="0" g="0" b="0"/>
          </a:effectRef>
          <a:fontRef idx="minor">
            <a:schemeClr val="accent2"/>
          </a:fontRef>
        </p:style>
        <p:txBody>
          <a:bodyPr wrap="square" rtlCol="0">
            <a:spAutoFit/>
          </a:bodyPr>
          <a:lstStyle/>
          <a:p>
            <a:pPr algn="ctr"/>
            <a:r>
              <a:rPr lang="en-US" sz="4000" dirty="0">
                <a:solidFill>
                  <a:schemeClr val="accent5">
                    <a:lumMod val="60000"/>
                    <a:lumOff val="40000"/>
                  </a:schemeClr>
                </a:solidFill>
                <a:highlight>
                  <a:srgbClr val="C0C0C0"/>
                </a:highlight>
              </a:rPr>
              <a:t>THANK YOU!</a:t>
            </a:r>
          </a:p>
        </p:txBody>
      </p:sp>
      <p:sp>
        <p:nvSpPr>
          <p:cNvPr id="7" name="TextBox 6">
            <a:extLst>
              <a:ext uri="{FF2B5EF4-FFF2-40B4-BE49-F238E27FC236}">
                <a16:creationId xmlns:a16="http://schemas.microsoft.com/office/drawing/2014/main" id="{A8B5B56D-6222-B02E-60A4-DB0A193A3141}"/>
              </a:ext>
            </a:extLst>
          </p:cNvPr>
          <p:cNvSpPr txBox="1"/>
          <p:nvPr/>
        </p:nvSpPr>
        <p:spPr>
          <a:xfrm>
            <a:off x="-367990" y="2417861"/>
            <a:ext cx="5144756" cy="369332"/>
          </a:xfrm>
          <a:prstGeom prst="rect">
            <a:avLst/>
          </a:prstGeom>
          <a:noFill/>
        </p:spPr>
        <p:txBody>
          <a:bodyPr wrap="square" rtlCol="0">
            <a:spAutoFit/>
          </a:bodyPr>
          <a:lstStyle/>
          <a:p>
            <a:pPr algn="ctr"/>
            <a:r>
              <a:rPr lang="en-US" sz="1800" dirty="0">
                <a:solidFill>
                  <a:schemeClr val="bg1">
                    <a:lumMod val="50000"/>
                  </a:schemeClr>
                </a:solidFill>
              </a:rPr>
              <a:t>DO YOU HAVE ANY QUESTIONS??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441"/>
                                        </p:tgtEl>
                                        <p:attrNameLst>
                                          <p:attrName>style.visibility</p:attrName>
                                        </p:attrNameLst>
                                      </p:cBhvr>
                                      <p:to>
                                        <p:strVal val="visible"/>
                                      </p:to>
                                    </p:set>
                                    <p:anim calcmode="lin" valueType="num">
                                      <p:cBhvr additive="base">
                                        <p:cTn id="7" dur="1000"/>
                                        <p:tgtEl>
                                          <p:spTgt spid="144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7783BB-5B76-9E2A-559B-7AF55DCF1A79}"/>
              </a:ext>
            </a:extLst>
          </p:cNvPr>
          <p:cNvSpPr>
            <a:spLocks noGrp="1"/>
          </p:cNvSpPr>
          <p:nvPr>
            <p:ph type="title"/>
          </p:nvPr>
        </p:nvSpPr>
        <p:spPr>
          <a:xfrm>
            <a:off x="2356534" y="1036274"/>
            <a:ext cx="4688322" cy="854659"/>
          </a:xfrm>
        </p:spPr>
        <p:style>
          <a:lnRef idx="1">
            <a:schemeClr val="accent3"/>
          </a:lnRef>
          <a:fillRef idx="2">
            <a:schemeClr val="accent3"/>
          </a:fillRef>
          <a:effectRef idx="1">
            <a:schemeClr val="accent3"/>
          </a:effectRef>
          <a:fontRef idx="minor">
            <a:schemeClr val="dk1"/>
          </a:fontRef>
        </p:style>
        <p:txBody>
          <a:bodyPr/>
          <a:lstStyle/>
          <a:p>
            <a:pPr algn="ctr"/>
            <a:r>
              <a:rPr lang="en-US" sz="4400" dirty="0"/>
              <a:t>Objective</a:t>
            </a:r>
          </a:p>
        </p:txBody>
      </p:sp>
      <p:sp>
        <p:nvSpPr>
          <p:cNvPr id="3" name="Subtitle 2">
            <a:extLst>
              <a:ext uri="{FF2B5EF4-FFF2-40B4-BE49-F238E27FC236}">
                <a16:creationId xmlns:a16="http://schemas.microsoft.com/office/drawing/2014/main" id="{3D80D2F6-D44B-2E4B-5ADD-85069B1805A9}"/>
              </a:ext>
            </a:extLst>
          </p:cNvPr>
          <p:cNvSpPr>
            <a:spLocks noGrp="1"/>
          </p:cNvSpPr>
          <p:nvPr>
            <p:ph type="subTitle" idx="1"/>
          </p:nvPr>
        </p:nvSpPr>
        <p:spPr>
          <a:xfrm>
            <a:off x="1201139" y="2873765"/>
            <a:ext cx="6999112" cy="935182"/>
          </a:xfrm>
        </p:spPr>
        <p:txBody>
          <a:bodyPr/>
          <a:lstStyle/>
          <a:p>
            <a:pPr algn="ctr"/>
            <a:r>
              <a:rPr lang="en-US" sz="2000" dirty="0"/>
              <a:t>1. Describing what is egoism</a:t>
            </a:r>
          </a:p>
          <a:p>
            <a:pPr algn="ctr"/>
            <a:r>
              <a:rPr lang="en-US" sz="2000" dirty="0"/>
              <a:t>2.Stating the different types of egoism</a:t>
            </a:r>
          </a:p>
        </p:txBody>
      </p:sp>
      <p:sp>
        <p:nvSpPr>
          <p:cNvPr id="4" name="TextBox 3">
            <a:extLst>
              <a:ext uri="{FF2B5EF4-FFF2-40B4-BE49-F238E27FC236}">
                <a16:creationId xmlns:a16="http://schemas.microsoft.com/office/drawing/2014/main" id="{9D70A50A-3565-4DB0-A988-6B45EE3AA167}"/>
              </a:ext>
            </a:extLst>
          </p:cNvPr>
          <p:cNvSpPr txBox="1"/>
          <p:nvPr/>
        </p:nvSpPr>
        <p:spPr>
          <a:xfrm>
            <a:off x="8647289" y="4515555"/>
            <a:ext cx="284052" cy="307777"/>
          </a:xfrm>
          <a:prstGeom prst="rect">
            <a:avLst/>
          </a:prstGeom>
          <a:noFill/>
        </p:spPr>
        <p:txBody>
          <a:bodyPr wrap="none" rtlCol="0">
            <a:spAutoFit/>
          </a:bodyPr>
          <a:lstStyle/>
          <a:p>
            <a:r>
              <a:rPr lang="en-US" dirty="0"/>
              <a:t>3</a:t>
            </a:r>
          </a:p>
        </p:txBody>
      </p:sp>
      <p:sp>
        <p:nvSpPr>
          <p:cNvPr id="5" name="TextBox 4">
            <a:extLst>
              <a:ext uri="{FF2B5EF4-FFF2-40B4-BE49-F238E27FC236}">
                <a16:creationId xmlns:a16="http://schemas.microsoft.com/office/drawing/2014/main" id="{1D3DEFA4-E7CA-67A8-C33B-C12C6C59D3E0}"/>
              </a:ext>
            </a:extLst>
          </p:cNvPr>
          <p:cNvSpPr txBox="1"/>
          <p:nvPr/>
        </p:nvSpPr>
        <p:spPr>
          <a:xfrm>
            <a:off x="612076" y="2297801"/>
            <a:ext cx="8177239" cy="461665"/>
          </a:xfrm>
          <a:prstGeom prst="rect">
            <a:avLst/>
          </a:prstGeom>
          <a:noFill/>
        </p:spPr>
        <p:txBody>
          <a:bodyPr wrap="none" rtlCol="0">
            <a:spAutoFit/>
          </a:bodyPr>
          <a:lstStyle/>
          <a:p>
            <a:pPr algn="ctr"/>
            <a:r>
              <a:rPr lang="en-US" sz="2400" dirty="0"/>
              <a:t>.Hopefully at the end of this presentation you’ll be able to : </a:t>
            </a:r>
          </a:p>
        </p:txBody>
      </p:sp>
    </p:spTree>
    <p:extLst>
      <p:ext uri="{BB962C8B-B14F-4D97-AF65-F5344CB8AC3E}">
        <p14:creationId xmlns:p14="http://schemas.microsoft.com/office/powerpoint/2010/main" val="218794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71"/>
        <p:cNvGrpSpPr/>
        <p:nvPr/>
      </p:nvGrpSpPr>
      <p:grpSpPr>
        <a:xfrm>
          <a:off x="0" y="0"/>
          <a:ext cx="0" cy="0"/>
          <a:chOff x="0" y="0"/>
          <a:chExt cx="0" cy="0"/>
        </a:xfrm>
      </p:grpSpPr>
      <p:sp>
        <p:nvSpPr>
          <p:cNvPr id="572" name="Google Shape;572;p69"/>
          <p:cNvSpPr txBox="1">
            <a:spLocks noGrp="1"/>
          </p:cNvSpPr>
          <p:nvPr>
            <p:ph type="title"/>
          </p:nvPr>
        </p:nvSpPr>
        <p:spPr>
          <a:xfrm>
            <a:off x="2219325" y="2317463"/>
            <a:ext cx="4876799" cy="818400"/>
          </a:xfrm>
          <a:prstGeom prst="rect">
            <a:avLst/>
          </a:prstGeom>
        </p:spPr>
        <p:style>
          <a:lnRef idx="1">
            <a:schemeClr val="accent3"/>
          </a:lnRef>
          <a:fillRef idx="2">
            <a:schemeClr val="accent3"/>
          </a:fillRef>
          <a:effectRef idx="1">
            <a:schemeClr val="accent3"/>
          </a:effectRef>
          <a:fontRef idx="minor">
            <a:schemeClr val="dk1"/>
          </a:fontRef>
        </p:style>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chemeClr val="tx1"/>
                </a:solidFill>
              </a:rPr>
              <a:t>Introduction</a:t>
            </a:r>
            <a:endParaRPr dirty="0">
              <a:solidFill>
                <a:schemeClr val="tx1"/>
              </a:solidFill>
            </a:endParaRPr>
          </a:p>
        </p:txBody>
      </p:sp>
      <p:sp>
        <p:nvSpPr>
          <p:cNvPr id="573" name="Google Shape;573;p69"/>
          <p:cNvSpPr txBox="1">
            <a:spLocks noGrp="1"/>
          </p:cNvSpPr>
          <p:nvPr>
            <p:ph type="title" idx="2"/>
          </p:nvPr>
        </p:nvSpPr>
        <p:spPr>
          <a:xfrm>
            <a:off x="3636787" y="1230842"/>
            <a:ext cx="1603022" cy="962796"/>
          </a:xfrm>
          <a:prstGeom prst="rect">
            <a:avLst/>
          </a:prstGeom>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chemeClr val="bg2"/>
                </a:solidFill>
              </a:rPr>
              <a:t>01</a:t>
            </a:r>
            <a:endParaRPr dirty="0">
              <a:solidFill>
                <a:schemeClr val="bg2"/>
              </a:solidFill>
            </a:endParaRPr>
          </a:p>
        </p:txBody>
      </p:sp>
      <p:sp>
        <p:nvSpPr>
          <p:cNvPr id="2" name="TextBox 1">
            <a:extLst>
              <a:ext uri="{FF2B5EF4-FFF2-40B4-BE49-F238E27FC236}">
                <a16:creationId xmlns:a16="http://schemas.microsoft.com/office/drawing/2014/main" id="{A7AF09F3-14CE-BFCC-6968-9286C978FA48}"/>
              </a:ext>
            </a:extLst>
          </p:cNvPr>
          <p:cNvSpPr txBox="1"/>
          <p:nvPr/>
        </p:nvSpPr>
        <p:spPr>
          <a:xfrm>
            <a:off x="8263467" y="4515556"/>
            <a:ext cx="442096" cy="307777"/>
          </a:xfrm>
          <a:prstGeom prst="rect">
            <a:avLst/>
          </a:prstGeom>
          <a:noFill/>
        </p:spPr>
        <p:txBody>
          <a:bodyPr wrap="square" rtlCol="0">
            <a:spAutoFit/>
          </a:bodyPr>
          <a:lstStyle/>
          <a:p>
            <a:r>
              <a:rPr lang="en-US" dirty="0"/>
              <a:t>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78"/>
        <p:cNvGrpSpPr/>
        <p:nvPr/>
      </p:nvGrpSpPr>
      <p:grpSpPr>
        <a:xfrm>
          <a:off x="0" y="0"/>
          <a:ext cx="0" cy="0"/>
          <a:chOff x="0" y="0"/>
          <a:chExt cx="0" cy="0"/>
        </a:xfrm>
      </p:grpSpPr>
      <p:sp>
        <p:nvSpPr>
          <p:cNvPr id="579" name="Google Shape;579;p70"/>
          <p:cNvSpPr txBox="1">
            <a:spLocks noGrp="1"/>
          </p:cNvSpPr>
          <p:nvPr>
            <p:ph type="title"/>
          </p:nvPr>
        </p:nvSpPr>
        <p:spPr>
          <a:xfrm>
            <a:off x="1143585" y="891450"/>
            <a:ext cx="3714900" cy="805800"/>
          </a:xfrm>
          <a:prstGeom prst="rect">
            <a:avLst/>
          </a:prstGeom>
          <a:solidFill>
            <a:schemeClr val="tx2">
              <a:lumMod val="90000"/>
            </a:schemeClr>
          </a:solidFill>
        </p:spPr>
        <p:style>
          <a:lnRef idx="1">
            <a:schemeClr val="accent2"/>
          </a:lnRef>
          <a:fillRef idx="2">
            <a:schemeClr val="accent2"/>
          </a:fillRef>
          <a:effectRef idx="1">
            <a:schemeClr val="accent2"/>
          </a:effectRef>
          <a:fontRef idx="minor">
            <a:schemeClr val="dk1"/>
          </a:fontRef>
        </p:style>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4000" dirty="0"/>
              <a:t>Introduction</a:t>
            </a:r>
            <a:endParaRPr sz="4000" dirty="0"/>
          </a:p>
        </p:txBody>
      </p:sp>
      <p:sp>
        <p:nvSpPr>
          <p:cNvPr id="581" name="Google Shape;581;p70"/>
          <p:cNvSpPr txBox="1">
            <a:spLocks noGrp="1"/>
          </p:cNvSpPr>
          <p:nvPr>
            <p:ph type="subTitle" idx="1"/>
          </p:nvPr>
        </p:nvSpPr>
        <p:spPr>
          <a:xfrm>
            <a:off x="831625" y="2073046"/>
            <a:ext cx="4561200" cy="393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1600" dirty="0"/>
              <a:t>Egoism is a philosophical and ethical theory that emphasizes the self as the primary focus of moral and personal decision-making it suggests that individuals ought to act in their own self-interest even if it means disregarding the interests or well-being of others</a:t>
            </a:r>
            <a:endParaRPr sz="1600" dirty="0"/>
          </a:p>
        </p:txBody>
      </p:sp>
      <p:pic>
        <p:nvPicPr>
          <p:cNvPr id="582" name="Google Shape;582;p70"/>
          <p:cNvPicPr preferRelativeResize="0"/>
          <p:nvPr/>
        </p:nvPicPr>
        <p:blipFill rotWithShape="1">
          <a:blip r:embed="rId3">
            <a:alphaModFix/>
          </a:blip>
          <a:srcRect l="20532" r="13255"/>
          <a:stretch/>
        </p:blipFill>
        <p:spPr>
          <a:xfrm>
            <a:off x="5774975" y="1294350"/>
            <a:ext cx="2537400" cy="2554800"/>
          </a:xfrm>
          <a:prstGeom prst="rect">
            <a:avLst/>
          </a:prstGeom>
          <a:noFill/>
          <a:ln w="28575" cap="flat" cmpd="sng">
            <a:solidFill>
              <a:schemeClr val="accent1"/>
            </a:solidFill>
            <a:prstDash val="solid"/>
            <a:round/>
            <a:headEnd type="none" w="sm" len="sm"/>
            <a:tailEnd type="none" w="sm" len="sm"/>
          </a:ln>
        </p:spPr>
      </p:pic>
      <p:sp>
        <p:nvSpPr>
          <p:cNvPr id="2" name="TextBox 1">
            <a:extLst>
              <a:ext uri="{FF2B5EF4-FFF2-40B4-BE49-F238E27FC236}">
                <a16:creationId xmlns:a16="http://schemas.microsoft.com/office/drawing/2014/main" id="{1626A4BE-73BA-5533-3ECC-777D3790D7AB}"/>
              </a:ext>
            </a:extLst>
          </p:cNvPr>
          <p:cNvSpPr txBox="1"/>
          <p:nvPr/>
        </p:nvSpPr>
        <p:spPr>
          <a:xfrm>
            <a:off x="8563234" y="4547287"/>
            <a:ext cx="481760" cy="307777"/>
          </a:xfrm>
          <a:prstGeom prst="rect">
            <a:avLst/>
          </a:prstGeom>
          <a:noFill/>
        </p:spPr>
        <p:txBody>
          <a:bodyPr wrap="square" rtlCol="0">
            <a:spAutoFit/>
          </a:bodyPr>
          <a:lstStyle/>
          <a:p>
            <a:r>
              <a:rPr lang="en-US" dirty="0"/>
              <a:t>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79"/>
                                        </p:tgtEl>
                                        <p:attrNameLst>
                                          <p:attrName>style.visibility</p:attrName>
                                        </p:attrNameLst>
                                      </p:cBhvr>
                                      <p:to>
                                        <p:strVal val="visible"/>
                                      </p:to>
                                    </p:set>
                                    <p:anim calcmode="lin" valueType="num">
                                      <p:cBhvr additive="base">
                                        <p:cTn id="7" dur="1000"/>
                                        <p:tgtEl>
                                          <p:spTgt spid="579"/>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581"/>
                                        </p:tgtEl>
                                        <p:attrNameLst>
                                          <p:attrName>style.visibility</p:attrName>
                                        </p:attrNameLst>
                                      </p:cBhvr>
                                      <p:to>
                                        <p:strVal val="visible"/>
                                      </p:to>
                                    </p:set>
                                    <p:anim calcmode="lin" valueType="num">
                                      <p:cBhvr additive="base">
                                        <p:cTn id="10" dur="1000"/>
                                        <p:tgtEl>
                                          <p:spTgt spid="581"/>
                                        </p:tgtEl>
                                        <p:attrNameLst>
                                          <p:attrName>ppt_x</p:attrName>
                                        </p:attrNameLst>
                                      </p:cBhvr>
                                      <p:tavLst>
                                        <p:tav tm="0">
                                          <p:val>
                                            <p:strVal val="#ppt_x-1"/>
                                          </p:val>
                                        </p:tav>
                                        <p:tav tm="100000">
                                          <p:val>
                                            <p:strVal val="#ppt_x"/>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nodeType="clickEffect">
                                  <p:stCondLst>
                                    <p:cond delay="0"/>
                                  </p:stCondLst>
                                  <p:childTnLst>
                                    <p:set>
                                      <p:cBhvr>
                                        <p:cTn id="14" dur="1" fill="hold">
                                          <p:stCondLst>
                                            <p:cond delay="0"/>
                                          </p:stCondLst>
                                        </p:cTn>
                                        <p:tgtEl>
                                          <p:spTgt spid="582"/>
                                        </p:tgtEl>
                                        <p:attrNameLst>
                                          <p:attrName>style.visibility</p:attrName>
                                        </p:attrNameLst>
                                      </p:cBhvr>
                                      <p:to>
                                        <p:strVal val="visible"/>
                                      </p:to>
                                    </p:set>
                                    <p:anim calcmode="lin" valueType="num">
                                      <p:cBhvr additive="base">
                                        <p:cTn id="15" dur="1000"/>
                                        <p:tgtEl>
                                          <p:spTgt spid="582"/>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134919-A341-5700-4896-143D2539D68D}"/>
              </a:ext>
            </a:extLst>
          </p:cNvPr>
          <p:cNvSpPr>
            <a:spLocks noGrp="1"/>
          </p:cNvSpPr>
          <p:nvPr>
            <p:ph type="title"/>
          </p:nvPr>
        </p:nvSpPr>
        <p:spPr>
          <a:xfrm>
            <a:off x="1390650" y="2451128"/>
            <a:ext cx="6591299" cy="1130271"/>
          </a:xfrm>
          <a:solidFill>
            <a:schemeClr val="tx2">
              <a:lumMod val="90000"/>
            </a:schemeClr>
          </a:solidFill>
        </p:spPr>
        <p:style>
          <a:lnRef idx="2">
            <a:schemeClr val="accent1"/>
          </a:lnRef>
          <a:fillRef idx="1">
            <a:schemeClr val="lt1"/>
          </a:fillRef>
          <a:effectRef idx="0">
            <a:schemeClr val="accent1"/>
          </a:effectRef>
          <a:fontRef idx="minor">
            <a:schemeClr val="dk1"/>
          </a:fontRef>
        </p:style>
        <p:txBody>
          <a:bodyPr/>
          <a:lstStyle/>
          <a:p>
            <a:pPr algn="ctr"/>
            <a:r>
              <a:rPr lang="en-US" sz="3600" dirty="0"/>
              <a:t>PSYCHOLOGICAL EGOISM</a:t>
            </a:r>
          </a:p>
        </p:txBody>
      </p:sp>
      <p:sp>
        <p:nvSpPr>
          <p:cNvPr id="3" name="Subtitle 2">
            <a:extLst>
              <a:ext uri="{FF2B5EF4-FFF2-40B4-BE49-F238E27FC236}">
                <a16:creationId xmlns:a16="http://schemas.microsoft.com/office/drawing/2014/main" id="{BC75042F-CF10-6DCB-7FAE-2C8070BE321F}"/>
              </a:ext>
            </a:extLst>
          </p:cNvPr>
          <p:cNvSpPr>
            <a:spLocks noGrp="1"/>
          </p:cNvSpPr>
          <p:nvPr>
            <p:ph type="subTitle" idx="1"/>
          </p:nvPr>
        </p:nvSpPr>
        <p:spPr>
          <a:xfrm>
            <a:off x="3781778" y="1261796"/>
            <a:ext cx="1269416" cy="1063208"/>
          </a:xfrm>
        </p:spPr>
        <p:style>
          <a:lnRef idx="2">
            <a:schemeClr val="accent1"/>
          </a:lnRef>
          <a:fillRef idx="1">
            <a:schemeClr val="lt1"/>
          </a:fillRef>
          <a:effectRef idx="0">
            <a:schemeClr val="accent1"/>
          </a:effectRef>
          <a:fontRef idx="minor">
            <a:schemeClr val="dk1"/>
          </a:fontRef>
        </p:style>
        <p:txBody>
          <a:bodyPr/>
          <a:lstStyle/>
          <a:p>
            <a:r>
              <a:rPr lang="en-US" sz="6600" dirty="0">
                <a:latin typeface="Vidaloka" panose="020B0604020202020204" charset="0"/>
              </a:rPr>
              <a:t>02</a:t>
            </a:r>
          </a:p>
        </p:txBody>
      </p:sp>
      <p:sp>
        <p:nvSpPr>
          <p:cNvPr id="4" name="TextBox 3">
            <a:extLst>
              <a:ext uri="{FF2B5EF4-FFF2-40B4-BE49-F238E27FC236}">
                <a16:creationId xmlns:a16="http://schemas.microsoft.com/office/drawing/2014/main" id="{14F3C314-4C15-1F1F-3932-6793B73B4CF7}"/>
              </a:ext>
            </a:extLst>
          </p:cNvPr>
          <p:cNvSpPr txBox="1"/>
          <p:nvPr/>
        </p:nvSpPr>
        <p:spPr>
          <a:xfrm>
            <a:off x="8701903" y="4526845"/>
            <a:ext cx="442097" cy="307777"/>
          </a:xfrm>
          <a:prstGeom prst="rect">
            <a:avLst/>
          </a:prstGeom>
          <a:noFill/>
        </p:spPr>
        <p:txBody>
          <a:bodyPr wrap="square" rtlCol="0">
            <a:spAutoFit/>
          </a:bodyPr>
          <a:lstStyle/>
          <a:p>
            <a:r>
              <a:rPr lang="en-US" dirty="0"/>
              <a:t>6</a:t>
            </a:r>
          </a:p>
        </p:txBody>
      </p:sp>
    </p:spTree>
    <p:extLst>
      <p:ext uri="{BB962C8B-B14F-4D97-AF65-F5344CB8AC3E}">
        <p14:creationId xmlns:p14="http://schemas.microsoft.com/office/powerpoint/2010/main" val="3573293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64"/>
        <p:cNvGrpSpPr/>
        <p:nvPr/>
      </p:nvGrpSpPr>
      <p:grpSpPr>
        <a:xfrm>
          <a:off x="0" y="0"/>
          <a:ext cx="0" cy="0"/>
          <a:chOff x="0" y="0"/>
          <a:chExt cx="0" cy="0"/>
        </a:xfrm>
      </p:grpSpPr>
      <p:sp>
        <p:nvSpPr>
          <p:cNvPr id="565" name="Google Shape;565;p68"/>
          <p:cNvSpPr txBox="1">
            <a:spLocks noGrp="1"/>
          </p:cNvSpPr>
          <p:nvPr>
            <p:ph type="title"/>
          </p:nvPr>
        </p:nvSpPr>
        <p:spPr>
          <a:xfrm>
            <a:off x="3333751" y="1004530"/>
            <a:ext cx="5695950" cy="954664"/>
          </a:xfrm>
          <a:prstGeom prst="rect">
            <a:avLst/>
          </a:prstGeom>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t" anchorCtr="0">
            <a:noAutofit/>
          </a:bodyPr>
          <a:lstStyle/>
          <a:p>
            <a:pPr marL="0" lvl="0" indent="0" algn="ctr" rtl="0">
              <a:spcBef>
                <a:spcPts val="0"/>
              </a:spcBef>
              <a:spcAft>
                <a:spcPts val="0"/>
              </a:spcAft>
              <a:buNone/>
            </a:pPr>
            <a:r>
              <a:rPr lang="en" sz="3200" dirty="0"/>
              <a:t>PSYCHOLOGICAL EGOISM</a:t>
            </a:r>
            <a:endParaRPr sz="3200" dirty="0"/>
          </a:p>
        </p:txBody>
      </p:sp>
      <p:sp>
        <p:nvSpPr>
          <p:cNvPr id="566" name="Google Shape;566;p68"/>
          <p:cNvSpPr txBox="1">
            <a:spLocks noGrp="1"/>
          </p:cNvSpPr>
          <p:nvPr>
            <p:ph type="subTitle" idx="1"/>
          </p:nvPr>
        </p:nvSpPr>
        <p:spPr>
          <a:xfrm>
            <a:off x="3519250" y="2102069"/>
            <a:ext cx="5008942" cy="2207171"/>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800" dirty="0"/>
              <a:t>P</a:t>
            </a:r>
            <a:r>
              <a:rPr lang="en" sz="1800" dirty="0"/>
              <a:t>sychological egoism asserts that people always act in their own interests and cannot do otherwise people may attempt to disguise their motivation with references to helping others or doing their duty .</a:t>
            </a:r>
            <a:endParaRPr sz="1800" dirty="0"/>
          </a:p>
        </p:txBody>
      </p:sp>
      <p:pic>
        <p:nvPicPr>
          <p:cNvPr id="567" name="Google Shape;567;p68"/>
          <p:cNvPicPr preferRelativeResize="0"/>
          <p:nvPr/>
        </p:nvPicPr>
        <p:blipFill rotWithShape="1">
          <a:blip r:embed="rId3">
            <a:alphaModFix/>
          </a:blip>
          <a:srcRect l="8930" r="24822"/>
          <a:stretch/>
        </p:blipFill>
        <p:spPr>
          <a:xfrm>
            <a:off x="582881" y="1147405"/>
            <a:ext cx="2537400" cy="2554800"/>
          </a:xfrm>
          <a:prstGeom prst="rect">
            <a:avLst/>
          </a:prstGeom>
          <a:noFill/>
          <a:ln w="28575" cap="flat" cmpd="sng">
            <a:solidFill>
              <a:schemeClr val="accent1"/>
            </a:solidFill>
            <a:prstDash val="solid"/>
            <a:round/>
            <a:headEnd type="none" w="sm" len="sm"/>
            <a:tailEnd type="none" w="sm" len="sm"/>
          </a:ln>
        </p:spPr>
      </p:pic>
      <p:sp>
        <p:nvSpPr>
          <p:cNvPr id="3" name="TextBox 2">
            <a:extLst>
              <a:ext uri="{FF2B5EF4-FFF2-40B4-BE49-F238E27FC236}">
                <a16:creationId xmlns:a16="http://schemas.microsoft.com/office/drawing/2014/main" id="{46BA9649-3AB7-687D-F743-7302C2A197D7}"/>
              </a:ext>
            </a:extLst>
          </p:cNvPr>
          <p:cNvSpPr txBox="1"/>
          <p:nvPr/>
        </p:nvSpPr>
        <p:spPr>
          <a:xfrm>
            <a:off x="8647289" y="4470401"/>
            <a:ext cx="259644" cy="307777"/>
          </a:xfrm>
          <a:prstGeom prst="rect">
            <a:avLst/>
          </a:prstGeom>
          <a:noFill/>
        </p:spPr>
        <p:txBody>
          <a:bodyPr wrap="square" rtlCol="0">
            <a:spAutoFit/>
          </a:bodyPr>
          <a:lstStyle/>
          <a:p>
            <a:r>
              <a:rPr lang="en-US" dirty="0"/>
              <a:t>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65"/>
                                        </p:tgtEl>
                                        <p:attrNameLst>
                                          <p:attrName>style.visibility</p:attrName>
                                        </p:attrNameLst>
                                      </p:cBhvr>
                                      <p:to>
                                        <p:strVal val="visible"/>
                                      </p:to>
                                    </p:set>
                                    <p:anim calcmode="lin" valueType="num">
                                      <p:cBhvr additive="base">
                                        <p:cTn id="7" dur="1000"/>
                                        <p:tgtEl>
                                          <p:spTgt spid="565"/>
                                        </p:tgtEl>
                                        <p:attrNameLst>
                                          <p:attrName>ppt_x</p:attrName>
                                        </p:attrNameLst>
                                      </p:cBhvr>
                                      <p:tavLst>
                                        <p:tav tm="0">
                                          <p:val>
                                            <p:strVal val="#ppt_x+1"/>
                                          </p:val>
                                        </p:tav>
                                        <p:tav tm="100000">
                                          <p:val>
                                            <p:strVal val="#ppt_x"/>
                                          </p:val>
                                        </p:tav>
                                      </p:tavLst>
                                    </p:anim>
                                  </p:childTnLst>
                                </p:cTn>
                              </p:par>
                              <p:par>
                                <p:cTn id="8" presetID="2" presetClass="entr" presetSubtype="2" fill="hold" nodeType="withEffect">
                                  <p:stCondLst>
                                    <p:cond delay="0"/>
                                  </p:stCondLst>
                                  <p:childTnLst>
                                    <p:set>
                                      <p:cBhvr>
                                        <p:cTn id="9" dur="1" fill="hold">
                                          <p:stCondLst>
                                            <p:cond delay="0"/>
                                          </p:stCondLst>
                                        </p:cTn>
                                        <p:tgtEl>
                                          <p:spTgt spid="566"/>
                                        </p:tgtEl>
                                        <p:attrNameLst>
                                          <p:attrName>style.visibility</p:attrName>
                                        </p:attrNameLst>
                                      </p:cBhvr>
                                      <p:to>
                                        <p:strVal val="visible"/>
                                      </p:to>
                                    </p:set>
                                    <p:anim calcmode="lin" valueType="num">
                                      <p:cBhvr additive="base">
                                        <p:cTn id="10" dur="1000"/>
                                        <p:tgtEl>
                                          <p:spTgt spid="566"/>
                                        </p:tgtEl>
                                        <p:attrNameLst>
                                          <p:attrName>ppt_x</p:attrName>
                                        </p:attrNameLst>
                                      </p:cBhvr>
                                      <p:tavLst>
                                        <p:tav tm="0">
                                          <p:val>
                                            <p:strVal val="#ppt_x+1"/>
                                          </p:val>
                                        </p:tav>
                                        <p:tav tm="100000">
                                          <p:val>
                                            <p:strVal val="#ppt_x"/>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nodeType="clickEffect">
                                  <p:stCondLst>
                                    <p:cond delay="0"/>
                                  </p:stCondLst>
                                  <p:childTnLst>
                                    <p:set>
                                      <p:cBhvr>
                                        <p:cTn id="14" dur="1" fill="hold">
                                          <p:stCondLst>
                                            <p:cond delay="0"/>
                                          </p:stCondLst>
                                        </p:cTn>
                                        <p:tgtEl>
                                          <p:spTgt spid="567"/>
                                        </p:tgtEl>
                                        <p:attrNameLst>
                                          <p:attrName>style.visibility</p:attrName>
                                        </p:attrNameLst>
                                      </p:cBhvr>
                                      <p:to>
                                        <p:strVal val="visible"/>
                                      </p:to>
                                    </p:set>
                                    <p:anim calcmode="lin" valueType="num">
                                      <p:cBhvr additive="base">
                                        <p:cTn id="15" dur="1000"/>
                                        <p:tgtEl>
                                          <p:spTgt spid="567"/>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7583567-B8B0-53F9-50A6-31EFD8986E17}"/>
              </a:ext>
            </a:extLst>
          </p:cNvPr>
          <p:cNvSpPr txBox="1"/>
          <p:nvPr/>
        </p:nvSpPr>
        <p:spPr>
          <a:xfrm>
            <a:off x="1945780" y="1260499"/>
            <a:ext cx="5336919" cy="76944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4400" dirty="0">
                <a:latin typeface="Vidaloka" panose="020B0604020202020204" charset="0"/>
              </a:rPr>
              <a:t>Example</a:t>
            </a:r>
          </a:p>
        </p:txBody>
      </p:sp>
      <p:sp>
        <p:nvSpPr>
          <p:cNvPr id="3" name="TextBox 2">
            <a:extLst>
              <a:ext uri="{FF2B5EF4-FFF2-40B4-BE49-F238E27FC236}">
                <a16:creationId xmlns:a16="http://schemas.microsoft.com/office/drawing/2014/main" id="{CA41F295-06E7-7988-5A65-BEFFF99C7977}"/>
              </a:ext>
            </a:extLst>
          </p:cNvPr>
          <p:cNvSpPr txBox="1"/>
          <p:nvPr/>
        </p:nvSpPr>
        <p:spPr>
          <a:xfrm>
            <a:off x="567560" y="2353688"/>
            <a:ext cx="8170040" cy="646331"/>
          </a:xfrm>
          <a:prstGeom prst="rect">
            <a:avLst/>
          </a:prstGeom>
          <a:noFill/>
        </p:spPr>
        <p:txBody>
          <a:bodyPr wrap="square" rtlCol="0">
            <a:spAutoFit/>
          </a:bodyPr>
          <a:lstStyle/>
          <a:p>
            <a:pPr algn="ctr"/>
            <a:r>
              <a:rPr lang="en-US" sz="1800" dirty="0"/>
              <a:t>1.John volunteers at a homeless shelter  because himself even though he’s</a:t>
            </a:r>
          </a:p>
          <a:p>
            <a:pPr algn="ctr"/>
            <a:r>
              <a:rPr lang="en-US" sz="1800" dirty="0"/>
              <a:t> helping others his ultimate motivation is to feel good.</a:t>
            </a:r>
          </a:p>
        </p:txBody>
      </p:sp>
      <p:sp>
        <p:nvSpPr>
          <p:cNvPr id="4" name="TextBox 3">
            <a:extLst>
              <a:ext uri="{FF2B5EF4-FFF2-40B4-BE49-F238E27FC236}">
                <a16:creationId xmlns:a16="http://schemas.microsoft.com/office/drawing/2014/main" id="{6B591B90-887E-BEBB-5904-7F39FF257F3F}"/>
              </a:ext>
            </a:extLst>
          </p:cNvPr>
          <p:cNvSpPr txBox="1"/>
          <p:nvPr/>
        </p:nvSpPr>
        <p:spPr>
          <a:xfrm>
            <a:off x="8737600" y="4605867"/>
            <a:ext cx="284052" cy="307777"/>
          </a:xfrm>
          <a:prstGeom prst="rect">
            <a:avLst/>
          </a:prstGeom>
          <a:noFill/>
        </p:spPr>
        <p:txBody>
          <a:bodyPr wrap="none" rtlCol="0">
            <a:spAutoFit/>
          </a:bodyPr>
          <a:lstStyle/>
          <a:p>
            <a:r>
              <a:rPr lang="en-US" dirty="0"/>
              <a:t>8</a:t>
            </a:r>
          </a:p>
        </p:txBody>
      </p:sp>
      <p:sp>
        <p:nvSpPr>
          <p:cNvPr id="6" name="TextBox 5">
            <a:extLst>
              <a:ext uri="{FF2B5EF4-FFF2-40B4-BE49-F238E27FC236}">
                <a16:creationId xmlns:a16="http://schemas.microsoft.com/office/drawing/2014/main" id="{9FE08717-43BC-2A09-53D6-210A2494715A}"/>
              </a:ext>
            </a:extLst>
          </p:cNvPr>
          <p:cNvSpPr txBox="1"/>
          <p:nvPr/>
        </p:nvSpPr>
        <p:spPr>
          <a:xfrm>
            <a:off x="619913" y="3262211"/>
            <a:ext cx="7904174" cy="369332"/>
          </a:xfrm>
          <a:prstGeom prst="rect">
            <a:avLst/>
          </a:prstGeom>
          <a:noFill/>
        </p:spPr>
        <p:txBody>
          <a:bodyPr wrap="square" rtlCol="0">
            <a:spAutoFit/>
          </a:bodyPr>
          <a:lstStyle/>
          <a:p>
            <a:pPr algn="ctr"/>
            <a:r>
              <a:rPr lang="en-US" sz="1800" dirty="0"/>
              <a:t>2.Everybody is ultimately motivated solely by his\her self interest.</a:t>
            </a:r>
          </a:p>
        </p:txBody>
      </p:sp>
    </p:spTree>
    <p:extLst>
      <p:ext uri="{BB962C8B-B14F-4D97-AF65-F5344CB8AC3E}">
        <p14:creationId xmlns:p14="http://schemas.microsoft.com/office/powerpoint/2010/main" val="25461863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47652-91AF-F45C-2ADD-214E244776C9}"/>
              </a:ext>
            </a:extLst>
          </p:cNvPr>
          <p:cNvSpPr>
            <a:spLocks noGrp="1"/>
          </p:cNvSpPr>
          <p:nvPr>
            <p:ph type="title"/>
          </p:nvPr>
        </p:nvSpPr>
        <p:spPr>
          <a:xfrm>
            <a:off x="3550355" y="1081045"/>
            <a:ext cx="2043290" cy="1009584"/>
          </a:xfrm>
        </p:spPr>
        <p:style>
          <a:lnRef idx="2">
            <a:schemeClr val="accent1"/>
          </a:lnRef>
          <a:fillRef idx="1">
            <a:schemeClr val="lt1"/>
          </a:fillRef>
          <a:effectRef idx="0">
            <a:schemeClr val="accent1"/>
          </a:effectRef>
          <a:fontRef idx="minor">
            <a:schemeClr val="dk1"/>
          </a:fontRef>
        </p:style>
        <p:txBody>
          <a:bodyPr/>
          <a:lstStyle/>
          <a:p>
            <a:pPr algn="ctr"/>
            <a:r>
              <a:rPr lang="en-US" sz="6600" dirty="0"/>
              <a:t>03</a:t>
            </a:r>
          </a:p>
        </p:txBody>
      </p:sp>
      <p:sp>
        <p:nvSpPr>
          <p:cNvPr id="3" name="Subtitle 2">
            <a:extLst>
              <a:ext uri="{FF2B5EF4-FFF2-40B4-BE49-F238E27FC236}">
                <a16:creationId xmlns:a16="http://schemas.microsoft.com/office/drawing/2014/main" id="{2922AC23-0CA5-2408-A0AE-075FFB626EA4}"/>
              </a:ext>
            </a:extLst>
          </p:cNvPr>
          <p:cNvSpPr>
            <a:spLocks noGrp="1"/>
          </p:cNvSpPr>
          <p:nvPr>
            <p:ph type="subTitle" idx="1"/>
          </p:nvPr>
        </p:nvSpPr>
        <p:spPr>
          <a:xfrm>
            <a:off x="1847850" y="2324101"/>
            <a:ext cx="5591176" cy="728771"/>
          </a:xfrm>
          <a:ln/>
        </p:spPr>
        <p:style>
          <a:lnRef idx="1">
            <a:schemeClr val="accent3"/>
          </a:lnRef>
          <a:fillRef idx="2">
            <a:schemeClr val="accent3"/>
          </a:fillRef>
          <a:effectRef idx="1">
            <a:schemeClr val="accent3"/>
          </a:effectRef>
          <a:fontRef idx="minor">
            <a:schemeClr val="dk1"/>
          </a:fontRef>
        </p:style>
        <p:txBody>
          <a:bodyPr/>
          <a:lstStyle/>
          <a:p>
            <a:pPr algn="ctr"/>
            <a:r>
              <a:rPr lang="en-US" sz="3600" dirty="0">
                <a:latin typeface="Vidaloka" panose="020B0604020202020204" charset="0"/>
              </a:rPr>
              <a:t>NORMATIVE EGOISM</a:t>
            </a:r>
          </a:p>
        </p:txBody>
      </p:sp>
      <p:sp>
        <p:nvSpPr>
          <p:cNvPr id="4" name="TextBox 3">
            <a:extLst>
              <a:ext uri="{FF2B5EF4-FFF2-40B4-BE49-F238E27FC236}">
                <a16:creationId xmlns:a16="http://schemas.microsoft.com/office/drawing/2014/main" id="{1717A615-A4A4-B963-9094-85ACE4F2639C}"/>
              </a:ext>
            </a:extLst>
          </p:cNvPr>
          <p:cNvSpPr txBox="1"/>
          <p:nvPr/>
        </p:nvSpPr>
        <p:spPr>
          <a:xfrm>
            <a:off x="8711514" y="4436076"/>
            <a:ext cx="395262" cy="307777"/>
          </a:xfrm>
          <a:prstGeom prst="rect">
            <a:avLst/>
          </a:prstGeom>
          <a:noFill/>
        </p:spPr>
        <p:txBody>
          <a:bodyPr wrap="square" rtlCol="0">
            <a:spAutoFit/>
          </a:bodyPr>
          <a:lstStyle/>
          <a:p>
            <a:r>
              <a:rPr lang="en-US" dirty="0"/>
              <a:t>9</a:t>
            </a:r>
          </a:p>
        </p:txBody>
      </p:sp>
    </p:spTree>
    <p:extLst>
      <p:ext uri="{BB962C8B-B14F-4D97-AF65-F5344CB8AC3E}">
        <p14:creationId xmlns:p14="http://schemas.microsoft.com/office/powerpoint/2010/main" val="2476569429"/>
      </p:ext>
    </p:extLst>
  </p:cSld>
  <p:clrMapOvr>
    <a:masterClrMapping/>
  </p:clrMapOvr>
</p:sld>
</file>

<file path=ppt/theme/theme1.xml><?xml version="1.0" encoding="utf-8"?>
<a:theme xmlns:a="http://schemas.openxmlformats.org/drawingml/2006/main" name="Minimalist Business Slides XL by Slidesgo">
  <a:themeElements>
    <a:clrScheme name="Simple Light">
      <a:dk1>
        <a:srgbClr val="000000"/>
      </a:dk1>
      <a:lt1>
        <a:srgbClr val="F5F2EE"/>
      </a:lt1>
      <a:dk2>
        <a:srgbClr val="000000"/>
      </a:dk2>
      <a:lt2>
        <a:srgbClr val="EEEEEE"/>
      </a:lt2>
      <a:accent1>
        <a:srgbClr val="3F3533"/>
      </a:accent1>
      <a:accent2>
        <a:srgbClr val="3F3533"/>
      </a:accent2>
      <a:accent3>
        <a:srgbClr val="3F3533"/>
      </a:accent3>
      <a:accent4>
        <a:srgbClr val="3F3533"/>
      </a:accent4>
      <a:accent5>
        <a:srgbClr val="3F3533"/>
      </a:accent5>
      <a:accent6>
        <a:srgbClr val="3F3533"/>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EGOISM</Template>
  <TotalTime>136</TotalTime>
  <Words>627</Words>
  <Application>Microsoft Office PowerPoint</Application>
  <PresentationFormat>On-screen Show (16:9)</PresentationFormat>
  <Paragraphs>98</Paragraphs>
  <Slides>21</Slides>
  <Notes>10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21</vt:i4>
      </vt:variant>
    </vt:vector>
  </HeadingPairs>
  <TitlesOfParts>
    <vt:vector size="30" baseType="lpstr">
      <vt:lpstr>Proxima Nova Semibold</vt:lpstr>
      <vt:lpstr>Montserrat</vt:lpstr>
      <vt:lpstr>Proxima Nova</vt:lpstr>
      <vt:lpstr>Arial</vt:lpstr>
      <vt:lpstr>Verdana</vt:lpstr>
      <vt:lpstr>Vidaloka</vt:lpstr>
      <vt:lpstr>Merriweather Light</vt:lpstr>
      <vt:lpstr>Minimalist Business Slides XL by Slidesgo</vt:lpstr>
      <vt:lpstr>Slidesgo Final Pages</vt:lpstr>
      <vt:lpstr>  Ethical Egoism</vt:lpstr>
      <vt:lpstr>INTRODUCTION</vt:lpstr>
      <vt:lpstr>Objective</vt:lpstr>
      <vt:lpstr>Introduction</vt:lpstr>
      <vt:lpstr>Introduction</vt:lpstr>
      <vt:lpstr>PSYCHOLOGICAL EGOISM</vt:lpstr>
      <vt:lpstr>PSYCHOLOGICAL EGOISM</vt:lpstr>
      <vt:lpstr>PowerPoint Presentation</vt:lpstr>
      <vt:lpstr>03</vt:lpstr>
      <vt:lpstr>NORMATIVE EGOISM</vt:lpstr>
      <vt:lpstr>PowerPoint Presentation</vt:lpstr>
      <vt:lpstr>RATIONAL EGOISM</vt:lpstr>
      <vt:lpstr>RATIONAL EGOISM</vt:lpstr>
      <vt:lpstr>Examples</vt:lpstr>
      <vt:lpstr>05</vt:lpstr>
      <vt:lpstr>Ethical egoism is the normative position that moral agents ought to act in their own self interest it differs from psychological egoism which claims that people can only act in their self interest .</vt:lpstr>
      <vt:lpstr>1.Bob believes that it’s morally right to do whatever is in his own best interest regardless of the consequences for others he might cheat lie or harm others if it benefit him personally.</vt:lpstr>
      <vt:lpstr>CONCLUSION</vt:lpstr>
      <vt:lpstr>REFLECTION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EGOISM</dc:title>
  <dc:creator>HP</dc:creator>
  <cp:lastModifiedBy>Maher Fattouh</cp:lastModifiedBy>
  <cp:revision>6</cp:revision>
  <dcterms:created xsi:type="dcterms:W3CDTF">2023-03-29T19:36:46Z</dcterms:created>
  <dcterms:modified xsi:type="dcterms:W3CDTF">2023-06-21T08:33:27Z</dcterms:modified>
</cp:coreProperties>
</file>