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82" r:id="rId5"/>
    <p:sldId id="274" r:id="rId6"/>
    <p:sldId id="284" r:id="rId7"/>
    <p:sldId id="261" r:id="rId8"/>
    <p:sldId id="262" r:id="rId9"/>
    <p:sldId id="263" r:id="rId10"/>
    <p:sldId id="286" r:id="rId11"/>
    <p:sldId id="265" r:id="rId12"/>
    <p:sldId id="291" r:id="rId13"/>
    <p:sldId id="288" r:id="rId14"/>
    <p:sldId id="287" r:id="rId15"/>
    <p:sldId id="258" r:id="rId16"/>
    <p:sldId id="266" r:id="rId17"/>
    <p:sldId id="267" r:id="rId18"/>
    <p:sldId id="268" r:id="rId19"/>
    <p:sldId id="290" r:id="rId20"/>
    <p:sldId id="26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660B408-B3CF-4A94-85FC-2B1E0A45F4A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07" autoAdjust="0"/>
  </p:normalViewPr>
  <p:slideViewPr>
    <p:cSldViewPr snapToGrid="0">
      <p:cViewPr varScale="1">
        <p:scale>
          <a:sx n="70" d="100"/>
          <a:sy n="70" d="100"/>
        </p:scale>
        <p:origin x="396" y="44"/>
      </p:cViewPr>
      <p:guideLst/>
    </p:cSldViewPr>
  </p:slideViewPr>
  <p:outlineViewPr>
    <p:cViewPr>
      <p:scale>
        <a:sx n="33" d="100"/>
        <a:sy n="33" d="100"/>
      </p:scale>
      <p:origin x="0" y="-2134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50" d="100"/>
          <a:sy n="50" d="100"/>
        </p:scale>
        <p:origin x="2640" y="33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169594947387994"/>
          <c:y val="0.11918687857894385"/>
          <c:w val="0.81803632268262416"/>
          <c:h val="0.7521039489590052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977-41F5-BB0D-967B7AAD907B}"/>
              </c:ext>
            </c:extLst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2DC-4534-BF48-1807F396D63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2DC-4534-BF48-1807F396D63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8977-41F5-BB0D-967B7AAD907B}"/>
              </c:ext>
            </c:extLst>
          </c:dPt>
          <c:dLbls>
            <c:dLbl>
              <c:idx val="0"/>
              <c:layout>
                <c:manualLayout>
                  <c:x val="-3.1290132315460413E-2"/>
                  <c:y val="-0.18330415724981161"/>
                </c:manualLayout>
              </c:layout>
              <c:tx>
                <c:rich>
                  <a:bodyPr/>
                  <a:lstStyle/>
                  <a:p>
                    <a:r>
                      <a:rPr lang="en-US" sz="1200" b="0" dirty="0" smtClean="0">
                        <a:solidFill>
                          <a:schemeClr val="bg1"/>
                        </a:solidFill>
                      </a:rPr>
                      <a:t>140million</a:t>
                    </a:r>
                    <a:endParaRPr lang="en-US" sz="1200" b="0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8977-41F5-BB0D-967B7AAD907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dirty="0" smtClean="0"/>
                      <a:t>47million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200" dirty="0" smtClean="0"/>
                      <a:t>38.8million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8445446759128532E-2"/>
                  <c:y val="-2.6186401901909524E-2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 smtClean="0">
                        <a:solidFill>
                          <a:schemeClr val="bg1"/>
                        </a:solidFill>
                      </a:rPr>
                      <a:t>14.3million</a:t>
                    </a:r>
                    <a:endParaRPr lang="en-US" sz="1200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8977-41F5-BB0D-967B7AAD907B}"/>
                </c:ext>
                <c:ext xmlns:c15="http://schemas.microsoft.com/office/drawing/2012/chart" uri="{CE6537A1-D6FC-4f65-9D91-7224C49458BB}">
                  <c15:layout>
                    <c:manualLayout>
                      <c:w val="0.18824763719479559"/>
                      <c:h val="3.5911419423492581E-2"/>
                    </c:manualLayout>
                  </c15:layout>
                </c:ext>
              </c:extLst>
            </c:dLbl>
            <c:numFmt formatCode="[$$-409]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0" tIns="0" rIns="0" bIns="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Sheet1!$A$2:$A$5</c:f>
              <c:strCache>
                <c:ptCount val="4"/>
                <c:pt idx="0">
                  <c:v>Part 1</c:v>
                </c:pt>
                <c:pt idx="1">
                  <c:v>Part 2</c:v>
                </c:pt>
                <c:pt idx="2">
                  <c:v>Part 3</c:v>
                </c:pt>
                <c:pt idx="3">
                  <c:v>Part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82000</c:v>
                </c:pt>
                <c:pt idx="1">
                  <c:v>32000</c:v>
                </c:pt>
                <c:pt idx="2">
                  <c:v>14000</c:v>
                </c:pt>
                <c:pt idx="3">
                  <c:v>12000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977-41F5-BB0D-967B7AAD90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49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0.92115</cdr:y>
    </cdr:from>
    <cdr:to>
      <cdr:x>1</cdr:x>
      <cdr:y>1</cdr:y>
    </cdr:to>
    <cdr:pic>
      <cdr:nvPicPr>
        <cdr:cNvPr id="2" name="Picture 1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4348725"/>
          <a:ext cx="5088048" cy="372255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E24F2345-EC98-4DA1-BEDE-E955624755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C33E638-B8D4-466B-AD53-47551EDA16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51EFA-6533-45C3-8394-23FFC04F750D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2889FA8-6777-4B9D-A1A9-C7DBF5FEA9B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04C72C3-43D9-4379-9293-03F53C8488E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E2DD4-2E30-4434-A427-2EC5049107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373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B4C180-10CF-422C-B717-65F1B78C7EB7}" type="datetimeFigureOut">
              <a:rPr lang="en-US" noProof="0" smtClean="0"/>
              <a:t>4/3/2022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375C1-7C5C-42A2-80F2-05631BB3764E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72554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9880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15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609754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17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81514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06247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83391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34193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52554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34863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12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17787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13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72210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14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27347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16977C32-6781-4E43-B083-CC319C1A2B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786563"/>
          </a:xfrm>
          <a:solidFill>
            <a:schemeClr val="tx1">
              <a:lumMod val="75000"/>
              <a:lumOff val="25000"/>
            </a:schemeClr>
          </a:solidFill>
        </p:spPr>
        <p:txBody>
          <a:bodyPr rIns="1044000" anchor="ctr"/>
          <a:lstStyle>
            <a:lvl1pPr marL="0" indent="0" algn="r">
              <a:buNone/>
              <a:defRPr sz="1100" i="1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Photo Here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C433A2F-8949-4AAC-AE96-175254493AF4}"/>
              </a:ext>
            </a:extLst>
          </p:cNvPr>
          <p:cNvSpPr/>
          <p:nvPr userDrawn="1"/>
        </p:nvSpPr>
        <p:spPr>
          <a:xfrm>
            <a:off x="0" y="0"/>
            <a:ext cx="6336000" cy="6786563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45B1DD-2DBA-49BF-BF09-5B70713A4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0" y="2377000"/>
            <a:ext cx="5472000" cy="2387600"/>
          </a:xfrm>
        </p:spPr>
        <p:txBody>
          <a:bodyPr anchor="b"/>
          <a:lstStyle>
            <a:lvl1pPr algn="l">
              <a:defRPr sz="4200" spc="-3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7A60831-AA5D-4359-AACC-37D7271F2B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000" y="4962525"/>
            <a:ext cx="5472000" cy="12192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A8EA9D3-63E1-4170-B9FF-2F1AF08CCA45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6AE9C85-4EEF-40CA-AA18-4DC9F703F4FD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37700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Numbers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C4908609-0EC4-4718-AC46-A50BB2DA333E}"/>
              </a:ext>
            </a:extLst>
          </p:cNvPr>
          <p:cNvSpPr>
            <a:spLocks noGrp="1"/>
          </p:cNvSpPr>
          <p:nvPr>
            <p:ph sz="half" idx="29" hasCustomPrompt="1"/>
          </p:nvPr>
        </p:nvSpPr>
        <p:spPr>
          <a:xfrm>
            <a:off x="1790100" y="2701131"/>
            <a:ext cx="4113900" cy="282813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xmlns="" id="{C61EBC7C-80CF-489F-86B3-5894908189E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658100" y="2701131"/>
            <a:ext cx="4113900" cy="282813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xmlns="" id="{CF5069B8-93E6-456E-B02B-1FD5F3B8D72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793079" y="1728000"/>
            <a:ext cx="4122920" cy="735800"/>
          </a:xfrm>
          <a:noFill/>
        </p:spPr>
        <p:txBody>
          <a:bodyPr anchor="t"/>
          <a:lstStyle>
            <a:lvl1pPr marL="0" indent="0" algn="l">
              <a:buNone/>
              <a:defRPr sz="540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67F0EAC-0FF4-447C-8EE4-2B107165DF3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655762" y="1722438"/>
            <a:ext cx="4104437" cy="735749"/>
          </a:xfrm>
        </p:spPr>
        <p:txBody>
          <a:bodyPr anchor="t"/>
          <a:lstStyle>
            <a:lvl1pPr marL="0" indent="0">
              <a:buNone/>
              <a:defRPr sz="540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2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xmlns="" id="{DED90C13-8D49-4652-B68A-A0B5084BB4D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417595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Numbers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>
            <a:extLst>
              <a:ext uri="{FF2B5EF4-FFF2-40B4-BE49-F238E27FC236}">
                <a16:creationId xmlns:a16="http://schemas.microsoft.com/office/drawing/2014/main" xmlns="" id="{CF5069B8-93E6-456E-B02B-1FD5F3B8D72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0706" y="1593150"/>
            <a:ext cx="4348065" cy="4348065"/>
          </a:xfrm>
          <a:prstGeom prst="ellipse">
            <a:avLst/>
          </a:prstGeom>
          <a:solidFill>
            <a:schemeClr val="tx1">
              <a:alpha val="1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Section Header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xmlns="" id="{C15F42E2-EE95-4479-80E9-94A75E9D6E9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39330" y="1767887"/>
            <a:ext cx="3998591" cy="3998591"/>
          </a:xfrm>
          <a:prstGeom prst="ellipse">
            <a:avLst/>
          </a:prstGeom>
          <a:solidFill>
            <a:schemeClr val="tx1">
              <a:alpha val="10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 algn="ctr">
              <a:buNone/>
              <a:defRPr lang="en-ZA" sz="18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266700" lvl="0" indent="-266700" algn="ctr"/>
            <a:r>
              <a:rPr lang="en-US" noProof="0"/>
              <a:t>Section Header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xmlns="" id="{4059823C-F505-4D2A-854E-5144BD58A76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238481" y="2207063"/>
            <a:ext cx="3120238" cy="3120238"/>
          </a:xfrm>
          <a:prstGeom prst="ellipse">
            <a:avLst/>
          </a:prstGeom>
          <a:solidFill>
            <a:schemeClr val="tx1">
              <a:alpha val="10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 algn="ctr">
              <a:buNone/>
              <a:defRPr lang="en-ZA" sz="18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266700" lvl="0" indent="-266700" algn="ctr"/>
            <a:r>
              <a:rPr lang="en-US" noProof="0"/>
              <a:t>Section Header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xmlns="" id="{B30FA196-A035-4908-BA51-B769293255A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58929" y="2205688"/>
            <a:ext cx="2811618" cy="1440000"/>
          </a:xfrm>
          <a:prstGeom prst="rect">
            <a:avLst/>
          </a:prstGeom>
          <a:noFill/>
        </p:spPr>
        <p:txBody>
          <a:bodyPr anchor="b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6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xmlns="" id="{38F1EEC3-A74E-4124-95F3-D8A27EA3DDF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332816" y="2205688"/>
            <a:ext cx="2811618" cy="1440000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ZA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marL="266700" lvl="0" indent="-266700" algn="ctr"/>
            <a:r>
              <a:rPr lang="en-US" noProof="0"/>
              <a:t>2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xmlns="" id="{744F95B1-3E5D-46C4-846F-01E3035D1A7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547101" y="2205688"/>
            <a:ext cx="2597043" cy="1440000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ZA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marL="266700" lvl="0" indent="-266700" algn="ctr"/>
            <a:r>
              <a:rPr lang="en-US" noProof="0"/>
              <a:t>3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xmlns="" id="{39CDA933-12B5-44CD-BD16-C9589DE755E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074738" y="4243333"/>
            <a:ext cx="1980000" cy="72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Description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xmlns="" id="{9751FCE0-5FA8-4E25-A4E7-8B2901F694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48625" y="4243333"/>
            <a:ext cx="1980000" cy="72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Description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xmlns="" id="{0D97BC04-5B6C-4CFD-8184-7637C9A8F8E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08600" y="4243333"/>
            <a:ext cx="1980000" cy="72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Description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xmlns="" id="{E7A8CB18-EF35-4644-9DDB-02D8B65EA55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897170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ket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2436FA5D-088F-4BDE-ABD2-A640A8610900}"/>
              </a:ext>
            </a:extLst>
          </p:cNvPr>
          <p:cNvCxnSpPr/>
          <p:nvPr userDrawn="1"/>
        </p:nvCxnSpPr>
        <p:spPr>
          <a:xfrm>
            <a:off x="6096000" y="1319756"/>
            <a:ext cx="0" cy="46101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F5211B-014A-4E6E-98C7-FDAF78553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356FC21-A32D-44DC-BED7-08CEBB3B90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C0C6D2B-0FF5-4A5F-A062-480FFA6DA0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C2BCB80-6997-4274-AAFE-65C2CCFFFD10}"/>
              </a:ext>
            </a:extLst>
          </p:cNvPr>
          <p:cNvCxnSpPr>
            <a:cxnSpLocks/>
          </p:cNvCxnSpPr>
          <p:nvPr userDrawn="1"/>
        </p:nvCxnSpPr>
        <p:spPr>
          <a:xfrm flipH="1">
            <a:off x="432000" y="3624806"/>
            <a:ext cx="11340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5">
            <a:extLst>
              <a:ext uri="{FF2B5EF4-FFF2-40B4-BE49-F238E27FC236}">
                <a16:creationId xmlns:a16="http://schemas.microsoft.com/office/drawing/2014/main" xmlns="" id="{9A1FC84B-8A06-4879-86ED-47E43AAC988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12000" y="951013"/>
            <a:ext cx="198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Quadrant Title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xmlns="" id="{4B975678-3DFA-4D26-9CF6-01294F7259E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06000" y="6046600"/>
            <a:ext cx="198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Quadrant Title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xmlns="" id="{8B55997C-0304-482F-A7C3-8E50C8ED55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3260393"/>
            <a:ext cx="1980000" cy="252000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Quadrant Title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E26AB0A6-DA7A-4EA3-9528-68FDBA8BF35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92001" y="3260393"/>
            <a:ext cx="1980000" cy="252000"/>
          </a:xfrm>
        </p:spPr>
        <p:txBody>
          <a:bodyPr/>
          <a:lstStyle>
            <a:lvl1pPr marL="0" indent="0" algn="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Quadrant Title</a:t>
            </a:r>
          </a:p>
        </p:txBody>
      </p:sp>
    </p:spTree>
    <p:extLst>
      <p:ext uri="{BB962C8B-B14F-4D97-AF65-F5344CB8AC3E}">
        <p14:creationId xmlns:p14="http://schemas.microsoft.com/office/powerpoint/2010/main" val="966920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E06229A-0702-4CD6-B5F1-0DC746CC4F18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0211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E51FED-0A73-4769-96A2-4C362E5D9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455B16D-31A1-4D28-ADC4-0BDEF4E07DF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728000"/>
            <a:ext cx="5472000" cy="435133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C4D4C6E-0D63-44CE-B0B4-BAA8F101EAF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00000" y="1728000"/>
            <a:ext cx="5472000" cy="435133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3C0B96F-9D35-4001-9F9C-1A7004D61F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1C915CA-DB91-4B68-8DB8-2745ADA585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50061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D615908-D8D7-48AF-8B8F-21B88B87D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0B617A5-FA6C-44C9-ABCB-DCA5D4615E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0" y="2210852"/>
            <a:ext cx="5472000" cy="3868486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A122ACD-5C8B-4CDA-89C5-565C88865B5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300000" y="2210852"/>
            <a:ext cx="5472000" cy="3868486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xmlns="" id="{43614A35-31E3-40DA-85DD-07B2076907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B171800C-9F25-4694-879B-16A1F7BBAA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cxnSp>
        <p:nvCxnSpPr>
          <p:cNvPr id="12" name="Straight Connector 11" title="Divider Line">
            <a:extLst>
              <a:ext uri="{FF2B5EF4-FFF2-40B4-BE49-F238E27FC236}">
                <a16:creationId xmlns:a16="http://schemas.microsoft.com/office/drawing/2014/main" xmlns="" id="{03063CBE-E62B-44CB-9B45-D39B595FE2AF}"/>
              </a:ext>
            </a:extLst>
          </p:cNvPr>
          <p:cNvCxnSpPr>
            <a:cxnSpLocks/>
          </p:cNvCxnSpPr>
          <p:nvPr userDrawn="1"/>
        </p:nvCxnSpPr>
        <p:spPr>
          <a:xfrm>
            <a:off x="449349" y="2159999"/>
            <a:ext cx="42141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 title="Divider Line">
            <a:extLst>
              <a:ext uri="{FF2B5EF4-FFF2-40B4-BE49-F238E27FC236}">
                <a16:creationId xmlns:a16="http://schemas.microsoft.com/office/drawing/2014/main" xmlns="" id="{0EA58CA1-D7A1-4089-B687-193C35202523}"/>
              </a:ext>
            </a:extLst>
          </p:cNvPr>
          <p:cNvCxnSpPr>
            <a:cxnSpLocks/>
          </p:cNvCxnSpPr>
          <p:nvPr userDrawn="1"/>
        </p:nvCxnSpPr>
        <p:spPr>
          <a:xfrm>
            <a:off x="6312700" y="2159999"/>
            <a:ext cx="4214100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2">
            <a:extLst>
              <a:ext uri="{FF2B5EF4-FFF2-40B4-BE49-F238E27FC236}">
                <a16:creationId xmlns:a16="http://schemas.microsoft.com/office/drawing/2014/main" xmlns="" id="{A1844C96-F6D4-4E32-8A11-B1815109D20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654025"/>
            <a:ext cx="5472000" cy="455122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xmlns="" id="{EA0BCCC6-F846-426B-B421-41B835224F43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312700" y="1654025"/>
            <a:ext cx="5459300" cy="455122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3097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 Bo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FF5B2679-5029-4692-A1C7-099E7A583624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32000" y="2448000"/>
            <a:ext cx="3600000" cy="3631338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1B5AA133-C824-4B4A-96F4-D48A58E222DA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302000" y="2448000"/>
            <a:ext cx="3600000" cy="3631338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388A40C4-1887-4DBA-90FF-4CF89932DA57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172000" y="2448000"/>
            <a:ext cx="3600000" cy="3631338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E06229A-0702-4CD6-B5F1-0DC746CC4F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728000"/>
            <a:ext cx="3600000" cy="720000"/>
          </a:xfrm>
          <a:solidFill>
            <a:schemeClr val="tx1">
              <a:lumMod val="75000"/>
              <a:lumOff val="25000"/>
            </a:schemeClr>
          </a:solidFill>
          <a:ln w="28575">
            <a:solidFill>
              <a:schemeClr val="accent1"/>
            </a:solidFill>
          </a:ln>
        </p:spPr>
        <p:txBody>
          <a:bodyPr lIns="108000" tIns="36000" rIns="108000" bIns="36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Section 1 Title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43CF4B74-3202-48D6-B573-AA3882B039F4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02000" y="1728000"/>
            <a:ext cx="3600000" cy="720000"/>
          </a:xfrm>
          <a:solidFill>
            <a:schemeClr val="tx1">
              <a:lumMod val="75000"/>
              <a:lumOff val="25000"/>
            </a:schemeClr>
          </a:solidFill>
          <a:ln w="28575">
            <a:solidFill>
              <a:schemeClr val="accent2"/>
            </a:solidFill>
          </a:ln>
        </p:spPr>
        <p:txBody>
          <a:bodyPr lIns="108000" tIns="36000" rIns="108000" bIns="36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Section 2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0BA6D519-EE14-4D3E-B15F-70C4423A398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172000" y="1728000"/>
            <a:ext cx="3600000" cy="720000"/>
          </a:xfrm>
          <a:solidFill>
            <a:schemeClr val="tx1">
              <a:lumMod val="75000"/>
              <a:lumOff val="25000"/>
            </a:schemeClr>
          </a:solidFill>
          <a:ln w="28575">
            <a:solidFill>
              <a:schemeClr val="accent3"/>
            </a:solidFill>
          </a:ln>
        </p:spPr>
        <p:txBody>
          <a:bodyPr lIns="108000" tIns="36000" rIns="108000" bIns="36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Section 3 Title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xmlns="" id="{4DA29CFB-3C73-4618-B2D9-70E396D1EBA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01538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F5211B-014A-4E6E-98C7-FDAF78553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356FC21-A32D-44DC-BED7-08CEBB3B90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C0C6D2B-0FF5-4A5F-A062-480FFA6DA0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xmlns="" id="{91612B32-057C-422E-8B4A-7B464DE04A7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B66BE87F-A588-41BE-A251-8940FFF7BDB0}"/>
              </a:ext>
            </a:extLst>
          </p:cNvPr>
          <p:cNvCxnSpPr/>
          <p:nvPr userDrawn="1"/>
        </p:nvCxnSpPr>
        <p:spPr>
          <a:xfrm>
            <a:off x="431800" y="3866682"/>
            <a:ext cx="11339513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0">
            <a:extLst>
              <a:ext uri="{FF2B5EF4-FFF2-40B4-BE49-F238E27FC236}">
                <a16:creationId xmlns:a16="http://schemas.microsoft.com/office/drawing/2014/main" xmlns="" id="{EE87B275-BCEB-48C5-BD58-39E2B9AB906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12908" y="3973125"/>
            <a:ext cx="415608" cy="201776"/>
          </a:xfr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Year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xmlns="" id="{75FEF587-0930-42DA-AF85-54F9A14870D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3179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77B00876-F334-4F19-ACB9-5A52E300C62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03816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xmlns="" id="{DC5160FB-C621-4014-AF15-7C31EBF9463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375833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xmlns="" id="{3D37E5E1-DD5A-4C77-849F-40C0D2AE3F7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847850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xmlns="" id="{8164CA25-5B7F-4EDD-8B42-0D567DED179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077108" y="3973125"/>
            <a:ext cx="415608" cy="201776"/>
          </a:xfr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Year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xmlns="" id="{15876039-3F56-4587-900E-4FCE60BCA50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319867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xmlns="" id="{515FCEBD-9007-4B9D-AE69-7F8068A14B2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791884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xmlns="" id="{8856F7F9-97EB-4612-BB5C-DDB9D90C9CD4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263901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xmlns="" id="{B0C577BC-AD44-4FF0-8F34-D7ABD44B100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679952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xmlns="" id="{12E19F39-39CE-43A3-912F-3D8656DA5E76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735918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xmlns="" id="{64F2C543-C785-4078-9811-96F28F1BF210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207935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xmlns="" id="{022F0FFE-8538-47C2-9227-B4DE41186CE8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15196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xmlns="" id="{75D12B21-B498-4E00-B817-457BAED99A33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623986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xmlns="" id="{A60F8F4D-F654-4555-BC21-7137D98E027C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09599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xmlns="" id="{0B633DEF-CDC6-4A75-A05B-0C875E2B8FF1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568012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xmlns="" id="{23A67F56-440C-4AE2-B52E-F6ECF3E31F8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04002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xmlns="" id="{E8F5BF8F-8918-4E36-8AAF-45E994E46B29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512046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xmlns="" id="{1A2F56E4-C780-42A2-BA54-B1EAB7CA219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984063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xmlns="" id="{7405E86B-3690-4EBE-8353-7ABE76F10810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456080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xmlns="" id="{DB54048B-A035-47F0-B54D-1B9676EE8931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8928097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xmlns="" id="{12F6976C-DDBF-4808-9B45-2C78E0FC6AA7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344148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xmlns="" id="{66103D17-8EEC-45BF-B909-8F6DB8575A35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9400114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xmlns="" id="{57F6EB7B-A4AE-4147-A94B-9C2860A158F4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9872131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xmlns="" id="{95673032-36DB-4772-82D8-46E21D810A56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10816165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4" name="Text Placeholder 10">
            <a:extLst>
              <a:ext uri="{FF2B5EF4-FFF2-40B4-BE49-F238E27FC236}">
                <a16:creationId xmlns:a16="http://schemas.microsoft.com/office/drawing/2014/main" xmlns="" id="{CDE9935C-FEBD-421A-A63B-8A87A2D4A4D9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1288182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242C672-1222-4C21-9E3D-F365D9665E1B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360988" y="2190750"/>
            <a:ext cx="1793875" cy="561975"/>
          </a:xfrm>
          <a:solidFill>
            <a:schemeClr val="bg1">
              <a:lumMod val="95000"/>
            </a:schemeClr>
          </a:solidFill>
        </p:spPr>
        <p:txBody>
          <a:bodyPr tIns="36000" anchor="t"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Item Title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xmlns="" id="{2F97A7E3-509A-417D-9818-EDDA3B539E4F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5412717" y="2505005"/>
            <a:ext cx="1690417" cy="224670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Month, Year</a:t>
            </a:r>
          </a:p>
        </p:txBody>
      </p:sp>
    </p:spTree>
    <p:extLst>
      <p:ext uri="{BB962C8B-B14F-4D97-AF65-F5344CB8AC3E}">
        <p14:creationId xmlns:p14="http://schemas.microsoft.com/office/powerpoint/2010/main" val="529110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3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8977821B-617D-47E4-AAA2-FADADD15EBC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1799" y="2319681"/>
            <a:ext cx="1352367" cy="1352367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dirty="0"/>
              <a:t>Insert or Drag and Drop Image Here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199551C8-D5B2-495A-97BB-0711CD8C67E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74854" y="2485913"/>
            <a:ext cx="2124000" cy="701538"/>
          </a:xfrm>
        </p:spPr>
        <p:txBody>
          <a:bodyPr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53739758-B746-428A-A18B-3989DA89A86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74854" y="3904988"/>
            <a:ext cx="2124000" cy="180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Short Bio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3509F9E9-0483-4A79-B997-B23DAC1644C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xmlns="" id="{B502D142-31B4-4BFF-A18F-9FB36E0F400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974854" y="3461032"/>
            <a:ext cx="2124000" cy="245885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41" name="Picture Placeholder 4">
            <a:extLst>
              <a:ext uri="{FF2B5EF4-FFF2-40B4-BE49-F238E27FC236}">
                <a16:creationId xmlns:a16="http://schemas.microsoft.com/office/drawing/2014/main" xmlns="" id="{ED382BE6-73A2-49C4-9284-7996310FE85F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268028" y="2319681"/>
            <a:ext cx="1352367" cy="1352367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dirty="0"/>
              <a:t>Insert or Drag and Drop Image Here</a:t>
            </a:r>
          </a:p>
        </p:txBody>
      </p:sp>
      <p:sp>
        <p:nvSpPr>
          <p:cNvPr id="42" name="Text Placeholder 8">
            <a:extLst>
              <a:ext uri="{FF2B5EF4-FFF2-40B4-BE49-F238E27FC236}">
                <a16:creationId xmlns:a16="http://schemas.microsoft.com/office/drawing/2014/main" xmlns="" id="{5E81FDE4-AA9D-42F8-BEAF-C710A81DC8A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11083" y="2485913"/>
            <a:ext cx="2124000" cy="701538"/>
          </a:xfrm>
        </p:spPr>
        <p:txBody>
          <a:bodyPr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43" name="Text Placeholder 10">
            <a:extLst>
              <a:ext uri="{FF2B5EF4-FFF2-40B4-BE49-F238E27FC236}">
                <a16:creationId xmlns:a16="http://schemas.microsoft.com/office/drawing/2014/main" xmlns="" id="{9D6585E1-D051-4611-811C-C8101B0D2F0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811083" y="3904988"/>
            <a:ext cx="2124000" cy="180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Short Bio</a:t>
            </a:r>
          </a:p>
        </p:txBody>
      </p:sp>
      <p:sp>
        <p:nvSpPr>
          <p:cNvPr id="44" name="Text Placeholder 8">
            <a:extLst>
              <a:ext uri="{FF2B5EF4-FFF2-40B4-BE49-F238E27FC236}">
                <a16:creationId xmlns:a16="http://schemas.microsoft.com/office/drawing/2014/main" xmlns="" id="{6C195A32-24CC-4109-9C00-31757D0A0A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811083" y="3461032"/>
            <a:ext cx="2124000" cy="245885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45" name="Picture Placeholder 4">
            <a:extLst>
              <a:ext uri="{FF2B5EF4-FFF2-40B4-BE49-F238E27FC236}">
                <a16:creationId xmlns:a16="http://schemas.microsoft.com/office/drawing/2014/main" xmlns="" id="{B318C64F-C963-4A3C-BB8F-999A7F7F5F88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8112825" y="2319681"/>
            <a:ext cx="1352367" cy="1352367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dirty="0"/>
              <a:t>Insert or Drag and Drop Image Here</a:t>
            </a:r>
          </a:p>
        </p:txBody>
      </p:sp>
      <p:sp>
        <p:nvSpPr>
          <p:cNvPr id="46" name="Text Placeholder 8">
            <a:extLst>
              <a:ext uri="{FF2B5EF4-FFF2-40B4-BE49-F238E27FC236}">
                <a16:creationId xmlns:a16="http://schemas.microsoft.com/office/drawing/2014/main" xmlns="" id="{B8B9BC49-5937-4C0A-9AA6-7A7DA7F18CA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647313" y="2485913"/>
            <a:ext cx="2124000" cy="701538"/>
          </a:xfrm>
        </p:spPr>
        <p:txBody>
          <a:bodyPr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47" name="Text Placeholder 10">
            <a:extLst>
              <a:ext uri="{FF2B5EF4-FFF2-40B4-BE49-F238E27FC236}">
                <a16:creationId xmlns:a16="http://schemas.microsoft.com/office/drawing/2014/main" xmlns="" id="{8020B4D6-002F-4FA9-BF1D-FC56D9A06F2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647313" y="3904988"/>
            <a:ext cx="2124000" cy="180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Short Bio</a:t>
            </a:r>
          </a:p>
        </p:txBody>
      </p:sp>
      <p:sp>
        <p:nvSpPr>
          <p:cNvPr id="48" name="Text Placeholder 8">
            <a:extLst>
              <a:ext uri="{FF2B5EF4-FFF2-40B4-BE49-F238E27FC236}">
                <a16:creationId xmlns:a16="http://schemas.microsoft.com/office/drawing/2014/main" xmlns="" id="{93C1946C-7118-4BF3-8EE8-B0944465F4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647313" y="3461032"/>
            <a:ext cx="2124000" cy="245885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6389493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6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3509F9E9-0483-4A79-B997-B23DAC1644C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49" name="Text Placeholder 8">
            <a:extLst>
              <a:ext uri="{FF2B5EF4-FFF2-40B4-BE49-F238E27FC236}">
                <a16:creationId xmlns:a16="http://schemas.microsoft.com/office/drawing/2014/main" xmlns="" id="{305CEEFA-58BB-4AFA-AD31-BEE38B013E0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1800" y="4113808"/>
            <a:ext cx="1620000" cy="783544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50" name="Text Placeholder 10">
            <a:extLst>
              <a:ext uri="{FF2B5EF4-FFF2-40B4-BE49-F238E27FC236}">
                <a16:creationId xmlns:a16="http://schemas.microsoft.com/office/drawing/2014/main" xmlns="" id="{BEEE40C3-341F-4063-8D33-B1328863FB3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1800" y="5258975"/>
            <a:ext cx="1620000" cy="72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1" name="Text Placeholder 8">
            <a:extLst>
              <a:ext uri="{FF2B5EF4-FFF2-40B4-BE49-F238E27FC236}">
                <a16:creationId xmlns:a16="http://schemas.microsoft.com/office/drawing/2014/main" xmlns="" id="{D09CE291-B951-4300-9D67-154E4BB557E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375703" y="4113808"/>
            <a:ext cx="1620000" cy="783544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52" name="Text Placeholder 10">
            <a:extLst>
              <a:ext uri="{FF2B5EF4-FFF2-40B4-BE49-F238E27FC236}">
                <a16:creationId xmlns:a16="http://schemas.microsoft.com/office/drawing/2014/main" xmlns="" id="{0D3A393C-4D8C-49BC-934D-B57BE1B2840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375703" y="5258975"/>
            <a:ext cx="1620000" cy="72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3" name="Text Placeholder 8">
            <a:extLst>
              <a:ext uri="{FF2B5EF4-FFF2-40B4-BE49-F238E27FC236}">
                <a16:creationId xmlns:a16="http://schemas.microsoft.com/office/drawing/2014/main" xmlns="" id="{08906184-3520-4606-AF8B-59ECFFA6D75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319606" y="4113808"/>
            <a:ext cx="1620000" cy="783544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54" name="Text Placeholder 10">
            <a:extLst>
              <a:ext uri="{FF2B5EF4-FFF2-40B4-BE49-F238E27FC236}">
                <a16:creationId xmlns:a16="http://schemas.microsoft.com/office/drawing/2014/main" xmlns="" id="{8A64BEB9-7FB0-4DF9-BFE9-62016E83E89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319606" y="5258975"/>
            <a:ext cx="1620000" cy="72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5" name="Text Placeholder 8">
            <a:extLst>
              <a:ext uri="{FF2B5EF4-FFF2-40B4-BE49-F238E27FC236}">
                <a16:creationId xmlns:a16="http://schemas.microsoft.com/office/drawing/2014/main" xmlns="" id="{4CCC1C98-37FD-4404-8383-72ED535FE57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263509" y="4113808"/>
            <a:ext cx="1620000" cy="783544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56" name="Text Placeholder 10">
            <a:extLst>
              <a:ext uri="{FF2B5EF4-FFF2-40B4-BE49-F238E27FC236}">
                <a16:creationId xmlns:a16="http://schemas.microsoft.com/office/drawing/2014/main" xmlns="" id="{B24BD1AE-AB0E-40FA-AEA8-8D687D84B56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63509" y="5258975"/>
            <a:ext cx="1620000" cy="72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7" name="Text Placeholder 8">
            <a:extLst>
              <a:ext uri="{FF2B5EF4-FFF2-40B4-BE49-F238E27FC236}">
                <a16:creationId xmlns:a16="http://schemas.microsoft.com/office/drawing/2014/main" xmlns="" id="{CA2F0EA7-F3F7-443F-BA0D-4916B618C56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207412" y="4113808"/>
            <a:ext cx="1620000" cy="783544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58" name="Text Placeholder 10">
            <a:extLst>
              <a:ext uri="{FF2B5EF4-FFF2-40B4-BE49-F238E27FC236}">
                <a16:creationId xmlns:a16="http://schemas.microsoft.com/office/drawing/2014/main" xmlns="" id="{2BB6E6C3-1F6A-41B6-8EE0-6FDCBA34413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207412" y="5258975"/>
            <a:ext cx="1620000" cy="72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xmlns="" id="{B2738624-9DAA-4152-9A77-80BBB71AD5F1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31800" y="2246681"/>
            <a:ext cx="1620000" cy="16200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9" name="Picture Placeholder 15">
            <a:extLst>
              <a:ext uri="{FF2B5EF4-FFF2-40B4-BE49-F238E27FC236}">
                <a16:creationId xmlns:a16="http://schemas.microsoft.com/office/drawing/2014/main" xmlns="" id="{522AE46C-0845-4BB0-9861-06071BCF56F6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2375703" y="2246681"/>
            <a:ext cx="1620000" cy="16200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0" name="Picture Placeholder 15">
            <a:extLst>
              <a:ext uri="{FF2B5EF4-FFF2-40B4-BE49-F238E27FC236}">
                <a16:creationId xmlns:a16="http://schemas.microsoft.com/office/drawing/2014/main" xmlns="" id="{D791A6AF-478F-443B-A785-F82A8DBA9F30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4319606" y="2246681"/>
            <a:ext cx="1620000" cy="16200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1" name="Picture Placeholder 15">
            <a:extLst>
              <a:ext uri="{FF2B5EF4-FFF2-40B4-BE49-F238E27FC236}">
                <a16:creationId xmlns:a16="http://schemas.microsoft.com/office/drawing/2014/main" xmlns="" id="{1A65AFE9-2875-44A5-BF13-6E843889266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6263509" y="2246681"/>
            <a:ext cx="1620000" cy="16200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2" name="Picture Placeholder 15">
            <a:extLst>
              <a:ext uri="{FF2B5EF4-FFF2-40B4-BE49-F238E27FC236}">
                <a16:creationId xmlns:a16="http://schemas.microsoft.com/office/drawing/2014/main" xmlns="" id="{069B9167-077F-4123-82C5-01EB62AFB3E6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8207412" y="2246681"/>
            <a:ext cx="1620000" cy="16200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xmlns="" id="{F9EF21D5-1862-4F5B-86BF-B76AF2A72B32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151313" y="4113808"/>
            <a:ext cx="1620000" cy="783544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xmlns="" id="{80EC8DA4-EC6B-4362-949F-968E973A545B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0151313" y="5258975"/>
            <a:ext cx="1620000" cy="72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23" name="Picture Placeholder 15">
            <a:extLst>
              <a:ext uri="{FF2B5EF4-FFF2-40B4-BE49-F238E27FC236}">
                <a16:creationId xmlns:a16="http://schemas.microsoft.com/office/drawing/2014/main" xmlns="" id="{FC64B5FD-0E87-4FAB-AFEA-D10DFED9F653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0151313" y="2246681"/>
            <a:ext cx="1620000" cy="16200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62051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 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>
            <a:extLst>
              <a:ext uri="{FF2B5EF4-FFF2-40B4-BE49-F238E27FC236}">
                <a16:creationId xmlns:a16="http://schemas.microsoft.com/office/drawing/2014/main" xmlns="" id="{8BA39708-26C4-4C58-AAF1-7DDBAAFACC9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786563"/>
          </a:xfrm>
          <a:solidFill>
            <a:schemeClr val="tx1">
              <a:lumMod val="75000"/>
              <a:lumOff val="25000"/>
            </a:schemeClr>
          </a:solidFill>
        </p:spPr>
        <p:txBody>
          <a:bodyPr lIns="1044000" rIns="0" anchor="ctr"/>
          <a:lstStyle>
            <a:lvl1pPr marL="0" indent="0" algn="l">
              <a:buNone/>
              <a:defRPr sz="1100" i="1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Photo Here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29FEC1A-545F-4D58-B291-028B7D695567}"/>
              </a:ext>
            </a:extLst>
          </p:cNvPr>
          <p:cNvSpPr/>
          <p:nvPr userDrawn="1"/>
        </p:nvSpPr>
        <p:spPr>
          <a:xfrm>
            <a:off x="6336000" y="0"/>
            <a:ext cx="3979575" cy="6786563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45B1DD-2DBA-49BF-BF09-5B70713A4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39896" y="2377000"/>
            <a:ext cx="3571782" cy="2387600"/>
          </a:xfrm>
        </p:spPr>
        <p:txBody>
          <a:bodyPr anchor="b"/>
          <a:lstStyle>
            <a:lvl1pPr algn="l">
              <a:defRPr sz="3600" spc="-3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7A60831-AA5D-4359-AACC-37D7271F2B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39896" y="4962525"/>
            <a:ext cx="3571782" cy="12192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012861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F5211B-014A-4E6E-98C7-FDAF78553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356FC21-A32D-44DC-BED7-08CEBB3B90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C0C6D2B-0FF5-4A5F-A062-480FFA6DA0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xmlns="" id="{91612B32-057C-422E-8B4A-7B464DE04A7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434267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592846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82A4E56-DEE9-4FB2-89FF-0F12DB08AD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A8525B7-4C8D-4482-98E3-A68789AAB0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602381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2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9">
            <a:extLst>
              <a:ext uri="{FF2B5EF4-FFF2-40B4-BE49-F238E27FC236}">
                <a16:creationId xmlns:a16="http://schemas.microsoft.com/office/drawing/2014/main" xmlns="" id="{FF978957-D101-43B4-A717-19B1820B4F1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786563"/>
          </a:xfrm>
          <a:solidFill>
            <a:schemeClr val="tx1">
              <a:lumMod val="75000"/>
              <a:lumOff val="25000"/>
            </a:schemeClr>
          </a:solidFill>
        </p:spPr>
        <p:txBody>
          <a:bodyPr lIns="1044000" rIns="0" anchor="ctr"/>
          <a:lstStyle>
            <a:lvl1pPr marL="0" indent="0" algn="l">
              <a:buNone/>
              <a:defRPr sz="1100" i="1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Photo Here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4DD3616-4E40-4CE5-88C8-2AF6E47D2086}"/>
              </a:ext>
            </a:extLst>
          </p:cNvPr>
          <p:cNvSpPr/>
          <p:nvPr userDrawn="1"/>
        </p:nvSpPr>
        <p:spPr>
          <a:xfrm>
            <a:off x="6336000" y="0"/>
            <a:ext cx="3979575" cy="6786563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1EA3B184-0AF0-4DF5-B2BD-E6D1806BE1BF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8FC9062-5711-4550-8470-F1324E804FFF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C433A2F-8949-4AAC-AE96-175254493AF4}"/>
              </a:ext>
            </a:extLst>
          </p:cNvPr>
          <p:cNvSpPr/>
          <p:nvPr userDrawn="1"/>
        </p:nvSpPr>
        <p:spPr>
          <a:xfrm>
            <a:off x="6336000" y="0"/>
            <a:ext cx="3979575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45B1DD-2DBA-49BF-BF09-5B70713A4C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39896" y="2377000"/>
            <a:ext cx="3571782" cy="2387600"/>
          </a:xfrm>
        </p:spPr>
        <p:txBody>
          <a:bodyPr anchor="b"/>
          <a:lstStyle>
            <a:lvl1pPr algn="l">
              <a:defRPr sz="5400" spc="-3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7A60831-AA5D-4359-AACC-37D7271F2BF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05624" y="5057775"/>
            <a:ext cx="3206053" cy="24765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Full Name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9EABB85-2AAF-4939-BDF4-E3CF2F31B3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05625" y="5400675"/>
            <a:ext cx="3206750" cy="247650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1400" dirty="0" smtClean="0">
                <a:solidFill>
                  <a:schemeClr val="bg1"/>
                </a:solidFill>
              </a:defRPr>
            </a:lvl1pPr>
            <a:lvl2pPr>
              <a:defRPr lang="en-US" sz="2000" dirty="0" smtClean="0"/>
            </a:lvl2pPr>
            <a:lvl3pPr>
              <a:defRPr lang="en-US" sz="1800" dirty="0" smtClean="0"/>
            </a:lvl3pPr>
            <a:lvl4pPr>
              <a:defRPr lang="en-US" sz="1600" dirty="0" smtClean="0"/>
            </a:lvl4pPr>
            <a:lvl5pPr>
              <a:defRPr lang="en-ZA" sz="1600" dirty="0"/>
            </a:lvl5pPr>
          </a:lstStyle>
          <a:p>
            <a:pPr marL="266700" lvl="0" indent="-266700"/>
            <a:r>
              <a:rPr lang="en-US" noProof="0"/>
              <a:t>Contact Number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04E7DF27-55E9-4F17-91D3-29228A4020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05625" y="5751513"/>
            <a:ext cx="3206750" cy="247650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1400" smtClean="0">
                <a:solidFill>
                  <a:schemeClr val="bg1"/>
                </a:solidFill>
              </a:defRPr>
            </a:lvl1pPr>
            <a:lvl2pPr>
              <a:defRPr lang="en-US" sz="2000" smtClean="0"/>
            </a:lvl2pPr>
            <a:lvl3pPr>
              <a:defRPr lang="en-US" sz="1800" smtClean="0"/>
            </a:lvl3pPr>
            <a:lvl4pPr>
              <a:defRPr lang="en-US" sz="1600" smtClean="0"/>
            </a:lvl4pPr>
            <a:lvl5pPr>
              <a:defRPr lang="en-ZA" sz="1600"/>
            </a:lvl5pPr>
          </a:lstStyle>
          <a:p>
            <a:pPr marL="266700" lvl="0" indent="-266700"/>
            <a:r>
              <a:rPr lang="en-US" noProof="0"/>
              <a:t>Email or Social Media Handle</a:t>
            </a:r>
          </a:p>
        </p:txBody>
      </p:sp>
    </p:spTree>
    <p:extLst>
      <p:ext uri="{BB962C8B-B14F-4D97-AF65-F5344CB8AC3E}">
        <p14:creationId xmlns:p14="http://schemas.microsoft.com/office/powerpoint/2010/main" val="41008153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App Previe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of a cell phone&#10;&#10;Description generated with high confidence">
            <a:extLst>
              <a:ext uri="{FF2B5EF4-FFF2-40B4-BE49-F238E27FC236}">
                <a16:creationId xmlns:a16="http://schemas.microsoft.com/office/drawing/2014/main" xmlns="" id="{68055F11-596F-47BF-A832-A501EC346C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07" y="915497"/>
            <a:ext cx="4666142" cy="4684105"/>
          </a:xfrm>
          <a:prstGeom prst="rect">
            <a:avLst/>
          </a:prstGeom>
        </p:spPr>
      </p:pic>
      <p:pic>
        <p:nvPicPr>
          <p:cNvPr id="9" name="Picture 8" descr="Screen of a cell phone&#10;&#10;Description generated with high confidence">
            <a:extLst>
              <a:ext uri="{FF2B5EF4-FFF2-40B4-BE49-F238E27FC236}">
                <a16:creationId xmlns:a16="http://schemas.microsoft.com/office/drawing/2014/main" xmlns="" id="{80EBF765-2A5E-4BDA-B092-25691E4791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2929" y="915497"/>
            <a:ext cx="4666142" cy="4684105"/>
          </a:xfrm>
          <a:prstGeom prst="rect">
            <a:avLst/>
          </a:prstGeom>
        </p:spPr>
      </p:pic>
      <p:pic>
        <p:nvPicPr>
          <p:cNvPr id="10" name="Picture 9" descr="Screen of a cell phone&#10;&#10;Description generated with high confidence">
            <a:extLst>
              <a:ext uri="{FF2B5EF4-FFF2-40B4-BE49-F238E27FC236}">
                <a16:creationId xmlns:a16="http://schemas.microsoft.com/office/drawing/2014/main" xmlns="" id="{E97A6530-14B5-4A05-B7A3-7BA661FCD5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2551" y="915497"/>
            <a:ext cx="4666142" cy="46841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F5211B-014A-4E6E-98C7-FDAF78553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356FC21-A32D-44DC-BED7-08CEBB3B90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C0C6D2B-0FF5-4A5F-A062-480FFA6DA0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xmlns="" id="{47EC9494-5A42-419D-AADF-96EF1EFD7B6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615505" y="5752808"/>
            <a:ext cx="1980000" cy="548945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Mockup Details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CE2D3309-00A3-42D9-8706-6F2A6AD3BB0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5505" y="5291099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Mockup Name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xmlns="" id="{94E4C70C-AC1E-4EDE-B2C1-23A54123479F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5177148" y="5752808"/>
            <a:ext cx="1980000" cy="548945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Mockup Details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xmlns="" id="{14B1BB7D-C6D3-4D9C-A235-6CBB5A13EEC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77148" y="5291099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Mockup Name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xmlns="" id="{718515F4-6451-4FB7-ACE4-5D9C2CD207A4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8699878" y="5752808"/>
            <a:ext cx="1980000" cy="548945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Mockup Details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xmlns="" id="{B362C889-34FC-4EB1-967B-DC98349082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699878" y="5291099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Mockup Name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4C4EB921-BD58-4C2E-BDD5-FC8D2629829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751679" y="1450182"/>
            <a:ext cx="1772571" cy="3183732"/>
          </a:xfrm>
          <a:solidFill>
            <a:schemeClr val="bg1">
              <a:lumMod val="95000"/>
              <a:alpha val="70000"/>
            </a:schemeClr>
          </a:solidFill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xmlns="" id="{3CB44DE3-C599-4EA7-BFDA-4E39AE89FC0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281301" y="1450182"/>
            <a:ext cx="1772571" cy="3183732"/>
          </a:xfrm>
          <a:solidFill>
            <a:schemeClr val="bg1">
              <a:lumMod val="95000"/>
              <a:alpha val="70000"/>
            </a:schemeClr>
          </a:solidFill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xmlns="" id="{A4392E45-2A0B-49BF-9952-79C42AF8DE9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810923" y="1450182"/>
            <a:ext cx="1772571" cy="3183732"/>
          </a:xfrm>
          <a:solidFill>
            <a:schemeClr val="bg1">
              <a:lumMod val="95000"/>
              <a:alpha val="70000"/>
            </a:schemeClr>
          </a:solidFill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301276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3509F9E9-0483-4A79-B997-B23DAC1644C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49CC2AE-E299-42B4-A2C4-357708A005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31800" y="1836744"/>
            <a:ext cx="3541655" cy="2224950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i="0"/>
            </a:lvl1pPr>
          </a:lstStyle>
          <a:p>
            <a:pPr lvl="0"/>
            <a:r>
              <a:rPr lang="en-US" noProof="0"/>
              <a:t>Testimonial goes here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199551C8-D5B2-495A-97BB-0711CD8C67E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2556" y="3693626"/>
            <a:ext cx="3251132" cy="231102"/>
          </a:xfrm>
        </p:spPr>
        <p:txBody>
          <a:bodyPr anchor="t"/>
          <a:lstStyle>
            <a:lvl1pPr marL="0" indent="0" algn="r"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Name and Title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xmlns="" id="{03139A49-E537-4395-967A-08C99782070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325172" y="3591659"/>
            <a:ext cx="3541655" cy="2224950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i="0"/>
            </a:lvl1pPr>
          </a:lstStyle>
          <a:p>
            <a:pPr lvl="0"/>
            <a:r>
              <a:rPr lang="en-US" noProof="0"/>
              <a:t>Testimonial goes here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xmlns="" id="{3EE1C8A1-F171-46D2-A92F-1B0E9C52B1A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468052" y="5448541"/>
            <a:ext cx="3251132" cy="231102"/>
          </a:xfrm>
        </p:spPr>
        <p:txBody>
          <a:bodyPr anchor="t"/>
          <a:lstStyle>
            <a:lvl1pPr marL="0" indent="0" algn="r"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Name and 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xmlns="" id="{E3E7FB48-98BE-4677-A80F-969F9F30720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218545" y="1836744"/>
            <a:ext cx="3541655" cy="2224950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i="0"/>
            </a:lvl1pPr>
          </a:lstStyle>
          <a:p>
            <a:pPr lvl="0"/>
            <a:r>
              <a:rPr lang="en-US" noProof="0"/>
              <a:t>Testimonial goes here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xmlns="" id="{0146F28A-70F5-4E8B-8A3A-ADB1B6A080D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369301" y="3693626"/>
            <a:ext cx="3251132" cy="231102"/>
          </a:xfrm>
        </p:spPr>
        <p:txBody>
          <a:bodyPr anchor="t"/>
          <a:lstStyle>
            <a:lvl1pPr marL="0" indent="0" algn="r"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Name and Title</a:t>
            </a:r>
          </a:p>
        </p:txBody>
      </p:sp>
    </p:spTree>
    <p:extLst>
      <p:ext uri="{BB962C8B-B14F-4D97-AF65-F5344CB8AC3E}">
        <p14:creationId xmlns:p14="http://schemas.microsoft.com/office/powerpoint/2010/main" val="23627155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C433A2F-8949-4AAC-AE96-175254493AF4}"/>
              </a:ext>
            </a:extLst>
          </p:cNvPr>
          <p:cNvSpPr/>
          <p:nvPr userDrawn="1"/>
        </p:nvSpPr>
        <p:spPr>
          <a:xfrm>
            <a:off x="0" y="0"/>
            <a:ext cx="6336000" cy="6786563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45B1DD-2DBA-49BF-BF09-5B70713A4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0" y="2377000"/>
            <a:ext cx="5472000" cy="2387600"/>
          </a:xfrm>
        </p:spPr>
        <p:txBody>
          <a:bodyPr anchor="b"/>
          <a:lstStyle>
            <a:lvl1pPr algn="l">
              <a:defRPr sz="4200" spc="-3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7A60831-AA5D-4359-AACC-37D7271F2B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000" y="4962525"/>
            <a:ext cx="5472000" cy="12192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A8EA9D3-63E1-4170-B9FF-2F1AF08CCA45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6AE9C85-4EEF-40CA-AA18-4DC9F703F4FD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83102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805D700-F00E-4505-8483-501219FB8BD2}"/>
              </a:ext>
            </a:extLst>
          </p:cNvPr>
          <p:cNvSpPr/>
          <p:nvPr userDrawn="1"/>
        </p:nvSpPr>
        <p:spPr>
          <a:xfrm>
            <a:off x="0" y="0"/>
            <a:ext cx="12192000" cy="636536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C433A2F-8949-4AAC-AE96-175254493AF4}"/>
              </a:ext>
            </a:extLst>
          </p:cNvPr>
          <p:cNvSpPr/>
          <p:nvPr userDrawn="1"/>
        </p:nvSpPr>
        <p:spPr>
          <a:xfrm>
            <a:off x="432000" y="1"/>
            <a:ext cx="11760000" cy="6365362"/>
          </a:xfrm>
          <a:prstGeom prst="rect">
            <a:avLst/>
          </a:prstGeom>
          <a:gradFill>
            <a:gsLst>
              <a:gs pos="36000">
                <a:schemeClr val="tx1">
                  <a:alpha val="60000"/>
                </a:schemeClr>
              </a:gs>
              <a:gs pos="100000">
                <a:schemeClr val="tx1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45B1DD-2DBA-49BF-BF09-5B70713A4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728" y="2377000"/>
            <a:ext cx="6299682" cy="2387600"/>
          </a:xfrm>
        </p:spPr>
        <p:txBody>
          <a:bodyPr anchor="b"/>
          <a:lstStyle>
            <a:lvl1pPr algn="l">
              <a:defRPr sz="4200" spc="-3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7A60831-AA5D-4359-AACC-37D7271F2B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0728" y="4962525"/>
            <a:ext cx="6299682" cy="12192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1384471-818E-4B2E-BA19-852421944514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FBA5E93-E4C5-4917-B92A-53FC468CFEBD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C109B30-9CC9-4BE8-AB10-1BA398CAB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AF77174B-114F-48DF-AFBF-1AA3416ACD4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41868349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428A921-D1FB-449F-8402-7C032AAABB1C}"/>
              </a:ext>
            </a:extLst>
          </p:cNvPr>
          <p:cNvSpPr/>
          <p:nvPr userDrawn="1"/>
        </p:nvSpPr>
        <p:spPr>
          <a:xfrm>
            <a:off x="5353050" y="1"/>
            <a:ext cx="6406950" cy="6857998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xmlns="" id="{1EC63334-B325-4256-8AA0-6F5A11030DE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32000" y="6365363"/>
            <a:ext cx="4416225" cy="412431"/>
          </a:xfrm>
        </p:spPr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0F80631D-0113-45B5-9716-6AED2430C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xmlns="" id="{81AC65F5-382D-4CF6-95CF-DD3FC6D96F3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xmlns="" id="{DF554488-3F7D-4F3A-9AAF-73FB0977D7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805962" y="457200"/>
            <a:ext cx="5501126" cy="5411787"/>
          </a:xfrm>
        </p:spPr>
        <p:txBody>
          <a:bodyPr/>
          <a:lstStyle>
            <a:lvl1pPr>
              <a:buClr>
                <a:schemeClr val="bg1"/>
              </a:buCl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96757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428A921-D1FB-449F-8402-7C032AAABB1C}"/>
              </a:ext>
            </a:extLst>
          </p:cNvPr>
          <p:cNvSpPr/>
          <p:nvPr userDrawn="1"/>
        </p:nvSpPr>
        <p:spPr>
          <a:xfrm>
            <a:off x="5353050" y="1"/>
            <a:ext cx="6406950" cy="6857998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xmlns="" id="{1EC63334-B325-4256-8AA0-6F5A11030DE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32000" y="6365363"/>
            <a:ext cx="4416225" cy="412431"/>
          </a:xfrm>
        </p:spPr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0F80631D-0113-45B5-9716-6AED2430C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xmlns="" id="{81AC65F5-382D-4CF6-95CF-DD3FC6D96F3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xmlns="" id="{56321125-B861-4CD5-8023-6E40351765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04181" y="457201"/>
            <a:ext cx="5504688" cy="540385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77188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9">
            <a:extLst>
              <a:ext uri="{FF2B5EF4-FFF2-40B4-BE49-F238E27FC236}">
                <a16:creationId xmlns:a16="http://schemas.microsoft.com/office/drawing/2014/main" xmlns="" id="{6FAD7B97-1B74-414B-B585-45E33908CBE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365363"/>
          </a:xfrm>
          <a:solidFill>
            <a:schemeClr val="tx1">
              <a:lumMod val="75000"/>
              <a:lumOff val="25000"/>
            </a:schemeClr>
          </a:solidFill>
        </p:spPr>
        <p:txBody>
          <a:bodyPr vert="vert270" lIns="144000" tIns="0" rIns="0" anchor="t"/>
          <a:lstStyle>
            <a:lvl1pPr marL="0" indent="0" algn="ctr">
              <a:buNone/>
              <a:defRPr sz="1100" i="1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Photo Here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C433A2F-8949-4AAC-AE96-175254493AF4}"/>
              </a:ext>
            </a:extLst>
          </p:cNvPr>
          <p:cNvSpPr/>
          <p:nvPr userDrawn="1"/>
        </p:nvSpPr>
        <p:spPr>
          <a:xfrm>
            <a:off x="432000" y="1"/>
            <a:ext cx="11760000" cy="6365362"/>
          </a:xfrm>
          <a:prstGeom prst="rect">
            <a:avLst/>
          </a:prstGeom>
          <a:gradFill>
            <a:gsLst>
              <a:gs pos="36000">
                <a:schemeClr val="tx1">
                  <a:alpha val="60000"/>
                </a:schemeClr>
              </a:gs>
              <a:gs pos="100000">
                <a:schemeClr val="tx1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45B1DD-2DBA-49BF-BF09-5B70713A4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728" y="2377000"/>
            <a:ext cx="6299682" cy="2387600"/>
          </a:xfrm>
        </p:spPr>
        <p:txBody>
          <a:bodyPr anchor="b"/>
          <a:lstStyle>
            <a:lvl1pPr algn="l">
              <a:defRPr sz="4200" spc="-3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7A60831-AA5D-4359-AACC-37D7271F2B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0728" y="4962525"/>
            <a:ext cx="6299682" cy="12192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1384471-818E-4B2E-BA19-852421944514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FBA5E93-E4C5-4917-B92A-53FC468CFEBD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C109B30-9CC9-4BE8-AB10-1BA398CAB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AF77174B-114F-48DF-AFBF-1AA3416ACD4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149566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Content, an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428A921-D1FB-449F-8402-7C032AAABB1C}"/>
              </a:ext>
            </a:extLst>
          </p:cNvPr>
          <p:cNvSpPr/>
          <p:nvPr userDrawn="1"/>
        </p:nvSpPr>
        <p:spPr>
          <a:xfrm>
            <a:off x="5353050" y="3714749"/>
            <a:ext cx="6406950" cy="3143249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E06229A-0702-4CD6-B5F1-0DC746CC4F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1999" y="3714746"/>
            <a:ext cx="4416225" cy="2364591"/>
          </a:xfrm>
        </p:spPr>
        <p:txBody>
          <a:bodyPr anchor="t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8103" y="3981451"/>
            <a:ext cx="5749483" cy="1343026"/>
          </a:xfrm>
        </p:spPr>
        <p:txBody>
          <a:bodyPr anchor="b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528B6E3D-9C01-45EA-9E2B-711EC1B84F8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353050" y="0"/>
            <a:ext cx="6406950" cy="3714747"/>
          </a:xfr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en-ZA" sz="1100" i="1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lvl="0" algn="ctr"/>
            <a:r>
              <a:rPr lang="en-US" noProof="0" dirty="0"/>
              <a:t>Insert or Drag &amp; Drop your photo here</a:t>
            </a:r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xmlns="" id="{1EC63334-B325-4256-8AA0-6F5A11030DE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32000" y="6365363"/>
            <a:ext cx="4416225" cy="412431"/>
          </a:xfrm>
        </p:spPr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xmlns="" id="{CC8965A7-6363-464F-998B-64E00F4F49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58442" y="5657850"/>
            <a:ext cx="5749334" cy="111994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Subtitle, tagline or blurb can go here</a:t>
            </a:r>
          </a:p>
        </p:txBody>
      </p:sp>
    </p:spTree>
    <p:extLst>
      <p:ext uri="{BB962C8B-B14F-4D97-AF65-F5344CB8AC3E}">
        <p14:creationId xmlns:p14="http://schemas.microsoft.com/office/powerpoint/2010/main" val="3420662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3509F9E9-0483-4A79-B997-B23DAC1644C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49" name="Text Placeholder 8">
            <a:extLst>
              <a:ext uri="{FF2B5EF4-FFF2-40B4-BE49-F238E27FC236}">
                <a16:creationId xmlns:a16="http://schemas.microsoft.com/office/drawing/2014/main" xmlns="" id="{305CEEFA-58BB-4AFA-AD31-BEE38B013E0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1800" y="3971432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50" name="Text Placeholder 10">
            <a:extLst>
              <a:ext uri="{FF2B5EF4-FFF2-40B4-BE49-F238E27FC236}">
                <a16:creationId xmlns:a16="http://schemas.microsoft.com/office/drawing/2014/main" xmlns="" id="{BEEE40C3-341F-4063-8D33-B1328863FB3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1800" y="4605832"/>
            <a:ext cx="198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1" name="Text Placeholder 8">
            <a:extLst>
              <a:ext uri="{FF2B5EF4-FFF2-40B4-BE49-F238E27FC236}">
                <a16:creationId xmlns:a16="http://schemas.microsoft.com/office/drawing/2014/main" xmlns="" id="{D09CE291-B951-4300-9D67-154E4BB557E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771850" y="3971432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52" name="Text Placeholder 10">
            <a:extLst>
              <a:ext uri="{FF2B5EF4-FFF2-40B4-BE49-F238E27FC236}">
                <a16:creationId xmlns:a16="http://schemas.microsoft.com/office/drawing/2014/main" xmlns="" id="{0D3A393C-4D8C-49BC-934D-B57BE1B2840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771850" y="4605832"/>
            <a:ext cx="198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3" name="Text Placeholder 8">
            <a:extLst>
              <a:ext uri="{FF2B5EF4-FFF2-40B4-BE49-F238E27FC236}">
                <a16:creationId xmlns:a16="http://schemas.microsoft.com/office/drawing/2014/main" xmlns="" id="{08906184-3520-4606-AF8B-59ECFFA6D75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111900" y="3971432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54" name="Text Placeholder 10">
            <a:extLst>
              <a:ext uri="{FF2B5EF4-FFF2-40B4-BE49-F238E27FC236}">
                <a16:creationId xmlns:a16="http://schemas.microsoft.com/office/drawing/2014/main" xmlns="" id="{8A64BEB9-7FB0-4DF9-BFE9-62016E83E89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111900" y="4605832"/>
            <a:ext cx="198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5" name="Text Placeholder 8">
            <a:extLst>
              <a:ext uri="{FF2B5EF4-FFF2-40B4-BE49-F238E27FC236}">
                <a16:creationId xmlns:a16="http://schemas.microsoft.com/office/drawing/2014/main" xmlns="" id="{4CCC1C98-37FD-4404-8383-72ED535FE57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451950" y="3971432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56" name="Text Placeholder 10">
            <a:extLst>
              <a:ext uri="{FF2B5EF4-FFF2-40B4-BE49-F238E27FC236}">
                <a16:creationId xmlns:a16="http://schemas.microsoft.com/office/drawing/2014/main" xmlns="" id="{B24BD1AE-AB0E-40FA-AEA8-8D687D84B56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451950" y="4605832"/>
            <a:ext cx="198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7" name="Text Placeholder 8">
            <a:extLst>
              <a:ext uri="{FF2B5EF4-FFF2-40B4-BE49-F238E27FC236}">
                <a16:creationId xmlns:a16="http://schemas.microsoft.com/office/drawing/2014/main" xmlns="" id="{CA2F0EA7-F3F7-443F-BA0D-4916B618C56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792000" y="3971432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58" name="Text Placeholder 10">
            <a:extLst>
              <a:ext uri="{FF2B5EF4-FFF2-40B4-BE49-F238E27FC236}">
                <a16:creationId xmlns:a16="http://schemas.microsoft.com/office/drawing/2014/main" xmlns="" id="{2BB6E6C3-1F6A-41B6-8EE0-6FDCBA34413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792000" y="4605832"/>
            <a:ext cx="198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xmlns="" id="{B2738624-9DAA-4152-9A77-80BBB71AD5F1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31800" y="1735138"/>
            <a:ext cx="1979613" cy="19812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9" name="Picture Placeholder 15">
            <a:extLst>
              <a:ext uri="{FF2B5EF4-FFF2-40B4-BE49-F238E27FC236}">
                <a16:creationId xmlns:a16="http://schemas.microsoft.com/office/drawing/2014/main" xmlns="" id="{522AE46C-0845-4BB0-9861-06071BCF56F6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2771850" y="1735138"/>
            <a:ext cx="1979613" cy="19812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0" name="Picture Placeholder 15">
            <a:extLst>
              <a:ext uri="{FF2B5EF4-FFF2-40B4-BE49-F238E27FC236}">
                <a16:creationId xmlns:a16="http://schemas.microsoft.com/office/drawing/2014/main" xmlns="" id="{D791A6AF-478F-443B-A785-F82A8DBA9F30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5112287" y="1735138"/>
            <a:ext cx="1979613" cy="19812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1" name="Picture Placeholder 15">
            <a:extLst>
              <a:ext uri="{FF2B5EF4-FFF2-40B4-BE49-F238E27FC236}">
                <a16:creationId xmlns:a16="http://schemas.microsoft.com/office/drawing/2014/main" xmlns="" id="{1A65AFE9-2875-44A5-BF13-6E843889266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451950" y="1735138"/>
            <a:ext cx="1979613" cy="19812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2" name="Picture Placeholder 15">
            <a:extLst>
              <a:ext uri="{FF2B5EF4-FFF2-40B4-BE49-F238E27FC236}">
                <a16:creationId xmlns:a16="http://schemas.microsoft.com/office/drawing/2014/main" xmlns="" id="{069B9167-077F-4123-82C5-01EB62AFB3E6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9780587" y="1735138"/>
            <a:ext cx="1979613" cy="19812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64838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EFA8C4C-FE50-44C1-8434-6C7BB898173F}"/>
              </a:ext>
            </a:extLst>
          </p:cNvPr>
          <p:cNvSpPr/>
          <p:nvPr userDrawn="1"/>
        </p:nvSpPr>
        <p:spPr>
          <a:xfrm>
            <a:off x="432000" y="0"/>
            <a:ext cx="5472000" cy="6858000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E06229A-0702-4CD6-B5F1-0DC746CC4F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0728" y="5657850"/>
            <a:ext cx="4974545" cy="70751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Subtitle, tagline or blurb can go here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32000" y="6365363"/>
            <a:ext cx="5472000" cy="412431"/>
          </a:xfrm>
        </p:spPr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xmlns="" id="{704BE0A1-F26A-4947-971D-055860FFC91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2000" y="0"/>
            <a:ext cx="5472000" cy="3714747"/>
          </a:xfr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en-ZA" sz="1100" i="1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lvl="0" algn="ctr"/>
            <a:r>
              <a:rPr lang="en-US" noProof="0" dirty="0"/>
              <a:t>Insert or Drag &amp; Drop your photo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728" y="3981450"/>
            <a:ext cx="4974545" cy="1343025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sz="36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xmlns="" id="{B51A342D-6638-406F-A54B-59B56F36AD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8002" y="4130531"/>
            <a:ext cx="180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xmlns="" id="{C32169FB-F8BF-46FF-8BDE-E27C751C1C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88002" y="4764931"/>
            <a:ext cx="180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xmlns="" id="{051BC42F-45BF-462B-A15F-54639A5DA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02527" y="4130531"/>
            <a:ext cx="180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2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xmlns="" id="{08A990CD-AF1D-4FBE-B3FF-4BC5BE2BFD9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02527" y="4764931"/>
            <a:ext cx="180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xmlns="" id="{C595063C-F901-4E60-A714-6454F42F0D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117052" y="4130531"/>
            <a:ext cx="180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3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xmlns="" id="{C7672B0A-0079-40F6-8B93-A5F1DB5882E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17052" y="4764931"/>
            <a:ext cx="180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</p:spTree>
    <p:extLst>
      <p:ext uri="{BB962C8B-B14F-4D97-AF65-F5344CB8AC3E}">
        <p14:creationId xmlns:p14="http://schemas.microsoft.com/office/powerpoint/2010/main" val="5466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EFA8C4C-FE50-44C1-8434-6C7BB898173F}"/>
              </a:ext>
            </a:extLst>
          </p:cNvPr>
          <p:cNvSpPr/>
          <p:nvPr userDrawn="1"/>
        </p:nvSpPr>
        <p:spPr>
          <a:xfrm>
            <a:off x="432000" y="0"/>
            <a:ext cx="5472000" cy="6858000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E06229A-0702-4CD6-B5F1-0DC746CC4F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0728" y="5657850"/>
            <a:ext cx="4974545" cy="70751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Subtitle, tagline or blurb can go here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xmlns="" id="{704BE0A1-F26A-4947-971D-055860FFC91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2000" y="0"/>
            <a:ext cx="5472000" cy="3714747"/>
          </a:xfr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en-ZA" sz="1100" i="1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lvl="0" algn="ctr"/>
            <a:r>
              <a:rPr lang="en-US" noProof="0" dirty="0"/>
              <a:t>Insert or Drag &amp; Drop your photo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728" y="3981450"/>
            <a:ext cx="4974545" cy="1343025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sz="36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xmlns="" id="{B51A342D-6638-406F-A54B-59B56F36AD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078577" y="5010963"/>
            <a:ext cx="180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3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xmlns="" id="{C32169FB-F8BF-46FF-8BDE-E27C751C1C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078577" y="5645363"/>
            <a:ext cx="180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xmlns="" id="{051BC42F-45BF-462B-A15F-54639A5DA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402677" y="5010963"/>
            <a:ext cx="180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4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xmlns="" id="{08A990CD-AF1D-4FBE-B3FF-4BC5BE2BFD9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402677" y="5645363"/>
            <a:ext cx="180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23" name="Text Placeholder 8">
            <a:extLst>
              <a:ext uri="{FF2B5EF4-FFF2-40B4-BE49-F238E27FC236}">
                <a16:creationId xmlns:a16="http://schemas.microsoft.com/office/drawing/2014/main" xmlns="" id="{B71CBA76-3CE4-4FA7-8940-41ECC9129C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78577" y="2360347"/>
            <a:ext cx="180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xmlns="" id="{ADC8FCF6-5E2F-4976-8979-F493766C38E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78577" y="2994747"/>
            <a:ext cx="180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xmlns="" id="{F111F3D7-9557-4D01-B2FB-38A2FFA1052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402677" y="2360347"/>
            <a:ext cx="180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2</a:t>
            </a:r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xmlns="" id="{FE89EBCC-101B-4979-93C1-08579B03199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402677" y="2994747"/>
            <a:ext cx="180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</p:spTree>
    <p:extLst>
      <p:ext uri="{BB962C8B-B14F-4D97-AF65-F5344CB8AC3E}">
        <p14:creationId xmlns:p14="http://schemas.microsoft.com/office/powerpoint/2010/main" val="304084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gital Produc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CE857ED-B36A-4B8A-81C4-94389617E2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3465" y="1007667"/>
            <a:ext cx="11528535" cy="56453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E06229A-0702-4CD6-B5F1-0DC746CC4F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3613424"/>
            <a:ext cx="3974900" cy="2465913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177496E8-E637-4081-A0D0-AB167EE4590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1582738"/>
            <a:ext cx="3975100" cy="1744662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Emphasized Text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DE221C2C-B20F-4F90-A44F-08EE879BA9C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17319" y="1450975"/>
            <a:ext cx="6974680" cy="3935414"/>
          </a:xfrm>
          <a:solidFill>
            <a:schemeClr val="bg1">
              <a:lumMod val="95000"/>
              <a:alpha val="70000"/>
            </a:schemeClr>
          </a:solidFill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dirty="0"/>
              <a:t>Insert or Drag and Drop your Screen Design here</a:t>
            </a:r>
          </a:p>
        </p:txBody>
      </p:sp>
    </p:spTree>
    <p:extLst>
      <p:ext uri="{BB962C8B-B14F-4D97-AF65-F5344CB8AC3E}">
        <p14:creationId xmlns:p14="http://schemas.microsoft.com/office/powerpoint/2010/main" val="774500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E51FED-0A73-4769-96A2-4C362E5D9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455B16D-31A1-4D28-ADC4-0BDEF4E07DF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008000"/>
            <a:ext cx="11340000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Single line of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C4D4C6E-0D63-44CE-B0B4-BAA8F101EAF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231749" y="4637931"/>
            <a:ext cx="1980000" cy="72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Description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3C0B96F-9D35-4001-9F9C-1A7004D61F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1C915CA-DB91-4B68-8DB8-2745ADA585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0BF46361-E4F6-47BA-9660-22CF6C0669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11498" y="4637931"/>
            <a:ext cx="1980000" cy="72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Description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2BB15A8A-91AC-4F5D-A727-1D120F5D43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91247" y="4637931"/>
            <a:ext cx="1980000" cy="72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Description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1A87D1D6-A833-418D-948C-DDF7937231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31749" y="4003531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729FC9F6-9736-4DA2-A807-7430389A47F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11498" y="4003531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2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xmlns="" id="{8FD41719-B17D-4C65-8905-CFB25698E45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991247" y="4003531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3</a:t>
            </a:r>
          </a:p>
        </p:txBody>
      </p:sp>
    </p:spTree>
    <p:extLst>
      <p:ext uri="{BB962C8B-B14F-4D97-AF65-F5344CB8AC3E}">
        <p14:creationId xmlns:p14="http://schemas.microsoft.com/office/powerpoint/2010/main" val="2306804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06A7F847-7F52-4026-B418-55C25C28C4CB}"/>
              </a:ext>
            </a:extLst>
          </p:cNvPr>
          <p:cNvSpPr/>
          <p:nvPr userDrawn="1"/>
        </p:nvSpPr>
        <p:spPr>
          <a:xfrm>
            <a:off x="0" y="6365364"/>
            <a:ext cx="12192000" cy="421200"/>
          </a:xfrm>
          <a:prstGeom prst="rect">
            <a:avLst/>
          </a:prstGeom>
          <a:gradFill>
            <a:gsLst>
              <a:gs pos="53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F47D8FD-2235-485B-95E1-2EBD5AB47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9F4A233-446A-4EDA-9622-BBF0631DFE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728000"/>
            <a:ext cx="113400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04A2955-0629-484D-8B16-D4500802A4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vert="horz" lIns="0" tIns="0" rIns="0" bIns="0" rtlCol="0" anchor="ctr"/>
          <a:lstStyle>
            <a:lvl1pPr algn="ctr"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BD150CE-DC66-461D-A66C-7CF3307043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00ED0A63-77FF-4992-99DD-A09E96E22ACC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6335A3F-070E-4B0E-A4FA-9B3279A2897C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C7EB16B-9FE5-4954-8D9A-47381E739BF5}"/>
              </a:ext>
            </a:extLst>
          </p:cNvPr>
          <p:cNvSpPr txBox="1"/>
          <p:nvPr userDrawn="1"/>
        </p:nvSpPr>
        <p:spPr>
          <a:xfrm>
            <a:off x="9529311" y="6365363"/>
            <a:ext cx="2047875" cy="42996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en-US" sz="1200" b="0" noProof="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NAME OR LOGO</a:t>
            </a:r>
          </a:p>
        </p:txBody>
      </p:sp>
    </p:spTree>
    <p:extLst>
      <p:ext uri="{BB962C8B-B14F-4D97-AF65-F5344CB8AC3E}">
        <p14:creationId xmlns:p14="http://schemas.microsoft.com/office/powerpoint/2010/main" val="224487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62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4" r:id="rId9"/>
    <p:sldLayoutId id="2147483665" r:id="rId10"/>
    <p:sldLayoutId id="2147483666" r:id="rId11"/>
    <p:sldLayoutId id="2147483667" r:id="rId12"/>
    <p:sldLayoutId id="2147483650" r:id="rId13"/>
    <p:sldLayoutId id="2147483652" r:id="rId14"/>
    <p:sldLayoutId id="2147483653" r:id="rId15"/>
    <p:sldLayoutId id="2147483668" r:id="rId16"/>
    <p:sldLayoutId id="2147483669" r:id="rId17"/>
    <p:sldLayoutId id="2147483671" r:id="rId18"/>
    <p:sldLayoutId id="2147483672" r:id="rId19"/>
    <p:sldLayoutId id="2147483654" r:id="rId20"/>
    <p:sldLayoutId id="2147483678" r:id="rId21"/>
    <p:sldLayoutId id="2147483655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9" r:id="rId28"/>
    <p:sldLayoutId id="2147483680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spc="-15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00000"/>
        </a:lnSpc>
        <a:spcBef>
          <a:spcPts val="1000"/>
        </a:spcBef>
        <a:spcAft>
          <a:spcPts val="500"/>
        </a:spcAft>
        <a:buClr>
          <a:schemeClr val="accent1"/>
        </a:buClr>
        <a:buFont typeface="Arial" panose="020B0604020202020204" pitchFamily="34" charset="0"/>
        <a:buChar char="○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Two young girls looking at a laptop screen">
            <a:extLst>
              <a:ext uri="{FF2B5EF4-FFF2-40B4-BE49-F238E27FC236}">
                <a16:creationId xmlns:a16="http://schemas.microsoft.com/office/drawing/2014/main" xmlns="" id="{F05D089D-7A15-41BC-B971-911CC28C4A8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52" y="-115964"/>
            <a:ext cx="12192000" cy="6786563"/>
          </a:xfr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E93CFE69-79B0-440B-949E-DA17AD834A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6336001" y="-115964"/>
            <a:ext cx="3979575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468F2B1-EF8F-4772-ADA1-4195B20EBA74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6427602" y="2574261"/>
            <a:ext cx="3571782" cy="1651530"/>
          </a:xfrm>
        </p:spPr>
        <p:txBody>
          <a:bodyPr/>
          <a:lstStyle/>
          <a:p>
            <a:r>
              <a:rPr lang="en-US" sz="4000" dirty="0">
                <a:latin typeface="Arial Black" panose="020B0A04020102020204" pitchFamily="34" charset="0"/>
              </a:rPr>
              <a:t>Growth and development </a:t>
            </a:r>
            <a:r>
              <a:rPr lang="en-US" sz="4000" dirty="0" smtClean="0">
                <a:latin typeface="Arial Black" panose="020B0A04020102020204" pitchFamily="34" charset="0"/>
              </a:rPr>
              <a:t>of children</a:t>
            </a:r>
            <a:endParaRPr lang="en-US" sz="4000" dirty="0">
              <a:latin typeface="Arial Black" panose="020B0A040201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F3753AF9-461F-4049-BB9D-621E76A514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6332025" y="4373981"/>
            <a:ext cx="3571782" cy="0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65124A8-7554-4DB8-896F-F9946B9CF1F9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6427602" y="4522172"/>
            <a:ext cx="3571782" cy="1219200"/>
          </a:xfrm>
        </p:spPr>
        <p:txBody>
          <a:bodyPr/>
          <a:lstStyle/>
          <a:p>
            <a:r>
              <a:rPr lang="en-US" dirty="0" err="1"/>
              <a:t>Name:Retaj</a:t>
            </a:r>
            <a:r>
              <a:rPr lang="en-US" dirty="0"/>
              <a:t> </a:t>
            </a:r>
            <a:r>
              <a:rPr lang="en-US" dirty="0" err="1"/>
              <a:t>BenKhdoura</a:t>
            </a:r>
            <a:endParaRPr lang="en-US" dirty="0"/>
          </a:p>
          <a:p>
            <a:r>
              <a:rPr lang="en-US" dirty="0"/>
              <a:t>Student number:3096</a:t>
            </a:r>
          </a:p>
          <a:p>
            <a:r>
              <a:rPr lang="en-US" dirty="0"/>
              <a:t>Date: </a:t>
            </a:r>
            <a:r>
              <a:rPr lang="en-US" dirty="0" smtClean="0"/>
              <a:t>2022-4-3</a:t>
            </a:r>
          </a:p>
          <a:p>
            <a:r>
              <a:rPr lang="en-US" dirty="0" smtClean="0"/>
              <a:t>Block: </a:t>
            </a:r>
            <a:r>
              <a:rPr lang="en-US" dirty="0" err="1" smtClean="0"/>
              <a:t>pts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576" y="-115964"/>
            <a:ext cx="1884376" cy="13605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964"/>
            <a:ext cx="1965229" cy="145548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696553" y="6212489"/>
            <a:ext cx="495447" cy="5295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1783279" y="5658416"/>
            <a:ext cx="7328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</a:p>
          <a:p>
            <a:r>
              <a:rPr lang="en-US" dirty="0"/>
              <a:t> </a:t>
            </a:r>
            <a:endParaRPr lang="en-US" sz="2800" dirty="0"/>
          </a:p>
          <a:p>
            <a:r>
              <a:rPr lang="en-US" sz="2000" dirty="0" smtClean="0"/>
              <a:t>1</a:t>
            </a:r>
            <a:endParaRPr lang="en-US" sz="2000" dirty="0"/>
          </a:p>
          <a:p>
            <a:endParaRPr lang="en-US" sz="2800" dirty="0"/>
          </a:p>
          <a:p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19582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11" name="Rectangle 10"/>
          <p:cNvSpPr/>
          <p:nvPr/>
        </p:nvSpPr>
        <p:spPr>
          <a:xfrm>
            <a:off x="630321" y="718815"/>
            <a:ext cx="1048795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</a:p>
          <a:p>
            <a:r>
              <a:rPr lang="en-US" dirty="0"/>
              <a:t>-</a:t>
            </a:r>
            <a:r>
              <a:rPr lang="en-US" sz="2400" dirty="0"/>
              <a:t>It is necessary to support human life and good health through all life stages </a:t>
            </a:r>
          </a:p>
          <a:p>
            <a:r>
              <a:rPr lang="en-US" sz="2400" dirty="0"/>
              <a:t>So develop  a healthy diet begins early in life ,because these benefits are reflected in higher educational outcomes , productivity and lifelong healthy</a:t>
            </a:r>
          </a:p>
          <a:p>
            <a:r>
              <a:rPr lang="en-US" sz="2400" dirty="0"/>
              <a:t>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554" y="2822063"/>
            <a:ext cx="7886700" cy="35433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8230" y="6365363"/>
            <a:ext cx="11563770" cy="421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344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AEBBE7F-98BB-4059-8F15-7198C7DAC3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95343" y="347777"/>
            <a:ext cx="5839691" cy="11144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 Placeholder 13"/>
          <p:cNvSpPr txBox="1">
            <a:spLocks/>
          </p:cNvSpPr>
          <p:nvPr/>
        </p:nvSpPr>
        <p:spPr>
          <a:xfrm>
            <a:off x="254816" y="484279"/>
            <a:ext cx="5265755" cy="841417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Font typeface="Arial" panose="020B0604020202020204" pitchFamily="34" charset="0"/>
              <a:buChar char="○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3-Enviromantal factors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451580" y="2772717"/>
            <a:ext cx="31272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</a:p>
          <a:p>
            <a:r>
              <a:rPr lang="en-US" dirty="0"/>
              <a:t> </a:t>
            </a:r>
            <a:endParaRPr lang="en-US" sz="2800" dirty="0"/>
          </a:p>
          <a:p>
            <a:r>
              <a:rPr lang="en-US" sz="2000" dirty="0"/>
              <a:t>(Environmental pollution)</a:t>
            </a:r>
          </a:p>
          <a:p>
            <a:endParaRPr lang="en-US" sz="2800" dirty="0"/>
          </a:p>
          <a:p>
            <a:r>
              <a:rPr lang="en-US" sz="2800" dirty="0"/>
              <a:t>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31454" y="2321664"/>
            <a:ext cx="614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- </a:t>
            </a:r>
            <a:r>
              <a:rPr lang="en-US" sz="2800" dirty="0"/>
              <a:t>physical environmental development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630" y="874643"/>
            <a:ext cx="5382370" cy="520015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08230" y="6365363"/>
            <a:ext cx="11563770" cy="421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884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20099E5-DE93-4E9D-9158-ED2F595D34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4F218344-56B2-4D7E-A91A-A9A083F4A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6416702" y="1618776"/>
            <a:ext cx="5120639" cy="1678821"/>
          </a:xfrm>
        </p:spPr>
        <p:txBody>
          <a:bodyPr/>
          <a:lstStyle/>
          <a:p>
            <a:r>
              <a:rPr lang="en-US" dirty="0"/>
              <a:t>-Celiac disease is an autoimmune in which can not eat gluten because it will damage </a:t>
            </a:r>
            <a:r>
              <a:rPr lang="en-US" dirty="0" smtClean="0"/>
              <a:t>the </a:t>
            </a:r>
            <a:r>
              <a:rPr lang="en-US" dirty="0"/>
              <a:t>small intestine </a:t>
            </a:r>
            <a:r>
              <a:rPr lang="en-US" dirty="0" smtClean="0">
                <a:solidFill>
                  <a:srgbClr val="FF0000"/>
                </a:solidFill>
              </a:rPr>
              <a:t>(gastrointestinal disease)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6371434" y="793881"/>
            <a:ext cx="1870225" cy="720000"/>
          </a:xfrm>
        </p:spPr>
        <p:txBody>
          <a:bodyPr/>
          <a:lstStyle/>
          <a:p>
            <a:r>
              <a:rPr lang="en-US" sz="1800" b="1" dirty="0"/>
              <a:t>Celiac disease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680727" y="1424947"/>
            <a:ext cx="4691270" cy="387658"/>
          </a:xfrm>
        </p:spPr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</a:rPr>
              <a:t>-Celiac </a:t>
            </a:r>
            <a:r>
              <a:rPr lang="en-US" sz="3600" dirty="0">
                <a:solidFill>
                  <a:schemeClr val="bg1"/>
                </a:solidFill>
              </a:rPr>
              <a:t>disease and how It affect in the growth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3E48293B-B086-4048-863C-47E7C47880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 bwMode="gray">
          <a:xfrm>
            <a:off x="680728" y="3278632"/>
            <a:ext cx="4974545" cy="0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45C26E9A-3991-49A2-8D63-94C577E8A0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6416704" y="1256582"/>
            <a:ext cx="18000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737" y="3613637"/>
            <a:ext cx="4055952" cy="287655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984342" y="6365363"/>
            <a:ext cx="5787658" cy="421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8135501" y="3023126"/>
            <a:ext cx="1271049" cy="504726"/>
          </a:xfrm>
        </p:spPr>
        <p:txBody>
          <a:bodyPr/>
          <a:lstStyle/>
          <a:p>
            <a:r>
              <a:rPr lang="en-US" dirty="0" smtClean="0"/>
              <a:t>Gluten </a:t>
            </a:r>
            <a:endParaRPr lang="en-US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8216704" y="3986336"/>
            <a:ext cx="1123200" cy="504726"/>
          </a:xfrm>
        </p:spPr>
        <p:txBody>
          <a:bodyPr/>
          <a:lstStyle/>
          <a:p>
            <a:r>
              <a:rPr lang="en-US" dirty="0" err="1" smtClean="0"/>
              <a:t>Gliadin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7862354" y="5051912"/>
            <a:ext cx="2229333" cy="504726"/>
          </a:xfrm>
        </p:spPr>
        <p:txBody>
          <a:bodyPr/>
          <a:lstStyle/>
          <a:p>
            <a:r>
              <a:rPr lang="en-US" dirty="0" err="1" smtClean="0"/>
              <a:t>Proline</a:t>
            </a:r>
            <a:r>
              <a:rPr lang="en-US" dirty="0" smtClean="0"/>
              <a:t> glutamine  </a:t>
            </a:r>
            <a:endParaRPr lang="en-US" dirty="0"/>
          </a:p>
        </p:txBody>
      </p:sp>
      <p:sp>
        <p:nvSpPr>
          <p:cNvPr id="2" name="Down Arrow 1"/>
          <p:cNvSpPr/>
          <p:nvPr/>
        </p:nvSpPr>
        <p:spPr>
          <a:xfrm>
            <a:off x="8693048" y="3402492"/>
            <a:ext cx="170512" cy="535547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8685769" y="4434173"/>
            <a:ext cx="170512" cy="535547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944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2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85A09F-6080-4B8E-A419-A648032805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95385A3C-2778-4B23-9530-DFD5A61DA5B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52488" y="431800"/>
            <a:ext cx="11339512" cy="431800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BE0CA0B1-C78D-4347-B915-9C13669BE54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380538" y="2205038"/>
            <a:ext cx="2811462" cy="1439862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$2B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25A467A7-E8DF-44D7-89E4-14F06459223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784006" y="2260587"/>
            <a:ext cx="1979612" cy="720725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5243970A-31CF-49C9-9A24-2B1182462365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594850" y="2205038"/>
            <a:ext cx="2597150" cy="1439862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8822AD60-9BCB-4E41-B8CA-75592FB009F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0212388" y="4294188"/>
            <a:ext cx="1979612" cy="720725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2BE6D00D-52E6-45D5-93DA-8687991C29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6073327" y="4156765"/>
            <a:ext cx="1548000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258409DB-08AB-499E-AEE2-60288B07CC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9024600" y="4156765"/>
            <a:ext cx="1548000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7" y="23825"/>
            <a:ext cx="12031579" cy="626911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08230" y="6374481"/>
            <a:ext cx="11563770" cy="421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157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24A397D-62A9-44C3-986F-8353C53D68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62780F-92D5-4FF5-8003-B57A9BC2BF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52488" y="431800"/>
            <a:ext cx="11339512" cy="431800"/>
          </a:xfrm>
        </p:spPr>
        <p:txBody>
          <a:bodyPr/>
          <a:lstStyle/>
          <a:p>
            <a:r>
              <a:rPr lang="en-US" dirty="0"/>
              <a:t>  </a:t>
            </a:r>
          </a:p>
        </p:txBody>
      </p:sp>
      <p:sp>
        <p:nvSpPr>
          <p:cNvPr id="9" name="Text Placeholder 9"/>
          <p:cNvSpPr txBox="1">
            <a:spLocks/>
          </p:cNvSpPr>
          <p:nvPr/>
        </p:nvSpPr>
        <p:spPr>
          <a:xfrm>
            <a:off x="631920" y="431800"/>
            <a:ext cx="5120639" cy="1678821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Font typeface="Arial" panose="020B0604020202020204" pitchFamily="34" charset="0"/>
              <a:buChar char="○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Diagnosis and </a:t>
            </a:r>
            <a:r>
              <a:rPr lang="en-US" sz="2000" b="1" dirty="0" smtClean="0"/>
              <a:t>treatment:</a:t>
            </a:r>
            <a:endParaRPr lang="en-US" dirty="0"/>
          </a:p>
        </p:txBody>
      </p:sp>
      <p:sp>
        <p:nvSpPr>
          <p:cNvPr id="10" name="Text Placeholder 9"/>
          <p:cNvSpPr txBox="1">
            <a:spLocks/>
          </p:cNvSpPr>
          <p:nvPr/>
        </p:nvSpPr>
        <p:spPr>
          <a:xfrm>
            <a:off x="631919" y="1386197"/>
            <a:ext cx="5120639" cy="1678821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Font typeface="Arial" panose="020B0604020202020204" pitchFamily="34" charset="0"/>
              <a:buChar char="○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Serology test to </a:t>
            </a:r>
            <a:r>
              <a:rPr lang="en-US" dirty="0"/>
              <a:t>detect </a:t>
            </a:r>
            <a:r>
              <a:rPr lang="en-US" dirty="0" smtClean="0"/>
              <a:t>antibody </a:t>
            </a:r>
            <a:r>
              <a:rPr lang="en-US" dirty="0" err="1" smtClean="0">
                <a:solidFill>
                  <a:srgbClr val="FF0000"/>
                </a:solidFill>
              </a:rPr>
              <a:t>tTg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IgA 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Endoscopy</a:t>
            </a:r>
          </a:p>
          <a:p>
            <a:r>
              <a:rPr lang="en-US" dirty="0"/>
              <a:t> </a:t>
            </a:r>
            <a:r>
              <a:rPr lang="en-US" dirty="0" smtClean="0"/>
              <a:t>Avoid food contain gluten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896" y="3502390"/>
            <a:ext cx="6764763" cy="24074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247" y="3502390"/>
            <a:ext cx="3279849" cy="24256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08229" y="6365363"/>
            <a:ext cx="11563770" cy="421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918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C2A27AD6-29D0-4D60-8CE8-6374042DDE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8C05B2B-CD05-4C12-A1EF-05C3A00EC9C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52488" y="431800"/>
            <a:ext cx="11339512" cy="431800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1804" y="18813"/>
            <a:ext cx="12191999" cy="28436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E93CFE69-79B0-440B-949E-DA17AD834A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2385461" y="1786392"/>
            <a:ext cx="6266046" cy="2356376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2921" y="2271106"/>
            <a:ext cx="4871126" cy="11827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8230" y="6365363"/>
            <a:ext cx="11563770" cy="421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2121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5" name="Rectangle 4"/>
          <p:cNvSpPr/>
          <p:nvPr/>
        </p:nvSpPr>
        <p:spPr>
          <a:xfrm>
            <a:off x="432000" y="1789245"/>
            <a:ext cx="77099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-Robbins basic pathology, 10th edition, 2018 </a:t>
            </a:r>
          </a:p>
        </p:txBody>
      </p:sp>
      <p:sp>
        <p:nvSpPr>
          <p:cNvPr id="8" name="Rectangle 7"/>
          <p:cNvSpPr/>
          <p:nvPr/>
        </p:nvSpPr>
        <p:spPr>
          <a:xfrm>
            <a:off x="432000" y="3200323"/>
            <a:ext cx="726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 </a:t>
            </a:r>
            <a:r>
              <a:rPr lang="en-US" dirty="0" err="1"/>
              <a:t>MD.CDC.Developmental</a:t>
            </a:r>
            <a:r>
              <a:rPr lang="en-US" dirty="0"/>
              <a:t> </a:t>
            </a:r>
            <a:r>
              <a:rPr lang="en-US" dirty="0" err="1"/>
              <a:t>Milestone.January</a:t>
            </a:r>
            <a:r>
              <a:rPr lang="en-US" dirty="0"/>
              <a:t> 3 -</a:t>
            </a:r>
            <a:r>
              <a:rPr lang="en-US" dirty="0" smtClean="0"/>
              <a:t>Paul </a:t>
            </a:r>
            <a:r>
              <a:rPr lang="en-US" dirty="0"/>
              <a:t>H. </a:t>
            </a:r>
            <a:r>
              <a:rPr lang="en-US" dirty="0" err="1"/>
              <a:t>Lipkin</a:t>
            </a:r>
            <a:r>
              <a:rPr lang="en-US" dirty="0"/>
              <a:t>, MD, Michelle M. Macias, MD, Julie F. </a:t>
            </a:r>
            <a:r>
              <a:rPr lang="en-US" dirty="0" err="1"/>
              <a:t>Pajek</a:t>
            </a:r>
            <a:r>
              <a:rPr lang="en-US" dirty="0"/>
              <a:t>, PhD, Judith S. Shaw, </a:t>
            </a:r>
            <a:r>
              <a:rPr lang="en-US" dirty="0" err="1"/>
              <a:t>EdD</a:t>
            </a:r>
            <a:r>
              <a:rPr lang="en-US" dirty="0"/>
              <a:t>, MPH, RN, </a:t>
            </a:r>
            <a:r>
              <a:rPr lang="en-US" dirty="0" err="1"/>
              <a:t>Karnesha</a:t>
            </a:r>
            <a:r>
              <a:rPr lang="en-US" dirty="0"/>
              <a:t> Slaughter, MPH, Jane K. Squires, PhD, Toni M. Whitaker, MD, Lisa D. Wiggins, PhD, and Jennifer M. </a:t>
            </a:r>
            <a:r>
              <a:rPr lang="en-US" dirty="0" smtClean="0"/>
              <a:t>Zubler1</a:t>
            </a:r>
            <a:r>
              <a:rPr lang="en-US" dirty="0"/>
              <a:t>, 2022,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32000" y="2565656"/>
            <a:ext cx="5500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-Medical microbiology and immunology, 14</a:t>
            </a:r>
            <a:r>
              <a:rPr lang="en-US" baseline="30000" dirty="0"/>
              <a:t>th</a:t>
            </a:r>
            <a:r>
              <a:rPr lang="en-US" dirty="0"/>
              <a:t> edition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10680" y="1031178"/>
            <a:ext cx="2798280" cy="4611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08230" y="6365363"/>
            <a:ext cx="11563770" cy="421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32000" y="479606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.- </a:t>
            </a:r>
            <a:r>
              <a:rPr lang="en-US" dirty="0"/>
              <a:t>County Health Rankings and Roadmaps.2022. Retrieved </a:t>
            </a:r>
            <a:r>
              <a:rPr lang="en-US" dirty="0" smtClean="0"/>
              <a:t>2022 </a:t>
            </a:r>
            <a:r>
              <a:rPr lang="en-US" dirty="0" err="1" smtClean="0"/>
              <a:t>hristine</a:t>
            </a:r>
            <a:r>
              <a:rPr lang="en-US" dirty="0"/>
              <a:t>, m., </a:t>
            </a:r>
            <a:r>
              <a:rPr lang="en-US" dirty="0" err="1"/>
              <a:t>ganhua</a:t>
            </a:r>
            <a:r>
              <a:rPr lang="en-US" dirty="0"/>
              <a:t>, l., molly, b., </a:t>
            </a:r>
            <a:r>
              <a:rPr lang="en-US" dirty="0" err="1"/>
              <a:t>eunce</a:t>
            </a:r>
            <a:r>
              <a:rPr lang="en-US" dirty="0"/>
              <a:t>, p., matt, r., </a:t>
            </a:r>
            <a:r>
              <a:rPr lang="en-US" dirty="0" err="1"/>
              <a:t>hoffelder</a:t>
            </a:r>
            <a:r>
              <a:rPr lang="en-US" dirty="0"/>
              <a:t>, j., &amp; </a:t>
            </a:r>
            <a:r>
              <a:rPr lang="en-US" dirty="0" err="1"/>
              <a:t>olson</a:t>
            </a:r>
            <a:r>
              <a:rPr lang="en-US" dirty="0"/>
              <a:t>, h. 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3187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6B98374-402C-493E-B043-05E76BE578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108"/>
            <a:ext cx="12192000" cy="636536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E93CFE69-79B0-440B-949E-DA17AD834A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743722" y="0"/>
            <a:ext cx="3979575" cy="6365363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8468F2B1-EF8F-4772-ADA1-4195B20EBA74}"/>
              </a:ext>
            </a:extLst>
          </p:cNvPr>
          <p:cNvSpPr txBox="1">
            <a:spLocks/>
          </p:cNvSpPr>
          <p:nvPr/>
        </p:nvSpPr>
        <p:spPr bwMode="gray">
          <a:xfrm>
            <a:off x="1255627" y="2966291"/>
            <a:ext cx="3571782" cy="16515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spc="-15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  <a:latin typeface="Arial Black" panose="020B0A04020102020204" pitchFamily="34" charset="0"/>
              </a:rPr>
              <a:t>Thank you</a:t>
            </a:r>
          </a:p>
        </p:txBody>
      </p:sp>
      <p:sp>
        <p:nvSpPr>
          <p:cNvPr id="6" name="Rectangle 5"/>
          <p:cNvSpPr/>
          <p:nvPr/>
        </p:nvSpPr>
        <p:spPr>
          <a:xfrm>
            <a:off x="208230" y="6365363"/>
            <a:ext cx="11563770" cy="421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5804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79F4F6B-299B-431B-AD93-01AF893D8C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E93CFE69-79B0-440B-949E-DA17AD834A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743000" y="0"/>
            <a:ext cx="3979575" cy="6365362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xmlns="" id="{C9A428ED-E8E6-4EBE-8C7C-8E6E2E5012C8}"/>
              </a:ext>
            </a:extLst>
          </p:cNvPr>
          <p:cNvSpPr txBox="1">
            <a:spLocks/>
          </p:cNvSpPr>
          <p:nvPr/>
        </p:nvSpPr>
        <p:spPr>
          <a:xfrm>
            <a:off x="1372988" y="1114126"/>
            <a:ext cx="3049317" cy="4661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spc="-15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-Objectives: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3E48293B-B086-4048-863C-47E7C47880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 bwMode="ltGray">
          <a:xfrm>
            <a:off x="5719011" y="1788217"/>
            <a:ext cx="4974545" cy="0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3E48293B-B086-4048-863C-47E7C47880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 bwMode="ltGray">
          <a:xfrm>
            <a:off x="5719011" y="3225749"/>
            <a:ext cx="4974545" cy="0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3E48293B-B086-4048-863C-47E7C47880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 bwMode="ltGray">
          <a:xfrm>
            <a:off x="5665796" y="4878284"/>
            <a:ext cx="4974545" cy="0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3E48293B-B086-4048-863C-47E7C47880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 bwMode="ltGray">
          <a:xfrm>
            <a:off x="843639" y="1792784"/>
            <a:ext cx="3878936" cy="27042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01" y="2475381"/>
            <a:ext cx="3485604" cy="3461989"/>
          </a:xfrm>
          <a:prstGeom prst="rect">
            <a:avLst/>
          </a:prstGeom>
        </p:spPr>
      </p:pic>
      <p:sp>
        <p:nvSpPr>
          <p:cNvPr id="15" name="Text Placeholder 4">
            <a:extLst>
              <a:ext uri="{FF2B5EF4-FFF2-40B4-BE49-F238E27FC236}">
                <a16:creationId xmlns:a16="http://schemas.microsoft.com/office/drawing/2014/main" xmlns="" id="{A96AA788-5F14-43DB-B035-1BC6DA15099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31103" y="2375226"/>
            <a:ext cx="3004030" cy="368015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5"/>
          </p:nvPr>
        </p:nvSpPr>
        <p:spPr>
          <a:xfrm>
            <a:off x="5519950" y="3806032"/>
            <a:ext cx="5743205" cy="591515"/>
          </a:xfrm>
        </p:spPr>
        <p:txBody>
          <a:bodyPr/>
          <a:lstStyle/>
          <a:p>
            <a:r>
              <a:rPr lang="en-US" dirty="0" smtClean="0"/>
              <a:t>-Discuses the celiac disease and how it affect in the growth</a:t>
            </a:r>
            <a:endParaRPr 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35"/>
          </p:nvPr>
        </p:nvSpPr>
        <p:spPr>
          <a:xfrm>
            <a:off x="5414271" y="2361569"/>
            <a:ext cx="5743205" cy="591515"/>
          </a:xfrm>
        </p:spPr>
        <p:txBody>
          <a:bodyPr/>
          <a:lstStyle/>
          <a:p>
            <a:r>
              <a:rPr lang="en-US" dirty="0" smtClean="0"/>
              <a:t>-Outline factors affect in growth and development </a:t>
            </a:r>
            <a:endParaRPr 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35"/>
          </p:nvPr>
        </p:nvSpPr>
        <p:spPr>
          <a:xfrm>
            <a:off x="4897136" y="1194450"/>
            <a:ext cx="5743205" cy="591515"/>
          </a:xfrm>
        </p:spPr>
        <p:txBody>
          <a:bodyPr/>
          <a:lstStyle/>
          <a:p>
            <a:r>
              <a:rPr lang="en-US" dirty="0" smtClean="0"/>
              <a:t>-Discuses the developmental milestones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249" y="6383752"/>
            <a:ext cx="11565114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170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9" name="Rectangle 8"/>
          <p:cNvSpPr/>
          <p:nvPr/>
        </p:nvSpPr>
        <p:spPr>
          <a:xfrm>
            <a:off x="0" y="16273"/>
            <a:ext cx="12191999" cy="320842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93CFE69-79B0-440B-949E-DA17AD834A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2780597" y="2149714"/>
            <a:ext cx="6266046" cy="1873096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xmlns="" id="{A96AA788-5F14-43DB-B035-1BC6DA150990}"/>
              </a:ext>
            </a:extLst>
          </p:cNvPr>
          <p:cNvSpPr txBox="1">
            <a:spLocks/>
          </p:cNvSpPr>
          <p:nvPr/>
        </p:nvSpPr>
        <p:spPr>
          <a:xfrm>
            <a:off x="3623805" y="2579886"/>
            <a:ext cx="4206898" cy="23858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Introduction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08229" y="6339833"/>
            <a:ext cx="11563770" cy="421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1208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3E48293B-B086-4048-863C-47E7C47880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 bwMode="ltGray">
          <a:xfrm>
            <a:off x="680728" y="5491163"/>
            <a:ext cx="4974545" cy="0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0F0E443A-F987-4A67-86AD-557D61E479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37805" y="3655050"/>
            <a:ext cx="1800000" cy="36000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45C26E9A-3991-49A2-8D63-94C577E8A0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5986811" y="1287740"/>
            <a:ext cx="15480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34535CB7-70A5-4E0C-835B-C50960E5BC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8002" y="4764931"/>
            <a:ext cx="1800000" cy="720000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FA562AA1-9ED1-4AA1-8F21-A53B5A69CB0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02527" y="4130531"/>
            <a:ext cx="1800000" cy="36000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4EAA895A-8A04-4C68-83A5-3E4F5209FB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6098064" y="2986508"/>
            <a:ext cx="1548000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29E0145E-8E4E-439B-A78F-92EC279B320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202527" y="4764931"/>
            <a:ext cx="1800000" cy="720000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77D79B0F-EFCB-42B1-AEAE-0FE4763D445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0117052" y="4130531"/>
            <a:ext cx="1800000" cy="36000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59D2C94E-1924-4389-B84A-2828D610B2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6098064" y="4561729"/>
            <a:ext cx="1548000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1D0238C6-EDC9-431C-B062-27BAF34CDE1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117052" y="4764931"/>
            <a:ext cx="1800000" cy="720000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234C221-D094-445D-A8B7-0030E81656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xmlns="" id="{A96AA788-5F14-43DB-B035-1BC6DA150990}"/>
              </a:ext>
            </a:extLst>
          </p:cNvPr>
          <p:cNvSpPr txBox="1">
            <a:spLocks/>
          </p:cNvSpPr>
          <p:nvPr/>
        </p:nvSpPr>
        <p:spPr>
          <a:xfrm>
            <a:off x="954824" y="3979469"/>
            <a:ext cx="4206898" cy="23858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Developmental milestones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098317" y="1698509"/>
            <a:ext cx="49187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-Such as a </a:t>
            </a:r>
            <a:r>
              <a:rPr lang="en-US" dirty="0">
                <a:solidFill>
                  <a:srgbClr val="FF0000"/>
                </a:solidFill>
              </a:rPr>
              <a:t>first step </a:t>
            </a:r>
            <a:r>
              <a:rPr lang="en-US" dirty="0"/>
              <a:t>,</a:t>
            </a:r>
            <a:r>
              <a:rPr lang="en-US" dirty="0">
                <a:solidFill>
                  <a:srgbClr val="FF0000"/>
                </a:solidFill>
              </a:rPr>
              <a:t>smiling for the first time, Crawling ,walking and waving bye</a:t>
            </a:r>
          </a:p>
          <a:p>
            <a:r>
              <a:rPr lang="en-US" dirty="0">
                <a:solidFill>
                  <a:srgbClr val="FF0000"/>
                </a:solidFill>
              </a:rPr>
              <a:t>-but it is different for each age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6061722" y="3423711"/>
            <a:ext cx="49187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-Children reach milestones in how they </a:t>
            </a:r>
            <a:r>
              <a:rPr lang="en-US" dirty="0">
                <a:solidFill>
                  <a:srgbClr val="FF0000"/>
                </a:solidFill>
              </a:rPr>
              <a:t>play , learn ,speak ,behave and move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6187106" y="4757549"/>
            <a:ext cx="48299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-Developmental milestones gives a general Idea and offer an important clues about child growth , development and health</a:t>
            </a:r>
          </a:p>
          <a:p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6187106" y="471199"/>
            <a:ext cx="4918735" cy="92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-</a:t>
            </a:r>
            <a:r>
              <a:rPr lang="en-US" dirty="0">
                <a:solidFill>
                  <a:srgbClr val="FF0000"/>
                </a:solidFill>
              </a:rPr>
              <a:t>Developmental milestones </a:t>
            </a:r>
            <a:r>
              <a:rPr lang="en-US" dirty="0"/>
              <a:t>are things most children can do by a certain age.</a:t>
            </a:r>
          </a:p>
          <a:p>
            <a:r>
              <a:rPr lang="en-US" dirty="0"/>
              <a:t>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59" y="227660"/>
            <a:ext cx="4597400" cy="356511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6810" y="6372745"/>
            <a:ext cx="5785189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7331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F58C420A-3AEC-4BE5-BD90-C854A306696C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78032" y="2720347"/>
            <a:ext cx="4974545" cy="1343025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3E48293B-B086-4048-863C-47E7C47880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 bwMode="gray">
          <a:xfrm>
            <a:off x="680728" y="5491163"/>
            <a:ext cx="4974545" cy="0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1AC9E886-BD82-4757-912B-F7589A22164F}"/>
              </a:ext>
            </a:extLst>
          </p:cNvPr>
          <p:cNvSpPr>
            <a:spLocks noGrp="1"/>
          </p:cNvSpPr>
          <p:nvPr>
            <p:ph idx="1"/>
          </p:nvPr>
        </p:nvSpPr>
        <p:spPr bwMode="gray"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234C221-D094-445D-A8B7-0030E81656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514254" y="1755997"/>
            <a:ext cx="5043155" cy="2148043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-If child </a:t>
            </a:r>
            <a:r>
              <a:rPr lang="en-US" sz="2000" dirty="0">
                <a:solidFill>
                  <a:srgbClr val="FF0000"/>
                </a:solidFill>
              </a:rPr>
              <a:t>does not </a:t>
            </a:r>
            <a:r>
              <a:rPr lang="en-US" sz="2000" dirty="0">
                <a:solidFill>
                  <a:schemeClr val="tx1"/>
                </a:solidFill>
              </a:rPr>
              <a:t>meeting or reaching the milestones for his or her age , it can be the earliest indication that a child may have </a:t>
            </a:r>
            <a:r>
              <a:rPr lang="en-US" sz="2000" dirty="0">
                <a:solidFill>
                  <a:srgbClr val="FF0000"/>
                </a:solidFill>
              </a:rPr>
              <a:t>developmental delay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00" y="1852653"/>
            <a:ext cx="5257800" cy="347182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911914" y="6365363"/>
            <a:ext cx="5860086" cy="421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967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7A106A1-5BFA-4033-8A49-0E0F2A688C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25068" y="2636819"/>
            <a:ext cx="4974545" cy="1343025"/>
          </a:xfrm>
        </p:spPr>
        <p:txBody>
          <a:bodyPr/>
          <a:lstStyle/>
          <a:p>
            <a:r>
              <a:rPr lang="en-US" dirty="0"/>
              <a:t>Factors affect in growth and development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3873866-C6DF-4447-8D2F-8A88CF14E6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48691" y="3528778"/>
            <a:ext cx="3244131" cy="586529"/>
          </a:xfrm>
        </p:spPr>
        <p:txBody>
          <a:bodyPr/>
          <a:lstStyle/>
          <a:p>
            <a:r>
              <a:rPr lang="en-US" sz="3200" dirty="0"/>
              <a:t>3-Enviromental factor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549884" y="970822"/>
            <a:ext cx="2161676" cy="710506"/>
          </a:xfrm>
        </p:spPr>
        <p:txBody>
          <a:bodyPr/>
          <a:lstStyle/>
          <a:p>
            <a:r>
              <a:rPr lang="en-US" sz="3200" dirty="0"/>
              <a:t>1-Heredity and genetic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9"/>
          </p:nvPr>
        </p:nvSpPr>
        <p:spPr>
          <a:xfrm>
            <a:off x="9392822" y="2523969"/>
            <a:ext cx="2011281" cy="455042"/>
          </a:xfrm>
        </p:spPr>
        <p:txBody>
          <a:bodyPr/>
          <a:lstStyle/>
          <a:p>
            <a:r>
              <a:rPr lang="en-US" sz="3200" dirty="0"/>
              <a:t>2-Nutrition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4EAA895A-8A04-4C68-83A5-3E4F5209FB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 flipV="1">
            <a:off x="6549884" y="2313829"/>
            <a:ext cx="2122688" cy="16579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59D2C94E-1924-4389-B84A-2828D610B2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6549884" y="4820437"/>
            <a:ext cx="2530506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3E48293B-B086-4048-863C-47E7C47880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 bwMode="gray">
          <a:xfrm>
            <a:off x="625069" y="4408180"/>
            <a:ext cx="4974545" cy="0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45C26E9A-3991-49A2-8D63-94C577E8A0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 flipV="1">
            <a:off x="9385615" y="3398230"/>
            <a:ext cx="2028342" cy="1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020555" y="6365363"/>
            <a:ext cx="5751445" cy="421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6646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3" name="Text Placeholder 13"/>
          <p:cNvSpPr txBox="1">
            <a:spLocks/>
          </p:cNvSpPr>
          <p:nvPr/>
        </p:nvSpPr>
        <p:spPr>
          <a:xfrm>
            <a:off x="101375" y="235144"/>
            <a:ext cx="5599709" cy="710506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Font typeface="Arial" panose="020B0604020202020204" pitchFamily="34" charset="0"/>
              <a:buChar char="○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1-Heredity and genetic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AEBBE7F-98BB-4059-8F15-7198C7DAC3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182881" y="134165"/>
            <a:ext cx="5152445" cy="11144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13"/>
          <p:cNvSpPr txBox="1">
            <a:spLocks/>
          </p:cNvSpPr>
          <p:nvPr/>
        </p:nvSpPr>
        <p:spPr>
          <a:xfrm>
            <a:off x="182881" y="437102"/>
            <a:ext cx="5265755" cy="710506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Font typeface="Arial" panose="020B0604020202020204" pitchFamily="34" charset="0"/>
              <a:buChar char="○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1-Heredity and genetic</a:t>
            </a:r>
          </a:p>
        </p:txBody>
      </p:sp>
      <p:sp>
        <p:nvSpPr>
          <p:cNvPr id="6" name="Text Placeholder 13"/>
          <p:cNvSpPr txBox="1">
            <a:spLocks/>
          </p:cNvSpPr>
          <p:nvPr/>
        </p:nvSpPr>
        <p:spPr>
          <a:xfrm>
            <a:off x="182881" y="1551524"/>
            <a:ext cx="8411943" cy="1381952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Font typeface="Arial" panose="020B0604020202020204" pitchFamily="34" charset="0"/>
              <a:buChar char="○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It is transmission of physical characteristic from parents to child through their genes it influences all aspects such as high, weight , intelligence and skin color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548" y="2614118"/>
            <a:ext cx="5390451" cy="37512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AEBBE7F-98BB-4059-8F15-7198C7DAC3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9641737" y="6460247"/>
            <a:ext cx="1918356" cy="2314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AEBBE7F-98BB-4059-8F15-7198C7DAC3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8871791" y="6487534"/>
            <a:ext cx="2794255" cy="17685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229" y="6365363"/>
            <a:ext cx="11565114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6541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2C498C9-E1DA-42F3-BFAC-49037F6A5E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AEBBE7F-98BB-4059-8F15-7198C7DAC3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3680458" cy="11144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 Placeholder 13"/>
          <p:cNvSpPr txBox="1">
            <a:spLocks/>
          </p:cNvSpPr>
          <p:nvPr/>
        </p:nvSpPr>
        <p:spPr>
          <a:xfrm>
            <a:off x="214684" y="200204"/>
            <a:ext cx="5265755" cy="710506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Font typeface="Arial" panose="020B0604020202020204" pitchFamily="34" charset="0"/>
              <a:buChar char="○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2-Nutrition </a:t>
            </a:r>
          </a:p>
        </p:txBody>
      </p:sp>
      <p:sp>
        <p:nvSpPr>
          <p:cNvPr id="7" name="Rectangle 6"/>
          <p:cNvSpPr/>
          <p:nvPr/>
        </p:nvSpPr>
        <p:spPr>
          <a:xfrm>
            <a:off x="82115" y="1548793"/>
            <a:ext cx="6164159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</a:p>
          <a:p>
            <a:r>
              <a:rPr lang="en-US" dirty="0"/>
              <a:t>-</a:t>
            </a:r>
            <a:r>
              <a:rPr lang="en-US" sz="2400" dirty="0"/>
              <a:t>Nutrition is a critical part of health and</a:t>
            </a:r>
          </a:p>
          <a:p>
            <a:r>
              <a:rPr lang="en-US" sz="2400" dirty="0"/>
              <a:t>development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-</a:t>
            </a:r>
            <a:r>
              <a:rPr lang="en-US" sz="2400" dirty="0" smtClean="0"/>
              <a:t> </a:t>
            </a:r>
            <a:r>
              <a:rPr lang="en-US" sz="2400" dirty="0"/>
              <a:t>Better nutrition is related to</a:t>
            </a:r>
          </a:p>
          <a:p>
            <a:r>
              <a:rPr lang="en-US" sz="2400" dirty="0"/>
              <a:t>improved infant, child and maternal health,</a:t>
            </a:r>
          </a:p>
          <a:p>
            <a:r>
              <a:rPr lang="en-US" sz="2400" dirty="0"/>
              <a:t>stronger immune systems, safer pregnancy </a:t>
            </a:r>
            <a:r>
              <a:rPr lang="en-US" sz="2400" dirty="0" smtClean="0"/>
              <a:t>and childbirth</a:t>
            </a:r>
            <a:r>
              <a:rPr lang="en-US" sz="2400" dirty="0"/>
              <a:t>, lower risk of </a:t>
            </a:r>
            <a:r>
              <a:rPr lang="en-US" sz="2400" dirty="0" smtClean="0"/>
              <a:t>non   communicable</a:t>
            </a:r>
            <a:r>
              <a:rPr lang="en-US" sz="2400" dirty="0"/>
              <a:t> </a:t>
            </a:r>
            <a:r>
              <a:rPr lang="en-US" sz="2400" dirty="0" smtClean="0"/>
              <a:t>diseases </a:t>
            </a:r>
            <a:r>
              <a:rPr lang="en-US" sz="2400" dirty="0" smtClean="0"/>
              <a:t> , </a:t>
            </a:r>
            <a:r>
              <a:rPr lang="en-US" sz="2400" dirty="0" smtClean="0"/>
              <a:t>longevity and protect from </a:t>
            </a:r>
            <a:r>
              <a:rPr lang="en-US" sz="2400" dirty="0" smtClean="0">
                <a:solidFill>
                  <a:srgbClr val="FF0000"/>
                </a:solidFill>
              </a:rPr>
              <a:t>malnutrition.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dirty="0"/>
              <a:t> 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144" y="373712"/>
            <a:ext cx="4175760" cy="558181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08230" y="6365363"/>
            <a:ext cx="11563770" cy="421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5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6" name="Rectangle 5"/>
          <p:cNvSpPr/>
          <p:nvPr/>
        </p:nvSpPr>
        <p:spPr>
          <a:xfrm>
            <a:off x="380245" y="219639"/>
            <a:ext cx="640080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</a:p>
          <a:p>
            <a:r>
              <a:rPr lang="en-US" dirty="0"/>
              <a:t> </a:t>
            </a:r>
            <a:endParaRPr lang="en-US" sz="2800" dirty="0"/>
          </a:p>
          <a:p>
            <a:r>
              <a:rPr lang="en-US" sz="2000" b="1" dirty="0" smtClean="0"/>
              <a:t>-WHO</a:t>
            </a:r>
            <a:r>
              <a:rPr lang="en-US" sz="2000" dirty="0" smtClean="0"/>
              <a:t> estimate </a:t>
            </a:r>
            <a:r>
              <a:rPr lang="en-US" sz="2000" b="1" dirty="0" smtClean="0"/>
              <a:t>child malnutrition  </a:t>
            </a:r>
            <a:r>
              <a:rPr lang="en-US" sz="2000" dirty="0" smtClean="0"/>
              <a:t>for the indicators </a:t>
            </a:r>
            <a:r>
              <a:rPr lang="en-US" sz="2000" dirty="0" smtClean="0">
                <a:solidFill>
                  <a:srgbClr val="FF0000"/>
                </a:solidFill>
              </a:rPr>
              <a:t>stunting , wasting and over weight 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sz="2800" dirty="0"/>
          </a:p>
          <a:p>
            <a:r>
              <a:rPr lang="en-US" sz="2800" dirty="0"/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046" y="-18107"/>
            <a:ext cx="5410954" cy="6365363"/>
          </a:xfrm>
          <a:prstGeom prst="rect">
            <a:avLst/>
          </a:prstGeom>
        </p:spPr>
      </p:pic>
      <p:graphicFrame>
        <p:nvGraphicFramePr>
          <p:cNvPr id="8" name="Chart 7" title="Funding Chart">
            <a:extLst>
              <a:ext uri="{FF2B5EF4-FFF2-40B4-BE49-F238E27FC236}">
                <a16:creationId xmlns="" xmlns:a16="http://schemas.microsoft.com/office/drawing/2014/main" id="{26288BC2-6AF8-4570-8104-88EB29611E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5279733"/>
              </p:ext>
            </p:extLst>
          </p:nvPr>
        </p:nvGraphicFramePr>
        <p:xfrm>
          <a:off x="380245" y="1281469"/>
          <a:ext cx="5088048" cy="4720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/>
          <p:cNvSpPr/>
          <p:nvPr/>
        </p:nvSpPr>
        <p:spPr>
          <a:xfrm>
            <a:off x="208230" y="6365363"/>
            <a:ext cx="11563770" cy="421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06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at Pitch Decks - Technology">
      <a:dk1>
        <a:sysClr val="windowText" lastClr="000000"/>
      </a:dk1>
      <a:lt1>
        <a:sysClr val="window" lastClr="FFFFFF"/>
      </a:lt1>
      <a:dk2>
        <a:srgbClr val="12121E"/>
      </a:dk2>
      <a:lt2>
        <a:srgbClr val="F2F2F2"/>
      </a:lt2>
      <a:accent1>
        <a:srgbClr val="00B0F0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ECCF3"/>
      </a:hlink>
      <a:folHlink>
        <a:srgbClr val="7F7F7F"/>
      </a:folHlink>
    </a:clrScheme>
    <a:fontScheme name="Custom 141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33781529_Tech pitch deck_RVA_v5" id="{A2EB78D0-E53B-4F6A-BDEB-161D0EE79897}" vid="{43D59DC8-94C0-4D1D-B6DD-8A7938E09C7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Great Pitch Decks - Technology">
    <a:dk1>
      <a:sysClr val="windowText" lastClr="000000"/>
    </a:dk1>
    <a:lt1>
      <a:sysClr val="window" lastClr="FFFFFF"/>
    </a:lt1>
    <a:dk2>
      <a:srgbClr val="12121E"/>
    </a:dk2>
    <a:lt2>
      <a:srgbClr val="F2F2F2"/>
    </a:lt2>
    <a:accent1>
      <a:srgbClr val="00B0F0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ECCF3"/>
    </a:hlink>
    <a:folHlink>
      <a:srgbClr val="7F7F7F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C0BFDF-D948-4F4A-854E-477525F57792}">
  <ds:schemaRefs>
    <ds:schemaRef ds:uri="http://purl.org/dc/terms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elements/1.1/"/>
    <ds:schemaRef ds:uri="16c05727-aa75-4e4a-9b5f-8a80a1165891"/>
    <ds:schemaRef ds:uri="http://schemas.microsoft.com/office/2006/documentManagement/types"/>
    <ds:schemaRef ds:uri="http://schemas.openxmlformats.org/package/2006/metadata/core-properties"/>
    <ds:schemaRef ds:uri="71af3243-3dd4-4a8d-8c0d-dd76da1f02a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6E3E58C-5E8A-4781-9921-C2B23BC09E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13094F6-5ADD-4195-AF81-00AF033C9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Tech pitch deck</Template>
  <TotalTime>0</TotalTime>
  <Words>560</Words>
  <Application>Microsoft Office PowerPoint</Application>
  <PresentationFormat>Widescreen</PresentationFormat>
  <Paragraphs>120</Paragraphs>
  <Slides>17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Calibri</vt:lpstr>
      <vt:lpstr>Tahoma</vt:lpstr>
      <vt:lpstr>Times New Roman</vt:lpstr>
      <vt:lpstr>Office Theme</vt:lpstr>
      <vt:lpstr>Growth and development of children</vt:lpstr>
      <vt:lpstr>PowerPoint Presentation</vt:lpstr>
      <vt:lpstr>PowerPoint Presentation</vt:lpstr>
      <vt:lpstr>PowerPoint Presentation</vt:lpstr>
      <vt:lpstr> </vt:lpstr>
      <vt:lpstr>Factors affect in growth and development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 </vt:lpstr>
      <vt:lpstr>  </vt:lpstr>
      <vt:lpstr> </vt:lpstr>
      <vt:lpstr>References: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2022-02-07T19:45:23Z</dcterms:created>
  <dcterms:modified xsi:type="dcterms:W3CDTF">2022-04-03T01:57:05Z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