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86" r:id="rId1"/>
  </p:sldMasterIdLst>
  <p:notesMasterIdLst>
    <p:notesMasterId r:id="rId11"/>
  </p:notesMasterIdLst>
  <p:sldIdLst>
    <p:sldId id="256" r:id="rId2"/>
    <p:sldId id="258" r:id="rId3"/>
    <p:sldId id="259" r:id="rId4"/>
    <p:sldId id="261" r:id="rId5"/>
    <p:sldId id="275" r:id="rId6"/>
    <p:sldId id="281" r:id="rId7"/>
    <p:sldId id="279" r:id="rId8"/>
    <p:sldId id="282" r:id="rId9"/>
    <p:sldId id="280" r:id="rId10"/>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Rg st="1" end="9"/>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E795785-E7DC-4C78-A012-3323367B6BA7}">
  <a:tblStyle styleId="{2E795785-E7DC-4C78-A012-3323367B6BA7}"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6" d="100"/>
          <a:sy n="86" d="100"/>
        </p:scale>
        <p:origin x="720"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8"/>
        <p:cNvGrpSpPr/>
        <p:nvPr/>
      </p:nvGrpSpPr>
      <p:grpSpPr>
        <a:xfrm>
          <a:off x="0" y="0"/>
          <a:ext cx="0" cy="0"/>
          <a:chOff x="0" y="0"/>
          <a:chExt cx="0" cy="0"/>
        </a:xfrm>
      </p:grpSpPr>
      <p:sp>
        <p:nvSpPr>
          <p:cNvPr id="439" name="Google Shape;439;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40" name="Google Shape;440;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4"/>
        <p:cNvGrpSpPr/>
        <p:nvPr/>
      </p:nvGrpSpPr>
      <p:grpSpPr>
        <a:xfrm>
          <a:off x="0" y="0"/>
          <a:ext cx="0" cy="0"/>
          <a:chOff x="0" y="0"/>
          <a:chExt cx="0" cy="0"/>
        </a:xfrm>
      </p:grpSpPr>
      <p:sp>
        <p:nvSpPr>
          <p:cNvPr id="505" name="Google Shape;505;g8a1f552b24_0_7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06" name="Google Shape;506;g8a1f552b24_0_7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1"/>
        <p:cNvGrpSpPr/>
        <p:nvPr/>
      </p:nvGrpSpPr>
      <p:grpSpPr>
        <a:xfrm>
          <a:off x="0" y="0"/>
          <a:ext cx="0" cy="0"/>
          <a:chOff x="0" y="0"/>
          <a:chExt cx="0" cy="0"/>
        </a:xfrm>
      </p:grpSpPr>
      <p:sp>
        <p:nvSpPr>
          <p:cNvPr id="522" name="Google Shape;522;g966b42add8_4_110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3" name="Google Shape;523;g966b42add8_4_110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8"/>
        <p:cNvGrpSpPr/>
        <p:nvPr/>
      </p:nvGrpSpPr>
      <p:grpSpPr>
        <a:xfrm>
          <a:off x="0" y="0"/>
          <a:ext cx="0" cy="0"/>
          <a:chOff x="0" y="0"/>
          <a:chExt cx="0" cy="0"/>
        </a:xfrm>
      </p:grpSpPr>
      <p:sp>
        <p:nvSpPr>
          <p:cNvPr id="609" name="Google Shape;609;g8a1f552b24_0_4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10" name="Google Shape;610;g8a1f552b24_0_4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6"/>
        <p:cNvGrpSpPr/>
        <p:nvPr/>
      </p:nvGrpSpPr>
      <p:grpSpPr>
        <a:xfrm>
          <a:off x="0" y="0"/>
          <a:ext cx="0" cy="0"/>
          <a:chOff x="0" y="0"/>
          <a:chExt cx="0" cy="0"/>
        </a:xfrm>
      </p:grpSpPr>
      <p:sp>
        <p:nvSpPr>
          <p:cNvPr id="917" name="Google Shape;917;g8c33945b1a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18" name="Google Shape;918;g8c33945b1a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1"/>
        <p:cNvGrpSpPr/>
        <p:nvPr/>
      </p:nvGrpSpPr>
      <p:grpSpPr>
        <a:xfrm>
          <a:off x="0" y="0"/>
          <a:ext cx="0" cy="0"/>
          <a:chOff x="0" y="0"/>
          <a:chExt cx="0" cy="0"/>
        </a:xfrm>
      </p:grpSpPr>
      <p:sp>
        <p:nvSpPr>
          <p:cNvPr id="962" name="Google Shape;962;g8a1f552b24_0_16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63" name="Google Shape;963;g8a1f552b24_0_16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7"/>
        <p:cNvGrpSpPr/>
        <p:nvPr/>
      </p:nvGrpSpPr>
      <p:grpSpPr>
        <a:xfrm>
          <a:off x="0" y="0"/>
          <a:ext cx="0" cy="0"/>
          <a:chOff x="0" y="0"/>
          <a:chExt cx="0" cy="0"/>
        </a:xfrm>
      </p:grpSpPr>
      <p:sp>
        <p:nvSpPr>
          <p:cNvPr id="1028" name="Google Shape;1028;g8a1f552b24_0_19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29" name="Google Shape;1029;g8a1f552b24_0_19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hyperlink" Target="https://www.freepik.com/" TargetMode="External"/><Relationship Id="rId5" Type="http://schemas.openxmlformats.org/officeDocument/2006/relationships/hyperlink" Target="https://www.flaticon.com/" TargetMode="External"/><Relationship Id="rId4" Type="http://schemas.openxmlformats.org/officeDocument/2006/relationships/hyperlink" Target="https://slidesgo.com/" TargetMode="Externa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chemeClr val="lt2"/>
        </a:solidFill>
        <a:effectLst/>
      </p:bgPr>
    </p:bg>
    <p:spTree>
      <p:nvGrpSpPr>
        <p:cNvPr id="1" name="Shape 8"/>
        <p:cNvGrpSpPr/>
        <p:nvPr/>
      </p:nvGrpSpPr>
      <p:grpSpPr>
        <a:xfrm>
          <a:off x="0" y="0"/>
          <a:ext cx="0" cy="0"/>
          <a:chOff x="0" y="0"/>
          <a:chExt cx="0" cy="0"/>
        </a:xfrm>
      </p:grpSpPr>
      <p:pic>
        <p:nvPicPr>
          <p:cNvPr id="9" name="Google Shape;9;p2"/>
          <p:cNvPicPr preferRelativeResize="0"/>
          <p:nvPr/>
        </p:nvPicPr>
        <p:blipFill>
          <a:blip r:embed="rId2">
            <a:alphaModFix amt="75000"/>
          </a:blip>
          <a:stretch>
            <a:fillRect/>
          </a:stretch>
        </p:blipFill>
        <p:spPr>
          <a:xfrm rot="10800000">
            <a:off x="7083550" y="3159225"/>
            <a:ext cx="2060450" cy="1984276"/>
          </a:xfrm>
          <a:prstGeom prst="rect">
            <a:avLst/>
          </a:prstGeom>
          <a:noFill/>
          <a:ln>
            <a:noFill/>
          </a:ln>
        </p:spPr>
      </p:pic>
      <p:pic>
        <p:nvPicPr>
          <p:cNvPr id="10" name="Google Shape;10;p2"/>
          <p:cNvPicPr preferRelativeResize="0"/>
          <p:nvPr/>
        </p:nvPicPr>
        <p:blipFill>
          <a:blip r:embed="rId3">
            <a:alphaModFix amt="55000"/>
          </a:blip>
          <a:stretch>
            <a:fillRect/>
          </a:stretch>
        </p:blipFill>
        <p:spPr>
          <a:xfrm>
            <a:off x="-3" y="0"/>
            <a:ext cx="3227225" cy="3330400"/>
          </a:xfrm>
          <a:prstGeom prst="rect">
            <a:avLst/>
          </a:prstGeom>
          <a:noFill/>
          <a:ln>
            <a:noFill/>
          </a:ln>
        </p:spPr>
      </p:pic>
      <p:sp>
        <p:nvSpPr>
          <p:cNvPr id="11" name="Google Shape;11;p2"/>
          <p:cNvSpPr txBox="1">
            <a:spLocks noGrp="1"/>
          </p:cNvSpPr>
          <p:nvPr>
            <p:ph type="ctrTitle"/>
          </p:nvPr>
        </p:nvSpPr>
        <p:spPr>
          <a:xfrm>
            <a:off x="4228725" y="1288138"/>
            <a:ext cx="4200900" cy="1850700"/>
          </a:xfrm>
          <a:prstGeom prst="rect">
            <a:avLst/>
          </a:prstGeom>
        </p:spPr>
        <p:txBody>
          <a:bodyPr spcFirstLastPara="1" wrap="square" lIns="91425" tIns="91425" rIns="91425" bIns="91425" anchor="ctr" anchorCtr="0">
            <a:noAutofit/>
          </a:bodyPr>
          <a:lstStyle>
            <a:lvl1pPr lvl="0" algn="r">
              <a:spcBef>
                <a:spcPts val="0"/>
              </a:spcBef>
              <a:spcAft>
                <a:spcPts val="0"/>
              </a:spcAft>
              <a:buSzPts val="4800"/>
              <a:buNone/>
              <a:defRPr sz="6100">
                <a:latin typeface="Libre Baskerville"/>
                <a:ea typeface="Libre Baskerville"/>
                <a:cs typeface="Libre Baskerville"/>
                <a:sym typeface="Libre Baskerville"/>
              </a:defRPr>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2" name="Google Shape;12;p2"/>
          <p:cNvSpPr txBox="1">
            <a:spLocks noGrp="1"/>
          </p:cNvSpPr>
          <p:nvPr>
            <p:ph type="subTitle" idx="1"/>
          </p:nvPr>
        </p:nvSpPr>
        <p:spPr>
          <a:xfrm>
            <a:off x="5562775" y="3062763"/>
            <a:ext cx="2867100" cy="792600"/>
          </a:xfrm>
          <a:prstGeom prst="rect">
            <a:avLst/>
          </a:prstGeom>
        </p:spPr>
        <p:txBody>
          <a:bodyPr spcFirstLastPara="1" wrap="square" lIns="91425" tIns="91425" rIns="91425" bIns="91425" anchor="t" anchorCtr="0">
            <a:noAutofit/>
          </a:bodyPr>
          <a:lstStyle>
            <a:lvl1pPr lvl="0" algn="r">
              <a:lnSpc>
                <a:spcPct val="100000"/>
              </a:lnSpc>
              <a:spcBef>
                <a:spcPts val="0"/>
              </a:spcBef>
              <a:spcAft>
                <a:spcPts val="0"/>
              </a:spcAft>
              <a:buClr>
                <a:schemeClr val="accent2"/>
              </a:buClr>
              <a:buSzPts val="1800"/>
              <a:buNone/>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3" name="Google Shape;13;p2"/>
          <p:cNvSpPr/>
          <p:nvPr/>
        </p:nvSpPr>
        <p:spPr>
          <a:xfrm flipH="1">
            <a:off x="226985" y="206940"/>
            <a:ext cx="8690031" cy="4729620"/>
          </a:xfrm>
          <a:custGeom>
            <a:avLst/>
            <a:gdLst/>
            <a:ahLst/>
            <a:cxnLst/>
            <a:rect l="l" t="t" r="r" b="b"/>
            <a:pathLst>
              <a:path w="284476" h="182031" fill="none" extrusionOk="0">
                <a:moveTo>
                  <a:pt x="284476" y="174380"/>
                </a:moveTo>
                <a:lnTo>
                  <a:pt x="284476" y="7619"/>
                </a:lnTo>
                <a:cubicBezTo>
                  <a:pt x="280258" y="7619"/>
                  <a:pt x="276824" y="4219"/>
                  <a:pt x="276824" y="1"/>
                </a:cubicBezTo>
                <a:lnTo>
                  <a:pt x="7620" y="1"/>
                </a:lnTo>
                <a:cubicBezTo>
                  <a:pt x="7620" y="4219"/>
                  <a:pt x="4219" y="7619"/>
                  <a:pt x="1" y="7619"/>
                </a:cubicBezTo>
                <a:lnTo>
                  <a:pt x="1" y="174380"/>
                </a:lnTo>
                <a:cubicBezTo>
                  <a:pt x="4219" y="174380"/>
                  <a:pt x="7620" y="177780"/>
                  <a:pt x="7620" y="182031"/>
                </a:cubicBezTo>
                <a:lnTo>
                  <a:pt x="276824" y="182031"/>
                </a:lnTo>
                <a:cubicBezTo>
                  <a:pt x="276824" y="177780"/>
                  <a:pt x="280258" y="174380"/>
                  <a:pt x="284476" y="174380"/>
                </a:cubicBezTo>
                <a:close/>
              </a:path>
            </a:pathLst>
          </a:custGeom>
          <a:noFill/>
          <a:ln w="26975" cap="rnd"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ackground 1">
  <p:cSld name="SECTION_HEADER_1_3_1_1_1">
    <p:bg>
      <p:bgPr>
        <a:solidFill>
          <a:schemeClr val="lt2"/>
        </a:solidFill>
        <a:effectLst/>
      </p:bgPr>
    </p:bg>
    <p:spTree>
      <p:nvGrpSpPr>
        <p:cNvPr id="1" name="Shape 166"/>
        <p:cNvGrpSpPr/>
        <p:nvPr/>
      </p:nvGrpSpPr>
      <p:grpSpPr>
        <a:xfrm>
          <a:off x="0" y="0"/>
          <a:ext cx="0" cy="0"/>
          <a:chOff x="0" y="0"/>
          <a:chExt cx="0" cy="0"/>
        </a:xfrm>
      </p:grpSpPr>
      <p:sp>
        <p:nvSpPr>
          <p:cNvPr id="167" name="Google Shape;167;p23"/>
          <p:cNvSpPr/>
          <p:nvPr/>
        </p:nvSpPr>
        <p:spPr>
          <a:xfrm flipH="1">
            <a:off x="226985" y="206940"/>
            <a:ext cx="8690031" cy="4729620"/>
          </a:xfrm>
          <a:custGeom>
            <a:avLst/>
            <a:gdLst/>
            <a:ahLst/>
            <a:cxnLst/>
            <a:rect l="l" t="t" r="r" b="b"/>
            <a:pathLst>
              <a:path w="284476" h="182031" fill="none" extrusionOk="0">
                <a:moveTo>
                  <a:pt x="284476" y="174380"/>
                </a:moveTo>
                <a:lnTo>
                  <a:pt x="284476" y="7619"/>
                </a:lnTo>
                <a:cubicBezTo>
                  <a:pt x="280258" y="7619"/>
                  <a:pt x="276824" y="4219"/>
                  <a:pt x="276824" y="1"/>
                </a:cubicBezTo>
                <a:lnTo>
                  <a:pt x="7620" y="1"/>
                </a:lnTo>
                <a:cubicBezTo>
                  <a:pt x="7620" y="4219"/>
                  <a:pt x="4219" y="7619"/>
                  <a:pt x="1" y="7619"/>
                </a:cubicBezTo>
                <a:lnTo>
                  <a:pt x="1" y="174380"/>
                </a:lnTo>
                <a:cubicBezTo>
                  <a:pt x="4219" y="174380"/>
                  <a:pt x="7620" y="177780"/>
                  <a:pt x="7620" y="182031"/>
                </a:cubicBezTo>
                <a:lnTo>
                  <a:pt x="276824" y="182031"/>
                </a:lnTo>
                <a:cubicBezTo>
                  <a:pt x="276824" y="177780"/>
                  <a:pt x="280258" y="174380"/>
                  <a:pt x="284476" y="174380"/>
                </a:cubicBezTo>
                <a:close/>
              </a:path>
            </a:pathLst>
          </a:custGeom>
          <a:noFill/>
          <a:ln w="26975" cap="rnd"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68" name="Google Shape;168;p23"/>
          <p:cNvPicPr preferRelativeResize="0"/>
          <p:nvPr/>
        </p:nvPicPr>
        <p:blipFill>
          <a:blip r:embed="rId2">
            <a:alphaModFix amt="55000"/>
          </a:blip>
          <a:stretch>
            <a:fillRect/>
          </a:stretch>
        </p:blipFill>
        <p:spPr>
          <a:xfrm>
            <a:off x="2209800" y="0"/>
            <a:ext cx="2105025" cy="2172326"/>
          </a:xfrm>
          <a:prstGeom prst="rect">
            <a:avLst/>
          </a:prstGeom>
          <a:noFill/>
          <a:ln>
            <a:noFill/>
          </a:ln>
        </p:spPr>
      </p:pic>
      <p:pic>
        <p:nvPicPr>
          <p:cNvPr id="169" name="Google Shape;169;p23"/>
          <p:cNvPicPr preferRelativeResize="0"/>
          <p:nvPr/>
        </p:nvPicPr>
        <p:blipFill>
          <a:blip r:embed="rId2">
            <a:alphaModFix amt="55000"/>
          </a:blip>
          <a:stretch>
            <a:fillRect/>
          </a:stretch>
        </p:blipFill>
        <p:spPr>
          <a:xfrm rot="10800000" flipH="1">
            <a:off x="4829175" y="2971175"/>
            <a:ext cx="2105025" cy="2172326"/>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solidFill>
          <a:schemeClr val="lt2"/>
        </a:solidFill>
        <a:effectLst/>
      </p:bgPr>
    </p:bg>
    <p:spTree>
      <p:nvGrpSpPr>
        <p:cNvPr id="1" name="Shape 14"/>
        <p:cNvGrpSpPr/>
        <p:nvPr/>
      </p:nvGrpSpPr>
      <p:grpSpPr>
        <a:xfrm>
          <a:off x="0" y="0"/>
          <a:ext cx="0" cy="0"/>
          <a:chOff x="0" y="0"/>
          <a:chExt cx="0" cy="0"/>
        </a:xfrm>
      </p:grpSpPr>
      <p:pic>
        <p:nvPicPr>
          <p:cNvPr id="15" name="Google Shape;15;p3"/>
          <p:cNvPicPr preferRelativeResize="0"/>
          <p:nvPr/>
        </p:nvPicPr>
        <p:blipFill>
          <a:blip r:embed="rId2">
            <a:alphaModFix amt="55000"/>
          </a:blip>
          <a:stretch>
            <a:fillRect/>
          </a:stretch>
        </p:blipFill>
        <p:spPr>
          <a:xfrm>
            <a:off x="5916772" y="0"/>
            <a:ext cx="3227225" cy="3330400"/>
          </a:xfrm>
          <a:prstGeom prst="rect">
            <a:avLst/>
          </a:prstGeom>
          <a:noFill/>
          <a:ln>
            <a:noFill/>
          </a:ln>
        </p:spPr>
      </p:pic>
      <p:sp>
        <p:nvSpPr>
          <p:cNvPr id="16" name="Google Shape;16;p3"/>
          <p:cNvSpPr/>
          <p:nvPr/>
        </p:nvSpPr>
        <p:spPr>
          <a:xfrm flipH="1">
            <a:off x="226985" y="206940"/>
            <a:ext cx="8690031" cy="4729620"/>
          </a:xfrm>
          <a:custGeom>
            <a:avLst/>
            <a:gdLst/>
            <a:ahLst/>
            <a:cxnLst/>
            <a:rect l="l" t="t" r="r" b="b"/>
            <a:pathLst>
              <a:path w="284476" h="182031" fill="none" extrusionOk="0">
                <a:moveTo>
                  <a:pt x="284476" y="174380"/>
                </a:moveTo>
                <a:lnTo>
                  <a:pt x="284476" y="7619"/>
                </a:lnTo>
                <a:cubicBezTo>
                  <a:pt x="280258" y="7619"/>
                  <a:pt x="276824" y="4219"/>
                  <a:pt x="276824" y="1"/>
                </a:cubicBezTo>
                <a:lnTo>
                  <a:pt x="7620" y="1"/>
                </a:lnTo>
                <a:cubicBezTo>
                  <a:pt x="7620" y="4219"/>
                  <a:pt x="4219" y="7619"/>
                  <a:pt x="1" y="7619"/>
                </a:cubicBezTo>
                <a:lnTo>
                  <a:pt x="1" y="174380"/>
                </a:lnTo>
                <a:cubicBezTo>
                  <a:pt x="4219" y="174380"/>
                  <a:pt x="7620" y="177780"/>
                  <a:pt x="7620" y="182031"/>
                </a:cubicBezTo>
                <a:lnTo>
                  <a:pt x="276824" y="182031"/>
                </a:lnTo>
                <a:cubicBezTo>
                  <a:pt x="276824" y="177780"/>
                  <a:pt x="280258" y="174380"/>
                  <a:pt x="284476" y="174380"/>
                </a:cubicBezTo>
                <a:close/>
              </a:path>
            </a:pathLst>
          </a:custGeom>
          <a:noFill/>
          <a:ln w="26975" cap="rnd"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3"/>
          <p:cNvSpPr txBox="1">
            <a:spLocks noGrp="1"/>
          </p:cNvSpPr>
          <p:nvPr>
            <p:ph type="title"/>
          </p:nvPr>
        </p:nvSpPr>
        <p:spPr>
          <a:xfrm>
            <a:off x="714125" y="1572350"/>
            <a:ext cx="3248400" cy="16806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2"/>
              </a:buClr>
              <a:buSzPts val="1800"/>
              <a:buNone/>
              <a:defRPr sz="3800">
                <a:solidFill>
                  <a:schemeClr val="dk2"/>
                </a:solidFill>
              </a:defRPr>
            </a:lvl1pPr>
            <a:lvl2pPr lvl="1" algn="ctr" rtl="0">
              <a:spcBef>
                <a:spcPts val="0"/>
              </a:spcBef>
              <a:spcAft>
                <a:spcPts val="0"/>
              </a:spcAft>
              <a:buClr>
                <a:schemeClr val="lt1"/>
              </a:buClr>
              <a:buSzPts val="3600"/>
              <a:buNone/>
              <a:defRPr sz="3600">
                <a:solidFill>
                  <a:schemeClr val="lt1"/>
                </a:solidFill>
              </a:defRPr>
            </a:lvl2pPr>
            <a:lvl3pPr lvl="2" algn="ctr" rtl="0">
              <a:spcBef>
                <a:spcPts val="0"/>
              </a:spcBef>
              <a:spcAft>
                <a:spcPts val="0"/>
              </a:spcAft>
              <a:buClr>
                <a:schemeClr val="lt1"/>
              </a:buClr>
              <a:buSzPts val="3600"/>
              <a:buNone/>
              <a:defRPr sz="3600">
                <a:solidFill>
                  <a:schemeClr val="lt1"/>
                </a:solidFill>
              </a:defRPr>
            </a:lvl3pPr>
            <a:lvl4pPr lvl="3" algn="ctr" rtl="0">
              <a:spcBef>
                <a:spcPts val="0"/>
              </a:spcBef>
              <a:spcAft>
                <a:spcPts val="0"/>
              </a:spcAft>
              <a:buClr>
                <a:schemeClr val="lt1"/>
              </a:buClr>
              <a:buSzPts val="3600"/>
              <a:buNone/>
              <a:defRPr sz="3600">
                <a:solidFill>
                  <a:schemeClr val="lt1"/>
                </a:solidFill>
              </a:defRPr>
            </a:lvl4pPr>
            <a:lvl5pPr lvl="4" algn="ctr" rtl="0">
              <a:spcBef>
                <a:spcPts val="0"/>
              </a:spcBef>
              <a:spcAft>
                <a:spcPts val="0"/>
              </a:spcAft>
              <a:buClr>
                <a:schemeClr val="lt1"/>
              </a:buClr>
              <a:buSzPts val="3600"/>
              <a:buNone/>
              <a:defRPr sz="3600">
                <a:solidFill>
                  <a:schemeClr val="lt1"/>
                </a:solidFill>
              </a:defRPr>
            </a:lvl5pPr>
            <a:lvl6pPr lvl="5" algn="ctr" rtl="0">
              <a:spcBef>
                <a:spcPts val="0"/>
              </a:spcBef>
              <a:spcAft>
                <a:spcPts val="0"/>
              </a:spcAft>
              <a:buClr>
                <a:schemeClr val="lt1"/>
              </a:buClr>
              <a:buSzPts val="3600"/>
              <a:buNone/>
              <a:defRPr sz="3600">
                <a:solidFill>
                  <a:schemeClr val="lt1"/>
                </a:solidFill>
              </a:defRPr>
            </a:lvl6pPr>
            <a:lvl7pPr lvl="6" algn="ctr" rtl="0">
              <a:spcBef>
                <a:spcPts val="0"/>
              </a:spcBef>
              <a:spcAft>
                <a:spcPts val="0"/>
              </a:spcAft>
              <a:buClr>
                <a:schemeClr val="lt1"/>
              </a:buClr>
              <a:buSzPts val="3600"/>
              <a:buNone/>
              <a:defRPr sz="3600">
                <a:solidFill>
                  <a:schemeClr val="lt1"/>
                </a:solidFill>
              </a:defRPr>
            </a:lvl7pPr>
            <a:lvl8pPr lvl="7" algn="ctr" rtl="0">
              <a:spcBef>
                <a:spcPts val="0"/>
              </a:spcBef>
              <a:spcAft>
                <a:spcPts val="0"/>
              </a:spcAft>
              <a:buClr>
                <a:schemeClr val="lt1"/>
              </a:buClr>
              <a:buSzPts val="3600"/>
              <a:buNone/>
              <a:defRPr sz="3600">
                <a:solidFill>
                  <a:schemeClr val="lt1"/>
                </a:solidFill>
              </a:defRPr>
            </a:lvl8pPr>
            <a:lvl9pPr lvl="8" algn="ctr" rtl="0">
              <a:spcBef>
                <a:spcPts val="0"/>
              </a:spcBef>
              <a:spcAft>
                <a:spcPts val="0"/>
              </a:spcAft>
              <a:buClr>
                <a:schemeClr val="lt1"/>
              </a:buClr>
              <a:buSzPts val="3600"/>
              <a:buNone/>
              <a:defRPr sz="3600">
                <a:solidFill>
                  <a:schemeClr val="lt1"/>
                </a:solidFill>
              </a:defRPr>
            </a:lvl9pPr>
          </a:lstStyle>
          <a:p>
            <a:endParaRPr/>
          </a:p>
        </p:txBody>
      </p:sp>
      <p:sp>
        <p:nvSpPr>
          <p:cNvPr id="18" name="Google Shape;18;p3"/>
          <p:cNvSpPr txBox="1">
            <a:spLocks noGrp="1"/>
          </p:cNvSpPr>
          <p:nvPr>
            <p:ph type="title" idx="2"/>
          </p:nvPr>
        </p:nvSpPr>
        <p:spPr>
          <a:xfrm>
            <a:off x="714125" y="543950"/>
            <a:ext cx="1429200" cy="8760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2"/>
              </a:buClr>
              <a:buSzPts val="2400"/>
              <a:buNone/>
              <a:defRPr sz="6000">
                <a:solidFill>
                  <a:schemeClr val="dk2"/>
                </a:solidFill>
              </a:defRPr>
            </a:lvl1pPr>
            <a:lvl2pPr lvl="1" algn="ctr" rtl="0">
              <a:spcBef>
                <a:spcPts val="0"/>
              </a:spcBef>
              <a:spcAft>
                <a:spcPts val="0"/>
              </a:spcAft>
              <a:buClr>
                <a:schemeClr val="lt1"/>
              </a:buClr>
              <a:buSzPts val="3600"/>
              <a:buNone/>
              <a:defRPr sz="3600">
                <a:solidFill>
                  <a:schemeClr val="lt1"/>
                </a:solidFill>
              </a:defRPr>
            </a:lvl2pPr>
            <a:lvl3pPr lvl="2" algn="ctr" rtl="0">
              <a:spcBef>
                <a:spcPts val="0"/>
              </a:spcBef>
              <a:spcAft>
                <a:spcPts val="0"/>
              </a:spcAft>
              <a:buClr>
                <a:schemeClr val="lt1"/>
              </a:buClr>
              <a:buSzPts val="3600"/>
              <a:buNone/>
              <a:defRPr sz="3600">
                <a:solidFill>
                  <a:schemeClr val="lt1"/>
                </a:solidFill>
              </a:defRPr>
            </a:lvl3pPr>
            <a:lvl4pPr lvl="3" algn="ctr" rtl="0">
              <a:spcBef>
                <a:spcPts val="0"/>
              </a:spcBef>
              <a:spcAft>
                <a:spcPts val="0"/>
              </a:spcAft>
              <a:buClr>
                <a:schemeClr val="lt1"/>
              </a:buClr>
              <a:buSzPts val="3600"/>
              <a:buNone/>
              <a:defRPr sz="3600">
                <a:solidFill>
                  <a:schemeClr val="lt1"/>
                </a:solidFill>
              </a:defRPr>
            </a:lvl4pPr>
            <a:lvl5pPr lvl="4" algn="ctr" rtl="0">
              <a:spcBef>
                <a:spcPts val="0"/>
              </a:spcBef>
              <a:spcAft>
                <a:spcPts val="0"/>
              </a:spcAft>
              <a:buClr>
                <a:schemeClr val="lt1"/>
              </a:buClr>
              <a:buSzPts val="3600"/>
              <a:buNone/>
              <a:defRPr sz="3600">
                <a:solidFill>
                  <a:schemeClr val="lt1"/>
                </a:solidFill>
              </a:defRPr>
            </a:lvl5pPr>
            <a:lvl6pPr lvl="5" algn="ctr" rtl="0">
              <a:spcBef>
                <a:spcPts val="0"/>
              </a:spcBef>
              <a:spcAft>
                <a:spcPts val="0"/>
              </a:spcAft>
              <a:buClr>
                <a:schemeClr val="lt1"/>
              </a:buClr>
              <a:buSzPts val="3600"/>
              <a:buNone/>
              <a:defRPr sz="3600">
                <a:solidFill>
                  <a:schemeClr val="lt1"/>
                </a:solidFill>
              </a:defRPr>
            </a:lvl6pPr>
            <a:lvl7pPr lvl="6" algn="ctr" rtl="0">
              <a:spcBef>
                <a:spcPts val="0"/>
              </a:spcBef>
              <a:spcAft>
                <a:spcPts val="0"/>
              </a:spcAft>
              <a:buClr>
                <a:schemeClr val="lt1"/>
              </a:buClr>
              <a:buSzPts val="3600"/>
              <a:buNone/>
              <a:defRPr sz="3600">
                <a:solidFill>
                  <a:schemeClr val="lt1"/>
                </a:solidFill>
              </a:defRPr>
            </a:lvl7pPr>
            <a:lvl8pPr lvl="7" algn="ctr" rtl="0">
              <a:spcBef>
                <a:spcPts val="0"/>
              </a:spcBef>
              <a:spcAft>
                <a:spcPts val="0"/>
              </a:spcAft>
              <a:buClr>
                <a:schemeClr val="lt1"/>
              </a:buClr>
              <a:buSzPts val="3600"/>
              <a:buNone/>
              <a:defRPr sz="3600">
                <a:solidFill>
                  <a:schemeClr val="lt1"/>
                </a:solidFill>
              </a:defRPr>
            </a:lvl8pPr>
            <a:lvl9pPr lvl="8" algn="ctr" rtl="0">
              <a:spcBef>
                <a:spcPts val="0"/>
              </a:spcBef>
              <a:spcAft>
                <a:spcPts val="0"/>
              </a:spcAft>
              <a:buClr>
                <a:schemeClr val="lt1"/>
              </a:buClr>
              <a:buSzPts val="3600"/>
              <a:buNone/>
              <a:defRPr sz="3600">
                <a:solidFill>
                  <a:schemeClr val="lt1"/>
                </a:solidFill>
              </a:defRPr>
            </a:lvl9pPr>
          </a:lstStyle>
          <a:p>
            <a:endParaRPr/>
          </a:p>
        </p:txBody>
      </p:sp>
      <p:sp>
        <p:nvSpPr>
          <p:cNvPr id="19" name="Google Shape;19;p3"/>
          <p:cNvSpPr txBox="1">
            <a:spLocks noGrp="1"/>
          </p:cNvSpPr>
          <p:nvPr>
            <p:ph type="subTitle" idx="1"/>
          </p:nvPr>
        </p:nvSpPr>
        <p:spPr>
          <a:xfrm>
            <a:off x="714125" y="3331275"/>
            <a:ext cx="2610300" cy="6222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None/>
              <a:defRPr sz="1600"/>
            </a:lvl1pPr>
            <a:lvl2pPr lvl="1" rtl="0">
              <a:lnSpc>
                <a:spcPct val="100000"/>
              </a:lnSpc>
              <a:spcBef>
                <a:spcPts val="0"/>
              </a:spcBef>
              <a:spcAft>
                <a:spcPts val="0"/>
              </a:spcAft>
              <a:buNone/>
              <a:defRPr sz="1600"/>
            </a:lvl2pPr>
            <a:lvl3pPr lvl="2" rtl="0">
              <a:lnSpc>
                <a:spcPct val="100000"/>
              </a:lnSpc>
              <a:spcBef>
                <a:spcPts val="0"/>
              </a:spcBef>
              <a:spcAft>
                <a:spcPts val="0"/>
              </a:spcAft>
              <a:buNone/>
              <a:defRPr sz="1600"/>
            </a:lvl3pPr>
            <a:lvl4pPr lvl="3" rtl="0">
              <a:lnSpc>
                <a:spcPct val="100000"/>
              </a:lnSpc>
              <a:spcBef>
                <a:spcPts val="0"/>
              </a:spcBef>
              <a:spcAft>
                <a:spcPts val="0"/>
              </a:spcAft>
              <a:buNone/>
              <a:defRPr sz="1600"/>
            </a:lvl4pPr>
            <a:lvl5pPr lvl="4" rtl="0">
              <a:lnSpc>
                <a:spcPct val="100000"/>
              </a:lnSpc>
              <a:spcBef>
                <a:spcPts val="0"/>
              </a:spcBef>
              <a:spcAft>
                <a:spcPts val="0"/>
              </a:spcAft>
              <a:buNone/>
              <a:defRPr sz="1600"/>
            </a:lvl5pPr>
            <a:lvl6pPr lvl="5" rtl="0">
              <a:lnSpc>
                <a:spcPct val="100000"/>
              </a:lnSpc>
              <a:spcBef>
                <a:spcPts val="0"/>
              </a:spcBef>
              <a:spcAft>
                <a:spcPts val="0"/>
              </a:spcAft>
              <a:buNone/>
              <a:defRPr sz="1600"/>
            </a:lvl6pPr>
            <a:lvl7pPr lvl="6" rtl="0">
              <a:lnSpc>
                <a:spcPct val="100000"/>
              </a:lnSpc>
              <a:spcBef>
                <a:spcPts val="0"/>
              </a:spcBef>
              <a:spcAft>
                <a:spcPts val="0"/>
              </a:spcAft>
              <a:buNone/>
              <a:defRPr sz="1600"/>
            </a:lvl7pPr>
            <a:lvl8pPr lvl="7" rtl="0">
              <a:lnSpc>
                <a:spcPct val="100000"/>
              </a:lnSpc>
              <a:spcBef>
                <a:spcPts val="0"/>
              </a:spcBef>
              <a:spcAft>
                <a:spcPts val="0"/>
              </a:spcAft>
              <a:buNone/>
              <a:defRPr sz="1600"/>
            </a:lvl8pPr>
            <a:lvl9pPr lvl="8" rtl="0">
              <a:lnSpc>
                <a:spcPct val="100000"/>
              </a:lnSpc>
              <a:spcBef>
                <a:spcPts val="0"/>
              </a:spcBef>
              <a:spcAft>
                <a:spcPts val="0"/>
              </a:spcAft>
              <a:buNone/>
              <a:defRPr sz="1600"/>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chemeClr val="lt1"/>
        </a:solidFill>
        <a:effectLst/>
      </p:bgPr>
    </p:bg>
    <p:spTree>
      <p:nvGrpSpPr>
        <p:cNvPr id="1" name="Shape 62"/>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ext">
  <p:cSld name="SECTION_TITLE_AND_DESCRIPTION_1">
    <p:bg>
      <p:bgPr>
        <a:solidFill>
          <a:schemeClr val="lt2"/>
        </a:solidFill>
        <a:effectLst/>
      </p:bgPr>
    </p:bg>
    <p:spTree>
      <p:nvGrpSpPr>
        <p:cNvPr id="1" name="Shape 63"/>
        <p:cNvGrpSpPr/>
        <p:nvPr/>
      </p:nvGrpSpPr>
      <p:grpSpPr>
        <a:xfrm>
          <a:off x="0" y="0"/>
          <a:ext cx="0" cy="0"/>
          <a:chOff x="0" y="0"/>
          <a:chExt cx="0" cy="0"/>
        </a:xfrm>
      </p:grpSpPr>
      <p:pic>
        <p:nvPicPr>
          <p:cNvPr id="64" name="Google Shape;64;p13"/>
          <p:cNvPicPr preferRelativeResize="0"/>
          <p:nvPr/>
        </p:nvPicPr>
        <p:blipFill>
          <a:blip r:embed="rId2">
            <a:alphaModFix amt="55000"/>
          </a:blip>
          <a:stretch>
            <a:fillRect/>
          </a:stretch>
        </p:blipFill>
        <p:spPr>
          <a:xfrm flipH="1">
            <a:off x="5563410" y="758425"/>
            <a:ext cx="3227225" cy="3330400"/>
          </a:xfrm>
          <a:prstGeom prst="rect">
            <a:avLst/>
          </a:prstGeom>
          <a:noFill/>
          <a:ln>
            <a:noFill/>
          </a:ln>
        </p:spPr>
      </p:pic>
      <p:sp>
        <p:nvSpPr>
          <p:cNvPr id="65" name="Google Shape;65;p13"/>
          <p:cNvSpPr txBox="1">
            <a:spLocks noGrp="1"/>
          </p:cNvSpPr>
          <p:nvPr>
            <p:ph type="title"/>
          </p:nvPr>
        </p:nvSpPr>
        <p:spPr>
          <a:xfrm>
            <a:off x="714120" y="2110294"/>
            <a:ext cx="3060000" cy="3657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2"/>
              </a:buClr>
              <a:buSzPts val="1800"/>
              <a:buNone/>
              <a:defRPr sz="2000">
                <a:solidFill>
                  <a:schemeClr val="dk2"/>
                </a:solidFill>
              </a:defRPr>
            </a:lvl1pPr>
            <a:lvl2pPr lvl="1" algn="ctr" rtl="0">
              <a:spcBef>
                <a:spcPts val="0"/>
              </a:spcBef>
              <a:spcAft>
                <a:spcPts val="0"/>
              </a:spcAft>
              <a:buClr>
                <a:schemeClr val="lt1"/>
              </a:buClr>
              <a:buSzPts val="3600"/>
              <a:buNone/>
              <a:defRPr sz="3600">
                <a:solidFill>
                  <a:schemeClr val="lt1"/>
                </a:solidFill>
              </a:defRPr>
            </a:lvl2pPr>
            <a:lvl3pPr lvl="2" algn="ctr" rtl="0">
              <a:spcBef>
                <a:spcPts val="0"/>
              </a:spcBef>
              <a:spcAft>
                <a:spcPts val="0"/>
              </a:spcAft>
              <a:buClr>
                <a:schemeClr val="lt1"/>
              </a:buClr>
              <a:buSzPts val="3600"/>
              <a:buNone/>
              <a:defRPr sz="3600">
                <a:solidFill>
                  <a:schemeClr val="lt1"/>
                </a:solidFill>
              </a:defRPr>
            </a:lvl3pPr>
            <a:lvl4pPr lvl="3" algn="ctr" rtl="0">
              <a:spcBef>
                <a:spcPts val="0"/>
              </a:spcBef>
              <a:spcAft>
                <a:spcPts val="0"/>
              </a:spcAft>
              <a:buClr>
                <a:schemeClr val="lt1"/>
              </a:buClr>
              <a:buSzPts val="3600"/>
              <a:buNone/>
              <a:defRPr sz="3600">
                <a:solidFill>
                  <a:schemeClr val="lt1"/>
                </a:solidFill>
              </a:defRPr>
            </a:lvl4pPr>
            <a:lvl5pPr lvl="4" algn="ctr" rtl="0">
              <a:spcBef>
                <a:spcPts val="0"/>
              </a:spcBef>
              <a:spcAft>
                <a:spcPts val="0"/>
              </a:spcAft>
              <a:buClr>
                <a:schemeClr val="lt1"/>
              </a:buClr>
              <a:buSzPts val="3600"/>
              <a:buNone/>
              <a:defRPr sz="3600">
                <a:solidFill>
                  <a:schemeClr val="lt1"/>
                </a:solidFill>
              </a:defRPr>
            </a:lvl5pPr>
            <a:lvl6pPr lvl="5" algn="ctr" rtl="0">
              <a:spcBef>
                <a:spcPts val="0"/>
              </a:spcBef>
              <a:spcAft>
                <a:spcPts val="0"/>
              </a:spcAft>
              <a:buClr>
                <a:schemeClr val="lt1"/>
              </a:buClr>
              <a:buSzPts val="3600"/>
              <a:buNone/>
              <a:defRPr sz="3600">
                <a:solidFill>
                  <a:schemeClr val="lt1"/>
                </a:solidFill>
              </a:defRPr>
            </a:lvl6pPr>
            <a:lvl7pPr lvl="6" algn="ctr" rtl="0">
              <a:spcBef>
                <a:spcPts val="0"/>
              </a:spcBef>
              <a:spcAft>
                <a:spcPts val="0"/>
              </a:spcAft>
              <a:buClr>
                <a:schemeClr val="lt1"/>
              </a:buClr>
              <a:buSzPts val="3600"/>
              <a:buNone/>
              <a:defRPr sz="3600">
                <a:solidFill>
                  <a:schemeClr val="lt1"/>
                </a:solidFill>
              </a:defRPr>
            </a:lvl7pPr>
            <a:lvl8pPr lvl="7" algn="ctr" rtl="0">
              <a:spcBef>
                <a:spcPts val="0"/>
              </a:spcBef>
              <a:spcAft>
                <a:spcPts val="0"/>
              </a:spcAft>
              <a:buClr>
                <a:schemeClr val="lt1"/>
              </a:buClr>
              <a:buSzPts val="3600"/>
              <a:buNone/>
              <a:defRPr sz="3600">
                <a:solidFill>
                  <a:schemeClr val="lt1"/>
                </a:solidFill>
              </a:defRPr>
            </a:lvl8pPr>
            <a:lvl9pPr lvl="8" algn="ctr" rtl="0">
              <a:spcBef>
                <a:spcPts val="0"/>
              </a:spcBef>
              <a:spcAft>
                <a:spcPts val="0"/>
              </a:spcAft>
              <a:buClr>
                <a:schemeClr val="lt1"/>
              </a:buClr>
              <a:buSzPts val="3600"/>
              <a:buNone/>
              <a:defRPr sz="3600">
                <a:solidFill>
                  <a:schemeClr val="lt1"/>
                </a:solidFill>
              </a:defRPr>
            </a:lvl9pPr>
          </a:lstStyle>
          <a:p>
            <a:endParaRPr/>
          </a:p>
        </p:txBody>
      </p:sp>
      <p:sp>
        <p:nvSpPr>
          <p:cNvPr id="66" name="Google Shape;66;p13"/>
          <p:cNvSpPr txBox="1">
            <a:spLocks noGrp="1"/>
          </p:cNvSpPr>
          <p:nvPr>
            <p:ph type="title" idx="2"/>
          </p:nvPr>
        </p:nvSpPr>
        <p:spPr>
          <a:xfrm>
            <a:off x="714125" y="570900"/>
            <a:ext cx="5384400" cy="7617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2"/>
              </a:buClr>
              <a:buSzPts val="2400"/>
              <a:buNone/>
              <a:defRPr sz="3000"/>
            </a:lvl1pPr>
            <a:lvl2pPr lvl="1" algn="ctr" rtl="0">
              <a:spcBef>
                <a:spcPts val="0"/>
              </a:spcBef>
              <a:spcAft>
                <a:spcPts val="0"/>
              </a:spcAft>
              <a:buClr>
                <a:schemeClr val="lt1"/>
              </a:buClr>
              <a:buSzPts val="3600"/>
              <a:buNone/>
              <a:defRPr sz="3600">
                <a:solidFill>
                  <a:schemeClr val="lt1"/>
                </a:solidFill>
              </a:defRPr>
            </a:lvl2pPr>
            <a:lvl3pPr lvl="2" algn="ctr" rtl="0">
              <a:spcBef>
                <a:spcPts val="0"/>
              </a:spcBef>
              <a:spcAft>
                <a:spcPts val="0"/>
              </a:spcAft>
              <a:buClr>
                <a:schemeClr val="lt1"/>
              </a:buClr>
              <a:buSzPts val="3600"/>
              <a:buNone/>
              <a:defRPr sz="3600">
                <a:solidFill>
                  <a:schemeClr val="lt1"/>
                </a:solidFill>
              </a:defRPr>
            </a:lvl3pPr>
            <a:lvl4pPr lvl="3" algn="ctr" rtl="0">
              <a:spcBef>
                <a:spcPts val="0"/>
              </a:spcBef>
              <a:spcAft>
                <a:spcPts val="0"/>
              </a:spcAft>
              <a:buClr>
                <a:schemeClr val="lt1"/>
              </a:buClr>
              <a:buSzPts val="3600"/>
              <a:buNone/>
              <a:defRPr sz="3600">
                <a:solidFill>
                  <a:schemeClr val="lt1"/>
                </a:solidFill>
              </a:defRPr>
            </a:lvl4pPr>
            <a:lvl5pPr lvl="4" algn="ctr" rtl="0">
              <a:spcBef>
                <a:spcPts val="0"/>
              </a:spcBef>
              <a:spcAft>
                <a:spcPts val="0"/>
              </a:spcAft>
              <a:buClr>
                <a:schemeClr val="lt1"/>
              </a:buClr>
              <a:buSzPts val="3600"/>
              <a:buNone/>
              <a:defRPr sz="3600">
                <a:solidFill>
                  <a:schemeClr val="lt1"/>
                </a:solidFill>
              </a:defRPr>
            </a:lvl5pPr>
            <a:lvl6pPr lvl="5" algn="ctr" rtl="0">
              <a:spcBef>
                <a:spcPts val="0"/>
              </a:spcBef>
              <a:spcAft>
                <a:spcPts val="0"/>
              </a:spcAft>
              <a:buClr>
                <a:schemeClr val="lt1"/>
              </a:buClr>
              <a:buSzPts val="3600"/>
              <a:buNone/>
              <a:defRPr sz="3600">
                <a:solidFill>
                  <a:schemeClr val="lt1"/>
                </a:solidFill>
              </a:defRPr>
            </a:lvl6pPr>
            <a:lvl7pPr lvl="6" algn="ctr" rtl="0">
              <a:spcBef>
                <a:spcPts val="0"/>
              </a:spcBef>
              <a:spcAft>
                <a:spcPts val="0"/>
              </a:spcAft>
              <a:buClr>
                <a:schemeClr val="lt1"/>
              </a:buClr>
              <a:buSzPts val="3600"/>
              <a:buNone/>
              <a:defRPr sz="3600">
                <a:solidFill>
                  <a:schemeClr val="lt1"/>
                </a:solidFill>
              </a:defRPr>
            </a:lvl7pPr>
            <a:lvl8pPr lvl="7" algn="ctr" rtl="0">
              <a:spcBef>
                <a:spcPts val="0"/>
              </a:spcBef>
              <a:spcAft>
                <a:spcPts val="0"/>
              </a:spcAft>
              <a:buClr>
                <a:schemeClr val="lt1"/>
              </a:buClr>
              <a:buSzPts val="3600"/>
              <a:buNone/>
              <a:defRPr sz="3600">
                <a:solidFill>
                  <a:schemeClr val="lt1"/>
                </a:solidFill>
              </a:defRPr>
            </a:lvl8pPr>
            <a:lvl9pPr lvl="8" algn="ctr" rtl="0">
              <a:spcBef>
                <a:spcPts val="0"/>
              </a:spcBef>
              <a:spcAft>
                <a:spcPts val="0"/>
              </a:spcAft>
              <a:buClr>
                <a:schemeClr val="lt1"/>
              </a:buClr>
              <a:buSzPts val="3600"/>
              <a:buNone/>
              <a:defRPr sz="3600">
                <a:solidFill>
                  <a:schemeClr val="lt1"/>
                </a:solidFill>
              </a:defRPr>
            </a:lvl9pPr>
          </a:lstStyle>
          <a:p>
            <a:endParaRPr/>
          </a:p>
        </p:txBody>
      </p:sp>
      <p:sp>
        <p:nvSpPr>
          <p:cNvPr id="67" name="Google Shape;67;p13"/>
          <p:cNvSpPr txBox="1">
            <a:spLocks noGrp="1"/>
          </p:cNvSpPr>
          <p:nvPr>
            <p:ph type="subTitle" idx="1"/>
          </p:nvPr>
        </p:nvSpPr>
        <p:spPr>
          <a:xfrm>
            <a:off x="714125" y="2178149"/>
            <a:ext cx="2650200" cy="9015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None/>
              <a:defRPr sz="1400"/>
            </a:lvl1pPr>
            <a:lvl2pPr lvl="1" rtl="0">
              <a:lnSpc>
                <a:spcPct val="100000"/>
              </a:lnSpc>
              <a:spcBef>
                <a:spcPts val="1600"/>
              </a:spcBef>
              <a:spcAft>
                <a:spcPts val="0"/>
              </a:spcAft>
              <a:buNone/>
              <a:defRPr sz="1400"/>
            </a:lvl2pPr>
            <a:lvl3pPr lvl="2" rtl="0">
              <a:lnSpc>
                <a:spcPct val="100000"/>
              </a:lnSpc>
              <a:spcBef>
                <a:spcPts val="1600"/>
              </a:spcBef>
              <a:spcAft>
                <a:spcPts val="0"/>
              </a:spcAft>
              <a:buNone/>
              <a:defRPr sz="1400"/>
            </a:lvl3pPr>
            <a:lvl4pPr lvl="3" rtl="0">
              <a:lnSpc>
                <a:spcPct val="100000"/>
              </a:lnSpc>
              <a:spcBef>
                <a:spcPts val="1600"/>
              </a:spcBef>
              <a:spcAft>
                <a:spcPts val="0"/>
              </a:spcAft>
              <a:buNone/>
              <a:defRPr sz="1400"/>
            </a:lvl4pPr>
            <a:lvl5pPr lvl="4" rtl="0">
              <a:lnSpc>
                <a:spcPct val="100000"/>
              </a:lnSpc>
              <a:spcBef>
                <a:spcPts val="1600"/>
              </a:spcBef>
              <a:spcAft>
                <a:spcPts val="0"/>
              </a:spcAft>
              <a:buNone/>
              <a:defRPr sz="1400"/>
            </a:lvl5pPr>
            <a:lvl6pPr lvl="5" rtl="0">
              <a:lnSpc>
                <a:spcPct val="100000"/>
              </a:lnSpc>
              <a:spcBef>
                <a:spcPts val="1600"/>
              </a:spcBef>
              <a:spcAft>
                <a:spcPts val="0"/>
              </a:spcAft>
              <a:buNone/>
              <a:defRPr sz="1400"/>
            </a:lvl6pPr>
            <a:lvl7pPr lvl="6" rtl="0">
              <a:lnSpc>
                <a:spcPct val="100000"/>
              </a:lnSpc>
              <a:spcBef>
                <a:spcPts val="1600"/>
              </a:spcBef>
              <a:spcAft>
                <a:spcPts val="0"/>
              </a:spcAft>
              <a:buNone/>
              <a:defRPr sz="1400"/>
            </a:lvl7pPr>
            <a:lvl8pPr lvl="7" rtl="0">
              <a:lnSpc>
                <a:spcPct val="100000"/>
              </a:lnSpc>
              <a:spcBef>
                <a:spcPts val="1600"/>
              </a:spcBef>
              <a:spcAft>
                <a:spcPts val="0"/>
              </a:spcAft>
              <a:buNone/>
              <a:defRPr sz="1400"/>
            </a:lvl8pPr>
            <a:lvl9pPr lvl="8" rtl="0">
              <a:lnSpc>
                <a:spcPct val="100000"/>
              </a:lnSpc>
              <a:spcBef>
                <a:spcPts val="1600"/>
              </a:spcBef>
              <a:spcAft>
                <a:spcPts val="1600"/>
              </a:spcAft>
              <a:buNone/>
              <a:defRPr sz="1400"/>
            </a:lvl9pPr>
          </a:lstStyle>
          <a:p>
            <a:endParaRPr/>
          </a:p>
        </p:txBody>
      </p:sp>
      <p:sp>
        <p:nvSpPr>
          <p:cNvPr id="68" name="Google Shape;68;p13"/>
          <p:cNvSpPr/>
          <p:nvPr/>
        </p:nvSpPr>
        <p:spPr>
          <a:xfrm flipH="1">
            <a:off x="226985" y="206940"/>
            <a:ext cx="8690031" cy="4729620"/>
          </a:xfrm>
          <a:custGeom>
            <a:avLst/>
            <a:gdLst/>
            <a:ahLst/>
            <a:cxnLst/>
            <a:rect l="l" t="t" r="r" b="b"/>
            <a:pathLst>
              <a:path w="284476" h="182031" fill="none" extrusionOk="0">
                <a:moveTo>
                  <a:pt x="284476" y="174380"/>
                </a:moveTo>
                <a:lnTo>
                  <a:pt x="284476" y="7619"/>
                </a:lnTo>
                <a:cubicBezTo>
                  <a:pt x="280258" y="7619"/>
                  <a:pt x="276824" y="4219"/>
                  <a:pt x="276824" y="1"/>
                </a:cubicBezTo>
                <a:lnTo>
                  <a:pt x="7620" y="1"/>
                </a:lnTo>
                <a:cubicBezTo>
                  <a:pt x="7620" y="4219"/>
                  <a:pt x="4219" y="7619"/>
                  <a:pt x="1" y="7619"/>
                </a:cubicBezTo>
                <a:lnTo>
                  <a:pt x="1" y="174380"/>
                </a:lnTo>
                <a:cubicBezTo>
                  <a:pt x="4219" y="174380"/>
                  <a:pt x="7620" y="177780"/>
                  <a:pt x="7620" y="182031"/>
                </a:cubicBezTo>
                <a:lnTo>
                  <a:pt x="276824" y="182031"/>
                </a:lnTo>
                <a:cubicBezTo>
                  <a:pt x="276824" y="177780"/>
                  <a:pt x="280258" y="174380"/>
                  <a:pt x="284476" y="174380"/>
                </a:cubicBezTo>
                <a:close/>
              </a:path>
            </a:pathLst>
          </a:custGeom>
          <a:noFill/>
          <a:ln w="26975" cap="rnd"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able of Contents">
  <p:cSld name="SECTION_HEADER_1_3">
    <p:bg>
      <p:bgPr>
        <a:solidFill>
          <a:schemeClr val="lt2"/>
        </a:solidFill>
        <a:effectLst/>
      </p:bgPr>
    </p:bg>
    <p:spTree>
      <p:nvGrpSpPr>
        <p:cNvPr id="1" name="Shape 82"/>
        <p:cNvGrpSpPr/>
        <p:nvPr/>
      </p:nvGrpSpPr>
      <p:grpSpPr>
        <a:xfrm>
          <a:off x="0" y="0"/>
          <a:ext cx="0" cy="0"/>
          <a:chOff x="0" y="0"/>
          <a:chExt cx="0" cy="0"/>
        </a:xfrm>
      </p:grpSpPr>
      <p:pic>
        <p:nvPicPr>
          <p:cNvPr id="83" name="Google Shape;83;p15"/>
          <p:cNvPicPr preferRelativeResize="0"/>
          <p:nvPr/>
        </p:nvPicPr>
        <p:blipFill>
          <a:blip r:embed="rId2">
            <a:alphaModFix amt="35000"/>
          </a:blip>
          <a:stretch>
            <a:fillRect/>
          </a:stretch>
        </p:blipFill>
        <p:spPr>
          <a:xfrm>
            <a:off x="1176338" y="1157288"/>
            <a:ext cx="6791325" cy="2828925"/>
          </a:xfrm>
          <a:prstGeom prst="rect">
            <a:avLst/>
          </a:prstGeom>
          <a:noFill/>
          <a:ln>
            <a:noFill/>
          </a:ln>
        </p:spPr>
      </p:pic>
      <p:sp>
        <p:nvSpPr>
          <p:cNvPr id="84" name="Google Shape;84;p15"/>
          <p:cNvSpPr txBox="1">
            <a:spLocks noGrp="1"/>
          </p:cNvSpPr>
          <p:nvPr>
            <p:ph type="subTitle" idx="1"/>
          </p:nvPr>
        </p:nvSpPr>
        <p:spPr>
          <a:xfrm>
            <a:off x="1660113" y="2083138"/>
            <a:ext cx="2340000" cy="365700"/>
          </a:xfrm>
          <a:prstGeom prst="rect">
            <a:avLst/>
          </a:prstGeom>
        </p:spPr>
        <p:txBody>
          <a:bodyPr spcFirstLastPara="1" wrap="square" lIns="91425" tIns="91425" rIns="91425" bIns="91425" anchor="ctr" anchorCtr="0">
            <a:noAutofit/>
          </a:bodyPr>
          <a:lstStyle>
            <a:lvl1pPr lvl="0" rtl="0">
              <a:spcBef>
                <a:spcPts val="0"/>
              </a:spcBef>
              <a:spcAft>
                <a:spcPts val="0"/>
              </a:spcAft>
              <a:buNone/>
              <a:defRPr sz="1400"/>
            </a:lvl1pPr>
            <a:lvl2pPr lvl="1" rtl="0">
              <a:spcBef>
                <a:spcPts val="0"/>
              </a:spcBef>
              <a:spcAft>
                <a:spcPts val="0"/>
              </a:spcAft>
              <a:buNone/>
              <a:defRPr sz="1400"/>
            </a:lvl2pPr>
            <a:lvl3pPr lvl="2" rtl="0">
              <a:spcBef>
                <a:spcPts val="0"/>
              </a:spcBef>
              <a:spcAft>
                <a:spcPts val="0"/>
              </a:spcAft>
              <a:buNone/>
              <a:defRPr sz="1400"/>
            </a:lvl3pPr>
            <a:lvl4pPr lvl="3" rtl="0">
              <a:spcBef>
                <a:spcPts val="0"/>
              </a:spcBef>
              <a:spcAft>
                <a:spcPts val="0"/>
              </a:spcAft>
              <a:buNone/>
              <a:defRPr sz="1400"/>
            </a:lvl4pPr>
            <a:lvl5pPr lvl="4" rtl="0">
              <a:spcBef>
                <a:spcPts val="0"/>
              </a:spcBef>
              <a:spcAft>
                <a:spcPts val="0"/>
              </a:spcAft>
              <a:buNone/>
              <a:defRPr sz="1400"/>
            </a:lvl5pPr>
            <a:lvl6pPr lvl="5" rtl="0">
              <a:spcBef>
                <a:spcPts val="0"/>
              </a:spcBef>
              <a:spcAft>
                <a:spcPts val="0"/>
              </a:spcAft>
              <a:buNone/>
              <a:defRPr sz="1400"/>
            </a:lvl6pPr>
            <a:lvl7pPr lvl="6" rtl="0">
              <a:spcBef>
                <a:spcPts val="0"/>
              </a:spcBef>
              <a:spcAft>
                <a:spcPts val="0"/>
              </a:spcAft>
              <a:buNone/>
              <a:defRPr sz="1400"/>
            </a:lvl7pPr>
            <a:lvl8pPr lvl="7" rtl="0">
              <a:spcBef>
                <a:spcPts val="0"/>
              </a:spcBef>
              <a:spcAft>
                <a:spcPts val="0"/>
              </a:spcAft>
              <a:buNone/>
              <a:defRPr sz="1400"/>
            </a:lvl8pPr>
            <a:lvl9pPr lvl="8" rtl="0">
              <a:spcBef>
                <a:spcPts val="0"/>
              </a:spcBef>
              <a:spcAft>
                <a:spcPts val="0"/>
              </a:spcAft>
              <a:buNone/>
              <a:defRPr sz="1400"/>
            </a:lvl9pPr>
          </a:lstStyle>
          <a:p>
            <a:endParaRPr/>
          </a:p>
        </p:txBody>
      </p:sp>
      <p:sp>
        <p:nvSpPr>
          <p:cNvPr id="85" name="Google Shape;85;p15"/>
          <p:cNvSpPr txBox="1">
            <a:spLocks noGrp="1"/>
          </p:cNvSpPr>
          <p:nvPr>
            <p:ph type="title"/>
          </p:nvPr>
        </p:nvSpPr>
        <p:spPr>
          <a:xfrm>
            <a:off x="1660127" y="1591375"/>
            <a:ext cx="2169000" cy="3657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lt1"/>
              </a:buClr>
              <a:buSzPts val="1800"/>
              <a:buNone/>
              <a:defRPr sz="2000" b="1">
                <a:solidFill>
                  <a:schemeClr val="dk2"/>
                </a:solidFill>
                <a:latin typeface="Libre Baskerville"/>
                <a:ea typeface="Libre Baskerville"/>
                <a:cs typeface="Libre Baskerville"/>
                <a:sym typeface="Libre Baskerville"/>
              </a:defRPr>
            </a:lvl1pPr>
            <a:lvl2pPr lvl="1" algn="ctr" rtl="0">
              <a:spcBef>
                <a:spcPts val="0"/>
              </a:spcBef>
              <a:spcAft>
                <a:spcPts val="0"/>
              </a:spcAft>
              <a:buClr>
                <a:schemeClr val="lt1"/>
              </a:buClr>
              <a:buSzPts val="3600"/>
              <a:buNone/>
              <a:defRPr sz="3600">
                <a:solidFill>
                  <a:schemeClr val="lt1"/>
                </a:solidFill>
              </a:defRPr>
            </a:lvl2pPr>
            <a:lvl3pPr lvl="2" algn="ctr" rtl="0">
              <a:spcBef>
                <a:spcPts val="0"/>
              </a:spcBef>
              <a:spcAft>
                <a:spcPts val="0"/>
              </a:spcAft>
              <a:buClr>
                <a:schemeClr val="lt1"/>
              </a:buClr>
              <a:buSzPts val="3600"/>
              <a:buNone/>
              <a:defRPr sz="3600">
                <a:solidFill>
                  <a:schemeClr val="lt1"/>
                </a:solidFill>
              </a:defRPr>
            </a:lvl3pPr>
            <a:lvl4pPr lvl="3" algn="ctr" rtl="0">
              <a:spcBef>
                <a:spcPts val="0"/>
              </a:spcBef>
              <a:spcAft>
                <a:spcPts val="0"/>
              </a:spcAft>
              <a:buClr>
                <a:schemeClr val="lt1"/>
              </a:buClr>
              <a:buSzPts val="3600"/>
              <a:buNone/>
              <a:defRPr sz="3600">
                <a:solidFill>
                  <a:schemeClr val="lt1"/>
                </a:solidFill>
              </a:defRPr>
            </a:lvl4pPr>
            <a:lvl5pPr lvl="4" algn="ctr" rtl="0">
              <a:spcBef>
                <a:spcPts val="0"/>
              </a:spcBef>
              <a:spcAft>
                <a:spcPts val="0"/>
              </a:spcAft>
              <a:buClr>
                <a:schemeClr val="lt1"/>
              </a:buClr>
              <a:buSzPts val="3600"/>
              <a:buNone/>
              <a:defRPr sz="3600">
                <a:solidFill>
                  <a:schemeClr val="lt1"/>
                </a:solidFill>
              </a:defRPr>
            </a:lvl5pPr>
            <a:lvl6pPr lvl="5" algn="ctr" rtl="0">
              <a:spcBef>
                <a:spcPts val="0"/>
              </a:spcBef>
              <a:spcAft>
                <a:spcPts val="0"/>
              </a:spcAft>
              <a:buClr>
                <a:schemeClr val="lt1"/>
              </a:buClr>
              <a:buSzPts val="3600"/>
              <a:buNone/>
              <a:defRPr sz="3600">
                <a:solidFill>
                  <a:schemeClr val="lt1"/>
                </a:solidFill>
              </a:defRPr>
            </a:lvl6pPr>
            <a:lvl7pPr lvl="6" algn="ctr" rtl="0">
              <a:spcBef>
                <a:spcPts val="0"/>
              </a:spcBef>
              <a:spcAft>
                <a:spcPts val="0"/>
              </a:spcAft>
              <a:buClr>
                <a:schemeClr val="lt1"/>
              </a:buClr>
              <a:buSzPts val="3600"/>
              <a:buNone/>
              <a:defRPr sz="3600">
                <a:solidFill>
                  <a:schemeClr val="lt1"/>
                </a:solidFill>
              </a:defRPr>
            </a:lvl7pPr>
            <a:lvl8pPr lvl="7" algn="ctr" rtl="0">
              <a:spcBef>
                <a:spcPts val="0"/>
              </a:spcBef>
              <a:spcAft>
                <a:spcPts val="0"/>
              </a:spcAft>
              <a:buClr>
                <a:schemeClr val="lt1"/>
              </a:buClr>
              <a:buSzPts val="3600"/>
              <a:buNone/>
              <a:defRPr sz="3600">
                <a:solidFill>
                  <a:schemeClr val="lt1"/>
                </a:solidFill>
              </a:defRPr>
            </a:lvl8pPr>
            <a:lvl9pPr lvl="8" algn="ctr" rtl="0">
              <a:spcBef>
                <a:spcPts val="0"/>
              </a:spcBef>
              <a:spcAft>
                <a:spcPts val="0"/>
              </a:spcAft>
              <a:buClr>
                <a:schemeClr val="lt1"/>
              </a:buClr>
              <a:buSzPts val="3600"/>
              <a:buNone/>
              <a:defRPr sz="3600">
                <a:solidFill>
                  <a:schemeClr val="lt1"/>
                </a:solidFill>
              </a:defRPr>
            </a:lvl9pPr>
          </a:lstStyle>
          <a:p>
            <a:endParaRPr/>
          </a:p>
        </p:txBody>
      </p:sp>
      <p:sp>
        <p:nvSpPr>
          <p:cNvPr id="86" name="Google Shape;86;p15"/>
          <p:cNvSpPr txBox="1">
            <a:spLocks noGrp="1"/>
          </p:cNvSpPr>
          <p:nvPr>
            <p:ph type="title" idx="2" hasCustomPrompt="1"/>
          </p:nvPr>
        </p:nvSpPr>
        <p:spPr>
          <a:xfrm>
            <a:off x="820488" y="1525213"/>
            <a:ext cx="912600" cy="498000"/>
          </a:xfrm>
          <a:prstGeom prst="rect">
            <a:avLst/>
          </a:prstGeom>
        </p:spPr>
        <p:txBody>
          <a:bodyPr spcFirstLastPara="1" wrap="square" lIns="91425" tIns="91425" rIns="91425" bIns="91425" anchor="ctr" anchorCtr="0">
            <a:noAutofit/>
          </a:bodyPr>
          <a:lstStyle>
            <a:lvl1pPr lvl="0" algn="r" rtl="0">
              <a:spcBef>
                <a:spcPts val="0"/>
              </a:spcBef>
              <a:spcAft>
                <a:spcPts val="0"/>
              </a:spcAft>
              <a:buClr>
                <a:schemeClr val="accent5"/>
              </a:buClr>
              <a:buSzPts val="3600"/>
              <a:buNone/>
              <a:defRPr sz="3400" b="1">
                <a:solidFill>
                  <a:schemeClr val="dk2"/>
                </a:solidFill>
                <a:latin typeface="Libre Baskerville"/>
                <a:ea typeface="Libre Baskerville"/>
                <a:cs typeface="Libre Baskerville"/>
                <a:sym typeface="Libre Baskerville"/>
              </a:defRPr>
            </a:lvl1pPr>
            <a:lvl2pPr lvl="1" algn="ctr" rtl="0">
              <a:spcBef>
                <a:spcPts val="0"/>
              </a:spcBef>
              <a:spcAft>
                <a:spcPts val="0"/>
              </a:spcAft>
              <a:buClr>
                <a:schemeClr val="accent5"/>
              </a:buClr>
              <a:buSzPts val="3600"/>
              <a:buNone/>
              <a:defRPr sz="3600">
                <a:solidFill>
                  <a:schemeClr val="accent5"/>
                </a:solidFill>
              </a:defRPr>
            </a:lvl2pPr>
            <a:lvl3pPr lvl="2" algn="ctr" rtl="0">
              <a:spcBef>
                <a:spcPts val="0"/>
              </a:spcBef>
              <a:spcAft>
                <a:spcPts val="0"/>
              </a:spcAft>
              <a:buClr>
                <a:schemeClr val="accent5"/>
              </a:buClr>
              <a:buSzPts val="3600"/>
              <a:buNone/>
              <a:defRPr sz="3600">
                <a:solidFill>
                  <a:schemeClr val="accent5"/>
                </a:solidFill>
              </a:defRPr>
            </a:lvl3pPr>
            <a:lvl4pPr lvl="3" algn="ctr" rtl="0">
              <a:spcBef>
                <a:spcPts val="0"/>
              </a:spcBef>
              <a:spcAft>
                <a:spcPts val="0"/>
              </a:spcAft>
              <a:buClr>
                <a:schemeClr val="accent5"/>
              </a:buClr>
              <a:buSzPts val="3600"/>
              <a:buNone/>
              <a:defRPr sz="3600">
                <a:solidFill>
                  <a:schemeClr val="accent5"/>
                </a:solidFill>
              </a:defRPr>
            </a:lvl4pPr>
            <a:lvl5pPr lvl="4" algn="ctr" rtl="0">
              <a:spcBef>
                <a:spcPts val="0"/>
              </a:spcBef>
              <a:spcAft>
                <a:spcPts val="0"/>
              </a:spcAft>
              <a:buClr>
                <a:schemeClr val="accent5"/>
              </a:buClr>
              <a:buSzPts val="3600"/>
              <a:buNone/>
              <a:defRPr sz="3600">
                <a:solidFill>
                  <a:schemeClr val="accent5"/>
                </a:solidFill>
              </a:defRPr>
            </a:lvl5pPr>
            <a:lvl6pPr lvl="5" algn="ctr" rtl="0">
              <a:spcBef>
                <a:spcPts val="0"/>
              </a:spcBef>
              <a:spcAft>
                <a:spcPts val="0"/>
              </a:spcAft>
              <a:buClr>
                <a:schemeClr val="accent5"/>
              </a:buClr>
              <a:buSzPts val="3600"/>
              <a:buNone/>
              <a:defRPr sz="3600">
                <a:solidFill>
                  <a:schemeClr val="accent5"/>
                </a:solidFill>
              </a:defRPr>
            </a:lvl6pPr>
            <a:lvl7pPr lvl="6" algn="ctr" rtl="0">
              <a:spcBef>
                <a:spcPts val="0"/>
              </a:spcBef>
              <a:spcAft>
                <a:spcPts val="0"/>
              </a:spcAft>
              <a:buClr>
                <a:schemeClr val="accent5"/>
              </a:buClr>
              <a:buSzPts val="3600"/>
              <a:buNone/>
              <a:defRPr sz="3600">
                <a:solidFill>
                  <a:schemeClr val="accent5"/>
                </a:solidFill>
              </a:defRPr>
            </a:lvl7pPr>
            <a:lvl8pPr lvl="7" algn="ctr" rtl="0">
              <a:spcBef>
                <a:spcPts val="0"/>
              </a:spcBef>
              <a:spcAft>
                <a:spcPts val="0"/>
              </a:spcAft>
              <a:buClr>
                <a:schemeClr val="accent5"/>
              </a:buClr>
              <a:buSzPts val="3600"/>
              <a:buNone/>
              <a:defRPr sz="3600">
                <a:solidFill>
                  <a:schemeClr val="accent5"/>
                </a:solidFill>
              </a:defRPr>
            </a:lvl8pPr>
            <a:lvl9pPr lvl="8" algn="ctr" rtl="0">
              <a:spcBef>
                <a:spcPts val="0"/>
              </a:spcBef>
              <a:spcAft>
                <a:spcPts val="0"/>
              </a:spcAft>
              <a:buClr>
                <a:schemeClr val="accent5"/>
              </a:buClr>
              <a:buSzPts val="3600"/>
              <a:buNone/>
              <a:defRPr sz="3600">
                <a:solidFill>
                  <a:schemeClr val="accent5"/>
                </a:solidFill>
              </a:defRPr>
            </a:lvl9pPr>
          </a:lstStyle>
          <a:p>
            <a:r>
              <a:t>xx%</a:t>
            </a:r>
          </a:p>
        </p:txBody>
      </p:sp>
      <p:sp>
        <p:nvSpPr>
          <p:cNvPr id="87" name="Google Shape;87;p15"/>
          <p:cNvSpPr txBox="1">
            <a:spLocks noGrp="1"/>
          </p:cNvSpPr>
          <p:nvPr>
            <p:ph type="subTitle" idx="3"/>
          </p:nvPr>
        </p:nvSpPr>
        <p:spPr>
          <a:xfrm>
            <a:off x="1660113" y="3785988"/>
            <a:ext cx="2340000" cy="365700"/>
          </a:xfrm>
          <a:prstGeom prst="rect">
            <a:avLst/>
          </a:prstGeom>
        </p:spPr>
        <p:txBody>
          <a:bodyPr spcFirstLastPara="1" wrap="square" lIns="91425" tIns="91425" rIns="91425" bIns="91425" anchor="ctr" anchorCtr="0">
            <a:noAutofit/>
          </a:bodyPr>
          <a:lstStyle>
            <a:lvl1pPr lvl="0" rtl="0">
              <a:spcBef>
                <a:spcPts val="0"/>
              </a:spcBef>
              <a:spcAft>
                <a:spcPts val="0"/>
              </a:spcAft>
              <a:buNone/>
              <a:defRPr sz="1400"/>
            </a:lvl1pPr>
            <a:lvl2pPr lvl="1" rtl="0">
              <a:spcBef>
                <a:spcPts val="0"/>
              </a:spcBef>
              <a:spcAft>
                <a:spcPts val="0"/>
              </a:spcAft>
              <a:buNone/>
              <a:defRPr sz="1400"/>
            </a:lvl2pPr>
            <a:lvl3pPr lvl="2" rtl="0">
              <a:spcBef>
                <a:spcPts val="0"/>
              </a:spcBef>
              <a:spcAft>
                <a:spcPts val="0"/>
              </a:spcAft>
              <a:buNone/>
              <a:defRPr sz="1400"/>
            </a:lvl3pPr>
            <a:lvl4pPr lvl="3" rtl="0">
              <a:spcBef>
                <a:spcPts val="0"/>
              </a:spcBef>
              <a:spcAft>
                <a:spcPts val="0"/>
              </a:spcAft>
              <a:buNone/>
              <a:defRPr sz="1400"/>
            </a:lvl4pPr>
            <a:lvl5pPr lvl="4" rtl="0">
              <a:spcBef>
                <a:spcPts val="0"/>
              </a:spcBef>
              <a:spcAft>
                <a:spcPts val="0"/>
              </a:spcAft>
              <a:buNone/>
              <a:defRPr sz="1400"/>
            </a:lvl5pPr>
            <a:lvl6pPr lvl="5" rtl="0">
              <a:spcBef>
                <a:spcPts val="0"/>
              </a:spcBef>
              <a:spcAft>
                <a:spcPts val="0"/>
              </a:spcAft>
              <a:buNone/>
              <a:defRPr sz="1400"/>
            </a:lvl6pPr>
            <a:lvl7pPr lvl="6" rtl="0">
              <a:spcBef>
                <a:spcPts val="0"/>
              </a:spcBef>
              <a:spcAft>
                <a:spcPts val="0"/>
              </a:spcAft>
              <a:buNone/>
              <a:defRPr sz="1400"/>
            </a:lvl7pPr>
            <a:lvl8pPr lvl="7" rtl="0">
              <a:spcBef>
                <a:spcPts val="0"/>
              </a:spcBef>
              <a:spcAft>
                <a:spcPts val="0"/>
              </a:spcAft>
              <a:buNone/>
              <a:defRPr sz="1400"/>
            </a:lvl8pPr>
            <a:lvl9pPr lvl="8" rtl="0">
              <a:spcBef>
                <a:spcPts val="0"/>
              </a:spcBef>
              <a:spcAft>
                <a:spcPts val="0"/>
              </a:spcAft>
              <a:buNone/>
              <a:defRPr sz="1400"/>
            </a:lvl9pPr>
          </a:lstStyle>
          <a:p>
            <a:endParaRPr/>
          </a:p>
        </p:txBody>
      </p:sp>
      <p:sp>
        <p:nvSpPr>
          <p:cNvPr id="88" name="Google Shape;88;p15"/>
          <p:cNvSpPr txBox="1">
            <a:spLocks noGrp="1"/>
          </p:cNvSpPr>
          <p:nvPr>
            <p:ph type="title" idx="4"/>
          </p:nvPr>
        </p:nvSpPr>
        <p:spPr>
          <a:xfrm>
            <a:off x="1660127" y="3290150"/>
            <a:ext cx="2169000" cy="3657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lt1"/>
              </a:buClr>
              <a:buSzPts val="1800"/>
              <a:buNone/>
              <a:defRPr sz="2000" b="1">
                <a:solidFill>
                  <a:schemeClr val="dk2"/>
                </a:solidFill>
                <a:latin typeface="Libre Baskerville"/>
                <a:ea typeface="Libre Baskerville"/>
                <a:cs typeface="Libre Baskerville"/>
                <a:sym typeface="Libre Baskerville"/>
              </a:defRPr>
            </a:lvl1pPr>
            <a:lvl2pPr lvl="1" algn="ctr" rtl="0">
              <a:spcBef>
                <a:spcPts val="0"/>
              </a:spcBef>
              <a:spcAft>
                <a:spcPts val="0"/>
              </a:spcAft>
              <a:buClr>
                <a:schemeClr val="lt1"/>
              </a:buClr>
              <a:buSzPts val="3600"/>
              <a:buNone/>
              <a:defRPr sz="3600">
                <a:solidFill>
                  <a:schemeClr val="lt1"/>
                </a:solidFill>
              </a:defRPr>
            </a:lvl2pPr>
            <a:lvl3pPr lvl="2" algn="ctr" rtl="0">
              <a:spcBef>
                <a:spcPts val="0"/>
              </a:spcBef>
              <a:spcAft>
                <a:spcPts val="0"/>
              </a:spcAft>
              <a:buClr>
                <a:schemeClr val="lt1"/>
              </a:buClr>
              <a:buSzPts val="3600"/>
              <a:buNone/>
              <a:defRPr sz="3600">
                <a:solidFill>
                  <a:schemeClr val="lt1"/>
                </a:solidFill>
              </a:defRPr>
            </a:lvl3pPr>
            <a:lvl4pPr lvl="3" algn="ctr" rtl="0">
              <a:spcBef>
                <a:spcPts val="0"/>
              </a:spcBef>
              <a:spcAft>
                <a:spcPts val="0"/>
              </a:spcAft>
              <a:buClr>
                <a:schemeClr val="lt1"/>
              </a:buClr>
              <a:buSzPts val="3600"/>
              <a:buNone/>
              <a:defRPr sz="3600">
                <a:solidFill>
                  <a:schemeClr val="lt1"/>
                </a:solidFill>
              </a:defRPr>
            </a:lvl4pPr>
            <a:lvl5pPr lvl="4" algn="ctr" rtl="0">
              <a:spcBef>
                <a:spcPts val="0"/>
              </a:spcBef>
              <a:spcAft>
                <a:spcPts val="0"/>
              </a:spcAft>
              <a:buClr>
                <a:schemeClr val="lt1"/>
              </a:buClr>
              <a:buSzPts val="3600"/>
              <a:buNone/>
              <a:defRPr sz="3600">
                <a:solidFill>
                  <a:schemeClr val="lt1"/>
                </a:solidFill>
              </a:defRPr>
            </a:lvl5pPr>
            <a:lvl6pPr lvl="5" algn="ctr" rtl="0">
              <a:spcBef>
                <a:spcPts val="0"/>
              </a:spcBef>
              <a:spcAft>
                <a:spcPts val="0"/>
              </a:spcAft>
              <a:buClr>
                <a:schemeClr val="lt1"/>
              </a:buClr>
              <a:buSzPts val="3600"/>
              <a:buNone/>
              <a:defRPr sz="3600">
                <a:solidFill>
                  <a:schemeClr val="lt1"/>
                </a:solidFill>
              </a:defRPr>
            </a:lvl6pPr>
            <a:lvl7pPr lvl="6" algn="ctr" rtl="0">
              <a:spcBef>
                <a:spcPts val="0"/>
              </a:spcBef>
              <a:spcAft>
                <a:spcPts val="0"/>
              </a:spcAft>
              <a:buClr>
                <a:schemeClr val="lt1"/>
              </a:buClr>
              <a:buSzPts val="3600"/>
              <a:buNone/>
              <a:defRPr sz="3600">
                <a:solidFill>
                  <a:schemeClr val="lt1"/>
                </a:solidFill>
              </a:defRPr>
            </a:lvl7pPr>
            <a:lvl8pPr lvl="7" algn="ctr" rtl="0">
              <a:spcBef>
                <a:spcPts val="0"/>
              </a:spcBef>
              <a:spcAft>
                <a:spcPts val="0"/>
              </a:spcAft>
              <a:buClr>
                <a:schemeClr val="lt1"/>
              </a:buClr>
              <a:buSzPts val="3600"/>
              <a:buNone/>
              <a:defRPr sz="3600">
                <a:solidFill>
                  <a:schemeClr val="lt1"/>
                </a:solidFill>
              </a:defRPr>
            </a:lvl8pPr>
            <a:lvl9pPr lvl="8" algn="ctr" rtl="0">
              <a:spcBef>
                <a:spcPts val="0"/>
              </a:spcBef>
              <a:spcAft>
                <a:spcPts val="0"/>
              </a:spcAft>
              <a:buClr>
                <a:schemeClr val="lt1"/>
              </a:buClr>
              <a:buSzPts val="3600"/>
              <a:buNone/>
              <a:defRPr sz="3600">
                <a:solidFill>
                  <a:schemeClr val="lt1"/>
                </a:solidFill>
              </a:defRPr>
            </a:lvl9pPr>
          </a:lstStyle>
          <a:p>
            <a:endParaRPr/>
          </a:p>
        </p:txBody>
      </p:sp>
      <p:sp>
        <p:nvSpPr>
          <p:cNvPr id="89" name="Google Shape;89;p15"/>
          <p:cNvSpPr txBox="1">
            <a:spLocks noGrp="1"/>
          </p:cNvSpPr>
          <p:nvPr>
            <p:ph type="title" idx="5" hasCustomPrompt="1"/>
          </p:nvPr>
        </p:nvSpPr>
        <p:spPr>
          <a:xfrm>
            <a:off x="818688" y="3223988"/>
            <a:ext cx="914400" cy="498000"/>
          </a:xfrm>
          <a:prstGeom prst="rect">
            <a:avLst/>
          </a:prstGeom>
        </p:spPr>
        <p:txBody>
          <a:bodyPr spcFirstLastPara="1" wrap="square" lIns="91425" tIns="91425" rIns="91425" bIns="91425" anchor="ctr" anchorCtr="0">
            <a:noAutofit/>
          </a:bodyPr>
          <a:lstStyle>
            <a:lvl1pPr lvl="0" algn="r" rtl="0">
              <a:spcBef>
                <a:spcPts val="0"/>
              </a:spcBef>
              <a:spcAft>
                <a:spcPts val="0"/>
              </a:spcAft>
              <a:buClr>
                <a:schemeClr val="accent5"/>
              </a:buClr>
              <a:buSzPts val="3600"/>
              <a:buNone/>
              <a:defRPr sz="3400" b="1">
                <a:solidFill>
                  <a:schemeClr val="dk2"/>
                </a:solidFill>
                <a:latin typeface="Libre Baskerville"/>
                <a:ea typeface="Libre Baskerville"/>
                <a:cs typeface="Libre Baskerville"/>
                <a:sym typeface="Libre Baskerville"/>
              </a:defRPr>
            </a:lvl1pPr>
            <a:lvl2pPr lvl="1" algn="ctr" rtl="0">
              <a:spcBef>
                <a:spcPts val="0"/>
              </a:spcBef>
              <a:spcAft>
                <a:spcPts val="0"/>
              </a:spcAft>
              <a:buClr>
                <a:schemeClr val="accent5"/>
              </a:buClr>
              <a:buSzPts val="3600"/>
              <a:buNone/>
              <a:defRPr sz="3600">
                <a:solidFill>
                  <a:schemeClr val="accent5"/>
                </a:solidFill>
              </a:defRPr>
            </a:lvl2pPr>
            <a:lvl3pPr lvl="2" algn="ctr" rtl="0">
              <a:spcBef>
                <a:spcPts val="0"/>
              </a:spcBef>
              <a:spcAft>
                <a:spcPts val="0"/>
              </a:spcAft>
              <a:buClr>
                <a:schemeClr val="accent5"/>
              </a:buClr>
              <a:buSzPts val="3600"/>
              <a:buNone/>
              <a:defRPr sz="3600">
                <a:solidFill>
                  <a:schemeClr val="accent5"/>
                </a:solidFill>
              </a:defRPr>
            </a:lvl3pPr>
            <a:lvl4pPr lvl="3" algn="ctr" rtl="0">
              <a:spcBef>
                <a:spcPts val="0"/>
              </a:spcBef>
              <a:spcAft>
                <a:spcPts val="0"/>
              </a:spcAft>
              <a:buClr>
                <a:schemeClr val="accent5"/>
              </a:buClr>
              <a:buSzPts val="3600"/>
              <a:buNone/>
              <a:defRPr sz="3600">
                <a:solidFill>
                  <a:schemeClr val="accent5"/>
                </a:solidFill>
              </a:defRPr>
            </a:lvl4pPr>
            <a:lvl5pPr lvl="4" algn="ctr" rtl="0">
              <a:spcBef>
                <a:spcPts val="0"/>
              </a:spcBef>
              <a:spcAft>
                <a:spcPts val="0"/>
              </a:spcAft>
              <a:buClr>
                <a:schemeClr val="accent5"/>
              </a:buClr>
              <a:buSzPts val="3600"/>
              <a:buNone/>
              <a:defRPr sz="3600">
                <a:solidFill>
                  <a:schemeClr val="accent5"/>
                </a:solidFill>
              </a:defRPr>
            </a:lvl5pPr>
            <a:lvl6pPr lvl="5" algn="ctr" rtl="0">
              <a:spcBef>
                <a:spcPts val="0"/>
              </a:spcBef>
              <a:spcAft>
                <a:spcPts val="0"/>
              </a:spcAft>
              <a:buClr>
                <a:schemeClr val="accent5"/>
              </a:buClr>
              <a:buSzPts val="3600"/>
              <a:buNone/>
              <a:defRPr sz="3600">
                <a:solidFill>
                  <a:schemeClr val="accent5"/>
                </a:solidFill>
              </a:defRPr>
            </a:lvl6pPr>
            <a:lvl7pPr lvl="6" algn="ctr" rtl="0">
              <a:spcBef>
                <a:spcPts val="0"/>
              </a:spcBef>
              <a:spcAft>
                <a:spcPts val="0"/>
              </a:spcAft>
              <a:buClr>
                <a:schemeClr val="accent5"/>
              </a:buClr>
              <a:buSzPts val="3600"/>
              <a:buNone/>
              <a:defRPr sz="3600">
                <a:solidFill>
                  <a:schemeClr val="accent5"/>
                </a:solidFill>
              </a:defRPr>
            </a:lvl7pPr>
            <a:lvl8pPr lvl="7" algn="ctr" rtl="0">
              <a:spcBef>
                <a:spcPts val="0"/>
              </a:spcBef>
              <a:spcAft>
                <a:spcPts val="0"/>
              </a:spcAft>
              <a:buClr>
                <a:schemeClr val="accent5"/>
              </a:buClr>
              <a:buSzPts val="3600"/>
              <a:buNone/>
              <a:defRPr sz="3600">
                <a:solidFill>
                  <a:schemeClr val="accent5"/>
                </a:solidFill>
              </a:defRPr>
            </a:lvl8pPr>
            <a:lvl9pPr lvl="8" algn="ctr" rtl="0">
              <a:spcBef>
                <a:spcPts val="0"/>
              </a:spcBef>
              <a:spcAft>
                <a:spcPts val="0"/>
              </a:spcAft>
              <a:buClr>
                <a:schemeClr val="accent5"/>
              </a:buClr>
              <a:buSzPts val="3600"/>
              <a:buNone/>
              <a:defRPr sz="3600">
                <a:solidFill>
                  <a:schemeClr val="accent5"/>
                </a:solidFill>
              </a:defRPr>
            </a:lvl9pPr>
          </a:lstStyle>
          <a:p>
            <a:r>
              <a:t>xx%</a:t>
            </a:r>
          </a:p>
        </p:txBody>
      </p:sp>
      <p:sp>
        <p:nvSpPr>
          <p:cNvPr id="90" name="Google Shape;90;p15"/>
          <p:cNvSpPr txBox="1">
            <a:spLocks noGrp="1"/>
          </p:cNvSpPr>
          <p:nvPr>
            <p:ph type="subTitle" idx="6"/>
          </p:nvPr>
        </p:nvSpPr>
        <p:spPr>
          <a:xfrm>
            <a:off x="5985313" y="2083138"/>
            <a:ext cx="2340000" cy="365700"/>
          </a:xfrm>
          <a:prstGeom prst="rect">
            <a:avLst/>
          </a:prstGeom>
        </p:spPr>
        <p:txBody>
          <a:bodyPr spcFirstLastPara="1" wrap="square" lIns="91425" tIns="91425" rIns="91425" bIns="91425" anchor="ctr" anchorCtr="0">
            <a:noAutofit/>
          </a:bodyPr>
          <a:lstStyle>
            <a:lvl1pPr lvl="0" rtl="0">
              <a:spcBef>
                <a:spcPts val="0"/>
              </a:spcBef>
              <a:spcAft>
                <a:spcPts val="0"/>
              </a:spcAft>
              <a:buNone/>
              <a:defRPr sz="1400"/>
            </a:lvl1pPr>
            <a:lvl2pPr lvl="1" rtl="0">
              <a:spcBef>
                <a:spcPts val="0"/>
              </a:spcBef>
              <a:spcAft>
                <a:spcPts val="0"/>
              </a:spcAft>
              <a:buNone/>
              <a:defRPr sz="1400"/>
            </a:lvl2pPr>
            <a:lvl3pPr lvl="2" rtl="0">
              <a:spcBef>
                <a:spcPts val="0"/>
              </a:spcBef>
              <a:spcAft>
                <a:spcPts val="0"/>
              </a:spcAft>
              <a:buNone/>
              <a:defRPr sz="1400"/>
            </a:lvl3pPr>
            <a:lvl4pPr lvl="3" rtl="0">
              <a:spcBef>
                <a:spcPts val="0"/>
              </a:spcBef>
              <a:spcAft>
                <a:spcPts val="0"/>
              </a:spcAft>
              <a:buNone/>
              <a:defRPr sz="1400"/>
            </a:lvl4pPr>
            <a:lvl5pPr lvl="4" rtl="0">
              <a:spcBef>
                <a:spcPts val="0"/>
              </a:spcBef>
              <a:spcAft>
                <a:spcPts val="0"/>
              </a:spcAft>
              <a:buNone/>
              <a:defRPr sz="1400"/>
            </a:lvl5pPr>
            <a:lvl6pPr lvl="5" rtl="0">
              <a:spcBef>
                <a:spcPts val="0"/>
              </a:spcBef>
              <a:spcAft>
                <a:spcPts val="0"/>
              </a:spcAft>
              <a:buNone/>
              <a:defRPr sz="1400"/>
            </a:lvl6pPr>
            <a:lvl7pPr lvl="6" rtl="0">
              <a:spcBef>
                <a:spcPts val="0"/>
              </a:spcBef>
              <a:spcAft>
                <a:spcPts val="0"/>
              </a:spcAft>
              <a:buNone/>
              <a:defRPr sz="1400"/>
            </a:lvl7pPr>
            <a:lvl8pPr lvl="7" rtl="0">
              <a:spcBef>
                <a:spcPts val="0"/>
              </a:spcBef>
              <a:spcAft>
                <a:spcPts val="0"/>
              </a:spcAft>
              <a:buNone/>
              <a:defRPr sz="1400"/>
            </a:lvl8pPr>
            <a:lvl9pPr lvl="8" rtl="0">
              <a:spcBef>
                <a:spcPts val="0"/>
              </a:spcBef>
              <a:spcAft>
                <a:spcPts val="0"/>
              </a:spcAft>
              <a:buNone/>
              <a:defRPr sz="1400"/>
            </a:lvl9pPr>
          </a:lstStyle>
          <a:p>
            <a:endParaRPr/>
          </a:p>
        </p:txBody>
      </p:sp>
      <p:sp>
        <p:nvSpPr>
          <p:cNvPr id="91" name="Google Shape;91;p15"/>
          <p:cNvSpPr txBox="1">
            <a:spLocks noGrp="1"/>
          </p:cNvSpPr>
          <p:nvPr>
            <p:ph type="title" idx="7"/>
          </p:nvPr>
        </p:nvSpPr>
        <p:spPr>
          <a:xfrm>
            <a:off x="5985327" y="1591375"/>
            <a:ext cx="2169000" cy="3657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lt1"/>
              </a:buClr>
              <a:buSzPts val="1800"/>
              <a:buNone/>
              <a:defRPr sz="2000" b="1">
                <a:solidFill>
                  <a:schemeClr val="dk2"/>
                </a:solidFill>
                <a:latin typeface="Libre Baskerville"/>
                <a:ea typeface="Libre Baskerville"/>
                <a:cs typeface="Libre Baskerville"/>
                <a:sym typeface="Libre Baskerville"/>
              </a:defRPr>
            </a:lvl1pPr>
            <a:lvl2pPr lvl="1" algn="ctr" rtl="0">
              <a:spcBef>
                <a:spcPts val="0"/>
              </a:spcBef>
              <a:spcAft>
                <a:spcPts val="0"/>
              </a:spcAft>
              <a:buClr>
                <a:schemeClr val="lt1"/>
              </a:buClr>
              <a:buSzPts val="3600"/>
              <a:buNone/>
              <a:defRPr sz="3600">
                <a:solidFill>
                  <a:schemeClr val="lt1"/>
                </a:solidFill>
              </a:defRPr>
            </a:lvl2pPr>
            <a:lvl3pPr lvl="2" algn="ctr" rtl="0">
              <a:spcBef>
                <a:spcPts val="0"/>
              </a:spcBef>
              <a:spcAft>
                <a:spcPts val="0"/>
              </a:spcAft>
              <a:buClr>
                <a:schemeClr val="lt1"/>
              </a:buClr>
              <a:buSzPts val="3600"/>
              <a:buNone/>
              <a:defRPr sz="3600">
                <a:solidFill>
                  <a:schemeClr val="lt1"/>
                </a:solidFill>
              </a:defRPr>
            </a:lvl3pPr>
            <a:lvl4pPr lvl="3" algn="ctr" rtl="0">
              <a:spcBef>
                <a:spcPts val="0"/>
              </a:spcBef>
              <a:spcAft>
                <a:spcPts val="0"/>
              </a:spcAft>
              <a:buClr>
                <a:schemeClr val="lt1"/>
              </a:buClr>
              <a:buSzPts val="3600"/>
              <a:buNone/>
              <a:defRPr sz="3600">
                <a:solidFill>
                  <a:schemeClr val="lt1"/>
                </a:solidFill>
              </a:defRPr>
            </a:lvl4pPr>
            <a:lvl5pPr lvl="4" algn="ctr" rtl="0">
              <a:spcBef>
                <a:spcPts val="0"/>
              </a:spcBef>
              <a:spcAft>
                <a:spcPts val="0"/>
              </a:spcAft>
              <a:buClr>
                <a:schemeClr val="lt1"/>
              </a:buClr>
              <a:buSzPts val="3600"/>
              <a:buNone/>
              <a:defRPr sz="3600">
                <a:solidFill>
                  <a:schemeClr val="lt1"/>
                </a:solidFill>
              </a:defRPr>
            </a:lvl5pPr>
            <a:lvl6pPr lvl="5" algn="ctr" rtl="0">
              <a:spcBef>
                <a:spcPts val="0"/>
              </a:spcBef>
              <a:spcAft>
                <a:spcPts val="0"/>
              </a:spcAft>
              <a:buClr>
                <a:schemeClr val="lt1"/>
              </a:buClr>
              <a:buSzPts val="3600"/>
              <a:buNone/>
              <a:defRPr sz="3600">
                <a:solidFill>
                  <a:schemeClr val="lt1"/>
                </a:solidFill>
              </a:defRPr>
            </a:lvl6pPr>
            <a:lvl7pPr lvl="6" algn="ctr" rtl="0">
              <a:spcBef>
                <a:spcPts val="0"/>
              </a:spcBef>
              <a:spcAft>
                <a:spcPts val="0"/>
              </a:spcAft>
              <a:buClr>
                <a:schemeClr val="lt1"/>
              </a:buClr>
              <a:buSzPts val="3600"/>
              <a:buNone/>
              <a:defRPr sz="3600">
                <a:solidFill>
                  <a:schemeClr val="lt1"/>
                </a:solidFill>
              </a:defRPr>
            </a:lvl7pPr>
            <a:lvl8pPr lvl="7" algn="ctr" rtl="0">
              <a:spcBef>
                <a:spcPts val="0"/>
              </a:spcBef>
              <a:spcAft>
                <a:spcPts val="0"/>
              </a:spcAft>
              <a:buClr>
                <a:schemeClr val="lt1"/>
              </a:buClr>
              <a:buSzPts val="3600"/>
              <a:buNone/>
              <a:defRPr sz="3600">
                <a:solidFill>
                  <a:schemeClr val="lt1"/>
                </a:solidFill>
              </a:defRPr>
            </a:lvl8pPr>
            <a:lvl9pPr lvl="8" algn="ctr" rtl="0">
              <a:spcBef>
                <a:spcPts val="0"/>
              </a:spcBef>
              <a:spcAft>
                <a:spcPts val="0"/>
              </a:spcAft>
              <a:buClr>
                <a:schemeClr val="lt1"/>
              </a:buClr>
              <a:buSzPts val="3600"/>
              <a:buNone/>
              <a:defRPr sz="3600">
                <a:solidFill>
                  <a:schemeClr val="lt1"/>
                </a:solidFill>
              </a:defRPr>
            </a:lvl9pPr>
          </a:lstStyle>
          <a:p>
            <a:endParaRPr/>
          </a:p>
        </p:txBody>
      </p:sp>
      <p:sp>
        <p:nvSpPr>
          <p:cNvPr id="92" name="Google Shape;92;p15"/>
          <p:cNvSpPr txBox="1">
            <a:spLocks noGrp="1"/>
          </p:cNvSpPr>
          <p:nvPr>
            <p:ph type="title" idx="8" hasCustomPrompt="1"/>
          </p:nvPr>
        </p:nvSpPr>
        <p:spPr>
          <a:xfrm>
            <a:off x="5130913" y="1525213"/>
            <a:ext cx="914400" cy="498000"/>
          </a:xfrm>
          <a:prstGeom prst="rect">
            <a:avLst/>
          </a:prstGeom>
        </p:spPr>
        <p:txBody>
          <a:bodyPr spcFirstLastPara="1" wrap="square" lIns="91425" tIns="91425" rIns="91425" bIns="91425" anchor="ctr" anchorCtr="0">
            <a:noAutofit/>
          </a:bodyPr>
          <a:lstStyle>
            <a:lvl1pPr lvl="0" algn="r" rtl="0">
              <a:spcBef>
                <a:spcPts val="0"/>
              </a:spcBef>
              <a:spcAft>
                <a:spcPts val="0"/>
              </a:spcAft>
              <a:buClr>
                <a:schemeClr val="accent5"/>
              </a:buClr>
              <a:buSzPts val="3600"/>
              <a:buNone/>
              <a:defRPr sz="3400" b="1">
                <a:solidFill>
                  <a:schemeClr val="dk2"/>
                </a:solidFill>
                <a:latin typeface="Libre Baskerville"/>
                <a:ea typeface="Libre Baskerville"/>
                <a:cs typeface="Libre Baskerville"/>
                <a:sym typeface="Libre Baskerville"/>
              </a:defRPr>
            </a:lvl1pPr>
            <a:lvl2pPr lvl="1" algn="ctr" rtl="0">
              <a:spcBef>
                <a:spcPts val="0"/>
              </a:spcBef>
              <a:spcAft>
                <a:spcPts val="0"/>
              </a:spcAft>
              <a:buClr>
                <a:schemeClr val="accent5"/>
              </a:buClr>
              <a:buSzPts val="3600"/>
              <a:buNone/>
              <a:defRPr sz="3600">
                <a:solidFill>
                  <a:schemeClr val="accent5"/>
                </a:solidFill>
              </a:defRPr>
            </a:lvl2pPr>
            <a:lvl3pPr lvl="2" algn="ctr" rtl="0">
              <a:spcBef>
                <a:spcPts val="0"/>
              </a:spcBef>
              <a:spcAft>
                <a:spcPts val="0"/>
              </a:spcAft>
              <a:buClr>
                <a:schemeClr val="accent5"/>
              </a:buClr>
              <a:buSzPts val="3600"/>
              <a:buNone/>
              <a:defRPr sz="3600">
                <a:solidFill>
                  <a:schemeClr val="accent5"/>
                </a:solidFill>
              </a:defRPr>
            </a:lvl3pPr>
            <a:lvl4pPr lvl="3" algn="ctr" rtl="0">
              <a:spcBef>
                <a:spcPts val="0"/>
              </a:spcBef>
              <a:spcAft>
                <a:spcPts val="0"/>
              </a:spcAft>
              <a:buClr>
                <a:schemeClr val="accent5"/>
              </a:buClr>
              <a:buSzPts val="3600"/>
              <a:buNone/>
              <a:defRPr sz="3600">
                <a:solidFill>
                  <a:schemeClr val="accent5"/>
                </a:solidFill>
              </a:defRPr>
            </a:lvl4pPr>
            <a:lvl5pPr lvl="4" algn="ctr" rtl="0">
              <a:spcBef>
                <a:spcPts val="0"/>
              </a:spcBef>
              <a:spcAft>
                <a:spcPts val="0"/>
              </a:spcAft>
              <a:buClr>
                <a:schemeClr val="accent5"/>
              </a:buClr>
              <a:buSzPts val="3600"/>
              <a:buNone/>
              <a:defRPr sz="3600">
                <a:solidFill>
                  <a:schemeClr val="accent5"/>
                </a:solidFill>
              </a:defRPr>
            </a:lvl5pPr>
            <a:lvl6pPr lvl="5" algn="ctr" rtl="0">
              <a:spcBef>
                <a:spcPts val="0"/>
              </a:spcBef>
              <a:spcAft>
                <a:spcPts val="0"/>
              </a:spcAft>
              <a:buClr>
                <a:schemeClr val="accent5"/>
              </a:buClr>
              <a:buSzPts val="3600"/>
              <a:buNone/>
              <a:defRPr sz="3600">
                <a:solidFill>
                  <a:schemeClr val="accent5"/>
                </a:solidFill>
              </a:defRPr>
            </a:lvl6pPr>
            <a:lvl7pPr lvl="6" algn="ctr" rtl="0">
              <a:spcBef>
                <a:spcPts val="0"/>
              </a:spcBef>
              <a:spcAft>
                <a:spcPts val="0"/>
              </a:spcAft>
              <a:buClr>
                <a:schemeClr val="accent5"/>
              </a:buClr>
              <a:buSzPts val="3600"/>
              <a:buNone/>
              <a:defRPr sz="3600">
                <a:solidFill>
                  <a:schemeClr val="accent5"/>
                </a:solidFill>
              </a:defRPr>
            </a:lvl7pPr>
            <a:lvl8pPr lvl="7" algn="ctr" rtl="0">
              <a:spcBef>
                <a:spcPts val="0"/>
              </a:spcBef>
              <a:spcAft>
                <a:spcPts val="0"/>
              </a:spcAft>
              <a:buClr>
                <a:schemeClr val="accent5"/>
              </a:buClr>
              <a:buSzPts val="3600"/>
              <a:buNone/>
              <a:defRPr sz="3600">
                <a:solidFill>
                  <a:schemeClr val="accent5"/>
                </a:solidFill>
              </a:defRPr>
            </a:lvl8pPr>
            <a:lvl9pPr lvl="8" algn="ctr" rtl="0">
              <a:spcBef>
                <a:spcPts val="0"/>
              </a:spcBef>
              <a:spcAft>
                <a:spcPts val="0"/>
              </a:spcAft>
              <a:buClr>
                <a:schemeClr val="accent5"/>
              </a:buClr>
              <a:buSzPts val="3600"/>
              <a:buNone/>
              <a:defRPr sz="3600">
                <a:solidFill>
                  <a:schemeClr val="accent5"/>
                </a:solidFill>
              </a:defRPr>
            </a:lvl9pPr>
          </a:lstStyle>
          <a:p>
            <a:r>
              <a:t>xx%</a:t>
            </a:r>
          </a:p>
        </p:txBody>
      </p:sp>
      <p:sp>
        <p:nvSpPr>
          <p:cNvPr id="93" name="Google Shape;93;p15"/>
          <p:cNvSpPr txBox="1">
            <a:spLocks noGrp="1"/>
          </p:cNvSpPr>
          <p:nvPr>
            <p:ph type="subTitle" idx="9"/>
          </p:nvPr>
        </p:nvSpPr>
        <p:spPr>
          <a:xfrm>
            <a:off x="5985313" y="3785988"/>
            <a:ext cx="2340000" cy="365700"/>
          </a:xfrm>
          <a:prstGeom prst="rect">
            <a:avLst/>
          </a:prstGeom>
        </p:spPr>
        <p:txBody>
          <a:bodyPr spcFirstLastPara="1" wrap="square" lIns="91425" tIns="91425" rIns="91425" bIns="91425" anchor="ctr" anchorCtr="0">
            <a:noAutofit/>
          </a:bodyPr>
          <a:lstStyle>
            <a:lvl1pPr lvl="0" rtl="0">
              <a:spcBef>
                <a:spcPts val="0"/>
              </a:spcBef>
              <a:spcAft>
                <a:spcPts val="0"/>
              </a:spcAft>
              <a:buNone/>
              <a:defRPr sz="1400"/>
            </a:lvl1pPr>
            <a:lvl2pPr lvl="1" rtl="0">
              <a:spcBef>
                <a:spcPts val="0"/>
              </a:spcBef>
              <a:spcAft>
                <a:spcPts val="0"/>
              </a:spcAft>
              <a:buNone/>
              <a:defRPr sz="1400"/>
            </a:lvl2pPr>
            <a:lvl3pPr lvl="2" rtl="0">
              <a:spcBef>
                <a:spcPts val="0"/>
              </a:spcBef>
              <a:spcAft>
                <a:spcPts val="0"/>
              </a:spcAft>
              <a:buNone/>
              <a:defRPr sz="1400"/>
            </a:lvl3pPr>
            <a:lvl4pPr lvl="3" rtl="0">
              <a:spcBef>
                <a:spcPts val="0"/>
              </a:spcBef>
              <a:spcAft>
                <a:spcPts val="0"/>
              </a:spcAft>
              <a:buNone/>
              <a:defRPr sz="1400"/>
            </a:lvl4pPr>
            <a:lvl5pPr lvl="4" rtl="0">
              <a:spcBef>
                <a:spcPts val="0"/>
              </a:spcBef>
              <a:spcAft>
                <a:spcPts val="0"/>
              </a:spcAft>
              <a:buNone/>
              <a:defRPr sz="1400"/>
            </a:lvl5pPr>
            <a:lvl6pPr lvl="5" rtl="0">
              <a:spcBef>
                <a:spcPts val="0"/>
              </a:spcBef>
              <a:spcAft>
                <a:spcPts val="0"/>
              </a:spcAft>
              <a:buNone/>
              <a:defRPr sz="1400"/>
            </a:lvl6pPr>
            <a:lvl7pPr lvl="6" rtl="0">
              <a:spcBef>
                <a:spcPts val="0"/>
              </a:spcBef>
              <a:spcAft>
                <a:spcPts val="0"/>
              </a:spcAft>
              <a:buNone/>
              <a:defRPr sz="1400"/>
            </a:lvl7pPr>
            <a:lvl8pPr lvl="7" rtl="0">
              <a:spcBef>
                <a:spcPts val="0"/>
              </a:spcBef>
              <a:spcAft>
                <a:spcPts val="0"/>
              </a:spcAft>
              <a:buNone/>
              <a:defRPr sz="1400"/>
            </a:lvl8pPr>
            <a:lvl9pPr lvl="8" rtl="0">
              <a:spcBef>
                <a:spcPts val="0"/>
              </a:spcBef>
              <a:spcAft>
                <a:spcPts val="0"/>
              </a:spcAft>
              <a:buNone/>
              <a:defRPr sz="1400"/>
            </a:lvl9pPr>
          </a:lstStyle>
          <a:p>
            <a:endParaRPr/>
          </a:p>
        </p:txBody>
      </p:sp>
      <p:sp>
        <p:nvSpPr>
          <p:cNvPr id="94" name="Google Shape;94;p15"/>
          <p:cNvSpPr txBox="1">
            <a:spLocks noGrp="1"/>
          </p:cNvSpPr>
          <p:nvPr>
            <p:ph type="title" idx="13"/>
          </p:nvPr>
        </p:nvSpPr>
        <p:spPr>
          <a:xfrm>
            <a:off x="5985327" y="3290150"/>
            <a:ext cx="2169000" cy="3657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lt1"/>
              </a:buClr>
              <a:buSzPts val="1800"/>
              <a:buNone/>
              <a:defRPr sz="2000" b="1">
                <a:solidFill>
                  <a:schemeClr val="dk2"/>
                </a:solidFill>
                <a:latin typeface="Libre Baskerville"/>
                <a:ea typeface="Libre Baskerville"/>
                <a:cs typeface="Libre Baskerville"/>
                <a:sym typeface="Libre Baskerville"/>
              </a:defRPr>
            </a:lvl1pPr>
            <a:lvl2pPr lvl="1" algn="ctr" rtl="0">
              <a:spcBef>
                <a:spcPts val="0"/>
              </a:spcBef>
              <a:spcAft>
                <a:spcPts val="0"/>
              </a:spcAft>
              <a:buClr>
                <a:schemeClr val="lt1"/>
              </a:buClr>
              <a:buSzPts val="3600"/>
              <a:buNone/>
              <a:defRPr sz="3600">
                <a:solidFill>
                  <a:schemeClr val="lt1"/>
                </a:solidFill>
              </a:defRPr>
            </a:lvl2pPr>
            <a:lvl3pPr lvl="2" algn="ctr" rtl="0">
              <a:spcBef>
                <a:spcPts val="0"/>
              </a:spcBef>
              <a:spcAft>
                <a:spcPts val="0"/>
              </a:spcAft>
              <a:buClr>
                <a:schemeClr val="lt1"/>
              </a:buClr>
              <a:buSzPts val="3600"/>
              <a:buNone/>
              <a:defRPr sz="3600">
                <a:solidFill>
                  <a:schemeClr val="lt1"/>
                </a:solidFill>
              </a:defRPr>
            </a:lvl3pPr>
            <a:lvl4pPr lvl="3" algn="ctr" rtl="0">
              <a:spcBef>
                <a:spcPts val="0"/>
              </a:spcBef>
              <a:spcAft>
                <a:spcPts val="0"/>
              </a:spcAft>
              <a:buClr>
                <a:schemeClr val="lt1"/>
              </a:buClr>
              <a:buSzPts val="3600"/>
              <a:buNone/>
              <a:defRPr sz="3600">
                <a:solidFill>
                  <a:schemeClr val="lt1"/>
                </a:solidFill>
              </a:defRPr>
            </a:lvl4pPr>
            <a:lvl5pPr lvl="4" algn="ctr" rtl="0">
              <a:spcBef>
                <a:spcPts val="0"/>
              </a:spcBef>
              <a:spcAft>
                <a:spcPts val="0"/>
              </a:spcAft>
              <a:buClr>
                <a:schemeClr val="lt1"/>
              </a:buClr>
              <a:buSzPts val="3600"/>
              <a:buNone/>
              <a:defRPr sz="3600">
                <a:solidFill>
                  <a:schemeClr val="lt1"/>
                </a:solidFill>
              </a:defRPr>
            </a:lvl5pPr>
            <a:lvl6pPr lvl="5" algn="ctr" rtl="0">
              <a:spcBef>
                <a:spcPts val="0"/>
              </a:spcBef>
              <a:spcAft>
                <a:spcPts val="0"/>
              </a:spcAft>
              <a:buClr>
                <a:schemeClr val="lt1"/>
              </a:buClr>
              <a:buSzPts val="3600"/>
              <a:buNone/>
              <a:defRPr sz="3600">
                <a:solidFill>
                  <a:schemeClr val="lt1"/>
                </a:solidFill>
              </a:defRPr>
            </a:lvl6pPr>
            <a:lvl7pPr lvl="6" algn="ctr" rtl="0">
              <a:spcBef>
                <a:spcPts val="0"/>
              </a:spcBef>
              <a:spcAft>
                <a:spcPts val="0"/>
              </a:spcAft>
              <a:buClr>
                <a:schemeClr val="lt1"/>
              </a:buClr>
              <a:buSzPts val="3600"/>
              <a:buNone/>
              <a:defRPr sz="3600">
                <a:solidFill>
                  <a:schemeClr val="lt1"/>
                </a:solidFill>
              </a:defRPr>
            </a:lvl7pPr>
            <a:lvl8pPr lvl="7" algn="ctr" rtl="0">
              <a:spcBef>
                <a:spcPts val="0"/>
              </a:spcBef>
              <a:spcAft>
                <a:spcPts val="0"/>
              </a:spcAft>
              <a:buClr>
                <a:schemeClr val="lt1"/>
              </a:buClr>
              <a:buSzPts val="3600"/>
              <a:buNone/>
              <a:defRPr sz="3600">
                <a:solidFill>
                  <a:schemeClr val="lt1"/>
                </a:solidFill>
              </a:defRPr>
            </a:lvl8pPr>
            <a:lvl9pPr lvl="8" algn="ctr" rtl="0">
              <a:spcBef>
                <a:spcPts val="0"/>
              </a:spcBef>
              <a:spcAft>
                <a:spcPts val="0"/>
              </a:spcAft>
              <a:buClr>
                <a:schemeClr val="lt1"/>
              </a:buClr>
              <a:buSzPts val="3600"/>
              <a:buNone/>
              <a:defRPr sz="3600">
                <a:solidFill>
                  <a:schemeClr val="lt1"/>
                </a:solidFill>
              </a:defRPr>
            </a:lvl9pPr>
          </a:lstStyle>
          <a:p>
            <a:endParaRPr/>
          </a:p>
        </p:txBody>
      </p:sp>
      <p:sp>
        <p:nvSpPr>
          <p:cNvPr id="95" name="Google Shape;95;p15"/>
          <p:cNvSpPr txBox="1">
            <a:spLocks noGrp="1"/>
          </p:cNvSpPr>
          <p:nvPr>
            <p:ph type="title" idx="14" hasCustomPrompt="1"/>
          </p:nvPr>
        </p:nvSpPr>
        <p:spPr>
          <a:xfrm>
            <a:off x="5130913" y="3223988"/>
            <a:ext cx="914400" cy="498000"/>
          </a:xfrm>
          <a:prstGeom prst="rect">
            <a:avLst/>
          </a:prstGeom>
        </p:spPr>
        <p:txBody>
          <a:bodyPr spcFirstLastPara="1" wrap="square" lIns="91425" tIns="91425" rIns="91425" bIns="91425" anchor="ctr" anchorCtr="0">
            <a:noAutofit/>
          </a:bodyPr>
          <a:lstStyle>
            <a:lvl1pPr lvl="0" algn="r" rtl="0">
              <a:spcBef>
                <a:spcPts val="0"/>
              </a:spcBef>
              <a:spcAft>
                <a:spcPts val="0"/>
              </a:spcAft>
              <a:buClr>
                <a:schemeClr val="accent5"/>
              </a:buClr>
              <a:buSzPts val="3600"/>
              <a:buNone/>
              <a:defRPr sz="3400" b="1">
                <a:solidFill>
                  <a:schemeClr val="dk2"/>
                </a:solidFill>
                <a:latin typeface="Libre Baskerville"/>
                <a:ea typeface="Libre Baskerville"/>
                <a:cs typeface="Libre Baskerville"/>
                <a:sym typeface="Libre Baskerville"/>
              </a:defRPr>
            </a:lvl1pPr>
            <a:lvl2pPr lvl="1" algn="ctr" rtl="0">
              <a:spcBef>
                <a:spcPts val="0"/>
              </a:spcBef>
              <a:spcAft>
                <a:spcPts val="0"/>
              </a:spcAft>
              <a:buClr>
                <a:schemeClr val="accent5"/>
              </a:buClr>
              <a:buSzPts val="3600"/>
              <a:buNone/>
              <a:defRPr sz="3600">
                <a:solidFill>
                  <a:schemeClr val="accent5"/>
                </a:solidFill>
              </a:defRPr>
            </a:lvl2pPr>
            <a:lvl3pPr lvl="2" algn="ctr" rtl="0">
              <a:spcBef>
                <a:spcPts val="0"/>
              </a:spcBef>
              <a:spcAft>
                <a:spcPts val="0"/>
              </a:spcAft>
              <a:buClr>
                <a:schemeClr val="accent5"/>
              </a:buClr>
              <a:buSzPts val="3600"/>
              <a:buNone/>
              <a:defRPr sz="3600">
                <a:solidFill>
                  <a:schemeClr val="accent5"/>
                </a:solidFill>
              </a:defRPr>
            </a:lvl3pPr>
            <a:lvl4pPr lvl="3" algn="ctr" rtl="0">
              <a:spcBef>
                <a:spcPts val="0"/>
              </a:spcBef>
              <a:spcAft>
                <a:spcPts val="0"/>
              </a:spcAft>
              <a:buClr>
                <a:schemeClr val="accent5"/>
              </a:buClr>
              <a:buSzPts val="3600"/>
              <a:buNone/>
              <a:defRPr sz="3600">
                <a:solidFill>
                  <a:schemeClr val="accent5"/>
                </a:solidFill>
              </a:defRPr>
            </a:lvl4pPr>
            <a:lvl5pPr lvl="4" algn="ctr" rtl="0">
              <a:spcBef>
                <a:spcPts val="0"/>
              </a:spcBef>
              <a:spcAft>
                <a:spcPts val="0"/>
              </a:spcAft>
              <a:buClr>
                <a:schemeClr val="accent5"/>
              </a:buClr>
              <a:buSzPts val="3600"/>
              <a:buNone/>
              <a:defRPr sz="3600">
                <a:solidFill>
                  <a:schemeClr val="accent5"/>
                </a:solidFill>
              </a:defRPr>
            </a:lvl5pPr>
            <a:lvl6pPr lvl="5" algn="ctr" rtl="0">
              <a:spcBef>
                <a:spcPts val="0"/>
              </a:spcBef>
              <a:spcAft>
                <a:spcPts val="0"/>
              </a:spcAft>
              <a:buClr>
                <a:schemeClr val="accent5"/>
              </a:buClr>
              <a:buSzPts val="3600"/>
              <a:buNone/>
              <a:defRPr sz="3600">
                <a:solidFill>
                  <a:schemeClr val="accent5"/>
                </a:solidFill>
              </a:defRPr>
            </a:lvl6pPr>
            <a:lvl7pPr lvl="6" algn="ctr" rtl="0">
              <a:spcBef>
                <a:spcPts val="0"/>
              </a:spcBef>
              <a:spcAft>
                <a:spcPts val="0"/>
              </a:spcAft>
              <a:buClr>
                <a:schemeClr val="accent5"/>
              </a:buClr>
              <a:buSzPts val="3600"/>
              <a:buNone/>
              <a:defRPr sz="3600">
                <a:solidFill>
                  <a:schemeClr val="accent5"/>
                </a:solidFill>
              </a:defRPr>
            </a:lvl7pPr>
            <a:lvl8pPr lvl="7" algn="ctr" rtl="0">
              <a:spcBef>
                <a:spcPts val="0"/>
              </a:spcBef>
              <a:spcAft>
                <a:spcPts val="0"/>
              </a:spcAft>
              <a:buClr>
                <a:schemeClr val="accent5"/>
              </a:buClr>
              <a:buSzPts val="3600"/>
              <a:buNone/>
              <a:defRPr sz="3600">
                <a:solidFill>
                  <a:schemeClr val="accent5"/>
                </a:solidFill>
              </a:defRPr>
            </a:lvl8pPr>
            <a:lvl9pPr lvl="8" algn="ctr" rtl="0">
              <a:spcBef>
                <a:spcPts val="0"/>
              </a:spcBef>
              <a:spcAft>
                <a:spcPts val="0"/>
              </a:spcAft>
              <a:buClr>
                <a:schemeClr val="accent5"/>
              </a:buClr>
              <a:buSzPts val="3600"/>
              <a:buNone/>
              <a:defRPr sz="3600">
                <a:solidFill>
                  <a:schemeClr val="accent5"/>
                </a:solidFill>
              </a:defRPr>
            </a:lvl9pPr>
          </a:lstStyle>
          <a:p>
            <a:r>
              <a:t>xx%</a:t>
            </a:r>
          </a:p>
        </p:txBody>
      </p:sp>
      <p:sp>
        <p:nvSpPr>
          <p:cNvPr id="96" name="Google Shape;96;p15"/>
          <p:cNvSpPr txBox="1">
            <a:spLocks noGrp="1"/>
          </p:cNvSpPr>
          <p:nvPr>
            <p:ph type="title" idx="15"/>
          </p:nvPr>
        </p:nvSpPr>
        <p:spPr>
          <a:xfrm>
            <a:off x="714125" y="546825"/>
            <a:ext cx="7715700" cy="3657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lt1"/>
              </a:buClr>
              <a:buSzPts val="2400"/>
              <a:buNone/>
              <a:defRPr sz="3000" b="1">
                <a:latin typeface="Libre Baskerville"/>
                <a:ea typeface="Libre Baskerville"/>
                <a:cs typeface="Libre Baskerville"/>
                <a:sym typeface="Libre Baskerville"/>
              </a:defRPr>
            </a:lvl1pPr>
            <a:lvl2pPr lvl="1" algn="ctr" rtl="0">
              <a:spcBef>
                <a:spcPts val="0"/>
              </a:spcBef>
              <a:spcAft>
                <a:spcPts val="0"/>
              </a:spcAft>
              <a:buClr>
                <a:schemeClr val="lt1"/>
              </a:buClr>
              <a:buSzPts val="3600"/>
              <a:buNone/>
              <a:defRPr sz="3600">
                <a:solidFill>
                  <a:schemeClr val="lt1"/>
                </a:solidFill>
              </a:defRPr>
            </a:lvl2pPr>
            <a:lvl3pPr lvl="2" algn="ctr" rtl="0">
              <a:spcBef>
                <a:spcPts val="0"/>
              </a:spcBef>
              <a:spcAft>
                <a:spcPts val="0"/>
              </a:spcAft>
              <a:buClr>
                <a:schemeClr val="lt1"/>
              </a:buClr>
              <a:buSzPts val="3600"/>
              <a:buNone/>
              <a:defRPr sz="3600">
                <a:solidFill>
                  <a:schemeClr val="lt1"/>
                </a:solidFill>
              </a:defRPr>
            </a:lvl3pPr>
            <a:lvl4pPr lvl="3" algn="ctr" rtl="0">
              <a:spcBef>
                <a:spcPts val="0"/>
              </a:spcBef>
              <a:spcAft>
                <a:spcPts val="0"/>
              </a:spcAft>
              <a:buClr>
                <a:schemeClr val="lt1"/>
              </a:buClr>
              <a:buSzPts val="3600"/>
              <a:buNone/>
              <a:defRPr sz="3600">
                <a:solidFill>
                  <a:schemeClr val="lt1"/>
                </a:solidFill>
              </a:defRPr>
            </a:lvl4pPr>
            <a:lvl5pPr lvl="4" algn="ctr" rtl="0">
              <a:spcBef>
                <a:spcPts val="0"/>
              </a:spcBef>
              <a:spcAft>
                <a:spcPts val="0"/>
              </a:spcAft>
              <a:buClr>
                <a:schemeClr val="lt1"/>
              </a:buClr>
              <a:buSzPts val="3600"/>
              <a:buNone/>
              <a:defRPr sz="3600">
                <a:solidFill>
                  <a:schemeClr val="lt1"/>
                </a:solidFill>
              </a:defRPr>
            </a:lvl5pPr>
            <a:lvl6pPr lvl="5" algn="ctr" rtl="0">
              <a:spcBef>
                <a:spcPts val="0"/>
              </a:spcBef>
              <a:spcAft>
                <a:spcPts val="0"/>
              </a:spcAft>
              <a:buClr>
                <a:schemeClr val="lt1"/>
              </a:buClr>
              <a:buSzPts val="3600"/>
              <a:buNone/>
              <a:defRPr sz="3600">
                <a:solidFill>
                  <a:schemeClr val="lt1"/>
                </a:solidFill>
              </a:defRPr>
            </a:lvl6pPr>
            <a:lvl7pPr lvl="6" algn="ctr" rtl="0">
              <a:spcBef>
                <a:spcPts val="0"/>
              </a:spcBef>
              <a:spcAft>
                <a:spcPts val="0"/>
              </a:spcAft>
              <a:buClr>
                <a:schemeClr val="lt1"/>
              </a:buClr>
              <a:buSzPts val="3600"/>
              <a:buNone/>
              <a:defRPr sz="3600">
                <a:solidFill>
                  <a:schemeClr val="lt1"/>
                </a:solidFill>
              </a:defRPr>
            </a:lvl7pPr>
            <a:lvl8pPr lvl="7" algn="ctr" rtl="0">
              <a:spcBef>
                <a:spcPts val="0"/>
              </a:spcBef>
              <a:spcAft>
                <a:spcPts val="0"/>
              </a:spcAft>
              <a:buClr>
                <a:schemeClr val="lt1"/>
              </a:buClr>
              <a:buSzPts val="3600"/>
              <a:buNone/>
              <a:defRPr sz="3600">
                <a:solidFill>
                  <a:schemeClr val="lt1"/>
                </a:solidFill>
              </a:defRPr>
            </a:lvl8pPr>
            <a:lvl9pPr lvl="8" algn="ctr" rtl="0">
              <a:spcBef>
                <a:spcPts val="0"/>
              </a:spcBef>
              <a:spcAft>
                <a:spcPts val="0"/>
              </a:spcAft>
              <a:buClr>
                <a:schemeClr val="lt1"/>
              </a:buClr>
              <a:buSzPts val="3600"/>
              <a:buNone/>
              <a:defRPr sz="3600">
                <a:solidFill>
                  <a:schemeClr val="lt1"/>
                </a:solidFill>
              </a:defRPr>
            </a:lvl9pPr>
          </a:lstStyle>
          <a:p>
            <a:endParaRPr/>
          </a:p>
        </p:txBody>
      </p:sp>
      <p:sp>
        <p:nvSpPr>
          <p:cNvPr id="97" name="Google Shape;97;p15"/>
          <p:cNvSpPr/>
          <p:nvPr/>
        </p:nvSpPr>
        <p:spPr>
          <a:xfrm flipH="1">
            <a:off x="226985" y="206940"/>
            <a:ext cx="8690031" cy="4729620"/>
          </a:xfrm>
          <a:custGeom>
            <a:avLst/>
            <a:gdLst/>
            <a:ahLst/>
            <a:cxnLst/>
            <a:rect l="l" t="t" r="r" b="b"/>
            <a:pathLst>
              <a:path w="284476" h="182031" fill="none" extrusionOk="0">
                <a:moveTo>
                  <a:pt x="284476" y="174380"/>
                </a:moveTo>
                <a:lnTo>
                  <a:pt x="284476" y="7619"/>
                </a:lnTo>
                <a:cubicBezTo>
                  <a:pt x="280258" y="7619"/>
                  <a:pt x="276824" y="4219"/>
                  <a:pt x="276824" y="1"/>
                </a:cubicBezTo>
                <a:lnTo>
                  <a:pt x="7620" y="1"/>
                </a:lnTo>
                <a:cubicBezTo>
                  <a:pt x="7620" y="4219"/>
                  <a:pt x="4219" y="7619"/>
                  <a:pt x="1" y="7619"/>
                </a:cubicBezTo>
                <a:lnTo>
                  <a:pt x="1" y="174380"/>
                </a:lnTo>
                <a:cubicBezTo>
                  <a:pt x="4219" y="174380"/>
                  <a:pt x="7620" y="177780"/>
                  <a:pt x="7620" y="182031"/>
                </a:cubicBezTo>
                <a:lnTo>
                  <a:pt x="276824" y="182031"/>
                </a:lnTo>
                <a:cubicBezTo>
                  <a:pt x="276824" y="177780"/>
                  <a:pt x="280258" y="174380"/>
                  <a:pt x="284476" y="174380"/>
                </a:cubicBezTo>
                <a:close/>
              </a:path>
            </a:pathLst>
          </a:custGeom>
          <a:noFill/>
          <a:ln w="26975" cap="rnd"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and 4 columns 1">
  <p:cSld name="SECTION_HEADER_1_2_1">
    <p:bg>
      <p:bgPr>
        <a:solidFill>
          <a:schemeClr val="lt2"/>
        </a:solidFill>
        <a:effectLst/>
      </p:bgPr>
    </p:bg>
    <p:spTree>
      <p:nvGrpSpPr>
        <p:cNvPr id="1" name="Shape 109"/>
        <p:cNvGrpSpPr/>
        <p:nvPr/>
      </p:nvGrpSpPr>
      <p:grpSpPr>
        <a:xfrm>
          <a:off x="0" y="0"/>
          <a:ext cx="0" cy="0"/>
          <a:chOff x="0" y="0"/>
          <a:chExt cx="0" cy="0"/>
        </a:xfrm>
      </p:grpSpPr>
      <p:pic>
        <p:nvPicPr>
          <p:cNvPr id="110" name="Google Shape;110;p17"/>
          <p:cNvPicPr preferRelativeResize="0"/>
          <p:nvPr/>
        </p:nvPicPr>
        <p:blipFill>
          <a:blip r:embed="rId2">
            <a:alphaModFix amt="75000"/>
          </a:blip>
          <a:stretch>
            <a:fillRect/>
          </a:stretch>
        </p:blipFill>
        <p:spPr>
          <a:xfrm flipH="1">
            <a:off x="7083550" y="0"/>
            <a:ext cx="2060450" cy="1984276"/>
          </a:xfrm>
          <a:prstGeom prst="rect">
            <a:avLst/>
          </a:prstGeom>
          <a:noFill/>
          <a:ln>
            <a:noFill/>
          </a:ln>
        </p:spPr>
      </p:pic>
      <p:pic>
        <p:nvPicPr>
          <p:cNvPr id="111" name="Google Shape;111;p17"/>
          <p:cNvPicPr preferRelativeResize="0"/>
          <p:nvPr/>
        </p:nvPicPr>
        <p:blipFill>
          <a:blip r:embed="rId2">
            <a:alphaModFix amt="75000"/>
          </a:blip>
          <a:stretch>
            <a:fillRect/>
          </a:stretch>
        </p:blipFill>
        <p:spPr>
          <a:xfrm rot="10800000" flipH="1">
            <a:off x="0" y="3159225"/>
            <a:ext cx="2060450" cy="1984276"/>
          </a:xfrm>
          <a:prstGeom prst="rect">
            <a:avLst/>
          </a:prstGeom>
          <a:noFill/>
          <a:ln>
            <a:noFill/>
          </a:ln>
        </p:spPr>
      </p:pic>
      <p:sp>
        <p:nvSpPr>
          <p:cNvPr id="112" name="Google Shape;112;p17"/>
          <p:cNvSpPr txBox="1">
            <a:spLocks noGrp="1"/>
          </p:cNvSpPr>
          <p:nvPr>
            <p:ph type="title"/>
          </p:nvPr>
        </p:nvSpPr>
        <p:spPr>
          <a:xfrm>
            <a:off x="714125" y="546825"/>
            <a:ext cx="7715700" cy="3657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2"/>
              </a:buClr>
              <a:buSzPts val="2400"/>
              <a:buNone/>
              <a:defRPr sz="3000"/>
            </a:lvl1pPr>
            <a:lvl2pPr lvl="1" algn="ctr" rtl="0">
              <a:spcBef>
                <a:spcPts val="0"/>
              </a:spcBef>
              <a:spcAft>
                <a:spcPts val="0"/>
              </a:spcAft>
              <a:buClr>
                <a:schemeClr val="lt1"/>
              </a:buClr>
              <a:buSzPts val="3600"/>
              <a:buNone/>
              <a:defRPr sz="3600">
                <a:solidFill>
                  <a:schemeClr val="lt1"/>
                </a:solidFill>
              </a:defRPr>
            </a:lvl2pPr>
            <a:lvl3pPr lvl="2" algn="ctr" rtl="0">
              <a:spcBef>
                <a:spcPts val="0"/>
              </a:spcBef>
              <a:spcAft>
                <a:spcPts val="0"/>
              </a:spcAft>
              <a:buClr>
                <a:schemeClr val="lt1"/>
              </a:buClr>
              <a:buSzPts val="3600"/>
              <a:buNone/>
              <a:defRPr sz="3600">
                <a:solidFill>
                  <a:schemeClr val="lt1"/>
                </a:solidFill>
              </a:defRPr>
            </a:lvl3pPr>
            <a:lvl4pPr lvl="3" algn="ctr" rtl="0">
              <a:spcBef>
                <a:spcPts val="0"/>
              </a:spcBef>
              <a:spcAft>
                <a:spcPts val="0"/>
              </a:spcAft>
              <a:buClr>
                <a:schemeClr val="lt1"/>
              </a:buClr>
              <a:buSzPts val="3600"/>
              <a:buNone/>
              <a:defRPr sz="3600">
                <a:solidFill>
                  <a:schemeClr val="lt1"/>
                </a:solidFill>
              </a:defRPr>
            </a:lvl4pPr>
            <a:lvl5pPr lvl="4" algn="ctr" rtl="0">
              <a:spcBef>
                <a:spcPts val="0"/>
              </a:spcBef>
              <a:spcAft>
                <a:spcPts val="0"/>
              </a:spcAft>
              <a:buClr>
                <a:schemeClr val="lt1"/>
              </a:buClr>
              <a:buSzPts val="3600"/>
              <a:buNone/>
              <a:defRPr sz="3600">
                <a:solidFill>
                  <a:schemeClr val="lt1"/>
                </a:solidFill>
              </a:defRPr>
            </a:lvl5pPr>
            <a:lvl6pPr lvl="5" algn="ctr" rtl="0">
              <a:spcBef>
                <a:spcPts val="0"/>
              </a:spcBef>
              <a:spcAft>
                <a:spcPts val="0"/>
              </a:spcAft>
              <a:buClr>
                <a:schemeClr val="lt1"/>
              </a:buClr>
              <a:buSzPts val="3600"/>
              <a:buNone/>
              <a:defRPr sz="3600">
                <a:solidFill>
                  <a:schemeClr val="lt1"/>
                </a:solidFill>
              </a:defRPr>
            </a:lvl6pPr>
            <a:lvl7pPr lvl="6" algn="ctr" rtl="0">
              <a:spcBef>
                <a:spcPts val="0"/>
              </a:spcBef>
              <a:spcAft>
                <a:spcPts val="0"/>
              </a:spcAft>
              <a:buClr>
                <a:schemeClr val="lt1"/>
              </a:buClr>
              <a:buSzPts val="3600"/>
              <a:buNone/>
              <a:defRPr sz="3600">
                <a:solidFill>
                  <a:schemeClr val="lt1"/>
                </a:solidFill>
              </a:defRPr>
            </a:lvl7pPr>
            <a:lvl8pPr lvl="7" algn="ctr" rtl="0">
              <a:spcBef>
                <a:spcPts val="0"/>
              </a:spcBef>
              <a:spcAft>
                <a:spcPts val="0"/>
              </a:spcAft>
              <a:buClr>
                <a:schemeClr val="lt1"/>
              </a:buClr>
              <a:buSzPts val="3600"/>
              <a:buNone/>
              <a:defRPr sz="3600">
                <a:solidFill>
                  <a:schemeClr val="lt1"/>
                </a:solidFill>
              </a:defRPr>
            </a:lvl8pPr>
            <a:lvl9pPr lvl="8" algn="ctr" rtl="0">
              <a:spcBef>
                <a:spcPts val="0"/>
              </a:spcBef>
              <a:spcAft>
                <a:spcPts val="0"/>
              </a:spcAft>
              <a:buClr>
                <a:schemeClr val="lt1"/>
              </a:buClr>
              <a:buSzPts val="3600"/>
              <a:buNone/>
              <a:defRPr sz="3600">
                <a:solidFill>
                  <a:schemeClr val="lt1"/>
                </a:solidFill>
              </a:defRPr>
            </a:lvl9pPr>
          </a:lstStyle>
          <a:p>
            <a:endParaRPr/>
          </a:p>
        </p:txBody>
      </p:sp>
      <p:sp>
        <p:nvSpPr>
          <p:cNvPr id="113" name="Google Shape;113;p17"/>
          <p:cNvSpPr txBox="1">
            <a:spLocks noGrp="1"/>
          </p:cNvSpPr>
          <p:nvPr>
            <p:ph type="subTitle" idx="1"/>
          </p:nvPr>
        </p:nvSpPr>
        <p:spPr>
          <a:xfrm>
            <a:off x="1426756" y="2043225"/>
            <a:ext cx="1965300" cy="365700"/>
          </a:xfrm>
          <a:prstGeom prst="rect">
            <a:avLst/>
          </a:prstGeom>
        </p:spPr>
        <p:txBody>
          <a:bodyPr spcFirstLastPara="1" wrap="square" lIns="91425" tIns="91425" rIns="91425" bIns="91425" anchor="ctr" anchorCtr="0">
            <a:noAutofit/>
          </a:bodyPr>
          <a:lstStyle>
            <a:lvl1pPr lvl="0" algn="r" rtl="0">
              <a:spcBef>
                <a:spcPts val="0"/>
              </a:spcBef>
              <a:spcAft>
                <a:spcPts val="0"/>
              </a:spcAft>
              <a:buNone/>
              <a:defRPr sz="1400"/>
            </a:lvl1pPr>
            <a:lvl2pPr lvl="1" algn="r" rtl="0">
              <a:spcBef>
                <a:spcPts val="0"/>
              </a:spcBef>
              <a:spcAft>
                <a:spcPts val="0"/>
              </a:spcAft>
              <a:buNone/>
              <a:defRPr sz="1400"/>
            </a:lvl2pPr>
            <a:lvl3pPr lvl="2" algn="r" rtl="0">
              <a:spcBef>
                <a:spcPts val="0"/>
              </a:spcBef>
              <a:spcAft>
                <a:spcPts val="0"/>
              </a:spcAft>
              <a:buNone/>
              <a:defRPr sz="1400"/>
            </a:lvl3pPr>
            <a:lvl4pPr lvl="3" algn="r" rtl="0">
              <a:spcBef>
                <a:spcPts val="0"/>
              </a:spcBef>
              <a:spcAft>
                <a:spcPts val="0"/>
              </a:spcAft>
              <a:buNone/>
              <a:defRPr sz="1400"/>
            </a:lvl4pPr>
            <a:lvl5pPr lvl="4" algn="r" rtl="0">
              <a:spcBef>
                <a:spcPts val="0"/>
              </a:spcBef>
              <a:spcAft>
                <a:spcPts val="0"/>
              </a:spcAft>
              <a:buNone/>
              <a:defRPr sz="1400"/>
            </a:lvl5pPr>
            <a:lvl6pPr lvl="5" algn="r" rtl="0">
              <a:spcBef>
                <a:spcPts val="0"/>
              </a:spcBef>
              <a:spcAft>
                <a:spcPts val="0"/>
              </a:spcAft>
              <a:buNone/>
              <a:defRPr sz="1400"/>
            </a:lvl6pPr>
            <a:lvl7pPr lvl="6" algn="r" rtl="0">
              <a:spcBef>
                <a:spcPts val="0"/>
              </a:spcBef>
              <a:spcAft>
                <a:spcPts val="0"/>
              </a:spcAft>
              <a:buNone/>
              <a:defRPr sz="1400"/>
            </a:lvl7pPr>
            <a:lvl8pPr lvl="7" algn="r" rtl="0">
              <a:spcBef>
                <a:spcPts val="0"/>
              </a:spcBef>
              <a:spcAft>
                <a:spcPts val="0"/>
              </a:spcAft>
              <a:buNone/>
              <a:defRPr sz="1400"/>
            </a:lvl8pPr>
            <a:lvl9pPr lvl="8" algn="r" rtl="0">
              <a:spcBef>
                <a:spcPts val="0"/>
              </a:spcBef>
              <a:spcAft>
                <a:spcPts val="0"/>
              </a:spcAft>
              <a:buNone/>
              <a:defRPr sz="1400"/>
            </a:lvl9pPr>
          </a:lstStyle>
          <a:p>
            <a:endParaRPr/>
          </a:p>
        </p:txBody>
      </p:sp>
      <p:sp>
        <p:nvSpPr>
          <p:cNvPr id="114" name="Google Shape;114;p17"/>
          <p:cNvSpPr txBox="1">
            <a:spLocks noGrp="1"/>
          </p:cNvSpPr>
          <p:nvPr>
            <p:ph type="title" idx="2"/>
          </p:nvPr>
        </p:nvSpPr>
        <p:spPr>
          <a:xfrm>
            <a:off x="714125" y="1551450"/>
            <a:ext cx="2677800" cy="365700"/>
          </a:xfrm>
          <a:prstGeom prst="rect">
            <a:avLst/>
          </a:prstGeom>
        </p:spPr>
        <p:txBody>
          <a:bodyPr spcFirstLastPara="1" wrap="square" lIns="91425" tIns="91425" rIns="91425" bIns="91425" anchor="ctr" anchorCtr="0">
            <a:noAutofit/>
          </a:bodyPr>
          <a:lstStyle>
            <a:lvl1pPr lvl="0" algn="r" rtl="0">
              <a:spcBef>
                <a:spcPts val="0"/>
              </a:spcBef>
              <a:spcAft>
                <a:spcPts val="0"/>
              </a:spcAft>
              <a:buClr>
                <a:schemeClr val="accent2"/>
              </a:buClr>
              <a:buSzPts val="1800"/>
              <a:buNone/>
              <a:defRPr sz="2000"/>
            </a:lvl1pPr>
            <a:lvl2pPr lvl="1" algn="ctr" rtl="0">
              <a:spcBef>
                <a:spcPts val="0"/>
              </a:spcBef>
              <a:spcAft>
                <a:spcPts val="0"/>
              </a:spcAft>
              <a:buClr>
                <a:schemeClr val="accent2"/>
              </a:buClr>
              <a:buSzPts val="3600"/>
              <a:buNone/>
              <a:defRPr sz="3600">
                <a:solidFill>
                  <a:schemeClr val="accent2"/>
                </a:solidFill>
              </a:defRPr>
            </a:lvl2pPr>
            <a:lvl3pPr lvl="2" algn="ctr" rtl="0">
              <a:spcBef>
                <a:spcPts val="0"/>
              </a:spcBef>
              <a:spcAft>
                <a:spcPts val="0"/>
              </a:spcAft>
              <a:buClr>
                <a:schemeClr val="accent2"/>
              </a:buClr>
              <a:buSzPts val="3600"/>
              <a:buNone/>
              <a:defRPr sz="3600">
                <a:solidFill>
                  <a:schemeClr val="accent2"/>
                </a:solidFill>
              </a:defRPr>
            </a:lvl3pPr>
            <a:lvl4pPr lvl="3" algn="ctr" rtl="0">
              <a:spcBef>
                <a:spcPts val="0"/>
              </a:spcBef>
              <a:spcAft>
                <a:spcPts val="0"/>
              </a:spcAft>
              <a:buClr>
                <a:schemeClr val="accent2"/>
              </a:buClr>
              <a:buSzPts val="3600"/>
              <a:buNone/>
              <a:defRPr sz="3600">
                <a:solidFill>
                  <a:schemeClr val="accent2"/>
                </a:solidFill>
              </a:defRPr>
            </a:lvl4pPr>
            <a:lvl5pPr lvl="4" algn="ctr" rtl="0">
              <a:spcBef>
                <a:spcPts val="0"/>
              </a:spcBef>
              <a:spcAft>
                <a:spcPts val="0"/>
              </a:spcAft>
              <a:buClr>
                <a:schemeClr val="accent2"/>
              </a:buClr>
              <a:buSzPts val="3600"/>
              <a:buNone/>
              <a:defRPr sz="3600">
                <a:solidFill>
                  <a:schemeClr val="accent2"/>
                </a:solidFill>
              </a:defRPr>
            </a:lvl5pPr>
            <a:lvl6pPr lvl="5" algn="ctr" rtl="0">
              <a:spcBef>
                <a:spcPts val="0"/>
              </a:spcBef>
              <a:spcAft>
                <a:spcPts val="0"/>
              </a:spcAft>
              <a:buClr>
                <a:schemeClr val="accent2"/>
              </a:buClr>
              <a:buSzPts val="3600"/>
              <a:buNone/>
              <a:defRPr sz="3600">
                <a:solidFill>
                  <a:schemeClr val="accent2"/>
                </a:solidFill>
              </a:defRPr>
            </a:lvl6pPr>
            <a:lvl7pPr lvl="6" algn="ctr" rtl="0">
              <a:spcBef>
                <a:spcPts val="0"/>
              </a:spcBef>
              <a:spcAft>
                <a:spcPts val="0"/>
              </a:spcAft>
              <a:buClr>
                <a:schemeClr val="accent2"/>
              </a:buClr>
              <a:buSzPts val="3600"/>
              <a:buNone/>
              <a:defRPr sz="3600">
                <a:solidFill>
                  <a:schemeClr val="accent2"/>
                </a:solidFill>
              </a:defRPr>
            </a:lvl7pPr>
            <a:lvl8pPr lvl="7" algn="ctr" rtl="0">
              <a:spcBef>
                <a:spcPts val="0"/>
              </a:spcBef>
              <a:spcAft>
                <a:spcPts val="0"/>
              </a:spcAft>
              <a:buClr>
                <a:schemeClr val="accent2"/>
              </a:buClr>
              <a:buSzPts val="3600"/>
              <a:buNone/>
              <a:defRPr sz="3600">
                <a:solidFill>
                  <a:schemeClr val="accent2"/>
                </a:solidFill>
              </a:defRPr>
            </a:lvl8pPr>
            <a:lvl9pPr lvl="8" algn="ctr" rtl="0">
              <a:spcBef>
                <a:spcPts val="0"/>
              </a:spcBef>
              <a:spcAft>
                <a:spcPts val="0"/>
              </a:spcAft>
              <a:buClr>
                <a:schemeClr val="accent2"/>
              </a:buClr>
              <a:buSzPts val="3600"/>
              <a:buNone/>
              <a:defRPr sz="3600">
                <a:solidFill>
                  <a:schemeClr val="accent2"/>
                </a:solidFill>
              </a:defRPr>
            </a:lvl9pPr>
          </a:lstStyle>
          <a:p>
            <a:endParaRPr/>
          </a:p>
        </p:txBody>
      </p:sp>
      <p:sp>
        <p:nvSpPr>
          <p:cNvPr id="115" name="Google Shape;115;p17"/>
          <p:cNvSpPr txBox="1">
            <a:spLocks noGrp="1"/>
          </p:cNvSpPr>
          <p:nvPr>
            <p:ph type="subTitle" idx="3"/>
          </p:nvPr>
        </p:nvSpPr>
        <p:spPr>
          <a:xfrm>
            <a:off x="1426756" y="3683563"/>
            <a:ext cx="1965300" cy="365700"/>
          </a:xfrm>
          <a:prstGeom prst="rect">
            <a:avLst/>
          </a:prstGeom>
        </p:spPr>
        <p:txBody>
          <a:bodyPr spcFirstLastPara="1" wrap="square" lIns="91425" tIns="91425" rIns="91425" bIns="91425" anchor="ctr" anchorCtr="0">
            <a:noAutofit/>
          </a:bodyPr>
          <a:lstStyle>
            <a:lvl1pPr lvl="0" algn="r" rtl="0">
              <a:spcBef>
                <a:spcPts val="0"/>
              </a:spcBef>
              <a:spcAft>
                <a:spcPts val="0"/>
              </a:spcAft>
              <a:buNone/>
              <a:defRPr sz="1400"/>
            </a:lvl1pPr>
            <a:lvl2pPr lvl="1" algn="r" rtl="0">
              <a:spcBef>
                <a:spcPts val="0"/>
              </a:spcBef>
              <a:spcAft>
                <a:spcPts val="0"/>
              </a:spcAft>
              <a:buNone/>
              <a:defRPr sz="1400"/>
            </a:lvl2pPr>
            <a:lvl3pPr lvl="2" algn="r" rtl="0">
              <a:spcBef>
                <a:spcPts val="0"/>
              </a:spcBef>
              <a:spcAft>
                <a:spcPts val="0"/>
              </a:spcAft>
              <a:buNone/>
              <a:defRPr sz="1400"/>
            </a:lvl3pPr>
            <a:lvl4pPr lvl="3" algn="r" rtl="0">
              <a:spcBef>
                <a:spcPts val="0"/>
              </a:spcBef>
              <a:spcAft>
                <a:spcPts val="0"/>
              </a:spcAft>
              <a:buNone/>
              <a:defRPr sz="1400"/>
            </a:lvl4pPr>
            <a:lvl5pPr lvl="4" algn="r" rtl="0">
              <a:spcBef>
                <a:spcPts val="0"/>
              </a:spcBef>
              <a:spcAft>
                <a:spcPts val="0"/>
              </a:spcAft>
              <a:buNone/>
              <a:defRPr sz="1400"/>
            </a:lvl5pPr>
            <a:lvl6pPr lvl="5" algn="r" rtl="0">
              <a:spcBef>
                <a:spcPts val="0"/>
              </a:spcBef>
              <a:spcAft>
                <a:spcPts val="0"/>
              </a:spcAft>
              <a:buNone/>
              <a:defRPr sz="1400"/>
            </a:lvl6pPr>
            <a:lvl7pPr lvl="6" algn="r" rtl="0">
              <a:spcBef>
                <a:spcPts val="0"/>
              </a:spcBef>
              <a:spcAft>
                <a:spcPts val="0"/>
              </a:spcAft>
              <a:buNone/>
              <a:defRPr sz="1400"/>
            </a:lvl7pPr>
            <a:lvl8pPr lvl="7" algn="r" rtl="0">
              <a:spcBef>
                <a:spcPts val="0"/>
              </a:spcBef>
              <a:spcAft>
                <a:spcPts val="0"/>
              </a:spcAft>
              <a:buNone/>
              <a:defRPr sz="1400"/>
            </a:lvl8pPr>
            <a:lvl9pPr lvl="8" algn="r" rtl="0">
              <a:spcBef>
                <a:spcPts val="0"/>
              </a:spcBef>
              <a:spcAft>
                <a:spcPts val="0"/>
              </a:spcAft>
              <a:buNone/>
              <a:defRPr sz="1400"/>
            </a:lvl9pPr>
          </a:lstStyle>
          <a:p>
            <a:endParaRPr/>
          </a:p>
        </p:txBody>
      </p:sp>
      <p:sp>
        <p:nvSpPr>
          <p:cNvPr id="116" name="Google Shape;116;p17"/>
          <p:cNvSpPr txBox="1">
            <a:spLocks noGrp="1"/>
          </p:cNvSpPr>
          <p:nvPr>
            <p:ph type="title" idx="4"/>
          </p:nvPr>
        </p:nvSpPr>
        <p:spPr>
          <a:xfrm>
            <a:off x="714125" y="3187700"/>
            <a:ext cx="2677800" cy="365700"/>
          </a:xfrm>
          <a:prstGeom prst="rect">
            <a:avLst/>
          </a:prstGeom>
        </p:spPr>
        <p:txBody>
          <a:bodyPr spcFirstLastPara="1" wrap="square" lIns="91425" tIns="91425" rIns="91425" bIns="91425" anchor="ctr" anchorCtr="0">
            <a:noAutofit/>
          </a:bodyPr>
          <a:lstStyle>
            <a:lvl1pPr lvl="0" algn="r" rtl="0">
              <a:spcBef>
                <a:spcPts val="0"/>
              </a:spcBef>
              <a:spcAft>
                <a:spcPts val="0"/>
              </a:spcAft>
              <a:buClr>
                <a:schemeClr val="accent2"/>
              </a:buClr>
              <a:buSzPts val="1800"/>
              <a:buNone/>
              <a:defRPr sz="2000"/>
            </a:lvl1pPr>
            <a:lvl2pPr lvl="1" algn="ctr" rtl="0">
              <a:spcBef>
                <a:spcPts val="0"/>
              </a:spcBef>
              <a:spcAft>
                <a:spcPts val="0"/>
              </a:spcAft>
              <a:buClr>
                <a:schemeClr val="accent2"/>
              </a:buClr>
              <a:buSzPts val="3600"/>
              <a:buNone/>
              <a:defRPr sz="3600">
                <a:solidFill>
                  <a:schemeClr val="accent2"/>
                </a:solidFill>
              </a:defRPr>
            </a:lvl2pPr>
            <a:lvl3pPr lvl="2" algn="ctr" rtl="0">
              <a:spcBef>
                <a:spcPts val="0"/>
              </a:spcBef>
              <a:spcAft>
                <a:spcPts val="0"/>
              </a:spcAft>
              <a:buClr>
                <a:schemeClr val="accent2"/>
              </a:buClr>
              <a:buSzPts val="3600"/>
              <a:buNone/>
              <a:defRPr sz="3600">
                <a:solidFill>
                  <a:schemeClr val="accent2"/>
                </a:solidFill>
              </a:defRPr>
            </a:lvl3pPr>
            <a:lvl4pPr lvl="3" algn="ctr" rtl="0">
              <a:spcBef>
                <a:spcPts val="0"/>
              </a:spcBef>
              <a:spcAft>
                <a:spcPts val="0"/>
              </a:spcAft>
              <a:buClr>
                <a:schemeClr val="accent2"/>
              </a:buClr>
              <a:buSzPts val="3600"/>
              <a:buNone/>
              <a:defRPr sz="3600">
                <a:solidFill>
                  <a:schemeClr val="accent2"/>
                </a:solidFill>
              </a:defRPr>
            </a:lvl4pPr>
            <a:lvl5pPr lvl="4" algn="ctr" rtl="0">
              <a:spcBef>
                <a:spcPts val="0"/>
              </a:spcBef>
              <a:spcAft>
                <a:spcPts val="0"/>
              </a:spcAft>
              <a:buClr>
                <a:schemeClr val="accent2"/>
              </a:buClr>
              <a:buSzPts val="3600"/>
              <a:buNone/>
              <a:defRPr sz="3600">
                <a:solidFill>
                  <a:schemeClr val="accent2"/>
                </a:solidFill>
              </a:defRPr>
            </a:lvl5pPr>
            <a:lvl6pPr lvl="5" algn="ctr" rtl="0">
              <a:spcBef>
                <a:spcPts val="0"/>
              </a:spcBef>
              <a:spcAft>
                <a:spcPts val="0"/>
              </a:spcAft>
              <a:buClr>
                <a:schemeClr val="accent2"/>
              </a:buClr>
              <a:buSzPts val="3600"/>
              <a:buNone/>
              <a:defRPr sz="3600">
                <a:solidFill>
                  <a:schemeClr val="accent2"/>
                </a:solidFill>
              </a:defRPr>
            </a:lvl6pPr>
            <a:lvl7pPr lvl="6" algn="ctr" rtl="0">
              <a:spcBef>
                <a:spcPts val="0"/>
              </a:spcBef>
              <a:spcAft>
                <a:spcPts val="0"/>
              </a:spcAft>
              <a:buClr>
                <a:schemeClr val="accent2"/>
              </a:buClr>
              <a:buSzPts val="3600"/>
              <a:buNone/>
              <a:defRPr sz="3600">
                <a:solidFill>
                  <a:schemeClr val="accent2"/>
                </a:solidFill>
              </a:defRPr>
            </a:lvl7pPr>
            <a:lvl8pPr lvl="7" algn="ctr" rtl="0">
              <a:spcBef>
                <a:spcPts val="0"/>
              </a:spcBef>
              <a:spcAft>
                <a:spcPts val="0"/>
              </a:spcAft>
              <a:buClr>
                <a:schemeClr val="accent2"/>
              </a:buClr>
              <a:buSzPts val="3600"/>
              <a:buNone/>
              <a:defRPr sz="3600">
                <a:solidFill>
                  <a:schemeClr val="accent2"/>
                </a:solidFill>
              </a:defRPr>
            </a:lvl8pPr>
            <a:lvl9pPr lvl="8" algn="ctr" rtl="0">
              <a:spcBef>
                <a:spcPts val="0"/>
              </a:spcBef>
              <a:spcAft>
                <a:spcPts val="0"/>
              </a:spcAft>
              <a:buClr>
                <a:schemeClr val="accent2"/>
              </a:buClr>
              <a:buSzPts val="3600"/>
              <a:buNone/>
              <a:defRPr sz="3600">
                <a:solidFill>
                  <a:schemeClr val="accent2"/>
                </a:solidFill>
              </a:defRPr>
            </a:lvl9pPr>
          </a:lstStyle>
          <a:p>
            <a:endParaRPr/>
          </a:p>
        </p:txBody>
      </p:sp>
      <p:sp>
        <p:nvSpPr>
          <p:cNvPr id="117" name="Google Shape;117;p17"/>
          <p:cNvSpPr txBox="1">
            <a:spLocks noGrp="1"/>
          </p:cNvSpPr>
          <p:nvPr>
            <p:ph type="subTitle" idx="5"/>
          </p:nvPr>
        </p:nvSpPr>
        <p:spPr>
          <a:xfrm>
            <a:off x="5751944" y="2043225"/>
            <a:ext cx="1965300" cy="365700"/>
          </a:xfrm>
          <a:prstGeom prst="rect">
            <a:avLst/>
          </a:prstGeom>
        </p:spPr>
        <p:txBody>
          <a:bodyPr spcFirstLastPara="1" wrap="square" lIns="91425" tIns="91425" rIns="91425" bIns="91425" anchor="ctr" anchorCtr="0">
            <a:noAutofit/>
          </a:bodyPr>
          <a:lstStyle>
            <a:lvl1pPr lvl="0" rtl="0">
              <a:spcBef>
                <a:spcPts val="0"/>
              </a:spcBef>
              <a:spcAft>
                <a:spcPts val="0"/>
              </a:spcAft>
              <a:buNone/>
              <a:defRPr sz="1400"/>
            </a:lvl1pPr>
            <a:lvl2pPr lvl="1" rtl="0">
              <a:spcBef>
                <a:spcPts val="0"/>
              </a:spcBef>
              <a:spcAft>
                <a:spcPts val="0"/>
              </a:spcAft>
              <a:buNone/>
              <a:defRPr sz="1400"/>
            </a:lvl2pPr>
            <a:lvl3pPr lvl="2" rtl="0">
              <a:spcBef>
                <a:spcPts val="0"/>
              </a:spcBef>
              <a:spcAft>
                <a:spcPts val="0"/>
              </a:spcAft>
              <a:buNone/>
              <a:defRPr sz="1400"/>
            </a:lvl3pPr>
            <a:lvl4pPr lvl="3" rtl="0">
              <a:spcBef>
                <a:spcPts val="0"/>
              </a:spcBef>
              <a:spcAft>
                <a:spcPts val="0"/>
              </a:spcAft>
              <a:buNone/>
              <a:defRPr sz="1400"/>
            </a:lvl4pPr>
            <a:lvl5pPr lvl="4" rtl="0">
              <a:spcBef>
                <a:spcPts val="0"/>
              </a:spcBef>
              <a:spcAft>
                <a:spcPts val="0"/>
              </a:spcAft>
              <a:buNone/>
              <a:defRPr sz="1400"/>
            </a:lvl5pPr>
            <a:lvl6pPr lvl="5" rtl="0">
              <a:spcBef>
                <a:spcPts val="0"/>
              </a:spcBef>
              <a:spcAft>
                <a:spcPts val="0"/>
              </a:spcAft>
              <a:buNone/>
              <a:defRPr sz="1400"/>
            </a:lvl6pPr>
            <a:lvl7pPr lvl="6" rtl="0">
              <a:spcBef>
                <a:spcPts val="0"/>
              </a:spcBef>
              <a:spcAft>
                <a:spcPts val="0"/>
              </a:spcAft>
              <a:buNone/>
              <a:defRPr sz="1400"/>
            </a:lvl7pPr>
            <a:lvl8pPr lvl="7" rtl="0">
              <a:spcBef>
                <a:spcPts val="0"/>
              </a:spcBef>
              <a:spcAft>
                <a:spcPts val="0"/>
              </a:spcAft>
              <a:buNone/>
              <a:defRPr sz="1400"/>
            </a:lvl8pPr>
            <a:lvl9pPr lvl="8" rtl="0">
              <a:spcBef>
                <a:spcPts val="0"/>
              </a:spcBef>
              <a:spcAft>
                <a:spcPts val="0"/>
              </a:spcAft>
              <a:buNone/>
              <a:defRPr sz="1400"/>
            </a:lvl9pPr>
          </a:lstStyle>
          <a:p>
            <a:endParaRPr/>
          </a:p>
        </p:txBody>
      </p:sp>
      <p:sp>
        <p:nvSpPr>
          <p:cNvPr id="118" name="Google Shape;118;p17"/>
          <p:cNvSpPr txBox="1">
            <a:spLocks noGrp="1"/>
          </p:cNvSpPr>
          <p:nvPr>
            <p:ph type="title" idx="6"/>
          </p:nvPr>
        </p:nvSpPr>
        <p:spPr>
          <a:xfrm>
            <a:off x="5751952" y="1551450"/>
            <a:ext cx="2677800" cy="3657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2"/>
              </a:buClr>
              <a:buSzPts val="1800"/>
              <a:buNone/>
              <a:defRPr sz="2000"/>
            </a:lvl1pPr>
            <a:lvl2pPr lvl="1" algn="ctr" rtl="0">
              <a:spcBef>
                <a:spcPts val="0"/>
              </a:spcBef>
              <a:spcAft>
                <a:spcPts val="0"/>
              </a:spcAft>
              <a:buClr>
                <a:schemeClr val="accent2"/>
              </a:buClr>
              <a:buSzPts val="3600"/>
              <a:buNone/>
              <a:defRPr sz="3600">
                <a:solidFill>
                  <a:schemeClr val="accent2"/>
                </a:solidFill>
              </a:defRPr>
            </a:lvl2pPr>
            <a:lvl3pPr lvl="2" algn="ctr" rtl="0">
              <a:spcBef>
                <a:spcPts val="0"/>
              </a:spcBef>
              <a:spcAft>
                <a:spcPts val="0"/>
              </a:spcAft>
              <a:buClr>
                <a:schemeClr val="accent2"/>
              </a:buClr>
              <a:buSzPts val="3600"/>
              <a:buNone/>
              <a:defRPr sz="3600">
                <a:solidFill>
                  <a:schemeClr val="accent2"/>
                </a:solidFill>
              </a:defRPr>
            </a:lvl3pPr>
            <a:lvl4pPr lvl="3" algn="ctr" rtl="0">
              <a:spcBef>
                <a:spcPts val="0"/>
              </a:spcBef>
              <a:spcAft>
                <a:spcPts val="0"/>
              </a:spcAft>
              <a:buClr>
                <a:schemeClr val="accent2"/>
              </a:buClr>
              <a:buSzPts val="3600"/>
              <a:buNone/>
              <a:defRPr sz="3600">
                <a:solidFill>
                  <a:schemeClr val="accent2"/>
                </a:solidFill>
              </a:defRPr>
            </a:lvl4pPr>
            <a:lvl5pPr lvl="4" algn="ctr" rtl="0">
              <a:spcBef>
                <a:spcPts val="0"/>
              </a:spcBef>
              <a:spcAft>
                <a:spcPts val="0"/>
              </a:spcAft>
              <a:buClr>
                <a:schemeClr val="accent2"/>
              </a:buClr>
              <a:buSzPts val="3600"/>
              <a:buNone/>
              <a:defRPr sz="3600">
                <a:solidFill>
                  <a:schemeClr val="accent2"/>
                </a:solidFill>
              </a:defRPr>
            </a:lvl5pPr>
            <a:lvl6pPr lvl="5" algn="ctr" rtl="0">
              <a:spcBef>
                <a:spcPts val="0"/>
              </a:spcBef>
              <a:spcAft>
                <a:spcPts val="0"/>
              </a:spcAft>
              <a:buClr>
                <a:schemeClr val="accent2"/>
              </a:buClr>
              <a:buSzPts val="3600"/>
              <a:buNone/>
              <a:defRPr sz="3600">
                <a:solidFill>
                  <a:schemeClr val="accent2"/>
                </a:solidFill>
              </a:defRPr>
            </a:lvl6pPr>
            <a:lvl7pPr lvl="6" algn="ctr" rtl="0">
              <a:spcBef>
                <a:spcPts val="0"/>
              </a:spcBef>
              <a:spcAft>
                <a:spcPts val="0"/>
              </a:spcAft>
              <a:buClr>
                <a:schemeClr val="accent2"/>
              </a:buClr>
              <a:buSzPts val="3600"/>
              <a:buNone/>
              <a:defRPr sz="3600">
                <a:solidFill>
                  <a:schemeClr val="accent2"/>
                </a:solidFill>
              </a:defRPr>
            </a:lvl7pPr>
            <a:lvl8pPr lvl="7" algn="ctr" rtl="0">
              <a:spcBef>
                <a:spcPts val="0"/>
              </a:spcBef>
              <a:spcAft>
                <a:spcPts val="0"/>
              </a:spcAft>
              <a:buClr>
                <a:schemeClr val="accent2"/>
              </a:buClr>
              <a:buSzPts val="3600"/>
              <a:buNone/>
              <a:defRPr sz="3600">
                <a:solidFill>
                  <a:schemeClr val="accent2"/>
                </a:solidFill>
              </a:defRPr>
            </a:lvl8pPr>
            <a:lvl9pPr lvl="8" algn="ctr" rtl="0">
              <a:spcBef>
                <a:spcPts val="0"/>
              </a:spcBef>
              <a:spcAft>
                <a:spcPts val="0"/>
              </a:spcAft>
              <a:buClr>
                <a:schemeClr val="accent2"/>
              </a:buClr>
              <a:buSzPts val="3600"/>
              <a:buNone/>
              <a:defRPr sz="3600">
                <a:solidFill>
                  <a:schemeClr val="accent2"/>
                </a:solidFill>
              </a:defRPr>
            </a:lvl9pPr>
          </a:lstStyle>
          <a:p>
            <a:endParaRPr/>
          </a:p>
        </p:txBody>
      </p:sp>
      <p:sp>
        <p:nvSpPr>
          <p:cNvPr id="119" name="Google Shape;119;p17"/>
          <p:cNvSpPr txBox="1">
            <a:spLocks noGrp="1"/>
          </p:cNvSpPr>
          <p:nvPr>
            <p:ph type="subTitle" idx="7"/>
          </p:nvPr>
        </p:nvSpPr>
        <p:spPr>
          <a:xfrm>
            <a:off x="5751944" y="3683563"/>
            <a:ext cx="1965300" cy="365700"/>
          </a:xfrm>
          <a:prstGeom prst="rect">
            <a:avLst/>
          </a:prstGeom>
        </p:spPr>
        <p:txBody>
          <a:bodyPr spcFirstLastPara="1" wrap="square" lIns="91425" tIns="91425" rIns="91425" bIns="91425" anchor="ctr" anchorCtr="0">
            <a:noAutofit/>
          </a:bodyPr>
          <a:lstStyle>
            <a:lvl1pPr lvl="0" rtl="0">
              <a:spcBef>
                <a:spcPts val="0"/>
              </a:spcBef>
              <a:spcAft>
                <a:spcPts val="0"/>
              </a:spcAft>
              <a:buNone/>
              <a:defRPr sz="1400"/>
            </a:lvl1pPr>
            <a:lvl2pPr lvl="1" rtl="0">
              <a:spcBef>
                <a:spcPts val="0"/>
              </a:spcBef>
              <a:spcAft>
                <a:spcPts val="0"/>
              </a:spcAft>
              <a:buNone/>
              <a:defRPr sz="1400"/>
            </a:lvl2pPr>
            <a:lvl3pPr lvl="2" rtl="0">
              <a:spcBef>
                <a:spcPts val="0"/>
              </a:spcBef>
              <a:spcAft>
                <a:spcPts val="0"/>
              </a:spcAft>
              <a:buNone/>
              <a:defRPr sz="1400"/>
            </a:lvl3pPr>
            <a:lvl4pPr lvl="3" rtl="0">
              <a:spcBef>
                <a:spcPts val="0"/>
              </a:spcBef>
              <a:spcAft>
                <a:spcPts val="0"/>
              </a:spcAft>
              <a:buNone/>
              <a:defRPr sz="1400"/>
            </a:lvl4pPr>
            <a:lvl5pPr lvl="4" rtl="0">
              <a:spcBef>
                <a:spcPts val="0"/>
              </a:spcBef>
              <a:spcAft>
                <a:spcPts val="0"/>
              </a:spcAft>
              <a:buNone/>
              <a:defRPr sz="1400"/>
            </a:lvl5pPr>
            <a:lvl6pPr lvl="5" rtl="0">
              <a:spcBef>
                <a:spcPts val="0"/>
              </a:spcBef>
              <a:spcAft>
                <a:spcPts val="0"/>
              </a:spcAft>
              <a:buNone/>
              <a:defRPr sz="1400"/>
            </a:lvl6pPr>
            <a:lvl7pPr lvl="6" rtl="0">
              <a:spcBef>
                <a:spcPts val="0"/>
              </a:spcBef>
              <a:spcAft>
                <a:spcPts val="0"/>
              </a:spcAft>
              <a:buNone/>
              <a:defRPr sz="1400"/>
            </a:lvl7pPr>
            <a:lvl8pPr lvl="7" rtl="0">
              <a:spcBef>
                <a:spcPts val="0"/>
              </a:spcBef>
              <a:spcAft>
                <a:spcPts val="0"/>
              </a:spcAft>
              <a:buNone/>
              <a:defRPr sz="1400"/>
            </a:lvl8pPr>
            <a:lvl9pPr lvl="8" rtl="0">
              <a:spcBef>
                <a:spcPts val="0"/>
              </a:spcBef>
              <a:spcAft>
                <a:spcPts val="0"/>
              </a:spcAft>
              <a:buNone/>
              <a:defRPr sz="1400"/>
            </a:lvl9pPr>
          </a:lstStyle>
          <a:p>
            <a:endParaRPr/>
          </a:p>
        </p:txBody>
      </p:sp>
      <p:sp>
        <p:nvSpPr>
          <p:cNvPr id="120" name="Google Shape;120;p17"/>
          <p:cNvSpPr txBox="1">
            <a:spLocks noGrp="1"/>
          </p:cNvSpPr>
          <p:nvPr>
            <p:ph type="title" idx="8"/>
          </p:nvPr>
        </p:nvSpPr>
        <p:spPr>
          <a:xfrm>
            <a:off x="5751952" y="3187702"/>
            <a:ext cx="2677800" cy="3657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2"/>
              </a:buClr>
              <a:buSzPts val="1800"/>
              <a:buNone/>
              <a:defRPr sz="2000"/>
            </a:lvl1pPr>
            <a:lvl2pPr lvl="1" algn="ctr" rtl="0">
              <a:spcBef>
                <a:spcPts val="0"/>
              </a:spcBef>
              <a:spcAft>
                <a:spcPts val="0"/>
              </a:spcAft>
              <a:buClr>
                <a:schemeClr val="accent2"/>
              </a:buClr>
              <a:buSzPts val="3600"/>
              <a:buNone/>
              <a:defRPr sz="3600">
                <a:solidFill>
                  <a:schemeClr val="accent2"/>
                </a:solidFill>
              </a:defRPr>
            </a:lvl2pPr>
            <a:lvl3pPr lvl="2" algn="ctr" rtl="0">
              <a:spcBef>
                <a:spcPts val="0"/>
              </a:spcBef>
              <a:spcAft>
                <a:spcPts val="0"/>
              </a:spcAft>
              <a:buClr>
                <a:schemeClr val="accent2"/>
              </a:buClr>
              <a:buSzPts val="3600"/>
              <a:buNone/>
              <a:defRPr sz="3600">
                <a:solidFill>
                  <a:schemeClr val="accent2"/>
                </a:solidFill>
              </a:defRPr>
            </a:lvl3pPr>
            <a:lvl4pPr lvl="3" algn="ctr" rtl="0">
              <a:spcBef>
                <a:spcPts val="0"/>
              </a:spcBef>
              <a:spcAft>
                <a:spcPts val="0"/>
              </a:spcAft>
              <a:buClr>
                <a:schemeClr val="accent2"/>
              </a:buClr>
              <a:buSzPts val="3600"/>
              <a:buNone/>
              <a:defRPr sz="3600">
                <a:solidFill>
                  <a:schemeClr val="accent2"/>
                </a:solidFill>
              </a:defRPr>
            </a:lvl4pPr>
            <a:lvl5pPr lvl="4" algn="ctr" rtl="0">
              <a:spcBef>
                <a:spcPts val="0"/>
              </a:spcBef>
              <a:spcAft>
                <a:spcPts val="0"/>
              </a:spcAft>
              <a:buClr>
                <a:schemeClr val="accent2"/>
              </a:buClr>
              <a:buSzPts val="3600"/>
              <a:buNone/>
              <a:defRPr sz="3600">
                <a:solidFill>
                  <a:schemeClr val="accent2"/>
                </a:solidFill>
              </a:defRPr>
            </a:lvl5pPr>
            <a:lvl6pPr lvl="5" algn="ctr" rtl="0">
              <a:spcBef>
                <a:spcPts val="0"/>
              </a:spcBef>
              <a:spcAft>
                <a:spcPts val="0"/>
              </a:spcAft>
              <a:buClr>
                <a:schemeClr val="accent2"/>
              </a:buClr>
              <a:buSzPts val="3600"/>
              <a:buNone/>
              <a:defRPr sz="3600">
                <a:solidFill>
                  <a:schemeClr val="accent2"/>
                </a:solidFill>
              </a:defRPr>
            </a:lvl6pPr>
            <a:lvl7pPr lvl="6" algn="ctr" rtl="0">
              <a:spcBef>
                <a:spcPts val="0"/>
              </a:spcBef>
              <a:spcAft>
                <a:spcPts val="0"/>
              </a:spcAft>
              <a:buClr>
                <a:schemeClr val="accent2"/>
              </a:buClr>
              <a:buSzPts val="3600"/>
              <a:buNone/>
              <a:defRPr sz="3600">
                <a:solidFill>
                  <a:schemeClr val="accent2"/>
                </a:solidFill>
              </a:defRPr>
            </a:lvl7pPr>
            <a:lvl8pPr lvl="7" algn="ctr" rtl="0">
              <a:spcBef>
                <a:spcPts val="0"/>
              </a:spcBef>
              <a:spcAft>
                <a:spcPts val="0"/>
              </a:spcAft>
              <a:buClr>
                <a:schemeClr val="accent2"/>
              </a:buClr>
              <a:buSzPts val="3600"/>
              <a:buNone/>
              <a:defRPr sz="3600">
                <a:solidFill>
                  <a:schemeClr val="accent2"/>
                </a:solidFill>
              </a:defRPr>
            </a:lvl8pPr>
            <a:lvl9pPr lvl="8" algn="ctr" rtl="0">
              <a:spcBef>
                <a:spcPts val="0"/>
              </a:spcBef>
              <a:spcAft>
                <a:spcPts val="0"/>
              </a:spcAft>
              <a:buClr>
                <a:schemeClr val="accent2"/>
              </a:buClr>
              <a:buSzPts val="3600"/>
              <a:buNone/>
              <a:defRPr sz="3600">
                <a:solidFill>
                  <a:schemeClr val="accent2"/>
                </a:solidFill>
              </a:defRPr>
            </a:lvl9pPr>
          </a:lstStyle>
          <a:p>
            <a:endParaRPr/>
          </a:p>
        </p:txBody>
      </p:sp>
      <p:sp>
        <p:nvSpPr>
          <p:cNvPr id="121" name="Google Shape;121;p17"/>
          <p:cNvSpPr/>
          <p:nvPr/>
        </p:nvSpPr>
        <p:spPr>
          <a:xfrm flipH="1">
            <a:off x="226985" y="206940"/>
            <a:ext cx="8690031" cy="4729620"/>
          </a:xfrm>
          <a:custGeom>
            <a:avLst/>
            <a:gdLst/>
            <a:ahLst/>
            <a:cxnLst/>
            <a:rect l="l" t="t" r="r" b="b"/>
            <a:pathLst>
              <a:path w="284476" h="182031" fill="none" extrusionOk="0">
                <a:moveTo>
                  <a:pt x="284476" y="174380"/>
                </a:moveTo>
                <a:lnTo>
                  <a:pt x="284476" y="7619"/>
                </a:lnTo>
                <a:cubicBezTo>
                  <a:pt x="280258" y="7619"/>
                  <a:pt x="276824" y="4219"/>
                  <a:pt x="276824" y="1"/>
                </a:cubicBezTo>
                <a:lnTo>
                  <a:pt x="7620" y="1"/>
                </a:lnTo>
                <a:cubicBezTo>
                  <a:pt x="7620" y="4219"/>
                  <a:pt x="4219" y="7619"/>
                  <a:pt x="1" y="7619"/>
                </a:cubicBezTo>
                <a:lnTo>
                  <a:pt x="1" y="174380"/>
                </a:lnTo>
                <a:cubicBezTo>
                  <a:pt x="4219" y="174380"/>
                  <a:pt x="7620" y="177780"/>
                  <a:pt x="7620" y="182031"/>
                </a:cubicBezTo>
                <a:lnTo>
                  <a:pt x="276824" y="182031"/>
                </a:lnTo>
                <a:cubicBezTo>
                  <a:pt x="276824" y="177780"/>
                  <a:pt x="280258" y="174380"/>
                  <a:pt x="284476" y="174380"/>
                </a:cubicBezTo>
                <a:close/>
              </a:path>
            </a:pathLst>
          </a:custGeom>
          <a:noFill/>
          <a:ln w="26975" cap="rnd"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hanks">
  <p:cSld name="SECTION_HEADER_1_2_2">
    <p:bg>
      <p:bgPr>
        <a:solidFill>
          <a:schemeClr val="lt2"/>
        </a:solidFill>
        <a:effectLst/>
      </p:bgPr>
    </p:bg>
    <p:spTree>
      <p:nvGrpSpPr>
        <p:cNvPr id="1" name="Shape 122"/>
        <p:cNvGrpSpPr/>
        <p:nvPr/>
      </p:nvGrpSpPr>
      <p:grpSpPr>
        <a:xfrm>
          <a:off x="0" y="0"/>
          <a:ext cx="0" cy="0"/>
          <a:chOff x="0" y="0"/>
          <a:chExt cx="0" cy="0"/>
        </a:xfrm>
      </p:grpSpPr>
      <p:pic>
        <p:nvPicPr>
          <p:cNvPr id="123" name="Google Shape;123;p18"/>
          <p:cNvPicPr preferRelativeResize="0"/>
          <p:nvPr/>
        </p:nvPicPr>
        <p:blipFill>
          <a:blip r:embed="rId2">
            <a:alphaModFix amt="75000"/>
          </a:blip>
          <a:stretch>
            <a:fillRect/>
          </a:stretch>
        </p:blipFill>
        <p:spPr>
          <a:xfrm rot="10800000">
            <a:off x="7083550" y="3159225"/>
            <a:ext cx="2060450" cy="1984276"/>
          </a:xfrm>
          <a:prstGeom prst="rect">
            <a:avLst/>
          </a:prstGeom>
          <a:noFill/>
          <a:ln>
            <a:noFill/>
          </a:ln>
        </p:spPr>
      </p:pic>
      <p:pic>
        <p:nvPicPr>
          <p:cNvPr id="124" name="Google Shape;124;p18"/>
          <p:cNvPicPr preferRelativeResize="0"/>
          <p:nvPr/>
        </p:nvPicPr>
        <p:blipFill>
          <a:blip r:embed="rId3">
            <a:alphaModFix amt="55000"/>
          </a:blip>
          <a:stretch>
            <a:fillRect/>
          </a:stretch>
        </p:blipFill>
        <p:spPr>
          <a:xfrm>
            <a:off x="-3" y="0"/>
            <a:ext cx="3227225" cy="3330400"/>
          </a:xfrm>
          <a:prstGeom prst="rect">
            <a:avLst/>
          </a:prstGeom>
          <a:noFill/>
          <a:ln>
            <a:noFill/>
          </a:ln>
        </p:spPr>
      </p:pic>
      <p:sp>
        <p:nvSpPr>
          <p:cNvPr id="125" name="Google Shape;125;p18"/>
          <p:cNvSpPr/>
          <p:nvPr/>
        </p:nvSpPr>
        <p:spPr>
          <a:xfrm flipH="1">
            <a:off x="226985" y="206940"/>
            <a:ext cx="8690031" cy="4729620"/>
          </a:xfrm>
          <a:custGeom>
            <a:avLst/>
            <a:gdLst/>
            <a:ahLst/>
            <a:cxnLst/>
            <a:rect l="l" t="t" r="r" b="b"/>
            <a:pathLst>
              <a:path w="284476" h="182031" fill="none" extrusionOk="0">
                <a:moveTo>
                  <a:pt x="284476" y="174380"/>
                </a:moveTo>
                <a:lnTo>
                  <a:pt x="284476" y="7619"/>
                </a:lnTo>
                <a:cubicBezTo>
                  <a:pt x="280258" y="7619"/>
                  <a:pt x="276824" y="4219"/>
                  <a:pt x="276824" y="1"/>
                </a:cubicBezTo>
                <a:lnTo>
                  <a:pt x="7620" y="1"/>
                </a:lnTo>
                <a:cubicBezTo>
                  <a:pt x="7620" y="4219"/>
                  <a:pt x="4219" y="7619"/>
                  <a:pt x="1" y="7619"/>
                </a:cubicBezTo>
                <a:lnTo>
                  <a:pt x="1" y="174380"/>
                </a:lnTo>
                <a:cubicBezTo>
                  <a:pt x="4219" y="174380"/>
                  <a:pt x="7620" y="177780"/>
                  <a:pt x="7620" y="182031"/>
                </a:cubicBezTo>
                <a:lnTo>
                  <a:pt x="276824" y="182031"/>
                </a:lnTo>
                <a:cubicBezTo>
                  <a:pt x="276824" y="177780"/>
                  <a:pt x="280258" y="174380"/>
                  <a:pt x="284476" y="174380"/>
                </a:cubicBezTo>
                <a:close/>
              </a:path>
            </a:pathLst>
          </a:custGeom>
          <a:noFill/>
          <a:ln w="26975" cap="rnd"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18"/>
          <p:cNvSpPr txBox="1">
            <a:spLocks noGrp="1"/>
          </p:cNvSpPr>
          <p:nvPr>
            <p:ph type="title"/>
          </p:nvPr>
        </p:nvSpPr>
        <p:spPr>
          <a:xfrm>
            <a:off x="3045000" y="543950"/>
            <a:ext cx="3054000" cy="9063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2"/>
              </a:buClr>
              <a:buSzPts val="4000"/>
              <a:buNone/>
              <a:defRPr sz="5600"/>
            </a:lvl1pPr>
            <a:lvl2pPr lvl="1" algn="ctr" rtl="0">
              <a:spcBef>
                <a:spcPts val="0"/>
              </a:spcBef>
              <a:spcAft>
                <a:spcPts val="0"/>
              </a:spcAft>
              <a:buClr>
                <a:schemeClr val="accent2"/>
              </a:buClr>
              <a:buSzPts val="3600"/>
              <a:buNone/>
              <a:defRPr sz="3600">
                <a:solidFill>
                  <a:schemeClr val="accent2"/>
                </a:solidFill>
              </a:defRPr>
            </a:lvl2pPr>
            <a:lvl3pPr lvl="2" algn="ctr" rtl="0">
              <a:spcBef>
                <a:spcPts val="0"/>
              </a:spcBef>
              <a:spcAft>
                <a:spcPts val="0"/>
              </a:spcAft>
              <a:buClr>
                <a:schemeClr val="accent2"/>
              </a:buClr>
              <a:buSzPts val="3600"/>
              <a:buNone/>
              <a:defRPr sz="3600">
                <a:solidFill>
                  <a:schemeClr val="accent2"/>
                </a:solidFill>
              </a:defRPr>
            </a:lvl3pPr>
            <a:lvl4pPr lvl="3" algn="ctr" rtl="0">
              <a:spcBef>
                <a:spcPts val="0"/>
              </a:spcBef>
              <a:spcAft>
                <a:spcPts val="0"/>
              </a:spcAft>
              <a:buClr>
                <a:schemeClr val="accent2"/>
              </a:buClr>
              <a:buSzPts val="3600"/>
              <a:buNone/>
              <a:defRPr sz="3600">
                <a:solidFill>
                  <a:schemeClr val="accent2"/>
                </a:solidFill>
              </a:defRPr>
            </a:lvl4pPr>
            <a:lvl5pPr lvl="4" algn="ctr" rtl="0">
              <a:spcBef>
                <a:spcPts val="0"/>
              </a:spcBef>
              <a:spcAft>
                <a:spcPts val="0"/>
              </a:spcAft>
              <a:buClr>
                <a:schemeClr val="accent2"/>
              </a:buClr>
              <a:buSzPts val="3600"/>
              <a:buNone/>
              <a:defRPr sz="3600">
                <a:solidFill>
                  <a:schemeClr val="accent2"/>
                </a:solidFill>
              </a:defRPr>
            </a:lvl5pPr>
            <a:lvl6pPr lvl="5" algn="ctr" rtl="0">
              <a:spcBef>
                <a:spcPts val="0"/>
              </a:spcBef>
              <a:spcAft>
                <a:spcPts val="0"/>
              </a:spcAft>
              <a:buClr>
                <a:schemeClr val="accent2"/>
              </a:buClr>
              <a:buSzPts val="3600"/>
              <a:buNone/>
              <a:defRPr sz="3600">
                <a:solidFill>
                  <a:schemeClr val="accent2"/>
                </a:solidFill>
              </a:defRPr>
            </a:lvl6pPr>
            <a:lvl7pPr lvl="6" algn="ctr" rtl="0">
              <a:spcBef>
                <a:spcPts val="0"/>
              </a:spcBef>
              <a:spcAft>
                <a:spcPts val="0"/>
              </a:spcAft>
              <a:buClr>
                <a:schemeClr val="accent2"/>
              </a:buClr>
              <a:buSzPts val="3600"/>
              <a:buNone/>
              <a:defRPr sz="3600">
                <a:solidFill>
                  <a:schemeClr val="accent2"/>
                </a:solidFill>
              </a:defRPr>
            </a:lvl7pPr>
            <a:lvl8pPr lvl="7" algn="ctr" rtl="0">
              <a:spcBef>
                <a:spcPts val="0"/>
              </a:spcBef>
              <a:spcAft>
                <a:spcPts val="0"/>
              </a:spcAft>
              <a:buClr>
                <a:schemeClr val="accent2"/>
              </a:buClr>
              <a:buSzPts val="3600"/>
              <a:buNone/>
              <a:defRPr sz="3600">
                <a:solidFill>
                  <a:schemeClr val="accent2"/>
                </a:solidFill>
              </a:defRPr>
            </a:lvl8pPr>
            <a:lvl9pPr lvl="8" algn="ctr" rtl="0">
              <a:spcBef>
                <a:spcPts val="0"/>
              </a:spcBef>
              <a:spcAft>
                <a:spcPts val="0"/>
              </a:spcAft>
              <a:buClr>
                <a:schemeClr val="accent2"/>
              </a:buClr>
              <a:buSzPts val="3600"/>
              <a:buNone/>
              <a:defRPr sz="3600">
                <a:solidFill>
                  <a:schemeClr val="accent2"/>
                </a:solidFill>
              </a:defRPr>
            </a:lvl9pPr>
          </a:lstStyle>
          <a:p>
            <a:endParaRPr/>
          </a:p>
        </p:txBody>
      </p:sp>
      <p:sp>
        <p:nvSpPr>
          <p:cNvPr id="127" name="Google Shape;127;p18"/>
          <p:cNvSpPr txBox="1">
            <a:spLocks noGrp="1"/>
          </p:cNvSpPr>
          <p:nvPr>
            <p:ph type="subTitle" idx="1"/>
          </p:nvPr>
        </p:nvSpPr>
        <p:spPr>
          <a:xfrm>
            <a:off x="3289500" y="2085975"/>
            <a:ext cx="2565000" cy="1219200"/>
          </a:xfrm>
          <a:prstGeom prst="rect">
            <a:avLst/>
          </a:prstGeom>
        </p:spPr>
        <p:txBody>
          <a:bodyPr spcFirstLastPara="1" wrap="square" lIns="91425" tIns="91425" rIns="91425" bIns="91425" anchor="t" anchorCtr="0">
            <a:noAutofit/>
          </a:bodyPr>
          <a:lstStyle>
            <a:lvl1pPr lvl="0" algn="ctr" rtl="0">
              <a:spcBef>
                <a:spcPts val="0"/>
              </a:spcBef>
              <a:spcAft>
                <a:spcPts val="0"/>
              </a:spcAft>
              <a:buNone/>
              <a:defRPr sz="1400"/>
            </a:lvl1pPr>
            <a:lvl2pPr lvl="1" algn="ctr" rtl="0">
              <a:spcBef>
                <a:spcPts val="0"/>
              </a:spcBef>
              <a:spcAft>
                <a:spcPts val="0"/>
              </a:spcAft>
              <a:buNone/>
              <a:defRPr/>
            </a:lvl2pPr>
            <a:lvl3pPr lvl="2" algn="ctr" rtl="0">
              <a:spcBef>
                <a:spcPts val="0"/>
              </a:spcBef>
              <a:spcAft>
                <a:spcPts val="0"/>
              </a:spcAft>
              <a:buNone/>
              <a:defRPr/>
            </a:lvl3pPr>
            <a:lvl4pPr lvl="3" algn="ctr" rtl="0">
              <a:spcBef>
                <a:spcPts val="0"/>
              </a:spcBef>
              <a:spcAft>
                <a:spcPts val="0"/>
              </a:spcAft>
              <a:buNone/>
              <a:defRPr/>
            </a:lvl4pPr>
            <a:lvl5pPr lvl="4" algn="ctr" rtl="0">
              <a:spcBef>
                <a:spcPts val="0"/>
              </a:spcBef>
              <a:spcAft>
                <a:spcPts val="0"/>
              </a:spcAft>
              <a:buNone/>
              <a:defRPr/>
            </a:lvl5pPr>
            <a:lvl6pPr lvl="5" algn="ctr" rtl="0">
              <a:spcBef>
                <a:spcPts val="0"/>
              </a:spcBef>
              <a:spcAft>
                <a:spcPts val="0"/>
              </a:spcAft>
              <a:buNone/>
              <a:defRPr/>
            </a:lvl6pPr>
            <a:lvl7pPr lvl="6" algn="ctr" rtl="0">
              <a:spcBef>
                <a:spcPts val="0"/>
              </a:spcBef>
              <a:spcAft>
                <a:spcPts val="0"/>
              </a:spcAft>
              <a:buNone/>
              <a:defRPr/>
            </a:lvl7pPr>
            <a:lvl8pPr lvl="7" algn="ctr" rtl="0">
              <a:spcBef>
                <a:spcPts val="0"/>
              </a:spcBef>
              <a:spcAft>
                <a:spcPts val="0"/>
              </a:spcAft>
              <a:buNone/>
              <a:defRPr/>
            </a:lvl8pPr>
            <a:lvl9pPr lvl="8" algn="ctr" rtl="0">
              <a:spcBef>
                <a:spcPts val="0"/>
              </a:spcBef>
              <a:spcAft>
                <a:spcPts val="0"/>
              </a:spcAft>
              <a:buNone/>
              <a:defRPr/>
            </a:lvl9pPr>
          </a:lstStyle>
          <a:p>
            <a:endParaRPr/>
          </a:p>
        </p:txBody>
      </p:sp>
      <p:sp>
        <p:nvSpPr>
          <p:cNvPr id="128" name="Google Shape;128;p18"/>
          <p:cNvSpPr txBox="1"/>
          <p:nvPr/>
        </p:nvSpPr>
        <p:spPr>
          <a:xfrm>
            <a:off x="2660700" y="3251975"/>
            <a:ext cx="3822600" cy="959400"/>
          </a:xfrm>
          <a:prstGeom prst="rect">
            <a:avLst/>
          </a:prstGeom>
          <a:noFill/>
          <a:ln>
            <a:noFill/>
          </a:ln>
        </p:spPr>
        <p:txBody>
          <a:bodyPr spcFirstLastPara="1" wrap="square" lIns="91425" tIns="91425" rIns="91425" bIns="91425" anchor="ctr" anchorCtr="0">
            <a:noAutofit/>
          </a:bodyPr>
          <a:lstStyle/>
          <a:p>
            <a:pPr marL="0" lvl="0" indent="0" algn="ctr" rtl="0">
              <a:lnSpc>
                <a:spcPct val="115000"/>
              </a:lnSpc>
              <a:spcBef>
                <a:spcPts val="0"/>
              </a:spcBef>
              <a:spcAft>
                <a:spcPts val="0"/>
              </a:spcAft>
              <a:buNone/>
            </a:pPr>
            <a:r>
              <a:rPr lang="en">
                <a:solidFill>
                  <a:schemeClr val="dk2"/>
                </a:solidFill>
                <a:latin typeface="Roboto"/>
                <a:ea typeface="Roboto"/>
                <a:cs typeface="Roboto"/>
                <a:sym typeface="Roboto"/>
              </a:rPr>
              <a:t>CREDITS: This presentation template was created by </a:t>
            </a:r>
            <a:r>
              <a:rPr lang="en" b="1">
                <a:solidFill>
                  <a:schemeClr val="dk2"/>
                </a:solidFill>
                <a:uFill>
                  <a:noFill/>
                </a:uFill>
                <a:latin typeface="Roboto"/>
                <a:ea typeface="Roboto"/>
                <a:cs typeface="Roboto"/>
                <a:sym typeface="Roboto"/>
                <a:hlinkClick r:id="rId4">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Slidesgo</a:t>
            </a:r>
            <a:r>
              <a:rPr lang="en">
                <a:solidFill>
                  <a:schemeClr val="dk2"/>
                </a:solidFill>
                <a:latin typeface="Roboto"/>
                <a:ea typeface="Roboto"/>
                <a:cs typeface="Roboto"/>
                <a:sym typeface="Roboto"/>
              </a:rPr>
              <a:t>, including icons by </a:t>
            </a:r>
            <a:r>
              <a:rPr lang="en" b="1">
                <a:solidFill>
                  <a:schemeClr val="dk2"/>
                </a:solidFill>
                <a:uFill>
                  <a:noFill/>
                </a:uFill>
                <a:latin typeface="Roboto"/>
                <a:ea typeface="Roboto"/>
                <a:cs typeface="Roboto"/>
                <a:sym typeface="Roboto"/>
                <a:hlinkClick r:id="rId5">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Flaticon</a:t>
            </a:r>
            <a:r>
              <a:rPr lang="en">
                <a:solidFill>
                  <a:schemeClr val="dk2"/>
                </a:solidFill>
                <a:latin typeface="Roboto"/>
                <a:ea typeface="Roboto"/>
                <a:cs typeface="Roboto"/>
                <a:sym typeface="Roboto"/>
              </a:rPr>
              <a:t>, infographics &amp; images by </a:t>
            </a:r>
            <a:r>
              <a:rPr lang="en" b="1">
                <a:solidFill>
                  <a:schemeClr val="dk2"/>
                </a:solidFill>
                <a:uFill>
                  <a:noFill/>
                </a:uFill>
                <a:latin typeface="Roboto"/>
                <a:ea typeface="Roboto"/>
                <a:cs typeface="Roboto"/>
                <a:sym typeface="Roboto"/>
                <a:hlinkClick r:id="rId6">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Freepik</a:t>
            </a:r>
            <a:endParaRPr>
              <a:solidFill>
                <a:schemeClr val="dk2"/>
              </a:solidFill>
              <a:latin typeface="Roboto"/>
              <a:ea typeface="Roboto"/>
              <a:cs typeface="Roboto"/>
              <a:sym typeface="Roboto"/>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Quote">
  <p:cSld name="SECTION_HEADER_1">
    <p:bg>
      <p:bgPr>
        <a:solidFill>
          <a:schemeClr val="lt2"/>
        </a:solidFill>
        <a:effectLst/>
      </p:bgPr>
    </p:bg>
    <p:spTree>
      <p:nvGrpSpPr>
        <p:cNvPr id="1" name="Shape 157"/>
        <p:cNvGrpSpPr/>
        <p:nvPr/>
      </p:nvGrpSpPr>
      <p:grpSpPr>
        <a:xfrm>
          <a:off x="0" y="0"/>
          <a:ext cx="0" cy="0"/>
          <a:chOff x="0" y="0"/>
          <a:chExt cx="0" cy="0"/>
        </a:xfrm>
      </p:grpSpPr>
      <p:pic>
        <p:nvPicPr>
          <p:cNvPr id="158" name="Google Shape;158;p21"/>
          <p:cNvPicPr preferRelativeResize="0"/>
          <p:nvPr/>
        </p:nvPicPr>
        <p:blipFill>
          <a:blip r:embed="rId2">
            <a:alphaModFix amt="35000"/>
          </a:blip>
          <a:stretch>
            <a:fillRect/>
          </a:stretch>
        </p:blipFill>
        <p:spPr>
          <a:xfrm>
            <a:off x="1176338" y="1157288"/>
            <a:ext cx="6791325" cy="2828925"/>
          </a:xfrm>
          <a:prstGeom prst="rect">
            <a:avLst/>
          </a:prstGeom>
          <a:noFill/>
          <a:ln>
            <a:noFill/>
          </a:ln>
        </p:spPr>
      </p:pic>
      <p:sp>
        <p:nvSpPr>
          <p:cNvPr id="159" name="Google Shape;159;p21"/>
          <p:cNvSpPr txBox="1">
            <a:spLocks noGrp="1"/>
          </p:cNvSpPr>
          <p:nvPr>
            <p:ph type="subTitle" idx="1"/>
          </p:nvPr>
        </p:nvSpPr>
        <p:spPr>
          <a:xfrm>
            <a:off x="2863350" y="3448131"/>
            <a:ext cx="3417300" cy="410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None/>
              <a:defRPr sz="2000"/>
            </a:lvl1pPr>
            <a:lvl2pPr lvl="1" rtl="0">
              <a:spcBef>
                <a:spcPts val="0"/>
              </a:spcBef>
              <a:spcAft>
                <a:spcPts val="0"/>
              </a:spcAft>
              <a:buNone/>
              <a:defRPr sz="2000"/>
            </a:lvl2pPr>
            <a:lvl3pPr lvl="2" rtl="0">
              <a:spcBef>
                <a:spcPts val="0"/>
              </a:spcBef>
              <a:spcAft>
                <a:spcPts val="0"/>
              </a:spcAft>
              <a:buNone/>
              <a:defRPr sz="2000"/>
            </a:lvl3pPr>
            <a:lvl4pPr lvl="3" rtl="0">
              <a:spcBef>
                <a:spcPts val="0"/>
              </a:spcBef>
              <a:spcAft>
                <a:spcPts val="0"/>
              </a:spcAft>
              <a:buNone/>
              <a:defRPr sz="2000"/>
            </a:lvl4pPr>
            <a:lvl5pPr lvl="4" rtl="0">
              <a:spcBef>
                <a:spcPts val="0"/>
              </a:spcBef>
              <a:spcAft>
                <a:spcPts val="0"/>
              </a:spcAft>
              <a:buNone/>
              <a:defRPr sz="2000"/>
            </a:lvl5pPr>
            <a:lvl6pPr lvl="5" rtl="0">
              <a:spcBef>
                <a:spcPts val="0"/>
              </a:spcBef>
              <a:spcAft>
                <a:spcPts val="0"/>
              </a:spcAft>
              <a:buNone/>
              <a:defRPr sz="2000"/>
            </a:lvl6pPr>
            <a:lvl7pPr lvl="6" rtl="0">
              <a:spcBef>
                <a:spcPts val="0"/>
              </a:spcBef>
              <a:spcAft>
                <a:spcPts val="0"/>
              </a:spcAft>
              <a:buNone/>
              <a:defRPr sz="2000"/>
            </a:lvl7pPr>
            <a:lvl8pPr lvl="7" rtl="0">
              <a:spcBef>
                <a:spcPts val="0"/>
              </a:spcBef>
              <a:spcAft>
                <a:spcPts val="0"/>
              </a:spcAft>
              <a:buNone/>
              <a:defRPr sz="2000"/>
            </a:lvl8pPr>
            <a:lvl9pPr lvl="8" rtl="0">
              <a:spcBef>
                <a:spcPts val="0"/>
              </a:spcBef>
              <a:spcAft>
                <a:spcPts val="0"/>
              </a:spcAft>
              <a:buNone/>
              <a:defRPr sz="2000"/>
            </a:lvl9pPr>
          </a:lstStyle>
          <a:p>
            <a:endParaRPr/>
          </a:p>
        </p:txBody>
      </p:sp>
      <p:sp>
        <p:nvSpPr>
          <p:cNvPr id="160" name="Google Shape;160;p21"/>
          <p:cNvSpPr txBox="1">
            <a:spLocks noGrp="1"/>
          </p:cNvSpPr>
          <p:nvPr>
            <p:ph type="title"/>
          </p:nvPr>
        </p:nvSpPr>
        <p:spPr>
          <a:xfrm>
            <a:off x="1345800" y="1284969"/>
            <a:ext cx="6452400" cy="2067300"/>
          </a:xfrm>
          <a:prstGeom prst="rect">
            <a:avLst/>
          </a:prstGeom>
        </p:spPr>
        <p:txBody>
          <a:bodyPr spcFirstLastPara="1" wrap="square" lIns="91425" tIns="91425" rIns="91425" bIns="91425" anchor="ctr" anchorCtr="0">
            <a:noAutofit/>
          </a:bodyPr>
          <a:lstStyle>
            <a:lvl1pPr lvl="0" algn="ctr" rtl="0">
              <a:lnSpc>
                <a:spcPct val="115000"/>
              </a:lnSpc>
              <a:spcBef>
                <a:spcPts val="0"/>
              </a:spcBef>
              <a:spcAft>
                <a:spcPts val="0"/>
              </a:spcAft>
              <a:buClr>
                <a:schemeClr val="accent2"/>
              </a:buClr>
              <a:buSzPts val="2400"/>
              <a:buNone/>
              <a:defRPr sz="2900">
                <a:solidFill>
                  <a:schemeClr val="dk2"/>
                </a:solidFill>
              </a:defRPr>
            </a:lvl1pPr>
            <a:lvl2pPr lvl="1" algn="ctr" rtl="0">
              <a:spcBef>
                <a:spcPts val="0"/>
              </a:spcBef>
              <a:spcAft>
                <a:spcPts val="0"/>
              </a:spcAft>
              <a:buClr>
                <a:schemeClr val="accent2"/>
              </a:buClr>
              <a:buSzPts val="3600"/>
              <a:buNone/>
              <a:defRPr sz="3600">
                <a:solidFill>
                  <a:schemeClr val="accent2"/>
                </a:solidFill>
              </a:defRPr>
            </a:lvl2pPr>
            <a:lvl3pPr lvl="2" algn="ctr" rtl="0">
              <a:spcBef>
                <a:spcPts val="0"/>
              </a:spcBef>
              <a:spcAft>
                <a:spcPts val="0"/>
              </a:spcAft>
              <a:buClr>
                <a:schemeClr val="accent2"/>
              </a:buClr>
              <a:buSzPts val="3600"/>
              <a:buNone/>
              <a:defRPr sz="3600">
                <a:solidFill>
                  <a:schemeClr val="accent2"/>
                </a:solidFill>
              </a:defRPr>
            </a:lvl3pPr>
            <a:lvl4pPr lvl="3" algn="ctr" rtl="0">
              <a:spcBef>
                <a:spcPts val="0"/>
              </a:spcBef>
              <a:spcAft>
                <a:spcPts val="0"/>
              </a:spcAft>
              <a:buClr>
                <a:schemeClr val="accent2"/>
              </a:buClr>
              <a:buSzPts val="3600"/>
              <a:buNone/>
              <a:defRPr sz="3600">
                <a:solidFill>
                  <a:schemeClr val="accent2"/>
                </a:solidFill>
              </a:defRPr>
            </a:lvl4pPr>
            <a:lvl5pPr lvl="4" algn="ctr" rtl="0">
              <a:spcBef>
                <a:spcPts val="0"/>
              </a:spcBef>
              <a:spcAft>
                <a:spcPts val="0"/>
              </a:spcAft>
              <a:buClr>
                <a:schemeClr val="accent2"/>
              </a:buClr>
              <a:buSzPts val="3600"/>
              <a:buNone/>
              <a:defRPr sz="3600">
                <a:solidFill>
                  <a:schemeClr val="accent2"/>
                </a:solidFill>
              </a:defRPr>
            </a:lvl5pPr>
            <a:lvl6pPr lvl="5" algn="ctr" rtl="0">
              <a:spcBef>
                <a:spcPts val="0"/>
              </a:spcBef>
              <a:spcAft>
                <a:spcPts val="0"/>
              </a:spcAft>
              <a:buClr>
                <a:schemeClr val="accent2"/>
              </a:buClr>
              <a:buSzPts val="3600"/>
              <a:buNone/>
              <a:defRPr sz="3600">
                <a:solidFill>
                  <a:schemeClr val="accent2"/>
                </a:solidFill>
              </a:defRPr>
            </a:lvl6pPr>
            <a:lvl7pPr lvl="6" algn="ctr" rtl="0">
              <a:spcBef>
                <a:spcPts val="0"/>
              </a:spcBef>
              <a:spcAft>
                <a:spcPts val="0"/>
              </a:spcAft>
              <a:buClr>
                <a:schemeClr val="accent2"/>
              </a:buClr>
              <a:buSzPts val="3600"/>
              <a:buNone/>
              <a:defRPr sz="3600">
                <a:solidFill>
                  <a:schemeClr val="accent2"/>
                </a:solidFill>
              </a:defRPr>
            </a:lvl7pPr>
            <a:lvl8pPr lvl="7" algn="ctr" rtl="0">
              <a:spcBef>
                <a:spcPts val="0"/>
              </a:spcBef>
              <a:spcAft>
                <a:spcPts val="0"/>
              </a:spcAft>
              <a:buClr>
                <a:schemeClr val="accent2"/>
              </a:buClr>
              <a:buSzPts val="3600"/>
              <a:buNone/>
              <a:defRPr sz="3600">
                <a:solidFill>
                  <a:schemeClr val="accent2"/>
                </a:solidFill>
              </a:defRPr>
            </a:lvl8pPr>
            <a:lvl9pPr lvl="8" algn="ctr" rtl="0">
              <a:spcBef>
                <a:spcPts val="0"/>
              </a:spcBef>
              <a:spcAft>
                <a:spcPts val="0"/>
              </a:spcAft>
              <a:buClr>
                <a:schemeClr val="accent2"/>
              </a:buClr>
              <a:buSzPts val="3600"/>
              <a:buNone/>
              <a:defRPr sz="3600">
                <a:solidFill>
                  <a:schemeClr val="accent2"/>
                </a:solidFill>
              </a:defRPr>
            </a:lvl9pPr>
          </a:lstStyle>
          <a:p>
            <a:endParaRPr/>
          </a:p>
        </p:txBody>
      </p:sp>
      <p:sp>
        <p:nvSpPr>
          <p:cNvPr id="161" name="Google Shape;161;p21"/>
          <p:cNvSpPr/>
          <p:nvPr/>
        </p:nvSpPr>
        <p:spPr>
          <a:xfrm flipH="1">
            <a:off x="226985" y="206940"/>
            <a:ext cx="8690031" cy="4729620"/>
          </a:xfrm>
          <a:custGeom>
            <a:avLst/>
            <a:gdLst/>
            <a:ahLst/>
            <a:cxnLst/>
            <a:rect l="l" t="t" r="r" b="b"/>
            <a:pathLst>
              <a:path w="284476" h="182031" fill="none" extrusionOk="0">
                <a:moveTo>
                  <a:pt x="284476" y="174380"/>
                </a:moveTo>
                <a:lnTo>
                  <a:pt x="284476" y="7619"/>
                </a:lnTo>
                <a:cubicBezTo>
                  <a:pt x="280258" y="7619"/>
                  <a:pt x="276824" y="4219"/>
                  <a:pt x="276824" y="1"/>
                </a:cubicBezTo>
                <a:lnTo>
                  <a:pt x="7620" y="1"/>
                </a:lnTo>
                <a:cubicBezTo>
                  <a:pt x="7620" y="4219"/>
                  <a:pt x="4219" y="7619"/>
                  <a:pt x="1" y="7619"/>
                </a:cubicBezTo>
                <a:lnTo>
                  <a:pt x="1" y="174380"/>
                </a:lnTo>
                <a:cubicBezTo>
                  <a:pt x="4219" y="174380"/>
                  <a:pt x="7620" y="177780"/>
                  <a:pt x="7620" y="182031"/>
                </a:cubicBezTo>
                <a:lnTo>
                  <a:pt x="276824" y="182031"/>
                </a:lnTo>
                <a:cubicBezTo>
                  <a:pt x="276824" y="177780"/>
                  <a:pt x="280258" y="174380"/>
                  <a:pt x="284476" y="174380"/>
                </a:cubicBezTo>
                <a:close/>
              </a:path>
            </a:pathLst>
          </a:custGeom>
          <a:noFill/>
          <a:ln w="26975" cap="rnd"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ackground">
  <p:cSld name="SECTION_HEADER_1_3_1_1">
    <p:bg>
      <p:bgPr>
        <a:solidFill>
          <a:schemeClr val="lt2"/>
        </a:solidFill>
        <a:effectLst/>
      </p:bgPr>
    </p:bg>
    <p:spTree>
      <p:nvGrpSpPr>
        <p:cNvPr id="1" name="Shape 162"/>
        <p:cNvGrpSpPr/>
        <p:nvPr/>
      </p:nvGrpSpPr>
      <p:grpSpPr>
        <a:xfrm>
          <a:off x="0" y="0"/>
          <a:ext cx="0" cy="0"/>
          <a:chOff x="0" y="0"/>
          <a:chExt cx="0" cy="0"/>
        </a:xfrm>
      </p:grpSpPr>
      <p:pic>
        <p:nvPicPr>
          <p:cNvPr id="163" name="Google Shape;163;p22"/>
          <p:cNvPicPr preferRelativeResize="0"/>
          <p:nvPr/>
        </p:nvPicPr>
        <p:blipFill>
          <a:blip r:embed="rId2">
            <a:alphaModFix amt="75000"/>
          </a:blip>
          <a:stretch>
            <a:fillRect/>
          </a:stretch>
        </p:blipFill>
        <p:spPr>
          <a:xfrm>
            <a:off x="0" y="1519237"/>
            <a:ext cx="2060450" cy="1984276"/>
          </a:xfrm>
          <a:prstGeom prst="rect">
            <a:avLst/>
          </a:prstGeom>
          <a:noFill/>
          <a:ln>
            <a:noFill/>
          </a:ln>
        </p:spPr>
      </p:pic>
      <p:pic>
        <p:nvPicPr>
          <p:cNvPr id="164" name="Google Shape;164;p22"/>
          <p:cNvPicPr preferRelativeResize="0"/>
          <p:nvPr/>
        </p:nvPicPr>
        <p:blipFill>
          <a:blip r:embed="rId2">
            <a:alphaModFix amt="75000"/>
          </a:blip>
          <a:stretch>
            <a:fillRect/>
          </a:stretch>
        </p:blipFill>
        <p:spPr>
          <a:xfrm rot="10800000">
            <a:off x="7083550" y="1639987"/>
            <a:ext cx="2060450" cy="1984276"/>
          </a:xfrm>
          <a:prstGeom prst="rect">
            <a:avLst/>
          </a:prstGeom>
          <a:noFill/>
          <a:ln>
            <a:noFill/>
          </a:ln>
        </p:spPr>
      </p:pic>
      <p:sp>
        <p:nvSpPr>
          <p:cNvPr id="165" name="Google Shape;165;p22"/>
          <p:cNvSpPr/>
          <p:nvPr/>
        </p:nvSpPr>
        <p:spPr>
          <a:xfrm flipH="1">
            <a:off x="226985" y="206940"/>
            <a:ext cx="8690031" cy="4729620"/>
          </a:xfrm>
          <a:custGeom>
            <a:avLst/>
            <a:gdLst/>
            <a:ahLst/>
            <a:cxnLst/>
            <a:rect l="l" t="t" r="r" b="b"/>
            <a:pathLst>
              <a:path w="284476" h="182031" fill="none" extrusionOk="0">
                <a:moveTo>
                  <a:pt x="284476" y="174380"/>
                </a:moveTo>
                <a:lnTo>
                  <a:pt x="284476" y="7619"/>
                </a:lnTo>
                <a:cubicBezTo>
                  <a:pt x="280258" y="7619"/>
                  <a:pt x="276824" y="4219"/>
                  <a:pt x="276824" y="1"/>
                </a:cubicBezTo>
                <a:lnTo>
                  <a:pt x="7620" y="1"/>
                </a:lnTo>
                <a:cubicBezTo>
                  <a:pt x="7620" y="4219"/>
                  <a:pt x="4219" y="7619"/>
                  <a:pt x="1" y="7619"/>
                </a:cubicBezTo>
                <a:lnTo>
                  <a:pt x="1" y="174380"/>
                </a:lnTo>
                <a:cubicBezTo>
                  <a:pt x="4219" y="174380"/>
                  <a:pt x="7620" y="177780"/>
                  <a:pt x="7620" y="182031"/>
                </a:cubicBezTo>
                <a:lnTo>
                  <a:pt x="276824" y="182031"/>
                </a:lnTo>
                <a:cubicBezTo>
                  <a:pt x="276824" y="177780"/>
                  <a:pt x="280258" y="174380"/>
                  <a:pt x="284476" y="174380"/>
                </a:cubicBezTo>
                <a:close/>
              </a:path>
            </a:pathLst>
          </a:custGeom>
          <a:noFill/>
          <a:ln w="26975" cap="rnd"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2"/>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2"/>
              </a:buClr>
              <a:buSzPts val="2800"/>
              <a:buFont typeface="Libre Baskerville"/>
              <a:buNone/>
              <a:defRPr sz="2800" b="1">
                <a:solidFill>
                  <a:schemeClr val="dk2"/>
                </a:solidFill>
                <a:latin typeface="Libre Baskerville"/>
                <a:ea typeface="Libre Baskerville"/>
                <a:cs typeface="Libre Baskerville"/>
                <a:sym typeface="Libre Baskerville"/>
              </a:defRPr>
            </a:lvl1pPr>
            <a:lvl2pPr lvl="1">
              <a:spcBef>
                <a:spcPts val="0"/>
              </a:spcBef>
              <a:spcAft>
                <a:spcPts val="0"/>
              </a:spcAft>
              <a:buClr>
                <a:schemeClr val="dk2"/>
              </a:buClr>
              <a:buSzPts val="2800"/>
              <a:buNone/>
              <a:defRPr sz="2800">
                <a:solidFill>
                  <a:schemeClr val="dk2"/>
                </a:solidFill>
              </a:defRPr>
            </a:lvl2pPr>
            <a:lvl3pPr lvl="2">
              <a:spcBef>
                <a:spcPts val="0"/>
              </a:spcBef>
              <a:spcAft>
                <a:spcPts val="0"/>
              </a:spcAft>
              <a:buClr>
                <a:schemeClr val="dk2"/>
              </a:buClr>
              <a:buSzPts val="2800"/>
              <a:buNone/>
              <a:defRPr sz="2800">
                <a:solidFill>
                  <a:schemeClr val="dk2"/>
                </a:solidFill>
              </a:defRPr>
            </a:lvl3pPr>
            <a:lvl4pPr lvl="3">
              <a:spcBef>
                <a:spcPts val="0"/>
              </a:spcBef>
              <a:spcAft>
                <a:spcPts val="0"/>
              </a:spcAft>
              <a:buClr>
                <a:schemeClr val="dk2"/>
              </a:buClr>
              <a:buSzPts val="2800"/>
              <a:buNone/>
              <a:defRPr sz="2800">
                <a:solidFill>
                  <a:schemeClr val="dk2"/>
                </a:solidFill>
              </a:defRPr>
            </a:lvl4pPr>
            <a:lvl5pPr lvl="4">
              <a:spcBef>
                <a:spcPts val="0"/>
              </a:spcBef>
              <a:spcAft>
                <a:spcPts val="0"/>
              </a:spcAft>
              <a:buClr>
                <a:schemeClr val="dk2"/>
              </a:buClr>
              <a:buSzPts val="2800"/>
              <a:buNone/>
              <a:defRPr sz="2800">
                <a:solidFill>
                  <a:schemeClr val="dk2"/>
                </a:solidFill>
              </a:defRPr>
            </a:lvl5pPr>
            <a:lvl6pPr lvl="5">
              <a:spcBef>
                <a:spcPts val="0"/>
              </a:spcBef>
              <a:spcAft>
                <a:spcPts val="0"/>
              </a:spcAft>
              <a:buClr>
                <a:schemeClr val="dk2"/>
              </a:buClr>
              <a:buSzPts val="2800"/>
              <a:buNone/>
              <a:defRPr sz="2800">
                <a:solidFill>
                  <a:schemeClr val="dk2"/>
                </a:solidFill>
              </a:defRPr>
            </a:lvl6pPr>
            <a:lvl7pPr lvl="6">
              <a:spcBef>
                <a:spcPts val="0"/>
              </a:spcBef>
              <a:spcAft>
                <a:spcPts val="0"/>
              </a:spcAft>
              <a:buClr>
                <a:schemeClr val="dk2"/>
              </a:buClr>
              <a:buSzPts val="2800"/>
              <a:buNone/>
              <a:defRPr sz="2800">
                <a:solidFill>
                  <a:schemeClr val="dk2"/>
                </a:solidFill>
              </a:defRPr>
            </a:lvl7pPr>
            <a:lvl8pPr lvl="7">
              <a:spcBef>
                <a:spcPts val="0"/>
              </a:spcBef>
              <a:spcAft>
                <a:spcPts val="0"/>
              </a:spcAft>
              <a:buClr>
                <a:schemeClr val="dk2"/>
              </a:buClr>
              <a:buSzPts val="2800"/>
              <a:buNone/>
              <a:defRPr sz="2800">
                <a:solidFill>
                  <a:schemeClr val="dk2"/>
                </a:solidFill>
              </a:defRPr>
            </a:lvl8pPr>
            <a:lvl9pPr lvl="8">
              <a:spcBef>
                <a:spcPts val="0"/>
              </a:spcBef>
              <a:spcAft>
                <a:spcPts val="0"/>
              </a:spcAft>
              <a:buClr>
                <a:schemeClr val="dk2"/>
              </a:buClr>
              <a:buSzPts val="2800"/>
              <a:buNone/>
              <a:defRPr sz="2800">
                <a:solidFill>
                  <a:schemeClr val="dk2"/>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2"/>
              </a:buClr>
              <a:buSzPts val="1800"/>
              <a:buFont typeface="Roboto"/>
              <a:buChar char="●"/>
              <a:defRPr sz="1800">
                <a:solidFill>
                  <a:schemeClr val="dk2"/>
                </a:solidFill>
                <a:latin typeface="Roboto"/>
                <a:ea typeface="Roboto"/>
                <a:cs typeface="Roboto"/>
                <a:sym typeface="Roboto"/>
              </a:defRPr>
            </a:lvl1pPr>
            <a:lvl2pPr marL="914400" lvl="1" indent="-342900">
              <a:lnSpc>
                <a:spcPct val="115000"/>
              </a:lnSpc>
              <a:spcBef>
                <a:spcPts val="1600"/>
              </a:spcBef>
              <a:spcAft>
                <a:spcPts val="0"/>
              </a:spcAft>
              <a:buClr>
                <a:schemeClr val="dk2"/>
              </a:buClr>
              <a:buSzPts val="1800"/>
              <a:buFont typeface="Roboto"/>
              <a:buChar char="○"/>
              <a:defRPr sz="1800">
                <a:solidFill>
                  <a:schemeClr val="dk2"/>
                </a:solidFill>
                <a:latin typeface="Roboto"/>
                <a:ea typeface="Roboto"/>
                <a:cs typeface="Roboto"/>
                <a:sym typeface="Roboto"/>
              </a:defRPr>
            </a:lvl2pPr>
            <a:lvl3pPr marL="1371600" lvl="2" indent="-342900">
              <a:lnSpc>
                <a:spcPct val="115000"/>
              </a:lnSpc>
              <a:spcBef>
                <a:spcPts val="1600"/>
              </a:spcBef>
              <a:spcAft>
                <a:spcPts val="0"/>
              </a:spcAft>
              <a:buClr>
                <a:schemeClr val="dk2"/>
              </a:buClr>
              <a:buSzPts val="1800"/>
              <a:buFont typeface="Roboto"/>
              <a:buChar char="■"/>
              <a:defRPr sz="1800">
                <a:solidFill>
                  <a:schemeClr val="dk2"/>
                </a:solidFill>
                <a:latin typeface="Roboto"/>
                <a:ea typeface="Roboto"/>
                <a:cs typeface="Roboto"/>
                <a:sym typeface="Roboto"/>
              </a:defRPr>
            </a:lvl3pPr>
            <a:lvl4pPr marL="1828800" lvl="3" indent="-342900">
              <a:lnSpc>
                <a:spcPct val="115000"/>
              </a:lnSpc>
              <a:spcBef>
                <a:spcPts val="1600"/>
              </a:spcBef>
              <a:spcAft>
                <a:spcPts val="0"/>
              </a:spcAft>
              <a:buClr>
                <a:schemeClr val="dk2"/>
              </a:buClr>
              <a:buSzPts val="1800"/>
              <a:buFont typeface="Roboto"/>
              <a:buChar char="●"/>
              <a:defRPr sz="1800">
                <a:solidFill>
                  <a:schemeClr val="dk2"/>
                </a:solidFill>
                <a:latin typeface="Roboto"/>
                <a:ea typeface="Roboto"/>
                <a:cs typeface="Roboto"/>
                <a:sym typeface="Roboto"/>
              </a:defRPr>
            </a:lvl4pPr>
            <a:lvl5pPr marL="2286000" lvl="4" indent="-342900">
              <a:lnSpc>
                <a:spcPct val="115000"/>
              </a:lnSpc>
              <a:spcBef>
                <a:spcPts val="1600"/>
              </a:spcBef>
              <a:spcAft>
                <a:spcPts val="0"/>
              </a:spcAft>
              <a:buClr>
                <a:schemeClr val="dk2"/>
              </a:buClr>
              <a:buSzPts val="1800"/>
              <a:buFont typeface="Roboto"/>
              <a:buChar char="○"/>
              <a:defRPr sz="1800">
                <a:solidFill>
                  <a:schemeClr val="dk2"/>
                </a:solidFill>
                <a:latin typeface="Roboto"/>
                <a:ea typeface="Roboto"/>
                <a:cs typeface="Roboto"/>
                <a:sym typeface="Roboto"/>
              </a:defRPr>
            </a:lvl5pPr>
            <a:lvl6pPr marL="2743200" lvl="5" indent="-342900">
              <a:lnSpc>
                <a:spcPct val="115000"/>
              </a:lnSpc>
              <a:spcBef>
                <a:spcPts val="1600"/>
              </a:spcBef>
              <a:spcAft>
                <a:spcPts val="0"/>
              </a:spcAft>
              <a:buClr>
                <a:schemeClr val="dk2"/>
              </a:buClr>
              <a:buSzPts val="1800"/>
              <a:buFont typeface="Roboto"/>
              <a:buChar char="■"/>
              <a:defRPr sz="1800">
                <a:solidFill>
                  <a:schemeClr val="dk2"/>
                </a:solidFill>
                <a:latin typeface="Roboto"/>
                <a:ea typeface="Roboto"/>
                <a:cs typeface="Roboto"/>
                <a:sym typeface="Roboto"/>
              </a:defRPr>
            </a:lvl6pPr>
            <a:lvl7pPr marL="3200400" lvl="6" indent="-342900">
              <a:lnSpc>
                <a:spcPct val="115000"/>
              </a:lnSpc>
              <a:spcBef>
                <a:spcPts val="1600"/>
              </a:spcBef>
              <a:spcAft>
                <a:spcPts val="0"/>
              </a:spcAft>
              <a:buClr>
                <a:schemeClr val="dk2"/>
              </a:buClr>
              <a:buSzPts val="1800"/>
              <a:buFont typeface="Roboto"/>
              <a:buChar char="●"/>
              <a:defRPr sz="1800">
                <a:solidFill>
                  <a:schemeClr val="dk2"/>
                </a:solidFill>
                <a:latin typeface="Roboto"/>
                <a:ea typeface="Roboto"/>
                <a:cs typeface="Roboto"/>
                <a:sym typeface="Roboto"/>
              </a:defRPr>
            </a:lvl7pPr>
            <a:lvl8pPr marL="3657600" lvl="7" indent="-342900">
              <a:lnSpc>
                <a:spcPct val="115000"/>
              </a:lnSpc>
              <a:spcBef>
                <a:spcPts val="1600"/>
              </a:spcBef>
              <a:spcAft>
                <a:spcPts val="0"/>
              </a:spcAft>
              <a:buClr>
                <a:schemeClr val="dk2"/>
              </a:buClr>
              <a:buSzPts val="1800"/>
              <a:buFont typeface="Roboto"/>
              <a:buChar char="○"/>
              <a:defRPr sz="1800">
                <a:solidFill>
                  <a:schemeClr val="dk2"/>
                </a:solidFill>
                <a:latin typeface="Roboto"/>
                <a:ea typeface="Roboto"/>
                <a:cs typeface="Roboto"/>
                <a:sym typeface="Roboto"/>
              </a:defRPr>
            </a:lvl8pPr>
            <a:lvl9pPr marL="4114800" lvl="8" indent="-342900">
              <a:lnSpc>
                <a:spcPct val="115000"/>
              </a:lnSpc>
              <a:spcBef>
                <a:spcPts val="1600"/>
              </a:spcBef>
              <a:spcAft>
                <a:spcPts val="1600"/>
              </a:spcAft>
              <a:buClr>
                <a:schemeClr val="dk2"/>
              </a:buClr>
              <a:buSzPts val="1800"/>
              <a:buFont typeface="Roboto"/>
              <a:buChar char="■"/>
              <a:defRPr sz="1800">
                <a:solidFill>
                  <a:schemeClr val="dk2"/>
                </a:solidFill>
                <a:latin typeface="Roboto"/>
                <a:ea typeface="Roboto"/>
                <a:cs typeface="Roboto"/>
                <a:sym typeface="Roboto"/>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8" r:id="rId3"/>
    <p:sldLayoutId id="2147483659" r:id="rId4"/>
    <p:sldLayoutId id="2147483661" r:id="rId5"/>
    <p:sldLayoutId id="2147483663" r:id="rId6"/>
    <p:sldLayoutId id="2147483664" r:id="rId7"/>
    <p:sldLayoutId id="2147483667" r:id="rId8"/>
    <p:sldLayoutId id="2147483668" r:id="rId9"/>
    <p:sldLayoutId id="2147483669"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mahmoud_3252@limu.edu.ly"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5.jpg"/><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41"/>
        <p:cNvGrpSpPr/>
        <p:nvPr/>
      </p:nvGrpSpPr>
      <p:grpSpPr>
        <a:xfrm>
          <a:off x="0" y="0"/>
          <a:ext cx="0" cy="0"/>
          <a:chOff x="0" y="0"/>
          <a:chExt cx="0" cy="0"/>
        </a:xfrm>
      </p:grpSpPr>
      <p:sp>
        <p:nvSpPr>
          <p:cNvPr id="442" name="Google Shape;442;p42"/>
          <p:cNvSpPr txBox="1">
            <a:spLocks noGrp="1"/>
          </p:cNvSpPr>
          <p:nvPr>
            <p:ph type="ctrTitle"/>
          </p:nvPr>
        </p:nvSpPr>
        <p:spPr>
          <a:xfrm>
            <a:off x="4228725" y="1288138"/>
            <a:ext cx="4200900" cy="1850700"/>
          </a:xfrm>
          <a:prstGeom prst="rect">
            <a:avLst/>
          </a:prstGeom>
        </p:spPr>
        <p:txBody>
          <a:bodyPr spcFirstLastPara="1" wrap="square" lIns="91425" tIns="91425" rIns="91425" bIns="91425" anchor="ctr" anchorCtr="0">
            <a:noAutofit/>
          </a:bodyPr>
          <a:lstStyle/>
          <a:p>
            <a:pPr lvl="0" algn="ctr"/>
            <a:r>
              <a:rPr lang="en-US" sz="2400" b="0" dirty="0"/>
              <a:t>The Importance of Literature in Research</a:t>
            </a:r>
            <a:endParaRPr sz="2400" dirty="0">
              <a:solidFill>
                <a:schemeClr val="dk2"/>
              </a:solidFill>
            </a:endParaRPr>
          </a:p>
        </p:txBody>
      </p:sp>
      <p:sp>
        <p:nvSpPr>
          <p:cNvPr id="443" name="Google Shape;443;p42"/>
          <p:cNvSpPr txBox="1">
            <a:spLocks noGrp="1"/>
          </p:cNvSpPr>
          <p:nvPr>
            <p:ph type="subTitle" idx="1"/>
          </p:nvPr>
        </p:nvSpPr>
        <p:spPr>
          <a:xfrm>
            <a:off x="4669468" y="3056447"/>
            <a:ext cx="3980695" cy="1328555"/>
          </a:xfrm>
          <a:prstGeom prst="rect">
            <a:avLst/>
          </a:prstGeom>
        </p:spPr>
        <p:txBody>
          <a:bodyPr spcFirstLastPara="1" wrap="square" lIns="91425" tIns="91425" rIns="91425" bIns="91425" anchor="t" anchorCtr="0">
            <a:noAutofit/>
          </a:bodyPr>
          <a:lstStyle/>
          <a:p>
            <a:pPr marL="0" lvl="0" indent="0" algn="l"/>
            <a:r>
              <a:rPr lang="en-US" dirty="0" smtClean="0"/>
              <a:t>By</a:t>
            </a:r>
            <a:r>
              <a:rPr lang="en-US" smtClean="0"/>
              <a:t>: </a:t>
            </a:r>
            <a:r>
              <a:rPr lang="en-US"/>
              <a:t>Mahmoud </a:t>
            </a:r>
            <a:r>
              <a:rPr lang="en-US" smtClean="0"/>
              <a:t>Ahdash</a:t>
            </a:r>
          </a:p>
          <a:p>
            <a:pPr marL="0" lvl="0" indent="0" algn="l"/>
            <a:r>
              <a:rPr lang="en-US" smtClean="0"/>
              <a:t>ID:3252</a:t>
            </a:r>
            <a:endParaRPr lang="en-US" dirty="0" smtClean="0"/>
          </a:p>
          <a:p>
            <a:pPr marL="0" lvl="0" indent="0" algn="l"/>
            <a:r>
              <a:rPr lang="en-US" dirty="0" smtClean="0"/>
              <a:t>Email : </a:t>
            </a:r>
            <a:r>
              <a:rPr lang="en-US" dirty="0">
                <a:hlinkClick r:id="rId3"/>
              </a:rPr>
              <a:t>mahmoud_3252@limu.edu.ly</a:t>
            </a:r>
            <a:endParaRPr dirty="0"/>
          </a:p>
        </p:txBody>
      </p:sp>
      <p:grpSp>
        <p:nvGrpSpPr>
          <p:cNvPr id="444" name="Google Shape;444;p42"/>
          <p:cNvGrpSpPr/>
          <p:nvPr/>
        </p:nvGrpSpPr>
        <p:grpSpPr>
          <a:xfrm>
            <a:off x="637993" y="2365488"/>
            <a:ext cx="4048654" cy="2351539"/>
            <a:chOff x="953187" y="2352950"/>
            <a:chExt cx="4174300" cy="2424517"/>
          </a:xfrm>
        </p:grpSpPr>
        <p:sp>
          <p:nvSpPr>
            <p:cNvPr id="445" name="Google Shape;445;p42"/>
            <p:cNvSpPr/>
            <p:nvPr/>
          </p:nvSpPr>
          <p:spPr>
            <a:xfrm>
              <a:off x="953187" y="4251247"/>
              <a:ext cx="4174300" cy="526220"/>
            </a:xfrm>
            <a:custGeom>
              <a:avLst/>
              <a:gdLst/>
              <a:ahLst/>
              <a:cxnLst/>
              <a:rect l="l" t="t" r="r" b="b"/>
              <a:pathLst>
                <a:path w="166972" h="15234" extrusionOk="0">
                  <a:moveTo>
                    <a:pt x="83486" y="1"/>
                  </a:moveTo>
                  <a:cubicBezTo>
                    <a:pt x="37370" y="1"/>
                    <a:pt x="1" y="3411"/>
                    <a:pt x="1" y="7617"/>
                  </a:cubicBezTo>
                  <a:cubicBezTo>
                    <a:pt x="1" y="11823"/>
                    <a:pt x="37370" y="15233"/>
                    <a:pt x="83486" y="15233"/>
                  </a:cubicBezTo>
                  <a:cubicBezTo>
                    <a:pt x="129602" y="15233"/>
                    <a:pt x="166971" y="11823"/>
                    <a:pt x="166971" y="7617"/>
                  </a:cubicBezTo>
                  <a:cubicBezTo>
                    <a:pt x="166971" y="3411"/>
                    <a:pt x="129602" y="1"/>
                    <a:pt x="83486"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 name="Google Shape;446;p42"/>
            <p:cNvSpPr/>
            <p:nvPr/>
          </p:nvSpPr>
          <p:spPr>
            <a:xfrm>
              <a:off x="3151725" y="3745425"/>
              <a:ext cx="1626850" cy="696250"/>
            </a:xfrm>
            <a:custGeom>
              <a:avLst/>
              <a:gdLst/>
              <a:ahLst/>
              <a:cxnLst/>
              <a:rect l="l" t="t" r="r" b="b"/>
              <a:pathLst>
                <a:path w="65074" h="27850" extrusionOk="0">
                  <a:moveTo>
                    <a:pt x="1" y="1"/>
                  </a:moveTo>
                  <a:lnTo>
                    <a:pt x="1" y="27850"/>
                  </a:lnTo>
                  <a:lnTo>
                    <a:pt x="65073" y="27850"/>
                  </a:lnTo>
                  <a:lnTo>
                    <a:pt x="65073" y="25025"/>
                  </a:lnTo>
                  <a:lnTo>
                    <a:pt x="56808" y="25025"/>
                  </a:lnTo>
                  <a:lnTo>
                    <a:pt x="56808" y="2825"/>
                  </a:lnTo>
                  <a:lnTo>
                    <a:pt x="65073" y="2825"/>
                  </a:lnTo>
                  <a:lnTo>
                    <a:pt x="65073"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 name="Google Shape;447;p42"/>
            <p:cNvSpPr/>
            <p:nvPr/>
          </p:nvSpPr>
          <p:spPr>
            <a:xfrm>
              <a:off x="1524925" y="3745425"/>
              <a:ext cx="1626825" cy="696250"/>
            </a:xfrm>
            <a:custGeom>
              <a:avLst/>
              <a:gdLst/>
              <a:ahLst/>
              <a:cxnLst/>
              <a:rect l="l" t="t" r="r" b="b"/>
              <a:pathLst>
                <a:path w="65073" h="27850" extrusionOk="0">
                  <a:moveTo>
                    <a:pt x="0" y="1"/>
                  </a:moveTo>
                  <a:lnTo>
                    <a:pt x="0" y="27850"/>
                  </a:lnTo>
                  <a:lnTo>
                    <a:pt x="65073" y="27850"/>
                  </a:lnTo>
                  <a:lnTo>
                    <a:pt x="65073"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 name="Google Shape;448;p42"/>
            <p:cNvSpPr/>
            <p:nvPr/>
          </p:nvSpPr>
          <p:spPr>
            <a:xfrm>
              <a:off x="1371125" y="3745425"/>
              <a:ext cx="308125" cy="696250"/>
            </a:xfrm>
            <a:custGeom>
              <a:avLst/>
              <a:gdLst/>
              <a:ahLst/>
              <a:cxnLst/>
              <a:rect l="l" t="t" r="r" b="b"/>
              <a:pathLst>
                <a:path w="12325" h="27850" extrusionOk="0">
                  <a:moveTo>
                    <a:pt x="6152" y="1"/>
                  </a:moveTo>
                  <a:cubicBezTo>
                    <a:pt x="2763" y="1"/>
                    <a:pt x="1" y="6236"/>
                    <a:pt x="1" y="13936"/>
                  </a:cubicBezTo>
                  <a:cubicBezTo>
                    <a:pt x="1" y="21615"/>
                    <a:pt x="2763" y="27850"/>
                    <a:pt x="6152" y="27850"/>
                  </a:cubicBezTo>
                  <a:cubicBezTo>
                    <a:pt x="9563" y="27850"/>
                    <a:pt x="12325" y="21615"/>
                    <a:pt x="12325" y="13936"/>
                  </a:cubicBezTo>
                  <a:cubicBezTo>
                    <a:pt x="12325" y="6236"/>
                    <a:pt x="9563" y="1"/>
                    <a:pt x="615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 name="Google Shape;449;p42"/>
            <p:cNvSpPr/>
            <p:nvPr/>
          </p:nvSpPr>
          <p:spPr>
            <a:xfrm>
              <a:off x="2992725" y="3745425"/>
              <a:ext cx="307600" cy="696250"/>
            </a:xfrm>
            <a:custGeom>
              <a:avLst/>
              <a:gdLst/>
              <a:ahLst/>
              <a:cxnLst/>
              <a:rect l="l" t="t" r="r" b="b"/>
              <a:pathLst>
                <a:path w="12304" h="27850" extrusionOk="0">
                  <a:moveTo>
                    <a:pt x="6152" y="1"/>
                  </a:moveTo>
                  <a:cubicBezTo>
                    <a:pt x="2741" y="1"/>
                    <a:pt x="0" y="6236"/>
                    <a:pt x="0" y="13936"/>
                  </a:cubicBezTo>
                  <a:cubicBezTo>
                    <a:pt x="0" y="21615"/>
                    <a:pt x="2741" y="27850"/>
                    <a:pt x="6152" y="27850"/>
                  </a:cubicBezTo>
                  <a:cubicBezTo>
                    <a:pt x="9541" y="27850"/>
                    <a:pt x="12303" y="21615"/>
                    <a:pt x="12303" y="13936"/>
                  </a:cubicBezTo>
                  <a:cubicBezTo>
                    <a:pt x="12303" y="6236"/>
                    <a:pt x="9541" y="1"/>
                    <a:pt x="615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 name="Google Shape;450;p42"/>
            <p:cNvSpPr/>
            <p:nvPr/>
          </p:nvSpPr>
          <p:spPr>
            <a:xfrm>
              <a:off x="3099950" y="3816050"/>
              <a:ext cx="245350" cy="555025"/>
            </a:xfrm>
            <a:custGeom>
              <a:avLst/>
              <a:gdLst/>
              <a:ahLst/>
              <a:cxnLst/>
              <a:rect l="l" t="t" r="r" b="b"/>
              <a:pathLst>
                <a:path w="9814" h="22201" extrusionOk="0">
                  <a:moveTo>
                    <a:pt x="4917" y="0"/>
                  </a:moveTo>
                  <a:cubicBezTo>
                    <a:pt x="2197" y="0"/>
                    <a:pt x="0" y="4980"/>
                    <a:pt x="0" y="11111"/>
                  </a:cubicBezTo>
                  <a:cubicBezTo>
                    <a:pt x="0" y="17241"/>
                    <a:pt x="2197" y="22200"/>
                    <a:pt x="4917" y="22200"/>
                  </a:cubicBezTo>
                  <a:cubicBezTo>
                    <a:pt x="7617" y="22200"/>
                    <a:pt x="9814" y="17241"/>
                    <a:pt x="9814" y="11111"/>
                  </a:cubicBezTo>
                  <a:cubicBezTo>
                    <a:pt x="9814" y="4980"/>
                    <a:pt x="7617" y="0"/>
                    <a:pt x="491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 name="Google Shape;451;p42"/>
            <p:cNvSpPr/>
            <p:nvPr/>
          </p:nvSpPr>
          <p:spPr>
            <a:xfrm>
              <a:off x="3222875" y="3816050"/>
              <a:ext cx="1497100" cy="555025"/>
            </a:xfrm>
            <a:custGeom>
              <a:avLst/>
              <a:gdLst/>
              <a:ahLst/>
              <a:cxnLst/>
              <a:rect l="l" t="t" r="r" b="b"/>
              <a:pathLst>
                <a:path w="59884" h="22201" extrusionOk="0">
                  <a:moveTo>
                    <a:pt x="0" y="0"/>
                  </a:moveTo>
                  <a:lnTo>
                    <a:pt x="0" y="22200"/>
                  </a:lnTo>
                  <a:lnTo>
                    <a:pt x="59884" y="22200"/>
                  </a:lnTo>
                  <a:cubicBezTo>
                    <a:pt x="58587" y="22200"/>
                    <a:pt x="57519" y="17241"/>
                    <a:pt x="57519" y="11111"/>
                  </a:cubicBezTo>
                  <a:cubicBezTo>
                    <a:pt x="57519" y="4980"/>
                    <a:pt x="58587" y="0"/>
                    <a:pt x="5988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 name="Google Shape;452;p42"/>
            <p:cNvSpPr/>
            <p:nvPr/>
          </p:nvSpPr>
          <p:spPr>
            <a:xfrm>
              <a:off x="4753950" y="3745425"/>
              <a:ext cx="49200" cy="70650"/>
            </a:xfrm>
            <a:custGeom>
              <a:avLst/>
              <a:gdLst/>
              <a:ahLst/>
              <a:cxnLst/>
              <a:rect l="l" t="t" r="r" b="b"/>
              <a:pathLst>
                <a:path w="1968" h="2826" extrusionOk="0">
                  <a:moveTo>
                    <a:pt x="984" y="1"/>
                  </a:moveTo>
                  <a:cubicBezTo>
                    <a:pt x="440" y="1"/>
                    <a:pt x="1" y="628"/>
                    <a:pt x="1" y="1423"/>
                  </a:cubicBezTo>
                  <a:cubicBezTo>
                    <a:pt x="1" y="2198"/>
                    <a:pt x="440" y="2825"/>
                    <a:pt x="984" y="2825"/>
                  </a:cubicBezTo>
                  <a:cubicBezTo>
                    <a:pt x="1528" y="2825"/>
                    <a:pt x="1968" y="2198"/>
                    <a:pt x="1968" y="1423"/>
                  </a:cubicBezTo>
                  <a:cubicBezTo>
                    <a:pt x="1968" y="628"/>
                    <a:pt x="1528" y="1"/>
                    <a:pt x="98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 name="Google Shape;453;p42"/>
            <p:cNvSpPr/>
            <p:nvPr/>
          </p:nvSpPr>
          <p:spPr>
            <a:xfrm>
              <a:off x="4753950" y="4371050"/>
              <a:ext cx="49200" cy="70625"/>
            </a:xfrm>
            <a:custGeom>
              <a:avLst/>
              <a:gdLst/>
              <a:ahLst/>
              <a:cxnLst/>
              <a:rect l="l" t="t" r="r" b="b"/>
              <a:pathLst>
                <a:path w="1968" h="2825" extrusionOk="0">
                  <a:moveTo>
                    <a:pt x="984" y="0"/>
                  </a:moveTo>
                  <a:cubicBezTo>
                    <a:pt x="440" y="0"/>
                    <a:pt x="1" y="628"/>
                    <a:pt x="1" y="1423"/>
                  </a:cubicBezTo>
                  <a:cubicBezTo>
                    <a:pt x="1" y="2197"/>
                    <a:pt x="440" y="2825"/>
                    <a:pt x="984" y="2825"/>
                  </a:cubicBezTo>
                  <a:cubicBezTo>
                    <a:pt x="1528" y="2825"/>
                    <a:pt x="1968" y="2197"/>
                    <a:pt x="1968" y="1423"/>
                  </a:cubicBezTo>
                  <a:cubicBezTo>
                    <a:pt x="1968" y="628"/>
                    <a:pt x="1528" y="0"/>
                    <a:pt x="98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 name="Google Shape;454;p42"/>
            <p:cNvSpPr/>
            <p:nvPr/>
          </p:nvSpPr>
          <p:spPr>
            <a:xfrm>
              <a:off x="3345275" y="3941600"/>
              <a:ext cx="205075" cy="320675"/>
            </a:xfrm>
            <a:custGeom>
              <a:avLst/>
              <a:gdLst/>
              <a:ahLst/>
              <a:cxnLst/>
              <a:rect l="l" t="t" r="r" b="b"/>
              <a:pathLst>
                <a:path w="8203" h="12827" extrusionOk="0">
                  <a:moveTo>
                    <a:pt x="1" y="0"/>
                  </a:moveTo>
                  <a:lnTo>
                    <a:pt x="1" y="12826"/>
                  </a:lnTo>
                  <a:lnTo>
                    <a:pt x="4102" y="9123"/>
                  </a:lnTo>
                  <a:lnTo>
                    <a:pt x="8203" y="12826"/>
                  </a:lnTo>
                  <a:lnTo>
                    <a:pt x="8203" y="0"/>
                  </a:lnTo>
                  <a:close/>
                </a:path>
              </a:pathLst>
            </a:custGeom>
            <a:solidFill>
              <a:srgbClr val="EF53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 name="Google Shape;455;p42"/>
            <p:cNvSpPr/>
            <p:nvPr/>
          </p:nvSpPr>
          <p:spPr>
            <a:xfrm>
              <a:off x="2862975" y="3049200"/>
              <a:ext cx="1626850" cy="696250"/>
            </a:xfrm>
            <a:custGeom>
              <a:avLst/>
              <a:gdLst/>
              <a:ahLst/>
              <a:cxnLst/>
              <a:rect l="l" t="t" r="r" b="b"/>
              <a:pathLst>
                <a:path w="65074" h="27850" extrusionOk="0">
                  <a:moveTo>
                    <a:pt x="1" y="0"/>
                  </a:moveTo>
                  <a:lnTo>
                    <a:pt x="1" y="27850"/>
                  </a:lnTo>
                  <a:lnTo>
                    <a:pt x="65073" y="27850"/>
                  </a:lnTo>
                  <a:lnTo>
                    <a:pt x="65073" y="25025"/>
                  </a:lnTo>
                  <a:lnTo>
                    <a:pt x="56809" y="25025"/>
                  </a:lnTo>
                  <a:lnTo>
                    <a:pt x="56809" y="2825"/>
                  </a:lnTo>
                  <a:lnTo>
                    <a:pt x="65073" y="2825"/>
                  </a:lnTo>
                  <a:lnTo>
                    <a:pt x="65073" y="0"/>
                  </a:lnTo>
                  <a:close/>
                </a:path>
              </a:pathLst>
            </a:custGeom>
            <a:solidFill>
              <a:srgbClr val="9B742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 name="Google Shape;456;p42"/>
            <p:cNvSpPr/>
            <p:nvPr/>
          </p:nvSpPr>
          <p:spPr>
            <a:xfrm>
              <a:off x="1236175" y="3049200"/>
              <a:ext cx="1626825" cy="696250"/>
            </a:xfrm>
            <a:custGeom>
              <a:avLst/>
              <a:gdLst/>
              <a:ahLst/>
              <a:cxnLst/>
              <a:rect l="l" t="t" r="r" b="b"/>
              <a:pathLst>
                <a:path w="65073" h="27850" extrusionOk="0">
                  <a:moveTo>
                    <a:pt x="1" y="0"/>
                  </a:moveTo>
                  <a:lnTo>
                    <a:pt x="1" y="27850"/>
                  </a:lnTo>
                  <a:lnTo>
                    <a:pt x="65073" y="27850"/>
                  </a:lnTo>
                  <a:lnTo>
                    <a:pt x="65073"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 name="Google Shape;457;p42"/>
            <p:cNvSpPr/>
            <p:nvPr/>
          </p:nvSpPr>
          <p:spPr>
            <a:xfrm>
              <a:off x="1082375" y="3049200"/>
              <a:ext cx="307625" cy="696250"/>
            </a:xfrm>
            <a:custGeom>
              <a:avLst/>
              <a:gdLst/>
              <a:ahLst/>
              <a:cxnLst/>
              <a:rect l="l" t="t" r="r" b="b"/>
              <a:pathLst>
                <a:path w="12305" h="27850" extrusionOk="0">
                  <a:moveTo>
                    <a:pt x="6153" y="0"/>
                  </a:moveTo>
                  <a:cubicBezTo>
                    <a:pt x="2763" y="0"/>
                    <a:pt x="1" y="6236"/>
                    <a:pt x="1" y="13915"/>
                  </a:cubicBezTo>
                  <a:cubicBezTo>
                    <a:pt x="1" y="21614"/>
                    <a:pt x="2763" y="27850"/>
                    <a:pt x="6153" y="27850"/>
                  </a:cubicBezTo>
                  <a:cubicBezTo>
                    <a:pt x="9563" y="27850"/>
                    <a:pt x="12304" y="21614"/>
                    <a:pt x="12304" y="13915"/>
                  </a:cubicBezTo>
                  <a:cubicBezTo>
                    <a:pt x="12304" y="6236"/>
                    <a:pt x="9563" y="0"/>
                    <a:pt x="615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 name="Google Shape;458;p42"/>
            <p:cNvSpPr/>
            <p:nvPr/>
          </p:nvSpPr>
          <p:spPr>
            <a:xfrm>
              <a:off x="2703450" y="3049200"/>
              <a:ext cx="308125" cy="696250"/>
            </a:xfrm>
            <a:custGeom>
              <a:avLst/>
              <a:gdLst/>
              <a:ahLst/>
              <a:cxnLst/>
              <a:rect l="l" t="t" r="r" b="b"/>
              <a:pathLst>
                <a:path w="12325" h="27850" extrusionOk="0">
                  <a:moveTo>
                    <a:pt x="6173" y="0"/>
                  </a:moveTo>
                  <a:cubicBezTo>
                    <a:pt x="2762" y="0"/>
                    <a:pt x="0" y="6236"/>
                    <a:pt x="0" y="13915"/>
                  </a:cubicBezTo>
                  <a:cubicBezTo>
                    <a:pt x="0" y="21614"/>
                    <a:pt x="2762" y="27850"/>
                    <a:pt x="6173" y="27850"/>
                  </a:cubicBezTo>
                  <a:cubicBezTo>
                    <a:pt x="9562" y="27850"/>
                    <a:pt x="12324" y="21614"/>
                    <a:pt x="12324" y="13915"/>
                  </a:cubicBezTo>
                  <a:cubicBezTo>
                    <a:pt x="12324" y="6236"/>
                    <a:pt x="9562" y="0"/>
                    <a:pt x="6173" y="0"/>
                  </a:cubicBezTo>
                  <a:close/>
                </a:path>
              </a:pathLst>
            </a:custGeom>
            <a:solidFill>
              <a:srgbClr val="9B742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 name="Google Shape;459;p42"/>
            <p:cNvSpPr/>
            <p:nvPr/>
          </p:nvSpPr>
          <p:spPr>
            <a:xfrm>
              <a:off x="2811200" y="3119825"/>
              <a:ext cx="245350" cy="555000"/>
            </a:xfrm>
            <a:custGeom>
              <a:avLst/>
              <a:gdLst/>
              <a:ahLst/>
              <a:cxnLst/>
              <a:rect l="l" t="t" r="r" b="b"/>
              <a:pathLst>
                <a:path w="9814" h="22200" extrusionOk="0">
                  <a:moveTo>
                    <a:pt x="4897" y="0"/>
                  </a:moveTo>
                  <a:cubicBezTo>
                    <a:pt x="2198" y="0"/>
                    <a:pt x="1" y="4959"/>
                    <a:pt x="1" y="11090"/>
                  </a:cubicBezTo>
                  <a:cubicBezTo>
                    <a:pt x="1" y="17220"/>
                    <a:pt x="2198" y="22200"/>
                    <a:pt x="4897" y="22200"/>
                  </a:cubicBezTo>
                  <a:cubicBezTo>
                    <a:pt x="7617" y="22200"/>
                    <a:pt x="9814" y="17220"/>
                    <a:pt x="9814" y="11090"/>
                  </a:cubicBezTo>
                  <a:cubicBezTo>
                    <a:pt x="9814" y="4959"/>
                    <a:pt x="7617" y="0"/>
                    <a:pt x="4897" y="0"/>
                  </a:cubicBezTo>
                  <a:close/>
                </a:path>
              </a:pathLst>
            </a:custGeom>
            <a:solidFill>
              <a:srgbClr val="FFF9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 name="Google Shape;460;p42"/>
            <p:cNvSpPr/>
            <p:nvPr/>
          </p:nvSpPr>
          <p:spPr>
            <a:xfrm>
              <a:off x="2933600" y="3119825"/>
              <a:ext cx="1497125" cy="555000"/>
            </a:xfrm>
            <a:custGeom>
              <a:avLst/>
              <a:gdLst/>
              <a:ahLst/>
              <a:cxnLst/>
              <a:rect l="l" t="t" r="r" b="b"/>
              <a:pathLst>
                <a:path w="59885" h="22200" extrusionOk="0">
                  <a:moveTo>
                    <a:pt x="1" y="0"/>
                  </a:moveTo>
                  <a:lnTo>
                    <a:pt x="1" y="22200"/>
                  </a:lnTo>
                  <a:lnTo>
                    <a:pt x="59884" y="22200"/>
                  </a:lnTo>
                  <a:cubicBezTo>
                    <a:pt x="58587" y="22200"/>
                    <a:pt x="57541" y="17220"/>
                    <a:pt x="57541" y="11090"/>
                  </a:cubicBezTo>
                  <a:cubicBezTo>
                    <a:pt x="57541" y="4980"/>
                    <a:pt x="58587" y="0"/>
                    <a:pt x="59884" y="0"/>
                  </a:cubicBezTo>
                  <a:close/>
                </a:path>
              </a:pathLst>
            </a:custGeom>
            <a:solidFill>
              <a:srgbClr val="FFF9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 name="Google Shape;461;p42"/>
            <p:cNvSpPr/>
            <p:nvPr/>
          </p:nvSpPr>
          <p:spPr>
            <a:xfrm>
              <a:off x="4465225" y="3049200"/>
              <a:ext cx="48650" cy="70625"/>
            </a:xfrm>
            <a:custGeom>
              <a:avLst/>
              <a:gdLst/>
              <a:ahLst/>
              <a:cxnLst/>
              <a:rect l="l" t="t" r="r" b="b"/>
              <a:pathLst>
                <a:path w="1946" h="2825" extrusionOk="0">
                  <a:moveTo>
                    <a:pt x="983" y="0"/>
                  </a:moveTo>
                  <a:cubicBezTo>
                    <a:pt x="439" y="0"/>
                    <a:pt x="0" y="628"/>
                    <a:pt x="0" y="1402"/>
                  </a:cubicBezTo>
                  <a:cubicBezTo>
                    <a:pt x="0" y="2197"/>
                    <a:pt x="439" y="2825"/>
                    <a:pt x="983" y="2825"/>
                  </a:cubicBezTo>
                  <a:cubicBezTo>
                    <a:pt x="1507" y="2825"/>
                    <a:pt x="1946" y="2197"/>
                    <a:pt x="1946" y="1402"/>
                  </a:cubicBezTo>
                  <a:cubicBezTo>
                    <a:pt x="1946" y="628"/>
                    <a:pt x="1507" y="0"/>
                    <a:pt x="983" y="0"/>
                  </a:cubicBezTo>
                  <a:close/>
                </a:path>
              </a:pathLst>
            </a:custGeom>
            <a:solidFill>
              <a:srgbClr val="EF53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 name="Google Shape;462;p42"/>
            <p:cNvSpPr/>
            <p:nvPr/>
          </p:nvSpPr>
          <p:spPr>
            <a:xfrm>
              <a:off x="4465225" y="3674800"/>
              <a:ext cx="49175" cy="70650"/>
            </a:xfrm>
            <a:custGeom>
              <a:avLst/>
              <a:gdLst/>
              <a:ahLst/>
              <a:cxnLst/>
              <a:rect l="l" t="t" r="r" b="b"/>
              <a:pathLst>
                <a:path w="1967" h="2826" extrusionOk="0">
                  <a:moveTo>
                    <a:pt x="983" y="1"/>
                  </a:moveTo>
                  <a:cubicBezTo>
                    <a:pt x="439" y="1"/>
                    <a:pt x="0" y="629"/>
                    <a:pt x="0" y="1403"/>
                  </a:cubicBezTo>
                  <a:cubicBezTo>
                    <a:pt x="0" y="2198"/>
                    <a:pt x="439" y="2826"/>
                    <a:pt x="983" y="2826"/>
                  </a:cubicBezTo>
                  <a:cubicBezTo>
                    <a:pt x="1527" y="2826"/>
                    <a:pt x="1967" y="2198"/>
                    <a:pt x="1967" y="1403"/>
                  </a:cubicBezTo>
                  <a:cubicBezTo>
                    <a:pt x="1967" y="629"/>
                    <a:pt x="1527" y="1"/>
                    <a:pt x="983"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 name="Google Shape;463;p42"/>
            <p:cNvSpPr/>
            <p:nvPr/>
          </p:nvSpPr>
          <p:spPr>
            <a:xfrm>
              <a:off x="3347375" y="2352950"/>
              <a:ext cx="1626300" cy="696275"/>
            </a:xfrm>
            <a:custGeom>
              <a:avLst/>
              <a:gdLst/>
              <a:ahLst/>
              <a:cxnLst/>
              <a:rect l="l" t="t" r="r" b="b"/>
              <a:pathLst>
                <a:path w="65052" h="27851" extrusionOk="0">
                  <a:moveTo>
                    <a:pt x="0" y="1"/>
                  </a:moveTo>
                  <a:lnTo>
                    <a:pt x="0" y="27850"/>
                  </a:lnTo>
                  <a:lnTo>
                    <a:pt x="65052" y="27850"/>
                  </a:lnTo>
                  <a:lnTo>
                    <a:pt x="65052" y="25005"/>
                  </a:lnTo>
                  <a:lnTo>
                    <a:pt x="56787" y="25005"/>
                  </a:lnTo>
                  <a:lnTo>
                    <a:pt x="56787" y="2826"/>
                  </a:lnTo>
                  <a:lnTo>
                    <a:pt x="65052" y="2826"/>
                  </a:lnTo>
                  <a:lnTo>
                    <a:pt x="65052" y="1"/>
                  </a:lnTo>
                  <a:close/>
                </a:path>
              </a:pathLst>
            </a:custGeom>
            <a:solidFill>
              <a:srgbClr val="7164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 name="Google Shape;464;p42"/>
            <p:cNvSpPr/>
            <p:nvPr/>
          </p:nvSpPr>
          <p:spPr>
            <a:xfrm>
              <a:off x="1720550" y="2352950"/>
              <a:ext cx="1626325" cy="696275"/>
            </a:xfrm>
            <a:custGeom>
              <a:avLst/>
              <a:gdLst/>
              <a:ahLst/>
              <a:cxnLst/>
              <a:rect l="l" t="t" r="r" b="b"/>
              <a:pathLst>
                <a:path w="65053" h="27851" extrusionOk="0">
                  <a:moveTo>
                    <a:pt x="1" y="1"/>
                  </a:moveTo>
                  <a:lnTo>
                    <a:pt x="1" y="27850"/>
                  </a:lnTo>
                  <a:lnTo>
                    <a:pt x="65052" y="27850"/>
                  </a:lnTo>
                  <a:lnTo>
                    <a:pt x="65052"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 name="Google Shape;465;p42"/>
            <p:cNvSpPr/>
            <p:nvPr/>
          </p:nvSpPr>
          <p:spPr>
            <a:xfrm>
              <a:off x="1566250" y="2352950"/>
              <a:ext cx="308125" cy="696275"/>
            </a:xfrm>
            <a:custGeom>
              <a:avLst/>
              <a:gdLst/>
              <a:ahLst/>
              <a:cxnLst/>
              <a:rect l="l" t="t" r="r" b="b"/>
              <a:pathLst>
                <a:path w="12325" h="27851" extrusionOk="0">
                  <a:moveTo>
                    <a:pt x="6173" y="1"/>
                  </a:moveTo>
                  <a:cubicBezTo>
                    <a:pt x="2762" y="1"/>
                    <a:pt x="0" y="6236"/>
                    <a:pt x="0" y="13915"/>
                  </a:cubicBezTo>
                  <a:cubicBezTo>
                    <a:pt x="0" y="21615"/>
                    <a:pt x="2762" y="27850"/>
                    <a:pt x="6173" y="27850"/>
                  </a:cubicBezTo>
                  <a:cubicBezTo>
                    <a:pt x="9562" y="27850"/>
                    <a:pt x="12324" y="21615"/>
                    <a:pt x="12324" y="13915"/>
                  </a:cubicBezTo>
                  <a:cubicBezTo>
                    <a:pt x="12324" y="6236"/>
                    <a:pt x="9562" y="1"/>
                    <a:pt x="617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 name="Google Shape;466;p42"/>
            <p:cNvSpPr/>
            <p:nvPr/>
          </p:nvSpPr>
          <p:spPr>
            <a:xfrm>
              <a:off x="3187825" y="2352950"/>
              <a:ext cx="307600" cy="696275"/>
            </a:xfrm>
            <a:custGeom>
              <a:avLst/>
              <a:gdLst/>
              <a:ahLst/>
              <a:cxnLst/>
              <a:rect l="l" t="t" r="r" b="b"/>
              <a:pathLst>
                <a:path w="12304" h="27851" extrusionOk="0">
                  <a:moveTo>
                    <a:pt x="6152" y="1"/>
                  </a:moveTo>
                  <a:cubicBezTo>
                    <a:pt x="2762" y="1"/>
                    <a:pt x="1" y="6236"/>
                    <a:pt x="1" y="13915"/>
                  </a:cubicBezTo>
                  <a:cubicBezTo>
                    <a:pt x="1" y="21615"/>
                    <a:pt x="2762" y="27850"/>
                    <a:pt x="6152" y="27850"/>
                  </a:cubicBezTo>
                  <a:cubicBezTo>
                    <a:pt x="9563" y="27850"/>
                    <a:pt x="12304" y="21615"/>
                    <a:pt x="12304" y="13915"/>
                  </a:cubicBezTo>
                  <a:cubicBezTo>
                    <a:pt x="12304" y="6236"/>
                    <a:pt x="9563" y="1"/>
                    <a:pt x="6152" y="1"/>
                  </a:cubicBezTo>
                  <a:close/>
                </a:path>
              </a:pathLst>
            </a:custGeom>
            <a:solidFill>
              <a:srgbClr val="7164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 name="Google Shape;467;p42"/>
            <p:cNvSpPr/>
            <p:nvPr/>
          </p:nvSpPr>
          <p:spPr>
            <a:xfrm>
              <a:off x="3295050" y="2423575"/>
              <a:ext cx="245375" cy="555025"/>
            </a:xfrm>
            <a:custGeom>
              <a:avLst/>
              <a:gdLst/>
              <a:ahLst/>
              <a:cxnLst/>
              <a:rect l="l" t="t" r="r" b="b"/>
              <a:pathLst>
                <a:path w="9815" h="22201" extrusionOk="0">
                  <a:moveTo>
                    <a:pt x="4918" y="1"/>
                  </a:moveTo>
                  <a:cubicBezTo>
                    <a:pt x="2198" y="1"/>
                    <a:pt x="1" y="4960"/>
                    <a:pt x="1" y="11090"/>
                  </a:cubicBezTo>
                  <a:cubicBezTo>
                    <a:pt x="1" y="17221"/>
                    <a:pt x="2198" y="22201"/>
                    <a:pt x="4918" y="22201"/>
                  </a:cubicBezTo>
                  <a:cubicBezTo>
                    <a:pt x="7617" y="22201"/>
                    <a:pt x="9814" y="17221"/>
                    <a:pt x="9814" y="11090"/>
                  </a:cubicBezTo>
                  <a:cubicBezTo>
                    <a:pt x="9814" y="4960"/>
                    <a:pt x="7617" y="1"/>
                    <a:pt x="491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 name="Google Shape;468;p42"/>
            <p:cNvSpPr/>
            <p:nvPr/>
          </p:nvSpPr>
          <p:spPr>
            <a:xfrm>
              <a:off x="3417975" y="2423575"/>
              <a:ext cx="1497125" cy="554500"/>
            </a:xfrm>
            <a:custGeom>
              <a:avLst/>
              <a:gdLst/>
              <a:ahLst/>
              <a:cxnLst/>
              <a:rect l="l" t="t" r="r" b="b"/>
              <a:pathLst>
                <a:path w="59885" h="22180" extrusionOk="0">
                  <a:moveTo>
                    <a:pt x="1" y="1"/>
                  </a:moveTo>
                  <a:lnTo>
                    <a:pt x="1" y="22180"/>
                  </a:lnTo>
                  <a:lnTo>
                    <a:pt x="59884" y="22180"/>
                  </a:lnTo>
                  <a:cubicBezTo>
                    <a:pt x="58587" y="22180"/>
                    <a:pt x="57541" y="17221"/>
                    <a:pt x="57541" y="11090"/>
                  </a:cubicBezTo>
                  <a:cubicBezTo>
                    <a:pt x="57541" y="4960"/>
                    <a:pt x="58587" y="1"/>
                    <a:pt x="5988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 name="Google Shape;469;p42"/>
            <p:cNvSpPr/>
            <p:nvPr/>
          </p:nvSpPr>
          <p:spPr>
            <a:xfrm>
              <a:off x="4949600" y="2352950"/>
              <a:ext cx="48675" cy="70650"/>
            </a:xfrm>
            <a:custGeom>
              <a:avLst/>
              <a:gdLst/>
              <a:ahLst/>
              <a:cxnLst/>
              <a:rect l="l" t="t" r="r" b="b"/>
              <a:pathLst>
                <a:path w="1947" h="2826" extrusionOk="0">
                  <a:moveTo>
                    <a:pt x="963" y="1"/>
                  </a:moveTo>
                  <a:cubicBezTo>
                    <a:pt x="440" y="1"/>
                    <a:pt x="0" y="629"/>
                    <a:pt x="0" y="1403"/>
                  </a:cubicBezTo>
                  <a:cubicBezTo>
                    <a:pt x="0" y="2177"/>
                    <a:pt x="440" y="2826"/>
                    <a:pt x="963" y="2826"/>
                  </a:cubicBezTo>
                  <a:cubicBezTo>
                    <a:pt x="1507" y="2826"/>
                    <a:pt x="1946" y="2177"/>
                    <a:pt x="1946" y="1403"/>
                  </a:cubicBezTo>
                  <a:cubicBezTo>
                    <a:pt x="1946" y="629"/>
                    <a:pt x="1507" y="1"/>
                    <a:pt x="963"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 name="Google Shape;470;p42"/>
            <p:cNvSpPr/>
            <p:nvPr/>
          </p:nvSpPr>
          <p:spPr>
            <a:xfrm>
              <a:off x="4949600" y="2978575"/>
              <a:ext cx="48675" cy="70650"/>
            </a:xfrm>
            <a:custGeom>
              <a:avLst/>
              <a:gdLst/>
              <a:ahLst/>
              <a:cxnLst/>
              <a:rect l="l" t="t" r="r" b="b"/>
              <a:pathLst>
                <a:path w="1947" h="2826" extrusionOk="0">
                  <a:moveTo>
                    <a:pt x="963" y="1"/>
                  </a:moveTo>
                  <a:cubicBezTo>
                    <a:pt x="440" y="1"/>
                    <a:pt x="0" y="628"/>
                    <a:pt x="0" y="1403"/>
                  </a:cubicBezTo>
                  <a:cubicBezTo>
                    <a:pt x="0" y="2177"/>
                    <a:pt x="440" y="2825"/>
                    <a:pt x="963" y="2825"/>
                  </a:cubicBezTo>
                  <a:cubicBezTo>
                    <a:pt x="1507" y="2825"/>
                    <a:pt x="1946" y="2177"/>
                    <a:pt x="1946" y="1403"/>
                  </a:cubicBezTo>
                  <a:cubicBezTo>
                    <a:pt x="1946" y="628"/>
                    <a:pt x="1507" y="1"/>
                    <a:pt x="963"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 name="Google Shape;471;p42"/>
            <p:cNvSpPr/>
            <p:nvPr/>
          </p:nvSpPr>
          <p:spPr>
            <a:xfrm>
              <a:off x="1720550" y="2352950"/>
              <a:ext cx="230725" cy="696275"/>
            </a:xfrm>
            <a:custGeom>
              <a:avLst/>
              <a:gdLst/>
              <a:ahLst/>
              <a:cxnLst/>
              <a:rect l="l" t="t" r="r" b="b"/>
              <a:pathLst>
                <a:path w="9229" h="27851" extrusionOk="0">
                  <a:moveTo>
                    <a:pt x="6152" y="1"/>
                  </a:moveTo>
                  <a:cubicBezTo>
                    <a:pt x="2763" y="1"/>
                    <a:pt x="1" y="6236"/>
                    <a:pt x="1" y="13915"/>
                  </a:cubicBezTo>
                  <a:cubicBezTo>
                    <a:pt x="1" y="21615"/>
                    <a:pt x="2763" y="27850"/>
                    <a:pt x="6152" y="27850"/>
                  </a:cubicBezTo>
                  <a:lnTo>
                    <a:pt x="9228" y="27850"/>
                  </a:lnTo>
                  <a:cubicBezTo>
                    <a:pt x="5838" y="27850"/>
                    <a:pt x="3077" y="21615"/>
                    <a:pt x="3077" y="13915"/>
                  </a:cubicBezTo>
                  <a:cubicBezTo>
                    <a:pt x="3077" y="6236"/>
                    <a:pt x="5838" y="1"/>
                    <a:pt x="922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 name="Google Shape;472;p42"/>
            <p:cNvSpPr/>
            <p:nvPr/>
          </p:nvSpPr>
          <p:spPr>
            <a:xfrm>
              <a:off x="1874350" y="2352950"/>
              <a:ext cx="231225" cy="696275"/>
            </a:xfrm>
            <a:custGeom>
              <a:avLst/>
              <a:gdLst/>
              <a:ahLst/>
              <a:cxnLst/>
              <a:rect l="l" t="t" r="r" b="b"/>
              <a:pathLst>
                <a:path w="9249" h="27851" extrusionOk="0">
                  <a:moveTo>
                    <a:pt x="6152" y="1"/>
                  </a:moveTo>
                  <a:cubicBezTo>
                    <a:pt x="2762" y="1"/>
                    <a:pt x="0" y="6236"/>
                    <a:pt x="0" y="13915"/>
                  </a:cubicBezTo>
                  <a:cubicBezTo>
                    <a:pt x="0" y="21615"/>
                    <a:pt x="2762" y="27850"/>
                    <a:pt x="6152" y="27850"/>
                  </a:cubicBezTo>
                  <a:lnTo>
                    <a:pt x="9249" y="27850"/>
                  </a:lnTo>
                  <a:cubicBezTo>
                    <a:pt x="5838" y="27850"/>
                    <a:pt x="3076" y="21615"/>
                    <a:pt x="3076" y="13915"/>
                  </a:cubicBezTo>
                  <a:cubicBezTo>
                    <a:pt x="3076" y="6236"/>
                    <a:pt x="5838" y="1"/>
                    <a:pt x="924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 name="Google Shape;473;p42"/>
            <p:cNvSpPr/>
            <p:nvPr/>
          </p:nvSpPr>
          <p:spPr>
            <a:xfrm>
              <a:off x="4408036" y="2610309"/>
              <a:ext cx="285848" cy="333099"/>
            </a:xfrm>
            <a:custGeom>
              <a:avLst/>
              <a:gdLst/>
              <a:ahLst/>
              <a:cxnLst/>
              <a:rect l="l" t="t" r="r" b="b"/>
              <a:pathLst>
                <a:path w="6089" h="8266" extrusionOk="0">
                  <a:moveTo>
                    <a:pt x="0" y="1"/>
                  </a:moveTo>
                  <a:lnTo>
                    <a:pt x="0" y="8266"/>
                  </a:lnTo>
                  <a:lnTo>
                    <a:pt x="3034" y="6634"/>
                  </a:lnTo>
                  <a:lnTo>
                    <a:pt x="6089" y="8266"/>
                  </a:lnTo>
                  <a:lnTo>
                    <a:pt x="608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 name="Google Shape;474;p42"/>
            <p:cNvSpPr/>
            <p:nvPr/>
          </p:nvSpPr>
          <p:spPr>
            <a:xfrm>
              <a:off x="1374800" y="3745425"/>
              <a:ext cx="1771725" cy="275175"/>
            </a:xfrm>
            <a:custGeom>
              <a:avLst/>
              <a:gdLst/>
              <a:ahLst/>
              <a:cxnLst/>
              <a:rect l="l" t="t" r="r" b="b"/>
              <a:pathLst>
                <a:path w="70869" h="11007" extrusionOk="0">
                  <a:moveTo>
                    <a:pt x="6026" y="1"/>
                  </a:moveTo>
                  <a:cubicBezTo>
                    <a:pt x="3055" y="1"/>
                    <a:pt x="586" y="4708"/>
                    <a:pt x="0" y="11006"/>
                  </a:cubicBezTo>
                  <a:lnTo>
                    <a:pt x="64843" y="11006"/>
                  </a:lnTo>
                  <a:cubicBezTo>
                    <a:pt x="65449" y="4708"/>
                    <a:pt x="67918" y="1"/>
                    <a:pt x="7086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 name="Google Shape;475;p42"/>
            <p:cNvSpPr/>
            <p:nvPr/>
          </p:nvSpPr>
          <p:spPr>
            <a:xfrm>
              <a:off x="3146500" y="3745425"/>
              <a:ext cx="5250" cy="550"/>
            </a:xfrm>
            <a:custGeom>
              <a:avLst/>
              <a:gdLst/>
              <a:ahLst/>
              <a:cxnLst/>
              <a:rect l="l" t="t" r="r" b="b"/>
              <a:pathLst>
                <a:path w="210" h="22" extrusionOk="0">
                  <a:moveTo>
                    <a:pt x="1" y="1"/>
                  </a:moveTo>
                  <a:cubicBezTo>
                    <a:pt x="84" y="1"/>
                    <a:pt x="147" y="1"/>
                    <a:pt x="210" y="22"/>
                  </a:cubicBezTo>
                  <a:lnTo>
                    <a:pt x="210" y="1"/>
                  </a:lnTo>
                  <a:close/>
                </a:path>
              </a:pathLst>
            </a:custGeom>
            <a:solidFill>
              <a:srgbClr val="FFB3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6" name="Google Shape;476;p42"/>
            <p:cNvSpPr/>
            <p:nvPr/>
          </p:nvSpPr>
          <p:spPr>
            <a:xfrm>
              <a:off x="3146500" y="4441650"/>
              <a:ext cx="5250" cy="25"/>
            </a:xfrm>
            <a:custGeom>
              <a:avLst/>
              <a:gdLst/>
              <a:ahLst/>
              <a:cxnLst/>
              <a:rect l="l" t="t" r="r" b="b"/>
              <a:pathLst>
                <a:path w="210" h="1" extrusionOk="0">
                  <a:moveTo>
                    <a:pt x="210" y="1"/>
                  </a:moveTo>
                  <a:cubicBezTo>
                    <a:pt x="147" y="1"/>
                    <a:pt x="84" y="1"/>
                    <a:pt x="1" y="1"/>
                  </a:cubicBezTo>
                  <a:lnTo>
                    <a:pt x="210" y="1"/>
                  </a:lnTo>
                  <a:close/>
                </a:path>
              </a:pathLst>
            </a:custGeom>
            <a:solidFill>
              <a:srgbClr val="FFB3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 name="Google Shape;477;p42"/>
            <p:cNvSpPr/>
            <p:nvPr/>
          </p:nvSpPr>
          <p:spPr>
            <a:xfrm>
              <a:off x="3187825" y="3049200"/>
              <a:ext cx="1326575" cy="70625"/>
            </a:xfrm>
            <a:custGeom>
              <a:avLst/>
              <a:gdLst/>
              <a:ahLst/>
              <a:cxnLst/>
              <a:rect l="l" t="t" r="r" b="b"/>
              <a:pathLst>
                <a:path w="53063" h="2825" extrusionOk="0">
                  <a:moveTo>
                    <a:pt x="1" y="0"/>
                  </a:moveTo>
                  <a:lnTo>
                    <a:pt x="1" y="2825"/>
                  </a:lnTo>
                  <a:lnTo>
                    <a:pt x="52079" y="2825"/>
                  </a:lnTo>
                  <a:cubicBezTo>
                    <a:pt x="52623" y="2825"/>
                    <a:pt x="53042" y="2197"/>
                    <a:pt x="53042" y="1402"/>
                  </a:cubicBezTo>
                  <a:cubicBezTo>
                    <a:pt x="53063" y="628"/>
                    <a:pt x="52623" y="0"/>
                    <a:pt x="52079" y="0"/>
                  </a:cubicBezTo>
                  <a:close/>
                </a:path>
              </a:pathLst>
            </a:custGeom>
            <a:solidFill>
              <a:srgbClr val="9B742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 name="Google Shape;478;p42"/>
            <p:cNvSpPr/>
            <p:nvPr/>
          </p:nvSpPr>
          <p:spPr>
            <a:xfrm>
              <a:off x="3215550" y="3119825"/>
              <a:ext cx="1215175" cy="160075"/>
            </a:xfrm>
            <a:custGeom>
              <a:avLst/>
              <a:gdLst/>
              <a:ahLst/>
              <a:cxnLst/>
              <a:rect l="l" t="t" r="r" b="b"/>
              <a:pathLst>
                <a:path w="48607" h="6403" extrusionOk="0">
                  <a:moveTo>
                    <a:pt x="2135" y="0"/>
                  </a:moveTo>
                  <a:cubicBezTo>
                    <a:pt x="1193" y="0"/>
                    <a:pt x="377" y="2636"/>
                    <a:pt x="0" y="6403"/>
                  </a:cubicBezTo>
                  <a:lnTo>
                    <a:pt x="46472" y="6403"/>
                  </a:lnTo>
                  <a:cubicBezTo>
                    <a:pt x="46848" y="2615"/>
                    <a:pt x="47664" y="0"/>
                    <a:pt x="48606" y="0"/>
                  </a:cubicBez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 name="Google Shape;479;p42"/>
            <p:cNvSpPr/>
            <p:nvPr/>
          </p:nvSpPr>
          <p:spPr>
            <a:xfrm>
              <a:off x="2015050" y="4261200"/>
              <a:ext cx="1859625" cy="347875"/>
            </a:xfrm>
            <a:custGeom>
              <a:avLst/>
              <a:gdLst/>
              <a:ahLst/>
              <a:cxnLst/>
              <a:rect l="l" t="t" r="r" b="b"/>
              <a:pathLst>
                <a:path w="74385" h="13915" extrusionOk="0">
                  <a:moveTo>
                    <a:pt x="74280" y="0"/>
                  </a:moveTo>
                  <a:lnTo>
                    <a:pt x="4060" y="7407"/>
                  </a:lnTo>
                  <a:cubicBezTo>
                    <a:pt x="2679" y="7491"/>
                    <a:pt x="1507" y="8370"/>
                    <a:pt x="1068" y="9688"/>
                  </a:cubicBezTo>
                  <a:lnTo>
                    <a:pt x="168" y="12262"/>
                  </a:lnTo>
                  <a:cubicBezTo>
                    <a:pt x="1" y="12743"/>
                    <a:pt x="147" y="13266"/>
                    <a:pt x="524" y="13601"/>
                  </a:cubicBezTo>
                  <a:cubicBezTo>
                    <a:pt x="754" y="13810"/>
                    <a:pt x="1047" y="13915"/>
                    <a:pt x="1340" y="13915"/>
                  </a:cubicBezTo>
                  <a:cubicBezTo>
                    <a:pt x="1528" y="13915"/>
                    <a:pt x="1717" y="13873"/>
                    <a:pt x="1905" y="13789"/>
                  </a:cubicBezTo>
                  <a:cubicBezTo>
                    <a:pt x="3328" y="13078"/>
                    <a:pt x="5713" y="11466"/>
                    <a:pt x="6131" y="8370"/>
                  </a:cubicBezTo>
                  <a:lnTo>
                    <a:pt x="74384" y="1172"/>
                  </a:lnTo>
                  <a:lnTo>
                    <a:pt x="74280"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0" name="Google Shape;480;p42"/>
            <p:cNvSpPr/>
            <p:nvPr/>
          </p:nvSpPr>
          <p:spPr>
            <a:xfrm>
              <a:off x="2205975" y="4261200"/>
              <a:ext cx="1859625" cy="347875"/>
            </a:xfrm>
            <a:custGeom>
              <a:avLst/>
              <a:gdLst/>
              <a:ahLst/>
              <a:cxnLst/>
              <a:rect l="l" t="t" r="r" b="b"/>
              <a:pathLst>
                <a:path w="74385" h="13915" extrusionOk="0">
                  <a:moveTo>
                    <a:pt x="126" y="0"/>
                  </a:moveTo>
                  <a:lnTo>
                    <a:pt x="1" y="1172"/>
                  </a:lnTo>
                  <a:lnTo>
                    <a:pt x="68254" y="8370"/>
                  </a:lnTo>
                  <a:cubicBezTo>
                    <a:pt x="68672" y="11466"/>
                    <a:pt x="71058" y="13078"/>
                    <a:pt x="72480" y="13789"/>
                  </a:cubicBezTo>
                  <a:cubicBezTo>
                    <a:pt x="72669" y="13873"/>
                    <a:pt x="72857" y="13915"/>
                    <a:pt x="73045" y="13915"/>
                  </a:cubicBezTo>
                  <a:cubicBezTo>
                    <a:pt x="73338" y="13915"/>
                    <a:pt x="73631" y="13810"/>
                    <a:pt x="73861" y="13601"/>
                  </a:cubicBezTo>
                  <a:cubicBezTo>
                    <a:pt x="74238" y="13266"/>
                    <a:pt x="74384" y="12743"/>
                    <a:pt x="74217" y="12262"/>
                  </a:cubicBezTo>
                  <a:lnTo>
                    <a:pt x="73317" y="9688"/>
                  </a:lnTo>
                  <a:cubicBezTo>
                    <a:pt x="72878" y="8370"/>
                    <a:pt x="71706" y="7491"/>
                    <a:pt x="70325" y="7407"/>
                  </a:cubicBezTo>
                  <a:lnTo>
                    <a:pt x="126" y="0"/>
                  </a:lnTo>
                  <a:close/>
                </a:path>
              </a:pathLst>
            </a:custGeom>
            <a:solidFill>
              <a:srgbClr val="42424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 name="Google Shape;481;p42"/>
            <p:cNvSpPr/>
            <p:nvPr/>
          </p:nvSpPr>
          <p:spPr>
            <a:xfrm>
              <a:off x="3119300" y="4282875"/>
              <a:ext cx="42925" cy="78025"/>
            </a:xfrm>
            <a:custGeom>
              <a:avLst/>
              <a:gdLst/>
              <a:ahLst/>
              <a:cxnLst/>
              <a:rect l="l" t="t" r="r" b="b"/>
              <a:pathLst>
                <a:path w="1717" h="3121" extrusionOk="0">
                  <a:moveTo>
                    <a:pt x="537" y="1"/>
                  </a:moveTo>
                  <a:cubicBezTo>
                    <a:pt x="511" y="1"/>
                    <a:pt x="485" y="4"/>
                    <a:pt x="461" y="12"/>
                  </a:cubicBezTo>
                  <a:cubicBezTo>
                    <a:pt x="105" y="96"/>
                    <a:pt x="1" y="870"/>
                    <a:pt x="231" y="1728"/>
                  </a:cubicBezTo>
                  <a:cubicBezTo>
                    <a:pt x="425" y="2523"/>
                    <a:pt x="852" y="3120"/>
                    <a:pt x="1197" y="3120"/>
                  </a:cubicBezTo>
                  <a:cubicBezTo>
                    <a:pt x="1224" y="3120"/>
                    <a:pt x="1251" y="3116"/>
                    <a:pt x="1277" y="3109"/>
                  </a:cubicBezTo>
                  <a:cubicBezTo>
                    <a:pt x="1612" y="3025"/>
                    <a:pt x="1716" y="2251"/>
                    <a:pt x="1486" y="1393"/>
                  </a:cubicBezTo>
                  <a:cubicBezTo>
                    <a:pt x="1292" y="598"/>
                    <a:pt x="865" y="1"/>
                    <a:pt x="537" y="1"/>
                  </a:cubicBezTo>
                  <a:close/>
                </a:path>
              </a:pathLst>
            </a:custGeom>
            <a:solidFill>
              <a:srgbClr val="FFECB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2" name="Google Shape;482;p42"/>
            <p:cNvSpPr/>
            <p:nvPr/>
          </p:nvSpPr>
          <p:spPr>
            <a:xfrm>
              <a:off x="2918425" y="4282875"/>
              <a:ext cx="42925" cy="78025"/>
            </a:xfrm>
            <a:custGeom>
              <a:avLst/>
              <a:gdLst/>
              <a:ahLst/>
              <a:cxnLst/>
              <a:rect l="l" t="t" r="r" b="b"/>
              <a:pathLst>
                <a:path w="1717" h="3121" extrusionOk="0">
                  <a:moveTo>
                    <a:pt x="1197" y="1"/>
                  </a:moveTo>
                  <a:cubicBezTo>
                    <a:pt x="852" y="1"/>
                    <a:pt x="425" y="598"/>
                    <a:pt x="231" y="1393"/>
                  </a:cubicBezTo>
                  <a:cubicBezTo>
                    <a:pt x="1" y="2251"/>
                    <a:pt x="105" y="3025"/>
                    <a:pt x="461" y="3109"/>
                  </a:cubicBezTo>
                  <a:cubicBezTo>
                    <a:pt x="486" y="3116"/>
                    <a:pt x="511" y="3120"/>
                    <a:pt x="537" y="3120"/>
                  </a:cubicBezTo>
                  <a:cubicBezTo>
                    <a:pt x="865" y="3120"/>
                    <a:pt x="1293" y="2523"/>
                    <a:pt x="1486" y="1728"/>
                  </a:cubicBezTo>
                  <a:cubicBezTo>
                    <a:pt x="1717" y="870"/>
                    <a:pt x="1612" y="96"/>
                    <a:pt x="1277" y="12"/>
                  </a:cubicBezTo>
                  <a:cubicBezTo>
                    <a:pt x="1251" y="4"/>
                    <a:pt x="1224" y="1"/>
                    <a:pt x="1197" y="1"/>
                  </a:cubicBezTo>
                  <a:close/>
                </a:path>
              </a:pathLst>
            </a:custGeom>
            <a:solidFill>
              <a:srgbClr val="FFECB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 name="Google Shape;483;p42"/>
            <p:cNvSpPr/>
            <p:nvPr/>
          </p:nvSpPr>
          <p:spPr>
            <a:xfrm>
              <a:off x="2902750" y="4179075"/>
              <a:ext cx="275150" cy="182575"/>
            </a:xfrm>
            <a:custGeom>
              <a:avLst/>
              <a:gdLst/>
              <a:ahLst/>
              <a:cxnLst/>
              <a:rect l="l" t="t" r="r" b="b"/>
              <a:pathLst>
                <a:path w="11006" h="7303" extrusionOk="0">
                  <a:moveTo>
                    <a:pt x="5503" y="0"/>
                  </a:moveTo>
                  <a:cubicBezTo>
                    <a:pt x="4080" y="0"/>
                    <a:pt x="2909" y="482"/>
                    <a:pt x="2009" y="1423"/>
                  </a:cubicBezTo>
                  <a:cubicBezTo>
                    <a:pt x="0" y="3515"/>
                    <a:pt x="147" y="7156"/>
                    <a:pt x="147" y="7303"/>
                  </a:cubicBezTo>
                  <a:lnTo>
                    <a:pt x="1339" y="7261"/>
                  </a:lnTo>
                  <a:cubicBezTo>
                    <a:pt x="1318" y="7219"/>
                    <a:pt x="1214" y="3955"/>
                    <a:pt x="2867" y="2239"/>
                  </a:cubicBezTo>
                  <a:cubicBezTo>
                    <a:pt x="3536" y="1528"/>
                    <a:pt x="4394" y="1172"/>
                    <a:pt x="5503" y="1172"/>
                  </a:cubicBezTo>
                  <a:cubicBezTo>
                    <a:pt x="6612" y="1172"/>
                    <a:pt x="7470" y="1528"/>
                    <a:pt x="8160" y="2239"/>
                  </a:cubicBezTo>
                  <a:cubicBezTo>
                    <a:pt x="9813" y="3955"/>
                    <a:pt x="9688" y="7219"/>
                    <a:pt x="9688" y="7261"/>
                  </a:cubicBezTo>
                  <a:lnTo>
                    <a:pt x="10860" y="7303"/>
                  </a:lnTo>
                  <a:cubicBezTo>
                    <a:pt x="10860" y="7156"/>
                    <a:pt x="11006" y="3515"/>
                    <a:pt x="9018" y="1423"/>
                  </a:cubicBezTo>
                  <a:cubicBezTo>
                    <a:pt x="8119" y="482"/>
                    <a:pt x="6926" y="0"/>
                    <a:pt x="5503" y="0"/>
                  </a:cubicBezTo>
                  <a:close/>
                </a:path>
              </a:pathLst>
            </a:custGeom>
            <a:solidFill>
              <a:srgbClr val="42424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4" name="Google Shape;484;p42"/>
            <p:cNvSpPr/>
            <p:nvPr/>
          </p:nvSpPr>
          <p:spPr>
            <a:xfrm>
              <a:off x="2207550" y="3913875"/>
              <a:ext cx="723475" cy="723975"/>
            </a:xfrm>
            <a:custGeom>
              <a:avLst/>
              <a:gdLst/>
              <a:ahLst/>
              <a:cxnLst/>
              <a:rect l="l" t="t" r="r" b="b"/>
              <a:pathLst>
                <a:path w="28939" h="28959" extrusionOk="0">
                  <a:moveTo>
                    <a:pt x="14459" y="0"/>
                  </a:moveTo>
                  <a:cubicBezTo>
                    <a:pt x="6466" y="0"/>
                    <a:pt x="1" y="6486"/>
                    <a:pt x="1" y="14479"/>
                  </a:cubicBezTo>
                  <a:cubicBezTo>
                    <a:pt x="1" y="22472"/>
                    <a:pt x="6466" y="28958"/>
                    <a:pt x="14459" y="28958"/>
                  </a:cubicBezTo>
                  <a:cubicBezTo>
                    <a:pt x="22473" y="28958"/>
                    <a:pt x="28938" y="22472"/>
                    <a:pt x="28938" y="14479"/>
                  </a:cubicBezTo>
                  <a:cubicBezTo>
                    <a:pt x="28938" y="6486"/>
                    <a:pt x="22473" y="0"/>
                    <a:pt x="1445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 name="Google Shape;485;p42"/>
            <p:cNvSpPr/>
            <p:nvPr/>
          </p:nvSpPr>
          <p:spPr>
            <a:xfrm>
              <a:off x="2207550" y="3914350"/>
              <a:ext cx="458250" cy="457775"/>
            </a:xfrm>
            <a:custGeom>
              <a:avLst/>
              <a:gdLst/>
              <a:ahLst/>
              <a:cxnLst/>
              <a:rect l="l" t="t" r="r" b="b"/>
              <a:pathLst>
                <a:path w="18330" h="18311" extrusionOk="0">
                  <a:moveTo>
                    <a:pt x="14661" y="0"/>
                  </a:moveTo>
                  <a:cubicBezTo>
                    <a:pt x="14594" y="0"/>
                    <a:pt x="14526" y="1"/>
                    <a:pt x="14459" y="2"/>
                  </a:cubicBezTo>
                  <a:cubicBezTo>
                    <a:pt x="13999" y="2"/>
                    <a:pt x="13559" y="23"/>
                    <a:pt x="13099" y="65"/>
                  </a:cubicBezTo>
                  <a:lnTo>
                    <a:pt x="63" y="13100"/>
                  </a:lnTo>
                  <a:cubicBezTo>
                    <a:pt x="22" y="13540"/>
                    <a:pt x="1" y="14000"/>
                    <a:pt x="1" y="14460"/>
                  </a:cubicBezTo>
                  <a:cubicBezTo>
                    <a:pt x="1" y="15799"/>
                    <a:pt x="168" y="17097"/>
                    <a:pt x="503" y="18310"/>
                  </a:cubicBezTo>
                  <a:lnTo>
                    <a:pt x="18330" y="504"/>
                  </a:lnTo>
                  <a:cubicBezTo>
                    <a:pt x="17157" y="186"/>
                    <a:pt x="15929" y="0"/>
                    <a:pt x="1466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 name="Google Shape;486;p42"/>
            <p:cNvSpPr/>
            <p:nvPr/>
          </p:nvSpPr>
          <p:spPr>
            <a:xfrm>
              <a:off x="2239475" y="3946300"/>
              <a:ext cx="526250" cy="526250"/>
            </a:xfrm>
            <a:custGeom>
              <a:avLst/>
              <a:gdLst/>
              <a:ahLst/>
              <a:cxnLst/>
              <a:rect l="l" t="t" r="r" b="b"/>
              <a:pathLst>
                <a:path w="21050" h="21050" extrusionOk="0">
                  <a:moveTo>
                    <a:pt x="19166" y="0"/>
                  </a:moveTo>
                  <a:lnTo>
                    <a:pt x="0" y="19166"/>
                  </a:lnTo>
                  <a:cubicBezTo>
                    <a:pt x="293" y="19815"/>
                    <a:pt x="649" y="20443"/>
                    <a:pt x="1025" y="21049"/>
                  </a:cubicBezTo>
                  <a:lnTo>
                    <a:pt x="21049" y="1026"/>
                  </a:lnTo>
                  <a:cubicBezTo>
                    <a:pt x="20463" y="649"/>
                    <a:pt x="19836" y="293"/>
                    <a:pt x="1916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 name="Google Shape;487;p42"/>
            <p:cNvSpPr/>
            <p:nvPr/>
          </p:nvSpPr>
          <p:spPr>
            <a:xfrm>
              <a:off x="2192375" y="3899225"/>
              <a:ext cx="753800" cy="753275"/>
            </a:xfrm>
            <a:custGeom>
              <a:avLst/>
              <a:gdLst/>
              <a:ahLst/>
              <a:cxnLst/>
              <a:rect l="l" t="t" r="r" b="b"/>
              <a:pathLst>
                <a:path w="30152" h="30131" extrusionOk="0">
                  <a:moveTo>
                    <a:pt x="15087" y="1193"/>
                  </a:moveTo>
                  <a:cubicBezTo>
                    <a:pt x="22745" y="1193"/>
                    <a:pt x="28959" y="7407"/>
                    <a:pt x="28959" y="15065"/>
                  </a:cubicBezTo>
                  <a:cubicBezTo>
                    <a:pt x="28959" y="22723"/>
                    <a:pt x="22745" y="28958"/>
                    <a:pt x="15087" y="28958"/>
                  </a:cubicBezTo>
                  <a:cubicBezTo>
                    <a:pt x="7429" y="28958"/>
                    <a:pt x="1194" y="22723"/>
                    <a:pt x="1194" y="15065"/>
                  </a:cubicBezTo>
                  <a:cubicBezTo>
                    <a:pt x="1194" y="7407"/>
                    <a:pt x="7408" y="1193"/>
                    <a:pt x="15087" y="1193"/>
                  </a:cubicBezTo>
                  <a:close/>
                  <a:moveTo>
                    <a:pt x="15087" y="0"/>
                  </a:moveTo>
                  <a:cubicBezTo>
                    <a:pt x="6759" y="0"/>
                    <a:pt x="1" y="6759"/>
                    <a:pt x="1" y="15065"/>
                  </a:cubicBezTo>
                  <a:cubicBezTo>
                    <a:pt x="1" y="23372"/>
                    <a:pt x="6759" y="30130"/>
                    <a:pt x="15087" y="30130"/>
                  </a:cubicBezTo>
                  <a:cubicBezTo>
                    <a:pt x="23394" y="30130"/>
                    <a:pt x="30152" y="23372"/>
                    <a:pt x="30152" y="15065"/>
                  </a:cubicBezTo>
                  <a:cubicBezTo>
                    <a:pt x="30152" y="6759"/>
                    <a:pt x="23394" y="0"/>
                    <a:pt x="15087" y="0"/>
                  </a:cubicBezTo>
                  <a:close/>
                </a:path>
              </a:pathLst>
            </a:custGeom>
            <a:solidFill>
              <a:srgbClr val="42424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 name="Google Shape;488;p42"/>
            <p:cNvSpPr/>
            <p:nvPr/>
          </p:nvSpPr>
          <p:spPr>
            <a:xfrm>
              <a:off x="3149650" y="3913875"/>
              <a:ext cx="723450" cy="723975"/>
            </a:xfrm>
            <a:custGeom>
              <a:avLst/>
              <a:gdLst/>
              <a:ahLst/>
              <a:cxnLst/>
              <a:rect l="l" t="t" r="r" b="b"/>
              <a:pathLst>
                <a:path w="28938" h="28959" extrusionOk="0">
                  <a:moveTo>
                    <a:pt x="14479" y="0"/>
                  </a:moveTo>
                  <a:cubicBezTo>
                    <a:pt x="6466" y="0"/>
                    <a:pt x="0" y="6486"/>
                    <a:pt x="0" y="14479"/>
                  </a:cubicBezTo>
                  <a:cubicBezTo>
                    <a:pt x="0" y="22472"/>
                    <a:pt x="6466" y="28958"/>
                    <a:pt x="14479" y="28958"/>
                  </a:cubicBezTo>
                  <a:cubicBezTo>
                    <a:pt x="22472" y="28958"/>
                    <a:pt x="28937" y="22472"/>
                    <a:pt x="28937" y="14479"/>
                  </a:cubicBezTo>
                  <a:cubicBezTo>
                    <a:pt x="28937" y="6486"/>
                    <a:pt x="22472" y="0"/>
                    <a:pt x="1447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 name="Google Shape;489;p42"/>
            <p:cNvSpPr/>
            <p:nvPr/>
          </p:nvSpPr>
          <p:spPr>
            <a:xfrm>
              <a:off x="3149125" y="3914350"/>
              <a:ext cx="458775" cy="457775"/>
            </a:xfrm>
            <a:custGeom>
              <a:avLst/>
              <a:gdLst/>
              <a:ahLst/>
              <a:cxnLst/>
              <a:rect l="l" t="t" r="r" b="b"/>
              <a:pathLst>
                <a:path w="18351" h="18311" extrusionOk="0">
                  <a:moveTo>
                    <a:pt x="14681" y="0"/>
                  </a:moveTo>
                  <a:cubicBezTo>
                    <a:pt x="14614" y="0"/>
                    <a:pt x="14547" y="1"/>
                    <a:pt x="14479" y="2"/>
                  </a:cubicBezTo>
                  <a:cubicBezTo>
                    <a:pt x="14019" y="2"/>
                    <a:pt x="13580" y="23"/>
                    <a:pt x="13119" y="65"/>
                  </a:cubicBezTo>
                  <a:lnTo>
                    <a:pt x="84" y="13100"/>
                  </a:lnTo>
                  <a:cubicBezTo>
                    <a:pt x="21" y="13540"/>
                    <a:pt x="0" y="14000"/>
                    <a:pt x="0" y="14460"/>
                  </a:cubicBezTo>
                  <a:cubicBezTo>
                    <a:pt x="0" y="15799"/>
                    <a:pt x="189" y="17097"/>
                    <a:pt x="523" y="18310"/>
                  </a:cubicBezTo>
                  <a:lnTo>
                    <a:pt x="18350" y="504"/>
                  </a:lnTo>
                  <a:cubicBezTo>
                    <a:pt x="17178" y="186"/>
                    <a:pt x="15949" y="0"/>
                    <a:pt x="1468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 name="Google Shape;490;p42"/>
            <p:cNvSpPr/>
            <p:nvPr/>
          </p:nvSpPr>
          <p:spPr>
            <a:xfrm>
              <a:off x="3181550" y="3946300"/>
              <a:ext cx="526250" cy="526250"/>
            </a:xfrm>
            <a:custGeom>
              <a:avLst/>
              <a:gdLst/>
              <a:ahLst/>
              <a:cxnLst/>
              <a:rect l="l" t="t" r="r" b="b"/>
              <a:pathLst>
                <a:path w="21050" h="21050" extrusionOk="0">
                  <a:moveTo>
                    <a:pt x="19166" y="0"/>
                  </a:moveTo>
                  <a:lnTo>
                    <a:pt x="0" y="19166"/>
                  </a:lnTo>
                  <a:cubicBezTo>
                    <a:pt x="293" y="19815"/>
                    <a:pt x="649" y="20443"/>
                    <a:pt x="1047" y="21049"/>
                  </a:cubicBezTo>
                  <a:lnTo>
                    <a:pt x="21050" y="1026"/>
                  </a:lnTo>
                  <a:cubicBezTo>
                    <a:pt x="20464" y="649"/>
                    <a:pt x="19836" y="293"/>
                    <a:pt x="1916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1" name="Google Shape;491;p42"/>
            <p:cNvSpPr/>
            <p:nvPr/>
          </p:nvSpPr>
          <p:spPr>
            <a:xfrm>
              <a:off x="3134475" y="3899225"/>
              <a:ext cx="753800" cy="753275"/>
            </a:xfrm>
            <a:custGeom>
              <a:avLst/>
              <a:gdLst/>
              <a:ahLst/>
              <a:cxnLst/>
              <a:rect l="l" t="t" r="r" b="b"/>
              <a:pathLst>
                <a:path w="30152" h="30131" extrusionOk="0">
                  <a:moveTo>
                    <a:pt x="15086" y="1193"/>
                  </a:moveTo>
                  <a:cubicBezTo>
                    <a:pt x="22744" y="1193"/>
                    <a:pt x="28959" y="7407"/>
                    <a:pt x="28959" y="15065"/>
                  </a:cubicBezTo>
                  <a:cubicBezTo>
                    <a:pt x="28959" y="22723"/>
                    <a:pt x="22744" y="28958"/>
                    <a:pt x="15086" y="28958"/>
                  </a:cubicBezTo>
                  <a:cubicBezTo>
                    <a:pt x="7428" y="28958"/>
                    <a:pt x="1193" y="22723"/>
                    <a:pt x="1193" y="15065"/>
                  </a:cubicBezTo>
                  <a:cubicBezTo>
                    <a:pt x="1193" y="7407"/>
                    <a:pt x="7428" y="1193"/>
                    <a:pt x="15086" y="1193"/>
                  </a:cubicBezTo>
                  <a:close/>
                  <a:moveTo>
                    <a:pt x="15086" y="0"/>
                  </a:moveTo>
                  <a:cubicBezTo>
                    <a:pt x="6759" y="0"/>
                    <a:pt x="0" y="6759"/>
                    <a:pt x="0" y="15065"/>
                  </a:cubicBezTo>
                  <a:cubicBezTo>
                    <a:pt x="0" y="23372"/>
                    <a:pt x="6759" y="30130"/>
                    <a:pt x="15086" y="30130"/>
                  </a:cubicBezTo>
                  <a:cubicBezTo>
                    <a:pt x="23393" y="30130"/>
                    <a:pt x="30151" y="23372"/>
                    <a:pt x="30151" y="15065"/>
                  </a:cubicBezTo>
                  <a:cubicBezTo>
                    <a:pt x="30151" y="6759"/>
                    <a:pt x="23393" y="0"/>
                    <a:pt x="15086" y="0"/>
                  </a:cubicBezTo>
                  <a:close/>
                </a:path>
              </a:pathLst>
            </a:custGeom>
            <a:solidFill>
              <a:srgbClr val="42424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2" name="Google Shape;492;p42"/>
            <p:cNvSpPr/>
            <p:nvPr/>
          </p:nvSpPr>
          <p:spPr>
            <a:xfrm>
              <a:off x="2167800" y="4241325"/>
              <a:ext cx="53900" cy="69600"/>
            </a:xfrm>
            <a:custGeom>
              <a:avLst/>
              <a:gdLst/>
              <a:ahLst/>
              <a:cxnLst/>
              <a:rect l="l" t="t" r="r" b="b"/>
              <a:pathLst>
                <a:path w="2156" h="2784" extrusionOk="0">
                  <a:moveTo>
                    <a:pt x="1381" y="0"/>
                  </a:moveTo>
                  <a:cubicBezTo>
                    <a:pt x="607" y="0"/>
                    <a:pt x="0" y="628"/>
                    <a:pt x="0" y="1381"/>
                  </a:cubicBezTo>
                  <a:cubicBezTo>
                    <a:pt x="0" y="2155"/>
                    <a:pt x="607" y="2783"/>
                    <a:pt x="1381" y="2783"/>
                  </a:cubicBezTo>
                  <a:cubicBezTo>
                    <a:pt x="2156" y="2783"/>
                    <a:pt x="1381" y="2155"/>
                    <a:pt x="1381" y="1381"/>
                  </a:cubicBezTo>
                  <a:cubicBezTo>
                    <a:pt x="1381" y="628"/>
                    <a:pt x="2156" y="0"/>
                    <a:pt x="1381" y="0"/>
                  </a:cubicBezTo>
                  <a:close/>
                </a:path>
              </a:pathLst>
            </a:custGeom>
            <a:solidFill>
              <a:srgbClr val="42424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3" name="Google Shape;493;p42"/>
            <p:cNvSpPr/>
            <p:nvPr/>
          </p:nvSpPr>
          <p:spPr>
            <a:xfrm>
              <a:off x="3858950" y="4241325"/>
              <a:ext cx="53900" cy="69600"/>
            </a:xfrm>
            <a:custGeom>
              <a:avLst/>
              <a:gdLst/>
              <a:ahLst/>
              <a:cxnLst/>
              <a:rect l="l" t="t" r="r" b="b"/>
              <a:pathLst>
                <a:path w="2156" h="2784" extrusionOk="0">
                  <a:moveTo>
                    <a:pt x="775" y="0"/>
                  </a:moveTo>
                  <a:cubicBezTo>
                    <a:pt x="1" y="0"/>
                    <a:pt x="775" y="628"/>
                    <a:pt x="775" y="1381"/>
                  </a:cubicBezTo>
                  <a:cubicBezTo>
                    <a:pt x="775" y="2155"/>
                    <a:pt x="1" y="2783"/>
                    <a:pt x="775" y="2783"/>
                  </a:cubicBezTo>
                  <a:cubicBezTo>
                    <a:pt x="1549" y="2783"/>
                    <a:pt x="2156" y="2155"/>
                    <a:pt x="2156" y="1381"/>
                  </a:cubicBezTo>
                  <a:cubicBezTo>
                    <a:pt x="2156" y="628"/>
                    <a:pt x="1549" y="0"/>
                    <a:pt x="775" y="0"/>
                  </a:cubicBezTo>
                  <a:close/>
                </a:path>
              </a:pathLst>
            </a:custGeom>
            <a:solidFill>
              <a:srgbClr val="42424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94" name="Google Shape;494;p42"/>
          <p:cNvSpPr/>
          <p:nvPr/>
        </p:nvSpPr>
        <p:spPr>
          <a:xfrm>
            <a:off x="796907" y="2141070"/>
            <a:ext cx="292121" cy="292121"/>
          </a:xfrm>
          <a:custGeom>
            <a:avLst/>
            <a:gdLst/>
            <a:ahLst/>
            <a:cxnLst/>
            <a:rect l="l" t="t" r="r" b="b"/>
            <a:pathLst>
              <a:path w="7994" h="7994" extrusionOk="0">
                <a:moveTo>
                  <a:pt x="3997" y="0"/>
                </a:moveTo>
                <a:cubicBezTo>
                  <a:pt x="3537" y="0"/>
                  <a:pt x="3160" y="377"/>
                  <a:pt x="3160" y="837"/>
                </a:cubicBezTo>
                <a:lnTo>
                  <a:pt x="3160" y="3160"/>
                </a:lnTo>
                <a:lnTo>
                  <a:pt x="858" y="3160"/>
                </a:lnTo>
                <a:cubicBezTo>
                  <a:pt x="377" y="3160"/>
                  <a:pt x="1" y="3536"/>
                  <a:pt x="1" y="3997"/>
                </a:cubicBezTo>
                <a:cubicBezTo>
                  <a:pt x="1" y="4457"/>
                  <a:pt x="377" y="4834"/>
                  <a:pt x="858" y="4834"/>
                </a:cubicBezTo>
                <a:lnTo>
                  <a:pt x="3160" y="4834"/>
                </a:lnTo>
                <a:lnTo>
                  <a:pt x="3160" y="7156"/>
                </a:lnTo>
                <a:cubicBezTo>
                  <a:pt x="3160" y="7617"/>
                  <a:pt x="3537" y="7993"/>
                  <a:pt x="3997" y="7993"/>
                </a:cubicBezTo>
                <a:cubicBezTo>
                  <a:pt x="4457" y="7993"/>
                  <a:pt x="4855" y="7617"/>
                  <a:pt x="4855" y="7156"/>
                </a:cubicBezTo>
                <a:lnTo>
                  <a:pt x="4855" y="4834"/>
                </a:lnTo>
                <a:lnTo>
                  <a:pt x="7156" y="4834"/>
                </a:lnTo>
                <a:cubicBezTo>
                  <a:pt x="7617" y="4834"/>
                  <a:pt x="7993" y="4457"/>
                  <a:pt x="7993" y="3997"/>
                </a:cubicBezTo>
                <a:cubicBezTo>
                  <a:pt x="7993" y="3536"/>
                  <a:pt x="7617" y="3160"/>
                  <a:pt x="7156" y="3160"/>
                </a:cubicBezTo>
                <a:lnTo>
                  <a:pt x="4855" y="3160"/>
                </a:lnTo>
                <a:lnTo>
                  <a:pt x="4855" y="837"/>
                </a:lnTo>
                <a:cubicBezTo>
                  <a:pt x="4855" y="377"/>
                  <a:pt x="4457" y="0"/>
                  <a:pt x="3997" y="0"/>
                </a:cubicBezTo>
                <a:close/>
              </a:path>
            </a:pathLst>
          </a:custGeom>
          <a:solidFill>
            <a:srgbClr val="F4EF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 name="Google Shape;495;p42"/>
          <p:cNvSpPr/>
          <p:nvPr/>
        </p:nvSpPr>
        <p:spPr>
          <a:xfrm>
            <a:off x="4601264" y="4174047"/>
            <a:ext cx="353398" cy="353314"/>
          </a:xfrm>
          <a:custGeom>
            <a:avLst/>
            <a:gdLst/>
            <a:ahLst/>
            <a:cxnLst/>
            <a:rect l="l" t="t" r="r" b="b"/>
            <a:pathLst>
              <a:path w="2931" h="2930" extrusionOk="0">
                <a:moveTo>
                  <a:pt x="1466" y="0"/>
                </a:moveTo>
                <a:cubicBezTo>
                  <a:pt x="1298" y="0"/>
                  <a:pt x="1152" y="147"/>
                  <a:pt x="1152" y="314"/>
                </a:cubicBezTo>
                <a:lnTo>
                  <a:pt x="1152" y="1172"/>
                </a:lnTo>
                <a:lnTo>
                  <a:pt x="315" y="1172"/>
                </a:lnTo>
                <a:cubicBezTo>
                  <a:pt x="147" y="1172"/>
                  <a:pt x="1" y="1298"/>
                  <a:pt x="1" y="1465"/>
                </a:cubicBezTo>
                <a:cubicBezTo>
                  <a:pt x="1" y="1632"/>
                  <a:pt x="147" y="1779"/>
                  <a:pt x="315" y="1779"/>
                </a:cubicBezTo>
                <a:lnTo>
                  <a:pt x="1152" y="1779"/>
                </a:lnTo>
                <a:lnTo>
                  <a:pt x="1152" y="2637"/>
                </a:lnTo>
                <a:cubicBezTo>
                  <a:pt x="1152" y="2804"/>
                  <a:pt x="1298" y="2930"/>
                  <a:pt x="1466" y="2930"/>
                </a:cubicBezTo>
                <a:cubicBezTo>
                  <a:pt x="1633" y="2930"/>
                  <a:pt x="1779" y="2804"/>
                  <a:pt x="1779" y="2637"/>
                </a:cubicBezTo>
                <a:lnTo>
                  <a:pt x="1779" y="1779"/>
                </a:lnTo>
                <a:lnTo>
                  <a:pt x="2616" y="1779"/>
                </a:lnTo>
                <a:cubicBezTo>
                  <a:pt x="2805" y="1779"/>
                  <a:pt x="2930" y="1632"/>
                  <a:pt x="2930" y="1465"/>
                </a:cubicBezTo>
                <a:cubicBezTo>
                  <a:pt x="2930" y="1298"/>
                  <a:pt x="2805" y="1172"/>
                  <a:pt x="2616" y="1172"/>
                </a:cubicBezTo>
                <a:lnTo>
                  <a:pt x="1779" y="1172"/>
                </a:lnTo>
                <a:lnTo>
                  <a:pt x="1779" y="314"/>
                </a:lnTo>
                <a:cubicBezTo>
                  <a:pt x="1779" y="147"/>
                  <a:pt x="1633" y="0"/>
                  <a:pt x="1466" y="0"/>
                </a:cubicBezTo>
                <a:close/>
              </a:path>
            </a:pathLst>
          </a:custGeom>
          <a:solidFill>
            <a:srgbClr val="F4EF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6" name="Google Shape;496;p42"/>
          <p:cNvSpPr/>
          <p:nvPr/>
        </p:nvSpPr>
        <p:spPr>
          <a:xfrm>
            <a:off x="2175680" y="1288146"/>
            <a:ext cx="577253" cy="577221"/>
          </a:xfrm>
          <a:custGeom>
            <a:avLst/>
            <a:gdLst/>
            <a:ahLst/>
            <a:cxnLst/>
            <a:rect l="l" t="t" r="r" b="b"/>
            <a:pathLst>
              <a:path w="4207" h="4207" extrusionOk="0">
                <a:moveTo>
                  <a:pt x="2093" y="1"/>
                </a:moveTo>
                <a:cubicBezTo>
                  <a:pt x="1863" y="1"/>
                  <a:pt x="1654" y="210"/>
                  <a:pt x="1654" y="440"/>
                </a:cubicBezTo>
                <a:lnTo>
                  <a:pt x="1654" y="1675"/>
                </a:lnTo>
                <a:lnTo>
                  <a:pt x="440" y="1675"/>
                </a:lnTo>
                <a:cubicBezTo>
                  <a:pt x="189" y="1675"/>
                  <a:pt x="1" y="1863"/>
                  <a:pt x="1" y="2114"/>
                </a:cubicBezTo>
                <a:cubicBezTo>
                  <a:pt x="1" y="2344"/>
                  <a:pt x="189" y="2553"/>
                  <a:pt x="440" y="2553"/>
                </a:cubicBezTo>
                <a:lnTo>
                  <a:pt x="1654" y="2553"/>
                </a:lnTo>
                <a:lnTo>
                  <a:pt x="1654" y="3767"/>
                </a:lnTo>
                <a:cubicBezTo>
                  <a:pt x="1654" y="4018"/>
                  <a:pt x="1863" y="4206"/>
                  <a:pt x="2093" y="4206"/>
                </a:cubicBezTo>
                <a:cubicBezTo>
                  <a:pt x="2344" y="4206"/>
                  <a:pt x="2533" y="4018"/>
                  <a:pt x="2533" y="3767"/>
                </a:cubicBezTo>
                <a:lnTo>
                  <a:pt x="2533" y="2553"/>
                </a:lnTo>
                <a:lnTo>
                  <a:pt x="3767" y="2553"/>
                </a:lnTo>
                <a:cubicBezTo>
                  <a:pt x="3997" y="2553"/>
                  <a:pt x="4206" y="2344"/>
                  <a:pt x="4206" y="2114"/>
                </a:cubicBezTo>
                <a:cubicBezTo>
                  <a:pt x="4206" y="1863"/>
                  <a:pt x="4018" y="1675"/>
                  <a:pt x="3767" y="1675"/>
                </a:cubicBezTo>
                <a:lnTo>
                  <a:pt x="2533" y="1675"/>
                </a:lnTo>
                <a:lnTo>
                  <a:pt x="2533" y="440"/>
                </a:lnTo>
                <a:cubicBezTo>
                  <a:pt x="2533" y="210"/>
                  <a:pt x="2344" y="1"/>
                  <a:pt x="2093" y="1"/>
                </a:cubicBezTo>
                <a:close/>
              </a:path>
            </a:pathLst>
          </a:custGeom>
          <a:solidFill>
            <a:srgbClr val="F4EF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 name="مربع نص 1"/>
          <p:cNvSpPr txBox="1"/>
          <p:nvPr/>
        </p:nvSpPr>
        <p:spPr>
          <a:xfrm>
            <a:off x="1784902" y="263836"/>
            <a:ext cx="5174340" cy="646331"/>
          </a:xfrm>
          <a:prstGeom prst="rect">
            <a:avLst/>
          </a:prstGeom>
          <a:noFill/>
        </p:spPr>
        <p:txBody>
          <a:bodyPr wrap="square" rtlCol="0">
            <a:spAutoFit/>
          </a:bodyPr>
          <a:lstStyle/>
          <a:p>
            <a:pPr algn="ctr"/>
            <a:r>
              <a:rPr lang="en-US" sz="1800" dirty="0">
                <a:latin typeface="Algerian" panose="04020705040A02060702" pitchFamily="82" charset="0"/>
              </a:rPr>
              <a:t>Libyan international medical </a:t>
            </a:r>
            <a:r>
              <a:rPr lang="en-US" sz="1800" dirty="0" smtClean="0">
                <a:latin typeface="Algerian" panose="04020705040A02060702" pitchFamily="82" charset="0"/>
              </a:rPr>
              <a:t>University</a:t>
            </a:r>
            <a:endParaRPr lang="en-US" sz="1800" dirty="0">
              <a:latin typeface="Algerian" panose="04020705040A02060702" pitchFamily="82" charset="0"/>
            </a:endParaRPr>
          </a:p>
          <a:p>
            <a:pPr algn="ctr"/>
            <a:r>
              <a:rPr lang="en-US" sz="1800" dirty="0">
                <a:latin typeface="Algerian" panose="04020705040A02060702" pitchFamily="82" charset="0"/>
              </a:rPr>
              <a:t>Faculty of business Administration</a:t>
            </a:r>
            <a:endParaRPr lang="en-US" sz="3200" dirty="0">
              <a:latin typeface="Algerian" panose="04020705040A02060702" pitchFamily="82" charset="0"/>
            </a:endParaRPr>
          </a:p>
        </p:txBody>
      </p:sp>
      <p:pic>
        <p:nvPicPr>
          <p:cNvPr id="3" name="صورة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52138" y="222983"/>
            <a:ext cx="1051033" cy="841216"/>
          </a:xfrm>
          <a:prstGeom prst="rect">
            <a:avLst/>
          </a:prstGeom>
          <a:ln>
            <a:noFill/>
          </a:ln>
          <a:effectLst>
            <a:softEdge rad="112500"/>
          </a:effectLst>
        </p:spPr>
      </p:pic>
      <p:pic>
        <p:nvPicPr>
          <p:cNvPr id="4" name="صورة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95837" y="472966"/>
            <a:ext cx="1010201" cy="1116488"/>
          </a:xfrm>
          <a:prstGeom prst="rect">
            <a:avLst/>
          </a:prstGeom>
          <a:ln>
            <a:noFill/>
          </a:ln>
          <a:effectLst>
            <a:softEdge rad="112500"/>
          </a:effectLst>
        </p:spPr>
      </p:pic>
      <p:sp>
        <p:nvSpPr>
          <p:cNvPr id="5" name="مربع نص 4"/>
          <p:cNvSpPr txBox="1"/>
          <p:nvPr/>
        </p:nvSpPr>
        <p:spPr>
          <a:xfrm>
            <a:off x="8187559" y="4136647"/>
            <a:ext cx="115612" cy="307777"/>
          </a:xfrm>
          <a:prstGeom prst="rect">
            <a:avLst/>
          </a:prstGeom>
          <a:noFill/>
        </p:spPr>
        <p:txBody>
          <a:bodyPr wrap="square" rtlCol="0">
            <a:spAutoFit/>
          </a:bodyPr>
          <a:lstStyle/>
          <a:p>
            <a:r>
              <a:rPr lang="en-US" dirty="0" smtClean="0"/>
              <a:t>1</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507"/>
        <p:cNvGrpSpPr/>
        <p:nvPr/>
      </p:nvGrpSpPr>
      <p:grpSpPr>
        <a:xfrm>
          <a:off x="0" y="0"/>
          <a:ext cx="0" cy="0"/>
          <a:chOff x="0" y="0"/>
          <a:chExt cx="0" cy="0"/>
        </a:xfrm>
      </p:grpSpPr>
      <p:sp>
        <p:nvSpPr>
          <p:cNvPr id="509" name="Google Shape;509;p44"/>
          <p:cNvSpPr txBox="1">
            <a:spLocks noGrp="1"/>
          </p:cNvSpPr>
          <p:nvPr>
            <p:ph type="title"/>
          </p:nvPr>
        </p:nvSpPr>
        <p:spPr>
          <a:xfrm>
            <a:off x="1660127" y="1591375"/>
            <a:ext cx="2169000" cy="365700"/>
          </a:xfrm>
          <a:prstGeom prst="rect">
            <a:avLst/>
          </a:prstGeom>
        </p:spPr>
        <p:txBody>
          <a:bodyPr spcFirstLastPara="1" wrap="square" lIns="91425" tIns="91425" rIns="91425" bIns="91425" anchor="ctr" anchorCtr="0">
            <a:noAutofit/>
          </a:bodyPr>
          <a:lstStyle/>
          <a:p>
            <a:pPr lvl="0"/>
            <a:r>
              <a:rPr lang="en-US" b="0" dirty="0"/>
              <a:t>Introduction</a:t>
            </a:r>
            <a:endParaRPr dirty="0"/>
          </a:p>
        </p:txBody>
      </p:sp>
      <p:sp>
        <p:nvSpPr>
          <p:cNvPr id="510" name="Google Shape;510;p44"/>
          <p:cNvSpPr txBox="1">
            <a:spLocks noGrp="1"/>
          </p:cNvSpPr>
          <p:nvPr>
            <p:ph type="title" idx="2"/>
          </p:nvPr>
        </p:nvSpPr>
        <p:spPr>
          <a:xfrm>
            <a:off x="820488" y="1525213"/>
            <a:ext cx="912600" cy="4980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a:t>01.</a:t>
            </a:r>
            <a:endParaRPr/>
          </a:p>
        </p:txBody>
      </p:sp>
      <p:sp>
        <p:nvSpPr>
          <p:cNvPr id="512" name="Google Shape;512;p44"/>
          <p:cNvSpPr txBox="1">
            <a:spLocks noGrp="1"/>
          </p:cNvSpPr>
          <p:nvPr>
            <p:ph type="title" idx="4"/>
          </p:nvPr>
        </p:nvSpPr>
        <p:spPr>
          <a:xfrm>
            <a:off x="1660127" y="3290150"/>
            <a:ext cx="2169000" cy="365700"/>
          </a:xfrm>
          <a:prstGeom prst="rect">
            <a:avLst/>
          </a:prstGeom>
        </p:spPr>
        <p:txBody>
          <a:bodyPr spcFirstLastPara="1" wrap="square" lIns="91425" tIns="91425" rIns="91425" bIns="91425" anchor="ctr" anchorCtr="0">
            <a:noAutofit/>
          </a:bodyPr>
          <a:lstStyle/>
          <a:p>
            <a:pPr lvl="0"/>
            <a:r>
              <a:rPr lang="en-US" b="0" dirty="0"/>
              <a:t>Definition of literature</a:t>
            </a:r>
            <a:endParaRPr dirty="0"/>
          </a:p>
        </p:txBody>
      </p:sp>
      <p:sp>
        <p:nvSpPr>
          <p:cNvPr id="513" name="Google Shape;513;p44"/>
          <p:cNvSpPr txBox="1">
            <a:spLocks noGrp="1"/>
          </p:cNvSpPr>
          <p:nvPr>
            <p:ph type="title" idx="5"/>
          </p:nvPr>
        </p:nvSpPr>
        <p:spPr>
          <a:xfrm>
            <a:off x="818688" y="3223988"/>
            <a:ext cx="914400" cy="4980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a:t>02.</a:t>
            </a:r>
            <a:endParaRPr/>
          </a:p>
        </p:txBody>
      </p:sp>
      <p:sp>
        <p:nvSpPr>
          <p:cNvPr id="515" name="Google Shape;515;p44"/>
          <p:cNvSpPr txBox="1">
            <a:spLocks noGrp="1"/>
          </p:cNvSpPr>
          <p:nvPr>
            <p:ph type="title" idx="7"/>
          </p:nvPr>
        </p:nvSpPr>
        <p:spPr>
          <a:xfrm>
            <a:off x="6045313" y="1996612"/>
            <a:ext cx="2169000" cy="365700"/>
          </a:xfrm>
          <a:prstGeom prst="rect">
            <a:avLst/>
          </a:prstGeom>
        </p:spPr>
        <p:txBody>
          <a:bodyPr spcFirstLastPara="1" wrap="square" lIns="91425" tIns="91425" rIns="91425" bIns="91425" anchor="ctr" anchorCtr="0">
            <a:noAutofit/>
          </a:bodyPr>
          <a:lstStyle/>
          <a:p>
            <a:r>
              <a:rPr lang="en-US" b="0" dirty="0" smtClean="0"/>
              <a:t>The importance </a:t>
            </a:r>
            <a:r>
              <a:rPr lang="en-US" b="0" dirty="0"/>
              <a:t>of literature in research</a:t>
            </a:r>
            <a:br>
              <a:rPr lang="en-US" b="0" dirty="0"/>
            </a:br>
            <a:r>
              <a:rPr lang="en-US" b="0" dirty="0"/>
              <a:t/>
            </a:r>
            <a:br>
              <a:rPr lang="en-US" b="0" dirty="0"/>
            </a:br>
            <a:endParaRPr dirty="0"/>
          </a:p>
        </p:txBody>
      </p:sp>
      <p:sp>
        <p:nvSpPr>
          <p:cNvPr id="516" name="Google Shape;516;p44"/>
          <p:cNvSpPr txBox="1">
            <a:spLocks noGrp="1"/>
          </p:cNvSpPr>
          <p:nvPr>
            <p:ph type="title" idx="8"/>
          </p:nvPr>
        </p:nvSpPr>
        <p:spPr>
          <a:xfrm>
            <a:off x="5130913" y="1525213"/>
            <a:ext cx="914400" cy="4980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a:t>03.</a:t>
            </a:r>
            <a:endParaRPr/>
          </a:p>
        </p:txBody>
      </p:sp>
      <p:sp>
        <p:nvSpPr>
          <p:cNvPr id="518" name="Google Shape;518;p44"/>
          <p:cNvSpPr txBox="1">
            <a:spLocks noGrp="1"/>
          </p:cNvSpPr>
          <p:nvPr>
            <p:ph type="title" idx="13"/>
          </p:nvPr>
        </p:nvSpPr>
        <p:spPr>
          <a:xfrm>
            <a:off x="5985327" y="3290150"/>
            <a:ext cx="2169000" cy="365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Conclusions</a:t>
            </a:r>
            <a:endParaRPr/>
          </a:p>
        </p:txBody>
      </p:sp>
      <p:sp>
        <p:nvSpPr>
          <p:cNvPr id="519" name="Google Shape;519;p44"/>
          <p:cNvSpPr txBox="1">
            <a:spLocks noGrp="1"/>
          </p:cNvSpPr>
          <p:nvPr>
            <p:ph type="title" idx="14"/>
          </p:nvPr>
        </p:nvSpPr>
        <p:spPr>
          <a:xfrm>
            <a:off x="5130913" y="3223988"/>
            <a:ext cx="914400" cy="4980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a:t>04.</a:t>
            </a:r>
            <a:endParaRPr/>
          </a:p>
        </p:txBody>
      </p:sp>
      <p:sp>
        <p:nvSpPr>
          <p:cNvPr id="520" name="Google Shape;520;p44"/>
          <p:cNvSpPr txBox="1">
            <a:spLocks noGrp="1"/>
          </p:cNvSpPr>
          <p:nvPr>
            <p:ph type="title" idx="15"/>
          </p:nvPr>
        </p:nvSpPr>
        <p:spPr>
          <a:xfrm>
            <a:off x="714125" y="546825"/>
            <a:ext cx="7715700" cy="365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Table of Contents</a:t>
            </a:r>
            <a:endParaRPr/>
          </a:p>
        </p:txBody>
      </p:sp>
      <p:sp>
        <p:nvSpPr>
          <p:cNvPr id="6" name="مربع نص 5"/>
          <p:cNvSpPr txBox="1"/>
          <p:nvPr/>
        </p:nvSpPr>
        <p:spPr>
          <a:xfrm>
            <a:off x="8214313" y="4172607"/>
            <a:ext cx="45719" cy="307777"/>
          </a:xfrm>
          <a:prstGeom prst="rect">
            <a:avLst/>
          </a:prstGeom>
          <a:noFill/>
        </p:spPr>
        <p:txBody>
          <a:bodyPr wrap="square" rtlCol="0">
            <a:spAutoFit/>
          </a:bodyPr>
          <a:lstStyle/>
          <a:p>
            <a:r>
              <a:rPr lang="en-US" dirty="0" smtClean="0"/>
              <a:t>2</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24"/>
        <p:cNvGrpSpPr/>
        <p:nvPr/>
      </p:nvGrpSpPr>
      <p:grpSpPr>
        <a:xfrm>
          <a:off x="0" y="0"/>
          <a:ext cx="0" cy="0"/>
          <a:chOff x="0" y="0"/>
          <a:chExt cx="0" cy="0"/>
        </a:xfrm>
      </p:grpSpPr>
      <p:sp>
        <p:nvSpPr>
          <p:cNvPr id="525" name="Google Shape;525;p45"/>
          <p:cNvSpPr txBox="1">
            <a:spLocks noGrp="1"/>
          </p:cNvSpPr>
          <p:nvPr>
            <p:ph type="title"/>
          </p:nvPr>
        </p:nvSpPr>
        <p:spPr>
          <a:xfrm>
            <a:off x="714125" y="1572350"/>
            <a:ext cx="3248400" cy="1680600"/>
          </a:xfrm>
          <a:prstGeom prst="rect">
            <a:avLst/>
          </a:prstGeom>
        </p:spPr>
        <p:txBody>
          <a:bodyPr spcFirstLastPara="1" wrap="square" lIns="91425" tIns="91425" rIns="91425" bIns="91425" anchor="ctr" anchorCtr="0">
            <a:noAutofit/>
          </a:bodyPr>
          <a:lstStyle/>
          <a:p>
            <a:r>
              <a:rPr lang="en-US" b="0" dirty="0"/>
              <a:t>I</a:t>
            </a:r>
            <a:r>
              <a:rPr lang="en-US" b="0" dirty="0" smtClean="0"/>
              <a:t>ntroduction</a:t>
            </a:r>
            <a:r>
              <a:rPr lang="en-US" b="0" dirty="0"/>
              <a:t/>
            </a:r>
            <a:br>
              <a:rPr lang="en-US" b="0" dirty="0"/>
            </a:br>
            <a:r>
              <a:rPr lang="en-US" b="0" dirty="0"/>
              <a:t/>
            </a:r>
            <a:br>
              <a:rPr lang="en-US" b="0" dirty="0"/>
            </a:br>
            <a:endParaRPr dirty="0"/>
          </a:p>
        </p:txBody>
      </p:sp>
      <p:sp>
        <p:nvSpPr>
          <p:cNvPr id="526" name="Google Shape;526;p45"/>
          <p:cNvSpPr txBox="1">
            <a:spLocks noGrp="1"/>
          </p:cNvSpPr>
          <p:nvPr>
            <p:ph type="title" idx="2"/>
          </p:nvPr>
        </p:nvSpPr>
        <p:spPr>
          <a:xfrm>
            <a:off x="714125" y="543950"/>
            <a:ext cx="1429200" cy="8760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01</a:t>
            </a:r>
            <a:endParaRPr/>
          </a:p>
        </p:txBody>
      </p:sp>
      <p:sp>
        <p:nvSpPr>
          <p:cNvPr id="528" name="Google Shape;528;p45"/>
          <p:cNvSpPr/>
          <p:nvPr/>
        </p:nvSpPr>
        <p:spPr>
          <a:xfrm>
            <a:off x="4203669" y="2960820"/>
            <a:ext cx="292121" cy="292121"/>
          </a:xfrm>
          <a:custGeom>
            <a:avLst/>
            <a:gdLst/>
            <a:ahLst/>
            <a:cxnLst/>
            <a:rect l="l" t="t" r="r" b="b"/>
            <a:pathLst>
              <a:path w="7994" h="7994" extrusionOk="0">
                <a:moveTo>
                  <a:pt x="3997" y="0"/>
                </a:moveTo>
                <a:cubicBezTo>
                  <a:pt x="3537" y="0"/>
                  <a:pt x="3160" y="377"/>
                  <a:pt x="3160" y="837"/>
                </a:cubicBezTo>
                <a:lnTo>
                  <a:pt x="3160" y="3160"/>
                </a:lnTo>
                <a:lnTo>
                  <a:pt x="858" y="3160"/>
                </a:lnTo>
                <a:cubicBezTo>
                  <a:pt x="377" y="3160"/>
                  <a:pt x="1" y="3536"/>
                  <a:pt x="1" y="3997"/>
                </a:cubicBezTo>
                <a:cubicBezTo>
                  <a:pt x="1" y="4457"/>
                  <a:pt x="377" y="4834"/>
                  <a:pt x="858" y="4834"/>
                </a:cubicBezTo>
                <a:lnTo>
                  <a:pt x="3160" y="4834"/>
                </a:lnTo>
                <a:lnTo>
                  <a:pt x="3160" y="7156"/>
                </a:lnTo>
                <a:cubicBezTo>
                  <a:pt x="3160" y="7617"/>
                  <a:pt x="3537" y="7993"/>
                  <a:pt x="3997" y="7993"/>
                </a:cubicBezTo>
                <a:cubicBezTo>
                  <a:pt x="4457" y="7993"/>
                  <a:pt x="4855" y="7617"/>
                  <a:pt x="4855" y="7156"/>
                </a:cubicBezTo>
                <a:lnTo>
                  <a:pt x="4855" y="4834"/>
                </a:lnTo>
                <a:lnTo>
                  <a:pt x="7156" y="4834"/>
                </a:lnTo>
                <a:cubicBezTo>
                  <a:pt x="7617" y="4834"/>
                  <a:pt x="7993" y="4457"/>
                  <a:pt x="7993" y="3997"/>
                </a:cubicBezTo>
                <a:cubicBezTo>
                  <a:pt x="7993" y="3536"/>
                  <a:pt x="7617" y="3160"/>
                  <a:pt x="7156" y="3160"/>
                </a:cubicBezTo>
                <a:lnTo>
                  <a:pt x="4855" y="3160"/>
                </a:lnTo>
                <a:lnTo>
                  <a:pt x="4855" y="837"/>
                </a:lnTo>
                <a:cubicBezTo>
                  <a:pt x="4855" y="377"/>
                  <a:pt x="4457" y="0"/>
                  <a:pt x="3997" y="0"/>
                </a:cubicBezTo>
                <a:close/>
              </a:path>
            </a:pathLst>
          </a:custGeom>
          <a:solidFill>
            <a:srgbClr val="F4EF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9" name="Google Shape;529;p45"/>
          <p:cNvSpPr/>
          <p:nvPr/>
        </p:nvSpPr>
        <p:spPr>
          <a:xfrm>
            <a:off x="5826493" y="705574"/>
            <a:ext cx="353398" cy="353314"/>
          </a:xfrm>
          <a:custGeom>
            <a:avLst/>
            <a:gdLst/>
            <a:ahLst/>
            <a:cxnLst/>
            <a:rect l="l" t="t" r="r" b="b"/>
            <a:pathLst>
              <a:path w="2931" h="2930" extrusionOk="0">
                <a:moveTo>
                  <a:pt x="1466" y="0"/>
                </a:moveTo>
                <a:cubicBezTo>
                  <a:pt x="1298" y="0"/>
                  <a:pt x="1152" y="147"/>
                  <a:pt x="1152" y="314"/>
                </a:cubicBezTo>
                <a:lnTo>
                  <a:pt x="1152" y="1172"/>
                </a:lnTo>
                <a:lnTo>
                  <a:pt x="315" y="1172"/>
                </a:lnTo>
                <a:cubicBezTo>
                  <a:pt x="147" y="1172"/>
                  <a:pt x="1" y="1298"/>
                  <a:pt x="1" y="1465"/>
                </a:cubicBezTo>
                <a:cubicBezTo>
                  <a:pt x="1" y="1632"/>
                  <a:pt x="147" y="1779"/>
                  <a:pt x="315" y="1779"/>
                </a:cubicBezTo>
                <a:lnTo>
                  <a:pt x="1152" y="1779"/>
                </a:lnTo>
                <a:lnTo>
                  <a:pt x="1152" y="2637"/>
                </a:lnTo>
                <a:cubicBezTo>
                  <a:pt x="1152" y="2804"/>
                  <a:pt x="1298" y="2930"/>
                  <a:pt x="1466" y="2930"/>
                </a:cubicBezTo>
                <a:cubicBezTo>
                  <a:pt x="1633" y="2930"/>
                  <a:pt x="1779" y="2804"/>
                  <a:pt x="1779" y="2637"/>
                </a:cubicBezTo>
                <a:lnTo>
                  <a:pt x="1779" y="1779"/>
                </a:lnTo>
                <a:lnTo>
                  <a:pt x="2616" y="1779"/>
                </a:lnTo>
                <a:cubicBezTo>
                  <a:pt x="2805" y="1779"/>
                  <a:pt x="2930" y="1632"/>
                  <a:pt x="2930" y="1465"/>
                </a:cubicBezTo>
                <a:cubicBezTo>
                  <a:pt x="2930" y="1298"/>
                  <a:pt x="2805" y="1172"/>
                  <a:pt x="2616" y="1172"/>
                </a:cubicBezTo>
                <a:lnTo>
                  <a:pt x="1779" y="1172"/>
                </a:lnTo>
                <a:lnTo>
                  <a:pt x="1779" y="314"/>
                </a:lnTo>
                <a:cubicBezTo>
                  <a:pt x="1779" y="147"/>
                  <a:pt x="1633" y="0"/>
                  <a:pt x="1466" y="0"/>
                </a:cubicBezTo>
                <a:close/>
              </a:path>
            </a:pathLst>
          </a:custGeom>
          <a:solidFill>
            <a:srgbClr val="F4EF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0" name="Google Shape;530;p45"/>
          <p:cNvSpPr/>
          <p:nvPr/>
        </p:nvSpPr>
        <p:spPr>
          <a:xfrm>
            <a:off x="7456117" y="1572346"/>
            <a:ext cx="577253" cy="577221"/>
          </a:xfrm>
          <a:custGeom>
            <a:avLst/>
            <a:gdLst/>
            <a:ahLst/>
            <a:cxnLst/>
            <a:rect l="l" t="t" r="r" b="b"/>
            <a:pathLst>
              <a:path w="4207" h="4207" extrusionOk="0">
                <a:moveTo>
                  <a:pt x="2093" y="1"/>
                </a:moveTo>
                <a:cubicBezTo>
                  <a:pt x="1863" y="1"/>
                  <a:pt x="1654" y="210"/>
                  <a:pt x="1654" y="440"/>
                </a:cubicBezTo>
                <a:lnTo>
                  <a:pt x="1654" y="1675"/>
                </a:lnTo>
                <a:lnTo>
                  <a:pt x="440" y="1675"/>
                </a:lnTo>
                <a:cubicBezTo>
                  <a:pt x="189" y="1675"/>
                  <a:pt x="1" y="1863"/>
                  <a:pt x="1" y="2114"/>
                </a:cubicBezTo>
                <a:cubicBezTo>
                  <a:pt x="1" y="2344"/>
                  <a:pt x="189" y="2553"/>
                  <a:pt x="440" y="2553"/>
                </a:cubicBezTo>
                <a:lnTo>
                  <a:pt x="1654" y="2553"/>
                </a:lnTo>
                <a:lnTo>
                  <a:pt x="1654" y="3767"/>
                </a:lnTo>
                <a:cubicBezTo>
                  <a:pt x="1654" y="4018"/>
                  <a:pt x="1863" y="4206"/>
                  <a:pt x="2093" y="4206"/>
                </a:cubicBezTo>
                <a:cubicBezTo>
                  <a:pt x="2344" y="4206"/>
                  <a:pt x="2533" y="4018"/>
                  <a:pt x="2533" y="3767"/>
                </a:cubicBezTo>
                <a:lnTo>
                  <a:pt x="2533" y="2553"/>
                </a:lnTo>
                <a:lnTo>
                  <a:pt x="3767" y="2553"/>
                </a:lnTo>
                <a:cubicBezTo>
                  <a:pt x="3997" y="2553"/>
                  <a:pt x="4206" y="2344"/>
                  <a:pt x="4206" y="2114"/>
                </a:cubicBezTo>
                <a:cubicBezTo>
                  <a:pt x="4206" y="1863"/>
                  <a:pt x="4018" y="1675"/>
                  <a:pt x="3767" y="1675"/>
                </a:cubicBezTo>
                <a:lnTo>
                  <a:pt x="2533" y="1675"/>
                </a:lnTo>
                <a:lnTo>
                  <a:pt x="2533" y="440"/>
                </a:lnTo>
                <a:cubicBezTo>
                  <a:pt x="2533" y="210"/>
                  <a:pt x="2344" y="1"/>
                  <a:pt x="2093" y="1"/>
                </a:cubicBezTo>
                <a:close/>
              </a:path>
            </a:pathLst>
          </a:custGeom>
          <a:solidFill>
            <a:srgbClr val="F4EF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31" name="Google Shape;531;p45"/>
          <p:cNvGrpSpPr/>
          <p:nvPr/>
        </p:nvGrpSpPr>
        <p:grpSpPr>
          <a:xfrm>
            <a:off x="3659010" y="1725818"/>
            <a:ext cx="5041762" cy="2470004"/>
            <a:chOff x="4189650" y="2440275"/>
            <a:chExt cx="4195525" cy="2055425"/>
          </a:xfrm>
        </p:grpSpPr>
        <p:sp>
          <p:nvSpPr>
            <p:cNvPr id="532" name="Google Shape;532;p45"/>
            <p:cNvSpPr/>
            <p:nvPr/>
          </p:nvSpPr>
          <p:spPr>
            <a:xfrm>
              <a:off x="4189650" y="4130425"/>
              <a:ext cx="4195525" cy="365275"/>
            </a:xfrm>
            <a:custGeom>
              <a:avLst/>
              <a:gdLst/>
              <a:ahLst/>
              <a:cxnLst/>
              <a:rect l="l" t="t" r="r" b="b"/>
              <a:pathLst>
                <a:path w="167821" h="14611" extrusionOk="0">
                  <a:moveTo>
                    <a:pt x="83894" y="0"/>
                  </a:moveTo>
                  <a:cubicBezTo>
                    <a:pt x="37561" y="0"/>
                    <a:pt x="1" y="3269"/>
                    <a:pt x="1" y="7305"/>
                  </a:cubicBezTo>
                  <a:cubicBezTo>
                    <a:pt x="1" y="11342"/>
                    <a:pt x="37561" y="14611"/>
                    <a:pt x="83894" y="14611"/>
                  </a:cubicBezTo>
                  <a:cubicBezTo>
                    <a:pt x="130227" y="14611"/>
                    <a:pt x="167820" y="11342"/>
                    <a:pt x="167820" y="7305"/>
                  </a:cubicBezTo>
                  <a:cubicBezTo>
                    <a:pt x="167820" y="3269"/>
                    <a:pt x="130227" y="0"/>
                    <a:pt x="83894" y="0"/>
                  </a:cubicBezTo>
                  <a:close/>
                </a:path>
              </a:pathLst>
            </a:custGeom>
            <a:solidFill>
              <a:srgbClr val="44373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 name="Google Shape;533;p45"/>
            <p:cNvSpPr/>
            <p:nvPr/>
          </p:nvSpPr>
          <p:spPr>
            <a:xfrm>
              <a:off x="5619000" y="3139700"/>
              <a:ext cx="117625" cy="144300"/>
            </a:xfrm>
            <a:custGeom>
              <a:avLst/>
              <a:gdLst/>
              <a:ahLst/>
              <a:cxnLst/>
              <a:rect l="l" t="t" r="r" b="b"/>
              <a:pathLst>
                <a:path w="4705" h="5772" extrusionOk="0">
                  <a:moveTo>
                    <a:pt x="2202" y="1"/>
                  </a:moveTo>
                  <a:cubicBezTo>
                    <a:pt x="1969" y="1202"/>
                    <a:pt x="1635" y="2202"/>
                    <a:pt x="468" y="2603"/>
                  </a:cubicBezTo>
                  <a:cubicBezTo>
                    <a:pt x="460" y="2604"/>
                    <a:pt x="451" y="2605"/>
                    <a:pt x="442" y="2605"/>
                  </a:cubicBezTo>
                  <a:cubicBezTo>
                    <a:pt x="344" y="2605"/>
                    <a:pt x="212" y="2511"/>
                    <a:pt x="118" y="2511"/>
                  </a:cubicBezTo>
                  <a:cubicBezTo>
                    <a:pt x="49" y="2511"/>
                    <a:pt x="1" y="2562"/>
                    <a:pt x="1" y="2736"/>
                  </a:cubicBezTo>
                  <a:cubicBezTo>
                    <a:pt x="1" y="2970"/>
                    <a:pt x="134" y="3170"/>
                    <a:pt x="368" y="3270"/>
                  </a:cubicBezTo>
                  <a:cubicBezTo>
                    <a:pt x="901" y="3470"/>
                    <a:pt x="1468" y="3670"/>
                    <a:pt x="1735" y="4271"/>
                  </a:cubicBezTo>
                  <a:cubicBezTo>
                    <a:pt x="2002" y="4671"/>
                    <a:pt x="2102" y="5171"/>
                    <a:pt x="2202" y="5772"/>
                  </a:cubicBezTo>
                  <a:cubicBezTo>
                    <a:pt x="2603" y="4371"/>
                    <a:pt x="3203" y="3303"/>
                    <a:pt x="4704" y="2836"/>
                  </a:cubicBezTo>
                  <a:cubicBezTo>
                    <a:pt x="3503" y="2403"/>
                    <a:pt x="2769" y="1835"/>
                    <a:pt x="2536" y="735"/>
                  </a:cubicBezTo>
                  <a:cubicBezTo>
                    <a:pt x="2436" y="535"/>
                    <a:pt x="2336" y="334"/>
                    <a:pt x="2202" y="1"/>
                  </a:cubicBezTo>
                  <a:close/>
                </a:path>
              </a:pathLst>
            </a:custGeom>
            <a:solidFill>
              <a:srgbClr val="ECEC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4" name="Google Shape;534;p45"/>
            <p:cNvSpPr/>
            <p:nvPr/>
          </p:nvSpPr>
          <p:spPr>
            <a:xfrm>
              <a:off x="5515600" y="2769450"/>
              <a:ext cx="120100" cy="133000"/>
            </a:xfrm>
            <a:custGeom>
              <a:avLst/>
              <a:gdLst/>
              <a:ahLst/>
              <a:cxnLst/>
              <a:rect l="l" t="t" r="r" b="b"/>
              <a:pathLst>
                <a:path w="4804" h="5320" extrusionOk="0">
                  <a:moveTo>
                    <a:pt x="2235" y="0"/>
                  </a:moveTo>
                  <a:cubicBezTo>
                    <a:pt x="1835" y="1368"/>
                    <a:pt x="1401" y="2402"/>
                    <a:pt x="0" y="2569"/>
                  </a:cubicBezTo>
                  <a:cubicBezTo>
                    <a:pt x="0" y="2802"/>
                    <a:pt x="134" y="2902"/>
                    <a:pt x="334" y="2969"/>
                  </a:cubicBezTo>
                  <a:cubicBezTo>
                    <a:pt x="1268" y="3269"/>
                    <a:pt x="1802" y="3903"/>
                    <a:pt x="1969" y="4870"/>
                  </a:cubicBezTo>
                  <a:cubicBezTo>
                    <a:pt x="2069" y="5192"/>
                    <a:pt x="2109" y="5319"/>
                    <a:pt x="2190" y="5319"/>
                  </a:cubicBezTo>
                  <a:cubicBezTo>
                    <a:pt x="2244" y="5319"/>
                    <a:pt x="2316" y="5264"/>
                    <a:pt x="2436" y="5171"/>
                  </a:cubicBezTo>
                  <a:cubicBezTo>
                    <a:pt x="2602" y="3936"/>
                    <a:pt x="3370" y="3169"/>
                    <a:pt x="4804" y="2702"/>
                  </a:cubicBezTo>
                  <a:cubicBezTo>
                    <a:pt x="3236" y="2369"/>
                    <a:pt x="2636" y="1368"/>
                    <a:pt x="2235" y="0"/>
                  </a:cubicBezTo>
                  <a:close/>
                </a:path>
              </a:pathLst>
            </a:custGeom>
            <a:solidFill>
              <a:srgbClr val="ECEC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5" name="Google Shape;535;p45"/>
            <p:cNvSpPr/>
            <p:nvPr/>
          </p:nvSpPr>
          <p:spPr>
            <a:xfrm>
              <a:off x="6028475" y="3170575"/>
              <a:ext cx="75075" cy="90900"/>
            </a:xfrm>
            <a:custGeom>
              <a:avLst/>
              <a:gdLst/>
              <a:ahLst/>
              <a:cxnLst/>
              <a:rect l="l" t="t" r="r" b="b"/>
              <a:pathLst>
                <a:path w="3003" h="3636" extrusionOk="0">
                  <a:moveTo>
                    <a:pt x="1535" y="0"/>
                  </a:moveTo>
                  <a:cubicBezTo>
                    <a:pt x="1301" y="767"/>
                    <a:pt x="801" y="1268"/>
                    <a:pt x="0" y="1668"/>
                  </a:cubicBezTo>
                  <a:cubicBezTo>
                    <a:pt x="967" y="1935"/>
                    <a:pt x="1301" y="2569"/>
                    <a:pt x="1535" y="3636"/>
                  </a:cubicBezTo>
                  <a:cubicBezTo>
                    <a:pt x="1835" y="2535"/>
                    <a:pt x="2202" y="1901"/>
                    <a:pt x="3002" y="1701"/>
                  </a:cubicBezTo>
                  <a:cubicBezTo>
                    <a:pt x="2435" y="1234"/>
                    <a:pt x="1801" y="834"/>
                    <a:pt x="1535" y="0"/>
                  </a:cubicBezTo>
                  <a:close/>
                </a:path>
              </a:pathLst>
            </a:custGeom>
            <a:solidFill>
              <a:srgbClr val="ECEC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 name="Google Shape;536;p45"/>
            <p:cNvSpPr/>
            <p:nvPr/>
          </p:nvSpPr>
          <p:spPr>
            <a:xfrm>
              <a:off x="6304500" y="3626725"/>
              <a:ext cx="88425" cy="103425"/>
            </a:xfrm>
            <a:custGeom>
              <a:avLst/>
              <a:gdLst/>
              <a:ahLst/>
              <a:cxnLst/>
              <a:rect l="l" t="t" r="r" b="b"/>
              <a:pathLst>
                <a:path w="3537" h="4137" extrusionOk="0">
                  <a:moveTo>
                    <a:pt x="1568" y="0"/>
                  </a:moveTo>
                  <a:cubicBezTo>
                    <a:pt x="1401" y="1068"/>
                    <a:pt x="1034" y="1802"/>
                    <a:pt x="0" y="2002"/>
                  </a:cubicBezTo>
                  <a:cubicBezTo>
                    <a:pt x="267" y="2669"/>
                    <a:pt x="1134" y="2702"/>
                    <a:pt x="1335" y="3436"/>
                  </a:cubicBezTo>
                  <a:cubicBezTo>
                    <a:pt x="1435" y="3603"/>
                    <a:pt x="1535" y="3803"/>
                    <a:pt x="1668" y="4137"/>
                  </a:cubicBezTo>
                  <a:cubicBezTo>
                    <a:pt x="2002" y="3203"/>
                    <a:pt x="2435" y="2502"/>
                    <a:pt x="3536" y="2102"/>
                  </a:cubicBezTo>
                  <a:cubicBezTo>
                    <a:pt x="2302" y="1768"/>
                    <a:pt x="1968" y="901"/>
                    <a:pt x="1568" y="0"/>
                  </a:cubicBezTo>
                  <a:close/>
                </a:path>
              </a:pathLst>
            </a:custGeom>
            <a:solidFill>
              <a:srgbClr val="ECEC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7" name="Google Shape;537;p45"/>
            <p:cNvSpPr/>
            <p:nvPr/>
          </p:nvSpPr>
          <p:spPr>
            <a:xfrm>
              <a:off x="6840700" y="3392400"/>
              <a:ext cx="90925" cy="111750"/>
            </a:xfrm>
            <a:custGeom>
              <a:avLst/>
              <a:gdLst/>
              <a:ahLst/>
              <a:cxnLst/>
              <a:rect l="l" t="t" r="r" b="b"/>
              <a:pathLst>
                <a:path w="3637" h="4470" extrusionOk="0">
                  <a:moveTo>
                    <a:pt x="1769" y="0"/>
                  </a:moveTo>
                  <a:cubicBezTo>
                    <a:pt x="1602" y="1168"/>
                    <a:pt x="1135" y="1835"/>
                    <a:pt x="1" y="2168"/>
                  </a:cubicBezTo>
                  <a:cubicBezTo>
                    <a:pt x="1135" y="2535"/>
                    <a:pt x="1569" y="3236"/>
                    <a:pt x="1802" y="4470"/>
                  </a:cubicBezTo>
                  <a:cubicBezTo>
                    <a:pt x="2102" y="3302"/>
                    <a:pt x="2569" y="2569"/>
                    <a:pt x="3637" y="2168"/>
                  </a:cubicBezTo>
                  <a:cubicBezTo>
                    <a:pt x="2569" y="1801"/>
                    <a:pt x="2102" y="1067"/>
                    <a:pt x="1769" y="0"/>
                  </a:cubicBezTo>
                  <a:close/>
                </a:path>
              </a:pathLst>
            </a:custGeom>
            <a:solidFill>
              <a:srgbClr val="ECEC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8" name="Google Shape;538;p45"/>
            <p:cNvSpPr/>
            <p:nvPr/>
          </p:nvSpPr>
          <p:spPr>
            <a:xfrm>
              <a:off x="6178575" y="2993775"/>
              <a:ext cx="25" cy="25"/>
            </a:xfrm>
            <a:custGeom>
              <a:avLst/>
              <a:gdLst/>
              <a:ahLst/>
              <a:cxnLst/>
              <a:rect l="l" t="t" r="r" b="b"/>
              <a:pathLst>
                <a:path w="1" h="1" extrusionOk="0">
                  <a:moveTo>
                    <a:pt x="0" y="0"/>
                  </a:moveTo>
                  <a:lnTo>
                    <a:pt x="0" y="0"/>
                  </a:lnTo>
                  <a:lnTo>
                    <a:pt x="0" y="0"/>
                  </a:lnTo>
                  <a:close/>
                </a:path>
              </a:pathLst>
            </a:custGeom>
            <a:solidFill>
              <a:srgbClr val="CCD7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9" name="Google Shape;539;p45"/>
            <p:cNvSpPr/>
            <p:nvPr/>
          </p:nvSpPr>
          <p:spPr>
            <a:xfrm>
              <a:off x="6226950" y="3639225"/>
              <a:ext cx="110925" cy="147625"/>
            </a:xfrm>
            <a:custGeom>
              <a:avLst/>
              <a:gdLst/>
              <a:ahLst/>
              <a:cxnLst/>
              <a:rect l="l" t="t" r="r" b="b"/>
              <a:pathLst>
                <a:path w="4437" h="5905" extrusionOk="0">
                  <a:moveTo>
                    <a:pt x="2402" y="1"/>
                  </a:moveTo>
                  <a:cubicBezTo>
                    <a:pt x="2202" y="1302"/>
                    <a:pt x="1601" y="2336"/>
                    <a:pt x="0" y="2836"/>
                  </a:cubicBezTo>
                  <a:cubicBezTo>
                    <a:pt x="1668" y="3236"/>
                    <a:pt x="2168" y="4304"/>
                    <a:pt x="2435" y="5905"/>
                  </a:cubicBezTo>
                  <a:cubicBezTo>
                    <a:pt x="2735" y="4404"/>
                    <a:pt x="3336" y="3470"/>
                    <a:pt x="4437" y="2936"/>
                  </a:cubicBezTo>
                  <a:cubicBezTo>
                    <a:pt x="4236" y="2202"/>
                    <a:pt x="3369" y="2169"/>
                    <a:pt x="3102" y="1502"/>
                  </a:cubicBezTo>
                  <a:cubicBezTo>
                    <a:pt x="2869" y="1002"/>
                    <a:pt x="2635" y="501"/>
                    <a:pt x="2402" y="1"/>
                  </a:cubicBezTo>
                  <a:close/>
                </a:path>
              </a:pathLst>
            </a:custGeom>
            <a:solidFill>
              <a:srgbClr val="CCD7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0" name="Google Shape;540;p45"/>
            <p:cNvSpPr/>
            <p:nvPr/>
          </p:nvSpPr>
          <p:spPr>
            <a:xfrm>
              <a:off x="6407075" y="3825950"/>
              <a:ext cx="1752925" cy="415425"/>
            </a:xfrm>
            <a:custGeom>
              <a:avLst/>
              <a:gdLst/>
              <a:ahLst/>
              <a:cxnLst/>
              <a:rect l="l" t="t" r="r" b="b"/>
              <a:pathLst>
                <a:path w="70117" h="16617" extrusionOk="0">
                  <a:moveTo>
                    <a:pt x="22824" y="1"/>
                  </a:moveTo>
                  <a:cubicBezTo>
                    <a:pt x="21576" y="1"/>
                    <a:pt x="20330" y="217"/>
                    <a:pt x="19114" y="404"/>
                  </a:cubicBezTo>
                  <a:cubicBezTo>
                    <a:pt x="13210" y="1238"/>
                    <a:pt x="7706" y="3106"/>
                    <a:pt x="3102" y="7042"/>
                  </a:cubicBezTo>
                  <a:cubicBezTo>
                    <a:pt x="1935" y="8010"/>
                    <a:pt x="667" y="8977"/>
                    <a:pt x="0" y="10445"/>
                  </a:cubicBezTo>
                  <a:cubicBezTo>
                    <a:pt x="34" y="10778"/>
                    <a:pt x="267" y="10945"/>
                    <a:pt x="534" y="11045"/>
                  </a:cubicBezTo>
                  <a:cubicBezTo>
                    <a:pt x="2569" y="12079"/>
                    <a:pt x="3970" y="13714"/>
                    <a:pt x="5071" y="15682"/>
                  </a:cubicBezTo>
                  <a:cubicBezTo>
                    <a:pt x="5237" y="16049"/>
                    <a:pt x="5437" y="16416"/>
                    <a:pt x="5871" y="16516"/>
                  </a:cubicBezTo>
                  <a:cubicBezTo>
                    <a:pt x="6046" y="16543"/>
                    <a:pt x="6220" y="16556"/>
                    <a:pt x="6394" y="16556"/>
                  </a:cubicBezTo>
                  <a:cubicBezTo>
                    <a:pt x="6854" y="16556"/>
                    <a:pt x="7313" y="16470"/>
                    <a:pt x="7772" y="16349"/>
                  </a:cubicBezTo>
                  <a:cubicBezTo>
                    <a:pt x="12609" y="15081"/>
                    <a:pt x="17613" y="14681"/>
                    <a:pt x="22583" y="14548"/>
                  </a:cubicBezTo>
                  <a:cubicBezTo>
                    <a:pt x="22891" y="14542"/>
                    <a:pt x="23199" y="14539"/>
                    <a:pt x="23507" y="14539"/>
                  </a:cubicBezTo>
                  <a:cubicBezTo>
                    <a:pt x="26735" y="14539"/>
                    <a:pt x="29963" y="14843"/>
                    <a:pt x="33191" y="15148"/>
                  </a:cubicBezTo>
                  <a:cubicBezTo>
                    <a:pt x="37694" y="15615"/>
                    <a:pt x="42197" y="16015"/>
                    <a:pt x="46700" y="16416"/>
                  </a:cubicBezTo>
                  <a:cubicBezTo>
                    <a:pt x="47467" y="16416"/>
                    <a:pt x="48235" y="16616"/>
                    <a:pt x="49002" y="16616"/>
                  </a:cubicBezTo>
                  <a:lnTo>
                    <a:pt x="68883" y="16616"/>
                  </a:lnTo>
                  <a:cubicBezTo>
                    <a:pt x="68949" y="16616"/>
                    <a:pt x="69016" y="16616"/>
                    <a:pt x="69083" y="16616"/>
                  </a:cubicBezTo>
                  <a:cubicBezTo>
                    <a:pt x="69448" y="16616"/>
                    <a:pt x="69807" y="16593"/>
                    <a:pt x="70117" y="16282"/>
                  </a:cubicBezTo>
                  <a:cubicBezTo>
                    <a:pt x="70050" y="16015"/>
                    <a:pt x="69984" y="15682"/>
                    <a:pt x="69917" y="15381"/>
                  </a:cubicBezTo>
                  <a:cubicBezTo>
                    <a:pt x="69817" y="14981"/>
                    <a:pt x="69717" y="14614"/>
                    <a:pt x="69583" y="14214"/>
                  </a:cubicBezTo>
                  <a:cubicBezTo>
                    <a:pt x="69362" y="14317"/>
                    <a:pt x="69133" y="14349"/>
                    <a:pt x="68904" y="14349"/>
                  </a:cubicBezTo>
                  <a:cubicBezTo>
                    <a:pt x="68616" y="14349"/>
                    <a:pt x="68327" y="14299"/>
                    <a:pt x="68049" y="14281"/>
                  </a:cubicBezTo>
                  <a:lnTo>
                    <a:pt x="68583" y="14281"/>
                  </a:lnTo>
                  <a:cubicBezTo>
                    <a:pt x="68694" y="14292"/>
                    <a:pt x="68805" y="14303"/>
                    <a:pt x="68915" y="14303"/>
                  </a:cubicBezTo>
                  <a:cubicBezTo>
                    <a:pt x="69135" y="14303"/>
                    <a:pt x="69350" y="14258"/>
                    <a:pt x="69550" y="14081"/>
                  </a:cubicBezTo>
                  <a:cubicBezTo>
                    <a:pt x="69150" y="13280"/>
                    <a:pt x="68716" y="12479"/>
                    <a:pt x="68449" y="11612"/>
                  </a:cubicBezTo>
                  <a:cubicBezTo>
                    <a:pt x="68015" y="10211"/>
                    <a:pt x="66681" y="9411"/>
                    <a:pt x="66147" y="8076"/>
                  </a:cubicBezTo>
                  <a:cubicBezTo>
                    <a:pt x="65814" y="7242"/>
                    <a:pt x="65447" y="6408"/>
                    <a:pt x="64713" y="5841"/>
                  </a:cubicBezTo>
                  <a:cubicBezTo>
                    <a:pt x="64380" y="5574"/>
                    <a:pt x="64013" y="5474"/>
                    <a:pt x="63579" y="5408"/>
                  </a:cubicBezTo>
                  <a:cubicBezTo>
                    <a:pt x="58942" y="4907"/>
                    <a:pt x="54339" y="4007"/>
                    <a:pt x="49736" y="3206"/>
                  </a:cubicBezTo>
                  <a:cubicBezTo>
                    <a:pt x="47201" y="2772"/>
                    <a:pt x="44699" y="2205"/>
                    <a:pt x="42164" y="1705"/>
                  </a:cubicBezTo>
                  <a:cubicBezTo>
                    <a:pt x="37060" y="738"/>
                    <a:pt x="31956" y="4"/>
                    <a:pt x="26753" y="4"/>
                  </a:cubicBezTo>
                  <a:lnTo>
                    <a:pt x="23083" y="4"/>
                  </a:lnTo>
                  <a:cubicBezTo>
                    <a:pt x="22997" y="2"/>
                    <a:pt x="22910" y="1"/>
                    <a:pt x="22824" y="1"/>
                  </a:cubicBezTo>
                  <a:close/>
                </a:path>
              </a:pathLst>
            </a:custGeom>
            <a:solidFill>
              <a:srgbClr val="CDB2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1" name="Google Shape;541;p45"/>
            <p:cNvSpPr/>
            <p:nvPr/>
          </p:nvSpPr>
          <p:spPr>
            <a:xfrm>
              <a:off x="4501550" y="3782850"/>
              <a:ext cx="1831325" cy="458825"/>
            </a:xfrm>
            <a:custGeom>
              <a:avLst/>
              <a:gdLst/>
              <a:ahLst/>
              <a:cxnLst/>
              <a:rect l="l" t="t" r="r" b="b"/>
              <a:pathLst>
                <a:path w="73253" h="18353" extrusionOk="0">
                  <a:moveTo>
                    <a:pt x="49783" y="1"/>
                  </a:moveTo>
                  <a:cubicBezTo>
                    <a:pt x="46677" y="1"/>
                    <a:pt x="43592" y="294"/>
                    <a:pt x="40529" y="694"/>
                  </a:cubicBezTo>
                  <a:cubicBezTo>
                    <a:pt x="33658" y="1628"/>
                    <a:pt x="26953" y="3296"/>
                    <a:pt x="20215" y="4697"/>
                  </a:cubicBezTo>
                  <a:cubicBezTo>
                    <a:pt x="15845" y="5597"/>
                    <a:pt x="11475" y="6364"/>
                    <a:pt x="7105" y="7098"/>
                  </a:cubicBezTo>
                  <a:cubicBezTo>
                    <a:pt x="6505" y="7165"/>
                    <a:pt x="5938" y="7232"/>
                    <a:pt x="5404" y="7565"/>
                  </a:cubicBezTo>
                  <a:cubicBezTo>
                    <a:pt x="4904" y="7966"/>
                    <a:pt x="4770" y="8599"/>
                    <a:pt x="4437" y="9133"/>
                  </a:cubicBezTo>
                  <a:cubicBezTo>
                    <a:pt x="3970" y="9934"/>
                    <a:pt x="3669" y="11034"/>
                    <a:pt x="2969" y="11535"/>
                  </a:cubicBezTo>
                  <a:cubicBezTo>
                    <a:pt x="2168" y="12135"/>
                    <a:pt x="1902" y="12836"/>
                    <a:pt x="1635" y="13636"/>
                  </a:cubicBezTo>
                  <a:cubicBezTo>
                    <a:pt x="1234" y="14737"/>
                    <a:pt x="801" y="15838"/>
                    <a:pt x="400" y="16939"/>
                  </a:cubicBezTo>
                  <a:cubicBezTo>
                    <a:pt x="512" y="17050"/>
                    <a:pt x="646" y="17093"/>
                    <a:pt x="788" y="17108"/>
                  </a:cubicBezTo>
                  <a:lnTo>
                    <a:pt x="788" y="17108"/>
                  </a:lnTo>
                  <a:cubicBezTo>
                    <a:pt x="583" y="17116"/>
                    <a:pt x="381" y="17150"/>
                    <a:pt x="200" y="17306"/>
                  </a:cubicBezTo>
                  <a:cubicBezTo>
                    <a:pt x="134" y="17539"/>
                    <a:pt x="67" y="17806"/>
                    <a:pt x="0" y="18039"/>
                  </a:cubicBezTo>
                  <a:cubicBezTo>
                    <a:pt x="289" y="18306"/>
                    <a:pt x="638" y="18351"/>
                    <a:pt x="986" y="18351"/>
                  </a:cubicBezTo>
                  <a:cubicBezTo>
                    <a:pt x="1160" y="18351"/>
                    <a:pt x="1334" y="18340"/>
                    <a:pt x="1501" y="18340"/>
                  </a:cubicBezTo>
                  <a:cubicBezTo>
                    <a:pt x="2225" y="18330"/>
                    <a:pt x="2949" y="18327"/>
                    <a:pt x="3672" y="18327"/>
                  </a:cubicBezTo>
                  <a:cubicBezTo>
                    <a:pt x="5650" y="18327"/>
                    <a:pt x="7627" y="18353"/>
                    <a:pt x="9604" y="18353"/>
                  </a:cubicBezTo>
                  <a:cubicBezTo>
                    <a:pt x="12040" y="18353"/>
                    <a:pt x="14476" y="18314"/>
                    <a:pt x="16912" y="18140"/>
                  </a:cubicBezTo>
                  <a:cubicBezTo>
                    <a:pt x="19748" y="17906"/>
                    <a:pt x="22616" y="17773"/>
                    <a:pt x="25452" y="17606"/>
                  </a:cubicBezTo>
                  <a:cubicBezTo>
                    <a:pt x="28454" y="17406"/>
                    <a:pt x="31456" y="17172"/>
                    <a:pt x="34458" y="16972"/>
                  </a:cubicBezTo>
                  <a:cubicBezTo>
                    <a:pt x="38594" y="16672"/>
                    <a:pt x="42731" y="16405"/>
                    <a:pt x="46900" y="16272"/>
                  </a:cubicBezTo>
                  <a:cubicBezTo>
                    <a:pt x="47176" y="16264"/>
                    <a:pt x="47453" y="16261"/>
                    <a:pt x="47729" y="16261"/>
                  </a:cubicBezTo>
                  <a:cubicBezTo>
                    <a:pt x="50021" y="16261"/>
                    <a:pt x="52313" y="16490"/>
                    <a:pt x="54606" y="16638"/>
                  </a:cubicBezTo>
                  <a:cubicBezTo>
                    <a:pt x="57408" y="16839"/>
                    <a:pt x="60176" y="17206"/>
                    <a:pt x="62845" y="18073"/>
                  </a:cubicBezTo>
                  <a:cubicBezTo>
                    <a:pt x="63054" y="18119"/>
                    <a:pt x="63279" y="18182"/>
                    <a:pt x="63498" y="18182"/>
                  </a:cubicBezTo>
                  <a:cubicBezTo>
                    <a:pt x="63594" y="18182"/>
                    <a:pt x="63688" y="18170"/>
                    <a:pt x="63779" y="18140"/>
                  </a:cubicBezTo>
                  <a:cubicBezTo>
                    <a:pt x="64213" y="17973"/>
                    <a:pt x="64346" y="17572"/>
                    <a:pt x="64513" y="17206"/>
                  </a:cubicBezTo>
                  <a:cubicBezTo>
                    <a:pt x="66081" y="14203"/>
                    <a:pt x="68516" y="12469"/>
                    <a:pt x="71918" y="12102"/>
                  </a:cubicBezTo>
                  <a:cubicBezTo>
                    <a:pt x="72385" y="12069"/>
                    <a:pt x="72919" y="12102"/>
                    <a:pt x="73252" y="11568"/>
                  </a:cubicBezTo>
                  <a:cubicBezTo>
                    <a:pt x="73252" y="11135"/>
                    <a:pt x="73019" y="10734"/>
                    <a:pt x="72819" y="10367"/>
                  </a:cubicBezTo>
                  <a:cubicBezTo>
                    <a:pt x="70884" y="6831"/>
                    <a:pt x="67982" y="4330"/>
                    <a:pt x="64379" y="2595"/>
                  </a:cubicBezTo>
                  <a:cubicBezTo>
                    <a:pt x="60510" y="760"/>
                    <a:pt x="56340" y="327"/>
                    <a:pt x="52137" y="60"/>
                  </a:cubicBezTo>
                  <a:cubicBezTo>
                    <a:pt x="51351" y="20"/>
                    <a:pt x="50566" y="1"/>
                    <a:pt x="49783" y="1"/>
                  </a:cubicBezTo>
                  <a:close/>
                </a:path>
              </a:pathLst>
            </a:custGeom>
            <a:solidFill>
              <a:srgbClr val="CDB2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2" name="Google Shape;542;p45"/>
            <p:cNvSpPr/>
            <p:nvPr/>
          </p:nvSpPr>
          <p:spPr>
            <a:xfrm>
              <a:off x="7130925" y="3020450"/>
              <a:ext cx="502050" cy="271450"/>
            </a:xfrm>
            <a:custGeom>
              <a:avLst/>
              <a:gdLst/>
              <a:ahLst/>
              <a:cxnLst/>
              <a:rect l="l" t="t" r="r" b="b"/>
              <a:pathLst>
                <a:path w="20082" h="10858" extrusionOk="0">
                  <a:moveTo>
                    <a:pt x="20081" y="1"/>
                  </a:moveTo>
                  <a:lnTo>
                    <a:pt x="20081" y="1"/>
                  </a:lnTo>
                  <a:cubicBezTo>
                    <a:pt x="18980" y="401"/>
                    <a:pt x="18013" y="768"/>
                    <a:pt x="17079" y="1135"/>
                  </a:cubicBezTo>
                  <a:cubicBezTo>
                    <a:pt x="14511" y="2369"/>
                    <a:pt x="11942" y="3570"/>
                    <a:pt x="9407" y="4871"/>
                  </a:cubicBezTo>
                  <a:cubicBezTo>
                    <a:pt x="6438" y="6372"/>
                    <a:pt x="3569" y="7973"/>
                    <a:pt x="834" y="9908"/>
                  </a:cubicBezTo>
                  <a:cubicBezTo>
                    <a:pt x="701" y="10308"/>
                    <a:pt x="0" y="10241"/>
                    <a:pt x="100" y="10842"/>
                  </a:cubicBezTo>
                  <a:cubicBezTo>
                    <a:pt x="148" y="10852"/>
                    <a:pt x="194" y="10857"/>
                    <a:pt x="239" y="10857"/>
                  </a:cubicBezTo>
                  <a:cubicBezTo>
                    <a:pt x="476" y="10857"/>
                    <a:pt x="677" y="10726"/>
                    <a:pt x="901" y="10642"/>
                  </a:cubicBezTo>
                  <a:cubicBezTo>
                    <a:pt x="3336" y="9808"/>
                    <a:pt x="5804" y="9107"/>
                    <a:pt x="8306" y="8507"/>
                  </a:cubicBezTo>
                  <a:cubicBezTo>
                    <a:pt x="11242" y="7806"/>
                    <a:pt x="14177" y="7206"/>
                    <a:pt x="17112" y="6706"/>
                  </a:cubicBezTo>
                  <a:cubicBezTo>
                    <a:pt x="17546" y="6605"/>
                    <a:pt x="18180" y="6772"/>
                    <a:pt x="18380" y="6105"/>
                  </a:cubicBezTo>
                  <a:cubicBezTo>
                    <a:pt x="18914" y="4104"/>
                    <a:pt x="19481" y="2136"/>
                    <a:pt x="20081" y="1"/>
                  </a:cubicBezTo>
                  <a:close/>
                </a:path>
              </a:pathLst>
            </a:custGeom>
            <a:solidFill>
              <a:srgbClr val="BEA3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3" name="Google Shape;543;p45"/>
            <p:cNvSpPr/>
            <p:nvPr/>
          </p:nvSpPr>
          <p:spPr>
            <a:xfrm>
              <a:off x="7100900" y="3268125"/>
              <a:ext cx="52550" cy="37550"/>
            </a:xfrm>
            <a:custGeom>
              <a:avLst/>
              <a:gdLst/>
              <a:ahLst/>
              <a:cxnLst/>
              <a:rect l="l" t="t" r="r" b="b"/>
              <a:pathLst>
                <a:path w="2102" h="1502" extrusionOk="0">
                  <a:moveTo>
                    <a:pt x="2035" y="1"/>
                  </a:moveTo>
                  <a:lnTo>
                    <a:pt x="2035" y="1"/>
                  </a:lnTo>
                  <a:cubicBezTo>
                    <a:pt x="1335" y="434"/>
                    <a:pt x="534" y="801"/>
                    <a:pt x="0" y="1502"/>
                  </a:cubicBezTo>
                  <a:cubicBezTo>
                    <a:pt x="467" y="1402"/>
                    <a:pt x="868" y="1168"/>
                    <a:pt x="1301" y="935"/>
                  </a:cubicBezTo>
                  <a:cubicBezTo>
                    <a:pt x="1335" y="434"/>
                    <a:pt x="2102" y="535"/>
                    <a:pt x="2035" y="1"/>
                  </a:cubicBezTo>
                  <a:close/>
                </a:path>
              </a:pathLst>
            </a:custGeom>
            <a:solidFill>
              <a:srgbClr val="92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4" name="Google Shape;544;p45"/>
            <p:cNvSpPr/>
            <p:nvPr/>
          </p:nvSpPr>
          <p:spPr>
            <a:xfrm>
              <a:off x="6521325" y="4225350"/>
              <a:ext cx="1676225" cy="76500"/>
            </a:xfrm>
            <a:custGeom>
              <a:avLst/>
              <a:gdLst/>
              <a:ahLst/>
              <a:cxnLst/>
              <a:rect l="l" t="t" r="r" b="b"/>
              <a:pathLst>
                <a:path w="67049" h="3060" extrusionOk="0">
                  <a:moveTo>
                    <a:pt x="16332" y="1"/>
                  </a:moveTo>
                  <a:cubicBezTo>
                    <a:pt x="11897" y="1"/>
                    <a:pt x="7464" y="37"/>
                    <a:pt x="3036" y="173"/>
                  </a:cubicBezTo>
                  <a:cubicBezTo>
                    <a:pt x="2402" y="373"/>
                    <a:pt x="1768" y="339"/>
                    <a:pt x="1134" y="373"/>
                  </a:cubicBezTo>
                  <a:cubicBezTo>
                    <a:pt x="934" y="606"/>
                    <a:pt x="1034" y="840"/>
                    <a:pt x="1101" y="1073"/>
                  </a:cubicBezTo>
                  <a:cubicBezTo>
                    <a:pt x="1199" y="1489"/>
                    <a:pt x="1207" y="1815"/>
                    <a:pt x="902" y="1815"/>
                  </a:cubicBezTo>
                  <a:cubicBezTo>
                    <a:pt x="791" y="1815"/>
                    <a:pt x="639" y="1772"/>
                    <a:pt x="434" y="1674"/>
                  </a:cubicBezTo>
                  <a:cubicBezTo>
                    <a:pt x="369" y="1637"/>
                    <a:pt x="314" y="1620"/>
                    <a:pt x="268" y="1620"/>
                  </a:cubicBezTo>
                  <a:cubicBezTo>
                    <a:pt x="150" y="1620"/>
                    <a:pt x="91" y="1730"/>
                    <a:pt x="67" y="1874"/>
                  </a:cubicBezTo>
                  <a:cubicBezTo>
                    <a:pt x="0" y="2641"/>
                    <a:pt x="534" y="2841"/>
                    <a:pt x="1101" y="2941"/>
                  </a:cubicBezTo>
                  <a:cubicBezTo>
                    <a:pt x="1494" y="3016"/>
                    <a:pt x="1888" y="3060"/>
                    <a:pt x="2287" y="3060"/>
                  </a:cubicBezTo>
                  <a:cubicBezTo>
                    <a:pt x="2599" y="3060"/>
                    <a:pt x="2914" y="3033"/>
                    <a:pt x="3236" y="2975"/>
                  </a:cubicBezTo>
                  <a:cubicBezTo>
                    <a:pt x="3412" y="2816"/>
                    <a:pt x="3617" y="2778"/>
                    <a:pt x="3825" y="2778"/>
                  </a:cubicBezTo>
                  <a:cubicBezTo>
                    <a:pt x="4010" y="2778"/>
                    <a:pt x="4197" y="2808"/>
                    <a:pt x="4370" y="2808"/>
                  </a:cubicBezTo>
                  <a:lnTo>
                    <a:pt x="65380" y="2808"/>
                  </a:lnTo>
                  <a:cubicBezTo>
                    <a:pt x="66414" y="2808"/>
                    <a:pt x="66948" y="2408"/>
                    <a:pt x="67015" y="1674"/>
                  </a:cubicBezTo>
                  <a:cubicBezTo>
                    <a:pt x="67048" y="940"/>
                    <a:pt x="66548" y="473"/>
                    <a:pt x="65547" y="339"/>
                  </a:cubicBezTo>
                  <a:cubicBezTo>
                    <a:pt x="65013" y="339"/>
                    <a:pt x="64480" y="373"/>
                    <a:pt x="63979" y="373"/>
                  </a:cubicBezTo>
                  <a:cubicBezTo>
                    <a:pt x="62650" y="355"/>
                    <a:pt x="61323" y="349"/>
                    <a:pt x="59996" y="349"/>
                  </a:cubicBezTo>
                  <a:cubicBezTo>
                    <a:pt x="57275" y="349"/>
                    <a:pt x="54558" y="374"/>
                    <a:pt x="51840" y="374"/>
                  </a:cubicBezTo>
                  <a:cubicBezTo>
                    <a:pt x="48562" y="374"/>
                    <a:pt x="45283" y="337"/>
                    <a:pt x="41997" y="173"/>
                  </a:cubicBezTo>
                  <a:cubicBezTo>
                    <a:pt x="41776" y="246"/>
                    <a:pt x="41534" y="269"/>
                    <a:pt x="41294" y="269"/>
                  </a:cubicBezTo>
                  <a:cubicBezTo>
                    <a:pt x="41101" y="269"/>
                    <a:pt x="40908" y="254"/>
                    <a:pt x="40729" y="239"/>
                  </a:cubicBezTo>
                  <a:cubicBezTo>
                    <a:pt x="39095" y="106"/>
                    <a:pt x="37427" y="39"/>
                    <a:pt x="35792" y="39"/>
                  </a:cubicBezTo>
                  <a:cubicBezTo>
                    <a:pt x="34481" y="47"/>
                    <a:pt x="33169" y="50"/>
                    <a:pt x="31856" y="50"/>
                  </a:cubicBezTo>
                  <a:cubicBezTo>
                    <a:pt x="26685" y="50"/>
                    <a:pt x="21508" y="1"/>
                    <a:pt x="1633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5" name="Google Shape;545;p45"/>
            <p:cNvSpPr/>
            <p:nvPr/>
          </p:nvSpPr>
          <p:spPr>
            <a:xfrm>
              <a:off x="4464025" y="4225475"/>
              <a:ext cx="1682875" cy="79250"/>
            </a:xfrm>
            <a:custGeom>
              <a:avLst/>
              <a:gdLst/>
              <a:ahLst/>
              <a:cxnLst/>
              <a:rect l="l" t="t" r="r" b="b"/>
              <a:pathLst>
                <a:path w="67315" h="3170" extrusionOk="0">
                  <a:moveTo>
                    <a:pt x="62178" y="1"/>
                  </a:moveTo>
                  <a:cubicBezTo>
                    <a:pt x="50403" y="34"/>
                    <a:pt x="38628" y="34"/>
                    <a:pt x="26853" y="34"/>
                  </a:cubicBezTo>
                  <a:cubicBezTo>
                    <a:pt x="25518" y="34"/>
                    <a:pt x="24184" y="101"/>
                    <a:pt x="22850" y="101"/>
                  </a:cubicBezTo>
                  <a:cubicBezTo>
                    <a:pt x="21837" y="125"/>
                    <a:pt x="20807" y="248"/>
                    <a:pt x="19785" y="248"/>
                  </a:cubicBezTo>
                  <a:cubicBezTo>
                    <a:pt x="19359" y="248"/>
                    <a:pt x="18935" y="227"/>
                    <a:pt x="18513" y="168"/>
                  </a:cubicBezTo>
                  <a:cubicBezTo>
                    <a:pt x="18157" y="168"/>
                    <a:pt x="17802" y="153"/>
                    <a:pt x="17446" y="153"/>
                  </a:cubicBezTo>
                  <a:cubicBezTo>
                    <a:pt x="17268" y="153"/>
                    <a:pt x="17090" y="157"/>
                    <a:pt x="16912" y="168"/>
                  </a:cubicBezTo>
                  <a:cubicBezTo>
                    <a:pt x="14574" y="335"/>
                    <a:pt x="12235" y="377"/>
                    <a:pt x="9897" y="377"/>
                  </a:cubicBezTo>
                  <a:cubicBezTo>
                    <a:pt x="7461" y="377"/>
                    <a:pt x="5025" y="331"/>
                    <a:pt x="2589" y="331"/>
                  </a:cubicBezTo>
                  <a:cubicBezTo>
                    <a:pt x="2226" y="331"/>
                    <a:pt x="1864" y="332"/>
                    <a:pt x="1501" y="334"/>
                  </a:cubicBezTo>
                  <a:cubicBezTo>
                    <a:pt x="901" y="368"/>
                    <a:pt x="400" y="535"/>
                    <a:pt x="167" y="1168"/>
                  </a:cubicBezTo>
                  <a:cubicBezTo>
                    <a:pt x="0" y="1635"/>
                    <a:pt x="100" y="2036"/>
                    <a:pt x="400" y="2403"/>
                  </a:cubicBezTo>
                  <a:cubicBezTo>
                    <a:pt x="718" y="2778"/>
                    <a:pt x="1137" y="2804"/>
                    <a:pt x="1568" y="2804"/>
                  </a:cubicBezTo>
                  <a:cubicBezTo>
                    <a:pt x="1635" y="2804"/>
                    <a:pt x="1701" y="2803"/>
                    <a:pt x="1768" y="2803"/>
                  </a:cubicBezTo>
                  <a:lnTo>
                    <a:pt x="61944" y="2803"/>
                  </a:lnTo>
                  <a:cubicBezTo>
                    <a:pt x="62111" y="2803"/>
                    <a:pt x="62283" y="2778"/>
                    <a:pt x="62444" y="2778"/>
                  </a:cubicBezTo>
                  <a:cubicBezTo>
                    <a:pt x="62703" y="2778"/>
                    <a:pt x="62935" y="2841"/>
                    <a:pt x="63078" y="3170"/>
                  </a:cubicBezTo>
                  <a:cubicBezTo>
                    <a:pt x="63586" y="3038"/>
                    <a:pt x="64105" y="3023"/>
                    <a:pt x="64622" y="3023"/>
                  </a:cubicBezTo>
                  <a:cubicBezTo>
                    <a:pt x="64774" y="3023"/>
                    <a:pt x="64927" y="3024"/>
                    <a:pt x="65079" y="3024"/>
                  </a:cubicBezTo>
                  <a:cubicBezTo>
                    <a:pt x="65325" y="3024"/>
                    <a:pt x="65571" y="3021"/>
                    <a:pt x="65814" y="3003"/>
                  </a:cubicBezTo>
                  <a:cubicBezTo>
                    <a:pt x="66481" y="2936"/>
                    <a:pt x="66915" y="2603"/>
                    <a:pt x="67148" y="1969"/>
                  </a:cubicBezTo>
                  <a:cubicBezTo>
                    <a:pt x="67315" y="1469"/>
                    <a:pt x="67181" y="1002"/>
                    <a:pt x="66681" y="701"/>
                  </a:cubicBezTo>
                  <a:cubicBezTo>
                    <a:pt x="66617" y="683"/>
                    <a:pt x="66561" y="675"/>
                    <a:pt x="66512" y="675"/>
                  </a:cubicBezTo>
                  <a:cubicBezTo>
                    <a:pt x="66202" y="675"/>
                    <a:pt x="66158" y="1005"/>
                    <a:pt x="66014" y="1235"/>
                  </a:cubicBezTo>
                  <a:cubicBezTo>
                    <a:pt x="65900" y="1434"/>
                    <a:pt x="65835" y="1731"/>
                    <a:pt x="65590" y="1731"/>
                  </a:cubicBezTo>
                  <a:cubicBezTo>
                    <a:pt x="65548" y="1731"/>
                    <a:pt x="65501" y="1722"/>
                    <a:pt x="65447" y="1702"/>
                  </a:cubicBezTo>
                  <a:cubicBezTo>
                    <a:pt x="65113" y="1569"/>
                    <a:pt x="65280" y="1235"/>
                    <a:pt x="65313" y="968"/>
                  </a:cubicBezTo>
                  <a:cubicBezTo>
                    <a:pt x="65347" y="768"/>
                    <a:pt x="65447" y="568"/>
                    <a:pt x="65280" y="368"/>
                  </a:cubicBezTo>
                  <a:cubicBezTo>
                    <a:pt x="65047" y="301"/>
                    <a:pt x="64813" y="234"/>
                    <a:pt x="64580" y="168"/>
                  </a:cubicBezTo>
                  <a:cubicBezTo>
                    <a:pt x="64453" y="183"/>
                    <a:pt x="64328" y="190"/>
                    <a:pt x="64202" y="190"/>
                  </a:cubicBezTo>
                  <a:cubicBezTo>
                    <a:pt x="63535" y="190"/>
                    <a:pt x="62880" y="1"/>
                    <a:pt x="6217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6" name="Google Shape;546;p45"/>
            <p:cNvSpPr/>
            <p:nvPr/>
          </p:nvSpPr>
          <p:spPr>
            <a:xfrm>
              <a:off x="6086850" y="4076200"/>
              <a:ext cx="473675" cy="203425"/>
            </a:xfrm>
            <a:custGeom>
              <a:avLst/>
              <a:gdLst/>
              <a:ahLst/>
              <a:cxnLst/>
              <a:rect l="l" t="t" r="r" b="b"/>
              <a:pathLst>
                <a:path w="18947" h="8137" extrusionOk="0">
                  <a:moveTo>
                    <a:pt x="9707" y="1"/>
                  </a:moveTo>
                  <a:cubicBezTo>
                    <a:pt x="8173" y="101"/>
                    <a:pt x="6638" y="335"/>
                    <a:pt x="5204" y="1002"/>
                  </a:cubicBezTo>
                  <a:cubicBezTo>
                    <a:pt x="2902" y="2136"/>
                    <a:pt x="1434" y="4037"/>
                    <a:pt x="367" y="6339"/>
                  </a:cubicBezTo>
                  <a:cubicBezTo>
                    <a:pt x="267" y="6639"/>
                    <a:pt x="167" y="6906"/>
                    <a:pt x="100" y="7206"/>
                  </a:cubicBezTo>
                  <a:cubicBezTo>
                    <a:pt x="0" y="7573"/>
                    <a:pt x="67" y="7907"/>
                    <a:pt x="434" y="8073"/>
                  </a:cubicBezTo>
                  <a:cubicBezTo>
                    <a:pt x="508" y="8104"/>
                    <a:pt x="575" y="8118"/>
                    <a:pt x="636" y="8118"/>
                  </a:cubicBezTo>
                  <a:cubicBezTo>
                    <a:pt x="906" y="8118"/>
                    <a:pt x="1059" y="7851"/>
                    <a:pt x="1168" y="7606"/>
                  </a:cubicBezTo>
                  <a:cubicBezTo>
                    <a:pt x="1301" y="7306"/>
                    <a:pt x="1434" y="6973"/>
                    <a:pt x="1568" y="6672"/>
                  </a:cubicBezTo>
                  <a:cubicBezTo>
                    <a:pt x="2949" y="3126"/>
                    <a:pt x="6043" y="1184"/>
                    <a:pt x="9442" y="1184"/>
                  </a:cubicBezTo>
                  <a:cubicBezTo>
                    <a:pt x="10231" y="1184"/>
                    <a:pt x="11037" y="1288"/>
                    <a:pt x="11842" y="1502"/>
                  </a:cubicBezTo>
                  <a:cubicBezTo>
                    <a:pt x="14911" y="2303"/>
                    <a:pt x="16612" y="4671"/>
                    <a:pt x="17613" y="7573"/>
                  </a:cubicBezTo>
                  <a:cubicBezTo>
                    <a:pt x="17793" y="7805"/>
                    <a:pt x="17934" y="8137"/>
                    <a:pt x="18219" y="8137"/>
                  </a:cubicBezTo>
                  <a:cubicBezTo>
                    <a:pt x="18303" y="8137"/>
                    <a:pt x="18400" y="8108"/>
                    <a:pt x="18513" y="8040"/>
                  </a:cubicBezTo>
                  <a:cubicBezTo>
                    <a:pt x="18947" y="7773"/>
                    <a:pt x="18847" y="7340"/>
                    <a:pt x="18680" y="6973"/>
                  </a:cubicBezTo>
                  <a:cubicBezTo>
                    <a:pt x="18613" y="6772"/>
                    <a:pt x="18580" y="6572"/>
                    <a:pt x="18513" y="6372"/>
                  </a:cubicBezTo>
                  <a:cubicBezTo>
                    <a:pt x="17246" y="3870"/>
                    <a:pt x="15578" y="1736"/>
                    <a:pt x="12943" y="568"/>
                  </a:cubicBezTo>
                  <a:cubicBezTo>
                    <a:pt x="12809" y="535"/>
                    <a:pt x="12676" y="501"/>
                    <a:pt x="12542" y="501"/>
                  </a:cubicBezTo>
                  <a:cubicBezTo>
                    <a:pt x="12242" y="401"/>
                    <a:pt x="11942" y="301"/>
                    <a:pt x="11642" y="201"/>
                  </a:cubicBezTo>
                  <a:cubicBezTo>
                    <a:pt x="11275" y="201"/>
                    <a:pt x="10875" y="168"/>
                    <a:pt x="10508" y="134"/>
                  </a:cubicBezTo>
                  <a:cubicBezTo>
                    <a:pt x="10369" y="134"/>
                    <a:pt x="10238" y="156"/>
                    <a:pt x="10113" y="156"/>
                  </a:cubicBezTo>
                  <a:cubicBezTo>
                    <a:pt x="9968" y="156"/>
                    <a:pt x="9833" y="127"/>
                    <a:pt x="970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7" name="Google Shape;547;p45"/>
            <p:cNvSpPr/>
            <p:nvPr/>
          </p:nvSpPr>
          <p:spPr>
            <a:xfrm>
              <a:off x="6979150" y="3826875"/>
              <a:ext cx="98425" cy="5025"/>
            </a:xfrm>
            <a:custGeom>
              <a:avLst/>
              <a:gdLst/>
              <a:ahLst/>
              <a:cxnLst/>
              <a:rect l="l" t="t" r="r" b="b"/>
              <a:pathLst>
                <a:path w="3937" h="201" extrusionOk="0">
                  <a:moveTo>
                    <a:pt x="1981" y="0"/>
                  </a:moveTo>
                  <a:cubicBezTo>
                    <a:pt x="1326" y="0"/>
                    <a:pt x="667" y="67"/>
                    <a:pt x="0" y="200"/>
                  </a:cubicBezTo>
                  <a:lnTo>
                    <a:pt x="3936" y="200"/>
                  </a:lnTo>
                  <a:cubicBezTo>
                    <a:pt x="3286" y="67"/>
                    <a:pt x="2635" y="0"/>
                    <a:pt x="1981" y="0"/>
                  </a:cubicBezTo>
                  <a:close/>
                </a:path>
              </a:pathLst>
            </a:custGeom>
            <a:solidFill>
              <a:srgbClr val="CAC8B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 name="Google Shape;548;p45"/>
            <p:cNvSpPr/>
            <p:nvPr/>
          </p:nvSpPr>
          <p:spPr>
            <a:xfrm>
              <a:off x="5780800" y="3867675"/>
              <a:ext cx="252700" cy="322800"/>
            </a:xfrm>
            <a:custGeom>
              <a:avLst/>
              <a:gdLst/>
              <a:ahLst/>
              <a:cxnLst/>
              <a:rect l="l" t="t" r="r" b="b"/>
              <a:pathLst>
                <a:path w="10108" h="12912" extrusionOk="0">
                  <a:moveTo>
                    <a:pt x="796" y="1"/>
                  </a:moveTo>
                  <a:cubicBezTo>
                    <a:pt x="675" y="1"/>
                    <a:pt x="555" y="1"/>
                    <a:pt x="434" y="3"/>
                  </a:cubicBezTo>
                  <a:cubicBezTo>
                    <a:pt x="334" y="3"/>
                    <a:pt x="234" y="36"/>
                    <a:pt x="167" y="136"/>
                  </a:cubicBezTo>
                  <a:cubicBezTo>
                    <a:pt x="167" y="1270"/>
                    <a:pt x="167" y="2438"/>
                    <a:pt x="167" y="3605"/>
                  </a:cubicBezTo>
                  <a:cubicBezTo>
                    <a:pt x="0" y="3805"/>
                    <a:pt x="0" y="3972"/>
                    <a:pt x="167" y="4172"/>
                  </a:cubicBezTo>
                  <a:cubicBezTo>
                    <a:pt x="200" y="4306"/>
                    <a:pt x="200" y="4439"/>
                    <a:pt x="200" y="4606"/>
                  </a:cubicBezTo>
                  <a:cubicBezTo>
                    <a:pt x="400" y="5507"/>
                    <a:pt x="133" y="6474"/>
                    <a:pt x="300" y="7375"/>
                  </a:cubicBezTo>
                  <a:cubicBezTo>
                    <a:pt x="300" y="8309"/>
                    <a:pt x="334" y="9243"/>
                    <a:pt x="334" y="10177"/>
                  </a:cubicBezTo>
                  <a:cubicBezTo>
                    <a:pt x="200" y="10377"/>
                    <a:pt x="200" y="10544"/>
                    <a:pt x="334" y="10744"/>
                  </a:cubicBezTo>
                  <a:cubicBezTo>
                    <a:pt x="434" y="11144"/>
                    <a:pt x="234" y="11578"/>
                    <a:pt x="467" y="11978"/>
                  </a:cubicBezTo>
                  <a:cubicBezTo>
                    <a:pt x="1234" y="11678"/>
                    <a:pt x="1801" y="11077"/>
                    <a:pt x="2535" y="10910"/>
                  </a:cubicBezTo>
                  <a:cubicBezTo>
                    <a:pt x="2802" y="10810"/>
                    <a:pt x="3036" y="10777"/>
                    <a:pt x="3269" y="10610"/>
                  </a:cubicBezTo>
                  <a:cubicBezTo>
                    <a:pt x="4361" y="9975"/>
                    <a:pt x="4728" y="9626"/>
                    <a:pt x="5064" y="9626"/>
                  </a:cubicBezTo>
                  <a:cubicBezTo>
                    <a:pt x="5414" y="9626"/>
                    <a:pt x="5730" y="10008"/>
                    <a:pt x="6805" y="10844"/>
                  </a:cubicBezTo>
                  <a:cubicBezTo>
                    <a:pt x="6905" y="10910"/>
                    <a:pt x="6972" y="11011"/>
                    <a:pt x="7072" y="11077"/>
                  </a:cubicBezTo>
                  <a:cubicBezTo>
                    <a:pt x="7405" y="11311"/>
                    <a:pt x="7772" y="11544"/>
                    <a:pt x="8173" y="11644"/>
                  </a:cubicBezTo>
                  <a:cubicBezTo>
                    <a:pt x="8673" y="12045"/>
                    <a:pt x="9207" y="12412"/>
                    <a:pt x="9874" y="12912"/>
                  </a:cubicBezTo>
                  <a:cubicBezTo>
                    <a:pt x="9940" y="9042"/>
                    <a:pt x="10007" y="5407"/>
                    <a:pt x="10074" y="1771"/>
                  </a:cubicBezTo>
                  <a:cubicBezTo>
                    <a:pt x="10107" y="1671"/>
                    <a:pt x="10107" y="1570"/>
                    <a:pt x="10007" y="1470"/>
                  </a:cubicBezTo>
                  <a:cubicBezTo>
                    <a:pt x="9707" y="1237"/>
                    <a:pt x="9340" y="1170"/>
                    <a:pt x="8973" y="1103"/>
                  </a:cubicBezTo>
                  <a:cubicBezTo>
                    <a:pt x="6320" y="368"/>
                    <a:pt x="3575" y="1"/>
                    <a:pt x="79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9" name="Google Shape;549;p45"/>
            <p:cNvSpPr/>
            <p:nvPr/>
          </p:nvSpPr>
          <p:spPr>
            <a:xfrm>
              <a:off x="6040975" y="4100925"/>
              <a:ext cx="561250" cy="235500"/>
            </a:xfrm>
            <a:custGeom>
              <a:avLst/>
              <a:gdLst/>
              <a:ahLst/>
              <a:cxnLst/>
              <a:rect l="l" t="t" r="r" b="b"/>
              <a:pathLst>
                <a:path w="22450" h="9420" extrusionOk="0">
                  <a:moveTo>
                    <a:pt x="11467" y="0"/>
                  </a:moveTo>
                  <a:cubicBezTo>
                    <a:pt x="11294" y="0"/>
                    <a:pt x="11119" y="5"/>
                    <a:pt x="10942" y="13"/>
                  </a:cubicBezTo>
                  <a:cubicBezTo>
                    <a:pt x="7639" y="179"/>
                    <a:pt x="5271" y="1747"/>
                    <a:pt x="3636" y="4549"/>
                  </a:cubicBezTo>
                  <a:cubicBezTo>
                    <a:pt x="3470" y="4883"/>
                    <a:pt x="3236" y="5250"/>
                    <a:pt x="3403" y="5683"/>
                  </a:cubicBezTo>
                  <a:cubicBezTo>
                    <a:pt x="3837" y="6017"/>
                    <a:pt x="4103" y="6417"/>
                    <a:pt x="3837" y="6951"/>
                  </a:cubicBezTo>
                  <a:cubicBezTo>
                    <a:pt x="3615" y="7458"/>
                    <a:pt x="3213" y="7754"/>
                    <a:pt x="2630" y="7754"/>
                  </a:cubicBezTo>
                  <a:cubicBezTo>
                    <a:pt x="2599" y="7754"/>
                    <a:pt x="2568" y="7753"/>
                    <a:pt x="2536" y="7752"/>
                  </a:cubicBezTo>
                  <a:cubicBezTo>
                    <a:pt x="2324" y="7740"/>
                    <a:pt x="2117" y="7737"/>
                    <a:pt x="1910" y="7737"/>
                  </a:cubicBezTo>
                  <a:cubicBezTo>
                    <a:pt x="1498" y="7737"/>
                    <a:pt x="1090" y="7752"/>
                    <a:pt x="668" y="7752"/>
                  </a:cubicBezTo>
                  <a:cubicBezTo>
                    <a:pt x="367" y="7752"/>
                    <a:pt x="67" y="7752"/>
                    <a:pt x="0" y="8152"/>
                  </a:cubicBezTo>
                  <a:cubicBezTo>
                    <a:pt x="201" y="9086"/>
                    <a:pt x="868" y="9419"/>
                    <a:pt x="1702" y="9419"/>
                  </a:cubicBezTo>
                  <a:lnTo>
                    <a:pt x="20715" y="9419"/>
                  </a:lnTo>
                  <a:cubicBezTo>
                    <a:pt x="21649" y="9419"/>
                    <a:pt x="22283" y="8952"/>
                    <a:pt x="22450" y="7952"/>
                  </a:cubicBezTo>
                  <a:cubicBezTo>
                    <a:pt x="22207" y="7769"/>
                    <a:pt x="21942" y="7725"/>
                    <a:pt x="21673" y="7725"/>
                  </a:cubicBezTo>
                  <a:cubicBezTo>
                    <a:pt x="21424" y="7725"/>
                    <a:pt x="21171" y="7763"/>
                    <a:pt x="20926" y="7763"/>
                  </a:cubicBezTo>
                  <a:cubicBezTo>
                    <a:pt x="20855" y="7763"/>
                    <a:pt x="20785" y="7760"/>
                    <a:pt x="20715" y="7752"/>
                  </a:cubicBezTo>
                  <a:cubicBezTo>
                    <a:pt x="20048" y="7651"/>
                    <a:pt x="19281" y="7618"/>
                    <a:pt x="19448" y="6584"/>
                  </a:cubicBezTo>
                  <a:cubicBezTo>
                    <a:pt x="19648" y="6317"/>
                    <a:pt x="19548" y="6050"/>
                    <a:pt x="19448" y="5783"/>
                  </a:cubicBezTo>
                  <a:cubicBezTo>
                    <a:pt x="18747" y="4282"/>
                    <a:pt x="17947" y="2881"/>
                    <a:pt x="16646" y="1814"/>
                  </a:cubicBezTo>
                  <a:cubicBezTo>
                    <a:pt x="15114" y="527"/>
                    <a:pt x="13414" y="0"/>
                    <a:pt x="11467"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0" name="Google Shape;550;p45"/>
            <p:cNvSpPr/>
            <p:nvPr/>
          </p:nvSpPr>
          <p:spPr>
            <a:xfrm>
              <a:off x="6597200" y="4183575"/>
              <a:ext cx="974050" cy="50725"/>
            </a:xfrm>
            <a:custGeom>
              <a:avLst/>
              <a:gdLst/>
              <a:ahLst/>
              <a:cxnLst/>
              <a:rect l="l" t="t" r="r" b="b"/>
              <a:pathLst>
                <a:path w="38962" h="2029" extrusionOk="0">
                  <a:moveTo>
                    <a:pt x="15286" y="1"/>
                  </a:moveTo>
                  <a:cubicBezTo>
                    <a:pt x="13709" y="1"/>
                    <a:pt x="12128" y="53"/>
                    <a:pt x="10542" y="176"/>
                  </a:cubicBezTo>
                  <a:cubicBezTo>
                    <a:pt x="7006" y="443"/>
                    <a:pt x="3436" y="876"/>
                    <a:pt x="1" y="1844"/>
                  </a:cubicBezTo>
                  <a:cubicBezTo>
                    <a:pt x="153" y="1996"/>
                    <a:pt x="327" y="2029"/>
                    <a:pt x="499" y="2029"/>
                  </a:cubicBezTo>
                  <a:cubicBezTo>
                    <a:pt x="627" y="2029"/>
                    <a:pt x="754" y="2010"/>
                    <a:pt x="868" y="2010"/>
                  </a:cubicBezTo>
                  <a:lnTo>
                    <a:pt x="37894" y="2010"/>
                  </a:lnTo>
                  <a:cubicBezTo>
                    <a:pt x="38052" y="2010"/>
                    <a:pt x="38215" y="2029"/>
                    <a:pt x="38374" y="2029"/>
                  </a:cubicBezTo>
                  <a:cubicBezTo>
                    <a:pt x="38586" y="2029"/>
                    <a:pt x="38790" y="1996"/>
                    <a:pt x="38962" y="1844"/>
                  </a:cubicBezTo>
                  <a:cubicBezTo>
                    <a:pt x="35926" y="1577"/>
                    <a:pt x="32857" y="1310"/>
                    <a:pt x="29789" y="976"/>
                  </a:cubicBezTo>
                  <a:cubicBezTo>
                    <a:pt x="24955" y="498"/>
                    <a:pt x="20139" y="1"/>
                    <a:pt x="15286" y="1"/>
                  </a:cubicBezTo>
                  <a:close/>
                </a:path>
              </a:pathLst>
            </a:custGeom>
            <a:solidFill>
              <a:srgbClr val="6657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1" name="Google Shape;551;p45"/>
            <p:cNvSpPr/>
            <p:nvPr/>
          </p:nvSpPr>
          <p:spPr>
            <a:xfrm>
              <a:off x="4926850" y="4182950"/>
              <a:ext cx="1151675" cy="51350"/>
            </a:xfrm>
            <a:custGeom>
              <a:avLst/>
              <a:gdLst/>
              <a:ahLst/>
              <a:cxnLst/>
              <a:rect l="l" t="t" r="r" b="b"/>
              <a:pathLst>
                <a:path w="46067" h="2054" extrusionOk="0">
                  <a:moveTo>
                    <a:pt x="31628" y="0"/>
                  </a:moveTo>
                  <a:cubicBezTo>
                    <a:pt x="30815" y="0"/>
                    <a:pt x="30001" y="12"/>
                    <a:pt x="29188" y="34"/>
                  </a:cubicBezTo>
                  <a:cubicBezTo>
                    <a:pt x="19448" y="268"/>
                    <a:pt x="9741" y="1335"/>
                    <a:pt x="0" y="1869"/>
                  </a:cubicBezTo>
                  <a:cubicBezTo>
                    <a:pt x="153" y="2021"/>
                    <a:pt x="338" y="2054"/>
                    <a:pt x="531" y="2054"/>
                  </a:cubicBezTo>
                  <a:cubicBezTo>
                    <a:pt x="676" y="2054"/>
                    <a:pt x="825" y="2035"/>
                    <a:pt x="968" y="2035"/>
                  </a:cubicBezTo>
                  <a:lnTo>
                    <a:pt x="45199" y="2035"/>
                  </a:lnTo>
                  <a:cubicBezTo>
                    <a:pt x="45328" y="2035"/>
                    <a:pt x="45463" y="2054"/>
                    <a:pt x="45593" y="2054"/>
                  </a:cubicBezTo>
                  <a:cubicBezTo>
                    <a:pt x="45767" y="2054"/>
                    <a:pt x="45933" y="2021"/>
                    <a:pt x="46067" y="1869"/>
                  </a:cubicBezTo>
                  <a:cubicBezTo>
                    <a:pt x="45433" y="1669"/>
                    <a:pt x="44766" y="1435"/>
                    <a:pt x="44098" y="1268"/>
                  </a:cubicBezTo>
                  <a:cubicBezTo>
                    <a:pt x="39992" y="319"/>
                    <a:pt x="35816" y="0"/>
                    <a:pt x="31628" y="0"/>
                  </a:cubicBezTo>
                  <a:close/>
                </a:path>
              </a:pathLst>
            </a:custGeom>
            <a:solidFill>
              <a:srgbClr val="6657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2" name="Google Shape;552;p45"/>
            <p:cNvSpPr/>
            <p:nvPr/>
          </p:nvSpPr>
          <p:spPr>
            <a:xfrm>
              <a:off x="5789125" y="3848550"/>
              <a:ext cx="254375" cy="58400"/>
            </a:xfrm>
            <a:custGeom>
              <a:avLst/>
              <a:gdLst/>
              <a:ahLst/>
              <a:cxnLst/>
              <a:rect l="l" t="t" r="r" b="b"/>
              <a:pathLst>
                <a:path w="10175" h="2336" extrusionOk="0">
                  <a:moveTo>
                    <a:pt x="1902" y="67"/>
                  </a:moveTo>
                  <a:cubicBezTo>
                    <a:pt x="1168" y="101"/>
                    <a:pt x="368" y="0"/>
                    <a:pt x="1" y="868"/>
                  </a:cubicBezTo>
                  <a:cubicBezTo>
                    <a:pt x="81" y="1048"/>
                    <a:pt x="197" y="1084"/>
                    <a:pt x="334" y="1084"/>
                  </a:cubicBezTo>
                  <a:cubicBezTo>
                    <a:pt x="426" y="1084"/>
                    <a:pt x="528" y="1068"/>
                    <a:pt x="634" y="1068"/>
                  </a:cubicBezTo>
                  <a:cubicBezTo>
                    <a:pt x="927" y="1056"/>
                    <a:pt x="1220" y="1048"/>
                    <a:pt x="1513" y="1048"/>
                  </a:cubicBezTo>
                  <a:cubicBezTo>
                    <a:pt x="2021" y="1048"/>
                    <a:pt x="2529" y="1071"/>
                    <a:pt x="3036" y="1135"/>
                  </a:cubicBezTo>
                  <a:cubicBezTo>
                    <a:pt x="5271" y="1368"/>
                    <a:pt x="7506" y="1802"/>
                    <a:pt x="9708" y="2335"/>
                  </a:cubicBezTo>
                  <a:cubicBezTo>
                    <a:pt x="10175" y="2102"/>
                    <a:pt x="10141" y="1802"/>
                    <a:pt x="9908" y="1435"/>
                  </a:cubicBezTo>
                  <a:cubicBezTo>
                    <a:pt x="7306" y="568"/>
                    <a:pt x="4604" y="201"/>
                    <a:pt x="1902" y="67"/>
                  </a:cubicBezTo>
                  <a:close/>
                </a:path>
              </a:pathLst>
            </a:custGeom>
            <a:solidFill>
              <a:srgbClr val="986E2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3" name="Google Shape;553;p45"/>
            <p:cNvSpPr/>
            <p:nvPr/>
          </p:nvSpPr>
          <p:spPr>
            <a:xfrm>
              <a:off x="6568850" y="3883300"/>
              <a:ext cx="1288450" cy="137775"/>
            </a:xfrm>
            <a:custGeom>
              <a:avLst/>
              <a:gdLst/>
              <a:ahLst/>
              <a:cxnLst/>
              <a:rect l="l" t="t" r="r" b="b"/>
              <a:pathLst>
                <a:path w="51538" h="5511" extrusionOk="0">
                  <a:moveTo>
                    <a:pt x="18760" y="0"/>
                  </a:moveTo>
                  <a:cubicBezTo>
                    <a:pt x="13883" y="0"/>
                    <a:pt x="9161" y="929"/>
                    <a:pt x="4570" y="2647"/>
                  </a:cubicBezTo>
                  <a:cubicBezTo>
                    <a:pt x="3003" y="3214"/>
                    <a:pt x="1435" y="3881"/>
                    <a:pt x="1" y="4815"/>
                  </a:cubicBezTo>
                  <a:cubicBezTo>
                    <a:pt x="1535" y="4281"/>
                    <a:pt x="3003" y="3681"/>
                    <a:pt x="4537" y="3180"/>
                  </a:cubicBezTo>
                  <a:cubicBezTo>
                    <a:pt x="8573" y="1813"/>
                    <a:pt x="12676" y="912"/>
                    <a:pt x="16979" y="745"/>
                  </a:cubicBezTo>
                  <a:cubicBezTo>
                    <a:pt x="17444" y="731"/>
                    <a:pt x="17909" y="725"/>
                    <a:pt x="18373" y="725"/>
                  </a:cubicBezTo>
                  <a:cubicBezTo>
                    <a:pt x="22366" y="725"/>
                    <a:pt x="26314" y="1218"/>
                    <a:pt x="30289" y="1846"/>
                  </a:cubicBezTo>
                  <a:cubicBezTo>
                    <a:pt x="36226" y="2780"/>
                    <a:pt x="42164" y="3948"/>
                    <a:pt x="48102" y="5015"/>
                  </a:cubicBezTo>
                  <a:cubicBezTo>
                    <a:pt x="49069" y="5214"/>
                    <a:pt x="50012" y="5510"/>
                    <a:pt x="51014" y="5510"/>
                  </a:cubicBezTo>
                  <a:cubicBezTo>
                    <a:pt x="51186" y="5510"/>
                    <a:pt x="51361" y="5502"/>
                    <a:pt x="51537" y="5482"/>
                  </a:cubicBezTo>
                  <a:cubicBezTo>
                    <a:pt x="48502" y="4782"/>
                    <a:pt x="45466" y="4048"/>
                    <a:pt x="42397" y="3414"/>
                  </a:cubicBezTo>
                  <a:cubicBezTo>
                    <a:pt x="39062" y="2713"/>
                    <a:pt x="35693" y="2080"/>
                    <a:pt x="32324" y="1446"/>
                  </a:cubicBezTo>
                  <a:cubicBezTo>
                    <a:pt x="28454" y="712"/>
                    <a:pt x="24551" y="245"/>
                    <a:pt x="20615" y="45"/>
                  </a:cubicBezTo>
                  <a:cubicBezTo>
                    <a:pt x="19994" y="15"/>
                    <a:pt x="19376" y="0"/>
                    <a:pt x="18760" y="0"/>
                  </a:cubicBezTo>
                  <a:close/>
                </a:path>
              </a:pathLst>
            </a:custGeom>
            <a:solidFill>
              <a:srgbClr val="95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4" name="Google Shape;554;p45"/>
            <p:cNvSpPr/>
            <p:nvPr/>
          </p:nvSpPr>
          <p:spPr>
            <a:xfrm>
              <a:off x="6568025" y="3982950"/>
              <a:ext cx="803925" cy="105800"/>
            </a:xfrm>
            <a:custGeom>
              <a:avLst/>
              <a:gdLst/>
              <a:ahLst/>
              <a:cxnLst/>
              <a:rect l="l" t="t" r="r" b="b"/>
              <a:pathLst>
                <a:path w="32157" h="4232" extrusionOk="0">
                  <a:moveTo>
                    <a:pt x="18432" y="0"/>
                  </a:moveTo>
                  <a:cubicBezTo>
                    <a:pt x="12165" y="0"/>
                    <a:pt x="6004" y="1171"/>
                    <a:pt x="0" y="4231"/>
                  </a:cubicBezTo>
                  <a:cubicBezTo>
                    <a:pt x="6421" y="1536"/>
                    <a:pt x="12993" y="477"/>
                    <a:pt x="19656" y="477"/>
                  </a:cubicBezTo>
                  <a:cubicBezTo>
                    <a:pt x="23793" y="477"/>
                    <a:pt x="27965" y="885"/>
                    <a:pt x="32156" y="1563"/>
                  </a:cubicBezTo>
                  <a:cubicBezTo>
                    <a:pt x="27540" y="611"/>
                    <a:pt x="22958" y="0"/>
                    <a:pt x="18432" y="0"/>
                  </a:cubicBezTo>
                  <a:close/>
                </a:path>
              </a:pathLst>
            </a:custGeom>
            <a:solidFill>
              <a:srgbClr val="95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5" name="Google Shape;555;p45"/>
            <p:cNvSpPr/>
            <p:nvPr/>
          </p:nvSpPr>
          <p:spPr>
            <a:xfrm>
              <a:off x="6658075" y="4079275"/>
              <a:ext cx="633825" cy="61175"/>
            </a:xfrm>
            <a:custGeom>
              <a:avLst/>
              <a:gdLst/>
              <a:ahLst/>
              <a:cxnLst/>
              <a:rect l="l" t="t" r="r" b="b"/>
              <a:pathLst>
                <a:path w="25353" h="2447" extrusionOk="0">
                  <a:moveTo>
                    <a:pt x="13349" y="1"/>
                  </a:moveTo>
                  <a:cubicBezTo>
                    <a:pt x="8869" y="1"/>
                    <a:pt x="4416" y="663"/>
                    <a:pt x="1" y="2446"/>
                  </a:cubicBezTo>
                  <a:cubicBezTo>
                    <a:pt x="4691" y="970"/>
                    <a:pt x="9412" y="426"/>
                    <a:pt x="14154" y="426"/>
                  </a:cubicBezTo>
                  <a:cubicBezTo>
                    <a:pt x="17876" y="426"/>
                    <a:pt x="21611" y="761"/>
                    <a:pt x="25352" y="1246"/>
                  </a:cubicBezTo>
                  <a:cubicBezTo>
                    <a:pt x="21334" y="524"/>
                    <a:pt x="17331" y="1"/>
                    <a:pt x="13349" y="1"/>
                  </a:cubicBezTo>
                  <a:close/>
                </a:path>
              </a:pathLst>
            </a:custGeom>
            <a:solidFill>
              <a:srgbClr val="95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6" name="Google Shape;556;p45"/>
            <p:cNvSpPr/>
            <p:nvPr/>
          </p:nvSpPr>
          <p:spPr>
            <a:xfrm>
              <a:off x="4968550" y="3846625"/>
              <a:ext cx="867300" cy="134550"/>
            </a:xfrm>
            <a:custGeom>
              <a:avLst/>
              <a:gdLst/>
              <a:ahLst/>
              <a:cxnLst/>
              <a:rect l="l" t="t" r="r" b="b"/>
              <a:pathLst>
                <a:path w="34692" h="5382" extrusionOk="0">
                  <a:moveTo>
                    <a:pt x="34175" y="0"/>
                  </a:moveTo>
                  <a:cubicBezTo>
                    <a:pt x="34052" y="0"/>
                    <a:pt x="33924" y="11"/>
                    <a:pt x="33791" y="11"/>
                  </a:cubicBezTo>
                  <a:cubicBezTo>
                    <a:pt x="30689" y="11"/>
                    <a:pt x="27620" y="11"/>
                    <a:pt x="24518" y="344"/>
                  </a:cubicBezTo>
                  <a:cubicBezTo>
                    <a:pt x="21516" y="645"/>
                    <a:pt x="18547" y="1078"/>
                    <a:pt x="15611" y="1612"/>
                  </a:cubicBezTo>
                  <a:cubicBezTo>
                    <a:pt x="12042" y="2246"/>
                    <a:pt x="8540" y="3180"/>
                    <a:pt x="5004" y="3980"/>
                  </a:cubicBezTo>
                  <a:cubicBezTo>
                    <a:pt x="3336" y="4347"/>
                    <a:pt x="1668" y="4814"/>
                    <a:pt x="0" y="5248"/>
                  </a:cubicBezTo>
                  <a:cubicBezTo>
                    <a:pt x="134" y="5337"/>
                    <a:pt x="267" y="5381"/>
                    <a:pt x="391" y="5381"/>
                  </a:cubicBezTo>
                  <a:cubicBezTo>
                    <a:pt x="452" y="5381"/>
                    <a:pt x="512" y="5370"/>
                    <a:pt x="567" y="5348"/>
                  </a:cubicBezTo>
                  <a:cubicBezTo>
                    <a:pt x="6471" y="3947"/>
                    <a:pt x="12376" y="2679"/>
                    <a:pt x="18380" y="1812"/>
                  </a:cubicBezTo>
                  <a:cubicBezTo>
                    <a:pt x="22333" y="1227"/>
                    <a:pt x="26309" y="945"/>
                    <a:pt x="30288" y="945"/>
                  </a:cubicBezTo>
                  <a:cubicBezTo>
                    <a:pt x="31078" y="945"/>
                    <a:pt x="31867" y="956"/>
                    <a:pt x="32657" y="978"/>
                  </a:cubicBezTo>
                  <a:cubicBezTo>
                    <a:pt x="32724" y="945"/>
                    <a:pt x="32790" y="945"/>
                    <a:pt x="32824" y="945"/>
                  </a:cubicBezTo>
                  <a:cubicBezTo>
                    <a:pt x="33391" y="544"/>
                    <a:pt x="34125" y="544"/>
                    <a:pt x="34692" y="144"/>
                  </a:cubicBezTo>
                  <a:cubicBezTo>
                    <a:pt x="34531" y="24"/>
                    <a:pt x="34359" y="0"/>
                    <a:pt x="34175" y="0"/>
                  </a:cubicBezTo>
                  <a:close/>
                </a:path>
              </a:pathLst>
            </a:custGeom>
            <a:solidFill>
              <a:srgbClr val="95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7" name="Google Shape;557;p45"/>
            <p:cNvSpPr/>
            <p:nvPr/>
          </p:nvSpPr>
          <p:spPr>
            <a:xfrm>
              <a:off x="5132000" y="4031975"/>
              <a:ext cx="656850" cy="60100"/>
            </a:xfrm>
            <a:custGeom>
              <a:avLst/>
              <a:gdLst/>
              <a:ahLst/>
              <a:cxnLst/>
              <a:rect l="l" t="t" r="r" b="b"/>
              <a:pathLst>
                <a:path w="26274" h="2404" extrusionOk="0">
                  <a:moveTo>
                    <a:pt x="21650" y="0"/>
                  </a:moveTo>
                  <a:cubicBezTo>
                    <a:pt x="19355" y="0"/>
                    <a:pt x="17052" y="131"/>
                    <a:pt x="14777" y="302"/>
                  </a:cubicBezTo>
                  <a:cubicBezTo>
                    <a:pt x="11775" y="502"/>
                    <a:pt x="8806" y="869"/>
                    <a:pt x="5838" y="1336"/>
                  </a:cubicBezTo>
                  <a:cubicBezTo>
                    <a:pt x="3903" y="1670"/>
                    <a:pt x="1935" y="1870"/>
                    <a:pt x="0" y="2404"/>
                  </a:cubicBezTo>
                  <a:cubicBezTo>
                    <a:pt x="6878" y="1534"/>
                    <a:pt x="13756" y="581"/>
                    <a:pt x="20700" y="581"/>
                  </a:cubicBezTo>
                  <a:cubicBezTo>
                    <a:pt x="22546" y="581"/>
                    <a:pt x="24396" y="649"/>
                    <a:pt x="26252" y="803"/>
                  </a:cubicBezTo>
                  <a:cubicBezTo>
                    <a:pt x="26273" y="212"/>
                    <a:pt x="26161" y="115"/>
                    <a:pt x="25941" y="115"/>
                  </a:cubicBezTo>
                  <a:cubicBezTo>
                    <a:pt x="25833" y="115"/>
                    <a:pt x="25699" y="138"/>
                    <a:pt x="25542" y="138"/>
                  </a:cubicBezTo>
                  <a:cubicBezTo>
                    <a:pt x="25513" y="138"/>
                    <a:pt x="25483" y="137"/>
                    <a:pt x="25452" y="135"/>
                  </a:cubicBezTo>
                  <a:cubicBezTo>
                    <a:pt x="24191" y="40"/>
                    <a:pt x="22921" y="0"/>
                    <a:pt x="21650" y="0"/>
                  </a:cubicBezTo>
                  <a:close/>
                </a:path>
              </a:pathLst>
            </a:custGeom>
            <a:solidFill>
              <a:srgbClr val="95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8" name="Google Shape;558;p45"/>
            <p:cNvSpPr/>
            <p:nvPr/>
          </p:nvSpPr>
          <p:spPr>
            <a:xfrm>
              <a:off x="5222050" y="4120775"/>
              <a:ext cx="567100" cy="37175"/>
            </a:xfrm>
            <a:custGeom>
              <a:avLst/>
              <a:gdLst/>
              <a:ahLst/>
              <a:cxnLst/>
              <a:rect l="l" t="t" r="r" b="b"/>
              <a:pathLst>
                <a:path w="22684" h="1487" extrusionOk="0">
                  <a:moveTo>
                    <a:pt x="18213" y="0"/>
                  </a:moveTo>
                  <a:cubicBezTo>
                    <a:pt x="12110" y="0"/>
                    <a:pt x="6034" y="334"/>
                    <a:pt x="1" y="1487"/>
                  </a:cubicBezTo>
                  <a:cubicBezTo>
                    <a:pt x="5667" y="860"/>
                    <a:pt x="11333" y="497"/>
                    <a:pt x="17028" y="497"/>
                  </a:cubicBezTo>
                  <a:cubicBezTo>
                    <a:pt x="18910" y="497"/>
                    <a:pt x="20795" y="537"/>
                    <a:pt x="22684" y="620"/>
                  </a:cubicBezTo>
                  <a:cubicBezTo>
                    <a:pt x="22684" y="420"/>
                    <a:pt x="22684" y="253"/>
                    <a:pt x="22684" y="53"/>
                  </a:cubicBezTo>
                  <a:cubicBezTo>
                    <a:pt x="21192" y="20"/>
                    <a:pt x="19701" y="0"/>
                    <a:pt x="18213" y="0"/>
                  </a:cubicBezTo>
                  <a:close/>
                </a:path>
              </a:pathLst>
            </a:custGeom>
            <a:solidFill>
              <a:srgbClr val="95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9" name="Google Shape;559;p45"/>
            <p:cNvSpPr/>
            <p:nvPr/>
          </p:nvSpPr>
          <p:spPr>
            <a:xfrm>
              <a:off x="5318800" y="3954400"/>
              <a:ext cx="466175" cy="41775"/>
            </a:xfrm>
            <a:custGeom>
              <a:avLst/>
              <a:gdLst/>
              <a:ahLst/>
              <a:cxnLst/>
              <a:rect l="l" t="t" r="r" b="b"/>
              <a:pathLst>
                <a:path w="18647" h="1671" extrusionOk="0">
                  <a:moveTo>
                    <a:pt x="17861" y="0"/>
                  </a:moveTo>
                  <a:cubicBezTo>
                    <a:pt x="17756" y="0"/>
                    <a:pt x="17651" y="3"/>
                    <a:pt x="17546" y="3"/>
                  </a:cubicBezTo>
                  <a:cubicBezTo>
                    <a:pt x="17373" y="1"/>
                    <a:pt x="17201" y="1"/>
                    <a:pt x="17028" y="1"/>
                  </a:cubicBezTo>
                  <a:cubicBezTo>
                    <a:pt x="13468" y="1"/>
                    <a:pt x="9938" y="323"/>
                    <a:pt x="6438" y="737"/>
                  </a:cubicBezTo>
                  <a:cubicBezTo>
                    <a:pt x="4270" y="1004"/>
                    <a:pt x="2135" y="1370"/>
                    <a:pt x="0" y="1671"/>
                  </a:cubicBezTo>
                  <a:cubicBezTo>
                    <a:pt x="4939" y="1193"/>
                    <a:pt x="9856" y="567"/>
                    <a:pt x="14820" y="567"/>
                  </a:cubicBezTo>
                  <a:cubicBezTo>
                    <a:pt x="16092" y="567"/>
                    <a:pt x="17367" y="608"/>
                    <a:pt x="18647" y="703"/>
                  </a:cubicBezTo>
                  <a:cubicBezTo>
                    <a:pt x="18647" y="503"/>
                    <a:pt x="18647" y="303"/>
                    <a:pt x="18647" y="136"/>
                  </a:cubicBezTo>
                  <a:cubicBezTo>
                    <a:pt x="18385" y="17"/>
                    <a:pt x="18123" y="0"/>
                    <a:pt x="17861" y="0"/>
                  </a:cubicBezTo>
                  <a:close/>
                </a:path>
              </a:pathLst>
            </a:custGeom>
            <a:solidFill>
              <a:srgbClr val="95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0" name="Google Shape;560;p45"/>
            <p:cNvSpPr/>
            <p:nvPr/>
          </p:nvSpPr>
          <p:spPr>
            <a:xfrm>
              <a:off x="6031800" y="3884400"/>
              <a:ext cx="217675" cy="149300"/>
            </a:xfrm>
            <a:custGeom>
              <a:avLst/>
              <a:gdLst/>
              <a:ahLst/>
              <a:cxnLst/>
              <a:rect l="l" t="t" r="r" b="b"/>
              <a:pathLst>
                <a:path w="8707" h="5972" extrusionOk="0">
                  <a:moveTo>
                    <a:pt x="201" y="1"/>
                  </a:moveTo>
                  <a:lnTo>
                    <a:pt x="201" y="1"/>
                  </a:lnTo>
                  <a:cubicBezTo>
                    <a:pt x="234" y="301"/>
                    <a:pt x="201" y="635"/>
                    <a:pt x="1" y="901"/>
                  </a:cubicBezTo>
                  <a:cubicBezTo>
                    <a:pt x="34" y="968"/>
                    <a:pt x="34" y="1035"/>
                    <a:pt x="34" y="1102"/>
                  </a:cubicBezTo>
                  <a:cubicBezTo>
                    <a:pt x="3403" y="1902"/>
                    <a:pt x="6172" y="3737"/>
                    <a:pt x="8707" y="5972"/>
                  </a:cubicBezTo>
                  <a:cubicBezTo>
                    <a:pt x="6605" y="2936"/>
                    <a:pt x="3636" y="1168"/>
                    <a:pt x="201" y="1"/>
                  </a:cubicBezTo>
                  <a:close/>
                </a:path>
              </a:pathLst>
            </a:custGeom>
            <a:solidFill>
              <a:srgbClr val="95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1" name="Google Shape;561;p45"/>
            <p:cNvSpPr/>
            <p:nvPr/>
          </p:nvSpPr>
          <p:spPr>
            <a:xfrm>
              <a:off x="5845000" y="4127100"/>
              <a:ext cx="140125" cy="31700"/>
            </a:xfrm>
            <a:custGeom>
              <a:avLst/>
              <a:gdLst/>
              <a:ahLst/>
              <a:cxnLst/>
              <a:rect l="l" t="t" r="r" b="b"/>
              <a:pathLst>
                <a:path w="5605" h="1268" extrusionOk="0">
                  <a:moveTo>
                    <a:pt x="1613" y="0"/>
                  </a:moveTo>
                  <a:cubicBezTo>
                    <a:pt x="1267" y="0"/>
                    <a:pt x="918" y="38"/>
                    <a:pt x="568" y="133"/>
                  </a:cubicBezTo>
                  <a:cubicBezTo>
                    <a:pt x="301" y="167"/>
                    <a:pt x="101" y="300"/>
                    <a:pt x="1" y="533"/>
                  </a:cubicBezTo>
                  <a:cubicBezTo>
                    <a:pt x="1869" y="767"/>
                    <a:pt x="3737" y="1034"/>
                    <a:pt x="5605" y="1267"/>
                  </a:cubicBezTo>
                  <a:cubicBezTo>
                    <a:pt x="5304" y="1034"/>
                    <a:pt x="5004" y="800"/>
                    <a:pt x="4704" y="533"/>
                  </a:cubicBezTo>
                  <a:cubicBezTo>
                    <a:pt x="4659" y="556"/>
                    <a:pt x="4617" y="565"/>
                    <a:pt x="4577" y="565"/>
                  </a:cubicBezTo>
                  <a:cubicBezTo>
                    <a:pt x="4442" y="565"/>
                    <a:pt x="4333" y="459"/>
                    <a:pt x="4204" y="433"/>
                  </a:cubicBezTo>
                  <a:cubicBezTo>
                    <a:pt x="3344" y="242"/>
                    <a:pt x="2485" y="0"/>
                    <a:pt x="1613" y="0"/>
                  </a:cubicBezTo>
                  <a:close/>
                </a:path>
              </a:pathLst>
            </a:custGeom>
            <a:solidFill>
              <a:srgbClr val="95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2" name="Google Shape;562;p45"/>
            <p:cNvSpPr/>
            <p:nvPr/>
          </p:nvSpPr>
          <p:spPr>
            <a:xfrm>
              <a:off x="5542275" y="2440275"/>
              <a:ext cx="2090700" cy="1606775"/>
            </a:xfrm>
            <a:custGeom>
              <a:avLst/>
              <a:gdLst/>
              <a:ahLst/>
              <a:cxnLst/>
              <a:rect l="l" t="t" r="r" b="b"/>
              <a:pathLst>
                <a:path w="83628" h="64271" extrusionOk="0">
                  <a:moveTo>
                    <a:pt x="17063" y="0"/>
                  </a:moveTo>
                  <a:cubicBezTo>
                    <a:pt x="16874" y="0"/>
                    <a:pt x="16663" y="70"/>
                    <a:pt x="16413" y="225"/>
                  </a:cubicBezTo>
                  <a:cubicBezTo>
                    <a:pt x="13344" y="2193"/>
                    <a:pt x="10242" y="4127"/>
                    <a:pt x="7139" y="6062"/>
                  </a:cubicBezTo>
                  <a:cubicBezTo>
                    <a:pt x="4771" y="7530"/>
                    <a:pt x="2369" y="9031"/>
                    <a:pt x="1" y="10499"/>
                  </a:cubicBezTo>
                  <a:cubicBezTo>
                    <a:pt x="1602" y="12000"/>
                    <a:pt x="3237" y="13501"/>
                    <a:pt x="4804" y="15035"/>
                  </a:cubicBezTo>
                  <a:cubicBezTo>
                    <a:pt x="7073" y="17237"/>
                    <a:pt x="9341" y="19472"/>
                    <a:pt x="11476" y="21807"/>
                  </a:cubicBezTo>
                  <a:cubicBezTo>
                    <a:pt x="13110" y="23608"/>
                    <a:pt x="14778" y="25376"/>
                    <a:pt x="16379" y="27177"/>
                  </a:cubicBezTo>
                  <a:cubicBezTo>
                    <a:pt x="19815" y="31113"/>
                    <a:pt x="23084" y="35183"/>
                    <a:pt x="26086" y="39486"/>
                  </a:cubicBezTo>
                  <a:cubicBezTo>
                    <a:pt x="28254" y="42588"/>
                    <a:pt x="30389" y="45724"/>
                    <a:pt x="31957" y="49193"/>
                  </a:cubicBezTo>
                  <a:cubicBezTo>
                    <a:pt x="33191" y="51895"/>
                    <a:pt x="33992" y="54664"/>
                    <a:pt x="34325" y="57599"/>
                  </a:cubicBezTo>
                  <a:cubicBezTo>
                    <a:pt x="34325" y="57833"/>
                    <a:pt x="34225" y="58199"/>
                    <a:pt x="34559" y="58266"/>
                  </a:cubicBezTo>
                  <a:lnTo>
                    <a:pt x="34559" y="64270"/>
                  </a:lnTo>
                  <a:cubicBezTo>
                    <a:pt x="36293" y="61869"/>
                    <a:pt x="37928" y="59634"/>
                    <a:pt x="39562" y="57366"/>
                  </a:cubicBezTo>
                  <a:cubicBezTo>
                    <a:pt x="39578" y="57367"/>
                    <a:pt x="39594" y="57367"/>
                    <a:pt x="39609" y="57367"/>
                  </a:cubicBezTo>
                  <a:cubicBezTo>
                    <a:pt x="39976" y="57367"/>
                    <a:pt x="40137" y="56988"/>
                    <a:pt x="40330" y="56732"/>
                  </a:cubicBezTo>
                  <a:cubicBezTo>
                    <a:pt x="43232" y="52896"/>
                    <a:pt x="46334" y="49226"/>
                    <a:pt x="49603" y="45690"/>
                  </a:cubicBezTo>
                  <a:cubicBezTo>
                    <a:pt x="53439" y="41521"/>
                    <a:pt x="57642" y="37751"/>
                    <a:pt x="62345" y="34583"/>
                  </a:cubicBezTo>
                  <a:lnTo>
                    <a:pt x="62345" y="34616"/>
                  </a:lnTo>
                  <a:cubicBezTo>
                    <a:pt x="63046" y="34082"/>
                    <a:pt x="63846" y="33715"/>
                    <a:pt x="64547" y="33215"/>
                  </a:cubicBezTo>
                  <a:cubicBezTo>
                    <a:pt x="69417" y="30046"/>
                    <a:pt x="74554" y="27377"/>
                    <a:pt x="79858" y="24976"/>
                  </a:cubicBezTo>
                  <a:cubicBezTo>
                    <a:pt x="79958" y="24942"/>
                    <a:pt x="80225" y="24809"/>
                    <a:pt x="80558" y="24642"/>
                  </a:cubicBezTo>
                  <a:cubicBezTo>
                    <a:pt x="81793" y="24008"/>
                    <a:pt x="82827" y="23541"/>
                    <a:pt x="83627" y="23208"/>
                  </a:cubicBezTo>
                  <a:lnTo>
                    <a:pt x="83627" y="23208"/>
                  </a:lnTo>
                  <a:cubicBezTo>
                    <a:pt x="82460" y="23541"/>
                    <a:pt x="80592" y="24142"/>
                    <a:pt x="78323" y="24842"/>
                  </a:cubicBezTo>
                  <a:cubicBezTo>
                    <a:pt x="76422" y="25409"/>
                    <a:pt x="73487" y="26310"/>
                    <a:pt x="69984" y="27544"/>
                  </a:cubicBezTo>
                  <a:cubicBezTo>
                    <a:pt x="58209" y="31781"/>
                    <a:pt x="49770" y="34883"/>
                    <a:pt x="42698" y="42121"/>
                  </a:cubicBezTo>
                  <a:cubicBezTo>
                    <a:pt x="40997" y="43889"/>
                    <a:pt x="38562" y="46725"/>
                    <a:pt x="36293" y="50794"/>
                  </a:cubicBezTo>
                  <a:cubicBezTo>
                    <a:pt x="36027" y="43255"/>
                    <a:pt x="35059" y="37118"/>
                    <a:pt x="34159" y="32781"/>
                  </a:cubicBezTo>
                  <a:cubicBezTo>
                    <a:pt x="33391" y="29012"/>
                    <a:pt x="32791" y="26177"/>
                    <a:pt x="31390" y="22407"/>
                  </a:cubicBezTo>
                  <a:cubicBezTo>
                    <a:pt x="29422" y="17137"/>
                    <a:pt x="26653" y="12300"/>
                    <a:pt x="23351" y="7730"/>
                  </a:cubicBezTo>
                  <a:cubicBezTo>
                    <a:pt x="21616" y="5328"/>
                    <a:pt x="19782" y="2927"/>
                    <a:pt x="17947" y="592"/>
                  </a:cubicBezTo>
                  <a:cubicBezTo>
                    <a:pt x="17668" y="227"/>
                    <a:pt x="17403" y="0"/>
                    <a:pt x="1706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 name="Google Shape;563;p45"/>
            <p:cNvSpPr/>
            <p:nvPr/>
          </p:nvSpPr>
          <p:spPr>
            <a:xfrm>
              <a:off x="4916850" y="3048800"/>
              <a:ext cx="1384325" cy="812575"/>
            </a:xfrm>
            <a:custGeom>
              <a:avLst/>
              <a:gdLst/>
              <a:ahLst/>
              <a:cxnLst/>
              <a:rect l="l" t="t" r="r" b="b"/>
              <a:pathLst>
                <a:path w="55373" h="32503" extrusionOk="0">
                  <a:moveTo>
                    <a:pt x="21649" y="1"/>
                  </a:moveTo>
                  <a:cubicBezTo>
                    <a:pt x="21549" y="134"/>
                    <a:pt x="21482" y="268"/>
                    <a:pt x="21349" y="368"/>
                  </a:cubicBezTo>
                  <a:cubicBezTo>
                    <a:pt x="19914" y="1335"/>
                    <a:pt x="18547" y="2369"/>
                    <a:pt x="17179" y="3370"/>
                  </a:cubicBezTo>
                  <a:cubicBezTo>
                    <a:pt x="14077" y="5672"/>
                    <a:pt x="11275" y="8273"/>
                    <a:pt x="8439" y="10909"/>
                  </a:cubicBezTo>
                  <a:cubicBezTo>
                    <a:pt x="5637" y="13511"/>
                    <a:pt x="3002" y="16346"/>
                    <a:pt x="367" y="19148"/>
                  </a:cubicBezTo>
                  <a:cubicBezTo>
                    <a:pt x="200" y="19315"/>
                    <a:pt x="0" y="19481"/>
                    <a:pt x="0" y="19782"/>
                  </a:cubicBezTo>
                  <a:cubicBezTo>
                    <a:pt x="176" y="20016"/>
                    <a:pt x="428" y="20121"/>
                    <a:pt x="712" y="20121"/>
                  </a:cubicBezTo>
                  <a:cubicBezTo>
                    <a:pt x="752" y="20121"/>
                    <a:pt x="793" y="20119"/>
                    <a:pt x="834" y="20115"/>
                  </a:cubicBezTo>
                  <a:cubicBezTo>
                    <a:pt x="893" y="20113"/>
                    <a:pt x="953" y="20112"/>
                    <a:pt x="1012" y="20112"/>
                  </a:cubicBezTo>
                  <a:cubicBezTo>
                    <a:pt x="1849" y="20112"/>
                    <a:pt x="2661" y="20320"/>
                    <a:pt x="3503" y="20382"/>
                  </a:cubicBezTo>
                  <a:cubicBezTo>
                    <a:pt x="7105" y="20649"/>
                    <a:pt x="10674" y="20983"/>
                    <a:pt x="14244" y="21316"/>
                  </a:cubicBezTo>
                  <a:cubicBezTo>
                    <a:pt x="18280" y="21683"/>
                    <a:pt x="22283" y="22083"/>
                    <a:pt x="26285" y="22617"/>
                  </a:cubicBezTo>
                  <a:cubicBezTo>
                    <a:pt x="31623" y="23284"/>
                    <a:pt x="36960" y="24185"/>
                    <a:pt x="42163" y="25619"/>
                  </a:cubicBezTo>
                  <a:cubicBezTo>
                    <a:pt x="45766" y="26620"/>
                    <a:pt x="49269" y="27888"/>
                    <a:pt x="52271" y="30223"/>
                  </a:cubicBezTo>
                  <a:cubicBezTo>
                    <a:pt x="52971" y="30790"/>
                    <a:pt x="53572" y="31457"/>
                    <a:pt x="54239" y="32091"/>
                  </a:cubicBezTo>
                  <a:cubicBezTo>
                    <a:pt x="54401" y="32253"/>
                    <a:pt x="54629" y="32503"/>
                    <a:pt x="54852" y="32503"/>
                  </a:cubicBezTo>
                  <a:cubicBezTo>
                    <a:pt x="54904" y="32503"/>
                    <a:pt x="54955" y="32489"/>
                    <a:pt x="55006" y="32457"/>
                  </a:cubicBezTo>
                  <a:cubicBezTo>
                    <a:pt x="55373" y="32191"/>
                    <a:pt x="55106" y="31824"/>
                    <a:pt x="54973" y="31523"/>
                  </a:cubicBezTo>
                  <a:cubicBezTo>
                    <a:pt x="54706" y="30990"/>
                    <a:pt x="54406" y="30456"/>
                    <a:pt x="54039" y="30022"/>
                  </a:cubicBezTo>
                  <a:cubicBezTo>
                    <a:pt x="53905" y="29889"/>
                    <a:pt x="53772" y="29756"/>
                    <a:pt x="53638" y="29655"/>
                  </a:cubicBezTo>
                  <a:cubicBezTo>
                    <a:pt x="53605" y="29522"/>
                    <a:pt x="53538" y="29422"/>
                    <a:pt x="53505" y="29355"/>
                  </a:cubicBezTo>
                  <a:cubicBezTo>
                    <a:pt x="51036" y="25319"/>
                    <a:pt x="48134" y="21616"/>
                    <a:pt x="44899" y="18181"/>
                  </a:cubicBezTo>
                  <a:cubicBezTo>
                    <a:pt x="42731" y="15846"/>
                    <a:pt x="40462" y="13611"/>
                    <a:pt x="38027" y="11576"/>
                  </a:cubicBezTo>
                  <a:cubicBezTo>
                    <a:pt x="34558" y="8674"/>
                    <a:pt x="30955" y="6005"/>
                    <a:pt x="27253" y="3437"/>
                  </a:cubicBezTo>
                  <a:cubicBezTo>
                    <a:pt x="26252" y="2770"/>
                    <a:pt x="25251" y="2069"/>
                    <a:pt x="24251" y="1402"/>
                  </a:cubicBezTo>
                  <a:cubicBezTo>
                    <a:pt x="24251" y="1469"/>
                    <a:pt x="24251" y="1535"/>
                    <a:pt x="24217" y="1602"/>
                  </a:cubicBezTo>
                  <a:cubicBezTo>
                    <a:pt x="23517" y="835"/>
                    <a:pt x="22716" y="201"/>
                    <a:pt x="21649" y="1"/>
                  </a:cubicBezTo>
                  <a:close/>
                </a:path>
              </a:pathLst>
            </a:custGeom>
            <a:solidFill>
              <a:srgbClr val="F7F7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4" name="Google Shape;564;p45"/>
            <p:cNvSpPr/>
            <p:nvPr/>
          </p:nvSpPr>
          <p:spPr>
            <a:xfrm>
              <a:off x="4636650" y="3556550"/>
              <a:ext cx="1722075" cy="527425"/>
            </a:xfrm>
            <a:custGeom>
              <a:avLst/>
              <a:gdLst/>
              <a:ahLst/>
              <a:cxnLst/>
              <a:rect l="l" t="t" r="r" b="b"/>
              <a:pathLst>
                <a:path w="68883" h="21097" extrusionOk="0">
                  <a:moveTo>
                    <a:pt x="14942" y="1"/>
                  </a:moveTo>
                  <a:cubicBezTo>
                    <a:pt x="14743" y="1"/>
                    <a:pt x="14552" y="46"/>
                    <a:pt x="14377" y="206"/>
                  </a:cubicBezTo>
                  <a:cubicBezTo>
                    <a:pt x="14377" y="406"/>
                    <a:pt x="14277" y="572"/>
                    <a:pt x="14143" y="706"/>
                  </a:cubicBezTo>
                  <a:cubicBezTo>
                    <a:pt x="11542" y="3341"/>
                    <a:pt x="9140" y="6143"/>
                    <a:pt x="6671" y="8912"/>
                  </a:cubicBezTo>
                  <a:cubicBezTo>
                    <a:pt x="4437" y="11447"/>
                    <a:pt x="2135" y="13949"/>
                    <a:pt x="0" y="16617"/>
                  </a:cubicBezTo>
                  <a:cubicBezTo>
                    <a:pt x="3536" y="16217"/>
                    <a:pt x="7038" y="15550"/>
                    <a:pt x="10541" y="14883"/>
                  </a:cubicBezTo>
                  <a:cubicBezTo>
                    <a:pt x="16612" y="13682"/>
                    <a:pt x="22650" y="12314"/>
                    <a:pt x="28687" y="11080"/>
                  </a:cubicBezTo>
                  <a:cubicBezTo>
                    <a:pt x="32857" y="10246"/>
                    <a:pt x="37060" y="9646"/>
                    <a:pt x="41296" y="9379"/>
                  </a:cubicBezTo>
                  <a:cubicBezTo>
                    <a:pt x="42267" y="9325"/>
                    <a:pt x="43240" y="9298"/>
                    <a:pt x="44214" y="9298"/>
                  </a:cubicBezTo>
                  <a:cubicBezTo>
                    <a:pt x="46856" y="9298"/>
                    <a:pt x="49505" y="9498"/>
                    <a:pt x="52137" y="9913"/>
                  </a:cubicBezTo>
                  <a:cubicBezTo>
                    <a:pt x="55740" y="10480"/>
                    <a:pt x="59142" y="11580"/>
                    <a:pt x="62078" y="13782"/>
                  </a:cubicBezTo>
                  <a:cubicBezTo>
                    <a:pt x="64579" y="15650"/>
                    <a:pt x="66581" y="17852"/>
                    <a:pt x="67715" y="20787"/>
                  </a:cubicBezTo>
                  <a:cubicBezTo>
                    <a:pt x="67814" y="21023"/>
                    <a:pt x="67970" y="21097"/>
                    <a:pt x="68144" y="21097"/>
                  </a:cubicBezTo>
                  <a:cubicBezTo>
                    <a:pt x="68264" y="21097"/>
                    <a:pt x="68393" y="21061"/>
                    <a:pt x="68516" y="21020"/>
                  </a:cubicBezTo>
                  <a:cubicBezTo>
                    <a:pt x="68849" y="20820"/>
                    <a:pt x="68883" y="20487"/>
                    <a:pt x="68849" y="20120"/>
                  </a:cubicBezTo>
                  <a:cubicBezTo>
                    <a:pt x="68749" y="19453"/>
                    <a:pt x="68682" y="18752"/>
                    <a:pt x="68349" y="18118"/>
                  </a:cubicBezTo>
                  <a:cubicBezTo>
                    <a:pt x="68215" y="17918"/>
                    <a:pt x="68115" y="17718"/>
                    <a:pt x="68015" y="17518"/>
                  </a:cubicBezTo>
                  <a:cubicBezTo>
                    <a:pt x="67348" y="14382"/>
                    <a:pt x="65513" y="11947"/>
                    <a:pt x="63078" y="9913"/>
                  </a:cubicBezTo>
                  <a:cubicBezTo>
                    <a:pt x="60977" y="8178"/>
                    <a:pt x="58408" y="7144"/>
                    <a:pt x="55840" y="6243"/>
                  </a:cubicBezTo>
                  <a:cubicBezTo>
                    <a:pt x="50503" y="4409"/>
                    <a:pt x="44999" y="3408"/>
                    <a:pt x="39462" y="2641"/>
                  </a:cubicBezTo>
                  <a:cubicBezTo>
                    <a:pt x="36559" y="2240"/>
                    <a:pt x="33624" y="1873"/>
                    <a:pt x="30689" y="1640"/>
                  </a:cubicBezTo>
                  <a:cubicBezTo>
                    <a:pt x="27686" y="1406"/>
                    <a:pt x="24684" y="1073"/>
                    <a:pt x="21649" y="773"/>
                  </a:cubicBezTo>
                  <a:cubicBezTo>
                    <a:pt x="20664" y="744"/>
                    <a:pt x="19679" y="550"/>
                    <a:pt x="18674" y="550"/>
                  </a:cubicBezTo>
                  <a:cubicBezTo>
                    <a:pt x="18488" y="550"/>
                    <a:pt x="18301" y="557"/>
                    <a:pt x="18113" y="572"/>
                  </a:cubicBezTo>
                  <a:cubicBezTo>
                    <a:pt x="18113" y="572"/>
                    <a:pt x="18113" y="572"/>
                    <a:pt x="18113" y="606"/>
                  </a:cubicBezTo>
                  <a:cubicBezTo>
                    <a:pt x="18080" y="572"/>
                    <a:pt x="18080" y="506"/>
                    <a:pt x="18046" y="472"/>
                  </a:cubicBezTo>
                  <a:cubicBezTo>
                    <a:pt x="17246" y="172"/>
                    <a:pt x="16412" y="206"/>
                    <a:pt x="15611" y="72"/>
                  </a:cubicBezTo>
                  <a:cubicBezTo>
                    <a:pt x="15385" y="55"/>
                    <a:pt x="15159" y="1"/>
                    <a:pt x="14942" y="1"/>
                  </a:cubicBezTo>
                  <a:close/>
                </a:path>
              </a:pathLst>
            </a:custGeom>
            <a:solidFill>
              <a:srgbClr val="F7F7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 name="Google Shape;565;p45"/>
            <p:cNvSpPr/>
            <p:nvPr/>
          </p:nvSpPr>
          <p:spPr>
            <a:xfrm>
              <a:off x="5317950" y="2758600"/>
              <a:ext cx="1082475" cy="1322650"/>
            </a:xfrm>
            <a:custGeom>
              <a:avLst/>
              <a:gdLst/>
              <a:ahLst/>
              <a:cxnLst/>
              <a:rect l="l" t="t" r="r" b="b"/>
              <a:pathLst>
                <a:path w="43299" h="52906" extrusionOk="0">
                  <a:moveTo>
                    <a:pt x="11109" y="1"/>
                  </a:moveTo>
                  <a:cubicBezTo>
                    <a:pt x="11109" y="1"/>
                    <a:pt x="11042" y="34"/>
                    <a:pt x="11009" y="34"/>
                  </a:cubicBezTo>
                  <a:cubicBezTo>
                    <a:pt x="10909" y="267"/>
                    <a:pt x="10742" y="434"/>
                    <a:pt x="10508" y="534"/>
                  </a:cubicBezTo>
                  <a:cubicBezTo>
                    <a:pt x="6806" y="2536"/>
                    <a:pt x="3403" y="5004"/>
                    <a:pt x="1" y="7473"/>
                  </a:cubicBezTo>
                  <a:cubicBezTo>
                    <a:pt x="268" y="7873"/>
                    <a:pt x="701" y="8106"/>
                    <a:pt x="1102" y="8340"/>
                  </a:cubicBezTo>
                  <a:cubicBezTo>
                    <a:pt x="7506" y="12409"/>
                    <a:pt x="13877" y="16579"/>
                    <a:pt x="19948" y="21216"/>
                  </a:cubicBezTo>
                  <a:cubicBezTo>
                    <a:pt x="23885" y="24251"/>
                    <a:pt x="27487" y="27654"/>
                    <a:pt x="30756" y="31423"/>
                  </a:cubicBezTo>
                  <a:cubicBezTo>
                    <a:pt x="34025" y="35192"/>
                    <a:pt x="36961" y="39162"/>
                    <a:pt x="39329" y="43565"/>
                  </a:cubicBezTo>
                  <a:cubicBezTo>
                    <a:pt x="40763" y="46267"/>
                    <a:pt x="42031" y="49036"/>
                    <a:pt x="42164" y="52171"/>
                  </a:cubicBezTo>
                  <a:cubicBezTo>
                    <a:pt x="42164" y="52471"/>
                    <a:pt x="42131" y="52905"/>
                    <a:pt x="42665" y="52905"/>
                  </a:cubicBezTo>
                  <a:cubicBezTo>
                    <a:pt x="42998" y="52705"/>
                    <a:pt x="42998" y="52338"/>
                    <a:pt x="43065" y="52038"/>
                  </a:cubicBezTo>
                  <a:cubicBezTo>
                    <a:pt x="43298" y="50737"/>
                    <a:pt x="43232" y="49469"/>
                    <a:pt x="43165" y="48168"/>
                  </a:cubicBezTo>
                  <a:cubicBezTo>
                    <a:pt x="43098" y="47902"/>
                    <a:pt x="42998" y="47635"/>
                    <a:pt x="42931" y="47368"/>
                  </a:cubicBezTo>
                  <a:cubicBezTo>
                    <a:pt x="42998" y="43832"/>
                    <a:pt x="42264" y="40396"/>
                    <a:pt x="40863" y="37127"/>
                  </a:cubicBezTo>
                  <a:cubicBezTo>
                    <a:pt x="38795" y="32257"/>
                    <a:pt x="35626" y="28087"/>
                    <a:pt x="32491" y="23851"/>
                  </a:cubicBezTo>
                  <a:cubicBezTo>
                    <a:pt x="29956" y="20415"/>
                    <a:pt x="27287" y="17079"/>
                    <a:pt x="24485" y="13877"/>
                  </a:cubicBezTo>
                  <a:cubicBezTo>
                    <a:pt x="22017" y="11042"/>
                    <a:pt x="19515" y="8240"/>
                    <a:pt x="16813" y="5638"/>
                  </a:cubicBezTo>
                  <a:cubicBezTo>
                    <a:pt x="15879" y="4637"/>
                    <a:pt x="14945" y="3603"/>
                    <a:pt x="13877" y="2736"/>
                  </a:cubicBezTo>
                  <a:cubicBezTo>
                    <a:pt x="13911" y="2703"/>
                    <a:pt x="13911" y="2669"/>
                    <a:pt x="13911" y="2636"/>
                  </a:cubicBezTo>
                  <a:cubicBezTo>
                    <a:pt x="13244" y="1502"/>
                    <a:pt x="12176" y="734"/>
                    <a:pt x="11109" y="1"/>
                  </a:cubicBezTo>
                  <a:close/>
                </a:path>
              </a:pathLst>
            </a:custGeom>
            <a:solidFill>
              <a:srgbClr val="F7F7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 name="Google Shape;566;p45"/>
            <p:cNvSpPr/>
            <p:nvPr/>
          </p:nvSpPr>
          <p:spPr>
            <a:xfrm>
              <a:off x="6401225" y="3495475"/>
              <a:ext cx="1623700" cy="595800"/>
            </a:xfrm>
            <a:custGeom>
              <a:avLst/>
              <a:gdLst/>
              <a:ahLst/>
              <a:cxnLst/>
              <a:rect l="l" t="t" r="r" b="b"/>
              <a:pathLst>
                <a:path w="64948" h="23832" extrusionOk="0">
                  <a:moveTo>
                    <a:pt x="31296" y="1"/>
                  </a:moveTo>
                  <a:cubicBezTo>
                    <a:pt x="29430" y="1"/>
                    <a:pt x="27569" y="92"/>
                    <a:pt x="25719" y="414"/>
                  </a:cubicBezTo>
                  <a:cubicBezTo>
                    <a:pt x="22417" y="947"/>
                    <a:pt x="19281" y="1848"/>
                    <a:pt x="16312" y="3416"/>
                  </a:cubicBezTo>
                  <a:cubicBezTo>
                    <a:pt x="16079" y="3549"/>
                    <a:pt x="14711" y="4517"/>
                    <a:pt x="14678" y="4517"/>
                  </a:cubicBezTo>
                  <a:cubicBezTo>
                    <a:pt x="14444" y="4750"/>
                    <a:pt x="14211" y="4917"/>
                    <a:pt x="14011" y="5150"/>
                  </a:cubicBezTo>
                  <a:cubicBezTo>
                    <a:pt x="12310" y="7185"/>
                    <a:pt x="10575" y="9153"/>
                    <a:pt x="8907" y="11221"/>
                  </a:cubicBezTo>
                  <a:cubicBezTo>
                    <a:pt x="6906" y="13757"/>
                    <a:pt x="4904" y="16325"/>
                    <a:pt x="3103" y="19060"/>
                  </a:cubicBezTo>
                  <a:cubicBezTo>
                    <a:pt x="1935" y="20495"/>
                    <a:pt x="901" y="22062"/>
                    <a:pt x="1" y="23730"/>
                  </a:cubicBezTo>
                  <a:cubicBezTo>
                    <a:pt x="65" y="23795"/>
                    <a:pt x="144" y="23832"/>
                    <a:pt x="227" y="23832"/>
                  </a:cubicBezTo>
                  <a:cubicBezTo>
                    <a:pt x="273" y="23832"/>
                    <a:pt x="320" y="23821"/>
                    <a:pt x="368" y="23797"/>
                  </a:cubicBezTo>
                  <a:cubicBezTo>
                    <a:pt x="635" y="23430"/>
                    <a:pt x="868" y="22996"/>
                    <a:pt x="1168" y="22663"/>
                  </a:cubicBezTo>
                  <a:cubicBezTo>
                    <a:pt x="3503" y="20161"/>
                    <a:pt x="6172" y="18193"/>
                    <a:pt x="9274" y="16759"/>
                  </a:cubicBezTo>
                  <a:cubicBezTo>
                    <a:pt x="13677" y="14724"/>
                    <a:pt x="18347" y="13790"/>
                    <a:pt x="23151" y="13456"/>
                  </a:cubicBezTo>
                  <a:cubicBezTo>
                    <a:pt x="23801" y="13390"/>
                    <a:pt x="24452" y="13356"/>
                    <a:pt x="25102" y="13356"/>
                  </a:cubicBezTo>
                  <a:cubicBezTo>
                    <a:pt x="25752" y="13356"/>
                    <a:pt x="26403" y="13390"/>
                    <a:pt x="27053" y="13456"/>
                  </a:cubicBezTo>
                  <a:cubicBezTo>
                    <a:pt x="29021" y="13456"/>
                    <a:pt x="30956" y="13690"/>
                    <a:pt x="32891" y="13823"/>
                  </a:cubicBezTo>
                  <a:cubicBezTo>
                    <a:pt x="36827" y="14057"/>
                    <a:pt x="40630" y="14957"/>
                    <a:pt x="44499" y="15591"/>
                  </a:cubicBezTo>
                  <a:cubicBezTo>
                    <a:pt x="46334" y="15891"/>
                    <a:pt x="48135" y="16492"/>
                    <a:pt x="50036" y="16659"/>
                  </a:cubicBezTo>
                  <a:cubicBezTo>
                    <a:pt x="50804" y="16959"/>
                    <a:pt x="51638" y="16992"/>
                    <a:pt x="52472" y="17126"/>
                  </a:cubicBezTo>
                  <a:cubicBezTo>
                    <a:pt x="56608" y="17926"/>
                    <a:pt x="60777" y="18593"/>
                    <a:pt x="64947" y="19060"/>
                  </a:cubicBezTo>
                  <a:cubicBezTo>
                    <a:pt x="64880" y="18693"/>
                    <a:pt x="64680" y="18427"/>
                    <a:pt x="64480" y="18160"/>
                  </a:cubicBezTo>
                  <a:cubicBezTo>
                    <a:pt x="61645" y="13923"/>
                    <a:pt x="58743" y="9754"/>
                    <a:pt x="55974" y="5484"/>
                  </a:cubicBezTo>
                  <a:cubicBezTo>
                    <a:pt x="55140" y="4150"/>
                    <a:pt x="54073" y="3516"/>
                    <a:pt x="52638" y="3182"/>
                  </a:cubicBezTo>
                  <a:cubicBezTo>
                    <a:pt x="48936" y="2248"/>
                    <a:pt x="45233" y="1514"/>
                    <a:pt x="41497" y="914"/>
                  </a:cubicBezTo>
                  <a:cubicBezTo>
                    <a:pt x="39329" y="580"/>
                    <a:pt x="37161" y="180"/>
                    <a:pt x="34992" y="80"/>
                  </a:cubicBezTo>
                  <a:cubicBezTo>
                    <a:pt x="33760" y="40"/>
                    <a:pt x="32527" y="1"/>
                    <a:pt x="31296" y="1"/>
                  </a:cubicBezTo>
                  <a:close/>
                </a:path>
              </a:pathLst>
            </a:custGeom>
            <a:solidFill>
              <a:srgbClr val="F6F7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 name="Google Shape;567;p45"/>
            <p:cNvSpPr/>
            <p:nvPr/>
          </p:nvSpPr>
          <p:spPr>
            <a:xfrm>
              <a:off x="5859175" y="4099775"/>
              <a:ext cx="103425" cy="42225"/>
            </a:xfrm>
            <a:custGeom>
              <a:avLst/>
              <a:gdLst/>
              <a:ahLst/>
              <a:cxnLst/>
              <a:rect l="l" t="t" r="r" b="b"/>
              <a:pathLst>
                <a:path w="4137" h="1689" extrusionOk="0">
                  <a:moveTo>
                    <a:pt x="1928" y="0"/>
                  </a:moveTo>
                  <a:cubicBezTo>
                    <a:pt x="1848" y="0"/>
                    <a:pt x="1762" y="27"/>
                    <a:pt x="1668" y="92"/>
                  </a:cubicBezTo>
                  <a:cubicBezTo>
                    <a:pt x="1135" y="526"/>
                    <a:pt x="468" y="726"/>
                    <a:pt x="1" y="1226"/>
                  </a:cubicBezTo>
                  <a:cubicBezTo>
                    <a:pt x="334" y="1293"/>
                    <a:pt x="668" y="1360"/>
                    <a:pt x="1001" y="1360"/>
                  </a:cubicBezTo>
                  <a:cubicBezTo>
                    <a:pt x="1867" y="1360"/>
                    <a:pt x="2688" y="1689"/>
                    <a:pt x="3537" y="1689"/>
                  </a:cubicBezTo>
                  <a:cubicBezTo>
                    <a:pt x="3735" y="1689"/>
                    <a:pt x="3935" y="1671"/>
                    <a:pt x="4137" y="1626"/>
                  </a:cubicBezTo>
                  <a:cubicBezTo>
                    <a:pt x="3603" y="1193"/>
                    <a:pt x="3036" y="759"/>
                    <a:pt x="2469" y="292"/>
                  </a:cubicBezTo>
                  <a:cubicBezTo>
                    <a:pt x="2301" y="172"/>
                    <a:pt x="2133" y="0"/>
                    <a:pt x="1928" y="0"/>
                  </a:cubicBezTo>
                  <a:close/>
                </a:path>
              </a:pathLst>
            </a:custGeom>
            <a:solidFill>
              <a:srgbClr val="CDB09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 name="Google Shape;568;p45"/>
            <p:cNvSpPr/>
            <p:nvPr/>
          </p:nvSpPr>
          <p:spPr>
            <a:xfrm>
              <a:off x="4913500" y="2945400"/>
              <a:ext cx="1508600" cy="1140000"/>
            </a:xfrm>
            <a:custGeom>
              <a:avLst/>
              <a:gdLst/>
              <a:ahLst/>
              <a:cxnLst/>
              <a:rect l="l" t="t" r="r" b="b"/>
              <a:pathLst>
                <a:path w="60344" h="45600" extrusionOk="0">
                  <a:moveTo>
                    <a:pt x="16179" y="1"/>
                  </a:moveTo>
                  <a:lnTo>
                    <a:pt x="16179" y="1"/>
                  </a:lnTo>
                  <a:cubicBezTo>
                    <a:pt x="28855" y="10208"/>
                    <a:pt x="45033" y="17747"/>
                    <a:pt x="55107" y="36527"/>
                  </a:cubicBezTo>
                  <a:cubicBezTo>
                    <a:pt x="48135" y="27454"/>
                    <a:pt x="18581" y="24885"/>
                    <a:pt x="1" y="24285"/>
                  </a:cubicBezTo>
                  <a:lnTo>
                    <a:pt x="1" y="24285"/>
                  </a:lnTo>
                  <a:cubicBezTo>
                    <a:pt x="9574" y="26786"/>
                    <a:pt x="47034" y="24518"/>
                    <a:pt x="55507" y="38928"/>
                  </a:cubicBezTo>
                  <a:cubicBezTo>
                    <a:pt x="57141" y="40897"/>
                    <a:pt x="56908" y="44366"/>
                    <a:pt x="57909" y="45600"/>
                  </a:cubicBezTo>
                  <a:cubicBezTo>
                    <a:pt x="60344" y="30589"/>
                    <a:pt x="31223" y="8307"/>
                    <a:pt x="16179" y="1"/>
                  </a:cubicBezTo>
                  <a:close/>
                </a:path>
              </a:pathLst>
            </a:custGeom>
            <a:solidFill>
              <a:srgbClr val="AD968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 name="Google Shape;569;p45"/>
            <p:cNvSpPr/>
            <p:nvPr/>
          </p:nvSpPr>
          <p:spPr>
            <a:xfrm>
              <a:off x="5538200" y="2705250"/>
              <a:ext cx="1562725" cy="1385775"/>
            </a:xfrm>
            <a:custGeom>
              <a:avLst/>
              <a:gdLst/>
              <a:ahLst/>
              <a:cxnLst/>
              <a:rect l="l" t="t" r="r" b="b"/>
              <a:pathLst>
                <a:path w="62509" h="55431" extrusionOk="0">
                  <a:moveTo>
                    <a:pt x="318" y="0"/>
                  </a:moveTo>
                  <a:cubicBezTo>
                    <a:pt x="0" y="0"/>
                    <a:pt x="1205" y="1412"/>
                    <a:pt x="1665" y="1668"/>
                  </a:cubicBezTo>
                  <a:cubicBezTo>
                    <a:pt x="10872" y="11675"/>
                    <a:pt x="35956" y="32990"/>
                    <a:pt x="34055" y="53605"/>
                  </a:cubicBezTo>
                  <a:cubicBezTo>
                    <a:pt x="33758" y="54868"/>
                    <a:pt x="33754" y="55430"/>
                    <a:pt x="34017" y="55430"/>
                  </a:cubicBezTo>
                  <a:cubicBezTo>
                    <a:pt x="35614" y="55430"/>
                    <a:pt x="47069" y="34640"/>
                    <a:pt x="62508" y="23984"/>
                  </a:cubicBezTo>
                  <a:lnTo>
                    <a:pt x="62508" y="23984"/>
                  </a:lnTo>
                  <a:cubicBezTo>
                    <a:pt x="53335" y="29688"/>
                    <a:pt x="46230" y="38461"/>
                    <a:pt x="39725" y="46767"/>
                  </a:cubicBezTo>
                  <a:cubicBezTo>
                    <a:pt x="38303" y="47352"/>
                    <a:pt x="35434" y="53000"/>
                    <a:pt x="34923" y="53000"/>
                  </a:cubicBezTo>
                  <a:cubicBezTo>
                    <a:pt x="34823" y="53000"/>
                    <a:pt x="34813" y="52784"/>
                    <a:pt x="34922" y="52270"/>
                  </a:cubicBezTo>
                  <a:cubicBezTo>
                    <a:pt x="36523" y="36159"/>
                    <a:pt x="17810" y="16612"/>
                    <a:pt x="1098" y="467"/>
                  </a:cubicBezTo>
                  <a:cubicBezTo>
                    <a:pt x="654" y="132"/>
                    <a:pt x="415" y="0"/>
                    <a:pt x="318" y="0"/>
                  </a:cubicBezTo>
                  <a:close/>
                </a:path>
              </a:pathLst>
            </a:custGeom>
            <a:solidFill>
              <a:srgbClr val="92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 name="مربع نص 2"/>
          <p:cNvSpPr txBox="1"/>
          <p:nvPr/>
        </p:nvSpPr>
        <p:spPr>
          <a:xfrm>
            <a:off x="8267859" y="4195822"/>
            <a:ext cx="45719" cy="307777"/>
          </a:xfrm>
          <a:prstGeom prst="rect">
            <a:avLst/>
          </a:prstGeom>
          <a:noFill/>
        </p:spPr>
        <p:txBody>
          <a:bodyPr wrap="square" rtlCol="0">
            <a:spAutoFit/>
          </a:bodyPr>
          <a:lstStyle/>
          <a:p>
            <a:r>
              <a:rPr lang="en-US" dirty="0" smtClean="0"/>
              <a:t>3</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611"/>
        <p:cNvGrpSpPr/>
        <p:nvPr/>
      </p:nvGrpSpPr>
      <p:grpSpPr>
        <a:xfrm>
          <a:off x="0" y="0"/>
          <a:ext cx="0" cy="0"/>
          <a:chOff x="0" y="0"/>
          <a:chExt cx="0" cy="0"/>
        </a:xfrm>
      </p:grpSpPr>
      <p:sp>
        <p:nvSpPr>
          <p:cNvPr id="613" name="Google Shape;613;p47"/>
          <p:cNvSpPr txBox="1">
            <a:spLocks noGrp="1"/>
          </p:cNvSpPr>
          <p:nvPr>
            <p:ph type="title"/>
          </p:nvPr>
        </p:nvSpPr>
        <p:spPr>
          <a:xfrm>
            <a:off x="1345800" y="1284969"/>
            <a:ext cx="6452400" cy="2067300"/>
          </a:xfrm>
          <a:prstGeom prst="rect">
            <a:avLst/>
          </a:prstGeom>
        </p:spPr>
        <p:txBody>
          <a:bodyPr spcFirstLastPara="1" wrap="square" lIns="91425" tIns="91425" rIns="91425" bIns="91425" anchor="ctr" anchorCtr="0">
            <a:noAutofit/>
          </a:bodyPr>
          <a:lstStyle/>
          <a:p>
            <a:pPr lvl="0">
              <a:buClr>
                <a:schemeClr val="dk1"/>
              </a:buClr>
              <a:buSzPts val="1100"/>
            </a:pPr>
            <a:r>
              <a:rPr lang="en-US" b="0" dirty="0"/>
              <a:t>Life is reflected through literature. It is a reflection of the society in which it is produced. The word literature is derived from the Latin word '</a:t>
            </a:r>
            <a:r>
              <a:rPr lang="en-US" b="0" dirty="0" err="1"/>
              <a:t>litaritura</a:t>
            </a:r>
            <a:r>
              <a:rPr lang="en-US" b="0" dirty="0"/>
              <a:t>,' which means "letter-organized writing."</a:t>
            </a:r>
            <a:endParaRPr dirty="0"/>
          </a:p>
        </p:txBody>
      </p:sp>
      <p:sp>
        <p:nvSpPr>
          <p:cNvPr id="3" name="مربع نص 2"/>
          <p:cNvSpPr txBox="1"/>
          <p:nvPr/>
        </p:nvSpPr>
        <p:spPr>
          <a:xfrm>
            <a:off x="8208579" y="4151586"/>
            <a:ext cx="94593" cy="307777"/>
          </a:xfrm>
          <a:prstGeom prst="rect">
            <a:avLst/>
          </a:prstGeom>
          <a:noFill/>
        </p:spPr>
        <p:txBody>
          <a:bodyPr wrap="square" rtlCol="0">
            <a:spAutoFit/>
          </a:bodyPr>
          <a:lstStyle/>
          <a:p>
            <a:r>
              <a:rPr lang="en-US" dirty="0" smtClean="0"/>
              <a:t>4</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19"/>
        <p:cNvGrpSpPr/>
        <p:nvPr/>
      </p:nvGrpSpPr>
      <p:grpSpPr>
        <a:xfrm>
          <a:off x="0" y="0"/>
          <a:ext cx="0" cy="0"/>
          <a:chOff x="0" y="0"/>
          <a:chExt cx="0" cy="0"/>
        </a:xfrm>
      </p:grpSpPr>
      <p:pic>
        <p:nvPicPr>
          <p:cNvPr id="920" name="Google Shape;920;p61"/>
          <p:cNvPicPr preferRelativeResize="0"/>
          <p:nvPr/>
        </p:nvPicPr>
        <p:blipFill rotWithShape="1">
          <a:blip r:embed="rId3">
            <a:alphaModFix/>
          </a:blip>
          <a:srcRect l="30073" t="12688" r="5167" b="2944"/>
          <a:stretch/>
        </p:blipFill>
        <p:spPr>
          <a:xfrm>
            <a:off x="4572000" y="1772375"/>
            <a:ext cx="3857875" cy="2827175"/>
          </a:xfrm>
          <a:prstGeom prst="rect">
            <a:avLst/>
          </a:prstGeom>
          <a:noFill/>
          <a:ln>
            <a:noFill/>
          </a:ln>
        </p:spPr>
      </p:pic>
      <p:sp>
        <p:nvSpPr>
          <p:cNvPr id="921" name="Google Shape;921;p61"/>
          <p:cNvSpPr txBox="1">
            <a:spLocks noGrp="1"/>
          </p:cNvSpPr>
          <p:nvPr>
            <p:ph type="title"/>
          </p:nvPr>
        </p:nvSpPr>
        <p:spPr>
          <a:xfrm>
            <a:off x="714120" y="2110294"/>
            <a:ext cx="3060000" cy="365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Clr>
                <a:schemeClr val="dk1"/>
              </a:buClr>
              <a:buSzPts val="1100"/>
              <a:buFont typeface="Arial"/>
              <a:buNone/>
            </a:pPr>
            <a:endParaRPr sz="3000"/>
          </a:p>
          <a:p>
            <a:pPr marL="0" lvl="0" indent="0" algn="l" rtl="0">
              <a:spcBef>
                <a:spcPts val="0"/>
              </a:spcBef>
              <a:spcAft>
                <a:spcPts val="0"/>
              </a:spcAft>
              <a:buNone/>
            </a:pPr>
            <a:endParaRPr/>
          </a:p>
        </p:txBody>
      </p:sp>
      <p:sp>
        <p:nvSpPr>
          <p:cNvPr id="922" name="Google Shape;922;p61"/>
          <p:cNvSpPr txBox="1">
            <a:spLocks noGrp="1"/>
          </p:cNvSpPr>
          <p:nvPr>
            <p:ph type="subTitle" idx="1"/>
          </p:nvPr>
        </p:nvSpPr>
        <p:spPr>
          <a:xfrm>
            <a:off x="756125" y="1772375"/>
            <a:ext cx="2650200" cy="2135814"/>
          </a:xfrm>
          <a:prstGeom prst="rect">
            <a:avLst/>
          </a:prstGeom>
        </p:spPr>
        <p:txBody>
          <a:bodyPr spcFirstLastPara="1" wrap="square" lIns="91425" tIns="91425" rIns="91425" bIns="91425" anchor="ctr" anchorCtr="0">
            <a:noAutofit/>
          </a:bodyPr>
          <a:lstStyle/>
          <a:p>
            <a:pPr marL="0" lvl="0" indent="0">
              <a:spcAft>
                <a:spcPts val="1600"/>
              </a:spcAft>
            </a:pPr>
            <a:r>
              <a:rPr lang="en-US" sz="1800" dirty="0"/>
              <a:t>Literature is a term that refers to both written and spoken works.</a:t>
            </a:r>
            <a:endParaRPr sz="1800" dirty="0"/>
          </a:p>
        </p:txBody>
      </p:sp>
      <p:sp>
        <p:nvSpPr>
          <p:cNvPr id="923" name="Google Shape;923;p61"/>
          <p:cNvSpPr txBox="1">
            <a:spLocks noGrp="1"/>
          </p:cNvSpPr>
          <p:nvPr>
            <p:ph type="title" idx="2"/>
          </p:nvPr>
        </p:nvSpPr>
        <p:spPr>
          <a:xfrm>
            <a:off x="714125" y="570900"/>
            <a:ext cx="5384400" cy="761700"/>
          </a:xfrm>
          <a:prstGeom prst="rect">
            <a:avLst/>
          </a:prstGeom>
        </p:spPr>
        <p:txBody>
          <a:bodyPr spcFirstLastPara="1" wrap="square" lIns="91425" tIns="91425" rIns="91425" bIns="91425" anchor="ctr" anchorCtr="0">
            <a:noAutofit/>
          </a:bodyPr>
          <a:lstStyle/>
          <a:p>
            <a:pPr lvl="0">
              <a:buClr>
                <a:schemeClr val="dk1"/>
              </a:buClr>
              <a:buSzPts val="1100"/>
            </a:pPr>
            <a:r>
              <a:rPr lang="en-US" b="0" dirty="0" smtClean="0"/>
              <a:t>Definition </a:t>
            </a:r>
            <a:r>
              <a:rPr lang="en-US" b="0" dirty="0"/>
              <a:t>of </a:t>
            </a:r>
            <a:r>
              <a:rPr lang="en-US" b="0" dirty="0" smtClean="0"/>
              <a:t>literature</a:t>
            </a:r>
            <a:endParaRPr dirty="0"/>
          </a:p>
        </p:txBody>
      </p:sp>
      <p:sp>
        <p:nvSpPr>
          <p:cNvPr id="2" name="مربع نص 1"/>
          <p:cNvSpPr txBox="1"/>
          <p:nvPr/>
        </p:nvSpPr>
        <p:spPr>
          <a:xfrm>
            <a:off x="8429875" y="4277710"/>
            <a:ext cx="241159" cy="307777"/>
          </a:xfrm>
          <a:prstGeom prst="rect">
            <a:avLst/>
          </a:prstGeom>
          <a:noFill/>
        </p:spPr>
        <p:txBody>
          <a:bodyPr wrap="square" rtlCol="0">
            <a:spAutoFit/>
          </a:bodyPr>
          <a:lstStyle/>
          <a:p>
            <a:r>
              <a:rPr lang="en-US" dirty="0" smtClean="0"/>
              <a:t>5</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idx="2"/>
          </p:nvPr>
        </p:nvSpPr>
        <p:spPr>
          <a:xfrm>
            <a:off x="714120" y="933817"/>
            <a:ext cx="5384400" cy="761700"/>
          </a:xfrm>
        </p:spPr>
        <p:txBody>
          <a:bodyPr/>
          <a:lstStyle/>
          <a:p>
            <a:r>
              <a:rPr lang="en-US" b="0" dirty="0" smtClean="0"/>
              <a:t>The </a:t>
            </a:r>
            <a:r>
              <a:rPr lang="en-US" b="0" dirty="0"/>
              <a:t>importance of literature in research</a:t>
            </a:r>
            <a:br>
              <a:rPr lang="en-US" b="0" dirty="0"/>
            </a:br>
            <a:r>
              <a:rPr lang="en-US" b="0" dirty="0"/>
              <a:t/>
            </a:r>
            <a:br>
              <a:rPr lang="en-US" b="0" dirty="0"/>
            </a:br>
            <a:endParaRPr lang="en-US" dirty="0"/>
          </a:p>
        </p:txBody>
      </p:sp>
      <p:sp>
        <p:nvSpPr>
          <p:cNvPr id="4" name="عنوان فرعي 3"/>
          <p:cNvSpPr>
            <a:spLocks noGrp="1"/>
          </p:cNvSpPr>
          <p:nvPr>
            <p:ph type="subTitle" idx="1"/>
          </p:nvPr>
        </p:nvSpPr>
        <p:spPr>
          <a:xfrm>
            <a:off x="220717" y="1916235"/>
            <a:ext cx="8713075" cy="2096754"/>
          </a:xfrm>
        </p:spPr>
        <p:txBody>
          <a:bodyPr/>
          <a:lstStyle/>
          <a:p>
            <a:r>
              <a:rPr lang="en-US" sz="2400" dirty="0"/>
              <a:t>Literature helps us to travel across time and learn about life on the planet from those who have gone before us. We can have a better grasp of culture and a greater appreciation for it by doing so. We learn from the ways history is documented, such as through manuscripts and oral history</a:t>
            </a:r>
            <a:r>
              <a:rPr lang="en-US" sz="2000" dirty="0"/>
              <a:t>.</a:t>
            </a:r>
          </a:p>
        </p:txBody>
      </p:sp>
      <p:sp>
        <p:nvSpPr>
          <p:cNvPr id="5" name="مربع نص 4"/>
          <p:cNvSpPr txBox="1"/>
          <p:nvPr/>
        </p:nvSpPr>
        <p:spPr>
          <a:xfrm>
            <a:off x="8198069" y="4288221"/>
            <a:ext cx="168165" cy="307777"/>
          </a:xfrm>
          <a:prstGeom prst="rect">
            <a:avLst/>
          </a:prstGeom>
          <a:noFill/>
        </p:spPr>
        <p:txBody>
          <a:bodyPr wrap="square" rtlCol="0">
            <a:spAutoFit/>
          </a:bodyPr>
          <a:lstStyle/>
          <a:p>
            <a:r>
              <a:rPr lang="en-US" dirty="0" smtClean="0"/>
              <a:t>6</a:t>
            </a:r>
            <a:endParaRPr lang="en-US" dirty="0"/>
          </a:p>
        </p:txBody>
      </p:sp>
    </p:spTree>
    <p:extLst>
      <p:ext uri="{BB962C8B-B14F-4D97-AF65-F5344CB8AC3E}">
        <p14:creationId xmlns:p14="http://schemas.microsoft.com/office/powerpoint/2010/main" val="26574108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64"/>
        <p:cNvGrpSpPr/>
        <p:nvPr/>
      </p:nvGrpSpPr>
      <p:grpSpPr>
        <a:xfrm>
          <a:off x="0" y="0"/>
          <a:ext cx="0" cy="0"/>
          <a:chOff x="0" y="0"/>
          <a:chExt cx="0" cy="0"/>
        </a:xfrm>
      </p:grpSpPr>
      <p:sp>
        <p:nvSpPr>
          <p:cNvPr id="965" name="Google Shape;965;p65"/>
          <p:cNvSpPr txBox="1">
            <a:spLocks noGrp="1"/>
          </p:cNvSpPr>
          <p:nvPr>
            <p:ph type="title"/>
          </p:nvPr>
        </p:nvSpPr>
        <p:spPr>
          <a:xfrm>
            <a:off x="714125" y="546825"/>
            <a:ext cx="7715700" cy="365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Conclusions</a:t>
            </a:r>
            <a:endParaRPr/>
          </a:p>
        </p:txBody>
      </p:sp>
      <p:grpSp>
        <p:nvGrpSpPr>
          <p:cNvPr id="974" name="Google Shape;974;p65"/>
          <p:cNvGrpSpPr/>
          <p:nvPr/>
        </p:nvGrpSpPr>
        <p:grpSpPr>
          <a:xfrm>
            <a:off x="365611" y="1980090"/>
            <a:ext cx="348514" cy="462208"/>
            <a:chOff x="1802465" y="1962854"/>
            <a:chExt cx="265373" cy="351944"/>
          </a:xfrm>
        </p:grpSpPr>
        <p:sp>
          <p:nvSpPr>
            <p:cNvPr id="975" name="Google Shape;975;p65"/>
            <p:cNvSpPr/>
            <p:nvPr/>
          </p:nvSpPr>
          <p:spPr>
            <a:xfrm>
              <a:off x="1802465" y="2243020"/>
              <a:ext cx="265373" cy="71778"/>
            </a:xfrm>
            <a:custGeom>
              <a:avLst/>
              <a:gdLst/>
              <a:ahLst/>
              <a:cxnLst/>
              <a:rect l="l" t="t" r="r" b="b"/>
              <a:pathLst>
                <a:path w="17724" h="4794" extrusionOk="0">
                  <a:moveTo>
                    <a:pt x="2397" y="0"/>
                  </a:moveTo>
                  <a:cubicBezTo>
                    <a:pt x="1072" y="0"/>
                    <a:pt x="0" y="1073"/>
                    <a:pt x="0" y="2397"/>
                  </a:cubicBezTo>
                  <a:cubicBezTo>
                    <a:pt x="0" y="3722"/>
                    <a:pt x="1072" y="4794"/>
                    <a:pt x="2397" y="4794"/>
                  </a:cubicBezTo>
                  <a:lnTo>
                    <a:pt x="17724" y="4794"/>
                  </a:lnTo>
                  <a:lnTo>
                    <a:pt x="17724" y="0"/>
                  </a:lnTo>
                  <a:close/>
                </a:path>
              </a:pathLst>
            </a:custGeom>
            <a:solidFill>
              <a:srgbClr val="FFF9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6" name="Google Shape;976;p65"/>
            <p:cNvSpPr/>
            <p:nvPr/>
          </p:nvSpPr>
          <p:spPr>
            <a:xfrm>
              <a:off x="1802465" y="2208074"/>
              <a:ext cx="265373" cy="83442"/>
            </a:xfrm>
            <a:custGeom>
              <a:avLst/>
              <a:gdLst/>
              <a:ahLst/>
              <a:cxnLst/>
              <a:rect l="l" t="t" r="r" b="b"/>
              <a:pathLst>
                <a:path w="17724" h="5573" extrusionOk="0">
                  <a:moveTo>
                    <a:pt x="2397" y="1"/>
                  </a:moveTo>
                  <a:cubicBezTo>
                    <a:pt x="1724" y="1"/>
                    <a:pt x="1135" y="568"/>
                    <a:pt x="694" y="1010"/>
                  </a:cubicBezTo>
                  <a:cubicBezTo>
                    <a:pt x="252" y="1451"/>
                    <a:pt x="0" y="4079"/>
                    <a:pt x="0" y="4731"/>
                  </a:cubicBezTo>
                  <a:cubicBezTo>
                    <a:pt x="0" y="5026"/>
                    <a:pt x="42" y="5299"/>
                    <a:pt x="147" y="5572"/>
                  </a:cubicBezTo>
                  <a:cubicBezTo>
                    <a:pt x="484" y="4647"/>
                    <a:pt x="1388" y="4016"/>
                    <a:pt x="2397" y="4016"/>
                  </a:cubicBezTo>
                  <a:lnTo>
                    <a:pt x="17724" y="4016"/>
                  </a:lnTo>
                  <a:lnTo>
                    <a:pt x="17724" y="947"/>
                  </a:lnTo>
                  <a:lnTo>
                    <a:pt x="239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7" name="Google Shape;977;p65"/>
            <p:cNvSpPr/>
            <p:nvPr/>
          </p:nvSpPr>
          <p:spPr>
            <a:xfrm>
              <a:off x="1802465" y="1962854"/>
              <a:ext cx="35889" cy="316069"/>
            </a:xfrm>
            <a:custGeom>
              <a:avLst/>
              <a:gdLst/>
              <a:ahLst/>
              <a:cxnLst/>
              <a:rect l="l" t="t" r="r" b="b"/>
              <a:pathLst>
                <a:path w="2397" h="21110" extrusionOk="0">
                  <a:moveTo>
                    <a:pt x="2397" y="1"/>
                  </a:moveTo>
                  <a:cubicBezTo>
                    <a:pt x="1072" y="1"/>
                    <a:pt x="0" y="1073"/>
                    <a:pt x="0" y="2397"/>
                  </a:cubicBezTo>
                  <a:lnTo>
                    <a:pt x="0" y="21109"/>
                  </a:lnTo>
                  <a:cubicBezTo>
                    <a:pt x="0" y="19785"/>
                    <a:pt x="1072" y="18712"/>
                    <a:pt x="2397" y="18712"/>
                  </a:cubicBezTo>
                  <a:lnTo>
                    <a:pt x="239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8" name="Google Shape;978;p65"/>
            <p:cNvSpPr/>
            <p:nvPr/>
          </p:nvSpPr>
          <p:spPr>
            <a:xfrm>
              <a:off x="1837082" y="2286141"/>
              <a:ext cx="230756" cy="8834"/>
            </a:xfrm>
            <a:custGeom>
              <a:avLst/>
              <a:gdLst/>
              <a:ahLst/>
              <a:cxnLst/>
              <a:rect l="l" t="t" r="r" b="b"/>
              <a:pathLst>
                <a:path w="15412" h="590" extrusionOk="0">
                  <a:moveTo>
                    <a:pt x="1" y="1"/>
                  </a:moveTo>
                  <a:lnTo>
                    <a:pt x="1" y="589"/>
                  </a:lnTo>
                  <a:lnTo>
                    <a:pt x="15412" y="589"/>
                  </a:lnTo>
                  <a:lnTo>
                    <a:pt x="15412"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9" name="Google Shape;979;p65"/>
            <p:cNvSpPr/>
            <p:nvPr/>
          </p:nvSpPr>
          <p:spPr>
            <a:xfrm>
              <a:off x="1900041" y="2262843"/>
              <a:ext cx="167797" cy="9148"/>
            </a:xfrm>
            <a:custGeom>
              <a:avLst/>
              <a:gdLst/>
              <a:ahLst/>
              <a:cxnLst/>
              <a:rect l="l" t="t" r="r" b="b"/>
              <a:pathLst>
                <a:path w="11207" h="611" extrusionOk="0">
                  <a:moveTo>
                    <a:pt x="1" y="1"/>
                  </a:moveTo>
                  <a:lnTo>
                    <a:pt x="1" y="611"/>
                  </a:lnTo>
                  <a:lnTo>
                    <a:pt x="11207" y="611"/>
                  </a:lnTo>
                  <a:lnTo>
                    <a:pt x="1120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0" name="Google Shape;980;p65"/>
            <p:cNvSpPr/>
            <p:nvPr/>
          </p:nvSpPr>
          <p:spPr>
            <a:xfrm>
              <a:off x="1838339" y="1962854"/>
              <a:ext cx="229498" cy="280180"/>
            </a:xfrm>
            <a:custGeom>
              <a:avLst/>
              <a:gdLst/>
              <a:ahLst/>
              <a:cxnLst/>
              <a:rect l="l" t="t" r="r" b="b"/>
              <a:pathLst>
                <a:path w="15328" h="18713" extrusionOk="0">
                  <a:moveTo>
                    <a:pt x="1" y="1"/>
                  </a:moveTo>
                  <a:lnTo>
                    <a:pt x="1" y="18712"/>
                  </a:lnTo>
                  <a:lnTo>
                    <a:pt x="15328" y="18712"/>
                  </a:lnTo>
                  <a:lnTo>
                    <a:pt x="15328" y="1"/>
                  </a:lnTo>
                  <a:close/>
                </a:path>
              </a:pathLst>
            </a:custGeom>
            <a:solidFill>
              <a:srgbClr val="5E543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1" name="Google Shape;981;p65"/>
            <p:cNvSpPr/>
            <p:nvPr/>
          </p:nvSpPr>
          <p:spPr>
            <a:xfrm>
              <a:off x="1854091" y="1978905"/>
              <a:ext cx="197697" cy="248394"/>
            </a:xfrm>
            <a:custGeom>
              <a:avLst/>
              <a:gdLst/>
              <a:ahLst/>
              <a:cxnLst/>
              <a:rect l="l" t="t" r="r" b="b"/>
              <a:pathLst>
                <a:path w="13204" h="16590" extrusionOk="0">
                  <a:moveTo>
                    <a:pt x="0" y="1"/>
                  </a:moveTo>
                  <a:lnTo>
                    <a:pt x="0" y="16589"/>
                  </a:lnTo>
                  <a:lnTo>
                    <a:pt x="13203" y="16589"/>
                  </a:lnTo>
                  <a:lnTo>
                    <a:pt x="13203"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82" name="Google Shape;982;p65"/>
          <p:cNvGrpSpPr/>
          <p:nvPr/>
        </p:nvGrpSpPr>
        <p:grpSpPr>
          <a:xfrm>
            <a:off x="8192121" y="3576786"/>
            <a:ext cx="475407" cy="462200"/>
            <a:chOff x="3512070" y="1956222"/>
            <a:chExt cx="373983" cy="363622"/>
          </a:xfrm>
        </p:grpSpPr>
        <p:sp>
          <p:nvSpPr>
            <p:cNvPr id="983" name="Google Shape;983;p65"/>
            <p:cNvSpPr/>
            <p:nvPr/>
          </p:nvSpPr>
          <p:spPr>
            <a:xfrm>
              <a:off x="3547316" y="2232314"/>
              <a:ext cx="316069" cy="53841"/>
            </a:xfrm>
            <a:custGeom>
              <a:avLst/>
              <a:gdLst/>
              <a:ahLst/>
              <a:cxnLst/>
              <a:rect l="l" t="t" r="r" b="b"/>
              <a:pathLst>
                <a:path w="21110" h="3596" extrusionOk="0">
                  <a:moveTo>
                    <a:pt x="1809" y="1"/>
                  </a:moveTo>
                  <a:cubicBezTo>
                    <a:pt x="800" y="1"/>
                    <a:pt x="1" y="799"/>
                    <a:pt x="1" y="1788"/>
                  </a:cubicBezTo>
                  <a:cubicBezTo>
                    <a:pt x="1" y="2776"/>
                    <a:pt x="800" y="3596"/>
                    <a:pt x="1809" y="3596"/>
                  </a:cubicBezTo>
                  <a:lnTo>
                    <a:pt x="21109" y="3596"/>
                  </a:lnTo>
                  <a:lnTo>
                    <a:pt x="21109"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4" name="Google Shape;984;p65"/>
            <p:cNvSpPr/>
            <p:nvPr/>
          </p:nvSpPr>
          <p:spPr>
            <a:xfrm>
              <a:off x="3548903" y="2232314"/>
              <a:ext cx="314482" cy="53841"/>
            </a:xfrm>
            <a:custGeom>
              <a:avLst/>
              <a:gdLst/>
              <a:ahLst/>
              <a:cxnLst/>
              <a:rect l="l" t="t" r="r" b="b"/>
              <a:pathLst>
                <a:path w="21004" h="3596" extrusionOk="0">
                  <a:moveTo>
                    <a:pt x="19805" y="1"/>
                  </a:moveTo>
                  <a:lnTo>
                    <a:pt x="19805" y="1640"/>
                  </a:lnTo>
                  <a:cubicBezTo>
                    <a:pt x="19805" y="2061"/>
                    <a:pt x="19469" y="2397"/>
                    <a:pt x="19048" y="2397"/>
                  </a:cubicBezTo>
                  <a:lnTo>
                    <a:pt x="0" y="2397"/>
                  </a:lnTo>
                  <a:cubicBezTo>
                    <a:pt x="252" y="3112"/>
                    <a:pt x="925" y="3596"/>
                    <a:pt x="1703" y="3596"/>
                  </a:cubicBezTo>
                  <a:lnTo>
                    <a:pt x="21003" y="3596"/>
                  </a:lnTo>
                  <a:lnTo>
                    <a:pt x="21003"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5" name="Google Shape;985;p65"/>
            <p:cNvSpPr/>
            <p:nvPr/>
          </p:nvSpPr>
          <p:spPr>
            <a:xfrm>
              <a:off x="3515215" y="2198312"/>
              <a:ext cx="370524" cy="121217"/>
            </a:xfrm>
            <a:custGeom>
              <a:avLst/>
              <a:gdLst/>
              <a:ahLst/>
              <a:cxnLst/>
              <a:rect l="l" t="t" r="r" b="b"/>
              <a:pathLst>
                <a:path w="24747" h="8096" extrusionOk="0">
                  <a:moveTo>
                    <a:pt x="3953" y="1"/>
                  </a:moveTo>
                  <a:cubicBezTo>
                    <a:pt x="1746" y="64"/>
                    <a:pt x="0" y="1851"/>
                    <a:pt x="0" y="4038"/>
                  </a:cubicBezTo>
                  <a:cubicBezTo>
                    <a:pt x="0" y="6245"/>
                    <a:pt x="1746" y="8032"/>
                    <a:pt x="3953" y="8095"/>
                  </a:cubicBezTo>
                  <a:lnTo>
                    <a:pt x="24010" y="8095"/>
                  </a:lnTo>
                  <a:cubicBezTo>
                    <a:pt x="24410" y="8095"/>
                    <a:pt x="24746" y="7759"/>
                    <a:pt x="24746" y="7338"/>
                  </a:cubicBezTo>
                  <a:lnTo>
                    <a:pt x="24746" y="6582"/>
                  </a:lnTo>
                  <a:cubicBezTo>
                    <a:pt x="24746" y="6182"/>
                    <a:pt x="24410" y="5846"/>
                    <a:pt x="24010" y="5846"/>
                  </a:cubicBezTo>
                  <a:lnTo>
                    <a:pt x="3953" y="5867"/>
                  </a:lnTo>
                  <a:cubicBezTo>
                    <a:pt x="2965" y="5867"/>
                    <a:pt x="2166" y="5068"/>
                    <a:pt x="2145" y="4101"/>
                  </a:cubicBezTo>
                  <a:cubicBezTo>
                    <a:pt x="2145" y="3070"/>
                    <a:pt x="2965" y="2251"/>
                    <a:pt x="3995" y="2251"/>
                  </a:cubicBezTo>
                  <a:lnTo>
                    <a:pt x="24010" y="2251"/>
                  </a:lnTo>
                  <a:cubicBezTo>
                    <a:pt x="24410" y="2251"/>
                    <a:pt x="24746" y="1914"/>
                    <a:pt x="24746" y="1515"/>
                  </a:cubicBezTo>
                  <a:lnTo>
                    <a:pt x="24746" y="758"/>
                  </a:lnTo>
                  <a:cubicBezTo>
                    <a:pt x="24746" y="337"/>
                    <a:pt x="24410" y="1"/>
                    <a:pt x="2401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6" name="Google Shape;986;p65"/>
            <p:cNvSpPr/>
            <p:nvPr/>
          </p:nvSpPr>
          <p:spPr>
            <a:xfrm>
              <a:off x="3864628" y="2198626"/>
              <a:ext cx="21426" cy="33703"/>
            </a:xfrm>
            <a:custGeom>
              <a:avLst/>
              <a:gdLst/>
              <a:ahLst/>
              <a:cxnLst/>
              <a:rect l="l" t="t" r="r" b="b"/>
              <a:pathLst>
                <a:path w="1431" h="2251" extrusionOk="0">
                  <a:moveTo>
                    <a:pt x="0" y="1"/>
                  </a:moveTo>
                  <a:lnTo>
                    <a:pt x="0" y="2251"/>
                  </a:lnTo>
                  <a:lnTo>
                    <a:pt x="673" y="2251"/>
                  </a:lnTo>
                  <a:cubicBezTo>
                    <a:pt x="1094" y="2251"/>
                    <a:pt x="1430" y="1914"/>
                    <a:pt x="1430" y="1494"/>
                  </a:cubicBezTo>
                  <a:lnTo>
                    <a:pt x="1430" y="758"/>
                  </a:lnTo>
                  <a:cubicBezTo>
                    <a:pt x="1430" y="337"/>
                    <a:pt x="1094" y="1"/>
                    <a:pt x="673" y="1"/>
                  </a:cubicBezTo>
                  <a:close/>
                </a:path>
              </a:pathLst>
            </a:custGeom>
            <a:solidFill>
              <a:srgbClr val="95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7" name="Google Shape;987;p65"/>
            <p:cNvSpPr/>
            <p:nvPr/>
          </p:nvSpPr>
          <p:spPr>
            <a:xfrm>
              <a:off x="3864628" y="2286141"/>
              <a:ext cx="21426" cy="33703"/>
            </a:xfrm>
            <a:custGeom>
              <a:avLst/>
              <a:gdLst/>
              <a:ahLst/>
              <a:cxnLst/>
              <a:rect l="l" t="t" r="r" b="b"/>
              <a:pathLst>
                <a:path w="1431" h="2251" extrusionOk="0">
                  <a:moveTo>
                    <a:pt x="0" y="1"/>
                  </a:moveTo>
                  <a:lnTo>
                    <a:pt x="0" y="2250"/>
                  </a:lnTo>
                  <a:lnTo>
                    <a:pt x="673" y="2250"/>
                  </a:lnTo>
                  <a:cubicBezTo>
                    <a:pt x="1094" y="2229"/>
                    <a:pt x="1430" y="1914"/>
                    <a:pt x="1430" y="1493"/>
                  </a:cubicBezTo>
                  <a:lnTo>
                    <a:pt x="1430" y="737"/>
                  </a:lnTo>
                  <a:cubicBezTo>
                    <a:pt x="1430" y="337"/>
                    <a:pt x="1094" y="1"/>
                    <a:pt x="673" y="1"/>
                  </a:cubicBezTo>
                  <a:close/>
                </a:path>
              </a:pathLst>
            </a:custGeom>
            <a:solidFill>
              <a:srgbClr val="95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8" name="Google Shape;988;p65"/>
            <p:cNvSpPr/>
            <p:nvPr/>
          </p:nvSpPr>
          <p:spPr>
            <a:xfrm>
              <a:off x="3574401" y="2259070"/>
              <a:ext cx="52583" cy="52838"/>
            </a:xfrm>
            <a:custGeom>
              <a:avLst/>
              <a:gdLst/>
              <a:ahLst/>
              <a:cxnLst/>
              <a:rect l="l" t="t" r="r" b="b"/>
              <a:pathLst>
                <a:path w="3512" h="3529" extrusionOk="0">
                  <a:moveTo>
                    <a:pt x="736" y="1"/>
                  </a:moveTo>
                  <a:cubicBezTo>
                    <a:pt x="336" y="1"/>
                    <a:pt x="0" y="337"/>
                    <a:pt x="0" y="758"/>
                  </a:cubicBezTo>
                  <a:lnTo>
                    <a:pt x="0" y="2776"/>
                  </a:lnTo>
                  <a:cubicBezTo>
                    <a:pt x="0" y="3200"/>
                    <a:pt x="343" y="3529"/>
                    <a:pt x="740" y="3529"/>
                  </a:cubicBezTo>
                  <a:cubicBezTo>
                    <a:pt x="835" y="3529"/>
                    <a:pt x="933" y="3510"/>
                    <a:pt x="1030" y="3470"/>
                  </a:cubicBezTo>
                  <a:lnTo>
                    <a:pt x="1787" y="3154"/>
                  </a:lnTo>
                  <a:lnTo>
                    <a:pt x="2460" y="3449"/>
                  </a:lnTo>
                  <a:cubicBezTo>
                    <a:pt x="2560" y="3490"/>
                    <a:pt x="2662" y="3510"/>
                    <a:pt x="2760" y="3510"/>
                  </a:cubicBezTo>
                  <a:cubicBezTo>
                    <a:pt x="3160" y="3510"/>
                    <a:pt x="3511" y="3193"/>
                    <a:pt x="3511" y="2755"/>
                  </a:cubicBezTo>
                  <a:lnTo>
                    <a:pt x="3511" y="758"/>
                  </a:lnTo>
                  <a:cubicBezTo>
                    <a:pt x="3511" y="337"/>
                    <a:pt x="3175" y="1"/>
                    <a:pt x="2775"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9" name="Google Shape;989;p65"/>
            <p:cNvSpPr/>
            <p:nvPr/>
          </p:nvSpPr>
          <p:spPr>
            <a:xfrm>
              <a:off x="3547316" y="1990239"/>
              <a:ext cx="316069" cy="53841"/>
            </a:xfrm>
            <a:custGeom>
              <a:avLst/>
              <a:gdLst/>
              <a:ahLst/>
              <a:cxnLst/>
              <a:rect l="l" t="t" r="r" b="b"/>
              <a:pathLst>
                <a:path w="21110" h="3596" extrusionOk="0">
                  <a:moveTo>
                    <a:pt x="1809" y="1"/>
                  </a:moveTo>
                  <a:cubicBezTo>
                    <a:pt x="800" y="1"/>
                    <a:pt x="1" y="800"/>
                    <a:pt x="1" y="1788"/>
                  </a:cubicBezTo>
                  <a:cubicBezTo>
                    <a:pt x="1" y="2776"/>
                    <a:pt x="800" y="3596"/>
                    <a:pt x="1809" y="3596"/>
                  </a:cubicBezTo>
                  <a:lnTo>
                    <a:pt x="21109" y="3596"/>
                  </a:lnTo>
                  <a:lnTo>
                    <a:pt x="21109"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0" name="Google Shape;990;p65"/>
            <p:cNvSpPr/>
            <p:nvPr/>
          </p:nvSpPr>
          <p:spPr>
            <a:xfrm>
              <a:off x="3548903" y="1990239"/>
              <a:ext cx="314482" cy="53841"/>
            </a:xfrm>
            <a:custGeom>
              <a:avLst/>
              <a:gdLst/>
              <a:ahLst/>
              <a:cxnLst/>
              <a:rect l="l" t="t" r="r" b="b"/>
              <a:pathLst>
                <a:path w="21004" h="3596" extrusionOk="0">
                  <a:moveTo>
                    <a:pt x="19805" y="1"/>
                  </a:moveTo>
                  <a:lnTo>
                    <a:pt x="19805" y="1641"/>
                  </a:lnTo>
                  <a:cubicBezTo>
                    <a:pt x="19805" y="2061"/>
                    <a:pt x="19469" y="2398"/>
                    <a:pt x="19048" y="2398"/>
                  </a:cubicBezTo>
                  <a:lnTo>
                    <a:pt x="0" y="2398"/>
                  </a:lnTo>
                  <a:cubicBezTo>
                    <a:pt x="252" y="3112"/>
                    <a:pt x="925" y="3596"/>
                    <a:pt x="1703" y="3596"/>
                  </a:cubicBezTo>
                  <a:lnTo>
                    <a:pt x="21003" y="3596"/>
                  </a:lnTo>
                  <a:lnTo>
                    <a:pt x="21003" y="1"/>
                  </a:lnTo>
                  <a:close/>
                </a:path>
              </a:pathLst>
            </a:custGeom>
            <a:solidFill>
              <a:srgbClr val="FFF9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1" name="Google Shape;991;p65"/>
            <p:cNvSpPr/>
            <p:nvPr/>
          </p:nvSpPr>
          <p:spPr>
            <a:xfrm>
              <a:off x="3512070" y="1956222"/>
              <a:ext cx="373669" cy="121247"/>
            </a:xfrm>
            <a:custGeom>
              <a:avLst/>
              <a:gdLst/>
              <a:ahLst/>
              <a:cxnLst/>
              <a:rect l="l" t="t" r="r" b="b"/>
              <a:pathLst>
                <a:path w="24957" h="8098" extrusionOk="0">
                  <a:moveTo>
                    <a:pt x="4049" y="1"/>
                  </a:moveTo>
                  <a:cubicBezTo>
                    <a:pt x="1829" y="1"/>
                    <a:pt x="0" y="1806"/>
                    <a:pt x="0" y="4039"/>
                  </a:cubicBezTo>
                  <a:cubicBezTo>
                    <a:pt x="0" y="6284"/>
                    <a:pt x="1850" y="8097"/>
                    <a:pt x="4086" y="8097"/>
                  </a:cubicBezTo>
                  <a:cubicBezTo>
                    <a:pt x="4112" y="8097"/>
                    <a:pt x="4137" y="8097"/>
                    <a:pt x="4163" y="8097"/>
                  </a:cubicBezTo>
                  <a:lnTo>
                    <a:pt x="24220" y="8097"/>
                  </a:lnTo>
                  <a:cubicBezTo>
                    <a:pt x="24620" y="8097"/>
                    <a:pt x="24956" y="7760"/>
                    <a:pt x="24956" y="7340"/>
                  </a:cubicBezTo>
                  <a:lnTo>
                    <a:pt x="24956" y="6583"/>
                  </a:lnTo>
                  <a:cubicBezTo>
                    <a:pt x="24956" y="6183"/>
                    <a:pt x="24620" y="5847"/>
                    <a:pt x="24220" y="5847"/>
                  </a:cubicBezTo>
                  <a:lnTo>
                    <a:pt x="4163" y="5847"/>
                  </a:lnTo>
                  <a:lnTo>
                    <a:pt x="4163" y="5868"/>
                  </a:lnTo>
                  <a:cubicBezTo>
                    <a:pt x="3175" y="5847"/>
                    <a:pt x="2376" y="5069"/>
                    <a:pt x="2355" y="4102"/>
                  </a:cubicBezTo>
                  <a:cubicBezTo>
                    <a:pt x="2355" y="3072"/>
                    <a:pt x="3175" y="2252"/>
                    <a:pt x="4205" y="2252"/>
                  </a:cubicBezTo>
                  <a:lnTo>
                    <a:pt x="24220" y="2252"/>
                  </a:lnTo>
                  <a:cubicBezTo>
                    <a:pt x="24620" y="2252"/>
                    <a:pt x="24956" y="1915"/>
                    <a:pt x="24956" y="1495"/>
                  </a:cubicBezTo>
                  <a:lnTo>
                    <a:pt x="24956" y="759"/>
                  </a:lnTo>
                  <a:cubicBezTo>
                    <a:pt x="24956" y="339"/>
                    <a:pt x="24620" y="2"/>
                    <a:pt x="24220" y="2"/>
                  </a:cubicBezTo>
                  <a:lnTo>
                    <a:pt x="4163" y="2"/>
                  </a:lnTo>
                  <a:cubicBezTo>
                    <a:pt x="4125" y="1"/>
                    <a:pt x="4087" y="1"/>
                    <a:pt x="404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2" name="Google Shape;992;p65"/>
            <p:cNvSpPr/>
            <p:nvPr/>
          </p:nvSpPr>
          <p:spPr>
            <a:xfrm>
              <a:off x="3864628" y="1956566"/>
              <a:ext cx="21426" cy="33688"/>
            </a:xfrm>
            <a:custGeom>
              <a:avLst/>
              <a:gdLst/>
              <a:ahLst/>
              <a:cxnLst/>
              <a:rect l="l" t="t" r="r" b="b"/>
              <a:pathLst>
                <a:path w="1431" h="2250" extrusionOk="0">
                  <a:moveTo>
                    <a:pt x="0" y="0"/>
                  </a:moveTo>
                  <a:lnTo>
                    <a:pt x="0" y="2250"/>
                  </a:lnTo>
                  <a:lnTo>
                    <a:pt x="673" y="2250"/>
                  </a:lnTo>
                  <a:cubicBezTo>
                    <a:pt x="1094" y="2250"/>
                    <a:pt x="1430" y="1913"/>
                    <a:pt x="1430" y="1493"/>
                  </a:cubicBezTo>
                  <a:lnTo>
                    <a:pt x="1430" y="757"/>
                  </a:lnTo>
                  <a:cubicBezTo>
                    <a:pt x="1430" y="337"/>
                    <a:pt x="1094" y="0"/>
                    <a:pt x="673" y="0"/>
                  </a:cubicBezTo>
                  <a:close/>
                </a:path>
              </a:pathLst>
            </a:custGeom>
            <a:solidFill>
              <a:srgbClr val="95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3" name="Google Shape;993;p65"/>
            <p:cNvSpPr/>
            <p:nvPr/>
          </p:nvSpPr>
          <p:spPr>
            <a:xfrm>
              <a:off x="3864628" y="2044065"/>
              <a:ext cx="21426" cy="33703"/>
            </a:xfrm>
            <a:custGeom>
              <a:avLst/>
              <a:gdLst/>
              <a:ahLst/>
              <a:cxnLst/>
              <a:rect l="l" t="t" r="r" b="b"/>
              <a:pathLst>
                <a:path w="1431" h="2251" extrusionOk="0">
                  <a:moveTo>
                    <a:pt x="0" y="1"/>
                  </a:moveTo>
                  <a:lnTo>
                    <a:pt x="0" y="2251"/>
                  </a:lnTo>
                  <a:lnTo>
                    <a:pt x="673" y="2251"/>
                  </a:lnTo>
                  <a:cubicBezTo>
                    <a:pt x="1094" y="2251"/>
                    <a:pt x="1430" y="1914"/>
                    <a:pt x="1430" y="1494"/>
                  </a:cubicBezTo>
                  <a:lnTo>
                    <a:pt x="1430" y="737"/>
                  </a:lnTo>
                  <a:cubicBezTo>
                    <a:pt x="1430" y="337"/>
                    <a:pt x="1094" y="1"/>
                    <a:pt x="673" y="1"/>
                  </a:cubicBezTo>
                  <a:close/>
                </a:path>
              </a:pathLst>
            </a:custGeom>
            <a:solidFill>
              <a:srgbClr val="95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4" name="Google Shape;994;p65"/>
            <p:cNvSpPr/>
            <p:nvPr/>
          </p:nvSpPr>
          <p:spPr>
            <a:xfrm>
              <a:off x="3574401" y="2016995"/>
              <a:ext cx="52583" cy="52733"/>
            </a:xfrm>
            <a:custGeom>
              <a:avLst/>
              <a:gdLst/>
              <a:ahLst/>
              <a:cxnLst/>
              <a:rect l="l" t="t" r="r" b="b"/>
              <a:pathLst>
                <a:path w="3512" h="3522" extrusionOk="0">
                  <a:moveTo>
                    <a:pt x="736" y="1"/>
                  </a:moveTo>
                  <a:cubicBezTo>
                    <a:pt x="336" y="1"/>
                    <a:pt x="0" y="337"/>
                    <a:pt x="0" y="758"/>
                  </a:cubicBezTo>
                  <a:lnTo>
                    <a:pt x="0" y="2776"/>
                  </a:lnTo>
                  <a:cubicBezTo>
                    <a:pt x="0" y="3205"/>
                    <a:pt x="349" y="3521"/>
                    <a:pt x="752" y="3521"/>
                  </a:cubicBezTo>
                  <a:cubicBezTo>
                    <a:pt x="843" y="3521"/>
                    <a:pt x="937" y="3505"/>
                    <a:pt x="1030" y="3470"/>
                  </a:cubicBezTo>
                  <a:lnTo>
                    <a:pt x="1787" y="3155"/>
                  </a:lnTo>
                  <a:lnTo>
                    <a:pt x="2460" y="3449"/>
                  </a:lnTo>
                  <a:cubicBezTo>
                    <a:pt x="2560" y="3491"/>
                    <a:pt x="2662" y="3510"/>
                    <a:pt x="2760" y="3510"/>
                  </a:cubicBezTo>
                  <a:cubicBezTo>
                    <a:pt x="3160" y="3510"/>
                    <a:pt x="3511" y="3193"/>
                    <a:pt x="3511" y="2755"/>
                  </a:cubicBezTo>
                  <a:lnTo>
                    <a:pt x="3511" y="758"/>
                  </a:lnTo>
                  <a:cubicBezTo>
                    <a:pt x="3511" y="337"/>
                    <a:pt x="3175" y="1"/>
                    <a:pt x="2775"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5" name="Google Shape;995;p65"/>
            <p:cNvSpPr/>
            <p:nvPr/>
          </p:nvSpPr>
          <p:spPr>
            <a:xfrm>
              <a:off x="3536311" y="2111127"/>
              <a:ext cx="315740" cy="53841"/>
            </a:xfrm>
            <a:custGeom>
              <a:avLst/>
              <a:gdLst/>
              <a:ahLst/>
              <a:cxnLst/>
              <a:rect l="l" t="t" r="r" b="b"/>
              <a:pathLst>
                <a:path w="21088" h="3596" extrusionOk="0">
                  <a:moveTo>
                    <a:pt x="0" y="0"/>
                  </a:moveTo>
                  <a:lnTo>
                    <a:pt x="0" y="3595"/>
                  </a:lnTo>
                  <a:lnTo>
                    <a:pt x="19300" y="3595"/>
                  </a:lnTo>
                  <a:cubicBezTo>
                    <a:pt x="20289" y="3595"/>
                    <a:pt x="21088" y="2796"/>
                    <a:pt x="21088" y="1808"/>
                  </a:cubicBezTo>
                  <a:cubicBezTo>
                    <a:pt x="21088" y="820"/>
                    <a:pt x="20289" y="0"/>
                    <a:pt x="19300"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6" name="Google Shape;996;p65"/>
            <p:cNvSpPr/>
            <p:nvPr/>
          </p:nvSpPr>
          <p:spPr>
            <a:xfrm>
              <a:off x="3536311" y="2111127"/>
              <a:ext cx="315740" cy="53841"/>
            </a:xfrm>
            <a:custGeom>
              <a:avLst/>
              <a:gdLst/>
              <a:ahLst/>
              <a:cxnLst/>
              <a:rect l="l" t="t" r="r" b="b"/>
              <a:pathLst>
                <a:path w="21088" h="3596" extrusionOk="0">
                  <a:moveTo>
                    <a:pt x="19279" y="0"/>
                  </a:moveTo>
                  <a:cubicBezTo>
                    <a:pt x="19679" y="1178"/>
                    <a:pt x="18817" y="2397"/>
                    <a:pt x="17576" y="2397"/>
                  </a:cubicBezTo>
                  <a:lnTo>
                    <a:pt x="0" y="2397"/>
                  </a:lnTo>
                  <a:lnTo>
                    <a:pt x="0" y="3595"/>
                  </a:lnTo>
                  <a:lnTo>
                    <a:pt x="19300" y="3595"/>
                  </a:lnTo>
                  <a:cubicBezTo>
                    <a:pt x="20289" y="3595"/>
                    <a:pt x="21088" y="2796"/>
                    <a:pt x="21088" y="1808"/>
                  </a:cubicBezTo>
                  <a:cubicBezTo>
                    <a:pt x="21088" y="820"/>
                    <a:pt x="20289" y="0"/>
                    <a:pt x="19300" y="0"/>
                  </a:cubicBezTo>
                  <a:close/>
                </a:path>
              </a:pathLst>
            </a:custGeom>
            <a:solidFill>
              <a:srgbClr val="FFF9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7" name="Google Shape;997;p65"/>
            <p:cNvSpPr/>
            <p:nvPr/>
          </p:nvSpPr>
          <p:spPr>
            <a:xfrm>
              <a:off x="3513642" y="2077439"/>
              <a:ext cx="370509" cy="120888"/>
            </a:xfrm>
            <a:custGeom>
              <a:avLst/>
              <a:gdLst/>
              <a:ahLst/>
              <a:cxnLst/>
              <a:rect l="l" t="t" r="r" b="b"/>
              <a:pathLst>
                <a:path w="24746" h="8074" extrusionOk="0">
                  <a:moveTo>
                    <a:pt x="757" y="1"/>
                  </a:moveTo>
                  <a:cubicBezTo>
                    <a:pt x="337" y="1"/>
                    <a:pt x="0" y="337"/>
                    <a:pt x="0" y="757"/>
                  </a:cubicBezTo>
                  <a:lnTo>
                    <a:pt x="0" y="1493"/>
                  </a:lnTo>
                  <a:cubicBezTo>
                    <a:pt x="0" y="1914"/>
                    <a:pt x="337" y="2250"/>
                    <a:pt x="757" y="2250"/>
                  </a:cubicBezTo>
                  <a:lnTo>
                    <a:pt x="20772" y="2250"/>
                  </a:lnTo>
                  <a:cubicBezTo>
                    <a:pt x="21782" y="2250"/>
                    <a:pt x="22602" y="3070"/>
                    <a:pt x="22602" y="4079"/>
                  </a:cubicBezTo>
                  <a:cubicBezTo>
                    <a:pt x="22602" y="5067"/>
                    <a:pt x="21803" y="5845"/>
                    <a:pt x="20814" y="5845"/>
                  </a:cubicBezTo>
                  <a:lnTo>
                    <a:pt x="20814" y="5824"/>
                  </a:lnTo>
                  <a:lnTo>
                    <a:pt x="757" y="5824"/>
                  </a:lnTo>
                  <a:cubicBezTo>
                    <a:pt x="337" y="5824"/>
                    <a:pt x="0" y="6161"/>
                    <a:pt x="0" y="6581"/>
                  </a:cubicBezTo>
                  <a:lnTo>
                    <a:pt x="0" y="7338"/>
                  </a:lnTo>
                  <a:cubicBezTo>
                    <a:pt x="0" y="7738"/>
                    <a:pt x="337" y="8074"/>
                    <a:pt x="757" y="8074"/>
                  </a:cubicBezTo>
                  <a:lnTo>
                    <a:pt x="20814" y="8074"/>
                  </a:lnTo>
                  <a:cubicBezTo>
                    <a:pt x="23001" y="8032"/>
                    <a:pt x="24746" y="6224"/>
                    <a:pt x="24746" y="4037"/>
                  </a:cubicBezTo>
                  <a:cubicBezTo>
                    <a:pt x="24746" y="1851"/>
                    <a:pt x="23001" y="64"/>
                    <a:pt x="20814" y="1"/>
                  </a:cubicBezTo>
                  <a:close/>
                </a:path>
              </a:pathLst>
            </a:custGeom>
            <a:solidFill>
              <a:srgbClr val="6349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8" name="Google Shape;998;p65"/>
            <p:cNvSpPr/>
            <p:nvPr/>
          </p:nvSpPr>
          <p:spPr>
            <a:xfrm>
              <a:off x="3806385" y="2077753"/>
              <a:ext cx="77767" cy="120888"/>
            </a:xfrm>
            <a:custGeom>
              <a:avLst/>
              <a:gdLst/>
              <a:ahLst/>
              <a:cxnLst/>
              <a:rect l="l" t="t" r="r" b="b"/>
              <a:pathLst>
                <a:path w="5194" h="8074" extrusionOk="0">
                  <a:moveTo>
                    <a:pt x="1" y="1"/>
                  </a:moveTo>
                  <a:cubicBezTo>
                    <a:pt x="2188" y="43"/>
                    <a:pt x="3933" y="1851"/>
                    <a:pt x="3933" y="4037"/>
                  </a:cubicBezTo>
                  <a:cubicBezTo>
                    <a:pt x="3933" y="6224"/>
                    <a:pt x="2188" y="8011"/>
                    <a:pt x="1" y="8074"/>
                  </a:cubicBezTo>
                  <a:lnTo>
                    <a:pt x="1262" y="8074"/>
                  </a:lnTo>
                  <a:cubicBezTo>
                    <a:pt x="3449" y="8011"/>
                    <a:pt x="5194" y="6224"/>
                    <a:pt x="5194" y="4037"/>
                  </a:cubicBezTo>
                  <a:cubicBezTo>
                    <a:pt x="5194" y="1851"/>
                    <a:pt x="3449" y="43"/>
                    <a:pt x="1262" y="1"/>
                  </a:cubicBezTo>
                  <a:close/>
                </a:path>
              </a:pathLst>
            </a:custGeom>
            <a:solidFill>
              <a:srgbClr val="95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9" name="Google Shape;999;p65"/>
            <p:cNvSpPr/>
            <p:nvPr/>
          </p:nvSpPr>
          <p:spPr>
            <a:xfrm>
              <a:off x="3772397" y="2138182"/>
              <a:ext cx="52898" cy="52568"/>
            </a:xfrm>
            <a:custGeom>
              <a:avLst/>
              <a:gdLst/>
              <a:ahLst/>
              <a:cxnLst/>
              <a:rect l="l" t="t" r="r" b="b"/>
              <a:pathLst>
                <a:path w="3533" h="3511" extrusionOk="0">
                  <a:moveTo>
                    <a:pt x="720" y="0"/>
                  </a:moveTo>
                  <a:cubicBezTo>
                    <a:pt x="317" y="0"/>
                    <a:pt x="0" y="329"/>
                    <a:pt x="0" y="737"/>
                  </a:cubicBezTo>
                  <a:lnTo>
                    <a:pt x="0" y="2734"/>
                  </a:lnTo>
                  <a:cubicBezTo>
                    <a:pt x="0" y="3173"/>
                    <a:pt x="365" y="3489"/>
                    <a:pt x="759" y="3489"/>
                  </a:cubicBezTo>
                  <a:cubicBezTo>
                    <a:pt x="856" y="3489"/>
                    <a:pt x="956" y="3470"/>
                    <a:pt x="1052" y="3428"/>
                  </a:cubicBezTo>
                  <a:lnTo>
                    <a:pt x="1745" y="3134"/>
                  </a:lnTo>
                  <a:lnTo>
                    <a:pt x="2502" y="3449"/>
                  </a:lnTo>
                  <a:cubicBezTo>
                    <a:pt x="2599" y="3491"/>
                    <a:pt x="2697" y="3510"/>
                    <a:pt x="2794" y="3510"/>
                  </a:cubicBezTo>
                  <a:cubicBezTo>
                    <a:pt x="3182" y="3510"/>
                    <a:pt x="3532" y="3197"/>
                    <a:pt x="3532" y="2776"/>
                  </a:cubicBezTo>
                  <a:lnTo>
                    <a:pt x="3532" y="737"/>
                  </a:lnTo>
                  <a:cubicBezTo>
                    <a:pt x="3532" y="349"/>
                    <a:pt x="3215" y="0"/>
                    <a:pt x="2811" y="0"/>
                  </a:cubicBezTo>
                  <a:cubicBezTo>
                    <a:pt x="2799" y="0"/>
                    <a:pt x="2787" y="1"/>
                    <a:pt x="2776" y="1"/>
                  </a:cubicBezTo>
                  <a:lnTo>
                    <a:pt x="757" y="1"/>
                  </a:lnTo>
                  <a:cubicBezTo>
                    <a:pt x="745" y="1"/>
                    <a:pt x="732" y="0"/>
                    <a:pt x="72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00" name="Google Shape;1000;p65"/>
          <p:cNvGrpSpPr/>
          <p:nvPr/>
        </p:nvGrpSpPr>
        <p:grpSpPr>
          <a:xfrm>
            <a:off x="8153818" y="1929033"/>
            <a:ext cx="570017" cy="423367"/>
            <a:chOff x="3486572" y="2433470"/>
            <a:chExt cx="379328" cy="281738"/>
          </a:xfrm>
        </p:grpSpPr>
        <p:sp>
          <p:nvSpPr>
            <p:cNvPr id="1001" name="Google Shape;1001;p65"/>
            <p:cNvSpPr/>
            <p:nvPr/>
          </p:nvSpPr>
          <p:spPr>
            <a:xfrm>
              <a:off x="3549217" y="2556544"/>
              <a:ext cx="253724" cy="139858"/>
            </a:xfrm>
            <a:custGeom>
              <a:avLst/>
              <a:gdLst/>
              <a:ahLst/>
              <a:cxnLst/>
              <a:rect l="l" t="t" r="r" b="b"/>
              <a:pathLst>
                <a:path w="16946" h="9341" extrusionOk="0">
                  <a:moveTo>
                    <a:pt x="0" y="1"/>
                  </a:moveTo>
                  <a:lnTo>
                    <a:pt x="0" y="6371"/>
                  </a:lnTo>
                  <a:cubicBezTo>
                    <a:pt x="2447" y="8323"/>
                    <a:pt x="5443" y="9341"/>
                    <a:pt x="8469" y="9341"/>
                  </a:cubicBezTo>
                  <a:cubicBezTo>
                    <a:pt x="10071" y="9341"/>
                    <a:pt x="11682" y="9056"/>
                    <a:pt x="13224" y="8474"/>
                  </a:cubicBezTo>
                  <a:cubicBezTo>
                    <a:pt x="13498" y="8389"/>
                    <a:pt x="13771" y="8284"/>
                    <a:pt x="14023" y="8158"/>
                  </a:cubicBezTo>
                  <a:cubicBezTo>
                    <a:pt x="15075" y="7696"/>
                    <a:pt x="16042" y="7086"/>
                    <a:pt x="16946" y="6371"/>
                  </a:cubicBezTo>
                  <a:lnTo>
                    <a:pt x="1694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2" name="Google Shape;1002;p65"/>
            <p:cNvSpPr/>
            <p:nvPr/>
          </p:nvSpPr>
          <p:spPr>
            <a:xfrm>
              <a:off x="3549532" y="2556544"/>
              <a:ext cx="62016" cy="129392"/>
            </a:xfrm>
            <a:custGeom>
              <a:avLst/>
              <a:gdLst/>
              <a:ahLst/>
              <a:cxnLst/>
              <a:rect l="l" t="t" r="r" b="b"/>
              <a:pathLst>
                <a:path w="4142" h="8642" extrusionOk="0">
                  <a:moveTo>
                    <a:pt x="0" y="1"/>
                  </a:moveTo>
                  <a:lnTo>
                    <a:pt x="0" y="6371"/>
                  </a:lnTo>
                  <a:cubicBezTo>
                    <a:pt x="1241" y="7359"/>
                    <a:pt x="2649" y="8137"/>
                    <a:pt x="4142" y="8642"/>
                  </a:cubicBezTo>
                  <a:lnTo>
                    <a:pt x="4142" y="1"/>
                  </a:lnTo>
                  <a:close/>
                </a:path>
              </a:pathLst>
            </a:custGeom>
            <a:solidFill>
              <a:srgbClr val="6349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3" name="Google Shape;1003;p65"/>
            <p:cNvSpPr/>
            <p:nvPr/>
          </p:nvSpPr>
          <p:spPr>
            <a:xfrm>
              <a:off x="3746734" y="2570079"/>
              <a:ext cx="12921" cy="113342"/>
            </a:xfrm>
            <a:custGeom>
              <a:avLst/>
              <a:gdLst/>
              <a:ahLst/>
              <a:cxnLst/>
              <a:rect l="l" t="t" r="r" b="b"/>
              <a:pathLst>
                <a:path w="863" h="7570" extrusionOk="0">
                  <a:moveTo>
                    <a:pt x="432" y="1"/>
                  </a:moveTo>
                  <a:cubicBezTo>
                    <a:pt x="216" y="1"/>
                    <a:pt x="1" y="148"/>
                    <a:pt x="32" y="442"/>
                  </a:cubicBezTo>
                  <a:lnTo>
                    <a:pt x="32" y="7570"/>
                  </a:lnTo>
                  <a:cubicBezTo>
                    <a:pt x="306" y="7485"/>
                    <a:pt x="579" y="7380"/>
                    <a:pt x="831" y="7254"/>
                  </a:cubicBezTo>
                  <a:lnTo>
                    <a:pt x="831" y="442"/>
                  </a:lnTo>
                  <a:cubicBezTo>
                    <a:pt x="863" y="148"/>
                    <a:pt x="647" y="1"/>
                    <a:pt x="432" y="1"/>
                  </a:cubicBezTo>
                  <a:close/>
                </a:path>
              </a:pathLst>
            </a:custGeom>
            <a:solidFill>
              <a:srgbClr val="5E543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4" name="Google Shape;1004;p65"/>
            <p:cNvSpPr/>
            <p:nvPr/>
          </p:nvSpPr>
          <p:spPr>
            <a:xfrm>
              <a:off x="3549532" y="2556544"/>
              <a:ext cx="253410" cy="56057"/>
            </a:xfrm>
            <a:custGeom>
              <a:avLst/>
              <a:gdLst/>
              <a:ahLst/>
              <a:cxnLst/>
              <a:rect l="l" t="t" r="r" b="b"/>
              <a:pathLst>
                <a:path w="16925" h="3744" extrusionOk="0">
                  <a:moveTo>
                    <a:pt x="0" y="1"/>
                  </a:moveTo>
                  <a:lnTo>
                    <a:pt x="0" y="526"/>
                  </a:lnTo>
                  <a:lnTo>
                    <a:pt x="8452" y="3743"/>
                  </a:lnTo>
                  <a:lnTo>
                    <a:pt x="16925" y="526"/>
                  </a:lnTo>
                  <a:lnTo>
                    <a:pt x="16925" y="1"/>
                  </a:lnTo>
                  <a:close/>
                </a:path>
              </a:pathLst>
            </a:custGeom>
            <a:solidFill>
              <a:srgbClr val="5E543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5" name="Google Shape;1005;p65"/>
            <p:cNvSpPr/>
            <p:nvPr/>
          </p:nvSpPr>
          <p:spPr>
            <a:xfrm>
              <a:off x="3486572" y="2433470"/>
              <a:ext cx="379328" cy="171255"/>
            </a:xfrm>
            <a:custGeom>
              <a:avLst/>
              <a:gdLst/>
              <a:ahLst/>
              <a:cxnLst/>
              <a:rect l="l" t="t" r="r" b="b"/>
              <a:pathLst>
                <a:path w="25335" h="11438" extrusionOk="0">
                  <a:moveTo>
                    <a:pt x="12657" y="0"/>
                  </a:moveTo>
                  <a:lnTo>
                    <a:pt x="0" y="4836"/>
                  </a:lnTo>
                  <a:lnTo>
                    <a:pt x="0" y="6623"/>
                  </a:lnTo>
                  <a:lnTo>
                    <a:pt x="12657" y="11437"/>
                  </a:lnTo>
                  <a:lnTo>
                    <a:pt x="25335" y="6623"/>
                  </a:lnTo>
                  <a:lnTo>
                    <a:pt x="25335" y="4836"/>
                  </a:lnTo>
                  <a:lnTo>
                    <a:pt x="12657" y="0"/>
                  </a:lnTo>
                  <a:close/>
                </a:path>
              </a:pathLst>
            </a:custGeom>
            <a:solidFill>
              <a:srgbClr val="9F8F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6" name="Google Shape;1006;p65"/>
            <p:cNvSpPr/>
            <p:nvPr/>
          </p:nvSpPr>
          <p:spPr>
            <a:xfrm>
              <a:off x="3486572" y="2505862"/>
              <a:ext cx="189507" cy="98863"/>
            </a:xfrm>
            <a:custGeom>
              <a:avLst/>
              <a:gdLst/>
              <a:ahLst/>
              <a:cxnLst/>
              <a:rect l="l" t="t" r="r" b="b"/>
              <a:pathLst>
                <a:path w="12657" h="6603" extrusionOk="0">
                  <a:moveTo>
                    <a:pt x="0" y="1"/>
                  </a:moveTo>
                  <a:lnTo>
                    <a:pt x="0" y="1788"/>
                  </a:lnTo>
                  <a:lnTo>
                    <a:pt x="12657" y="6602"/>
                  </a:lnTo>
                  <a:lnTo>
                    <a:pt x="12657" y="4836"/>
                  </a:lnTo>
                  <a:lnTo>
                    <a:pt x="0" y="1"/>
                  </a:lnTo>
                  <a:close/>
                </a:path>
              </a:pathLst>
            </a:custGeom>
            <a:solidFill>
              <a:srgbClr val="6349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7" name="Google Shape;1007;p65"/>
            <p:cNvSpPr/>
            <p:nvPr/>
          </p:nvSpPr>
          <p:spPr>
            <a:xfrm>
              <a:off x="3667994" y="2491294"/>
              <a:ext cx="111650" cy="223914"/>
            </a:xfrm>
            <a:custGeom>
              <a:avLst/>
              <a:gdLst/>
              <a:ahLst/>
              <a:cxnLst/>
              <a:rect l="l" t="t" r="r" b="b"/>
              <a:pathLst>
                <a:path w="7457" h="14955" extrusionOk="0">
                  <a:moveTo>
                    <a:pt x="560" y="0"/>
                  </a:moveTo>
                  <a:cubicBezTo>
                    <a:pt x="189" y="0"/>
                    <a:pt x="1" y="537"/>
                    <a:pt x="393" y="742"/>
                  </a:cubicBezTo>
                  <a:lnTo>
                    <a:pt x="6679" y="3581"/>
                  </a:lnTo>
                  <a:lnTo>
                    <a:pt x="6679" y="14577"/>
                  </a:lnTo>
                  <a:cubicBezTo>
                    <a:pt x="6679" y="14787"/>
                    <a:pt x="6847" y="14955"/>
                    <a:pt x="7057" y="14955"/>
                  </a:cubicBezTo>
                  <a:cubicBezTo>
                    <a:pt x="7268" y="14955"/>
                    <a:pt x="7457" y="14787"/>
                    <a:pt x="7457" y="14577"/>
                  </a:cubicBezTo>
                  <a:lnTo>
                    <a:pt x="7457" y="3328"/>
                  </a:lnTo>
                  <a:cubicBezTo>
                    <a:pt x="7436" y="3181"/>
                    <a:pt x="7352" y="3034"/>
                    <a:pt x="7226" y="2971"/>
                  </a:cubicBezTo>
                  <a:lnTo>
                    <a:pt x="708" y="28"/>
                  </a:lnTo>
                  <a:cubicBezTo>
                    <a:pt x="656" y="9"/>
                    <a:pt x="607" y="0"/>
                    <a:pt x="56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08" name="Google Shape;1008;p65"/>
          <p:cNvGrpSpPr/>
          <p:nvPr/>
        </p:nvGrpSpPr>
        <p:grpSpPr>
          <a:xfrm>
            <a:off x="318936" y="3554794"/>
            <a:ext cx="570009" cy="460002"/>
            <a:chOff x="7957948" y="3375631"/>
            <a:chExt cx="360629" cy="291012"/>
          </a:xfrm>
        </p:grpSpPr>
        <p:sp>
          <p:nvSpPr>
            <p:cNvPr id="1009" name="Google Shape;1009;p65"/>
            <p:cNvSpPr/>
            <p:nvPr/>
          </p:nvSpPr>
          <p:spPr>
            <a:xfrm>
              <a:off x="7957948" y="3393714"/>
              <a:ext cx="360629" cy="261116"/>
            </a:xfrm>
            <a:custGeom>
              <a:avLst/>
              <a:gdLst/>
              <a:ahLst/>
              <a:cxnLst/>
              <a:rect l="l" t="t" r="r" b="b"/>
              <a:pathLst>
                <a:path w="13800" h="9992" extrusionOk="0">
                  <a:moveTo>
                    <a:pt x="385" y="0"/>
                  </a:moveTo>
                  <a:cubicBezTo>
                    <a:pt x="174" y="0"/>
                    <a:pt x="0" y="173"/>
                    <a:pt x="0" y="395"/>
                  </a:cubicBezTo>
                  <a:lnTo>
                    <a:pt x="0" y="9607"/>
                  </a:lnTo>
                  <a:cubicBezTo>
                    <a:pt x="0" y="9818"/>
                    <a:pt x="174" y="9991"/>
                    <a:pt x="385" y="9991"/>
                  </a:cubicBezTo>
                  <a:lnTo>
                    <a:pt x="13405" y="9991"/>
                  </a:lnTo>
                  <a:cubicBezTo>
                    <a:pt x="13626" y="9991"/>
                    <a:pt x="13799" y="9818"/>
                    <a:pt x="13799" y="9607"/>
                  </a:cubicBezTo>
                  <a:lnTo>
                    <a:pt x="13799" y="395"/>
                  </a:lnTo>
                  <a:cubicBezTo>
                    <a:pt x="13799" y="173"/>
                    <a:pt x="13626" y="0"/>
                    <a:pt x="13405"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0" name="Google Shape;1010;p65"/>
            <p:cNvSpPr/>
            <p:nvPr/>
          </p:nvSpPr>
          <p:spPr>
            <a:xfrm>
              <a:off x="8286643" y="3393714"/>
              <a:ext cx="31934" cy="261116"/>
            </a:xfrm>
            <a:custGeom>
              <a:avLst/>
              <a:gdLst/>
              <a:ahLst/>
              <a:cxnLst/>
              <a:rect l="l" t="t" r="r" b="b"/>
              <a:pathLst>
                <a:path w="1222" h="9992" extrusionOk="0">
                  <a:moveTo>
                    <a:pt x="0" y="0"/>
                  </a:moveTo>
                  <a:cubicBezTo>
                    <a:pt x="212" y="0"/>
                    <a:pt x="385" y="173"/>
                    <a:pt x="385" y="395"/>
                  </a:cubicBezTo>
                  <a:lnTo>
                    <a:pt x="385" y="9607"/>
                  </a:lnTo>
                  <a:cubicBezTo>
                    <a:pt x="385" y="9818"/>
                    <a:pt x="212" y="9991"/>
                    <a:pt x="0" y="9991"/>
                  </a:cubicBezTo>
                  <a:lnTo>
                    <a:pt x="827" y="9991"/>
                  </a:lnTo>
                  <a:cubicBezTo>
                    <a:pt x="1048" y="9991"/>
                    <a:pt x="1221" y="9818"/>
                    <a:pt x="1221" y="9607"/>
                  </a:cubicBezTo>
                  <a:lnTo>
                    <a:pt x="1221" y="395"/>
                  </a:lnTo>
                  <a:cubicBezTo>
                    <a:pt x="1221" y="173"/>
                    <a:pt x="1048" y="0"/>
                    <a:pt x="827" y="0"/>
                  </a:cubicBezTo>
                  <a:close/>
                </a:path>
              </a:pathLst>
            </a:custGeom>
            <a:solidFill>
              <a:srgbClr val="95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1" name="Google Shape;1011;p65"/>
            <p:cNvSpPr/>
            <p:nvPr/>
          </p:nvSpPr>
          <p:spPr>
            <a:xfrm>
              <a:off x="7978541" y="3597757"/>
              <a:ext cx="159853" cy="33946"/>
            </a:xfrm>
            <a:custGeom>
              <a:avLst/>
              <a:gdLst/>
              <a:ahLst/>
              <a:cxnLst/>
              <a:rect l="l" t="t" r="r" b="b"/>
              <a:pathLst>
                <a:path w="6117" h="1299" extrusionOk="0">
                  <a:moveTo>
                    <a:pt x="1" y="1"/>
                  </a:moveTo>
                  <a:lnTo>
                    <a:pt x="1" y="1193"/>
                  </a:lnTo>
                  <a:cubicBezTo>
                    <a:pt x="1" y="1251"/>
                    <a:pt x="49" y="1299"/>
                    <a:pt x="116" y="1299"/>
                  </a:cubicBezTo>
                  <a:lnTo>
                    <a:pt x="6117" y="1299"/>
                  </a:lnTo>
                  <a:lnTo>
                    <a:pt x="611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2" name="Google Shape;1012;p65"/>
            <p:cNvSpPr/>
            <p:nvPr/>
          </p:nvSpPr>
          <p:spPr>
            <a:xfrm>
              <a:off x="8138367" y="3597757"/>
              <a:ext cx="159591" cy="33946"/>
            </a:xfrm>
            <a:custGeom>
              <a:avLst/>
              <a:gdLst/>
              <a:ahLst/>
              <a:cxnLst/>
              <a:rect l="l" t="t" r="r" b="b"/>
              <a:pathLst>
                <a:path w="6107" h="1299" extrusionOk="0">
                  <a:moveTo>
                    <a:pt x="1" y="1"/>
                  </a:moveTo>
                  <a:lnTo>
                    <a:pt x="1" y="1299"/>
                  </a:lnTo>
                  <a:lnTo>
                    <a:pt x="6001" y="1299"/>
                  </a:lnTo>
                  <a:cubicBezTo>
                    <a:pt x="6059" y="1299"/>
                    <a:pt x="6107" y="1251"/>
                    <a:pt x="6107" y="1193"/>
                  </a:cubicBezTo>
                  <a:lnTo>
                    <a:pt x="6107"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3" name="Google Shape;1013;p65"/>
            <p:cNvSpPr/>
            <p:nvPr/>
          </p:nvSpPr>
          <p:spPr>
            <a:xfrm>
              <a:off x="8122531" y="3631677"/>
              <a:ext cx="31202" cy="34965"/>
            </a:xfrm>
            <a:custGeom>
              <a:avLst/>
              <a:gdLst/>
              <a:ahLst/>
              <a:cxnLst/>
              <a:rect l="l" t="t" r="r" b="b"/>
              <a:pathLst>
                <a:path w="1194" h="1338" extrusionOk="0">
                  <a:moveTo>
                    <a:pt x="1" y="1"/>
                  </a:moveTo>
                  <a:lnTo>
                    <a:pt x="1" y="1107"/>
                  </a:lnTo>
                  <a:cubicBezTo>
                    <a:pt x="1" y="1232"/>
                    <a:pt x="97" y="1328"/>
                    <a:pt x="222" y="1337"/>
                  </a:cubicBezTo>
                  <a:lnTo>
                    <a:pt x="972" y="1337"/>
                  </a:lnTo>
                  <a:cubicBezTo>
                    <a:pt x="1097" y="1328"/>
                    <a:pt x="1193" y="1232"/>
                    <a:pt x="1193" y="1107"/>
                  </a:cubicBezTo>
                  <a:lnTo>
                    <a:pt x="1193"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4" name="Google Shape;1014;p65"/>
            <p:cNvSpPr/>
            <p:nvPr/>
          </p:nvSpPr>
          <p:spPr>
            <a:xfrm>
              <a:off x="7978541" y="3375631"/>
              <a:ext cx="159853" cy="234226"/>
            </a:xfrm>
            <a:custGeom>
              <a:avLst/>
              <a:gdLst/>
              <a:ahLst/>
              <a:cxnLst/>
              <a:rect l="l" t="t" r="r" b="b"/>
              <a:pathLst>
                <a:path w="6117" h="8963" extrusionOk="0">
                  <a:moveTo>
                    <a:pt x="116" y="0"/>
                  </a:moveTo>
                  <a:cubicBezTo>
                    <a:pt x="49" y="0"/>
                    <a:pt x="1" y="48"/>
                    <a:pt x="1" y="106"/>
                  </a:cubicBezTo>
                  <a:lnTo>
                    <a:pt x="1" y="8856"/>
                  </a:lnTo>
                  <a:cubicBezTo>
                    <a:pt x="1" y="8914"/>
                    <a:pt x="49" y="8962"/>
                    <a:pt x="116" y="8962"/>
                  </a:cubicBezTo>
                  <a:lnTo>
                    <a:pt x="6117" y="8962"/>
                  </a:lnTo>
                  <a:lnTo>
                    <a:pt x="6117" y="0"/>
                  </a:lnTo>
                  <a:close/>
                </a:path>
              </a:pathLst>
            </a:custGeom>
            <a:solidFill>
              <a:srgbClr val="FFF9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5" name="Google Shape;1015;p65"/>
            <p:cNvSpPr/>
            <p:nvPr/>
          </p:nvSpPr>
          <p:spPr>
            <a:xfrm>
              <a:off x="8138367" y="3375631"/>
              <a:ext cx="159591" cy="234252"/>
            </a:xfrm>
            <a:custGeom>
              <a:avLst/>
              <a:gdLst/>
              <a:ahLst/>
              <a:cxnLst/>
              <a:rect l="l" t="t" r="r" b="b"/>
              <a:pathLst>
                <a:path w="6107" h="8964" extrusionOk="0">
                  <a:moveTo>
                    <a:pt x="1" y="0"/>
                  </a:moveTo>
                  <a:lnTo>
                    <a:pt x="1" y="8962"/>
                  </a:lnTo>
                  <a:lnTo>
                    <a:pt x="5992" y="8962"/>
                  </a:lnTo>
                  <a:cubicBezTo>
                    <a:pt x="5997" y="8963"/>
                    <a:pt x="6003" y="8963"/>
                    <a:pt x="6008" y="8963"/>
                  </a:cubicBezTo>
                  <a:cubicBezTo>
                    <a:pt x="6067" y="8963"/>
                    <a:pt x="6107" y="8918"/>
                    <a:pt x="6107" y="8856"/>
                  </a:cubicBezTo>
                  <a:lnTo>
                    <a:pt x="6107" y="106"/>
                  </a:lnTo>
                  <a:cubicBezTo>
                    <a:pt x="6107" y="48"/>
                    <a:pt x="6059" y="0"/>
                    <a:pt x="600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6" name="Google Shape;1016;p65"/>
            <p:cNvSpPr/>
            <p:nvPr/>
          </p:nvSpPr>
          <p:spPr>
            <a:xfrm>
              <a:off x="8033576" y="3407277"/>
              <a:ext cx="80958" cy="10584"/>
            </a:xfrm>
            <a:custGeom>
              <a:avLst/>
              <a:gdLst/>
              <a:ahLst/>
              <a:cxnLst/>
              <a:rect l="l" t="t" r="r" b="b"/>
              <a:pathLst>
                <a:path w="3098" h="405" extrusionOk="0">
                  <a:moveTo>
                    <a:pt x="270" y="1"/>
                  </a:moveTo>
                  <a:cubicBezTo>
                    <a:pt x="1" y="1"/>
                    <a:pt x="1" y="404"/>
                    <a:pt x="270" y="404"/>
                  </a:cubicBezTo>
                  <a:lnTo>
                    <a:pt x="2828" y="404"/>
                  </a:lnTo>
                  <a:cubicBezTo>
                    <a:pt x="3097" y="404"/>
                    <a:pt x="3097" y="1"/>
                    <a:pt x="282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7" name="Google Shape;1017;p65"/>
            <p:cNvSpPr/>
            <p:nvPr/>
          </p:nvSpPr>
          <p:spPr>
            <a:xfrm>
              <a:off x="8003184" y="3428889"/>
              <a:ext cx="111351" cy="10584"/>
            </a:xfrm>
            <a:custGeom>
              <a:avLst/>
              <a:gdLst/>
              <a:ahLst/>
              <a:cxnLst/>
              <a:rect l="l" t="t" r="r" b="b"/>
              <a:pathLst>
                <a:path w="4261" h="405" extrusionOk="0">
                  <a:moveTo>
                    <a:pt x="270" y="1"/>
                  </a:moveTo>
                  <a:cubicBezTo>
                    <a:pt x="0" y="1"/>
                    <a:pt x="0" y="404"/>
                    <a:pt x="270" y="404"/>
                  </a:cubicBezTo>
                  <a:lnTo>
                    <a:pt x="3991" y="404"/>
                  </a:lnTo>
                  <a:cubicBezTo>
                    <a:pt x="4260" y="404"/>
                    <a:pt x="4260" y="1"/>
                    <a:pt x="399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8" name="Google Shape;1018;p65"/>
            <p:cNvSpPr/>
            <p:nvPr/>
          </p:nvSpPr>
          <p:spPr>
            <a:xfrm>
              <a:off x="8003184" y="3450761"/>
              <a:ext cx="111351" cy="10584"/>
            </a:xfrm>
            <a:custGeom>
              <a:avLst/>
              <a:gdLst/>
              <a:ahLst/>
              <a:cxnLst/>
              <a:rect l="l" t="t" r="r" b="b"/>
              <a:pathLst>
                <a:path w="4261" h="405" extrusionOk="0">
                  <a:moveTo>
                    <a:pt x="4000" y="0"/>
                  </a:moveTo>
                  <a:cubicBezTo>
                    <a:pt x="3997" y="0"/>
                    <a:pt x="3994" y="0"/>
                    <a:pt x="3991" y="0"/>
                  </a:cubicBezTo>
                  <a:lnTo>
                    <a:pt x="270" y="0"/>
                  </a:lnTo>
                  <a:cubicBezTo>
                    <a:pt x="0" y="0"/>
                    <a:pt x="0" y="404"/>
                    <a:pt x="270" y="404"/>
                  </a:cubicBezTo>
                  <a:lnTo>
                    <a:pt x="3991" y="404"/>
                  </a:lnTo>
                  <a:cubicBezTo>
                    <a:pt x="4257" y="395"/>
                    <a:pt x="4260" y="0"/>
                    <a:pt x="400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9" name="Google Shape;1019;p65"/>
            <p:cNvSpPr/>
            <p:nvPr/>
          </p:nvSpPr>
          <p:spPr>
            <a:xfrm>
              <a:off x="8003184" y="3472608"/>
              <a:ext cx="88720" cy="10584"/>
            </a:xfrm>
            <a:custGeom>
              <a:avLst/>
              <a:gdLst/>
              <a:ahLst/>
              <a:cxnLst/>
              <a:rect l="l" t="t" r="r" b="b"/>
              <a:pathLst>
                <a:path w="3395" h="405" extrusionOk="0">
                  <a:moveTo>
                    <a:pt x="270" y="1"/>
                  </a:moveTo>
                  <a:cubicBezTo>
                    <a:pt x="0" y="1"/>
                    <a:pt x="0" y="405"/>
                    <a:pt x="270" y="405"/>
                  </a:cubicBezTo>
                  <a:lnTo>
                    <a:pt x="3126" y="405"/>
                  </a:lnTo>
                  <a:cubicBezTo>
                    <a:pt x="3395" y="405"/>
                    <a:pt x="3395" y="1"/>
                    <a:pt x="312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0" name="Google Shape;1020;p65"/>
            <p:cNvSpPr/>
            <p:nvPr/>
          </p:nvSpPr>
          <p:spPr>
            <a:xfrm>
              <a:off x="8033576" y="3515831"/>
              <a:ext cx="80958" cy="10584"/>
            </a:xfrm>
            <a:custGeom>
              <a:avLst/>
              <a:gdLst/>
              <a:ahLst/>
              <a:cxnLst/>
              <a:rect l="l" t="t" r="r" b="b"/>
              <a:pathLst>
                <a:path w="3098" h="405" extrusionOk="0">
                  <a:moveTo>
                    <a:pt x="270" y="1"/>
                  </a:moveTo>
                  <a:cubicBezTo>
                    <a:pt x="1" y="1"/>
                    <a:pt x="1" y="405"/>
                    <a:pt x="270" y="405"/>
                  </a:cubicBezTo>
                  <a:lnTo>
                    <a:pt x="2828" y="405"/>
                  </a:lnTo>
                  <a:cubicBezTo>
                    <a:pt x="3097" y="405"/>
                    <a:pt x="3097" y="1"/>
                    <a:pt x="282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1" name="Google Shape;1021;p65"/>
            <p:cNvSpPr/>
            <p:nvPr/>
          </p:nvSpPr>
          <p:spPr>
            <a:xfrm>
              <a:off x="8003184" y="3537443"/>
              <a:ext cx="111351" cy="10584"/>
            </a:xfrm>
            <a:custGeom>
              <a:avLst/>
              <a:gdLst/>
              <a:ahLst/>
              <a:cxnLst/>
              <a:rect l="l" t="t" r="r" b="b"/>
              <a:pathLst>
                <a:path w="4261" h="405" extrusionOk="0">
                  <a:moveTo>
                    <a:pt x="270" y="1"/>
                  </a:moveTo>
                  <a:cubicBezTo>
                    <a:pt x="0" y="1"/>
                    <a:pt x="0" y="405"/>
                    <a:pt x="270" y="405"/>
                  </a:cubicBezTo>
                  <a:lnTo>
                    <a:pt x="3991" y="405"/>
                  </a:lnTo>
                  <a:cubicBezTo>
                    <a:pt x="4260" y="405"/>
                    <a:pt x="4260" y="1"/>
                    <a:pt x="399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2" name="Google Shape;1022;p65"/>
            <p:cNvSpPr/>
            <p:nvPr/>
          </p:nvSpPr>
          <p:spPr>
            <a:xfrm>
              <a:off x="8003184" y="3559316"/>
              <a:ext cx="55296" cy="10584"/>
            </a:xfrm>
            <a:custGeom>
              <a:avLst/>
              <a:gdLst/>
              <a:ahLst/>
              <a:cxnLst/>
              <a:rect l="l" t="t" r="r" b="b"/>
              <a:pathLst>
                <a:path w="2116" h="405" extrusionOk="0">
                  <a:moveTo>
                    <a:pt x="270" y="0"/>
                  </a:moveTo>
                  <a:cubicBezTo>
                    <a:pt x="0" y="0"/>
                    <a:pt x="0" y="404"/>
                    <a:pt x="270" y="404"/>
                  </a:cubicBezTo>
                  <a:lnTo>
                    <a:pt x="1847" y="404"/>
                  </a:lnTo>
                  <a:cubicBezTo>
                    <a:pt x="2116" y="404"/>
                    <a:pt x="2116" y="0"/>
                    <a:pt x="184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3" name="Google Shape;1023;p65"/>
            <p:cNvSpPr/>
            <p:nvPr/>
          </p:nvSpPr>
          <p:spPr>
            <a:xfrm>
              <a:off x="8190632" y="3479664"/>
              <a:ext cx="81194" cy="10558"/>
            </a:xfrm>
            <a:custGeom>
              <a:avLst/>
              <a:gdLst/>
              <a:ahLst/>
              <a:cxnLst/>
              <a:rect l="l" t="t" r="r" b="b"/>
              <a:pathLst>
                <a:path w="3107" h="404" extrusionOk="0">
                  <a:moveTo>
                    <a:pt x="270" y="0"/>
                  </a:moveTo>
                  <a:cubicBezTo>
                    <a:pt x="1" y="0"/>
                    <a:pt x="1" y="404"/>
                    <a:pt x="270" y="404"/>
                  </a:cubicBezTo>
                  <a:lnTo>
                    <a:pt x="2838" y="404"/>
                  </a:lnTo>
                  <a:cubicBezTo>
                    <a:pt x="3107" y="404"/>
                    <a:pt x="3107" y="0"/>
                    <a:pt x="283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4" name="Google Shape;1024;p65"/>
            <p:cNvSpPr/>
            <p:nvPr/>
          </p:nvSpPr>
          <p:spPr>
            <a:xfrm>
              <a:off x="8160240" y="3501511"/>
              <a:ext cx="111586" cy="10584"/>
            </a:xfrm>
            <a:custGeom>
              <a:avLst/>
              <a:gdLst/>
              <a:ahLst/>
              <a:cxnLst/>
              <a:rect l="l" t="t" r="r" b="b"/>
              <a:pathLst>
                <a:path w="4270" h="405" extrusionOk="0">
                  <a:moveTo>
                    <a:pt x="270" y="1"/>
                  </a:moveTo>
                  <a:cubicBezTo>
                    <a:pt x="0" y="1"/>
                    <a:pt x="0" y="405"/>
                    <a:pt x="270" y="405"/>
                  </a:cubicBezTo>
                  <a:lnTo>
                    <a:pt x="4001" y="405"/>
                  </a:lnTo>
                  <a:cubicBezTo>
                    <a:pt x="4270" y="405"/>
                    <a:pt x="4270" y="1"/>
                    <a:pt x="400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5" name="Google Shape;1025;p65"/>
            <p:cNvSpPr/>
            <p:nvPr/>
          </p:nvSpPr>
          <p:spPr>
            <a:xfrm>
              <a:off x="8160475" y="3523122"/>
              <a:ext cx="55061" cy="10584"/>
            </a:xfrm>
            <a:custGeom>
              <a:avLst/>
              <a:gdLst/>
              <a:ahLst/>
              <a:cxnLst/>
              <a:rect l="l" t="t" r="r" b="b"/>
              <a:pathLst>
                <a:path w="2107" h="405" extrusionOk="0">
                  <a:moveTo>
                    <a:pt x="270" y="1"/>
                  </a:moveTo>
                  <a:cubicBezTo>
                    <a:pt x="1" y="1"/>
                    <a:pt x="1" y="404"/>
                    <a:pt x="270" y="404"/>
                  </a:cubicBezTo>
                  <a:lnTo>
                    <a:pt x="1847" y="404"/>
                  </a:lnTo>
                  <a:cubicBezTo>
                    <a:pt x="2107" y="404"/>
                    <a:pt x="2107" y="1"/>
                    <a:pt x="184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6" name="Google Shape;1026;p65"/>
            <p:cNvSpPr/>
            <p:nvPr/>
          </p:nvSpPr>
          <p:spPr>
            <a:xfrm>
              <a:off x="8169778" y="3412556"/>
              <a:ext cx="97291" cy="36220"/>
            </a:xfrm>
            <a:custGeom>
              <a:avLst/>
              <a:gdLst/>
              <a:ahLst/>
              <a:cxnLst/>
              <a:rect l="l" t="t" r="r" b="b"/>
              <a:pathLst>
                <a:path w="3723" h="1386" extrusionOk="0">
                  <a:moveTo>
                    <a:pt x="107" y="1"/>
                  </a:moveTo>
                  <a:cubicBezTo>
                    <a:pt x="49" y="1"/>
                    <a:pt x="1" y="49"/>
                    <a:pt x="1" y="106"/>
                  </a:cubicBezTo>
                  <a:lnTo>
                    <a:pt x="1" y="1279"/>
                  </a:lnTo>
                  <a:cubicBezTo>
                    <a:pt x="1" y="1337"/>
                    <a:pt x="49" y="1385"/>
                    <a:pt x="107" y="1385"/>
                  </a:cubicBezTo>
                  <a:lnTo>
                    <a:pt x="3616" y="1385"/>
                  </a:lnTo>
                  <a:cubicBezTo>
                    <a:pt x="3674" y="1385"/>
                    <a:pt x="3722" y="1337"/>
                    <a:pt x="3722" y="1279"/>
                  </a:cubicBezTo>
                  <a:lnTo>
                    <a:pt x="3722" y="106"/>
                  </a:lnTo>
                  <a:cubicBezTo>
                    <a:pt x="3722" y="49"/>
                    <a:pt x="3674" y="1"/>
                    <a:pt x="3616" y="1"/>
                  </a:cubicBezTo>
                  <a:close/>
                </a:path>
              </a:pathLst>
            </a:custGeom>
            <a:solidFill>
              <a:srgbClr val="6349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 name="مربع نص 8"/>
          <p:cNvSpPr txBox="1"/>
          <p:nvPr/>
        </p:nvSpPr>
        <p:spPr>
          <a:xfrm>
            <a:off x="1692166" y="1765738"/>
            <a:ext cx="6011917" cy="2677656"/>
          </a:xfrm>
          <a:prstGeom prst="rect">
            <a:avLst/>
          </a:prstGeom>
          <a:noFill/>
        </p:spPr>
        <p:txBody>
          <a:bodyPr wrap="square" rtlCol="0">
            <a:spAutoFit/>
          </a:bodyPr>
          <a:lstStyle/>
          <a:p>
            <a:r>
              <a:rPr lang="en-US" sz="2400" dirty="0"/>
              <a:t>So basically literature is a word we say after we hear or read something is written or spoken by other people and it’s also another way of education so when you want to write about any subject you search for a similar topics to know what you are really searching for</a:t>
            </a:r>
          </a:p>
        </p:txBody>
      </p:sp>
      <p:sp>
        <p:nvSpPr>
          <p:cNvPr id="10" name="مربع نص 9"/>
          <p:cNvSpPr txBox="1"/>
          <p:nvPr/>
        </p:nvSpPr>
        <p:spPr>
          <a:xfrm>
            <a:off x="8192121" y="4235669"/>
            <a:ext cx="45719" cy="307777"/>
          </a:xfrm>
          <a:prstGeom prst="rect">
            <a:avLst/>
          </a:prstGeom>
          <a:noFill/>
        </p:spPr>
        <p:txBody>
          <a:bodyPr wrap="square" rtlCol="0">
            <a:spAutoFit/>
          </a:bodyPr>
          <a:lstStyle/>
          <a:p>
            <a:r>
              <a:rPr lang="en-US" dirty="0" smtClean="0"/>
              <a:t>7</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فرعي 1"/>
          <p:cNvSpPr>
            <a:spLocks noGrp="1"/>
          </p:cNvSpPr>
          <p:nvPr>
            <p:ph type="subTitle" idx="1"/>
          </p:nvPr>
        </p:nvSpPr>
        <p:spPr>
          <a:xfrm>
            <a:off x="199696" y="1436016"/>
            <a:ext cx="8429297" cy="2048779"/>
          </a:xfrm>
        </p:spPr>
        <p:txBody>
          <a:bodyPr/>
          <a:lstStyle/>
          <a:p>
            <a:r>
              <a:rPr lang="en-US" sz="1600" dirty="0" err="1"/>
              <a:t>I</a:t>
            </a:r>
            <a:r>
              <a:rPr lang="en-US" sz="1600" dirty="0" err="1" smtClean="0"/>
              <a:t>nnegan</a:t>
            </a:r>
            <a:r>
              <a:rPr lang="en-US" sz="1600" dirty="0"/>
              <a:t>, Ruth (1974). "How Oral Is Oral Literature?". Bulletin of the School of Oriental and African Studies. 37 (1): 52–64. doi:10.1017/s0041977x00094842. JSTOR 614104. S2CID </a:t>
            </a:r>
            <a:r>
              <a:rPr lang="en-US" sz="1600" dirty="0" smtClean="0"/>
              <a:t>190730645</a:t>
            </a:r>
          </a:p>
          <a:p>
            <a:r>
              <a:rPr lang="en-US" sz="1600" dirty="0" smtClean="0"/>
              <a:t>John </a:t>
            </a:r>
            <a:r>
              <a:rPr lang="en-US" sz="1600" dirty="0"/>
              <a:t>Miles Foley. "What's in a Sign" (1999). E. Anne MacKay (ed.). Signs of Orality. BRILL Academic. pp. 1–2. ISBN 978-9004112735</a:t>
            </a:r>
            <a:r>
              <a:rPr lang="en-US" dirty="0"/>
              <a:t>.</a:t>
            </a:r>
            <a:endParaRPr lang="en-US" sz="1600" dirty="0"/>
          </a:p>
        </p:txBody>
      </p:sp>
      <p:sp>
        <p:nvSpPr>
          <p:cNvPr id="3" name="عنوان 2"/>
          <p:cNvSpPr>
            <a:spLocks noGrp="1"/>
          </p:cNvSpPr>
          <p:nvPr>
            <p:ph type="title"/>
          </p:nvPr>
        </p:nvSpPr>
        <p:spPr>
          <a:xfrm>
            <a:off x="1450903" y="1001190"/>
            <a:ext cx="6452400" cy="869652"/>
          </a:xfrm>
        </p:spPr>
        <p:txBody>
          <a:bodyPr/>
          <a:lstStyle/>
          <a:p>
            <a:r>
              <a:rPr lang="en-US" b="0" dirty="0"/>
              <a:t>References</a:t>
            </a:r>
            <a:br>
              <a:rPr lang="en-US" b="0" dirty="0"/>
            </a:br>
            <a:r>
              <a:rPr lang="en-US" b="0" dirty="0"/>
              <a:t/>
            </a:r>
            <a:br>
              <a:rPr lang="en-US" b="0" dirty="0"/>
            </a:br>
            <a:endParaRPr lang="en-US" dirty="0"/>
          </a:p>
        </p:txBody>
      </p:sp>
      <p:sp>
        <p:nvSpPr>
          <p:cNvPr id="4" name="مربع نص 3"/>
          <p:cNvSpPr txBox="1"/>
          <p:nvPr/>
        </p:nvSpPr>
        <p:spPr>
          <a:xfrm>
            <a:off x="8208579" y="4277710"/>
            <a:ext cx="94593" cy="307777"/>
          </a:xfrm>
          <a:prstGeom prst="rect">
            <a:avLst/>
          </a:prstGeom>
          <a:noFill/>
        </p:spPr>
        <p:txBody>
          <a:bodyPr wrap="square" rtlCol="0">
            <a:spAutoFit/>
          </a:bodyPr>
          <a:lstStyle/>
          <a:p>
            <a:r>
              <a:rPr lang="en-US" dirty="0" smtClean="0"/>
              <a:t>8</a:t>
            </a:r>
            <a:endParaRPr lang="en-US" dirty="0"/>
          </a:p>
        </p:txBody>
      </p:sp>
    </p:spTree>
    <p:extLst>
      <p:ext uri="{BB962C8B-B14F-4D97-AF65-F5344CB8AC3E}">
        <p14:creationId xmlns:p14="http://schemas.microsoft.com/office/powerpoint/2010/main" val="6502420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30"/>
        <p:cNvGrpSpPr/>
        <p:nvPr/>
      </p:nvGrpSpPr>
      <p:grpSpPr>
        <a:xfrm>
          <a:off x="0" y="0"/>
          <a:ext cx="0" cy="0"/>
          <a:chOff x="0" y="0"/>
          <a:chExt cx="0" cy="0"/>
        </a:xfrm>
      </p:grpSpPr>
      <p:sp>
        <p:nvSpPr>
          <p:cNvPr id="1031" name="Google Shape;1031;p66"/>
          <p:cNvSpPr txBox="1">
            <a:spLocks noGrp="1"/>
          </p:cNvSpPr>
          <p:nvPr>
            <p:ph type="subTitle" idx="1"/>
          </p:nvPr>
        </p:nvSpPr>
        <p:spPr>
          <a:xfrm>
            <a:off x="3289500" y="2085975"/>
            <a:ext cx="2565000" cy="12192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n" dirty="0">
                <a:solidFill>
                  <a:schemeClr val="dk2"/>
                </a:solidFill>
              </a:rPr>
              <a:t>Do you have any questions?</a:t>
            </a:r>
            <a:endParaRPr dirty="0">
              <a:solidFill>
                <a:schemeClr val="dk2"/>
              </a:solidFill>
            </a:endParaRPr>
          </a:p>
          <a:p>
            <a:pPr marL="0" lvl="0" indent="0" algn="ctr" rtl="0">
              <a:spcBef>
                <a:spcPts val="0"/>
              </a:spcBef>
              <a:spcAft>
                <a:spcPts val="0"/>
              </a:spcAft>
              <a:buClr>
                <a:schemeClr val="dk1"/>
              </a:buClr>
              <a:buSzPts val="1100"/>
              <a:buFont typeface="Arial"/>
              <a:buNone/>
            </a:pPr>
            <a:endParaRPr dirty="0"/>
          </a:p>
        </p:txBody>
      </p:sp>
      <p:sp>
        <p:nvSpPr>
          <p:cNvPr id="1032" name="Google Shape;1032;p66"/>
          <p:cNvSpPr txBox="1">
            <a:spLocks noGrp="1"/>
          </p:cNvSpPr>
          <p:nvPr>
            <p:ph type="title"/>
          </p:nvPr>
        </p:nvSpPr>
        <p:spPr>
          <a:xfrm>
            <a:off x="3045000" y="543950"/>
            <a:ext cx="3054000" cy="9063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Thanks</a:t>
            </a:r>
            <a:endParaRPr/>
          </a:p>
        </p:txBody>
      </p:sp>
      <p:sp>
        <p:nvSpPr>
          <p:cNvPr id="3" name="مربع نص 2"/>
          <p:cNvSpPr txBox="1"/>
          <p:nvPr/>
        </p:nvSpPr>
        <p:spPr>
          <a:xfrm>
            <a:off x="8219090" y="4193628"/>
            <a:ext cx="84082" cy="307777"/>
          </a:xfrm>
          <a:prstGeom prst="rect">
            <a:avLst/>
          </a:prstGeom>
          <a:noFill/>
        </p:spPr>
        <p:txBody>
          <a:bodyPr wrap="square" rtlCol="0">
            <a:spAutoFit/>
          </a:bodyPr>
          <a:lstStyle/>
          <a:p>
            <a:r>
              <a:rPr lang="en-US" dirty="0" smtClean="0"/>
              <a:t>9</a:t>
            </a:r>
            <a:endParaRPr lang="en-US" dirty="0"/>
          </a:p>
        </p:txBody>
      </p:sp>
    </p:spTree>
  </p:cSld>
  <p:clrMapOvr>
    <a:masterClrMapping/>
  </p:clrMapOvr>
</p:sld>
</file>

<file path=ppt/theme/theme1.xml><?xml version="1.0" encoding="utf-8"?>
<a:theme xmlns:a="http://schemas.openxmlformats.org/drawingml/2006/main" name="Generation of '27 by Slidesgo">
  <a:themeElements>
    <a:clrScheme name="Simple Light">
      <a:dk1>
        <a:srgbClr val="000000"/>
      </a:dk1>
      <a:lt1>
        <a:srgbClr val="FFFFFF"/>
      </a:lt1>
      <a:dk2>
        <a:srgbClr val="7F694C"/>
      </a:dk2>
      <a:lt2>
        <a:srgbClr val="E0DAC8"/>
      </a:lt2>
      <a:accent1>
        <a:srgbClr val="E7D8AC"/>
      </a:accent1>
      <a:accent2>
        <a:srgbClr val="BEB296"/>
      </a:accent2>
      <a:accent3>
        <a:srgbClr val="8A7C5C"/>
      </a:accent3>
      <a:accent4>
        <a:srgbClr val="BB9245"/>
      </a:accent4>
      <a:accent5>
        <a:srgbClr val="D8D0B7"/>
      </a:accent5>
      <a:accent6>
        <a:srgbClr val="FFF1C6"/>
      </a:accent6>
      <a:hlink>
        <a:srgbClr val="7F694C"/>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47</TotalTime>
  <Words>300</Words>
  <Application>Microsoft Office PowerPoint</Application>
  <PresentationFormat>On-screen Show (16:9)</PresentationFormat>
  <Paragraphs>38</Paragraphs>
  <Slides>9</Slides>
  <Notes>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Algerian</vt:lpstr>
      <vt:lpstr>Arial</vt:lpstr>
      <vt:lpstr>Libre Baskerville</vt:lpstr>
      <vt:lpstr>Roboto</vt:lpstr>
      <vt:lpstr>Generation of '27 by Slidesgo</vt:lpstr>
      <vt:lpstr>The Importance of Literature in Research</vt:lpstr>
      <vt:lpstr>Introduction</vt:lpstr>
      <vt:lpstr>Introduction  </vt:lpstr>
      <vt:lpstr>Life is reflected through literature. It is a reflection of the society in which it is produced. The word literature is derived from the Latin word 'litaritura,' which means "letter-organized writing."</vt:lpstr>
      <vt:lpstr> </vt:lpstr>
      <vt:lpstr>The importance of literature in research  </vt:lpstr>
      <vt:lpstr>Conclusions</vt:lpstr>
      <vt:lpstr>References  </vt:lpstr>
      <vt:lpstr>Thanks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ALSRAYA</dc:creator>
  <cp:lastModifiedBy>Maher Fattouh</cp:lastModifiedBy>
  <cp:revision>8</cp:revision>
  <dcterms:modified xsi:type="dcterms:W3CDTF">2022-04-09T09:06:04Z</dcterms:modified>
</cp:coreProperties>
</file>