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2" r:id="rId1"/>
  </p:sldMasterIdLst>
  <p:notesMasterIdLst>
    <p:notesMasterId r:id="rId9"/>
  </p:notesMasterIdLst>
  <p:sldIdLst>
    <p:sldId id="256" r:id="rId2"/>
    <p:sldId id="258" r:id="rId3"/>
    <p:sldId id="260" r:id="rId4"/>
    <p:sldId id="262" r:id="rId5"/>
    <p:sldId id="265" r:id="rId6"/>
    <p:sldId id="282" r:id="rId7"/>
    <p:sldId id="270" r:id="rId8"/>
  </p:sldIdLst>
  <p:sldSz cx="9144000" cy="5143500" type="screen16x9"/>
  <p:notesSz cx="6858000" cy="9144000"/>
  <p:embeddedFontLst>
    <p:embeddedFont>
      <p:font typeface="Crete Round" panose="020B0604020202020204" charset="0"/>
      <p:regular r:id="rId10"/>
      <p:italic r:id="rId11"/>
    </p:embeddedFont>
    <p:embeddedFont>
      <p:font typeface="Bebas Neue" panose="020B0604020202020204" charset="0"/>
      <p:regular r:id="rId12"/>
    </p:embeddedFont>
    <p:embeddedFont>
      <p:font typeface="Roboto Slab" panose="020B0604020202020204" charset="0"/>
      <p:regular r:id="rId13"/>
      <p:bold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B06434A-1CB9-4964-A62B-5CD18F3942C5}">
  <a:tblStyle styleId="{CB06434A-1CB9-4964-A62B-5CD18F3942C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 snapToGrid="0" snapToObjects="1">
      <p:cViewPr varScale="1">
        <p:scale>
          <a:sx n="82" d="100"/>
          <a:sy n="82" d="100"/>
        </p:scale>
        <p:origin x="40" y="-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108dede5eb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108dede5eb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108dede5ebb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108dede5ebb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10ce52cee29_0_2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10ce52cee29_0_2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10d4b72e37d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10d4b72e37d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g10ba9b38579_0_5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5" name="Google Shape;595;g10ba9b38579_0_5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9" name="Google Shape;1319;g10ce52cee29_0_3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0" name="Google Shape;1320;g10ce52cee29_0_3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g10ad6db7fc7_0_9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1" name="Google Shape;771;g10ad6db7fc7_0_9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501435" y="1063150"/>
            <a:ext cx="3690900" cy="246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501560" y="3589649"/>
            <a:ext cx="3690900" cy="4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1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 rot="590594">
            <a:off x="7306712" y="3266934"/>
            <a:ext cx="3161519" cy="3369484"/>
          </a:xfrm>
          <a:custGeom>
            <a:avLst/>
            <a:gdLst/>
            <a:ahLst/>
            <a:cxnLst/>
            <a:rect l="l" t="t" r="r" b="b"/>
            <a:pathLst>
              <a:path w="28585" h="30466" extrusionOk="0">
                <a:moveTo>
                  <a:pt x="25026" y="1"/>
                </a:moveTo>
                <a:cubicBezTo>
                  <a:pt x="24926" y="1"/>
                  <a:pt x="24825" y="4"/>
                  <a:pt x="24724" y="8"/>
                </a:cubicBezTo>
                <a:cubicBezTo>
                  <a:pt x="23514" y="58"/>
                  <a:pt x="22321" y="174"/>
                  <a:pt x="21111" y="273"/>
                </a:cubicBezTo>
                <a:cubicBezTo>
                  <a:pt x="18775" y="472"/>
                  <a:pt x="16356" y="572"/>
                  <a:pt x="14052" y="1019"/>
                </a:cubicBezTo>
                <a:cubicBezTo>
                  <a:pt x="11865" y="1433"/>
                  <a:pt x="12379" y="3819"/>
                  <a:pt x="12379" y="5526"/>
                </a:cubicBezTo>
                <a:cubicBezTo>
                  <a:pt x="12395" y="7896"/>
                  <a:pt x="12412" y="10282"/>
                  <a:pt x="12428" y="12652"/>
                </a:cubicBezTo>
                <a:lnTo>
                  <a:pt x="12428" y="14690"/>
                </a:lnTo>
                <a:cubicBezTo>
                  <a:pt x="12428" y="15104"/>
                  <a:pt x="12627" y="16165"/>
                  <a:pt x="12428" y="16529"/>
                </a:cubicBezTo>
                <a:lnTo>
                  <a:pt x="12428" y="16794"/>
                </a:lnTo>
                <a:lnTo>
                  <a:pt x="12362" y="16794"/>
                </a:lnTo>
                <a:cubicBezTo>
                  <a:pt x="12323" y="16833"/>
                  <a:pt x="12202" y="16846"/>
                  <a:pt x="12048" y="16846"/>
                </a:cubicBezTo>
                <a:cubicBezTo>
                  <a:pt x="11742" y="16846"/>
                  <a:pt x="11307" y="16794"/>
                  <a:pt x="11152" y="16794"/>
                </a:cubicBezTo>
                <a:lnTo>
                  <a:pt x="9147" y="16811"/>
                </a:lnTo>
                <a:lnTo>
                  <a:pt x="1127" y="16861"/>
                </a:lnTo>
                <a:cubicBezTo>
                  <a:pt x="547" y="16877"/>
                  <a:pt x="99" y="17325"/>
                  <a:pt x="83" y="17905"/>
                </a:cubicBezTo>
                <a:cubicBezTo>
                  <a:pt x="0" y="21351"/>
                  <a:pt x="116" y="24798"/>
                  <a:pt x="431" y="28228"/>
                </a:cubicBezTo>
                <a:cubicBezTo>
                  <a:pt x="447" y="28394"/>
                  <a:pt x="497" y="28560"/>
                  <a:pt x="580" y="28709"/>
                </a:cubicBezTo>
                <a:cubicBezTo>
                  <a:pt x="580" y="28941"/>
                  <a:pt x="563" y="29189"/>
                  <a:pt x="563" y="29438"/>
                </a:cubicBezTo>
                <a:cubicBezTo>
                  <a:pt x="563" y="30001"/>
                  <a:pt x="1027" y="30465"/>
                  <a:pt x="1591" y="30465"/>
                </a:cubicBezTo>
                <a:lnTo>
                  <a:pt x="27491" y="30051"/>
                </a:lnTo>
                <a:cubicBezTo>
                  <a:pt x="28038" y="30051"/>
                  <a:pt x="28585" y="29587"/>
                  <a:pt x="28552" y="29024"/>
                </a:cubicBezTo>
                <a:lnTo>
                  <a:pt x="27624" y="14690"/>
                </a:lnTo>
                <a:lnTo>
                  <a:pt x="27176" y="7515"/>
                </a:lnTo>
                <a:cubicBezTo>
                  <a:pt x="27094" y="6355"/>
                  <a:pt x="27027" y="5195"/>
                  <a:pt x="26944" y="4035"/>
                </a:cubicBezTo>
                <a:cubicBezTo>
                  <a:pt x="26895" y="3041"/>
                  <a:pt x="27044" y="1715"/>
                  <a:pt x="26613" y="803"/>
                </a:cubicBezTo>
                <a:cubicBezTo>
                  <a:pt x="26311" y="127"/>
                  <a:pt x="25684" y="1"/>
                  <a:pt x="2502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" name="Google Shape;13;p2"/>
          <p:cNvSpPr/>
          <p:nvPr/>
        </p:nvSpPr>
        <p:spPr>
          <a:xfrm>
            <a:off x="-332128" y="-1304664"/>
            <a:ext cx="2512033" cy="2055195"/>
          </a:xfrm>
          <a:custGeom>
            <a:avLst/>
            <a:gdLst/>
            <a:ahLst/>
            <a:cxnLst/>
            <a:rect l="l" t="t" r="r" b="b"/>
            <a:pathLst>
              <a:path w="40401" h="33055" extrusionOk="0">
                <a:moveTo>
                  <a:pt x="7436" y="1"/>
                </a:moveTo>
                <a:cubicBezTo>
                  <a:pt x="7202" y="1"/>
                  <a:pt x="6960" y="95"/>
                  <a:pt x="6744" y="317"/>
                </a:cubicBezTo>
                <a:cubicBezTo>
                  <a:pt x="1955" y="5355"/>
                  <a:pt x="0" y="12762"/>
                  <a:pt x="1624" y="19523"/>
                </a:cubicBezTo>
                <a:cubicBezTo>
                  <a:pt x="2519" y="23202"/>
                  <a:pt x="4441" y="26516"/>
                  <a:pt x="7573" y="28703"/>
                </a:cubicBezTo>
                <a:cubicBezTo>
                  <a:pt x="10920" y="31023"/>
                  <a:pt x="14798" y="32482"/>
                  <a:pt x="18858" y="32929"/>
                </a:cubicBezTo>
                <a:cubicBezTo>
                  <a:pt x="19601" y="33013"/>
                  <a:pt x="20349" y="33054"/>
                  <a:pt x="21096" y="33054"/>
                </a:cubicBezTo>
                <a:cubicBezTo>
                  <a:pt x="27744" y="33054"/>
                  <a:pt x="34359" y="29775"/>
                  <a:pt x="37666" y="23832"/>
                </a:cubicBezTo>
                <a:cubicBezTo>
                  <a:pt x="39555" y="20434"/>
                  <a:pt x="40367" y="16491"/>
                  <a:pt x="40384" y="12613"/>
                </a:cubicBezTo>
                <a:cubicBezTo>
                  <a:pt x="40400" y="9050"/>
                  <a:pt x="39737" y="4874"/>
                  <a:pt x="37219" y="2140"/>
                </a:cubicBezTo>
                <a:cubicBezTo>
                  <a:pt x="36202" y="1036"/>
                  <a:pt x="34710" y="862"/>
                  <a:pt x="33227" y="862"/>
                </a:cubicBezTo>
                <a:cubicBezTo>
                  <a:pt x="32544" y="862"/>
                  <a:pt x="31864" y="899"/>
                  <a:pt x="31233" y="899"/>
                </a:cubicBezTo>
                <a:cubicBezTo>
                  <a:pt x="31156" y="899"/>
                  <a:pt x="31080" y="899"/>
                  <a:pt x="31004" y="897"/>
                </a:cubicBezTo>
                <a:lnTo>
                  <a:pt x="23431" y="748"/>
                </a:lnTo>
                <a:lnTo>
                  <a:pt x="8269" y="450"/>
                </a:lnTo>
                <a:cubicBezTo>
                  <a:pt x="8067" y="181"/>
                  <a:pt x="7759" y="1"/>
                  <a:pt x="743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" name="Google Shape;14;p2"/>
          <p:cNvSpPr/>
          <p:nvPr/>
        </p:nvSpPr>
        <p:spPr>
          <a:xfrm>
            <a:off x="-797525" y="2016700"/>
            <a:ext cx="1758312" cy="1553698"/>
          </a:xfrm>
          <a:custGeom>
            <a:avLst/>
            <a:gdLst/>
            <a:ahLst/>
            <a:cxnLst/>
            <a:rect l="l" t="t" r="r" b="b"/>
            <a:pathLst>
              <a:path w="51454" h="45463" extrusionOk="0">
                <a:moveTo>
                  <a:pt x="18743" y="1"/>
                </a:moveTo>
                <a:cubicBezTo>
                  <a:pt x="17752" y="1"/>
                  <a:pt x="16763" y="15"/>
                  <a:pt x="15776" y="39"/>
                </a:cubicBezTo>
                <a:cubicBezTo>
                  <a:pt x="10805" y="155"/>
                  <a:pt x="5850" y="619"/>
                  <a:pt x="929" y="1414"/>
                </a:cubicBezTo>
                <a:cubicBezTo>
                  <a:pt x="1" y="1563"/>
                  <a:pt x="17" y="2590"/>
                  <a:pt x="547" y="3121"/>
                </a:cubicBezTo>
                <a:cubicBezTo>
                  <a:pt x="929" y="7595"/>
                  <a:pt x="1243" y="12069"/>
                  <a:pt x="1475" y="16543"/>
                </a:cubicBezTo>
                <a:cubicBezTo>
                  <a:pt x="1520" y="17196"/>
                  <a:pt x="1989" y="17570"/>
                  <a:pt x="2574" y="17570"/>
                </a:cubicBezTo>
                <a:cubicBezTo>
                  <a:pt x="2643" y="17570"/>
                  <a:pt x="2713" y="17564"/>
                  <a:pt x="2784" y="17554"/>
                </a:cubicBezTo>
                <a:cubicBezTo>
                  <a:pt x="7275" y="16858"/>
                  <a:pt x="11783" y="16228"/>
                  <a:pt x="16323" y="16112"/>
                </a:cubicBezTo>
                <a:cubicBezTo>
                  <a:pt x="17030" y="16095"/>
                  <a:pt x="17756" y="16079"/>
                  <a:pt x="18492" y="16079"/>
                </a:cubicBezTo>
                <a:cubicBezTo>
                  <a:pt x="21898" y="16079"/>
                  <a:pt x="25505" y="16413"/>
                  <a:pt x="28271" y="18416"/>
                </a:cubicBezTo>
                <a:cubicBezTo>
                  <a:pt x="29779" y="19526"/>
                  <a:pt x="30939" y="21166"/>
                  <a:pt x="31104" y="23056"/>
                </a:cubicBezTo>
                <a:cubicBezTo>
                  <a:pt x="31303" y="25110"/>
                  <a:pt x="30226" y="26734"/>
                  <a:pt x="28619" y="27894"/>
                </a:cubicBezTo>
                <a:cubicBezTo>
                  <a:pt x="25553" y="30131"/>
                  <a:pt x="21642" y="30744"/>
                  <a:pt x="17947" y="30844"/>
                </a:cubicBezTo>
                <a:cubicBezTo>
                  <a:pt x="17430" y="30858"/>
                  <a:pt x="16913" y="30864"/>
                  <a:pt x="16396" y="30864"/>
                </a:cubicBezTo>
                <a:cubicBezTo>
                  <a:pt x="14199" y="30864"/>
                  <a:pt x="12007" y="30761"/>
                  <a:pt x="9819" y="30761"/>
                </a:cubicBezTo>
                <a:cubicBezTo>
                  <a:pt x="7660" y="30761"/>
                  <a:pt x="5504" y="30861"/>
                  <a:pt x="3348" y="31258"/>
                </a:cubicBezTo>
                <a:cubicBezTo>
                  <a:pt x="2900" y="31341"/>
                  <a:pt x="2602" y="31822"/>
                  <a:pt x="2602" y="32252"/>
                </a:cubicBezTo>
                <a:lnTo>
                  <a:pt x="2254" y="43189"/>
                </a:lnTo>
                <a:cubicBezTo>
                  <a:pt x="2224" y="43860"/>
                  <a:pt x="2731" y="44196"/>
                  <a:pt x="3244" y="44196"/>
                </a:cubicBezTo>
                <a:cubicBezTo>
                  <a:pt x="3301" y="44196"/>
                  <a:pt x="3358" y="44192"/>
                  <a:pt x="3414" y="44183"/>
                </a:cubicBezTo>
                <a:cubicBezTo>
                  <a:pt x="3464" y="44200"/>
                  <a:pt x="3497" y="44200"/>
                  <a:pt x="3547" y="44217"/>
                </a:cubicBezTo>
                <a:cubicBezTo>
                  <a:pt x="8278" y="44933"/>
                  <a:pt x="13084" y="45462"/>
                  <a:pt x="17880" y="45462"/>
                </a:cubicBezTo>
                <a:cubicBezTo>
                  <a:pt x="21297" y="45462"/>
                  <a:pt x="24710" y="45193"/>
                  <a:pt x="28088" y="44531"/>
                </a:cubicBezTo>
                <a:cubicBezTo>
                  <a:pt x="35512" y="43057"/>
                  <a:pt x="42588" y="39610"/>
                  <a:pt x="46830" y="33114"/>
                </a:cubicBezTo>
                <a:cubicBezTo>
                  <a:pt x="50807" y="27033"/>
                  <a:pt x="51453" y="19161"/>
                  <a:pt x="48189" y="12632"/>
                </a:cubicBezTo>
                <a:cubicBezTo>
                  <a:pt x="44759" y="5772"/>
                  <a:pt x="37401" y="2143"/>
                  <a:pt x="30160" y="867"/>
                </a:cubicBezTo>
                <a:cubicBezTo>
                  <a:pt x="26397" y="209"/>
                  <a:pt x="22561" y="1"/>
                  <a:pt x="1874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" name="Google Shape;15;p2"/>
          <p:cNvSpPr/>
          <p:nvPr/>
        </p:nvSpPr>
        <p:spPr>
          <a:xfrm rot="5400000">
            <a:off x="5432407" y="-1300083"/>
            <a:ext cx="1456632" cy="1725903"/>
          </a:xfrm>
          <a:custGeom>
            <a:avLst/>
            <a:gdLst/>
            <a:ahLst/>
            <a:cxnLst/>
            <a:rect l="l" t="t" r="r" b="b"/>
            <a:pathLst>
              <a:path w="52624" h="62352" extrusionOk="0">
                <a:moveTo>
                  <a:pt x="7937" y="0"/>
                </a:moveTo>
                <a:cubicBezTo>
                  <a:pt x="7417" y="0"/>
                  <a:pt x="6871" y="336"/>
                  <a:pt x="6822" y="1001"/>
                </a:cubicBezTo>
                <a:cubicBezTo>
                  <a:pt x="6722" y="2426"/>
                  <a:pt x="6623" y="3867"/>
                  <a:pt x="6523" y="5309"/>
                </a:cubicBezTo>
                <a:cubicBezTo>
                  <a:pt x="4916" y="5127"/>
                  <a:pt x="3308" y="4928"/>
                  <a:pt x="1701" y="4712"/>
                </a:cubicBezTo>
                <a:cubicBezTo>
                  <a:pt x="1634" y="4703"/>
                  <a:pt x="1569" y="4698"/>
                  <a:pt x="1505" y="4698"/>
                </a:cubicBezTo>
                <a:cubicBezTo>
                  <a:pt x="477" y="4698"/>
                  <a:pt x="0" y="5915"/>
                  <a:pt x="906" y="6602"/>
                </a:cubicBezTo>
                <a:cubicBezTo>
                  <a:pt x="1154" y="6784"/>
                  <a:pt x="1386" y="6950"/>
                  <a:pt x="1618" y="7132"/>
                </a:cubicBezTo>
                <a:cubicBezTo>
                  <a:pt x="1779" y="7266"/>
                  <a:pt x="1969" y="7329"/>
                  <a:pt x="2156" y="7329"/>
                </a:cubicBezTo>
                <a:cubicBezTo>
                  <a:pt x="2433" y="7329"/>
                  <a:pt x="2703" y="7190"/>
                  <a:pt x="2861" y="6933"/>
                </a:cubicBezTo>
                <a:cubicBezTo>
                  <a:pt x="4038" y="7082"/>
                  <a:pt x="5214" y="7231"/>
                  <a:pt x="6391" y="7347"/>
                </a:cubicBezTo>
                <a:cubicBezTo>
                  <a:pt x="5512" y="20670"/>
                  <a:pt x="4916" y="33993"/>
                  <a:pt x="4584" y="47349"/>
                </a:cubicBezTo>
                <a:cubicBezTo>
                  <a:pt x="4485" y="51608"/>
                  <a:pt x="4071" y="56066"/>
                  <a:pt x="4634" y="60308"/>
                </a:cubicBezTo>
                <a:cubicBezTo>
                  <a:pt x="4699" y="60823"/>
                  <a:pt x="5028" y="61353"/>
                  <a:pt x="5624" y="61353"/>
                </a:cubicBezTo>
                <a:cubicBezTo>
                  <a:pt x="5642" y="61353"/>
                  <a:pt x="5660" y="61353"/>
                  <a:pt x="5678" y="61352"/>
                </a:cubicBezTo>
                <a:cubicBezTo>
                  <a:pt x="11138" y="61025"/>
                  <a:pt x="16606" y="60862"/>
                  <a:pt x="22076" y="60862"/>
                </a:cubicBezTo>
                <a:cubicBezTo>
                  <a:pt x="31596" y="60862"/>
                  <a:pt x="41119" y="61357"/>
                  <a:pt x="50602" y="62346"/>
                </a:cubicBezTo>
                <a:cubicBezTo>
                  <a:pt x="50633" y="62350"/>
                  <a:pt x="50663" y="62351"/>
                  <a:pt x="50693" y="62351"/>
                </a:cubicBezTo>
                <a:cubicBezTo>
                  <a:pt x="51225" y="62351"/>
                  <a:pt x="51598" y="61805"/>
                  <a:pt x="51629" y="61319"/>
                </a:cubicBezTo>
                <a:cubicBezTo>
                  <a:pt x="52508" y="46803"/>
                  <a:pt x="52624" y="32237"/>
                  <a:pt x="51961" y="17704"/>
                </a:cubicBezTo>
                <a:cubicBezTo>
                  <a:pt x="51779" y="13594"/>
                  <a:pt x="51530" y="9485"/>
                  <a:pt x="51215" y="5392"/>
                </a:cubicBezTo>
                <a:cubicBezTo>
                  <a:pt x="51184" y="4905"/>
                  <a:pt x="50809" y="4343"/>
                  <a:pt x="50262" y="4343"/>
                </a:cubicBezTo>
                <a:cubicBezTo>
                  <a:pt x="50232" y="4343"/>
                  <a:pt x="50202" y="4345"/>
                  <a:pt x="50171" y="4348"/>
                </a:cubicBezTo>
                <a:cubicBezTo>
                  <a:pt x="41030" y="5393"/>
                  <a:pt x="31794" y="6109"/>
                  <a:pt x="22574" y="6109"/>
                </a:cubicBezTo>
                <a:cubicBezTo>
                  <a:pt x="17905" y="6109"/>
                  <a:pt x="13240" y="5926"/>
                  <a:pt x="8595" y="5508"/>
                </a:cubicBezTo>
                <a:cubicBezTo>
                  <a:pt x="8694" y="4000"/>
                  <a:pt x="8793" y="2492"/>
                  <a:pt x="8893" y="1001"/>
                </a:cubicBezTo>
                <a:cubicBezTo>
                  <a:pt x="8942" y="332"/>
                  <a:pt x="8453" y="0"/>
                  <a:pt x="793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" name="Google Shape;16;p2"/>
          <p:cNvSpPr/>
          <p:nvPr/>
        </p:nvSpPr>
        <p:spPr>
          <a:xfrm>
            <a:off x="-639133" y="1280622"/>
            <a:ext cx="883853" cy="1200072"/>
          </a:xfrm>
          <a:custGeom>
            <a:avLst/>
            <a:gdLst/>
            <a:ahLst/>
            <a:cxnLst/>
            <a:rect l="l" t="t" r="r" b="b"/>
            <a:pathLst>
              <a:path w="23582" h="32019" extrusionOk="0">
                <a:moveTo>
                  <a:pt x="1443" y="0"/>
                </a:moveTo>
                <a:cubicBezTo>
                  <a:pt x="878" y="0"/>
                  <a:pt x="414" y="425"/>
                  <a:pt x="382" y="978"/>
                </a:cubicBezTo>
                <a:cubicBezTo>
                  <a:pt x="100" y="7441"/>
                  <a:pt x="117" y="26978"/>
                  <a:pt x="1" y="30309"/>
                </a:cubicBezTo>
                <a:cubicBezTo>
                  <a:pt x="1" y="30773"/>
                  <a:pt x="282" y="31187"/>
                  <a:pt x="730" y="31336"/>
                </a:cubicBezTo>
                <a:cubicBezTo>
                  <a:pt x="2337" y="31798"/>
                  <a:pt x="3906" y="32019"/>
                  <a:pt x="5425" y="32019"/>
                </a:cubicBezTo>
                <a:cubicBezTo>
                  <a:pt x="11204" y="32019"/>
                  <a:pt x="16269" y="28830"/>
                  <a:pt x="20035" y="23647"/>
                </a:cubicBezTo>
                <a:cubicBezTo>
                  <a:pt x="23581" y="18759"/>
                  <a:pt x="23532" y="13754"/>
                  <a:pt x="20367" y="9479"/>
                </a:cubicBezTo>
                <a:cubicBezTo>
                  <a:pt x="15196" y="2503"/>
                  <a:pt x="8817" y="581"/>
                  <a:pt x="1476" y="1"/>
                </a:cubicBezTo>
                <a:cubicBezTo>
                  <a:pt x="1465" y="0"/>
                  <a:pt x="1454" y="0"/>
                  <a:pt x="144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" name="Google Shape;17;p2"/>
          <p:cNvSpPr/>
          <p:nvPr/>
        </p:nvSpPr>
        <p:spPr>
          <a:xfrm>
            <a:off x="2946941" y="4586405"/>
            <a:ext cx="2549830" cy="1944062"/>
          </a:xfrm>
          <a:custGeom>
            <a:avLst/>
            <a:gdLst/>
            <a:ahLst/>
            <a:cxnLst/>
            <a:rect l="l" t="t" r="r" b="b"/>
            <a:pathLst>
              <a:path w="56707" h="43235" extrusionOk="0">
                <a:moveTo>
                  <a:pt x="14061" y="1"/>
                </a:moveTo>
                <a:cubicBezTo>
                  <a:pt x="12530" y="1"/>
                  <a:pt x="10976" y="454"/>
                  <a:pt x="9513" y="1384"/>
                </a:cubicBezTo>
                <a:cubicBezTo>
                  <a:pt x="3182" y="5443"/>
                  <a:pt x="995" y="14524"/>
                  <a:pt x="465" y="21501"/>
                </a:cubicBezTo>
                <a:cubicBezTo>
                  <a:pt x="1" y="27582"/>
                  <a:pt x="200" y="33730"/>
                  <a:pt x="150" y="39811"/>
                </a:cubicBezTo>
                <a:cubicBezTo>
                  <a:pt x="167" y="40441"/>
                  <a:pt x="680" y="40955"/>
                  <a:pt x="1327" y="40971"/>
                </a:cubicBezTo>
                <a:cubicBezTo>
                  <a:pt x="7957" y="40686"/>
                  <a:pt x="14592" y="40543"/>
                  <a:pt x="21228" y="40543"/>
                </a:cubicBezTo>
                <a:cubicBezTo>
                  <a:pt x="31543" y="40543"/>
                  <a:pt x="41861" y="40889"/>
                  <a:pt x="52166" y="41585"/>
                </a:cubicBezTo>
                <a:cubicBezTo>
                  <a:pt x="52150" y="41651"/>
                  <a:pt x="52133" y="41717"/>
                  <a:pt x="52117" y="41783"/>
                </a:cubicBezTo>
                <a:cubicBezTo>
                  <a:pt x="51937" y="42662"/>
                  <a:pt x="52678" y="43234"/>
                  <a:pt x="53361" y="43234"/>
                </a:cubicBezTo>
                <a:cubicBezTo>
                  <a:pt x="53811" y="43234"/>
                  <a:pt x="54235" y="42986"/>
                  <a:pt x="54354" y="42413"/>
                </a:cubicBezTo>
                <a:cubicBezTo>
                  <a:pt x="55447" y="37276"/>
                  <a:pt x="56143" y="32073"/>
                  <a:pt x="56425" y="26853"/>
                </a:cubicBezTo>
                <a:cubicBezTo>
                  <a:pt x="56690" y="22097"/>
                  <a:pt x="56707" y="17093"/>
                  <a:pt x="54901" y="12602"/>
                </a:cubicBezTo>
                <a:cubicBezTo>
                  <a:pt x="53007" y="7853"/>
                  <a:pt x="48366" y="3144"/>
                  <a:pt x="42947" y="3144"/>
                </a:cubicBezTo>
                <a:cubicBezTo>
                  <a:pt x="42296" y="3144"/>
                  <a:pt x="41634" y="3212"/>
                  <a:pt x="40964" y="3356"/>
                </a:cubicBezTo>
                <a:cubicBezTo>
                  <a:pt x="34932" y="4648"/>
                  <a:pt x="32480" y="11807"/>
                  <a:pt x="31983" y="17209"/>
                </a:cubicBezTo>
                <a:lnTo>
                  <a:pt x="24791" y="17822"/>
                </a:lnTo>
                <a:cubicBezTo>
                  <a:pt x="24625" y="9686"/>
                  <a:pt x="22769" y="5013"/>
                  <a:pt x="19671" y="2245"/>
                </a:cubicBezTo>
                <a:cubicBezTo>
                  <a:pt x="18004" y="766"/>
                  <a:pt x="16051" y="1"/>
                  <a:pt x="1406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" name="Google Shape;18;p2"/>
          <p:cNvSpPr/>
          <p:nvPr/>
        </p:nvSpPr>
        <p:spPr>
          <a:xfrm>
            <a:off x="-1017267" y="-602683"/>
            <a:ext cx="2805320" cy="1255187"/>
          </a:xfrm>
          <a:custGeom>
            <a:avLst/>
            <a:gdLst/>
            <a:ahLst/>
            <a:cxnLst/>
            <a:rect l="l" t="t" r="r" b="b"/>
            <a:pathLst>
              <a:path w="69280" h="30998" extrusionOk="0">
                <a:moveTo>
                  <a:pt x="59595" y="0"/>
                </a:moveTo>
                <a:cubicBezTo>
                  <a:pt x="53916" y="0"/>
                  <a:pt x="48230" y="635"/>
                  <a:pt x="42551" y="1117"/>
                </a:cubicBezTo>
                <a:cubicBezTo>
                  <a:pt x="33801" y="1863"/>
                  <a:pt x="25019" y="2360"/>
                  <a:pt x="16219" y="2642"/>
                </a:cubicBezTo>
                <a:cubicBezTo>
                  <a:pt x="11265" y="2791"/>
                  <a:pt x="6310" y="2874"/>
                  <a:pt x="1372" y="2874"/>
                </a:cubicBezTo>
                <a:cubicBezTo>
                  <a:pt x="1365" y="2874"/>
                  <a:pt x="1359" y="2873"/>
                  <a:pt x="1353" y="2873"/>
                </a:cubicBezTo>
                <a:cubicBezTo>
                  <a:pt x="647" y="2873"/>
                  <a:pt x="1" y="3774"/>
                  <a:pt x="477" y="4415"/>
                </a:cubicBezTo>
                <a:cubicBezTo>
                  <a:pt x="7255" y="13313"/>
                  <a:pt x="14198" y="22063"/>
                  <a:pt x="21290" y="30696"/>
                </a:cubicBezTo>
                <a:cubicBezTo>
                  <a:pt x="21466" y="30901"/>
                  <a:pt x="21745" y="30997"/>
                  <a:pt x="22020" y="30997"/>
                </a:cubicBezTo>
                <a:cubicBezTo>
                  <a:pt x="22211" y="30997"/>
                  <a:pt x="22400" y="30950"/>
                  <a:pt x="22550" y="30862"/>
                </a:cubicBezTo>
                <a:lnTo>
                  <a:pt x="61790" y="7696"/>
                </a:lnTo>
                <a:lnTo>
                  <a:pt x="64623" y="6006"/>
                </a:lnTo>
                <a:cubicBezTo>
                  <a:pt x="65270" y="5624"/>
                  <a:pt x="66214" y="5260"/>
                  <a:pt x="66628" y="4581"/>
                </a:cubicBezTo>
                <a:cubicBezTo>
                  <a:pt x="66777" y="4332"/>
                  <a:pt x="66844" y="4034"/>
                  <a:pt x="66811" y="3735"/>
                </a:cubicBezTo>
                <a:cubicBezTo>
                  <a:pt x="67391" y="3321"/>
                  <a:pt x="67971" y="2907"/>
                  <a:pt x="68551" y="2493"/>
                </a:cubicBezTo>
                <a:cubicBezTo>
                  <a:pt x="69180" y="2029"/>
                  <a:pt x="69280" y="736"/>
                  <a:pt x="68302" y="603"/>
                </a:cubicBezTo>
                <a:cubicBezTo>
                  <a:pt x="65403" y="166"/>
                  <a:pt x="62500" y="0"/>
                  <a:pt x="5959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" name="Google Shape;19;p2"/>
          <p:cNvSpPr/>
          <p:nvPr/>
        </p:nvSpPr>
        <p:spPr>
          <a:xfrm rot="-2700000">
            <a:off x="518003" y="4369513"/>
            <a:ext cx="1000371" cy="1985283"/>
          </a:xfrm>
          <a:custGeom>
            <a:avLst/>
            <a:gdLst/>
            <a:ahLst/>
            <a:cxnLst/>
            <a:rect l="l" t="t" r="r" b="b"/>
            <a:pathLst>
              <a:path w="18378" h="36472" extrusionOk="0">
                <a:moveTo>
                  <a:pt x="10986" y="1"/>
                </a:moveTo>
                <a:cubicBezTo>
                  <a:pt x="10754" y="1"/>
                  <a:pt x="10515" y="72"/>
                  <a:pt x="10307" y="211"/>
                </a:cubicBezTo>
                <a:cubicBezTo>
                  <a:pt x="7192" y="2282"/>
                  <a:pt x="4010" y="4271"/>
                  <a:pt x="796" y="6176"/>
                </a:cubicBezTo>
                <a:cubicBezTo>
                  <a:pt x="182" y="6541"/>
                  <a:pt x="0" y="7154"/>
                  <a:pt x="398" y="7767"/>
                </a:cubicBezTo>
                <a:cubicBezTo>
                  <a:pt x="713" y="8248"/>
                  <a:pt x="1028" y="8728"/>
                  <a:pt x="1293" y="9225"/>
                </a:cubicBezTo>
                <a:cubicBezTo>
                  <a:pt x="1309" y="9358"/>
                  <a:pt x="1342" y="9491"/>
                  <a:pt x="1409" y="9607"/>
                </a:cubicBezTo>
                <a:cubicBezTo>
                  <a:pt x="4922" y="16252"/>
                  <a:pt x="5701" y="24023"/>
                  <a:pt x="3563" y="31232"/>
                </a:cubicBezTo>
                <a:cubicBezTo>
                  <a:pt x="3381" y="31762"/>
                  <a:pt x="3629" y="32358"/>
                  <a:pt x="4143" y="32574"/>
                </a:cubicBezTo>
                <a:lnTo>
                  <a:pt x="12909" y="36402"/>
                </a:lnTo>
                <a:cubicBezTo>
                  <a:pt x="13032" y="36449"/>
                  <a:pt x="13161" y="36472"/>
                  <a:pt x="13289" y="36472"/>
                </a:cubicBezTo>
                <a:cubicBezTo>
                  <a:pt x="13612" y="36472"/>
                  <a:pt x="13929" y="36326"/>
                  <a:pt x="14119" y="36054"/>
                </a:cubicBezTo>
                <a:cubicBezTo>
                  <a:pt x="17251" y="31182"/>
                  <a:pt x="18377" y="25399"/>
                  <a:pt x="18029" y="19682"/>
                </a:cubicBezTo>
                <a:cubicBezTo>
                  <a:pt x="17797" y="16500"/>
                  <a:pt x="17217" y="13368"/>
                  <a:pt x="16289" y="10336"/>
                </a:cubicBezTo>
                <a:cubicBezTo>
                  <a:pt x="15428" y="7436"/>
                  <a:pt x="14483" y="4403"/>
                  <a:pt x="12611" y="1984"/>
                </a:cubicBezTo>
                <a:cubicBezTo>
                  <a:pt x="12561" y="1918"/>
                  <a:pt x="12495" y="1851"/>
                  <a:pt x="12412" y="1818"/>
                </a:cubicBezTo>
                <a:cubicBezTo>
                  <a:pt x="12246" y="1404"/>
                  <a:pt x="12080" y="1006"/>
                  <a:pt x="11898" y="592"/>
                </a:cubicBezTo>
                <a:cubicBezTo>
                  <a:pt x="11724" y="191"/>
                  <a:pt x="11364" y="1"/>
                  <a:pt x="1098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" name="Google Shape;20;p2"/>
          <p:cNvSpPr/>
          <p:nvPr/>
        </p:nvSpPr>
        <p:spPr>
          <a:xfrm rot="-9352694">
            <a:off x="8770736" y="809473"/>
            <a:ext cx="1059678" cy="1364415"/>
          </a:xfrm>
          <a:custGeom>
            <a:avLst/>
            <a:gdLst/>
            <a:ahLst/>
            <a:cxnLst/>
            <a:rect l="l" t="t" r="r" b="b"/>
            <a:pathLst>
              <a:path w="24957" h="32134" extrusionOk="0">
                <a:moveTo>
                  <a:pt x="21809" y="1"/>
                </a:moveTo>
                <a:cubicBezTo>
                  <a:pt x="21721" y="1"/>
                  <a:pt x="21632" y="12"/>
                  <a:pt x="21543" y="36"/>
                </a:cubicBezTo>
                <a:cubicBezTo>
                  <a:pt x="15263" y="1892"/>
                  <a:pt x="9778" y="5786"/>
                  <a:pt x="5950" y="11089"/>
                </a:cubicBezTo>
                <a:cubicBezTo>
                  <a:pt x="1840" y="16823"/>
                  <a:pt x="1" y="24097"/>
                  <a:pt x="763" y="31107"/>
                </a:cubicBezTo>
                <a:cubicBezTo>
                  <a:pt x="835" y="31695"/>
                  <a:pt x="1229" y="32134"/>
                  <a:pt x="1796" y="32134"/>
                </a:cubicBezTo>
                <a:cubicBezTo>
                  <a:pt x="1884" y="32134"/>
                  <a:pt x="1976" y="32123"/>
                  <a:pt x="2072" y="32101"/>
                </a:cubicBezTo>
                <a:cubicBezTo>
                  <a:pt x="4773" y="31471"/>
                  <a:pt x="7458" y="31007"/>
                  <a:pt x="10192" y="30543"/>
                </a:cubicBezTo>
                <a:cubicBezTo>
                  <a:pt x="10540" y="30494"/>
                  <a:pt x="10904" y="30394"/>
                  <a:pt x="11219" y="30212"/>
                </a:cubicBezTo>
                <a:cubicBezTo>
                  <a:pt x="11667" y="29930"/>
                  <a:pt x="11865" y="29085"/>
                  <a:pt x="11832" y="28571"/>
                </a:cubicBezTo>
                <a:cubicBezTo>
                  <a:pt x="11219" y="20452"/>
                  <a:pt x="16340" y="13011"/>
                  <a:pt x="24145" y="10691"/>
                </a:cubicBezTo>
                <a:cubicBezTo>
                  <a:pt x="24526" y="10575"/>
                  <a:pt x="24957" y="10145"/>
                  <a:pt x="24907" y="9697"/>
                </a:cubicBezTo>
                <a:cubicBezTo>
                  <a:pt x="24509" y="6648"/>
                  <a:pt x="23813" y="3649"/>
                  <a:pt x="22819" y="765"/>
                </a:cubicBezTo>
                <a:cubicBezTo>
                  <a:pt x="22680" y="307"/>
                  <a:pt x="22262" y="1"/>
                  <a:pt x="21809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" name="Google Shape;21;p2"/>
          <p:cNvSpPr/>
          <p:nvPr/>
        </p:nvSpPr>
        <p:spPr>
          <a:xfrm rot="346474">
            <a:off x="7930466" y="-992261"/>
            <a:ext cx="2214506" cy="1811849"/>
          </a:xfrm>
          <a:custGeom>
            <a:avLst/>
            <a:gdLst/>
            <a:ahLst/>
            <a:cxnLst/>
            <a:rect l="l" t="t" r="r" b="b"/>
            <a:pathLst>
              <a:path w="40401" h="33055" extrusionOk="0">
                <a:moveTo>
                  <a:pt x="7436" y="1"/>
                </a:moveTo>
                <a:cubicBezTo>
                  <a:pt x="7202" y="1"/>
                  <a:pt x="6960" y="95"/>
                  <a:pt x="6744" y="317"/>
                </a:cubicBezTo>
                <a:cubicBezTo>
                  <a:pt x="1955" y="5355"/>
                  <a:pt x="0" y="12762"/>
                  <a:pt x="1624" y="19523"/>
                </a:cubicBezTo>
                <a:cubicBezTo>
                  <a:pt x="2519" y="23202"/>
                  <a:pt x="4441" y="26516"/>
                  <a:pt x="7573" y="28703"/>
                </a:cubicBezTo>
                <a:cubicBezTo>
                  <a:pt x="10920" y="31023"/>
                  <a:pt x="14798" y="32482"/>
                  <a:pt x="18858" y="32929"/>
                </a:cubicBezTo>
                <a:cubicBezTo>
                  <a:pt x="19601" y="33013"/>
                  <a:pt x="20349" y="33054"/>
                  <a:pt x="21096" y="33054"/>
                </a:cubicBezTo>
                <a:cubicBezTo>
                  <a:pt x="27744" y="33054"/>
                  <a:pt x="34359" y="29775"/>
                  <a:pt x="37666" y="23832"/>
                </a:cubicBezTo>
                <a:cubicBezTo>
                  <a:pt x="39555" y="20434"/>
                  <a:pt x="40367" y="16491"/>
                  <a:pt x="40384" y="12613"/>
                </a:cubicBezTo>
                <a:cubicBezTo>
                  <a:pt x="40400" y="9050"/>
                  <a:pt x="39737" y="4874"/>
                  <a:pt x="37219" y="2140"/>
                </a:cubicBezTo>
                <a:cubicBezTo>
                  <a:pt x="36202" y="1036"/>
                  <a:pt x="34710" y="862"/>
                  <a:pt x="33227" y="862"/>
                </a:cubicBezTo>
                <a:cubicBezTo>
                  <a:pt x="32544" y="862"/>
                  <a:pt x="31864" y="899"/>
                  <a:pt x="31233" y="899"/>
                </a:cubicBezTo>
                <a:cubicBezTo>
                  <a:pt x="31156" y="899"/>
                  <a:pt x="31080" y="899"/>
                  <a:pt x="31004" y="897"/>
                </a:cubicBezTo>
                <a:lnTo>
                  <a:pt x="23431" y="748"/>
                </a:lnTo>
                <a:lnTo>
                  <a:pt x="8269" y="450"/>
                </a:lnTo>
                <a:cubicBezTo>
                  <a:pt x="8067" y="181"/>
                  <a:pt x="7759" y="1"/>
                  <a:pt x="743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" name="Google Shape;22;p2"/>
          <p:cNvSpPr/>
          <p:nvPr/>
        </p:nvSpPr>
        <p:spPr>
          <a:xfrm>
            <a:off x="2717415" y="4351335"/>
            <a:ext cx="1572202" cy="1937202"/>
          </a:xfrm>
          <a:custGeom>
            <a:avLst/>
            <a:gdLst/>
            <a:ahLst/>
            <a:cxnLst/>
            <a:rect l="l" t="t" r="r" b="b"/>
            <a:pathLst>
              <a:path w="38827" h="47841" fill="none" extrusionOk="0">
                <a:moveTo>
                  <a:pt x="863" y="42257"/>
                </a:moveTo>
                <a:cubicBezTo>
                  <a:pt x="432" y="35545"/>
                  <a:pt x="1" y="28768"/>
                  <a:pt x="1244" y="22156"/>
                </a:cubicBezTo>
                <a:cubicBezTo>
                  <a:pt x="2470" y="15544"/>
                  <a:pt x="5536" y="9048"/>
                  <a:pt x="10921" y="5022"/>
                </a:cubicBezTo>
                <a:cubicBezTo>
                  <a:pt x="16290" y="995"/>
                  <a:pt x="24195" y="1"/>
                  <a:pt x="29746" y="3779"/>
                </a:cubicBezTo>
                <a:cubicBezTo>
                  <a:pt x="32629" y="5734"/>
                  <a:pt x="34684" y="8767"/>
                  <a:pt x="35927" y="12015"/>
                </a:cubicBezTo>
                <a:cubicBezTo>
                  <a:pt x="37186" y="15279"/>
                  <a:pt x="37716" y="18759"/>
                  <a:pt x="38031" y="22239"/>
                </a:cubicBezTo>
                <a:cubicBezTo>
                  <a:pt x="38827" y="30773"/>
                  <a:pt x="38479" y="39390"/>
                  <a:pt x="36971" y="47841"/>
                </a:cubicBezTo>
              </a:path>
            </a:pathLst>
          </a:custGeom>
          <a:noFill/>
          <a:ln w="15750" cap="flat" cmpd="sng">
            <a:solidFill>
              <a:schemeClr val="dk1"/>
            </a:solidFill>
            <a:prstDash val="solid"/>
            <a:miter lim="1657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" name="Google Shape;23;p2"/>
          <p:cNvSpPr/>
          <p:nvPr/>
        </p:nvSpPr>
        <p:spPr>
          <a:xfrm>
            <a:off x="-1427087" y="-943702"/>
            <a:ext cx="2549813" cy="3777059"/>
          </a:xfrm>
          <a:custGeom>
            <a:avLst/>
            <a:gdLst/>
            <a:ahLst/>
            <a:cxnLst/>
            <a:rect l="l" t="t" r="r" b="b"/>
            <a:pathLst>
              <a:path w="62970" h="93278" fill="none" extrusionOk="0">
                <a:moveTo>
                  <a:pt x="40384" y="0"/>
                </a:moveTo>
                <a:cubicBezTo>
                  <a:pt x="37152" y="6612"/>
                  <a:pt x="38296" y="15096"/>
                  <a:pt x="43151" y="20614"/>
                </a:cubicBezTo>
                <a:cubicBezTo>
                  <a:pt x="45836" y="23663"/>
                  <a:pt x="49415" y="25751"/>
                  <a:pt x="52795" y="28038"/>
                </a:cubicBezTo>
                <a:cubicBezTo>
                  <a:pt x="56159" y="30308"/>
                  <a:pt x="59490" y="32960"/>
                  <a:pt x="61230" y="36638"/>
                </a:cubicBezTo>
                <a:cubicBezTo>
                  <a:pt x="62970" y="40301"/>
                  <a:pt x="62688" y="45255"/>
                  <a:pt x="59540" y="47840"/>
                </a:cubicBezTo>
                <a:cubicBezTo>
                  <a:pt x="56242" y="50558"/>
                  <a:pt x="51304" y="49845"/>
                  <a:pt x="47459" y="51685"/>
                </a:cubicBezTo>
                <a:cubicBezTo>
                  <a:pt x="46001" y="52364"/>
                  <a:pt x="44626" y="53624"/>
                  <a:pt x="44576" y="55214"/>
                </a:cubicBezTo>
                <a:cubicBezTo>
                  <a:pt x="44543" y="56225"/>
                  <a:pt x="45024" y="57153"/>
                  <a:pt x="45554" y="58015"/>
                </a:cubicBezTo>
                <a:cubicBezTo>
                  <a:pt x="48023" y="62091"/>
                  <a:pt x="51503" y="65754"/>
                  <a:pt x="52431" y="70427"/>
                </a:cubicBezTo>
                <a:cubicBezTo>
                  <a:pt x="53674" y="76607"/>
                  <a:pt x="49945" y="82971"/>
                  <a:pt x="44742" y="86517"/>
                </a:cubicBezTo>
                <a:cubicBezTo>
                  <a:pt x="39555" y="90063"/>
                  <a:pt x="33126" y="91306"/>
                  <a:pt x="26862" y="92052"/>
                </a:cubicBezTo>
                <a:cubicBezTo>
                  <a:pt x="17947" y="93095"/>
                  <a:pt x="8965" y="93278"/>
                  <a:pt x="0" y="92598"/>
                </a:cubicBezTo>
              </a:path>
            </a:pathLst>
          </a:custGeom>
          <a:noFill/>
          <a:ln w="15750" cap="flat" cmpd="sng">
            <a:solidFill>
              <a:schemeClr val="dk1"/>
            </a:solidFill>
            <a:prstDash val="solid"/>
            <a:miter lim="1657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" name="Google Shape;24;p2"/>
          <p:cNvSpPr/>
          <p:nvPr/>
        </p:nvSpPr>
        <p:spPr>
          <a:xfrm rot="-5578358">
            <a:off x="8100434" y="4644097"/>
            <a:ext cx="795784" cy="1080490"/>
          </a:xfrm>
          <a:custGeom>
            <a:avLst/>
            <a:gdLst/>
            <a:ahLst/>
            <a:cxnLst/>
            <a:rect l="l" t="t" r="r" b="b"/>
            <a:pathLst>
              <a:path w="23582" h="32019" extrusionOk="0">
                <a:moveTo>
                  <a:pt x="1443" y="0"/>
                </a:moveTo>
                <a:cubicBezTo>
                  <a:pt x="878" y="0"/>
                  <a:pt x="414" y="425"/>
                  <a:pt x="382" y="978"/>
                </a:cubicBezTo>
                <a:cubicBezTo>
                  <a:pt x="100" y="7441"/>
                  <a:pt x="117" y="26978"/>
                  <a:pt x="1" y="30309"/>
                </a:cubicBezTo>
                <a:cubicBezTo>
                  <a:pt x="1" y="30773"/>
                  <a:pt x="282" y="31187"/>
                  <a:pt x="730" y="31336"/>
                </a:cubicBezTo>
                <a:cubicBezTo>
                  <a:pt x="2337" y="31798"/>
                  <a:pt x="3906" y="32019"/>
                  <a:pt x="5425" y="32019"/>
                </a:cubicBezTo>
                <a:cubicBezTo>
                  <a:pt x="11204" y="32019"/>
                  <a:pt x="16269" y="28830"/>
                  <a:pt x="20035" y="23647"/>
                </a:cubicBezTo>
                <a:cubicBezTo>
                  <a:pt x="23581" y="18759"/>
                  <a:pt x="23532" y="13754"/>
                  <a:pt x="20367" y="9479"/>
                </a:cubicBezTo>
                <a:cubicBezTo>
                  <a:pt x="15196" y="2503"/>
                  <a:pt x="8817" y="581"/>
                  <a:pt x="1476" y="1"/>
                </a:cubicBezTo>
                <a:cubicBezTo>
                  <a:pt x="1465" y="0"/>
                  <a:pt x="1454" y="0"/>
                  <a:pt x="1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" name="Google Shape;25;p2"/>
          <p:cNvSpPr/>
          <p:nvPr/>
        </p:nvSpPr>
        <p:spPr>
          <a:xfrm rot="-10453457">
            <a:off x="7749177" y="-1174865"/>
            <a:ext cx="1572224" cy="1937229"/>
          </a:xfrm>
          <a:custGeom>
            <a:avLst/>
            <a:gdLst/>
            <a:ahLst/>
            <a:cxnLst/>
            <a:rect l="l" t="t" r="r" b="b"/>
            <a:pathLst>
              <a:path w="38827" h="47841" fill="none" extrusionOk="0">
                <a:moveTo>
                  <a:pt x="863" y="42257"/>
                </a:moveTo>
                <a:cubicBezTo>
                  <a:pt x="432" y="35545"/>
                  <a:pt x="1" y="28768"/>
                  <a:pt x="1244" y="22156"/>
                </a:cubicBezTo>
                <a:cubicBezTo>
                  <a:pt x="2470" y="15544"/>
                  <a:pt x="5536" y="9048"/>
                  <a:pt x="10921" y="5022"/>
                </a:cubicBezTo>
                <a:cubicBezTo>
                  <a:pt x="16290" y="995"/>
                  <a:pt x="24195" y="1"/>
                  <a:pt x="29746" y="3779"/>
                </a:cubicBezTo>
                <a:cubicBezTo>
                  <a:pt x="32629" y="5734"/>
                  <a:pt x="34684" y="8767"/>
                  <a:pt x="35927" y="12015"/>
                </a:cubicBezTo>
                <a:cubicBezTo>
                  <a:pt x="37186" y="15279"/>
                  <a:pt x="37716" y="18759"/>
                  <a:pt x="38031" y="22239"/>
                </a:cubicBezTo>
                <a:cubicBezTo>
                  <a:pt x="38827" y="30773"/>
                  <a:pt x="38479" y="39390"/>
                  <a:pt x="36971" y="47841"/>
                </a:cubicBezTo>
              </a:path>
            </a:pathLst>
          </a:custGeom>
          <a:noFill/>
          <a:ln w="15750" cap="flat" cmpd="sng">
            <a:solidFill>
              <a:schemeClr val="dk1"/>
            </a:solidFill>
            <a:prstDash val="solid"/>
            <a:miter lim="1657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1"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3"/>
          <p:cNvSpPr/>
          <p:nvPr/>
        </p:nvSpPr>
        <p:spPr>
          <a:xfrm rot="346516">
            <a:off x="7112718" y="-879303"/>
            <a:ext cx="2893764" cy="2367599"/>
          </a:xfrm>
          <a:custGeom>
            <a:avLst/>
            <a:gdLst/>
            <a:ahLst/>
            <a:cxnLst/>
            <a:rect l="l" t="t" r="r" b="b"/>
            <a:pathLst>
              <a:path w="40401" h="33055" extrusionOk="0">
                <a:moveTo>
                  <a:pt x="7436" y="1"/>
                </a:moveTo>
                <a:cubicBezTo>
                  <a:pt x="7202" y="1"/>
                  <a:pt x="6960" y="95"/>
                  <a:pt x="6744" y="317"/>
                </a:cubicBezTo>
                <a:cubicBezTo>
                  <a:pt x="1955" y="5355"/>
                  <a:pt x="0" y="12762"/>
                  <a:pt x="1624" y="19523"/>
                </a:cubicBezTo>
                <a:cubicBezTo>
                  <a:pt x="2519" y="23202"/>
                  <a:pt x="4441" y="26516"/>
                  <a:pt x="7573" y="28703"/>
                </a:cubicBezTo>
                <a:cubicBezTo>
                  <a:pt x="10920" y="31023"/>
                  <a:pt x="14798" y="32482"/>
                  <a:pt x="18858" y="32929"/>
                </a:cubicBezTo>
                <a:cubicBezTo>
                  <a:pt x="19601" y="33013"/>
                  <a:pt x="20349" y="33054"/>
                  <a:pt x="21096" y="33054"/>
                </a:cubicBezTo>
                <a:cubicBezTo>
                  <a:pt x="27744" y="33054"/>
                  <a:pt x="34359" y="29775"/>
                  <a:pt x="37666" y="23832"/>
                </a:cubicBezTo>
                <a:cubicBezTo>
                  <a:pt x="39555" y="20434"/>
                  <a:pt x="40367" y="16491"/>
                  <a:pt x="40384" y="12613"/>
                </a:cubicBezTo>
                <a:cubicBezTo>
                  <a:pt x="40400" y="9050"/>
                  <a:pt x="39737" y="4874"/>
                  <a:pt x="37219" y="2140"/>
                </a:cubicBezTo>
                <a:cubicBezTo>
                  <a:pt x="36202" y="1036"/>
                  <a:pt x="34710" y="862"/>
                  <a:pt x="33227" y="862"/>
                </a:cubicBezTo>
                <a:cubicBezTo>
                  <a:pt x="32544" y="862"/>
                  <a:pt x="31864" y="899"/>
                  <a:pt x="31233" y="899"/>
                </a:cubicBezTo>
                <a:cubicBezTo>
                  <a:pt x="31156" y="899"/>
                  <a:pt x="31080" y="899"/>
                  <a:pt x="31004" y="897"/>
                </a:cubicBezTo>
                <a:lnTo>
                  <a:pt x="23431" y="748"/>
                </a:lnTo>
                <a:lnTo>
                  <a:pt x="8269" y="450"/>
                </a:lnTo>
                <a:cubicBezTo>
                  <a:pt x="8067" y="181"/>
                  <a:pt x="7759" y="1"/>
                  <a:pt x="74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38" name="Google Shape;338;p33"/>
          <p:cNvSpPr/>
          <p:nvPr/>
        </p:nvSpPr>
        <p:spPr>
          <a:xfrm rot="-5633934">
            <a:off x="29524" y="-489049"/>
            <a:ext cx="1681905" cy="2297137"/>
          </a:xfrm>
          <a:custGeom>
            <a:avLst/>
            <a:gdLst/>
            <a:ahLst/>
            <a:cxnLst/>
            <a:rect l="l" t="t" r="r" b="b"/>
            <a:pathLst>
              <a:path w="27376" h="37390" extrusionOk="0">
                <a:moveTo>
                  <a:pt x="1478" y="0"/>
                </a:moveTo>
                <a:cubicBezTo>
                  <a:pt x="941" y="0"/>
                  <a:pt x="478" y="404"/>
                  <a:pt x="414" y="946"/>
                </a:cubicBezTo>
                <a:cubicBezTo>
                  <a:pt x="133" y="6431"/>
                  <a:pt x="0" y="11916"/>
                  <a:pt x="33" y="17401"/>
                </a:cubicBezTo>
                <a:cubicBezTo>
                  <a:pt x="33" y="17932"/>
                  <a:pt x="365" y="18495"/>
                  <a:pt x="961" y="18512"/>
                </a:cubicBezTo>
                <a:lnTo>
                  <a:pt x="12080" y="18976"/>
                </a:lnTo>
                <a:cubicBezTo>
                  <a:pt x="12362" y="24693"/>
                  <a:pt x="12478" y="30426"/>
                  <a:pt x="12445" y="36143"/>
                </a:cubicBezTo>
                <a:cubicBezTo>
                  <a:pt x="12445" y="36834"/>
                  <a:pt x="12906" y="37257"/>
                  <a:pt x="13561" y="37257"/>
                </a:cubicBezTo>
                <a:cubicBezTo>
                  <a:pt x="13597" y="37257"/>
                  <a:pt x="13634" y="37256"/>
                  <a:pt x="13671" y="37253"/>
                </a:cubicBezTo>
                <a:cubicBezTo>
                  <a:pt x="15338" y="37130"/>
                  <a:pt x="17005" y="37067"/>
                  <a:pt x="18671" y="37067"/>
                </a:cubicBezTo>
                <a:cubicBezTo>
                  <a:pt x="20816" y="37067"/>
                  <a:pt x="22961" y="37171"/>
                  <a:pt x="25105" y="37386"/>
                </a:cubicBezTo>
                <a:cubicBezTo>
                  <a:pt x="25135" y="37388"/>
                  <a:pt x="25164" y="37390"/>
                  <a:pt x="25194" y="37390"/>
                </a:cubicBezTo>
                <a:cubicBezTo>
                  <a:pt x="25720" y="37390"/>
                  <a:pt x="26169" y="36975"/>
                  <a:pt x="26232" y="36441"/>
                </a:cubicBezTo>
                <a:cubicBezTo>
                  <a:pt x="27011" y="25770"/>
                  <a:pt x="27375" y="15081"/>
                  <a:pt x="27326" y="4360"/>
                </a:cubicBezTo>
                <a:cubicBezTo>
                  <a:pt x="27342" y="4095"/>
                  <a:pt x="27243" y="3846"/>
                  <a:pt x="27077" y="3664"/>
                </a:cubicBezTo>
                <a:cubicBezTo>
                  <a:pt x="27094" y="3316"/>
                  <a:pt x="27127" y="2985"/>
                  <a:pt x="27143" y="2637"/>
                </a:cubicBezTo>
                <a:cubicBezTo>
                  <a:pt x="27193" y="2073"/>
                  <a:pt x="26762" y="1576"/>
                  <a:pt x="26199" y="1526"/>
                </a:cubicBezTo>
                <a:lnTo>
                  <a:pt x="1541" y="2"/>
                </a:lnTo>
                <a:cubicBezTo>
                  <a:pt x="1520" y="1"/>
                  <a:pt x="1499" y="0"/>
                  <a:pt x="147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39" name="Google Shape;339;p33"/>
          <p:cNvSpPr/>
          <p:nvPr/>
        </p:nvSpPr>
        <p:spPr>
          <a:xfrm rot="129738">
            <a:off x="370017" y="367848"/>
            <a:ext cx="8274187" cy="4407815"/>
          </a:xfrm>
          <a:custGeom>
            <a:avLst/>
            <a:gdLst/>
            <a:ahLst/>
            <a:cxnLst/>
            <a:rect l="l" t="t" r="r" b="b"/>
            <a:pathLst>
              <a:path w="24940" h="8540" extrusionOk="0">
                <a:moveTo>
                  <a:pt x="21687" y="0"/>
                </a:moveTo>
                <a:cubicBezTo>
                  <a:pt x="21506" y="0"/>
                  <a:pt x="21341" y="2"/>
                  <a:pt x="21211" y="5"/>
                </a:cubicBezTo>
                <a:lnTo>
                  <a:pt x="17533" y="55"/>
                </a:lnTo>
                <a:cubicBezTo>
                  <a:pt x="12793" y="138"/>
                  <a:pt x="8004" y="5"/>
                  <a:pt x="3282" y="353"/>
                </a:cubicBezTo>
                <a:cubicBezTo>
                  <a:pt x="2470" y="403"/>
                  <a:pt x="1426" y="353"/>
                  <a:pt x="779" y="933"/>
                </a:cubicBezTo>
                <a:cubicBezTo>
                  <a:pt x="0" y="1646"/>
                  <a:pt x="150" y="3021"/>
                  <a:pt x="166" y="3982"/>
                </a:cubicBezTo>
                <a:cubicBezTo>
                  <a:pt x="183" y="5722"/>
                  <a:pt x="50" y="8141"/>
                  <a:pt x="2287" y="8324"/>
                </a:cubicBezTo>
                <a:cubicBezTo>
                  <a:pt x="4238" y="8482"/>
                  <a:pt x="6211" y="8540"/>
                  <a:pt x="8188" y="8540"/>
                </a:cubicBezTo>
                <a:cubicBezTo>
                  <a:pt x="10982" y="8540"/>
                  <a:pt x="13783" y="8424"/>
                  <a:pt x="16538" y="8307"/>
                </a:cubicBezTo>
                <a:cubicBezTo>
                  <a:pt x="17897" y="8257"/>
                  <a:pt x="19256" y="8175"/>
                  <a:pt x="20615" y="8092"/>
                </a:cubicBezTo>
                <a:cubicBezTo>
                  <a:pt x="21626" y="8025"/>
                  <a:pt x="23067" y="8191"/>
                  <a:pt x="23979" y="7694"/>
                </a:cubicBezTo>
                <a:cubicBezTo>
                  <a:pt x="24923" y="7164"/>
                  <a:pt x="24774" y="5937"/>
                  <a:pt x="24807" y="5009"/>
                </a:cubicBezTo>
                <a:cubicBezTo>
                  <a:pt x="24840" y="3684"/>
                  <a:pt x="24874" y="2358"/>
                  <a:pt x="24923" y="1032"/>
                </a:cubicBezTo>
                <a:cubicBezTo>
                  <a:pt x="24940" y="88"/>
                  <a:pt x="23399" y="22"/>
                  <a:pt x="23399" y="22"/>
                </a:cubicBezTo>
                <a:cubicBezTo>
                  <a:pt x="23399" y="22"/>
                  <a:pt x="22412" y="0"/>
                  <a:pt x="2168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0" name="Google Shape;340;p33"/>
          <p:cNvSpPr/>
          <p:nvPr/>
        </p:nvSpPr>
        <p:spPr>
          <a:xfrm rot="5400000">
            <a:off x="6669468" y="-295538"/>
            <a:ext cx="883853" cy="1200072"/>
          </a:xfrm>
          <a:custGeom>
            <a:avLst/>
            <a:gdLst/>
            <a:ahLst/>
            <a:cxnLst/>
            <a:rect l="l" t="t" r="r" b="b"/>
            <a:pathLst>
              <a:path w="23582" h="32019" extrusionOk="0">
                <a:moveTo>
                  <a:pt x="1443" y="0"/>
                </a:moveTo>
                <a:cubicBezTo>
                  <a:pt x="878" y="0"/>
                  <a:pt x="414" y="425"/>
                  <a:pt x="382" y="978"/>
                </a:cubicBezTo>
                <a:cubicBezTo>
                  <a:pt x="100" y="7441"/>
                  <a:pt x="117" y="26978"/>
                  <a:pt x="1" y="30309"/>
                </a:cubicBezTo>
                <a:cubicBezTo>
                  <a:pt x="1" y="30773"/>
                  <a:pt x="282" y="31187"/>
                  <a:pt x="730" y="31336"/>
                </a:cubicBezTo>
                <a:cubicBezTo>
                  <a:pt x="2337" y="31798"/>
                  <a:pt x="3906" y="32019"/>
                  <a:pt x="5425" y="32019"/>
                </a:cubicBezTo>
                <a:cubicBezTo>
                  <a:pt x="11204" y="32019"/>
                  <a:pt x="16269" y="28830"/>
                  <a:pt x="20035" y="23647"/>
                </a:cubicBezTo>
                <a:cubicBezTo>
                  <a:pt x="23581" y="18759"/>
                  <a:pt x="23532" y="13754"/>
                  <a:pt x="20367" y="9479"/>
                </a:cubicBezTo>
                <a:cubicBezTo>
                  <a:pt x="15196" y="2503"/>
                  <a:pt x="8817" y="581"/>
                  <a:pt x="1476" y="1"/>
                </a:cubicBezTo>
                <a:cubicBezTo>
                  <a:pt x="1465" y="0"/>
                  <a:pt x="1454" y="0"/>
                  <a:pt x="144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1" name="Google Shape;341;p33"/>
          <p:cNvSpPr/>
          <p:nvPr/>
        </p:nvSpPr>
        <p:spPr>
          <a:xfrm rot="10800000">
            <a:off x="745613" y="-344150"/>
            <a:ext cx="389850" cy="721275"/>
          </a:xfrm>
          <a:custGeom>
            <a:avLst/>
            <a:gdLst/>
            <a:ahLst/>
            <a:cxnLst/>
            <a:rect l="l" t="t" r="r" b="b"/>
            <a:pathLst>
              <a:path w="15594" h="28851" extrusionOk="0">
                <a:moveTo>
                  <a:pt x="13821" y="0"/>
                </a:moveTo>
                <a:lnTo>
                  <a:pt x="1028" y="514"/>
                </a:lnTo>
                <a:cubicBezTo>
                  <a:pt x="465" y="531"/>
                  <a:pt x="1" y="978"/>
                  <a:pt x="1" y="1558"/>
                </a:cubicBezTo>
                <a:cubicBezTo>
                  <a:pt x="17" y="7524"/>
                  <a:pt x="183" y="13506"/>
                  <a:pt x="481" y="19471"/>
                </a:cubicBezTo>
                <a:cubicBezTo>
                  <a:pt x="299" y="19670"/>
                  <a:pt x="233" y="19919"/>
                  <a:pt x="249" y="20184"/>
                </a:cubicBezTo>
                <a:cubicBezTo>
                  <a:pt x="481" y="22719"/>
                  <a:pt x="481" y="25271"/>
                  <a:pt x="282" y="27806"/>
                </a:cubicBezTo>
                <a:cubicBezTo>
                  <a:pt x="233" y="28370"/>
                  <a:pt x="796" y="28850"/>
                  <a:pt x="1326" y="28850"/>
                </a:cubicBezTo>
                <a:cubicBezTo>
                  <a:pt x="5850" y="28801"/>
                  <a:pt x="10374" y="28337"/>
                  <a:pt x="14832" y="27475"/>
                </a:cubicBezTo>
                <a:cubicBezTo>
                  <a:pt x="15279" y="27359"/>
                  <a:pt x="15594" y="26945"/>
                  <a:pt x="15594" y="26481"/>
                </a:cubicBezTo>
                <a:cubicBezTo>
                  <a:pt x="15097" y="17996"/>
                  <a:pt x="14848" y="9512"/>
                  <a:pt x="14865" y="1044"/>
                </a:cubicBezTo>
                <a:cubicBezTo>
                  <a:pt x="14865" y="464"/>
                  <a:pt x="14401" y="0"/>
                  <a:pt x="13821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2" name="Google Shape;342;p33"/>
          <p:cNvSpPr/>
          <p:nvPr/>
        </p:nvSpPr>
        <p:spPr>
          <a:xfrm rot="10800000">
            <a:off x="611375" y="-344150"/>
            <a:ext cx="658325" cy="1496775"/>
          </a:xfrm>
          <a:custGeom>
            <a:avLst/>
            <a:gdLst/>
            <a:ahLst/>
            <a:cxnLst/>
            <a:rect l="l" t="t" r="r" b="b"/>
            <a:pathLst>
              <a:path w="26333" h="59871" fill="none" extrusionOk="0">
                <a:moveTo>
                  <a:pt x="581" y="59871"/>
                </a:moveTo>
                <a:cubicBezTo>
                  <a:pt x="1" y="40582"/>
                  <a:pt x="979" y="21294"/>
                  <a:pt x="1956" y="2022"/>
                </a:cubicBezTo>
                <a:cubicBezTo>
                  <a:pt x="1907" y="1641"/>
                  <a:pt x="2205" y="1326"/>
                  <a:pt x="2586" y="1375"/>
                </a:cubicBezTo>
                <a:cubicBezTo>
                  <a:pt x="9811" y="414"/>
                  <a:pt x="17119" y="0"/>
                  <a:pt x="24410" y="149"/>
                </a:cubicBezTo>
                <a:cubicBezTo>
                  <a:pt x="24824" y="17731"/>
                  <a:pt x="25454" y="35313"/>
                  <a:pt x="26332" y="52894"/>
                </a:cubicBezTo>
              </a:path>
            </a:pathLst>
          </a:custGeom>
          <a:noFill/>
          <a:ln w="15750" cap="flat" cmpd="sng">
            <a:solidFill>
              <a:schemeClr val="dk1"/>
            </a:solidFill>
            <a:prstDash val="solid"/>
            <a:miter lim="1657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3" name="Google Shape;343;p33"/>
          <p:cNvSpPr/>
          <p:nvPr/>
        </p:nvSpPr>
        <p:spPr>
          <a:xfrm rot="-5400000">
            <a:off x="6565650" y="4104073"/>
            <a:ext cx="1709302" cy="1510281"/>
          </a:xfrm>
          <a:custGeom>
            <a:avLst/>
            <a:gdLst/>
            <a:ahLst/>
            <a:cxnLst/>
            <a:rect l="l" t="t" r="r" b="b"/>
            <a:pathLst>
              <a:path w="51454" h="45463" extrusionOk="0">
                <a:moveTo>
                  <a:pt x="18743" y="1"/>
                </a:moveTo>
                <a:cubicBezTo>
                  <a:pt x="17752" y="1"/>
                  <a:pt x="16763" y="15"/>
                  <a:pt x="15776" y="39"/>
                </a:cubicBezTo>
                <a:cubicBezTo>
                  <a:pt x="10805" y="155"/>
                  <a:pt x="5850" y="619"/>
                  <a:pt x="929" y="1414"/>
                </a:cubicBezTo>
                <a:cubicBezTo>
                  <a:pt x="1" y="1563"/>
                  <a:pt x="17" y="2590"/>
                  <a:pt x="547" y="3121"/>
                </a:cubicBezTo>
                <a:cubicBezTo>
                  <a:pt x="929" y="7595"/>
                  <a:pt x="1243" y="12069"/>
                  <a:pt x="1475" y="16543"/>
                </a:cubicBezTo>
                <a:cubicBezTo>
                  <a:pt x="1520" y="17196"/>
                  <a:pt x="1989" y="17570"/>
                  <a:pt x="2574" y="17570"/>
                </a:cubicBezTo>
                <a:cubicBezTo>
                  <a:pt x="2643" y="17570"/>
                  <a:pt x="2713" y="17564"/>
                  <a:pt x="2784" y="17554"/>
                </a:cubicBezTo>
                <a:cubicBezTo>
                  <a:pt x="7275" y="16858"/>
                  <a:pt x="11783" y="16228"/>
                  <a:pt x="16323" y="16112"/>
                </a:cubicBezTo>
                <a:cubicBezTo>
                  <a:pt x="17030" y="16095"/>
                  <a:pt x="17756" y="16079"/>
                  <a:pt x="18492" y="16079"/>
                </a:cubicBezTo>
                <a:cubicBezTo>
                  <a:pt x="21898" y="16079"/>
                  <a:pt x="25505" y="16413"/>
                  <a:pt x="28271" y="18416"/>
                </a:cubicBezTo>
                <a:cubicBezTo>
                  <a:pt x="29779" y="19526"/>
                  <a:pt x="30939" y="21166"/>
                  <a:pt x="31104" y="23056"/>
                </a:cubicBezTo>
                <a:cubicBezTo>
                  <a:pt x="31303" y="25110"/>
                  <a:pt x="30226" y="26734"/>
                  <a:pt x="28619" y="27894"/>
                </a:cubicBezTo>
                <a:cubicBezTo>
                  <a:pt x="25553" y="30131"/>
                  <a:pt x="21642" y="30744"/>
                  <a:pt x="17947" y="30844"/>
                </a:cubicBezTo>
                <a:cubicBezTo>
                  <a:pt x="17430" y="30858"/>
                  <a:pt x="16913" y="30864"/>
                  <a:pt x="16396" y="30864"/>
                </a:cubicBezTo>
                <a:cubicBezTo>
                  <a:pt x="14199" y="30864"/>
                  <a:pt x="12007" y="30761"/>
                  <a:pt x="9819" y="30761"/>
                </a:cubicBezTo>
                <a:cubicBezTo>
                  <a:pt x="7660" y="30761"/>
                  <a:pt x="5504" y="30861"/>
                  <a:pt x="3348" y="31258"/>
                </a:cubicBezTo>
                <a:cubicBezTo>
                  <a:pt x="2900" y="31341"/>
                  <a:pt x="2602" y="31822"/>
                  <a:pt x="2602" y="32252"/>
                </a:cubicBezTo>
                <a:lnTo>
                  <a:pt x="2254" y="43189"/>
                </a:lnTo>
                <a:cubicBezTo>
                  <a:pt x="2224" y="43860"/>
                  <a:pt x="2731" y="44196"/>
                  <a:pt x="3244" y="44196"/>
                </a:cubicBezTo>
                <a:cubicBezTo>
                  <a:pt x="3301" y="44196"/>
                  <a:pt x="3358" y="44192"/>
                  <a:pt x="3414" y="44183"/>
                </a:cubicBezTo>
                <a:cubicBezTo>
                  <a:pt x="3464" y="44200"/>
                  <a:pt x="3497" y="44200"/>
                  <a:pt x="3547" y="44217"/>
                </a:cubicBezTo>
                <a:cubicBezTo>
                  <a:pt x="8278" y="44933"/>
                  <a:pt x="13084" y="45462"/>
                  <a:pt x="17880" y="45462"/>
                </a:cubicBezTo>
                <a:cubicBezTo>
                  <a:pt x="21297" y="45462"/>
                  <a:pt x="24710" y="45193"/>
                  <a:pt x="28088" y="44531"/>
                </a:cubicBezTo>
                <a:cubicBezTo>
                  <a:pt x="35512" y="43057"/>
                  <a:pt x="42588" y="39610"/>
                  <a:pt x="46830" y="33114"/>
                </a:cubicBezTo>
                <a:cubicBezTo>
                  <a:pt x="50807" y="27033"/>
                  <a:pt x="51453" y="19161"/>
                  <a:pt x="48189" y="12632"/>
                </a:cubicBezTo>
                <a:cubicBezTo>
                  <a:pt x="44759" y="5772"/>
                  <a:pt x="37401" y="2143"/>
                  <a:pt x="30160" y="867"/>
                </a:cubicBezTo>
                <a:cubicBezTo>
                  <a:pt x="26397" y="209"/>
                  <a:pt x="22561" y="1"/>
                  <a:pt x="1874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4" name="Google Shape;344;p33"/>
          <p:cNvSpPr/>
          <p:nvPr/>
        </p:nvSpPr>
        <p:spPr>
          <a:xfrm rot="-5776797">
            <a:off x="6015713" y="4592195"/>
            <a:ext cx="544889" cy="739836"/>
          </a:xfrm>
          <a:custGeom>
            <a:avLst/>
            <a:gdLst/>
            <a:ahLst/>
            <a:cxnLst/>
            <a:rect l="l" t="t" r="r" b="b"/>
            <a:pathLst>
              <a:path w="23582" h="32019" extrusionOk="0">
                <a:moveTo>
                  <a:pt x="1443" y="0"/>
                </a:moveTo>
                <a:cubicBezTo>
                  <a:pt x="878" y="0"/>
                  <a:pt x="414" y="425"/>
                  <a:pt x="382" y="978"/>
                </a:cubicBezTo>
                <a:cubicBezTo>
                  <a:pt x="100" y="7441"/>
                  <a:pt x="117" y="26978"/>
                  <a:pt x="1" y="30309"/>
                </a:cubicBezTo>
                <a:cubicBezTo>
                  <a:pt x="1" y="30773"/>
                  <a:pt x="282" y="31187"/>
                  <a:pt x="730" y="31336"/>
                </a:cubicBezTo>
                <a:cubicBezTo>
                  <a:pt x="2337" y="31798"/>
                  <a:pt x="3906" y="32019"/>
                  <a:pt x="5425" y="32019"/>
                </a:cubicBezTo>
                <a:cubicBezTo>
                  <a:pt x="11204" y="32019"/>
                  <a:pt x="16269" y="28830"/>
                  <a:pt x="20035" y="23647"/>
                </a:cubicBezTo>
                <a:cubicBezTo>
                  <a:pt x="23581" y="18759"/>
                  <a:pt x="23532" y="13754"/>
                  <a:pt x="20367" y="9479"/>
                </a:cubicBezTo>
                <a:cubicBezTo>
                  <a:pt x="15196" y="2503"/>
                  <a:pt x="8817" y="581"/>
                  <a:pt x="1476" y="1"/>
                </a:cubicBezTo>
                <a:cubicBezTo>
                  <a:pt x="1465" y="0"/>
                  <a:pt x="1454" y="0"/>
                  <a:pt x="14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5" name="Google Shape;345;p33"/>
          <p:cNvSpPr/>
          <p:nvPr/>
        </p:nvSpPr>
        <p:spPr>
          <a:xfrm rot="-30068">
            <a:off x="5749933" y="4581936"/>
            <a:ext cx="1076520" cy="1326442"/>
          </a:xfrm>
          <a:custGeom>
            <a:avLst/>
            <a:gdLst/>
            <a:ahLst/>
            <a:cxnLst/>
            <a:rect l="l" t="t" r="r" b="b"/>
            <a:pathLst>
              <a:path w="38827" h="47841" fill="none" extrusionOk="0">
                <a:moveTo>
                  <a:pt x="863" y="42257"/>
                </a:moveTo>
                <a:cubicBezTo>
                  <a:pt x="432" y="35545"/>
                  <a:pt x="1" y="28768"/>
                  <a:pt x="1244" y="22156"/>
                </a:cubicBezTo>
                <a:cubicBezTo>
                  <a:pt x="2470" y="15544"/>
                  <a:pt x="5536" y="9048"/>
                  <a:pt x="10921" y="5022"/>
                </a:cubicBezTo>
                <a:cubicBezTo>
                  <a:pt x="16290" y="995"/>
                  <a:pt x="24195" y="1"/>
                  <a:pt x="29746" y="3779"/>
                </a:cubicBezTo>
                <a:cubicBezTo>
                  <a:pt x="32629" y="5734"/>
                  <a:pt x="34684" y="8767"/>
                  <a:pt x="35927" y="12015"/>
                </a:cubicBezTo>
                <a:cubicBezTo>
                  <a:pt x="37186" y="15279"/>
                  <a:pt x="37716" y="18759"/>
                  <a:pt x="38031" y="22239"/>
                </a:cubicBezTo>
                <a:cubicBezTo>
                  <a:pt x="38827" y="30773"/>
                  <a:pt x="38479" y="39390"/>
                  <a:pt x="36971" y="47841"/>
                </a:cubicBezTo>
              </a:path>
            </a:pathLst>
          </a:custGeom>
          <a:noFill/>
          <a:ln w="15750" cap="flat" cmpd="sng">
            <a:solidFill>
              <a:schemeClr val="dk1"/>
            </a:solidFill>
            <a:prstDash val="solid"/>
            <a:miter lim="1657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6" name="Google Shape;346;p33"/>
          <p:cNvSpPr/>
          <p:nvPr/>
        </p:nvSpPr>
        <p:spPr>
          <a:xfrm rot="9087795">
            <a:off x="865830" y="3759352"/>
            <a:ext cx="615713" cy="1221911"/>
          </a:xfrm>
          <a:custGeom>
            <a:avLst/>
            <a:gdLst/>
            <a:ahLst/>
            <a:cxnLst/>
            <a:rect l="l" t="t" r="r" b="b"/>
            <a:pathLst>
              <a:path w="18378" h="36472" extrusionOk="0">
                <a:moveTo>
                  <a:pt x="10986" y="1"/>
                </a:moveTo>
                <a:cubicBezTo>
                  <a:pt x="10754" y="1"/>
                  <a:pt x="10515" y="72"/>
                  <a:pt x="10307" y="211"/>
                </a:cubicBezTo>
                <a:cubicBezTo>
                  <a:pt x="7192" y="2282"/>
                  <a:pt x="4010" y="4271"/>
                  <a:pt x="796" y="6176"/>
                </a:cubicBezTo>
                <a:cubicBezTo>
                  <a:pt x="182" y="6541"/>
                  <a:pt x="0" y="7154"/>
                  <a:pt x="398" y="7767"/>
                </a:cubicBezTo>
                <a:cubicBezTo>
                  <a:pt x="713" y="8248"/>
                  <a:pt x="1028" y="8728"/>
                  <a:pt x="1293" y="9225"/>
                </a:cubicBezTo>
                <a:cubicBezTo>
                  <a:pt x="1309" y="9358"/>
                  <a:pt x="1342" y="9491"/>
                  <a:pt x="1409" y="9607"/>
                </a:cubicBezTo>
                <a:cubicBezTo>
                  <a:pt x="4922" y="16252"/>
                  <a:pt x="5701" y="24023"/>
                  <a:pt x="3563" y="31232"/>
                </a:cubicBezTo>
                <a:cubicBezTo>
                  <a:pt x="3381" y="31762"/>
                  <a:pt x="3629" y="32358"/>
                  <a:pt x="4143" y="32574"/>
                </a:cubicBezTo>
                <a:lnTo>
                  <a:pt x="12909" y="36402"/>
                </a:lnTo>
                <a:cubicBezTo>
                  <a:pt x="13032" y="36449"/>
                  <a:pt x="13161" y="36472"/>
                  <a:pt x="13289" y="36472"/>
                </a:cubicBezTo>
                <a:cubicBezTo>
                  <a:pt x="13612" y="36472"/>
                  <a:pt x="13929" y="36326"/>
                  <a:pt x="14119" y="36054"/>
                </a:cubicBezTo>
                <a:cubicBezTo>
                  <a:pt x="17251" y="31182"/>
                  <a:pt x="18377" y="25399"/>
                  <a:pt x="18029" y="19682"/>
                </a:cubicBezTo>
                <a:cubicBezTo>
                  <a:pt x="17797" y="16500"/>
                  <a:pt x="17217" y="13368"/>
                  <a:pt x="16289" y="10336"/>
                </a:cubicBezTo>
                <a:cubicBezTo>
                  <a:pt x="15428" y="7436"/>
                  <a:pt x="14483" y="4403"/>
                  <a:pt x="12611" y="1984"/>
                </a:cubicBezTo>
                <a:cubicBezTo>
                  <a:pt x="12561" y="1918"/>
                  <a:pt x="12495" y="1851"/>
                  <a:pt x="12412" y="1818"/>
                </a:cubicBezTo>
                <a:cubicBezTo>
                  <a:pt x="12246" y="1404"/>
                  <a:pt x="12080" y="1006"/>
                  <a:pt x="11898" y="592"/>
                </a:cubicBezTo>
                <a:cubicBezTo>
                  <a:pt x="11724" y="191"/>
                  <a:pt x="11364" y="1"/>
                  <a:pt x="1098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7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7"/>
          <p:cNvSpPr txBox="1">
            <a:spLocks noGrp="1"/>
          </p:cNvSpPr>
          <p:nvPr>
            <p:ph type="body" idx="1"/>
          </p:nvPr>
        </p:nvSpPr>
        <p:spPr>
          <a:xfrm>
            <a:off x="720000" y="1716300"/>
            <a:ext cx="4614000" cy="257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rgbClr val="434343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66" name="Google Shape;66;p7"/>
          <p:cNvSpPr/>
          <p:nvPr/>
        </p:nvSpPr>
        <p:spPr>
          <a:xfrm>
            <a:off x="107372" y="-1593202"/>
            <a:ext cx="2512033" cy="2055195"/>
          </a:xfrm>
          <a:custGeom>
            <a:avLst/>
            <a:gdLst/>
            <a:ahLst/>
            <a:cxnLst/>
            <a:rect l="l" t="t" r="r" b="b"/>
            <a:pathLst>
              <a:path w="40401" h="33055" extrusionOk="0">
                <a:moveTo>
                  <a:pt x="7436" y="1"/>
                </a:moveTo>
                <a:cubicBezTo>
                  <a:pt x="7202" y="1"/>
                  <a:pt x="6960" y="95"/>
                  <a:pt x="6744" y="317"/>
                </a:cubicBezTo>
                <a:cubicBezTo>
                  <a:pt x="1955" y="5355"/>
                  <a:pt x="0" y="12762"/>
                  <a:pt x="1624" y="19523"/>
                </a:cubicBezTo>
                <a:cubicBezTo>
                  <a:pt x="2519" y="23202"/>
                  <a:pt x="4441" y="26516"/>
                  <a:pt x="7573" y="28703"/>
                </a:cubicBezTo>
                <a:cubicBezTo>
                  <a:pt x="10920" y="31023"/>
                  <a:pt x="14798" y="32482"/>
                  <a:pt x="18858" y="32929"/>
                </a:cubicBezTo>
                <a:cubicBezTo>
                  <a:pt x="19601" y="33013"/>
                  <a:pt x="20349" y="33054"/>
                  <a:pt x="21096" y="33054"/>
                </a:cubicBezTo>
                <a:cubicBezTo>
                  <a:pt x="27744" y="33054"/>
                  <a:pt x="34359" y="29775"/>
                  <a:pt x="37666" y="23832"/>
                </a:cubicBezTo>
                <a:cubicBezTo>
                  <a:pt x="39555" y="20434"/>
                  <a:pt x="40367" y="16491"/>
                  <a:pt x="40384" y="12613"/>
                </a:cubicBezTo>
                <a:cubicBezTo>
                  <a:pt x="40400" y="9050"/>
                  <a:pt x="39737" y="4874"/>
                  <a:pt x="37219" y="2140"/>
                </a:cubicBezTo>
                <a:cubicBezTo>
                  <a:pt x="36202" y="1036"/>
                  <a:pt x="34710" y="862"/>
                  <a:pt x="33227" y="862"/>
                </a:cubicBezTo>
                <a:cubicBezTo>
                  <a:pt x="32544" y="862"/>
                  <a:pt x="31864" y="899"/>
                  <a:pt x="31233" y="899"/>
                </a:cubicBezTo>
                <a:cubicBezTo>
                  <a:pt x="31156" y="899"/>
                  <a:pt x="31080" y="899"/>
                  <a:pt x="31004" y="897"/>
                </a:cubicBezTo>
                <a:lnTo>
                  <a:pt x="23431" y="748"/>
                </a:lnTo>
                <a:lnTo>
                  <a:pt x="8269" y="450"/>
                </a:lnTo>
                <a:cubicBezTo>
                  <a:pt x="8067" y="181"/>
                  <a:pt x="7759" y="1"/>
                  <a:pt x="743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7" name="Google Shape;67;p7"/>
          <p:cNvSpPr/>
          <p:nvPr/>
        </p:nvSpPr>
        <p:spPr>
          <a:xfrm>
            <a:off x="-950592" y="-450283"/>
            <a:ext cx="2805320" cy="1255187"/>
          </a:xfrm>
          <a:custGeom>
            <a:avLst/>
            <a:gdLst/>
            <a:ahLst/>
            <a:cxnLst/>
            <a:rect l="l" t="t" r="r" b="b"/>
            <a:pathLst>
              <a:path w="69280" h="30998" extrusionOk="0">
                <a:moveTo>
                  <a:pt x="59595" y="0"/>
                </a:moveTo>
                <a:cubicBezTo>
                  <a:pt x="53916" y="0"/>
                  <a:pt x="48230" y="635"/>
                  <a:pt x="42551" y="1117"/>
                </a:cubicBezTo>
                <a:cubicBezTo>
                  <a:pt x="33801" y="1863"/>
                  <a:pt x="25019" y="2360"/>
                  <a:pt x="16219" y="2642"/>
                </a:cubicBezTo>
                <a:cubicBezTo>
                  <a:pt x="11265" y="2791"/>
                  <a:pt x="6310" y="2874"/>
                  <a:pt x="1372" y="2874"/>
                </a:cubicBezTo>
                <a:cubicBezTo>
                  <a:pt x="1365" y="2874"/>
                  <a:pt x="1359" y="2873"/>
                  <a:pt x="1353" y="2873"/>
                </a:cubicBezTo>
                <a:cubicBezTo>
                  <a:pt x="647" y="2873"/>
                  <a:pt x="1" y="3774"/>
                  <a:pt x="477" y="4415"/>
                </a:cubicBezTo>
                <a:cubicBezTo>
                  <a:pt x="7255" y="13313"/>
                  <a:pt x="14198" y="22063"/>
                  <a:pt x="21290" y="30696"/>
                </a:cubicBezTo>
                <a:cubicBezTo>
                  <a:pt x="21466" y="30901"/>
                  <a:pt x="21745" y="30997"/>
                  <a:pt x="22020" y="30997"/>
                </a:cubicBezTo>
                <a:cubicBezTo>
                  <a:pt x="22211" y="30997"/>
                  <a:pt x="22400" y="30950"/>
                  <a:pt x="22550" y="30862"/>
                </a:cubicBezTo>
                <a:lnTo>
                  <a:pt x="61790" y="7696"/>
                </a:lnTo>
                <a:lnTo>
                  <a:pt x="64623" y="6006"/>
                </a:lnTo>
                <a:cubicBezTo>
                  <a:pt x="65270" y="5624"/>
                  <a:pt x="66214" y="5260"/>
                  <a:pt x="66628" y="4581"/>
                </a:cubicBezTo>
                <a:cubicBezTo>
                  <a:pt x="66777" y="4332"/>
                  <a:pt x="66844" y="4034"/>
                  <a:pt x="66811" y="3735"/>
                </a:cubicBezTo>
                <a:cubicBezTo>
                  <a:pt x="67391" y="3321"/>
                  <a:pt x="67971" y="2907"/>
                  <a:pt x="68551" y="2493"/>
                </a:cubicBezTo>
                <a:cubicBezTo>
                  <a:pt x="69180" y="2029"/>
                  <a:pt x="69280" y="736"/>
                  <a:pt x="68302" y="603"/>
                </a:cubicBezTo>
                <a:cubicBezTo>
                  <a:pt x="65403" y="166"/>
                  <a:pt x="62500" y="0"/>
                  <a:pt x="5959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8" name="Google Shape;68;p7"/>
          <p:cNvSpPr/>
          <p:nvPr/>
        </p:nvSpPr>
        <p:spPr>
          <a:xfrm>
            <a:off x="-115617" y="1559423"/>
            <a:ext cx="589550" cy="800475"/>
          </a:xfrm>
          <a:custGeom>
            <a:avLst/>
            <a:gdLst/>
            <a:ahLst/>
            <a:cxnLst/>
            <a:rect l="l" t="t" r="r" b="b"/>
            <a:pathLst>
              <a:path w="23582" h="32019" extrusionOk="0">
                <a:moveTo>
                  <a:pt x="1443" y="0"/>
                </a:moveTo>
                <a:cubicBezTo>
                  <a:pt x="878" y="0"/>
                  <a:pt x="414" y="425"/>
                  <a:pt x="382" y="978"/>
                </a:cubicBezTo>
                <a:cubicBezTo>
                  <a:pt x="100" y="7441"/>
                  <a:pt x="117" y="26978"/>
                  <a:pt x="1" y="30309"/>
                </a:cubicBezTo>
                <a:cubicBezTo>
                  <a:pt x="1" y="30773"/>
                  <a:pt x="282" y="31187"/>
                  <a:pt x="730" y="31336"/>
                </a:cubicBezTo>
                <a:cubicBezTo>
                  <a:pt x="2337" y="31798"/>
                  <a:pt x="3906" y="32019"/>
                  <a:pt x="5425" y="32019"/>
                </a:cubicBezTo>
                <a:cubicBezTo>
                  <a:pt x="11204" y="32019"/>
                  <a:pt x="16269" y="28830"/>
                  <a:pt x="20035" y="23647"/>
                </a:cubicBezTo>
                <a:cubicBezTo>
                  <a:pt x="23581" y="18759"/>
                  <a:pt x="23532" y="13754"/>
                  <a:pt x="20367" y="9479"/>
                </a:cubicBezTo>
                <a:cubicBezTo>
                  <a:pt x="15196" y="2503"/>
                  <a:pt x="8817" y="581"/>
                  <a:pt x="1476" y="1"/>
                </a:cubicBezTo>
                <a:cubicBezTo>
                  <a:pt x="1465" y="0"/>
                  <a:pt x="1454" y="0"/>
                  <a:pt x="1443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9" name="Google Shape;69;p7"/>
          <p:cNvSpPr/>
          <p:nvPr/>
        </p:nvSpPr>
        <p:spPr>
          <a:xfrm rot="-1292913">
            <a:off x="-1169162" y="-85988"/>
            <a:ext cx="1808318" cy="2678677"/>
          </a:xfrm>
          <a:custGeom>
            <a:avLst/>
            <a:gdLst/>
            <a:ahLst/>
            <a:cxnLst/>
            <a:rect l="l" t="t" r="r" b="b"/>
            <a:pathLst>
              <a:path w="62970" h="93278" fill="none" extrusionOk="0">
                <a:moveTo>
                  <a:pt x="40384" y="0"/>
                </a:moveTo>
                <a:cubicBezTo>
                  <a:pt x="37152" y="6612"/>
                  <a:pt x="38296" y="15096"/>
                  <a:pt x="43151" y="20614"/>
                </a:cubicBezTo>
                <a:cubicBezTo>
                  <a:pt x="45836" y="23663"/>
                  <a:pt x="49415" y="25751"/>
                  <a:pt x="52795" y="28038"/>
                </a:cubicBezTo>
                <a:cubicBezTo>
                  <a:pt x="56159" y="30308"/>
                  <a:pt x="59490" y="32960"/>
                  <a:pt x="61230" y="36638"/>
                </a:cubicBezTo>
                <a:cubicBezTo>
                  <a:pt x="62970" y="40301"/>
                  <a:pt x="62688" y="45255"/>
                  <a:pt x="59540" y="47840"/>
                </a:cubicBezTo>
                <a:cubicBezTo>
                  <a:pt x="56242" y="50558"/>
                  <a:pt x="51304" y="49845"/>
                  <a:pt x="47459" y="51685"/>
                </a:cubicBezTo>
                <a:cubicBezTo>
                  <a:pt x="46001" y="52364"/>
                  <a:pt x="44626" y="53624"/>
                  <a:pt x="44576" y="55214"/>
                </a:cubicBezTo>
                <a:cubicBezTo>
                  <a:pt x="44543" y="56225"/>
                  <a:pt x="45024" y="57153"/>
                  <a:pt x="45554" y="58015"/>
                </a:cubicBezTo>
                <a:cubicBezTo>
                  <a:pt x="48023" y="62091"/>
                  <a:pt x="51503" y="65754"/>
                  <a:pt x="52431" y="70427"/>
                </a:cubicBezTo>
                <a:cubicBezTo>
                  <a:pt x="53674" y="76607"/>
                  <a:pt x="49945" y="82971"/>
                  <a:pt x="44742" y="86517"/>
                </a:cubicBezTo>
                <a:cubicBezTo>
                  <a:pt x="39555" y="90063"/>
                  <a:pt x="33126" y="91306"/>
                  <a:pt x="26862" y="92052"/>
                </a:cubicBezTo>
                <a:cubicBezTo>
                  <a:pt x="17947" y="93095"/>
                  <a:pt x="8965" y="93278"/>
                  <a:pt x="0" y="92598"/>
                </a:cubicBezTo>
              </a:path>
            </a:pathLst>
          </a:custGeom>
          <a:noFill/>
          <a:ln w="15750" cap="flat" cmpd="sng">
            <a:solidFill>
              <a:srgbClr val="0E1C30"/>
            </a:solidFill>
            <a:prstDash val="solid"/>
            <a:miter lim="1657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1"/>
          <p:cNvSpPr txBox="1">
            <a:spLocks noGrp="1"/>
          </p:cNvSpPr>
          <p:nvPr>
            <p:ph type="title" hasCustomPrompt="1"/>
          </p:nvPr>
        </p:nvSpPr>
        <p:spPr>
          <a:xfrm>
            <a:off x="2300848" y="1363500"/>
            <a:ext cx="4542300" cy="151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1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00" name="Google Shape;100;p11"/>
          <p:cNvSpPr txBox="1">
            <a:spLocks noGrp="1"/>
          </p:cNvSpPr>
          <p:nvPr>
            <p:ph type="subTitle" idx="1"/>
          </p:nvPr>
        </p:nvSpPr>
        <p:spPr>
          <a:xfrm>
            <a:off x="2300398" y="2914398"/>
            <a:ext cx="4543200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00" b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01" name="Google Shape;101;p11"/>
          <p:cNvSpPr/>
          <p:nvPr/>
        </p:nvSpPr>
        <p:spPr>
          <a:xfrm rot="2453960" flipH="1">
            <a:off x="-255095" y="3466307"/>
            <a:ext cx="819138" cy="1625618"/>
          </a:xfrm>
          <a:custGeom>
            <a:avLst/>
            <a:gdLst/>
            <a:ahLst/>
            <a:cxnLst/>
            <a:rect l="l" t="t" r="r" b="b"/>
            <a:pathLst>
              <a:path w="18378" h="36472" extrusionOk="0">
                <a:moveTo>
                  <a:pt x="10986" y="1"/>
                </a:moveTo>
                <a:cubicBezTo>
                  <a:pt x="10754" y="1"/>
                  <a:pt x="10515" y="72"/>
                  <a:pt x="10307" y="211"/>
                </a:cubicBezTo>
                <a:cubicBezTo>
                  <a:pt x="7192" y="2282"/>
                  <a:pt x="4010" y="4271"/>
                  <a:pt x="796" y="6176"/>
                </a:cubicBezTo>
                <a:cubicBezTo>
                  <a:pt x="182" y="6541"/>
                  <a:pt x="0" y="7154"/>
                  <a:pt x="398" y="7767"/>
                </a:cubicBezTo>
                <a:cubicBezTo>
                  <a:pt x="713" y="8248"/>
                  <a:pt x="1028" y="8728"/>
                  <a:pt x="1293" y="9225"/>
                </a:cubicBezTo>
                <a:cubicBezTo>
                  <a:pt x="1309" y="9358"/>
                  <a:pt x="1342" y="9491"/>
                  <a:pt x="1409" y="9607"/>
                </a:cubicBezTo>
                <a:cubicBezTo>
                  <a:pt x="4922" y="16252"/>
                  <a:pt x="5701" y="24023"/>
                  <a:pt x="3563" y="31232"/>
                </a:cubicBezTo>
                <a:cubicBezTo>
                  <a:pt x="3381" y="31762"/>
                  <a:pt x="3629" y="32358"/>
                  <a:pt x="4143" y="32574"/>
                </a:cubicBezTo>
                <a:lnTo>
                  <a:pt x="12909" y="36402"/>
                </a:lnTo>
                <a:cubicBezTo>
                  <a:pt x="13032" y="36449"/>
                  <a:pt x="13161" y="36472"/>
                  <a:pt x="13289" y="36472"/>
                </a:cubicBezTo>
                <a:cubicBezTo>
                  <a:pt x="13612" y="36472"/>
                  <a:pt x="13929" y="36326"/>
                  <a:pt x="14119" y="36054"/>
                </a:cubicBezTo>
                <a:cubicBezTo>
                  <a:pt x="17251" y="31182"/>
                  <a:pt x="18377" y="25399"/>
                  <a:pt x="18029" y="19682"/>
                </a:cubicBezTo>
                <a:cubicBezTo>
                  <a:pt x="17797" y="16500"/>
                  <a:pt x="17217" y="13368"/>
                  <a:pt x="16289" y="10336"/>
                </a:cubicBezTo>
                <a:cubicBezTo>
                  <a:pt x="15428" y="7436"/>
                  <a:pt x="14483" y="4403"/>
                  <a:pt x="12611" y="1984"/>
                </a:cubicBezTo>
                <a:cubicBezTo>
                  <a:pt x="12561" y="1918"/>
                  <a:pt x="12495" y="1851"/>
                  <a:pt x="12412" y="1818"/>
                </a:cubicBezTo>
                <a:cubicBezTo>
                  <a:pt x="12246" y="1404"/>
                  <a:pt x="12080" y="1006"/>
                  <a:pt x="11898" y="592"/>
                </a:cubicBezTo>
                <a:cubicBezTo>
                  <a:pt x="11724" y="191"/>
                  <a:pt x="11364" y="1"/>
                  <a:pt x="1098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2" name="Google Shape;102;p11"/>
          <p:cNvSpPr/>
          <p:nvPr/>
        </p:nvSpPr>
        <p:spPr>
          <a:xfrm rot="5124473" flipH="1">
            <a:off x="337733" y="3993172"/>
            <a:ext cx="1502930" cy="2040478"/>
          </a:xfrm>
          <a:custGeom>
            <a:avLst/>
            <a:gdLst/>
            <a:ahLst/>
            <a:cxnLst/>
            <a:rect l="l" t="t" r="r" b="b"/>
            <a:pathLst>
              <a:path w="23582" h="32019" extrusionOk="0">
                <a:moveTo>
                  <a:pt x="1443" y="0"/>
                </a:moveTo>
                <a:cubicBezTo>
                  <a:pt x="878" y="0"/>
                  <a:pt x="414" y="425"/>
                  <a:pt x="382" y="978"/>
                </a:cubicBezTo>
                <a:cubicBezTo>
                  <a:pt x="100" y="7441"/>
                  <a:pt x="117" y="26978"/>
                  <a:pt x="1" y="30309"/>
                </a:cubicBezTo>
                <a:cubicBezTo>
                  <a:pt x="1" y="30773"/>
                  <a:pt x="282" y="31187"/>
                  <a:pt x="730" y="31336"/>
                </a:cubicBezTo>
                <a:cubicBezTo>
                  <a:pt x="2337" y="31798"/>
                  <a:pt x="3906" y="32019"/>
                  <a:pt x="5425" y="32019"/>
                </a:cubicBezTo>
                <a:cubicBezTo>
                  <a:pt x="11204" y="32019"/>
                  <a:pt x="16269" y="28830"/>
                  <a:pt x="20035" y="23647"/>
                </a:cubicBezTo>
                <a:cubicBezTo>
                  <a:pt x="23581" y="18759"/>
                  <a:pt x="23532" y="13754"/>
                  <a:pt x="20367" y="9479"/>
                </a:cubicBezTo>
                <a:cubicBezTo>
                  <a:pt x="15196" y="2503"/>
                  <a:pt x="8817" y="581"/>
                  <a:pt x="1476" y="1"/>
                </a:cubicBezTo>
                <a:cubicBezTo>
                  <a:pt x="1465" y="0"/>
                  <a:pt x="1454" y="0"/>
                  <a:pt x="144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3" name="Google Shape;103;p11"/>
          <p:cNvSpPr/>
          <p:nvPr/>
        </p:nvSpPr>
        <p:spPr>
          <a:xfrm flipH="1">
            <a:off x="8518428" y="1784706"/>
            <a:ext cx="617377" cy="838257"/>
          </a:xfrm>
          <a:custGeom>
            <a:avLst/>
            <a:gdLst/>
            <a:ahLst/>
            <a:cxnLst/>
            <a:rect l="l" t="t" r="r" b="b"/>
            <a:pathLst>
              <a:path w="23582" h="32019" extrusionOk="0">
                <a:moveTo>
                  <a:pt x="1443" y="0"/>
                </a:moveTo>
                <a:cubicBezTo>
                  <a:pt x="878" y="0"/>
                  <a:pt x="414" y="425"/>
                  <a:pt x="382" y="978"/>
                </a:cubicBezTo>
                <a:cubicBezTo>
                  <a:pt x="100" y="7441"/>
                  <a:pt x="117" y="26978"/>
                  <a:pt x="1" y="30309"/>
                </a:cubicBezTo>
                <a:cubicBezTo>
                  <a:pt x="1" y="30773"/>
                  <a:pt x="282" y="31187"/>
                  <a:pt x="730" y="31336"/>
                </a:cubicBezTo>
                <a:cubicBezTo>
                  <a:pt x="2337" y="31798"/>
                  <a:pt x="3906" y="32019"/>
                  <a:pt x="5425" y="32019"/>
                </a:cubicBezTo>
                <a:cubicBezTo>
                  <a:pt x="11204" y="32019"/>
                  <a:pt x="16269" y="28830"/>
                  <a:pt x="20035" y="23647"/>
                </a:cubicBezTo>
                <a:cubicBezTo>
                  <a:pt x="23581" y="18759"/>
                  <a:pt x="23532" y="13754"/>
                  <a:pt x="20367" y="9479"/>
                </a:cubicBezTo>
                <a:cubicBezTo>
                  <a:pt x="15196" y="2503"/>
                  <a:pt x="8817" y="581"/>
                  <a:pt x="1476" y="1"/>
                </a:cubicBezTo>
                <a:cubicBezTo>
                  <a:pt x="1465" y="0"/>
                  <a:pt x="1454" y="0"/>
                  <a:pt x="1443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4" name="Google Shape;104;p11"/>
          <p:cNvSpPr/>
          <p:nvPr/>
        </p:nvSpPr>
        <p:spPr>
          <a:xfrm rot="-5276614" flipH="1">
            <a:off x="8518333" y="1485418"/>
            <a:ext cx="1098250" cy="1353217"/>
          </a:xfrm>
          <a:custGeom>
            <a:avLst/>
            <a:gdLst/>
            <a:ahLst/>
            <a:cxnLst/>
            <a:rect l="l" t="t" r="r" b="b"/>
            <a:pathLst>
              <a:path w="38827" h="47841" fill="none" extrusionOk="0">
                <a:moveTo>
                  <a:pt x="863" y="42257"/>
                </a:moveTo>
                <a:cubicBezTo>
                  <a:pt x="432" y="35545"/>
                  <a:pt x="1" y="28768"/>
                  <a:pt x="1244" y="22156"/>
                </a:cubicBezTo>
                <a:cubicBezTo>
                  <a:pt x="2470" y="15544"/>
                  <a:pt x="5536" y="9048"/>
                  <a:pt x="10921" y="5022"/>
                </a:cubicBezTo>
                <a:cubicBezTo>
                  <a:pt x="16290" y="995"/>
                  <a:pt x="24195" y="1"/>
                  <a:pt x="29746" y="3779"/>
                </a:cubicBezTo>
                <a:cubicBezTo>
                  <a:pt x="32629" y="5734"/>
                  <a:pt x="34684" y="8767"/>
                  <a:pt x="35927" y="12015"/>
                </a:cubicBezTo>
                <a:cubicBezTo>
                  <a:pt x="37186" y="15279"/>
                  <a:pt x="37716" y="18759"/>
                  <a:pt x="38031" y="22239"/>
                </a:cubicBezTo>
                <a:cubicBezTo>
                  <a:pt x="38827" y="30773"/>
                  <a:pt x="38479" y="39390"/>
                  <a:pt x="36971" y="47841"/>
                </a:cubicBezTo>
              </a:path>
            </a:pathLst>
          </a:custGeom>
          <a:noFill/>
          <a:ln w="15750" cap="flat" cmpd="sng">
            <a:solidFill>
              <a:schemeClr val="dk1"/>
            </a:solidFill>
            <a:prstDash val="solid"/>
            <a:miter lim="1657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6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3"/>
          <p:cNvSpPr txBox="1">
            <a:spLocks noGrp="1"/>
          </p:cNvSpPr>
          <p:nvPr>
            <p:ph type="title"/>
          </p:nvPr>
        </p:nvSpPr>
        <p:spPr>
          <a:xfrm>
            <a:off x="710625" y="1717092"/>
            <a:ext cx="27720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9" name="Google Shape;109;p13"/>
          <p:cNvSpPr txBox="1">
            <a:spLocks noGrp="1"/>
          </p:cNvSpPr>
          <p:nvPr>
            <p:ph type="title" idx="2" hasCustomPrompt="1"/>
          </p:nvPr>
        </p:nvSpPr>
        <p:spPr>
          <a:xfrm>
            <a:off x="710625" y="1195840"/>
            <a:ext cx="1008000" cy="47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46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0" name="Google Shape;110;p13"/>
          <p:cNvSpPr txBox="1">
            <a:spLocks noGrp="1"/>
          </p:cNvSpPr>
          <p:nvPr>
            <p:ph type="subTitle" idx="1"/>
          </p:nvPr>
        </p:nvSpPr>
        <p:spPr>
          <a:xfrm>
            <a:off x="710625" y="2241000"/>
            <a:ext cx="23400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3"/>
          <p:cNvSpPr txBox="1">
            <a:spLocks noGrp="1"/>
          </p:cNvSpPr>
          <p:nvPr>
            <p:ph type="title" idx="3"/>
          </p:nvPr>
        </p:nvSpPr>
        <p:spPr>
          <a:xfrm>
            <a:off x="3937847" y="1717092"/>
            <a:ext cx="27720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2" name="Google Shape;112;p13"/>
          <p:cNvSpPr txBox="1">
            <a:spLocks noGrp="1"/>
          </p:cNvSpPr>
          <p:nvPr>
            <p:ph type="title" idx="4" hasCustomPrompt="1"/>
          </p:nvPr>
        </p:nvSpPr>
        <p:spPr>
          <a:xfrm>
            <a:off x="3937850" y="1195840"/>
            <a:ext cx="1008000" cy="4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46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3" name="Google Shape;113;p13"/>
          <p:cNvSpPr txBox="1">
            <a:spLocks noGrp="1"/>
          </p:cNvSpPr>
          <p:nvPr>
            <p:ph type="subTitle" idx="5"/>
          </p:nvPr>
        </p:nvSpPr>
        <p:spPr>
          <a:xfrm>
            <a:off x="3937850" y="2241003"/>
            <a:ext cx="23400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3"/>
          <p:cNvSpPr txBox="1">
            <a:spLocks noGrp="1"/>
          </p:cNvSpPr>
          <p:nvPr>
            <p:ph type="title" idx="6"/>
          </p:nvPr>
        </p:nvSpPr>
        <p:spPr>
          <a:xfrm>
            <a:off x="3937847" y="3506679"/>
            <a:ext cx="27720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5" name="Google Shape;115;p13"/>
          <p:cNvSpPr txBox="1">
            <a:spLocks noGrp="1"/>
          </p:cNvSpPr>
          <p:nvPr>
            <p:ph type="title" idx="7" hasCustomPrompt="1"/>
          </p:nvPr>
        </p:nvSpPr>
        <p:spPr>
          <a:xfrm>
            <a:off x="3937850" y="2984925"/>
            <a:ext cx="1008000" cy="4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46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6" name="Google Shape;116;p13"/>
          <p:cNvSpPr txBox="1">
            <a:spLocks noGrp="1"/>
          </p:cNvSpPr>
          <p:nvPr>
            <p:ph type="title" idx="8"/>
          </p:nvPr>
        </p:nvSpPr>
        <p:spPr>
          <a:xfrm>
            <a:off x="710625" y="3506679"/>
            <a:ext cx="27720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7" name="Google Shape;117;p13"/>
          <p:cNvSpPr txBox="1">
            <a:spLocks noGrp="1"/>
          </p:cNvSpPr>
          <p:nvPr>
            <p:ph type="title" idx="9" hasCustomPrompt="1"/>
          </p:nvPr>
        </p:nvSpPr>
        <p:spPr>
          <a:xfrm>
            <a:off x="710625" y="2984925"/>
            <a:ext cx="1008000" cy="4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46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8" name="Google Shape;118;p13"/>
          <p:cNvSpPr txBox="1">
            <a:spLocks noGrp="1"/>
          </p:cNvSpPr>
          <p:nvPr>
            <p:ph type="subTitle" idx="13"/>
          </p:nvPr>
        </p:nvSpPr>
        <p:spPr>
          <a:xfrm>
            <a:off x="710625" y="4030540"/>
            <a:ext cx="23400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3"/>
          <p:cNvSpPr txBox="1">
            <a:spLocks noGrp="1"/>
          </p:cNvSpPr>
          <p:nvPr>
            <p:ph type="title" idx="14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3"/>
          <p:cNvSpPr/>
          <p:nvPr/>
        </p:nvSpPr>
        <p:spPr>
          <a:xfrm>
            <a:off x="7846076" y="-344773"/>
            <a:ext cx="1506422" cy="1457479"/>
          </a:xfrm>
          <a:custGeom>
            <a:avLst/>
            <a:gdLst/>
            <a:ahLst/>
            <a:cxnLst/>
            <a:rect l="l" t="t" r="r" b="b"/>
            <a:pathLst>
              <a:path w="11816" h="11433" extrusionOk="0">
                <a:moveTo>
                  <a:pt x="5624" y="0"/>
                </a:moveTo>
                <a:cubicBezTo>
                  <a:pt x="5116" y="0"/>
                  <a:pt x="4606" y="74"/>
                  <a:pt x="4110" y="228"/>
                </a:cubicBezTo>
                <a:cubicBezTo>
                  <a:pt x="2337" y="808"/>
                  <a:pt x="1061" y="2349"/>
                  <a:pt x="829" y="4205"/>
                </a:cubicBezTo>
                <a:cubicBezTo>
                  <a:pt x="0" y="6442"/>
                  <a:pt x="713" y="8961"/>
                  <a:pt x="2585" y="10419"/>
                </a:cubicBezTo>
                <a:cubicBezTo>
                  <a:pt x="3500" y="11109"/>
                  <a:pt x="4598" y="11433"/>
                  <a:pt x="5702" y="11433"/>
                </a:cubicBezTo>
                <a:cubicBezTo>
                  <a:pt x="7039" y="11433"/>
                  <a:pt x="8386" y="10959"/>
                  <a:pt x="9429" y="10088"/>
                </a:cubicBezTo>
                <a:cubicBezTo>
                  <a:pt x="11434" y="8414"/>
                  <a:pt x="11815" y="5481"/>
                  <a:pt x="10705" y="3161"/>
                </a:cubicBezTo>
                <a:cubicBezTo>
                  <a:pt x="9784" y="1253"/>
                  <a:pt x="7724" y="0"/>
                  <a:pt x="562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1" name="Google Shape;121;p13"/>
          <p:cNvSpPr/>
          <p:nvPr/>
        </p:nvSpPr>
        <p:spPr>
          <a:xfrm rot="-8100000">
            <a:off x="7996178" y="-428601"/>
            <a:ext cx="1572201" cy="1937200"/>
          </a:xfrm>
          <a:custGeom>
            <a:avLst/>
            <a:gdLst/>
            <a:ahLst/>
            <a:cxnLst/>
            <a:rect l="l" t="t" r="r" b="b"/>
            <a:pathLst>
              <a:path w="38827" h="47841" fill="none" extrusionOk="0">
                <a:moveTo>
                  <a:pt x="863" y="42257"/>
                </a:moveTo>
                <a:cubicBezTo>
                  <a:pt x="432" y="35545"/>
                  <a:pt x="1" y="28768"/>
                  <a:pt x="1244" y="22156"/>
                </a:cubicBezTo>
                <a:cubicBezTo>
                  <a:pt x="2470" y="15544"/>
                  <a:pt x="5536" y="9048"/>
                  <a:pt x="10921" y="5022"/>
                </a:cubicBezTo>
                <a:cubicBezTo>
                  <a:pt x="16290" y="995"/>
                  <a:pt x="24195" y="1"/>
                  <a:pt x="29746" y="3779"/>
                </a:cubicBezTo>
                <a:cubicBezTo>
                  <a:pt x="32629" y="5734"/>
                  <a:pt x="34684" y="8767"/>
                  <a:pt x="35927" y="12015"/>
                </a:cubicBezTo>
                <a:cubicBezTo>
                  <a:pt x="37186" y="15279"/>
                  <a:pt x="37716" y="18759"/>
                  <a:pt x="38031" y="22239"/>
                </a:cubicBezTo>
                <a:cubicBezTo>
                  <a:pt x="38827" y="30773"/>
                  <a:pt x="38479" y="39390"/>
                  <a:pt x="36971" y="47841"/>
                </a:cubicBezTo>
              </a:path>
            </a:pathLst>
          </a:custGeom>
          <a:noFill/>
          <a:ln w="15750" cap="flat" cmpd="sng">
            <a:solidFill>
              <a:schemeClr val="dk1"/>
            </a:solidFill>
            <a:prstDash val="solid"/>
            <a:miter lim="1657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2" name="Google Shape;122;p13"/>
          <p:cNvSpPr txBox="1">
            <a:spLocks noGrp="1"/>
          </p:cNvSpPr>
          <p:nvPr>
            <p:ph type="subTitle" idx="15"/>
          </p:nvPr>
        </p:nvSpPr>
        <p:spPr>
          <a:xfrm>
            <a:off x="3937850" y="4030540"/>
            <a:ext cx="23400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1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4"/>
          <p:cNvSpPr txBox="1">
            <a:spLocks noGrp="1"/>
          </p:cNvSpPr>
          <p:nvPr>
            <p:ph type="title"/>
          </p:nvPr>
        </p:nvSpPr>
        <p:spPr>
          <a:xfrm>
            <a:off x="1626450" y="3553300"/>
            <a:ext cx="58911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25" name="Google Shape;125;p14"/>
          <p:cNvSpPr txBox="1">
            <a:spLocks noGrp="1"/>
          </p:cNvSpPr>
          <p:nvPr>
            <p:ph type="subTitle" idx="1"/>
          </p:nvPr>
        </p:nvSpPr>
        <p:spPr>
          <a:xfrm>
            <a:off x="1626450" y="1569975"/>
            <a:ext cx="5891100" cy="15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26" name="Google Shape;126;p14"/>
          <p:cNvSpPr/>
          <p:nvPr/>
        </p:nvSpPr>
        <p:spPr>
          <a:xfrm>
            <a:off x="1352872" y="-1515202"/>
            <a:ext cx="2512033" cy="2055195"/>
          </a:xfrm>
          <a:custGeom>
            <a:avLst/>
            <a:gdLst/>
            <a:ahLst/>
            <a:cxnLst/>
            <a:rect l="l" t="t" r="r" b="b"/>
            <a:pathLst>
              <a:path w="40401" h="33055" extrusionOk="0">
                <a:moveTo>
                  <a:pt x="7436" y="1"/>
                </a:moveTo>
                <a:cubicBezTo>
                  <a:pt x="7202" y="1"/>
                  <a:pt x="6960" y="95"/>
                  <a:pt x="6744" y="317"/>
                </a:cubicBezTo>
                <a:cubicBezTo>
                  <a:pt x="1955" y="5355"/>
                  <a:pt x="0" y="12762"/>
                  <a:pt x="1624" y="19523"/>
                </a:cubicBezTo>
                <a:cubicBezTo>
                  <a:pt x="2519" y="23202"/>
                  <a:pt x="4441" y="26516"/>
                  <a:pt x="7573" y="28703"/>
                </a:cubicBezTo>
                <a:cubicBezTo>
                  <a:pt x="10920" y="31023"/>
                  <a:pt x="14798" y="32482"/>
                  <a:pt x="18858" y="32929"/>
                </a:cubicBezTo>
                <a:cubicBezTo>
                  <a:pt x="19601" y="33013"/>
                  <a:pt x="20349" y="33054"/>
                  <a:pt x="21096" y="33054"/>
                </a:cubicBezTo>
                <a:cubicBezTo>
                  <a:pt x="27744" y="33054"/>
                  <a:pt x="34359" y="29775"/>
                  <a:pt x="37666" y="23832"/>
                </a:cubicBezTo>
                <a:cubicBezTo>
                  <a:pt x="39555" y="20434"/>
                  <a:pt x="40367" y="16491"/>
                  <a:pt x="40384" y="12613"/>
                </a:cubicBezTo>
                <a:cubicBezTo>
                  <a:pt x="40400" y="9050"/>
                  <a:pt x="39737" y="4874"/>
                  <a:pt x="37219" y="2140"/>
                </a:cubicBezTo>
                <a:cubicBezTo>
                  <a:pt x="36202" y="1036"/>
                  <a:pt x="34710" y="862"/>
                  <a:pt x="33227" y="862"/>
                </a:cubicBezTo>
                <a:cubicBezTo>
                  <a:pt x="32544" y="862"/>
                  <a:pt x="31864" y="899"/>
                  <a:pt x="31233" y="899"/>
                </a:cubicBezTo>
                <a:cubicBezTo>
                  <a:pt x="31156" y="899"/>
                  <a:pt x="31080" y="899"/>
                  <a:pt x="31004" y="897"/>
                </a:cubicBezTo>
                <a:lnTo>
                  <a:pt x="23431" y="748"/>
                </a:lnTo>
                <a:lnTo>
                  <a:pt x="8269" y="450"/>
                </a:lnTo>
                <a:cubicBezTo>
                  <a:pt x="8067" y="181"/>
                  <a:pt x="7759" y="1"/>
                  <a:pt x="743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7" name="Google Shape;127;p14"/>
          <p:cNvSpPr/>
          <p:nvPr/>
        </p:nvSpPr>
        <p:spPr>
          <a:xfrm>
            <a:off x="-758650" y="2495425"/>
            <a:ext cx="1478659" cy="1306493"/>
          </a:xfrm>
          <a:custGeom>
            <a:avLst/>
            <a:gdLst/>
            <a:ahLst/>
            <a:cxnLst/>
            <a:rect l="l" t="t" r="r" b="b"/>
            <a:pathLst>
              <a:path w="51454" h="45463" extrusionOk="0">
                <a:moveTo>
                  <a:pt x="18743" y="1"/>
                </a:moveTo>
                <a:cubicBezTo>
                  <a:pt x="17752" y="1"/>
                  <a:pt x="16763" y="15"/>
                  <a:pt x="15776" y="39"/>
                </a:cubicBezTo>
                <a:cubicBezTo>
                  <a:pt x="10805" y="155"/>
                  <a:pt x="5850" y="619"/>
                  <a:pt x="929" y="1414"/>
                </a:cubicBezTo>
                <a:cubicBezTo>
                  <a:pt x="1" y="1563"/>
                  <a:pt x="17" y="2590"/>
                  <a:pt x="547" y="3121"/>
                </a:cubicBezTo>
                <a:cubicBezTo>
                  <a:pt x="929" y="7595"/>
                  <a:pt x="1243" y="12069"/>
                  <a:pt x="1475" y="16543"/>
                </a:cubicBezTo>
                <a:cubicBezTo>
                  <a:pt x="1520" y="17196"/>
                  <a:pt x="1989" y="17570"/>
                  <a:pt x="2574" y="17570"/>
                </a:cubicBezTo>
                <a:cubicBezTo>
                  <a:pt x="2643" y="17570"/>
                  <a:pt x="2713" y="17564"/>
                  <a:pt x="2784" y="17554"/>
                </a:cubicBezTo>
                <a:cubicBezTo>
                  <a:pt x="7275" y="16858"/>
                  <a:pt x="11783" y="16228"/>
                  <a:pt x="16323" y="16112"/>
                </a:cubicBezTo>
                <a:cubicBezTo>
                  <a:pt x="17030" y="16095"/>
                  <a:pt x="17756" y="16079"/>
                  <a:pt x="18492" y="16079"/>
                </a:cubicBezTo>
                <a:cubicBezTo>
                  <a:pt x="21898" y="16079"/>
                  <a:pt x="25505" y="16413"/>
                  <a:pt x="28271" y="18416"/>
                </a:cubicBezTo>
                <a:cubicBezTo>
                  <a:pt x="29779" y="19526"/>
                  <a:pt x="30939" y="21166"/>
                  <a:pt x="31104" y="23056"/>
                </a:cubicBezTo>
                <a:cubicBezTo>
                  <a:pt x="31303" y="25110"/>
                  <a:pt x="30226" y="26734"/>
                  <a:pt x="28619" y="27894"/>
                </a:cubicBezTo>
                <a:cubicBezTo>
                  <a:pt x="25553" y="30131"/>
                  <a:pt x="21642" y="30744"/>
                  <a:pt x="17947" y="30844"/>
                </a:cubicBezTo>
                <a:cubicBezTo>
                  <a:pt x="17430" y="30858"/>
                  <a:pt x="16913" y="30864"/>
                  <a:pt x="16396" y="30864"/>
                </a:cubicBezTo>
                <a:cubicBezTo>
                  <a:pt x="14199" y="30864"/>
                  <a:pt x="12007" y="30761"/>
                  <a:pt x="9819" y="30761"/>
                </a:cubicBezTo>
                <a:cubicBezTo>
                  <a:pt x="7660" y="30761"/>
                  <a:pt x="5504" y="30861"/>
                  <a:pt x="3348" y="31258"/>
                </a:cubicBezTo>
                <a:cubicBezTo>
                  <a:pt x="2900" y="31341"/>
                  <a:pt x="2602" y="31822"/>
                  <a:pt x="2602" y="32252"/>
                </a:cubicBezTo>
                <a:lnTo>
                  <a:pt x="2254" y="43189"/>
                </a:lnTo>
                <a:cubicBezTo>
                  <a:pt x="2224" y="43860"/>
                  <a:pt x="2731" y="44196"/>
                  <a:pt x="3244" y="44196"/>
                </a:cubicBezTo>
                <a:cubicBezTo>
                  <a:pt x="3301" y="44196"/>
                  <a:pt x="3358" y="44192"/>
                  <a:pt x="3414" y="44183"/>
                </a:cubicBezTo>
                <a:cubicBezTo>
                  <a:pt x="3464" y="44200"/>
                  <a:pt x="3497" y="44200"/>
                  <a:pt x="3547" y="44217"/>
                </a:cubicBezTo>
                <a:cubicBezTo>
                  <a:pt x="8278" y="44933"/>
                  <a:pt x="13084" y="45462"/>
                  <a:pt x="17880" y="45462"/>
                </a:cubicBezTo>
                <a:cubicBezTo>
                  <a:pt x="21297" y="45462"/>
                  <a:pt x="24710" y="45193"/>
                  <a:pt x="28088" y="44531"/>
                </a:cubicBezTo>
                <a:cubicBezTo>
                  <a:pt x="35512" y="43057"/>
                  <a:pt x="42588" y="39610"/>
                  <a:pt x="46830" y="33114"/>
                </a:cubicBezTo>
                <a:cubicBezTo>
                  <a:pt x="50807" y="27033"/>
                  <a:pt x="51453" y="19161"/>
                  <a:pt x="48189" y="12632"/>
                </a:cubicBezTo>
                <a:cubicBezTo>
                  <a:pt x="44759" y="5772"/>
                  <a:pt x="37401" y="2143"/>
                  <a:pt x="30160" y="867"/>
                </a:cubicBezTo>
                <a:cubicBezTo>
                  <a:pt x="26397" y="209"/>
                  <a:pt x="22561" y="1"/>
                  <a:pt x="1874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8" name="Google Shape;128;p14"/>
          <p:cNvSpPr/>
          <p:nvPr/>
        </p:nvSpPr>
        <p:spPr>
          <a:xfrm>
            <a:off x="-135804" y="1609332"/>
            <a:ext cx="524935" cy="712743"/>
          </a:xfrm>
          <a:custGeom>
            <a:avLst/>
            <a:gdLst/>
            <a:ahLst/>
            <a:cxnLst/>
            <a:rect l="l" t="t" r="r" b="b"/>
            <a:pathLst>
              <a:path w="23582" h="32019" extrusionOk="0">
                <a:moveTo>
                  <a:pt x="1443" y="0"/>
                </a:moveTo>
                <a:cubicBezTo>
                  <a:pt x="878" y="0"/>
                  <a:pt x="414" y="425"/>
                  <a:pt x="382" y="978"/>
                </a:cubicBezTo>
                <a:cubicBezTo>
                  <a:pt x="100" y="7441"/>
                  <a:pt x="117" y="26978"/>
                  <a:pt x="1" y="30309"/>
                </a:cubicBezTo>
                <a:cubicBezTo>
                  <a:pt x="1" y="30773"/>
                  <a:pt x="282" y="31187"/>
                  <a:pt x="730" y="31336"/>
                </a:cubicBezTo>
                <a:cubicBezTo>
                  <a:pt x="2337" y="31798"/>
                  <a:pt x="3906" y="32019"/>
                  <a:pt x="5425" y="32019"/>
                </a:cubicBezTo>
                <a:cubicBezTo>
                  <a:pt x="11204" y="32019"/>
                  <a:pt x="16269" y="28830"/>
                  <a:pt x="20035" y="23647"/>
                </a:cubicBezTo>
                <a:cubicBezTo>
                  <a:pt x="23581" y="18759"/>
                  <a:pt x="23532" y="13754"/>
                  <a:pt x="20367" y="9479"/>
                </a:cubicBezTo>
                <a:cubicBezTo>
                  <a:pt x="15196" y="2503"/>
                  <a:pt x="8817" y="581"/>
                  <a:pt x="1476" y="1"/>
                </a:cubicBezTo>
                <a:cubicBezTo>
                  <a:pt x="1465" y="0"/>
                  <a:pt x="1454" y="0"/>
                  <a:pt x="14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9" name="Google Shape;129;p14"/>
          <p:cNvSpPr/>
          <p:nvPr/>
        </p:nvSpPr>
        <p:spPr>
          <a:xfrm rot="1472601">
            <a:off x="8002559" y="-500336"/>
            <a:ext cx="1546715" cy="1265480"/>
          </a:xfrm>
          <a:custGeom>
            <a:avLst/>
            <a:gdLst/>
            <a:ahLst/>
            <a:cxnLst/>
            <a:rect l="l" t="t" r="r" b="b"/>
            <a:pathLst>
              <a:path w="40401" h="33055" extrusionOk="0">
                <a:moveTo>
                  <a:pt x="7436" y="1"/>
                </a:moveTo>
                <a:cubicBezTo>
                  <a:pt x="7202" y="1"/>
                  <a:pt x="6960" y="95"/>
                  <a:pt x="6744" y="317"/>
                </a:cubicBezTo>
                <a:cubicBezTo>
                  <a:pt x="1955" y="5355"/>
                  <a:pt x="0" y="12762"/>
                  <a:pt x="1624" y="19523"/>
                </a:cubicBezTo>
                <a:cubicBezTo>
                  <a:pt x="2519" y="23202"/>
                  <a:pt x="4441" y="26516"/>
                  <a:pt x="7573" y="28703"/>
                </a:cubicBezTo>
                <a:cubicBezTo>
                  <a:pt x="10920" y="31023"/>
                  <a:pt x="14798" y="32482"/>
                  <a:pt x="18858" y="32929"/>
                </a:cubicBezTo>
                <a:cubicBezTo>
                  <a:pt x="19601" y="33013"/>
                  <a:pt x="20349" y="33054"/>
                  <a:pt x="21096" y="33054"/>
                </a:cubicBezTo>
                <a:cubicBezTo>
                  <a:pt x="27744" y="33054"/>
                  <a:pt x="34359" y="29775"/>
                  <a:pt x="37666" y="23832"/>
                </a:cubicBezTo>
                <a:cubicBezTo>
                  <a:pt x="39555" y="20434"/>
                  <a:pt x="40367" y="16491"/>
                  <a:pt x="40384" y="12613"/>
                </a:cubicBezTo>
                <a:cubicBezTo>
                  <a:pt x="40400" y="9050"/>
                  <a:pt x="39737" y="4874"/>
                  <a:pt x="37219" y="2140"/>
                </a:cubicBezTo>
                <a:cubicBezTo>
                  <a:pt x="36202" y="1036"/>
                  <a:pt x="34710" y="862"/>
                  <a:pt x="33227" y="862"/>
                </a:cubicBezTo>
                <a:cubicBezTo>
                  <a:pt x="32544" y="862"/>
                  <a:pt x="31864" y="899"/>
                  <a:pt x="31233" y="899"/>
                </a:cubicBezTo>
                <a:cubicBezTo>
                  <a:pt x="31156" y="899"/>
                  <a:pt x="31080" y="899"/>
                  <a:pt x="31004" y="897"/>
                </a:cubicBezTo>
                <a:lnTo>
                  <a:pt x="23431" y="748"/>
                </a:lnTo>
                <a:lnTo>
                  <a:pt x="8269" y="450"/>
                </a:lnTo>
                <a:cubicBezTo>
                  <a:pt x="8067" y="181"/>
                  <a:pt x="7759" y="1"/>
                  <a:pt x="743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0" name="Google Shape;130;p14"/>
          <p:cNvSpPr/>
          <p:nvPr/>
        </p:nvSpPr>
        <p:spPr>
          <a:xfrm rot="-5636126">
            <a:off x="6839244" y="4271998"/>
            <a:ext cx="1381271" cy="1875373"/>
          </a:xfrm>
          <a:custGeom>
            <a:avLst/>
            <a:gdLst/>
            <a:ahLst/>
            <a:cxnLst/>
            <a:rect l="l" t="t" r="r" b="b"/>
            <a:pathLst>
              <a:path w="23582" h="32019" extrusionOk="0">
                <a:moveTo>
                  <a:pt x="1443" y="0"/>
                </a:moveTo>
                <a:cubicBezTo>
                  <a:pt x="878" y="0"/>
                  <a:pt x="414" y="425"/>
                  <a:pt x="382" y="978"/>
                </a:cubicBezTo>
                <a:cubicBezTo>
                  <a:pt x="100" y="7441"/>
                  <a:pt x="117" y="26978"/>
                  <a:pt x="1" y="30309"/>
                </a:cubicBezTo>
                <a:cubicBezTo>
                  <a:pt x="1" y="30773"/>
                  <a:pt x="282" y="31187"/>
                  <a:pt x="730" y="31336"/>
                </a:cubicBezTo>
                <a:cubicBezTo>
                  <a:pt x="2337" y="31798"/>
                  <a:pt x="3906" y="32019"/>
                  <a:pt x="5425" y="32019"/>
                </a:cubicBezTo>
                <a:cubicBezTo>
                  <a:pt x="11204" y="32019"/>
                  <a:pt x="16269" y="28830"/>
                  <a:pt x="20035" y="23647"/>
                </a:cubicBezTo>
                <a:cubicBezTo>
                  <a:pt x="23581" y="18759"/>
                  <a:pt x="23532" y="13754"/>
                  <a:pt x="20367" y="9479"/>
                </a:cubicBezTo>
                <a:cubicBezTo>
                  <a:pt x="15196" y="2503"/>
                  <a:pt x="8817" y="581"/>
                  <a:pt x="1476" y="1"/>
                </a:cubicBezTo>
                <a:cubicBezTo>
                  <a:pt x="1465" y="0"/>
                  <a:pt x="1454" y="0"/>
                  <a:pt x="144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1" name="Google Shape;131;p14"/>
          <p:cNvSpPr/>
          <p:nvPr/>
        </p:nvSpPr>
        <p:spPr>
          <a:xfrm rot="-9327472">
            <a:off x="7787680" y="-944843"/>
            <a:ext cx="1322004" cy="1628918"/>
          </a:xfrm>
          <a:custGeom>
            <a:avLst/>
            <a:gdLst/>
            <a:ahLst/>
            <a:cxnLst/>
            <a:rect l="l" t="t" r="r" b="b"/>
            <a:pathLst>
              <a:path w="38827" h="47841" fill="none" extrusionOk="0">
                <a:moveTo>
                  <a:pt x="863" y="42257"/>
                </a:moveTo>
                <a:cubicBezTo>
                  <a:pt x="432" y="35545"/>
                  <a:pt x="1" y="28768"/>
                  <a:pt x="1244" y="22156"/>
                </a:cubicBezTo>
                <a:cubicBezTo>
                  <a:pt x="2470" y="15544"/>
                  <a:pt x="5536" y="9048"/>
                  <a:pt x="10921" y="5022"/>
                </a:cubicBezTo>
                <a:cubicBezTo>
                  <a:pt x="16290" y="995"/>
                  <a:pt x="24195" y="1"/>
                  <a:pt x="29746" y="3779"/>
                </a:cubicBezTo>
                <a:cubicBezTo>
                  <a:pt x="32629" y="5734"/>
                  <a:pt x="34684" y="8767"/>
                  <a:pt x="35927" y="12015"/>
                </a:cubicBezTo>
                <a:cubicBezTo>
                  <a:pt x="37186" y="15279"/>
                  <a:pt x="37716" y="18759"/>
                  <a:pt x="38031" y="22239"/>
                </a:cubicBezTo>
                <a:cubicBezTo>
                  <a:pt x="38827" y="30773"/>
                  <a:pt x="38479" y="39390"/>
                  <a:pt x="36971" y="47841"/>
                </a:cubicBezTo>
              </a:path>
            </a:pathLst>
          </a:custGeom>
          <a:noFill/>
          <a:ln w="15750" cap="flat" cmpd="sng">
            <a:solidFill>
              <a:schemeClr val="dk1"/>
            </a:solidFill>
            <a:prstDash val="solid"/>
            <a:miter lim="1657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2" name="Google Shape;132;p14"/>
          <p:cNvSpPr/>
          <p:nvPr/>
        </p:nvSpPr>
        <p:spPr>
          <a:xfrm rot="5276689">
            <a:off x="-544581" y="1354836"/>
            <a:ext cx="933808" cy="1150599"/>
          </a:xfrm>
          <a:custGeom>
            <a:avLst/>
            <a:gdLst/>
            <a:ahLst/>
            <a:cxnLst/>
            <a:rect l="l" t="t" r="r" b="b"/>
            <a:pathLst>
              <a:path w="38827" h="47841" fill="none" extrusionOk="0">
                <a:moveTo>
                  <a:pt x="863" y="42257"/>
                </a:moveTo>
                <a:cubicBezTo>
                  <a:pt x="432" y="35545"/>
                  <a:pt x="1" y="28768"/>
                  <a:pt x="1244" y="22156"/>
                </a:cubicBezTo>
                <a:cubicBezTo>
                  <a:pt x="2470" y="15544"/>
                  <a:pt x="5536" y="9048"/>
                  <a:pt x="10921" y="5022"/>
                </a:cubicBezTo>
                <a:cubicBezTo>
                  <a:pt x="16290" y="995"/>
                  <a:pt x="24195" y="1"/>
                  <a:pt x="29746" y="3779"/>
                </a:cubicBezTo>
                <a:cubicBezTo>
                  <a:pt x="32629" y="5734"/>
                  <a:pt x="34684" y="8767"/>
                  <a:pt x="35927" y="12015"/>
                </a:cubicBezTo>
                <a:cubicBezTo>
                  <a:pt x="37186" y="15279"/>
                  <a:pt x="37716" y="18759"/>
                  <a:pt x="38031" y="22239"/>
                </a:cubicBezTo>
                <a:cubicBezTo>
                  <a:pt x="38827" y="30773"/>
                  <a:pt x="38479" y="39390"/>
                  <a:pt x="36971" y="47841"/>
                </a:cubicBezTo>
              </a:path>
            </a:pathLst>
          </a:custGeom>
          <a:noFill/>
          <a:ln w="15750" cap="flat" cmpd="sng">
            <a:solidFill>
              <a:schemeClr val="dk1"/>
            </a:solidFill>
            <a:prstDash val="solid"/>
            <a:miter lim="1657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3" name="Google Shape;133;p14"/>
          <p:cNvSpPr/>
          <p:nvPr/>
        </p:nvSpPr>
        <p:spPr>
          <a:xfrm>
            <a:off x="2137475" y="4646749"/>
            <a:ext cx="2074626" cy="1581861"/>
          </a:xfrm>
          <a:custGeom>
            <a:avLst/>
            <a:gdLst/>
            <a:ahLst/>
            <a:cxnLst/>
            <a:rect l="l" t="t" r="r" b="b"/>
            <a:pathLst>
              <a:path w="56707" h="43235" extrusionOk="0">
                <a:moveTo>
                  <a:pt x="14061" y="1"/>
                </a:moveTo>
                <a:cubicBezTo>
                  <a:pt x="12530" y="1"/>
                  <a:pt x="10976" y="454"/>
                  <a:pt x="9513" y="1384"/>
                </a:cubicBezTo>
                <a:cubicBezTo>
                  <a:pt x="3182" y="5443"/>
                  <a:pt x="995" y="14524"/>
                  <a:pt x="465" y="21501"/>
                </a:cubicBezTo>
                <a:cubicBezTo>
                  <a:pt x="1" y="27582"/>
                  <a:pt x="200" y="33730"/>
                  <a:pt x="150" y="39811"/>
                </a:cubicBezTo>
                <a:cubicBezTo>
                  <a:pt x="167" y="40441"/>
                  <a:pt x="680" y="40955"/>
                  <a:pt x="1327" y="40971"/>
                </a:cubicBezTo>
                <a:cubicBezTo>
                  <a:pt x="7957" y="40686"/>
                  <a:pt x="14592" y="40543"/>
                  <a:pt x="21228" y="40543"/>
                </a:cubicBezTo>
                <a:cubicBezTo>
                  <a:pt x="31543" y="40543"/>
                  <a:pt x="41861" y="40889"/>
                  <a:pt x="52166" y="41585"/>
                </a:cubicBezTo>
                <a:cubicBezTo>
                  <a:pt x="52150" y="41651"/>
                  <a:pt x="52133" y="41717"/>
                  <a:pt x="52117" y="41783"/>
                </a:cubicBezTo>
                <a:cubicBezTo>
                  <a:pt x="51937" y="42662"/>
                  <a:pt x="52678" y="43234"/>
                  <a:pt x="53361" y="43234"/>
                </a:cubicBezTo>
                <a:cubicBezTo>
                  <a:pt x="53811" y="43234"/>
                  <a:pt x="54235" y="42986"/>
                  <a:pt x="54354" y="42413"/>
                </a:cubicBezTo>
                <a:cubicBezTo>
                  <a:pt x="55447" y="37276"/>
                  <a:pt x="56143" y="32073"/>
                  <a:pt x="56425" y="26853"/>
                </a:cubicBezTo>
                <a:cubicBezTo>
                  <a:pt x="56690" y="22097"/>
                  <a:pt x="56707" y="17093"/>
                  <a:pt x="54901" y="12602"/>
                </a:cubicBezTo>
                <a:cubicBezTo>
                  <a:pt x="53007" y="7853"/>
                  <a:pt x="48366" y="3144"/>
                  <a:pt x="42947" y="3144"/>
                </a:cubicBezTo>
                <a:cubicBezTo>
                  <a:pt x="42296" y="3144"/>
                  <a:pt x="41634" y="3212"/>
                  <a:pt x="40964" y="3356"/>
                </a:cubicBezTo>
                <a:cubicBezTo>
                  <a:pt x="34932" y="4648"/>
                  <a:pt x="32480" y="11807"/>
                  <a:pt x="31983" y="17209"/>
                </a:cubicBezTo>
                <a:lnTo>
                  <a:pt x="24791" y="17822"/>
                </a:lnTo>
                <a:cubicBezTo>
                  <a:pt x="24625" y="9686"/>
                  <a:pt x="22769" y="5013"/>
                  <a:pt x="19671" y="2245"/>
                </a:cubicBezTo>
                <a:cubicBezTo>
                  <a:pt x="18004" y="766"/>
                  <a:pt x="16051" y="1"/>
                  <a:pt x="1406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4" name="Google Shape;134;p14"/>
          <p:cNvSpPr/>
          <p:nvPr/>
        </p:nvSpPr>
        <p:spPr>
          <a:xfrm>
            <a:off x="3038767" y="4538250"/>
            <a:ext cx="1279253" cy="1576241"/>
          </a:xfrm>
          <a:custGeom>
            <a:avLst/>
            <a:gdLst/>
            <a:ahLst/>
            <a:cxnLst/>
            <a:rect l="l" t="t" r="r" b="b"/>
            <a:pathLst>
              <a:path w="38827" h="47841" fill="none" extrusionOk="0">
                <a:moveTo>
                  <a:pt x="863" y="42257"/>
                </a:moveTo>
                <a:cubicBezTo>
                  <a:pt x="432" y="35545"/>
                  <a:pt x="1" y="28768"/>
                  <a:pt x="1244" y="22156"/>
                </a:cubicBezTo>
                <a:cubicBezTo>
                  <a:pt x="2470" y="15544"/>
                  <a:pt x="5536" y="9048"/>
                  <a:pt x="10921" y="5022"/>
                </a:cubicBezTo>
                <a:cubicBezTo>
                  <a:pt x="16290" y="995"/>
                  <a:pt x="24195" y="1"/>
                  <a:pt x="29746" y="3779"/>
                </a:cubicBezTo>
                <a:cubicBezTo>
                  <a:pt x="32629" y="5734"/>
                  <a:pt x="34684" y="8767"/>
                  <a:pt x="35927" y="12015"/>
                </a:cubicBezTo>
                <a:cubicBezTo>
                  <a:pt x="37186" y="15279"/>
                  <a:pt x="37716" y="18759"/>
                  <a:pt x="38031" y="22239"/>
                </a:cubicBezTo>
                <a:cubicBezTo>
                  <a:pt x="38827" y="30773"/>
                  <a:pt x="38479" y="39390"/>
                  <a:pt x="36971" y="47841"/>
                </a:cubicBezTo>
              </a:path>
            </a:pathLst>
          </a:custGeom>
          <a:noFill/>
          <a:ln w="15750" cap="flat" cmpd="sng">
            <a:solidFill>
              <a:schemeClr val="dk1"/>
            </a:solidFill>
            <a:prstDash val="solid"/>
            <a:miter lim="1657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5" name="Google Shape;135;p14"/>
          <p:cNvSpPr/>
          <p:nvPr/>
        </p:nvSpPr>
        <p:spPr>
          <a:xfrm>
            <a:off x="3485399" y="-245901"/>
            <a:ext cx="650153" cy="531938"/>
          </a:xfrm>
          <a:custGeom>
            <a:avLst/>
            <a:gdLst/>
            <a:ahLst/>
            <a:cxnLst/>
            <a:rect l="l" t="t" r="r" b="b"/>
            <a:pathLst>
              <a:path w="40401" h="33055" extrusionOk="0">
                <a:moveTo>
                  <a:pt x="7436" y="1"/>
                </a:moveTo>
                <a:cubicBezTo>
                  <a:pt x="7202" y="1"/>
                  <a:pt x="6960" y="95"/>
                  <a:pt x="6744" y="317"/>
                </a:cubicBezTo>
                <a:cubicBezTo>
                  <a:pt x="1955" y="5355"/>
                  <a:pt x="0" y="12762"/>
                  <a:pt x="1624" y="19523"/>
                </a:cubicBezTo>
                <a:cubicBezTo>
                  <a:pt x="2519" y="23202"/>
                  <a:pt x="4441" y="26516"/>
                  <a:pt x="7573" y="28703"/>
                </a:cubicBezTo>
                <a:cubicBezTo>
                  <a:pt x="10920" y="31023"/>
                  <a:pt x="14798" y="32482"/>
                  <a:pt x="18858" y="32929"/>
                </a:cubicBezTo>
                <a:cubicBezTo>
                  <a:pt x="19601" y="33013"/>
                  <a:pt x="20349" y="33054"/>
                  <a:pt x="21096" y="33054"/>
                </a:cubicBezTo>
                <a:cubicBezTo>
                  <a:pt x="27744" y="33054"/>
                  <a:pt x="34359" y="29775"/>
                  <a:pt x="37666" y="23832"/>
                </a:cubicBezTo>
                <a:cubicBezTo>
                  <a:pt x="39555" y="20434"/>
                  <a:pt x="40367" y="16491"/>
                  <a:pt x="40384" y="12613"/>
                </a:cubicBezTo>
                <a:cubicBezTo>
                  <a:pt x="40400" y="9050"/>
                  <a:pt x="39737" y="4874"/>
                  <a:pt x="37219" y="2140"/>
                </a:cubicBezTo>
                <a:cubicBezTo>
                  <a:pt x="36202" y="1036"/>
                  <a:pt x="34710" y="862"/>
                  <a:pt x="33227" y="862"/>
                </a:cubicBezTo>
                <a:cubicBezTo>
                  <a:pt x="32544" y="862"/>
                  <a:pt x="31864" y="899"/>
                  <a:pt x="31233" y="899"/>
                </a:cubicBezTo>
                <a:cubicBezTo>
                  <a:pt x="31156" y="899"/>
                  <a:pt x="31080" y="899"/>
                  <a:pt x="31004" y="897"/>
                </a:cubicBezTo>
                <a:lnTo>
                  <a:pt x="23431" y="748"/>
                </a:lnTo>
                <a:lnTo>
                  <a:pt x="8269" y="450"/>
                </a:lnTo>
                <a:cubicBezTo>
                  <a:pt x="8067" y="181"/>
                  <a:pt x="7759" y="1"/>
                  <a:pt x="74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2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5"/>
          <p:cNvSpPr txBox="1">
            <a:spLocks noGrp="1"/>
          </p:cNvSpPr>
          <p:nvPr>
            <p:ph type="subTitle" idx="1"/>
          </p:nvPr>
        </p:nvSpPr>
        <p:spPr>
          <a:xfrm>
            <a:off x="4350519" y="2092325"/>
            <a:ext cx="3657900" cy="13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15"/>
          <p:cNvSpPr txBox="1">
            <a:spLocks noGrp="1"/>
          </p:cNvSpPr>
          <p:nvPr>
            <p:ph type="title"/>
          </p:nvPr>
        </p:nvSpPr>
        <p:spPr>
          <a:xfrm>
            <a:off x="720000" y="2361600"/>
            <a:ext cx="3142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5"/>
          <p:cNvSpPr/>
          <p:nvPr/>
        </p:nvSpPr>
        <p:spPr>
          <a:xfrm rot="-5400000">
            <a:off x="808449" y="4571028"/>
            <a:ext cx="1326098" cy="1171695"/>
          </a:xfrm>
          <a:custGeom>
            <a:avLst/>
            <a:gdLst/>
            <a:ahLst/>
            <a:cxnLst/>
            <a:rect l="l" t="t" r="r" b="b"/>
            <a:pathLst>
              <a:path w="51454" h="45463" extrusionOk="0">
                <a:moveTo>
                  <a:pt x="18743" y="1"/>
                </a:moveTo>
                <a:cubicBezTo>
                  <a:pt x="17752" y="1"/>
                  <a:pt x="16763" y="15"/>
                  <a:pt x="15776" y="39"/>
                </a:cubicBezTo>
                <a:cubicBezTo>
                  <a:pt x="10805" y="155"/>
                  <a:pt x="5850" y="619"/>
                  <a:pt x="929" y="1414"/>
                </a:cubicBezTo>
                <a:cubicBezTo>
                  <a:pt x="1" y="1563"/>
                  <a:pt x="17" y="2590"/>
                  <a:pt x="547" y="3121"/>
                </a:cubicBezTo>
                <a:cubicBezTo>
                  <a:pt x="929" y="7595"/>
                  <a:pt x="1243" y="12069"/>
                  <a:pt x="1475" y="16543"/>
                </a:cubicBezTo>
                <a:cubicBezTo>
                  <a:pt x="1520" y="17196"/>
                  <a:pt x="1989" y="17570"/>
                  <a:pt x="2574" y="17570"/>
                </a:cubicBezTo>
                <a:cubicBezTo>
                  <a:pt x="2643" y="17570"/>
                  <a:pt x="2713" y="17564"/>
                  <a:pt x="2784" y="17554"/>
                </a:cubicBezTo>
                <a:cubicBezTo>
                  <a:pt x="7275" y="16858"/>
                  <a:pt x="11783" y="16228"/>
                  <a:pt x="16323" y="16112"/>
                </a:cubicBezTo>
                <a:cubicBezTo>
                  <a:pt x="17030" y="16095"/>
                  <a:pt x="17756" y="16079"/>
                  <a:pt x="18492" y="16079"/>
                </a:cubicBezTo>
                <a:cubicBezTo>
                  <a:pt x="21898" y="16079"/>
                  <a:pt x="25505" y="16413"/>
                  <a:pt x="28271" y="18416"/>
                </a:cubicBezTo>
                <a:cubicBezTo>
                  <a:pt x="29779" y="19526"/>
                  <a:pt x="30939" y="21166"/>
                  <a:pt x="31104" y="23056"/>
                </a:cubicBezTo>
                <a:cubicBezTo>
                  <a:pt x="31303" y="25110"/>
                  <a:pt x="30226" y="26734"/>
                  <a:pt x="28619" y="27894"/>
                </a:cubicBezTo>
                <a:cubicBezTo>
                  <a:pt x="25553" y="30131"/>
                  <a:pt x="21642" y="30744"/>
                  <a:pt x="17947" y="30844"/>
                </a:cubicBezTo>
                <a:cubicBezTo>
                  <a:pt x="17430" y="30858"/>
                  <a:pt x="16913" y="30864"/>
                  <a:pt x="16396" y="30864"/>
                </a:cubicBezTo>
                <a:cubicBezTo>
                  <a:pt x="14199" y="30864"/>
                  <a:pt x="12007" y="30761"/>
                  <a:pt x="9819" y="30761"/>
                </a:cubicBezTo>
                <a:cubicBezTo>
                  <a:pt x="7660" y="30761"/>
                  <a:pt x="5504" y="30861"/>
                  <a:pt x="3348" y="31258"/>
                </a:cubicBezTo>
                <a:cubicBezTo>
                  <a:pt x="2900" y="31341"/>
                  <a:pt x="2602" y="31822"/>
                  <a:pt x="2602" y="32252"/>
                </a:cubicBezTo>
                <a:lnTo>
                  <a:pt x="2254" y="43189"/>
                </a:lnTo>
                <a:cubicBezTo>
                  <a:pt x="2224" y="43860"/>
                  <a:pt x="2731" y="44196"/>
                  <a:pt x="3244" y="44196"/>
                </a:cubicBezTo>
                <a:cubicBezTo>
                  <a:pt x="3301" y="44196"/>
                  <a:pt x="3358" y="44192"/>
                  <a:pt x="3414" y="44183"/>
                </a:cubicBezTo>
                <a:cubicBezTo>
                  <a:pt x="3464" y="44200"/>
                  <a:pt x="3497" y="44200"/>
                  <a:pt x="3547" y="44217"/>
                </a:cubicBezTo>
                <a:cubicBezTo>
                  <a:pt x="8278" y="44933"/>
                  <a:pt x="13084" y="45462"/>
                  <a:pt x="17880" y="45462"/>
                </a:cubicBezTo>
                <a:cubicBezTo>
                  <a:pt x="21297" y="45462"/>
                  <a:pt x="24710" y="45193"/>
                  <a:pt x="28088" y="44531"/>
                </a:cubicBezTo>
                <a:cubicBezTo>
                  <a:pt x="35512" y="43057"/>
                  <a:pt x="42588" y="39610"/>
                  <a:pt x="46830" y="33114"/>
                </a:cubicBezTo>
                <a:cubicBezTo>
                  <a:pt x="50807" y="27033"/>
                  <a:pt x="51453" y="19161"/>
                  <a:pt x="48189" y="12632"/>
                </a:cubicBezTo>
                <a:cubicBezTo>
                  <a:pt x="44759" y="5772"/>
                  <a:pt x="37401" y="2143"/>
                  <a:pt x="30160" y="867"/>
                </a:cubicBezTo>
                <a:cubicBezTo>
                  <a:pt x="26397" y="209"/>
                  <a:pt x="22561" y="1"/>
                  <a:pt x="1874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" name="Google Shape;140;p15"/>
          <p:cNvSpPr/>
          <p:nvPr/>
        </p:nvSpPr>
        <p:spPr>
          <a:xfrm>
            <a:off x="-200950" y="-1414875"/>
            <a:ext cx="2208237" cy="2497438"/>
          </a:xfrm>
          <a:custGeom>
            <a:avLst/>
            <a:gdLst/>
            <a:ahLst/>
            <a:cxnLst/>
            <a:rect l="l" t="t" r="r" b="b"/>
            <a:pathLst>
              <a:path w="56939" h="64396" extrusionOk="0">
                <a:moveTo>
                  <a:pt x="16540" y="1"/>
                </a:moveTo>
                <a:cubicBezTo>
                  <a:pt x="16236" y="1"/>
                  <a:pt x="15933" y="134"/>
                  <a:pt x="15726" y="399"/>
                </a:cubicBezTo>
                <a:cubicBezTo>
                  <a:pt x="11716" y="5453"/>
                  <a:pt x="7325" y="10192"/>
                  <a:pt x="2602" y="14583"/>
                </a:cubicBezTo>
                <a:cubicBezTo>
                  <a:pt x="2403" y="14749"/>
                  <a:pt x="2287" y="14981"/>
                  <a:pt x="2254" y="15230"/>
                </a:cubicBezTo>
                <a:cubicBezTo>
                  <a:pt x="1674" y="15743"/>
                  <a:pt x="1094" y="16240"/>
                  <a:pt x="514" y="16738"/>
                </a:cubicBezTo>
                <a:cubicBezTo>
                  <a:pt x="83" y="17102"/>
                  <a:pt x="0" y="17732"/>
                  <a:pt x="315" y="18196"/>
                </a:cubicBezTo>
                <a:cubicBezTo>
                  <a:pt x="5999" y="25586"/>
                  <a:pt x="33076" y="60236"/>
                  <a:pt x="35595" y="63882"/>
                </a:cubicBezTo>
                <a:cubicBezTo>
                  <a:pt x="35774" y="64131"/>
                  <a:pt x="36127" y="64284"/>
                  <a:pt x="36462" y="64284"/>
                </a:cubicBezTo>
                <a:cubicBezTo>
                  <a:pt x="36685" y="64284"/>
                  <a:pt x="36901" y="64216"/>
                  <a:pt x="37053" y="64064"/>
                </a:cubicBezTo>
                <a:lnTo>
                  <a:pt x="42969" y="58314"/>
                </a:lnTo>
                <a:lnTo>
                  <a:pt x="47195" y="63998"/>
                </a:lnTo>
                <a:cubicBezTo>
                  <a:pt x="47397" y="64259"/>
                  <a:pt x="47701" y="64395"/>
                  <a:pt x="48012" y="64395"/>
                </a:cubicBezTo>
                <a:cubicBezTo>
                  <a:pt x="48234" y="64395"/>
                  <a:pt x="48459" y="64325"/>
                  <a:pt x="48653" y="64180"/>
                </a:cubicBezTo>
                <a:cubicBezTo>
                  <a:pt x="51304" y="62142"/>
                  <a:pt x="53840" y="59954"/>
                  <a:pt x="56275" y="57651"/>
                </a:cubicBezTo>
                <a:cubicBezTo>
                  <a:pt x="56690" y="57253"/>
                  <a:pt x="56806" y="56707"/>
                  <a:pt x="56458" y="56209"/>
                </a:cubicBezTo>
                <a:cubicBezTo>
                  <a:pt x="54917" y="53989"/>
                  <a:pt x="53226" y="51868"/>
                  <a:pt x="51387" y="49863"/>
                </a:cubicBezTo>
                <a:lnTo>
                  <a:pt x="56391" y="46167"/>
                </a:lnTo>
                <a:cubicBezTo>
                  <a:pt x="56806" y="45836"/>
                  <a:pt x="56938" y="45124"/>
                  <a:pt x="56574" y="44709"/>
                </a:cubicBezTo>
                <a:lnTo>
                  <a:pt x="26000" y="10159"/>
                </a:lnTo>
                <a:lnTo>
                  <a:pt x="17367" y="399"/>
                </a:lnTo>
                <a:cubicBezTo>
                  <a:pt x="17151" y="134"/>
                  <a:pt x="16845" y="1"/>
                  <a:pt x="165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1" name="Google Shape;141;p15"/>
          <p:cNvSpPr/>
          <p:nvPr/>
        </p:nvSpPr>
        <p:spPr>
          <a:xfrm>
            <a:off x="-817363" y="-171432"/>
            <a:ext cx="2686852" cy="1202180"/>
          </a:xfrm>
          <a:custGeom>
            <a:avLst/>
            <a:gdLst/>
            <a:ahLst/>
            <a:cxnLst/>
            <a:rect l="l" t="t" r="r" b="b"/>
            <a:pathLst>
              <a:path w="69280" h="30998" extrusionOk="0">
                <a:moveTo>
                  <a:pt x="59595" y="0"/>
                </a:moveTo>
                <a:cubicBezTo>
                  <a:pt x="53916" y="0"/>
                  <a:pt x="48230" y="635"/>
                  <a:pt x="42551" y="1117"/>
                </a:cubicBezTo>
                <a:cubicBezTo>
                  <a:pt x="33801" y="1863"/>
                  <a:pt x="25019" y="2360"/>
                  <a:pt x="16219" y="2642"/>
                </a:cubicBezTo>
                <a:cubicBezTo>
                  <a:pt x="11265" y="2791"/>
                  <a:pt x="6310" y="2874"/>
                  <a:pt x="1372" y="2874"/>
                </a:cubicBezTo>
                <a:cubicBezTo>
                  <a:pt x="1365" y="2874"/>
                  <a:pt x="1359" y="2873"/>
                  <a:pt x="1353" y="2873"/>
                </a:cubicBezTo>
                <a:cubicBezTo>
                  <a:pt x="647" y="2873"/>
                  <a:pt x="1" y="3774"/>
                  <a:pt x="477" y="4415"/>
                </a:cubicBezTo>
                <a:cubicBezTo>
                  <a:pt x="7255" y="13313"/>
                  <a:pt x="14198" y="22063"/>
                  <a:pt x="21290" y="30696"/>
                </a:cubicBezTo>
                <a:cubicBezTo>
                  <a:pt x="21466" y="30901"/>
                  <a:pt x="21745" y="30997"/>
                  <a:pt x="22020" y="30997"/>
                </a:cubicBezTo>
                <a:cubicBezTo>
                  <a:pt x="22211" y="30997"/>
                  <a:pt x="22400" y="30950"/>
                  <a:pt x="22550" y="30862"/>
                </a:cubicBezTo>
                <a:lnTo>
                  <a:pt x="61790" y="7696"/>
                </a:lnTo>
                <a:lnTo>
                  <a:pt x="64623" y="6006"/>
                </a:lnTo>
                <a:cubicBezTo>
                  <a:pt x="65270" y="5624"/>
                  <a:pt x="66214" y="5260"/>
                  <a:pt x="66628" y="4581"/>
                </a:cubicBezTo>
                <a:cubicBezTo>
                  <a:pt x="66777" y="4332"/>
                  <a:pt x="66844" y="4034"/>
                  <a:pt x="66811" y="3735"/>
                </a:cubicBezTo>
                <a:cubicBezTo>
                  <a:pt x="67391" y="3321"/>
                  <a:pt x="67971" y="2907"/>
                  <a:pt x="68551" y="2493"/>
                </a:cubicBezTo>
                <a:cubicBezTo>
                  <a:pt x="69180" y="2029"/>
                  <a:pt x="69280" y="736"/>
                  <a:pt x="68302" y="603"/>
                </a:cubicBezTo>
                <a:cubicBezTo>
                  <a:pt x="65403" y="166"/>
                  <a:pt x="62500" y="0"/>
                  <a:pt x="5959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2" name="Google Shape;142;p15"/>
          <p:cNvSpPr/>
          <p:nvPr/>
        </p:nvSpPr>
        <p:spPr>
          <a:xfrm rot="-5400000" flipH="1">
            <a:off x="6470026" y="4618142"/>
            <a:ext cx="1969936" cy="1841755"/>
          </a:xfrm>
          <a:custGeom>
            <a:avLst/>
            <a:gdLst/>
            <a:ahLst/>
            <a:cxnLst/>
            <a:rect l="l" t="t" r="r" b="b"/>
            <a:pathLst>
              <a:path w="26664" h="24929" extrusionOk="0">
                <a:moveTo>
                  <a:pt x="14316" y="1"/>
                </a:moveTo>
                <a:cubicBezTo>
                  <a:pt x="9286" y="1"/>
                  <a:pt x="4073" y="3865"/>
                  <a:pt x="2121" y="8257"/>
                </a:cubicBezTo>
                <a:cubicBezTo>
                  <a:pt x="0" y="13029"/>
                  <a:pt x="1193" y="18564"/>
                  <a:pt x="5303" y="21845"/>
                </a:cubicBezTo>
                <a:cubicBezTo>
                  <a:pt x="7965" y="23969"/>
                  <a:pt x="10917" y="24928"/>
                  <a:pt x="13705" y="24928"/>
                </a:cubicBezTo>
                <a:cubicBezTo>
                  <a:pt x="20704" y="24928"/>
                  <a:pt x="26663" y="18878"/>
                  <a:pt x="24376" y="10013"/>
                </a:cubicBezTo>
                <a:cubicBezTo>
                  <a:pt x="23316" y="5870"/>
                  <a:pt x="21493" y="1844"/>
                  <a:pt x="17118" y="435"/>
                </a:cubicBezTo>
                <a:cubicBezTo>
                  <a:pt x="16206" y="138"/>
                  <a:pt x="15264" y="1"/>
                  <a:pt x="143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3" name="Google Shape;143;p15"/>
          <p:cNvSpPr/>
          <p:nvPr/>
        </p:nvSpPr>
        <p:spPr>
          <a:xfrm rot="5890238">
            <a:off x="7982916" y="4187129"/>
            <a:ext cx="698461" cy="899321"/>
          </a:xfrm>
          <a:custGeom>
            <a:avLst/>
            <a:gdLst/>
            <a:ahLst/>
            <a:cxnLst/>
            <a:rect l="l" t="t" r="r" b="b"/>
            <a:pathLst>
              <a:path w="24957" h="32134" extrusionOk="0">
                <a:moveTo>
                  <a:pt x="21809" y="1"/>
                </a:moveTo>
                <a:cubicBezTo>
                  <a:pt x="21721" y="1"/>
                  <a:pt x="21632" y="12"/>
                  <a:pt x="21543" y="36"/>
                </a:cubicBezTo>
                <a:cubicBezTo>
                  <a:pt x="15263" y="1892"/>
                  <a:pt x="9778" y="5786"/>
                  <a:pt x="5950" y="11089"/>
                </a:cubicBezTo>
                <a:cubicBezTo>
                  <a:pt x="1840" y="16823"/>
                  <a:pt x="1" y="24097"/>
                  <a:pt x="763" y="31107"/>
                </a:cubicBezTo>
                <a:cubicBezTo>
                  <a:pt x="835" y="31695"/>
                  <a:pt x="1229" y="32134"/>
                  <a:pt x="1796" y="32134"/>
                </a:cubicBezTo>
                <a:cubicBezTo>
                  <a:pt x="1884" y="32134"/>
                  <a:pt x="1976" y="32123"/>
                  <a:pt x="2072" y="32101"/>
                </a:cubicBezTo>
                <a:cubicBezTo>
                  <a:pt x="4773" y="31471"/>
                  <a:pt x="7458" y="31007"/>
                  <a:pt x="10192" y="30543"/>
                </a:cubicBezTo>
                <a:cubicBezTo>
                  <a:pt x="10540" y="30494"/>
                  <a:pt x="10904" y="30394"/>
                  <a:pt x="11219" y="30212"/>
                </a:cubicBezTo>
                <a:cubicBezTo>
                  <a:pt x="11667" y="29930"/>
                  <a:pt x="11865" y="29085"/>
                  <a:pt x="11832" y="28571"/>
                </a:cubicBezTo>
                <a:cubicBezTo>
                  <a:pt x="11219" y="20452"/>
                  <a:pt x="16340" y="13011"/>
                  <a:pt x="24145" y="10691"/>
                </a:cubicBezTo>
                <a:cubicBezTo>
                  <a:pt x="24526" y="10575"/>
                  <a:pt x="24957" y="10145"/>
                  <a:pt x="24907" y="9697"/>
                </a:cubicBezTo>
                <a:cubicBezTo>
                  <a:pt x="24509" y="6648"/>
                  <a:pt x="23813" y="3649"/>
                  <a:pt x="22819" y="765"/>
                </a:cubicBezTo>
                <a:cubicBezTo>
                  <a:pt x="22680" y="307"/>
                  <a:pt x="22262" y="1"/>
                  <a:pt x="21809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4" name="Google Shape;144;p15"/>
          <p:cNvSpPr/>
          <p:nvPr/>
        </p:nvSpPr>
        <p:spPr>
          <a:xfrm>
            <a:off x="5879636" y="-397734"/>
            <a:ext cx="1566852" cy="1281956"/>
          </a:xfrm>
          <a:custGeom>
            <a:avLst/>
            <a:gdLst/>
            <a:ahLst/>
            <a:cxnLst/>
            <a:rect l="l" t="t" r="r" b="b"/>
            <a:pathLst>
              <a:path w="40401" h="33055" extrusionOk="0">
                <a:moveTo>
                  <a:pt x="7436" y="1"/>
                </a:moveTo>
                <a:cubicBezTo>
                  <a:pt x="7202" y="1"/>
                  <a:pt x="6960" y="95"/>
                  <a:pt x="6744" y="317"/>
                </a:cubicBezTo>
                <a:cubicBezTo>
                  <a:pt x="1955" y="5355"/>
                  <a:pt x="0" y="12762"/>
                  <a:pt x="1624" y="19523"/>
                </a:cubicBezTo>
                <a:cubicBezTo>
                  <a:pt x="2519" y="23202"/>
                  <a:pt x="4441" y="26516"/>
                  <a:pt x="7573" y="28703"/>
                </a:cubicBezTo>
                <a:cubicBezTo>
                  <a:pt x="10920" y="31023"/>
                  <a:pt x="14798" y="32482"/>
                  <a:pt x="18858" y="32929"/>
                </a:cubicBezTo>
                <a:cubicBezTo>
                  <a:pt x="19601" y="33013"/>
                  <a:pt x="20349" y="33054"/>
                  <a:pt x="21096" y="33054"/>
                </a:cubicBezTo>
                <a:cubicBezTo>
                  <a:pt x="27744" y="33054"/>
                  <a:pt x="34359" y="29775"/>
                  <a:pt x="37666" y="23832"/>
                </a:cubicBezTo>
                <a:cubicBezTo>
                  <a:pt x="39555" y="20434"/>
                  <a:pt x="40367" y="16491"/>
                  <a:pt x="40384" y="12613"/>
                </a:cubicBezTo>
                <a:cubicBezTo>
                  <a:pt x="40400" y="9050"/>
                  <a:pt x="39737" y="4874"/>
                  <a:pt x="37219" y="2140"/>
                </a:cubicBezTo>
                <a:cubicBezTo>
                  <a:pt x="36202" y="1036"/>
                  <a:pt x="34710" y="862"/>
                  <a:pt x="33227" y="862"/>
                </a:cubicBezTo>
                <a:cubicBezTo>
                  <a:pt x="32544" y="862"/>
                  <a:pt x="31864" y="899"/>
                  <a:pt x="31233" y="899"/>
                </a:cubicBezTo>
                <a:cubicBezTo>
                  <a:pt x="31156" y="899"/>
                  <a:pt x="31080" y="899"/>
                  <a:pt x="31004" y="897"/>
                </a:cubicBezTo>
                <a:lnTo>
                  <a:pt x="23431" y="748"/>
                </a:lnTo>
                <a:lnTo>
                  <a:pt x="8269" y="450"/>
                </a:lnTo>
                <a:cubicBezTo>
                  <a:pt x="8067" y="181"/>
                  <a:pt x="7759" y="1"/>
                  <a:pt x="743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5" name="Google Shape;145;p15"/>
          <p:cNvSpPr/>
          <p:nvPr/>
        </p:nvSpPr>
        <p:spPr>
          <a:xfrm>
            <a:off x="-83928" y="3599110"/>
            <a:ext cx="721609" cy="979781"/>
          </a:xfrm>
          <a:custGeom>
            <a:avLst/>
            <a:gdLst/>
            <a:ahLst/>
            <a:cxnLst/>
            <a:rect l="l" t="t" r="r" b="b"/>
            <a:pathLst>
              <a:path w="23582" h="32019" extrusionOk="0">
                <a:moveTo>
                  <a:pt x="1443" y="0"/>
                </a:moveTo>
                <a:cubicBezTo>
                  <a:pt x="878" y="0"/>
                  <a:pt x="414" y="425"/>
                  <a:pt x="382" y="978"/>
                </a:cubicBezTo>
                <a:cubicBezTo>
                  <a:pt x="100" y="7441"/>
                  <a:pt x="117" y="26978"/>
                  <a:pt x="1" y="30309"/>
                </a:cubicBezTo>
                <a:cubicBezTo>
                  <a:pt x="1" y="30773"/>
                  <a:pt x="282" y="31187"/>
                  <a:pt x="730" y="31336"/>
                </a:cubicBezTo>
                <a:cubicBezTo>
                  <a:pt x="2337" y="31798"/>
                  <a:pt x="3906" y="32019"/>
                  <a:pt x="5425" y="32019"/>
                </a:cubicBezTo>
                <a:cubicBezTo>
                  <a:pt x="11204" y="32019"/>
                  <a:pt x="16269" y="28830"/>
                  <a:pt x="20035" y="23647"/>
                </a:cubicBezTo>
                <a:cubicBezTo>
                  <a:pt x="23581" y="18759"/>
                  <a:pt x="23532" y="13754"/>
                  <a:pt x="20367" y="9479"/>
                </a:cubicBezTo>
                <a:cubicBezTo>
                  <a:pt x="15196" y="2503"/>
                  <a:pt x="8817" y="581"/>
                  <a:pt x="1476" y="1"/>
                </a:cubicBezTo>
                <a:cubicBezTo>
                  <a:pt x="1465" y="0"/>
                  <a:pt x="1454" y="0"/>
                  <a:pt x="14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6" name="Google Shape;146;p15"/>
          <p:cNvSpPr/>
          <p:nvPr/>
        </p:nvSpPr>
        <p:spPr>
          <a:xfrm rot="5276756">
            <a:off x="-645881" y="3325452"/>
            <a:ext cx="1283669" cy="1581683"/>
          </a:xfrm>
          <a:custGeom>
            <a:avLst/>
            <a:gdLst/>
            <a:ahLst/>
            <a:cxnLst/>
            <a:rect l="l" t="t" r="r" b="b"/>
            <a:pathLst>
              <a:path w="38827" h="47841" fill="none" extrusionOk="0">
                <a:moveTo>
                  <a:pt x="863" y="42257"/>
                </a:moveTo>
                <a:cubicBezTo>
                  <a:pt x="432" y="35545"/>
                  <a:pt x="1" y="28768"/>
                  <a:pt x="1244" y="22156"/>
                </a:cubicBezTo>
                <a:cubicBezTo>
                  <a:pt x="2470" y="15544"/>
                  <a:pt x="5536" y="9048"/>
                  <a:pt x="10921" y="5022"/>
                </a:cubicBezTo>
                <a:cubicBezTo>
                  <a:pt x="16290" y="995"/>
                  <a:pt x="24195" y="1"/>
                  <a:pt x="29746" y="3779"/>
                </a:cubicBezTo>
                <a:cubicBezTo>
                  <a:pt x="32629" y="5734"/>
                  <a:pt x="34684" y="8767"/>
                  <a:pt x="35927" y="12015"/>
                </a:cubicBezTo>
                <a:cubicBezTo>
                  <a:pt x="37186" y="15279"/>
                  <a:pt x="37716" y="18759"/>
                  <a:pt x="38031" y="22239"/>
                </a:cubicBezTo>
                <a:cubicBezTo>
                  <a:pt x="38827" y="30773"/>
                  <a:pt x="38479" y="39390"/>
                  <a:pt x="36971" y="47841"/>
                </a:cubicBezTo>
              </a:path>
            </a:pathLst>
          </a:custGeom>
          <a:noFill/>
          <a:ln w="15750" cap="flat" cmpd="sng">
            <a:solidFill>
              <a:schemeClr val="dk1"/>
            </a:solidFill>
            <a:prstDash val="solid"/>
            <a:miter lim="1657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7" name="Google Shape;147;p15"/>
          <p:cNvSpPr/>
          <p:nvPr/>
        </p:nvSpPr>
        <p:spPr>
          <a:xfrm rot="5400000" flipH="1">
            <a:off x="6266696" y="4761578"/>
            <a:ext cx="529711" cy="719227"/>
          </a:xfrm>
          <a:custGeom>
            <a:avLst/>
            <a:gdLst/>
            <a:ahLst/>
            <a:cxnLst/>
            <a:rect l="l" t="t" r="r" b="b"/>
            <a:pathLst>
              <a:path w="23582" h="32019" extrusionOk="0">
                <a:moveTo>
                  <a:pt x="1443" y="0"/>
                </a:moveTo>
                <a:cubicBezTo>
                  <a:pt x="878" y="0"/>
                  <a:pt x="414" y="425"/>
                  <a:pt x="382" y="978"/>
                </a:cubicBezTo>
                <a:cubicBezTo>
                  <a:pt x="100" y="7441"/>
                  <a:pt x="117" y="26978"/>
                  <a:pt x="1" y="30309"/>
                </a:cubicBezTo>
                <a:cubicBezTo>
                  <a:pt x="1" y="30773"/>
                  <a:pt x="282" y="31187"/>
                  <a:pt x="730" y="31336"/>
                </a:cubicBezTo>
                <a:cubicBezTo>
                  <a:pt x="2337" y="31798"/>
                  <a:pt x="3906" y="32019"/>
                  <a:pt x="5425" y="32019"/>
                </a:cubicBezTo>
                <a:cubicBezTo>
                  <a:pt x="11204" y="32019"/>
                  <a:pt x="16269" y="28830"/>
                  <a:pt x="20035" y="23647"/>
                </a:cubicBezTo>
                <a:cubicBezTo>
                  <a:pt x="23581" y="18759"/>
                  <a:pt x="23532" y="13754"/>
                  <a:pt x="20367" y="9479"/>
                </a:cubicBezTo>
                <a:cubicBezTo>
                  <a:pt x="15196" y="2503"/>
                  <a:pt x="8817" y="581"/>
                  <a:pt x="1476" y="1"/>
                </a:cubicBezTo>
                <a:cubicBezTo>
                  <a:pt x="1465" y="0"/>
                  <a:pt x="1454" y="0"/>
                  <a:pt x="1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8" name="Google Shape;148;p15"/>
          <p:cNvSpPr/>
          <p:nvPr/>
        </p:nvSpPr>
        <p:spPr>
          <a:xfrm rot="-9594276" flipH="1">
            <a:off x="5174717" y="-766005"/>
            <a:ext cx="1447038" cy="1782867"/>
          </a:xfrm>
          <a:custGeom>
            <a:avLst/>
            <a:gdLst/>
            <a:ahLst/>
            <a:cxnLst/>
            <a:rect l="l" t="t" r="r" b="b"/>
            <a:pathLst>
              <a:path w="38827" h="47841" fill="none" extrusionOk="0">
                <a:moveTo>
                  <a:pt x="863" y="42257"/>
                </a:moveTo>
                <a:cubicBezTo>
                  <a:pt x="432" y="35545"/>
                  <a:pt x="1" y="28768"/>
                  <a:pt x="1244" y="22156"/>
                </a:cubicBezTo>
                <a:cubicBezTo>
                  <a:pt x="2470" y="15544"/>
                  <a:pt x="5536" y="9048"/>
                  <a:pt x="10921" y="5022"/>
                </a:cubicBezTo>
                <a:cubicBezTo>
                  <a:pt x="16290" y="995"/>
                  <a:pt x="24195" y="1"/>
                  <a:pt x="29746" y="3779"/>
                </a:cubicBezTo>
                <a:cubicBezTo>
                  <a:pt x="32629" y="5734"/>
                  <a:pt x="34684" y="8767"/>
                  <a:pt x="35927" y="12015"/>
                </a:cubicBezTo>
                <a:cubicBezTo>
                  <a:pt x="37186" y="15279"/>
                  <a:pt x="37716" y="18759"/>
                  <a:pt x="38031" y="22239"/>
                </a:cubicBezTo>
                <a:cubicBezTo>
                  <a:pt x="38827" y="30773"/>
                  <a:pt x="38479" y="39390"/>
                  <a:pt x="36971" y="47841"/>
                </a:cubicBezTo>
              </a:path>
            </a:pathLst>
          </a:custGeom>
          <a:noFill/>
          <a:ln w="15750" cap="flat" cmpd="sng">
            <a:solidFill>
              <a:schemeClr val="dk1"/>
            </a:solidFill>
            <a:prstDash val="solid"/>
            <a:miter lim="1657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9" name="Google Shape;149;p15"/>
          <p:cNvSpPr/>
          <p:nvPr/>
        </p:nvSpPr>
        <p:spPr>
          <a:xfrm rot="148401" flipH="1">
            <a:off x="5914067" y="4634097"/>
            <a:ext cx="1162884" cy="1623796"/>
          </a:xfrm>
          <a:custGeom>
            <a:avLst/>
            <a:gdLst/>
            <a:ahLst/>
            <a:cxnLst/>
            <a:rect l="l" t="t" r="r" b="b"/>
            <a:pathLst>
              <a:path w="38827" h="47841" fill="none" extrusionOk="0">
                <a:moveTo>
                  <a:pt x="863" y="42257"/>
                </a:moveTo>
                <a:cubicBezTo>
                  <a:pt x="432" y="35545"/>
                  <a:pt x="1" y="28768"/>
                  <a:pt x="1244" y="22156"/>
                </a:cubicBezTo>
                <a:cubicBezTo>
                  <a:pt x="2470" y="15544"/>
                  <a:pt x="5536" y="9048"/>
                  <a:pt x="10921" y="5022"/>
                </a:cubicBezTo>
                <a:cubicBezTo>
                  <a:pt x="16290" y="995"/>
                  <a:pt x="24195" y="1"/>
                  <a:pt x="29746" y="3779"/>
                </a:cubicBezTo>
                <a:cubicBezTo>
                  <a:pt x="32629" y="5734"/>
                  <a:pt x="34684" y="8767"/>
                  <a:pt x="35927" y="12015"/>
                </a:cubicBezTo>
                <a:cubicBezTo>
                  <a:pt x="37186" y="15279"/>
                  <a:pt x="37716" y="18759"/>
                  <a:pt x="38031" y="22239"/>
                </a:cubicBezTo>
                <a:cubicBezTo>
                  <a:pt x="38827" y="30773"/>
                  <a:pt x="38479" y="39390"/>
                  <a:pt x="36971" y="47841"/>
                </a:cubicBezTo>
              </a:path>
            </a:pathLst>
          </a:custGeom>
          <a:noFill/>
          <a:ln w="15750" cap="flat" cmpd="sng">
            <a:solidFill>
              <a:schemeClr val="dk1"/>
            </a:solidFill>
            <a:prstDash val="solid"/>
            <a:miter lim="1657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3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6"/>
          <p:cNvSpPr txBox="1">
            <a:spLocks noGrp="1"/>
          </p:cNvSpPr>
          <p:nvPr>
            <p:ph type="subTitle" idx="1"/>
          </p:nvPr>
        </p:nvSpPr>
        <p:spPr>
          <a:xfrm>
            <a:off x="1009500" y="1761600"/>
            <a:ext cx="2016000" cy="4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200" b="1">
                <a:solidFill>
                  <a:schemeClr val="accent6"/>
                </a:solidFill>
                <a:latin typeface="Crete Round"/>
                <a:ea typeface="Crete Round"/>
                <a:cs typeface="Crete Round"/>
                <a:sym typeface="Crete Roun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52" name="Google Shape;152;p16"/>
          <p:cNvSpPr txBox="1">
            <a:spLocks noGrp="1"/>
          </p:cNvSpPr>
          <p:nvPr>
            <p:ph type="subTitle" idx="2"/>
          </p:nvPr>
        </p:nvSpPr>
        <p:spPr>
          <a:xfrm>
            <a:off x="5146488" y="1761610"/>
            <a:ext cx="2016000" cy="4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200" b="1">
                <a:solidFill>
                  <a:schemeClr val="accent6"/>
                </a:solidFill>
                <a:latin typeface="Crete Round"/>
                <a:ea typeface="Crete Round"/>
                <a:cs typeface="Crete Round"/>
                <a:sym typeface="Crete Roun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53" name="Google Shape;153;p16"/>
          <p:cNvSpPr txBox="1">
            <a:spLocks noGrp="1"/>
          </p:cNvSpPr>
          <p:nvPr>
            <p:ph type="subTitle" idx="3"/>
          </p:nvPr>
        </p:nvSpPr>
        <p:spPr>
          <a:xfrm>
            <a:off x="1009500" y="2527400"/>
            <a:ext cx="29520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16"/>
          <p:cNvSpPr txBox="1">
            <a:spLocks noGrp="1"/>
          </p:cNvSpPr>
          <p:nvPr>
            <p:ph type="subTitle" idx="4"/>
          </p:nvPr>
        </p:nvSpPr>
        <p:spPr>
          <a:xfrm>
            <a:off x="5146495" y="2527400"/>
            <a:ext cx="29520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16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16"/>
          <p:cNvSpPr/>
          <p:nvPr/>
        </p:nvSpPr>
        <p:spPr>
          <a:xfrm rot="5400000">
            <a:off x="7172827" y="-588443"/>
            <a:ext cx="1410354" cy="1246141"/>
          </a:xfrm>
          <a:custGeom>
            <a:avLst/>
            <a:gdLst/>
            <a:ahLst/>
            <a:cxnLst/>
            <a:rect l="l" t="t" r="r" b="b"/>
            <a:pathLst>
              <a:path w="51454" h="45463" extrusionOk="0">
                <a:moveTo>
                  <a:pt x="18743" y="1"/>
                </a:moveTo>
                <a:cubicBezTo>
                  <a:pt x="17752" y="1"/>
                  <a:pt x="16763" y="15"/>
                  <a:pt x="15776" y="39"/>
                </a:cubicBezTo>
                <a:cubicBezTo>
                  <a:pt x="10805" y="155"/>
                  <a:pt x="5850" y="619"/>
                  <a:pt x="929" y="1414"/>
                </a:cubicBezTo>
                <a:cubicBezTo>
                  <a:pt x="1" y="1563"/>
                  <a:pt x="17" y="2590"/>
                  <a:pt x="547" y="3121"/>
                </a:cubicBezTo>
                <a:cubicBezTo>
                  <a:pt x="929" y="7595"/>
                  <a:pt x="1243" y="12069"/>
                  <a:pt x="1475" y="16543"/>
                </a:cubicBezTo>
                <a:cubicBezTo>
                  <a:pt x="1520" y="17196"/>
                  <a:pt x="1989" y="17570"/>
                  <a:pt x="2574" y="17570"/>
                </a:cubicBezTo>
                <a:cubicBezTo>
                  <a:pt x="2643" y="17570"/>
                  <a:pt x="2713" y="17564"/>
                  <a:pt x="2784" y="17554"/>
                </a:cubicBezTo>
                <a:cubicBezTo>
                  <a:pt x="7275" y="16858"/>
                  <a:pt x="11783" y="16228"/>
                  <a:pt x="16323" y="16112"/>
                </a:cubicBezTo>
                <a:cubicBezTo>
                  <a:pt x="17030" y="16095"/>
                  <a:pt x="17756" y="16079"/>
                  <a:pt x="18492" y="16079"/>
                </a:cubicBezTo>
                <a:cubicBezTo>
                  <a:pt x="21898" y="16079"/>
                  <a:pt x="25505" y="16413"/>
                  <a:pt x="28271" y="18416"/>
                </a:cubicBezTo>
                <a:cubicBezTo>
                  <a:pt x="29779" y="19526"/>
                  <a:pt x="30939" y="21166"/>
                  <a:pt x="31104" y="23056"/>
                </a:cubicBezTo>
                <a:cubicBezTo>
                  <a:pt x="31303" y="25110"/>
                  <a:pt x="30226" y="26734"/>
                  <a:pt x="28619" y="27894"/>
                </a:cubicBezTo>
                <a:cubicBezTo>
                  <a:pt x="25553" y="30131"/>
                  <a:pt x="21642" y="30744"/>
                  <a:pt x="17947" y="30844"/>
                </a:cubicBezTo>
                <a:cubicBezTo>
                  <a:pt x="17430" y="30858"/>
                  <a:pt x="16913" y="30864"/>
                  <a:pt x="16396" y="30864"/>
                </a:cubicBezTo>
                <a:cubicBezTo>
                  <a:pt x="14199" y="30864"/>
                  <a:pt x="12007" y="30761"/>
                  <a:pt x="9819" y="30761"/>
                </a:cubicBezTo>
                <a:cubicBezTo>
                  <a:pt x="7660" y="30761"/>
                  <a:pt x="5504" y="30861"/>
                  <a:pt x="3348" y="31258"/>
                </a:cubicBezTo>
                <a:cubicBezTo>
                  <a:pt x="2900" y="31341"/>
                  <a:pt x="2602" y="31822"/>
                  <a:pt x="2602" y="32252"/>
                </a:cubicBezTo>
                <a:lnTo>
                  <a:pt x="2254" y="43189"/>
                </a:lnTo>
                <a:cubicBezTo>
                  <a:pt x="2224" y="43860"/>
                  <a:pt x="2731" y="44196"/>
                  <a:pt x="3244" y="44196"/>
                </a:cubicBezTo>
                <a:cubicBezTo>
                  <a:pt x="3301" y="44196"/>
                  <a:pt x="3358" y="44192"/>
                  <a:pt x="3414" y="44183"/>
                </a:cubicBezTo>
                <a:cubicBezTo>
                  <a:pt x="3464" y="44200"/>
                  <a:pt x="3497" y="44200"/>
                  <a:pt x="3547" y="44217"/>
                </a:cubicBezTo>
                <a:cubicBezTo>
                  <a:pt x="8278" y="44933"/>
                  <a:pt x="13084" y="45462"/>
                  <a:pt x="17880" y="45462"/>
                </a:cubicBezTo>
                <a:cubicBezTo>
                  <a:pt x="21297" y="45462"/>
                  <a:pt x="24710" y="45193"/>
                  <a:pt x="28088" y="44531"/>
                </a:cubicBezTo>
                <a:cubicBezTo>
                  <a:pt x="35512" y="43057"/>
                  <a:pt x="42588" y="39610"/>
                  <a:pt x="46830" y="33114"/>
                </a:cubicBezTo>
                <a:cubicBezTo>
                  <a:pt x="50807" y="27033"/>
                  <a:pt x="51453" y="19161"/>
                  <a:pt x="48189" y="12632"/>
                </a:cubicBezTo>
                <a:cubicBezTo>
                  <a:pt x="44759" y="5772"/>
                  <a:pt x="37401" y="2143"/>
                  <a:pt x="30160" y="867"/>
                </a:cubicBezTo>
                <a:cubicBezTo>
                  <a:pt x="26397" y="209"/>
                  <a:pt x="22561" y="1"/>
                  <a:pt x="1874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7" name="Google Shape;157;p16"/>
          <p:cNvSpPr/>
          <p:nvPr/>
        </p:nvSpPr>
        <p:spPr>
          <a:xfrm rot="-4840669">
            <a:off x="1684362" y="3865859"/>
            <a:ext cx="1784560" cy="3301676"/>
          </a:xfrm>
          <a:custGeom>
            <a:avLst/>
            <a:gdLst/>
            <a:ahLst/>
            <a:cxnLst/>
            <a:rect l="l" t="t" r="r" b="b"/>
            <a:pathLst>
              <a:path w="15594" h="28851" extrusionOk="0">
                <a:moveTo>
                  <a:pt x="13821" y="0"/>
                </a:moveTo>
                <a:lnTo>
                  <a:pt x="1028" y="514"/>
                </a:lnTo>
                <a:cubicBezTo>
                  <a:pt x="465" y="531"/>
                  <a:pt x="1" y="978"/>
                  <a:pt x="1" y="1558"/>
                </a:cubicBezTo>
                <a:cubicBezTo>
                  <a:pt x="17" y="7524"/>
                  <a:pt x="183" y="13506"/>
                  <a:pt x="481" y="19471"/>
                </a:cubicBezTo>
                <a:cubicBezTo>
                  <a:pt x="299" y="19670"/>
                  <a:pt x="233" y="19919"/>
                  <a:pt x="249" y="20184"/>
                </a:cubicBezTo>
                <a:cubicBezTo>
                  <a:pt x="481" y="22719"/>
                  <a:pt x="481" y="25271"/>
                  <a:pt x="282" y="27806"/>
                </a:cubicBezTo>
                <a:cubicBezTo>
                  <a:pt x="233" y="28370"/>
                  <a:pt x="796" y="28850"/>
                  <a:pt x="1326" y="28850"/>
                </a:cubicBezTo>
                <a:cubicBezTo>
                  <a:pt x="5850" y="28801"/>
                  <a:pt x="10374" y="28337"/>
                  <a:pt x="14832" y="27475"/>
                </a:cubicBezTo>
                <a:cubicBezTo>
                  <a:pt x="15279" y="27359"/>
                  <a:pt x="15594" y="26945"/>
                  <a:pt x="15594" y="26481"/>
                </a:cubicBezTo>
                <a:cubicBezTo>
                  <a:pt x="15097" y="17996"/>
                  <a:pt x="14848" y="9512"/>
                  <a:pt x="14865" y="1044"/>
                </a:cubicBezTo>
                <a:cubicBezTo>
                  <a:pt x="14865" y="464"/>
                  <a:pt x="14401" y="0"/>
                  <a:pt x="1382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8" name="Google Shape;158;p16"/>
          <p:cNvSpPr/>
          <p:nvPr/>
        </p:nvSpPr>
        <p:spPr>
          <a:xfrm rot="-5400000">
            <a:off x="4588543" y="4531014"/>
            <a:ext cx="589550" cy="800475"/>
          </a:xfrm>
          <a:custGeom>
            <a:avLst/>
            <a:gdLst/>
            <a:ahLst/>
            <a:cxnLst/>
            <a:rect l="l" t="t" r="r" b="b"/>
            <a:pathLst>
              <a:path w="23582" h="32019" extrusionOk="0">
                <a:moveTo>
                  <a:pt x="1443" y="0"/>
                </a:moveTo>
                <a:cubicBezTo>
                  <a:pt x="878" y="0"/>
                  <a:pt x="414" y="425"/>
                  <a:pt x="382" y="978"/>
                </a:cubicBezTo>
                <a:cubicBezTo>
                  <a:pt x="100" y="7441"/>
                  <a:pt x="117" y="26978"/>
                  <a:pt x="1" y="30309"/>
                </a:cubicBezTo>
                <a:cubicBezTo>
                  <a:pt x="1" y="30773"/>
                  <a:pt x="282" y="31187"/>
                  <a:pt x="730" y="31336"/>
                </a:cubicBezTo>
                <a:cubicBezTo>
                  <a:pt x="2337" y="31798"/>
                  <a:pt x="3906" y="32019"/>
                  <a:pt x="5425" y="32019"/>
                </a:cubicBezTo>
                <a:cubicBezTo>
                  <a:pt x="11204" y="32019"/>
                  <a:pt x="16269" y="28830"/>
                  <a:pt x="20035" y="23647"/>
                </a:cubicBezTo>
                <a:cubicBezTo>
                  <a:pt x="23581" y="18759"/>
                  <a:pt x="23532" y="13754"/>
                  <a:pt x="20367" y="9479"/>
                </a:cubicBezTo>
                <a:cubicBezTo>
                  <a:pt x="15196" y="2503"/>
                  <a:pt x="8817" y="581"/>
                  <a:pt x="1476" y="1"/>
                </a:cubicBezTo>
                <a:cubicBezTo>
                  <a:pt x="1465" y="0"/>
                  <a:pt x="1454" y="0"/>
                  <a:pt x="1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9" name="Google Shape;159;p16"/>
          <p:cNvSpPr/>
          <p:nvPr/>
        </p:nvSpPr>
        <p:spPr>
          <a:xfrm rot="-6692913">
            <a:off x="3306863" y="4059800"/>
            <a:ext cx="1808318" cy="2678677"/>
          </a:xfrm>
          <a:custGeom>
            <a:avLst/>
            <a:gdLst/>
            <a:ahLst/>
            <a:cxnLst/>
            <a:rect l="l" t="t" r="r" b="b"/>
            <a:pathLst>
              <a:path w="62970" h="93278" fill="none" extrusionOk="0">
                <a:moveTo>
                  <a:pt x="40384" y="0"/>
                </a:moveTo>
                <a:cubicBezTo>
                  <a:pt x="37152" y="6612"/>
                  <a:pt x="38296" y="15096"/>
                  <a:pt x="43151" y="20614"/>
                </a:cubicBezTo>
                <a:cubicBezTo>
                  <a:pt x="45836" y="23663"/>
                  <a:pt x="49415" y="25751"/>
                  <a:pt x="52795" y="28038"/>
                </a:cubicBezTo>
                <a:cubicBezTo>
                  <a:pt x="56159" y="30308"/>
                  <a:pt x="59490" y="32960"/>
                  <a:pt x="61230" y="36638"/>
                </a:cubicBezTo>
                <a:cubicBezTo>
                  <a:pt x="62970" y="40301"/>
                  <a:pt x="62688" y="45255"/>
                  <a:pt x="59540" y="47840"/>
                </a:cubicBezTo>
                <a:cubicBezTo>
                  <a:pt x="56242" y="50558"/>
                  <a:pt x="51304" y="49845"/>
                  <a:pt x="47459" y="51685"/>
                </a:cubicBezTo>
                <a:cubicBezTo>
                  <a:pt x="46001" y="52364"/>
                  <a:pt x="44626" y="53624"/>
                  <a:pt x="44576" y="55214"/>
                </a:cubicBezTo>
                <a:cubicBezTo>
                  <a:pt x="44543" y="56225"/>
                  <a:pt x="45024" y="57153"/>
                  <a:pt x="45554" y="58015"/>
                </a:cubicBezTo>
                <a:cubicBezTo>
                  <a:pt x="48023" y="62091"/>
                  <a:pt x="51503" y="65754"/>
                  <a:pt x="52431" y="70427"/>
                </a:cubicBezTo>
                <a:cubicBezTo>
                  <a:pt x="53674" y="76607"/>
                  <a:pt x="49945" y="82971"/>
                  <a:pt x="44742" y="86517"/>
                </a:cubicBezTo>
                <a:cubicBezTo>
                  <a:pt x="39555" y="90063"/>
                  <a:pt x="33126" y="91306"/>
                  <a:pt x="26862" y="92052"/>
                </a:cubicBezTo>
                <a:cubicBezTo>
                  <a:pt x="17947" y="93095"/>
                  <a:pt x="8965" y="93278"/>
                  <a:pt x="0" y="92598"/>
                </a:cubicBezTo>
              </a:path>
            </a:pathLst>
          </a:custGeom>
          <a:noFill/>
          <a:ln w="15750" cap="flat" cmpd="sng">
            <a:solidFill>
              <a:srgbClr val="0E1C30"/>
            </a:solidFill>
            <a:prstDash val="solid"/>
            <a:miter lim="1657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0"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32"/>
          <p:cNvSpPr/>
          <p:nvPr/>
        </p:nvSpPr>
        <p:spPr>
          <a:xfrm rot="5400000">
            <a:off x="604569" y="-287805"/>
            <a:ext cx="1982909" cy="1752030"/>
          </a:xfrm>
          <a:custGeom>
            <a:avLst/>
            <a:gdLst/>
            <a:ahLst/>
            <a:cxnLst/>
            <a:rect l="l" t="t" r="r" b="b"/>
            <a:pathLst>
              <a:path w="51454" h="45463" extrusionOk="0">
                <a:moveTo>
                  <a:pt x="18743" y="1"/>
                </a:moveTo>
                <a:cubicBezTo>
                  <a:pt x="17752" y="1"/>
                  <a:pt x="16763" y="15"/>
                  <a:pt x="15776" y="39"/>
                </a:cubicBezTo>
                <a:cubicBezTo>
                  <a:pt x="10805" y="155"/>
                  <a:pt x="5850" y="619"/>
                  <a:pt x="929" y="1414"/>
                </a:cubicBezTo>
                <a:cubicBezTo>
                  <a:pt x="1" y="1563"/>
                  <a:pt x="17" y="2590"/>
                  <a:pt x="547" y="3121"/>
                </a:cubicBezTo>
                <a:cubicBezTo>
                  <a:pt x="929" y="7595"/>
                  <a:pt x="1243" y="12069"/>
                  <a:pt x="1475" y="16543"/>
                </a:cubicBezTo>
                <a:cubicBezTo>
                  <a:pt x="1520" y="17196"/>
                  <a:pt x="1989" y="17570"/>
                  <a:pt x="2574" y="17570"/>
                </a:cubicBezTo>
                <a:cubicBezTo>
                  <a:pt x="2643" y="17570"/>
                  <a:pt x="2713" y="17564"/>
                  <a:pt x="2784" y="17554"/>
                </a:cubicBezTo>
                <a:cubicBezTo>
                  <a:pt x="7275" y="16858"/>
                  <a:pt x="11783" y="16228"/>
                  <a:pt x="16323" y="16112"/>
                </a:cubicBezTo>
                <a:cubicBezTo>
                  <a:pt x="17030" y="16095"/>
                  <a:pt x="17756" y="16079"/>
                  <a:pt x="18492" y="16079"/>
                </a:cubicBezTo>
                <a:cubicBezTo>
                  <a:pt x="21898" y="16079"/>
                  <a:pt x="25505" y="16413"/>
                  <a:pt x="28271" y="18416"/>
                </a:cubicBezTo>
                <a:cubicBezTo>
                  <a:pt x="29779" y="19526"/>
                  <a:pt x="30939" y="21166"/>
                  <a:pt x="31104" y="23056"/>
                </a:cubicBezTo>
                <a:cubicBezTo>
                  <a:pt x="31303" y="25110"/>
                  <a:pt x="30226" y="26734"/>
                  <a:pt x="28619" y="27894"/>
                </a:cubicBezTo>
                <a:cubicBezTo>
                  <a:pt x="25553" y="30131"/>
                  <a:pt x="21642" y="30744"/>
                  <a:pt x="17947" y="30844"/>
                </a:cubicBezTo>
                <a:cubicBezTo>
                  <a:pt x="17430" y="30858"/>
                  <a:pt x="16913" y="30864"/>
                  <a:pt x="16396" y="30864"/>
                </a:cubicBezTo>
                <a:cubicBezTo>
                  <a:pt x="14199" y="30864"/>
                  <a:pt x="12007" y="30761"/>
                  <a:pt x="9819" y="30761"/>
                </a:cubicBezTo>
                <a:cubicBezTo>
                  <a:pt x="7660" y="30761"/>
                  <a:pt x="5504" y="30861"/>
                  <a:pt x="3348" y="31258"/>
                </a:cubicBezTo>
                <a:cubicBezTo>
                  <a:pt x="2900" y="31341"/>
                  <a:pt x="2602" y="31822"/>
                  <a:pt x="2602" y="32252"/>
                </a:cubicBezTo>
                <a:lnTo>
                  <a:pt x="2254" y="43189"/>
                </a:lnTo>
                <a:cubicBezTo>
                  <a:pt x="2224" y="43860"/>
                  <a:pt x="2731" y="44196"/>
                  <a:pt x="3244" y="44196"/>
                </a:cubicBezTo>
                <a:cubicBezTo>
                  <a:pt x="3301" y="44196"/>
                  <a:pt x="3358" y="44192"/>
                  <a:pt x="3414" y="44183"/>
                </a:cubicBezTo>
                <a:cubicBezTo>
                  <a:pt x="3464" y="44200"/>
                  <a:pt x="3497" y="44200"/>
                  <a:pt x="3547" y="44217"/>
                </a:cubicBezTo>
                <a:cubicBezTo>
                  <a:pt x="8278" y="44933"/>
                  <a:pt x="13084" y="45462"/>
                  <a:pt x="17880" y="45462"/>
                </a:cubicBezTo>
                <a:cubicBezTo>
                  <a:pt x="21297" y="45462"/>
                  <a:pt x="24710" y="45193"/>
                  <a:pt x="28088" y="44531"/>
                </a:cubicBezTo>
                <a:cubicBezTo>
                  <a:pt x="35512" y="43057"/>
                  <a:pt x="42588" y="39610"/>
                  <a:pt x="46830" y="33114"/>
                </a:cubicBezTo>
                <a:cubicBezTo>
                  <a:pt x="50807" y="27033"/>
                  <a:pt x="51453" y="19161"/>
                  <a:pt x="48189" y="12632"/>
                </a:cubicBezTo>
                <a:cubicBezTo>
                  <a:pt x="44759" y="5772"/>
                  <a:pt x="37401" y="2143"/>
                  <a:pt x="30160" y="867"/>
                </a:cubicBezTo>
                <a:cubicBezTo>
                  <a:pt x="26397" y="209"/>
                  <a:pt x="22561" y="1"/>
                  <a:pt x="18743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6" name="Google Shape;326;p32"/>
          <p:cNvSpPr/>
          <p:nvPr/>
        </p:nvSpPr>
        <p:spPr>
          <a:xfrm rot="5400000">
            <a:off x="-731079" y="3085339"/>
            <a:ext cx="3161501" cy="3369463"/>
          </a:xfrm>
          <a:custGeom>
            <a:avLst/>
            <a:gdLst/>
            <a:ahLst/>
            <a:cxnLst/>
            <a:rect l="l" t="t" r="r" b="b"/>
            <a:pathLst>
              <a:path w="28585" h="30466" extrusionOk="0">
                <a:moveTo>
                  <a:pt x="25026" y="1"/>
                </a:moveTo>
                <a:cubicBezTo>
                  <a:pt x="24926" y="1"/>
                  <a:pt x="24825" y="4"/>
                  <a:pt x="24724" y="8"/>
                </a:cubicBezTo>
                <a:cubicBezTo>
                  <a:pt x="23514" y="58"/>
                  <a:pt x="22321" y="174"/>
                  <a:pt x="21111" y="273"/>
                </a:cubicBezTo>
                <a:cubicBezTo>
                  <a:pt x="18775" y="472"/>
                  <a:pt x="16356" y="572"/>
                  <a:pt x="14052" y="1019"/>
                </a:cubicBezTo>
                <a:cubicBezTo>
                  <a:pt x="11865" y="1433"/>
                  <a:pt x="12379" y="3819"/>
                  <a:pt x="12379" y="5526"/>
                </a:cubicBezTo>
                <a:cubicBezTo>
                  <a:pt x="12395" y="7896"/>
                  <a:pt x="12412" y="10282"/>
                  <a:pt x="12428" y="12652"/>
                </a:cubicBezTo>
                <a:lnTo>
                  <a:pt x="12428" y="14690"/>
                </a:lnTo>
                <a:cubicBezTo>
                  <a:pt x="12428" y="15104"/>
                  <a:pt x="12627" y="16165"/>
                  <a:pt x="12428" y="16529"/>
                </a:cubicBezTo>
                <a:lnTo>
                  <a:pt x="12428" y="16794"/>
                </a:lnTo>
                <a:lnTo>
                  <a:pt x="12362" y="16794"/>
                </a:lnTo>
                <a:cubicBezTo>
                  <a:pt x="12323" y="16833"/>
                  <a:pt x="12202" y="16846"/>
                  <a:pt x="12048" y="16846"/>
                </a:cubicBezTo>
                <a:cubicBezTo>
                  <a:pt x="11742" y="16846"/>
                  <a:pt x="11307" y="16794"/>
                  <a:pt x="11152" y="16794"/>
                </a:cubicBezTo>
                <a:lnTo>
                  <a:pt x="9147" y="16811"/>
                </a:lnTo>
                <a:lnTo>
                  <a:pt x="1127" y="16861"/>
                </a:lnTo>
                <a:cubicBezTo>
                  <a:pt x="547" y="16877"/>
                  <a:pt x="99" y="17325"/>
                  <a:pt x="83" y="17905"/>
                </a:cubicBezTo>
                <a:cubicBezTo>
                  <a:pt x="0" y="21351"/>
                  <a:pt x="116" y="24798"/>
                  <a:pt x="431" y="28228"/>
                </a:cubicBezTo>
                <a:cubicBezTo>
                  <a:pt x="447" y="28394"/>
                  <a:pt x="497" y="28560"/>
                  <a:pt x="580" y="28709"/>
                </a:cubicBezTo>
                <a:cubicBezTo>
                  <a:pt x="580" y="28941"/>
                  <a:pt x="563" y="29189"/>
                  <a:pt x="563" y="29438"/>
                </a:cubicBezTo>
                <a:cubicBezTo>
                  <a:pt x="563" y="30001"/>
                  <a:pt x="1027" y="30465"/>
                  <a:pt x="1591" y="30465"/>
                </a:cubicBezTo>
                <a:lnTo>
                  <a:pt x="27491" y="30051"/>
                </a:lnTo>
                <a:cubicBezTo>
                  <a:pt x="28038" y="30051"/>
                  <a:pt x="28585" y="29587"/>
                  <a:pt x="28552" y="29024"/>
                </a:cubicBezTo>
                <a:lnTo>
                  <a:pt x="27624" y="14690"/>
                </a:lnTo>
                <a:lnTo>
                  <a:pt x="27176" y="7515"/>
                </a:lnTo>
                <a:cubicBezTo>
                  <a:pt x="27094" y="6355"/>
                  <a:pt x="27027" y="5195"/>
                  <a:pt x="26944" y="4035"/>
                </a:cubicBezTo>
                <a:cubicBezTo>
                  <a:pt x="26895" y="3041"/>
                  <a:pt x="27044" y="1715"/>
                  <a:pt x="26613" y="803"/>
                </a:cubicBezTo>
                <a:cubicBezTo>
                  <a:pt x="26311" y="127"/>
                  <a:pt x="25684" y="1"/>
                  <a:pt x="2502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7" name="Google Shape;327;p32"/>
          <p:cNvSpPr/>
          <p:nvPr/>
        </p:nvSpPr>
        <p:spPr>
          <a:xfrm rot="5399722">
            <a:off x="7111830" y="-534440"/>
            <a:ext cx="1458134" cy="1979815"/>
          </a:xfrm>
          <a:custGeom>
            <a:avLst/>
            <a:gdLst/>
            <a:ahLst/>
            <a:cxnLst/>
            <a:rect l="l" t="t" r="r" b="b"/>
            <a:pathLst>
              <a:path w="23582" h="32019" extrusionOk="0">
                <a:moveTo>
                  <a:pt x="1443" y="0"/>
                </a:moveTo>
                <a:cubicBezTo>
                  <a:pt x="878" y="0"/>
                  <a:pt x="414" y="425"/>
                  <a:pt x="382" y="978"/>
                </a:cubicBezTo>
                <a:cubicBezTo>
                  <a:pt x="100" y="7441"/>
                  <a:pt x="117" y="26978"/>
                  <a:pt x="1" y="30309"/>
                </a:cubicBezTo>
                <a:cubicBezTo>
                  <a:pt x="1" y="30773"/>
                  <a:pt x="282" y="31187"/>
                  <a:pt x="730" y="31336"/>
                </a:cubicBezTo>
                <a:cubicBezTo>
                  <a:pt x="2337" y="31798"/>
                  <a:pt x="3906" y="32019"/>
                  <a:pt x="5425" y="32019"/>
                </a:cubicBezTo>
                <a:cubicBezTo>
                  <a:pt x="11204" y="32019"/>
                  <a:pt x="16269" y="28830"/>
                  <a:pt x="20035" y="23647"/>
                </a:cubicBezTo>
                <a:cubicBezTo>
                  <a:pt x="23581" y="18759"/>
                  <a:pt x="23532" y="13754"/>
                  <a:pt x="20367" y="9479"/>
                </a:cubicBezTo>
                <a:cubicBezTo>
                  <a:pt x="15196" y="2503"/>
                  <a:pt x="8817" y="581"/>
                  <a:pt x="1476" y="1"/>
                </a:cubicBezTo>
                <a:cubicBezTo>
                  <a:pt x="1465" y="0"/>
                  <a:pt x="1454" y="0"/>
                  <a:pt x="1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8" name="Google Shape;328;p32"/>
          <p:cNvSpPr/>
          <p:nvPr/>
        </p:nvSpPr>
        <p:spPr>
          <a:xfrm rot="26" flipH="1">
            <a:off x="367231" y="354381"/>
            <a:ext cx="8274219" cy="4386635"/>
          </a:xfrm>
          <a:custGeom>
            <a:avLst/>
            <a:gdLst/>
            <a:ahLst/>
            <a:cxnLst/>
            <a:rect l="l" t="t" r="r" b="b"/>
            <a:pathLst>
              <a:path w="24940" h="8540" extrusionOk="0">
                <a:moveTo>
                  <a:pt x="21687" y="0"/>
                </a:moveTo>
                <a:cubicBezTo>
                  <a:pt x="21506" y="0"/>
                  <a:pt x="21341" y="2"/>
                  <a:pt x="21211" y="5"/>
                </a:cubicBezTo>
                <a:lnTo>
                  <a:pt x="17533" y="55"/>
                </a:lnTo>
                <a:cubicBezTo>
                  <a:pt x="12793" y="138"/>
                  <a:pt x="8004" y="5"/>
                  <a:pt x="3282" y="353"/>
                </a:cubicBezTo>
                <a:cubicBezTo>
                  <a:pt x="2470" y="403"/>
                  <a:pt x="1426" y="353"/>
                  <a:pt x="779" y="933"/>
                </a:cubicBezTo>
                <a:cubicBezTo>
                  <a:pt x="0" y="1646"/>
                  <a:pt x="150" y="3021"/>
                  <a:pt x="166" y="3982"/>
                </a:cubicBezTo>
                <a:cubicBezTo>
                  <a:pt x="183" y="5722"/>
                  <a:pt x="50" y="8141"/>
                  <a:pt x="2287" y="8324"/>
                </a:cubicBezTo>
                <a:cubicBezTo>
                  <a:pt x="4238" y="8482"/>
                  <a:pt x="6211" y="8540"/>
                  <a:pt x="8188" y="8540"/>
                </a:cubicBezTo>
                <a:cubicBezTo>
                  <a:pt x="10982" y="8540"/>
                  <a:pt x="13783" y="8424"/>
                  <a:pt x="16538" y="8307"/>
                </a:cubicBezTo>
                <a:cubicBezTo>
                  <a:pt x="17897" y="8257"/>
                  <a:pt x="19256" y="8175"/>
                  <a:pt x="20615" y="8092"/>
                </a:cubicBezTo>
                <a:cubicBezTo>
                  <a:pt x="21626" y="8025"/>
                  <a:pt x="23067" y="8191"/>
                  <a:pt x="23979" y="7694"/>
                </a:cubicBezTo>
                <a:cubicBezTo>
                  <a:pt x="24923" y="7164"/>
                  <a:pt x="24774" y="5937"/>
                  <a:pt x="24807" y="5009"/>
                </a:cubicBezTo>
                <a:cubicBezTo>
                  <a:pt x="24840" y="3684"/>
                  <a:pt x="24874" y="2358"/>
                  <a:pt x="24923" y="1032"/>
                </a:cubicBezTo>
                <a:cubicBezTo>
                  <a:pt x="24940" y="88"/>
                  <a:pt x="23399" y="22"/>
                  <a:pt x="23399" y="22"/>
                </a:cubicBezTo>
                <a:cubicBezTo>
                  <a:pt x="23399" y="22"/>
                  <a:pt x="22412" y="0"/>
                  <a:pt x="2168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9" name="Google Shape;329;p32"/>
          <p:cNvSpPr/>
          <p:nvPr/>
        </p:nvSpPr>
        <p:spPr>
          <a:xfrm rot="9973307">
            <a:off x="7074989" y="3601511"/>
            <a:ext cx="2698045" cy="2207467"/>
          </a:xfrm>
          <a:custGeom>
            <a:avLst/>
            <a:gdLst/>
            <a:ahLst/>
            <a:cxnLst/>
            <a:rect l="l" t="t" r="r" b="b"/>
            <a:pathLst>
              <a:path w="40401" h="33055" extrusionOk="0">
                <a:moveTo>
                  <a:pt x="7436" y="1"/>
                </a:moveTo>
                <a:cubicBezTo>
                  <a:pt x="7202" y="1"/>
                  <a:pt x="6960" y="95"/>
                  <a:pt x="6744" y="317"/>
                </a:cubicBezTo>
                <a:cubicBezTo>
                  <a:pt x="1955" y="5355"/>
                  <a:pt x="0" y="12762"/>
                  <a:pt x="1624" y="19523"/>
                </a:cubicBezTo>
                <a:cubicBezTo>
                  <a:pt x="2519" y="23202"/>
                  <a:pt x="4441" y="26516"/>
                  <a:pt x="7573" y="28703"/>
                </a:cubicBezTo>
                <a:cubicBezTo>
                  <a:pt x="10920" y="31023"/>
                  <a:pt x="14798" y="32482"/>
                  <a:pt x="18858" y="32929"/>
                </a:cubicBezTo>
                <a:cubicBezTo>
                  <a:pt x="19601" y="33013"/>
                  <a:pt x="20349" y="33054"/>
                  <a:pt x="21096" y="33054"/>
                </a:cubicBezTo>
                <a:cubicBezTo>
                  <a:pt x="27744" y="33054"/>
                  <a:pt x="34359" y="29775"/>
                  <a:pt x="37666" y="23832"/>
                </a:cubicBezTo>
                <a:cubicBezTo>
                  <a:pt x="39555" y="20434"/>
                  <a:pt x="40367" y="16491"/>
                  <a:pt x="40384" y="12613"/>
                </a:cubicBezTo>
                <a:cubicBezTo>
                  <a:pt x="40400" y="9050"/>
                  <a:pt x="39737" y="4874"/>
                  <a:pt x="37219" y="2140"/>
                </a:cubicBezTo>
                <a:cubicBezTo>
                  <a:pt x="36202" y="1036"/>
                  <a:pt x="34710" y="862"/>
                  <a:pt x="33227" y="862"/>
                </a:cubicBezTo>
                <a:cubicBezTo>
                  <a:pt x="32544" y="862"/>
                  <a:pt x="31864" y="899"/>
                  <a:pt x="31233" y="899"/>
                </a:cubicBezTo>
                <a:cubicBezTo>
                  <a:pt x="31156" y="899"/>
                  <a:pt x="31080" y="899"/>
                  <a:pt x="31004" y="897"/>
                </a:cubicBezTo>
                <a:lnTo>
                  <a:pt x="23431" y="748"/>
                </a:lnTo>
                <a:lnTo>
                  <a:pt x="8269" y="450"/>
                </a:lnTo>
                <a:cubicBezTo>
                  <a:pt x="8067" y="181"/>
                  <a:pt x="7759" y="1"/>
                  <a:pt x="743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30" name="Google Shape;330;p32"/>
          <p:cNvSpPr/>
          <p:nvPr/>
        </p:nvSpPr>
        <p:spPr>
          <a:xfrm rot="-5400000">
            <a:off x="7115223" y="4441078"/>
            <a:ext cx="683878" cy="928551"/>
          </a:xfrm>
          <a:custGeom>
            <a:avLst/>
            <a:gdLst/>
            <a:ahLst/>
            <a:cxnLst/>
            <a:rect l="l" t="t" r="r" b="b"/>
            <a:pathLst>
              <a:path w="23582" h="32019" extrusionOk="0">
                <a:moveTo>
                  <a:pt x="1443" y="0"/>
                </a:moveTo>
                <a:cubicBezTo>
                  <a:pt x="878" y="0"/>
                  <a:pt x="414" y="425"/>
                  <a:pt x="382" y="978"/>
                </a:cubicBezTo>
                <a:cubicBezTo>
                  <a:pt x="100" y="7441"/>
                  <a:pt x="117" y="26978"/>
                  <a:pt x="1" y="30309"/>
                </a:cubicBezTo>
                <a:cubicBezTo>
                  <a:pt x="1" y="30773"/>
                  <a:pt x="282" y="31187"/>
                  <a:pt x="730" y="31336"/>
                </a:cubicBezTo>
                <a:cubicBezTo>
                  <a:pt x="2337" y="31798"/>
                  <a:pt x="3906" y="32019"/>
                  <a:pt x="5425" y="32019"/>
                </a:cubicBezTo>
                <a:cubicBezTo>
                  <a:pt x="11204" y="32019"/>
                  <a:pt x="16269" y="28830"/>
                  <a:pt x="20035" y="23647"/>
                </a:cubicBezTo>
                <a:cubicBezTo>
                  <a:pt x="23581" y="18759"/>
                  <a:pt x="23532" y="13754"/>
                  <a:pt x="20367" y="9479"/>
                </a:cubicBezTo>
                <a:cubicBezTo>
                  <a:pt x="15196" y="2503"/>
                  <a:pt x="8817" y="581"/>
                  <a:pt x="1476" y="1"/>
                </a:cubicBezTo>
                <a:cubicBezTo>
                  <a:pt x="1465" y="0"/>
                  <a:pt x="1454" y="0"/>
                  <a:pt x="144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31" name="Google Shape;331;p32"/>
          <p:cNvSpPr/>
          <p:nvPr/>
        </p:nvSpPr>
        <p:spPr>
          <a:xfrm rot="-6692850">
            <a:off x="5544799" y="3767472"/>
            <a:ext cx="2097729" cy="3107383"/>
          </a:xfrm>
          <a:custGeom>
            <a:avLst/>
            <a:gdLst/>
            <a:ahLst/>
            <a:cxnLst/>
            <a:rect l="l" t="t" r="r" b="b"/>
            <a:pathLst>
              <a:path w="62970" h="93278" fill="none" extrusionOk="0">
                <a:moveTo>
                  <a:pt x="40384" y="0"/>
                </a:moveTo>
                <a:cubicBezTo>
                  <a:pt x="37152" y="6612"/>
                  <a:pt x="38296" y="15096"/>
                  <a:pt x="43151" y="20614"/>
                </a:cubicBezTo>
                <a:cubicBezTo>
                  <a:pt x="45836" y="23663"/>
                  <a:pt x="49415" y="25751"/>
                  <a:pt x="52795" y="28038"/>
                </a:cubicBezTo>
                <a:cubicBezTo>
                  <a:pt x="56159" y="30308"/>
                  <a:pt x="59490" y="32960"/>
                  <a:pt x="61230" y="36638"/>
                </a:cubicBezTo>
                <a:cubicBezTo>
                  <a:pt x="62970" y="40301"/>
                  <a:pt x="62688" y="45255"/>
                  <a:pt x="59540" y="47840"/>
                </a:cubicBezTo>
                <a:cubicBezTo>
                  <a:pt x="56242" y="50558"/>
                  <a:pt x="51304" y="49845"/>
                  <a:pt x="47459" y="51685"/>
                </a:cubicBezTo>
                <a:cubicBezTo>
                  <a:pt x="46001" y="52364"/>
                  <a:pt x="44626" y="53624"/>
                  <a:pt x="44576" y="55214"/>
                </a:cubicBezTo>
                <a:cubicBezTo>
                  <a:pt x="44543" y="56225"/>
                  <a:pt x="45024" y="57153"/>
                  <a:pt x="45554" y="58015"/>
                </a:cubicBezTo>
                <a:cubicBezTo>
                  <a:pt x="48023" y="62091"/>
                  <a:pt x="51503" y="65754"/>
                  <a:pt x="52431" y="70427"/>
                </a:cubicBezTo>
                <a:cubicBezTo>
                  <a:pt x="53674" y="76607"/>
                  <a:pt x="49945" y="82971"/>
                  <a:pt x="44742" y="86517"/>
                </a:cubicBezTo>
                <a:cubicBezTo>
                  <a:pt x="39555" y="90063"/>
                  <a:pt x="33126" y="91306"/>
                  <a:pt x="26862" y="92052"/>
                </a:cubicBezTo>
                <a:cubicBezTo>
                  <a:pt x="17947" y="93095"/>
                  <a:pt x="8965" y="93278"/>
                  <a:pt x="0" y="92598"/>
                </a:cubicBezTo>
              </a:path>
            </a:pathLst>
          </a:custGeom>
          <a:noFill/>
          <a:ln w="15750" cap="flat" cmpd="sng">
            <a:solidFill>
              <a:srgbClr val="0E1C30"/>
            </a:solidFill>
            <a:prstDash val="solid"/>
            <a:miter lim="1657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32" name="Google Shape;332;p32"/>
          <p:cNvSpPr/>
          <p:nvPr/>
        </p:nvSpPr>
        <p:spPr>
          <a:xfrm rot="-9352694">
            <a:off x="806961" y="3975548"/>
            <a:ext cx="1059678" cy="1364415"/>
          </a:xfrm>
          <a:custGeom>
            <a:avLst/>
            <a:gdLst/>
            <a:ahLst/>
            <a:cxnLst/>
            <a:rect l="l" t="t" r="r" b="b"/>
            <a:pathLst>
              <a:path w="24957" h="32134" extrusionOk="0">
                <a:moveTo>
                  <a:pt x="21809" y="1"/>
                </a:moveTo>
                <a:cubicBezTo>
                  <a:pt x="21721" y="1"/>
                  <a:pt x="21632" y="12"/>
                  <a:pt x="21543" y="36"/>
                </a:cubicBezTo>
                <a:cubicBezTo>
                  <a:pt x="15263" y="1892"/>
                  <a:pt x="9778" y="5786"/>
                  <a:pt x="5950" y="11089"/>
                </a:cubicBezTo>
                <a:cubicBezTo>
                  <a:pt x="1840" y="16823"/>
                  <a:pt x="1" y="24097"/>
                  <a:pt x="763" y="31107"/>
                </a:cubicBezTo>
                <a:cubicBezTo>
                  <a:pt x="835" y="31695"/>
                  <a:pt x="1229" y="32134"/>
                  <a:pt x="1796" y="32134"/>
                </a:cubicBezTo>
                <a:cubicBezTo>
                  <a:pt x="1884" y="32134"/>
                  <a:pt x="1976" y="32123"/>
                  <a:pt x="2072" y="32101"/>
                </a:cubicBezTo>
                <a:cubicBezTo>
                  <a:pt x="4773" y="31471"/>
                  <a:pt x="7458" y="31007"/>
                  <a:pt x="10192" y="30543"/>
                </a:cubicBezTo>
                <a:cubicBezTo>
                  <a:pt x="10540" y="30494"/>
                  <a:pt x="10904" y="30394"/>
                  <a:pt x="11219" y="30212"/>
                </a:cubicBezTo>
                <a:cubicBezTo>
                  <a:pt x="11667" y="29930"/>
                  <a:pt x="11865" y="29085"/>
                  <a:pt x="11832" y="28571"/>
                </a:cubicBezTo>
                <a:cubicBezTo>
                  <a:pt x="11219" y="20452"/>
                  <a:pt x="16340" y="13011"/>
                  <a:pt x="24145" y="10691"/>
                </a:cubicBezTo>
                <a:cubicBezTo>
                  <a:pt x="24526" y="10575"/>
                  <a:pt x="24957" y="10145"/>
                  <a:pt x="24907" y="9697"/>
                </a:cubicBezTo>
                <a:cubicBezTo>
                  <a:pt x="24509" y="6648"/>
                  <a:pt x="23813" y="3649"/>
                  <a:pt x="22819" y="765"/>
                </a:cubicBezTo>
                <a:cubicBezTo>
                  <a:pt x="22680" y="307"/>
                  <a:pt x="22262" y="1"/>
                  <a:pt x="2180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33" name="Google Shape;333;p32"/>
          <p:cNvSpPr/>
          <p:nvPr/>
        </p:nvSpPr>
        <p:spPr>
          <a:xfrm rot="5023203">
            <a:off x="2456782" y="-130368"/>
            <a:ext cx="544889" cy="739836"/>
          </a:xfrm>
          <a:custGeom>
            <a:avLst/>
            <a:gdLst/>
            <a:ahLst/>
            <a:cxnLst/>
            <a:rect l="l" t="t" r="r" b="b"/>
            <a:pathLst>
              <a:path w="23582" h="32019" extrusionOk="0">
                <a:moveTo>
                  <a:pt x="1443" y="0"/>
                </a:moveTo>
                <a:cubicBezTo>
                  <a:pt x="878" y="0"/>
                  <a:pt x="414" y="425"/>
                  <a:pt x="382" y="978"/>
                </a:cubicBezTo>
                <a:cubicBezTo>
                  <a:pt x="100" y="7441"/>
                  <a:pt x="117" y="26978"/>
                  <a:pt x="1" y="30309"/>
                </a:cubicBezTo>
                <a:cubicBezTo>
                  <a:pt x="1" y="30773"/>
                  <a:pt x="282" y="31187"/>
                  <a:pt x="730" y="31336"/>
                </a:cubicBezTo>
                <a:cubicBezTo>
                  <a:pt x="2337" y="31798"/>
                  <a:pt x="3906" y="32019"/>
                  <a:pt x="5425" y="32019"/>
                </a:cubicBezTo>
                <a:cubicBezTo>
                  <a:pt x="11204" y="32019"/>
                  <a:pt x="16269" y="28830"/>
                  <a:pt x="20035" y="23647"/>
                </a:cubicBezTo>
                <a:cubicBezTo>
                  <a:pt x="23581" y="18759"/>
                  <a:pt x="23532" y="13754"/>
                  <a:pt x="20367" y="9479"/>
                </a:cubicBezTo>
                <a:cubicBezTo>
                  <a:pt x="15196" y="2503"/>
                  <a:pt x="8817" y="581"/>
                  <a:pt x="1476" y="1"/>
                </a:cubicBezTo>
                <a:cubicBezTo>
                  <a:pt x="1465" y="0"/>
                  <a:pt x="1454" y="0"/>
                  <a:pt x="144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34" name="Google Shape;334;p32"/>
          <p:cNvSpPr/>
          <p:nvPr/>
        </p:nvSpPr>
        <p:spPr>
          <a:xfrm rot="10769932">
            <a:off x="2190933" y="-706714"/>
            <a:ext cx="1076520" cy="1326442"/>
          </a:xfrm>
          <a:custGeom>
            <a:avLst/>
            <a:gdLst/>
            <a:ahLst/>
            <a:cxnLst/>
            <a:rect l="l" t="t" r="r" b="b"/>
            <a:pathLst>
              <a:path w="38827" h="47841" fill="none" extrusionOk="0">
                <a:moveTo>
                  <a:pt x="863" y="42257"/>
                </a:moveTo>
                <a:cubicBezTo>
                  <a:pt x="432" y="35545"/>
                  <a:pt x="1" y="28768"/>
                  <a:pt x="1244" y="22156"/>
                </a:cubicBezTo>
                <a:cubicBezTo>
                  <a:pt x="2470" y="15544"/>
                  <a:pt x="5536" y="9048"/>
                  <a:pt x="10921" y="5022"/>
                </a:cubicBezTo>
                <a:cubicBezTo>
                  <a:pt x="16290" y="995"/>
                  <a:pt x="24195" y="1"/>
                  <a:pt x="29746" y="3779"/>
                </a:cubicBezTo>
                <a:cubicBezTo>
                  <a:pt x="32629" y="5734"/>
                  <a:pt x="34684" y="8767"/>
                  <a:pt x="35927" y="12015"/>
                </a:cubicBezTo>
                <a:cubicBezTo>
                  <a:pt x="37186" y="15279"/>
                  <a:pt x="37716" y="18759"/>
                  <a:pt x="38031" y="22239"/>
                </a:cubicBezTo>
                <a:cubicBezTo>
                  <a:pt x="38827" y="30773"/>
                  <a:pt x="38479" y="39390"/>
                  <a:pt x="36971" y="47841"/>
                </a:cubicBezTo>
              </a:path>
            </a:pathLst>
          </a:custGeom>
          <a:noFill/>
          <a:ln w="15750" cap="flat" cmpd="sng">
            <a:solidFill>
              <a:schemeClr val="dk1"/>
            </a:solidFill>
            <a:prstDash val="solid"/>
            <a:miter lim="16571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35" name="Google Shape;335;p32"/>
          <p:cNvSpPr/>
          <p:nvPr/>
        </p:nvSpPr>
        <p:spPr>
          <a:xfrm rot="-3804836">
            <a:off x="6400290" y="62620"/>
            <a:ext cx="684650" cy="881539"/>
          </a:xfrm>
          <a:custGeom>
            <a:avLst/>
            <a:gdLst/>
            <a:ahLst/>
            <a:cxnLst/>
            <a:rect l="l" t="t" r="r" b="b"/>
            <a:pathLst>
              <a:path w="24957" h="32134" extrusionOk="0">
                <a:moveTo>
                  <a:pt x="21809" y="1"/>
                </a:moveTo>
                <a:cubicBezTo>
                  <a:pt x="21721" y="1"/>
                  <a:pt x="21632" y="12"/>
                  <a:pt x="21543" y="36"/>
                </a:cubicBezTo>
                <a:cubicBezTo>
                  <a:pt x="15263" y="1892"/>
                  <a:pt x="9778" y="5786"/>
                  <a:pt x="5950" y="11089"/>
                </a:cubicBezTo>
                <a:cubicBezTo>
                  <a:pt x="1840" y="16823"/>
                  <a:pt x="1" y="24097"/>
                  <a:pt x="763" y="31107"/>
                </a:cubicBezTo>
                <a:cubicBezTo>
                  <a:pt x="835" y="31695"/>
                  <a:pt x="1229" y="32134"/>
                  <a:pt x="1796" y="32134"/>
                </a:cubicBezTo>
                <a:cubicBezTo>
                  <a:pt x="1884" y="32134"/>
                  <a:pt x="1976" y="32123"/>
                  <a:pt x="2072" y="32101"/>
                </a:cubicBezTo>
                <a:cubicBezTo>
                  <a:pt x="4773" y="31471"/>
                  <a:pt x="7458" y="31007"/>
                  <a:pt x="10192" y="30543"/>
                </a:cubicBezTo>
                <a:cubicBezTo>
                  <a:pt x="10540" y="30494"/>
                  <a:pt x="10904" y="30394"/>
                  <a:pt x="11219" y="30212"/>
                </a:cubicBezTo>
                <a:cubicBezTo>
                  <a:pt x="11667" y="29930"/>
                  <a:pt x="11865" y="29085"/>
                  <a:pt x="11832" y="28571"/>
                </a:cubicBezTo>
                <a:cubicBezTo>
                  <a:pt x="11219" y="20452"/>
                  <a:pt x="16340" y="13011"/>
                  <a:pt x="24145" y="10691"/>
                </a:cubicBezTo>
                <a:cubicBezTo>
                  <a:pt x="24526" y="10575"/>
                  <a:pt x="24957" y="10145"/>
                  <a:pt x="24907" y="9697"/>
                </a:cubicBezTo>
                <a:cubicBezTo>
                  <a:pt x="24509" y="6648"/>
                  <a:pt x="23813" y="3649"/>
                  <a:pt x="22819" y="765"/>
                </a:cubicBezTo>
                <a:cubicBezTo>
                  <a:pt x="22680" y="307"/>
                  <a:pt x="22262" y="1"/>
                  <a:pt x="21809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rete Round"/>
              <a:buNone/>
              <a:defRPr sz="4000" b="1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"/>
              <a:buChar char="●"/>
              <a:defRPr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"/>
              <a:buChar char="○"/>
              <a:defRPr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"/>
              <a:buChar char="■"/>
              <a:defRPr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"/>
              <a:buChar char="●"/>
              <a:defRPr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"/>
              <a:buChar char="○"/>
              <a:defRPr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"/>
              <a:buChar char="■"/>
              <a:defRPr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"/>
              <a:buChar char="●"/>
              <a:defRPr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"/>
              <a:buChar char="○"/>
              <a:defRPr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 Slab"/>
              <a:buChar char="■"/>
              <a:defRPr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78" r:id="rId9"/>
    <p:sldLayoutId id="214748367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ribbr.com/dissertation/literature-review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7"/>
          <p:cNvSpPr/>
          <p:nvPr/>
        </p:nvSpPr>
        <p:spPr>
          <a:xfrm rot="30115">
            <a:off x="4504083" y="4116887"/>
            <a:ext cx="4021480" cy="621031"/>
          </a:xfrm>
          <a:custGeom>
            <a:avLst/>
            <a:gdLst/>
            <a:ahLst/>
            <a:cxnLst/>
            <a:rect l="l" t="t" r="r" b="b"/>
            <a:pathLst>
              <a:path w="24940" h="8540" extrusionOk="0">
                <a:moveTo>
                  <a:pt x="21687" y="0"/>
                </a:moveTo>
                <a:cubicBezTo>
                  <a:pt x="21506" y="0"/>
                  <a:pt x="21341" y="2"/>
                  <a:pt x="21211" y="5"/>
                </a:cubicBezTo>
                <a:lnTo>
                  <a:pt x="17533" y="55"/>
                </a:lnTo>
                <a:cubicBezTo>
                  <a:pt x="12793" y="138"/>
                  <a:pt x="8004" y="5"/>
                  <a:pt x="3282" y="353"/>
                </a:cubicBezTo>
                <a:cubicBezTo>
                  <a:pt x="2470" y="403"/>
                  <a:pt x="1426" y="353"/>
                  <a:pt x="779" y="933"/>
                </a:cubicBezTo>
                <a:cubicBezTo>
                  <a:pt x="0" y="1646"/>
                  <a:pt x="150" y="3021"/>
                  <a:pt x="166" y="3982"/>
                </a:cubicBezTo>
                <a:cubicBezTo>
                  <a:pt x="183" y="5722"/>
                  <a:pt x="50" y="8141"/>
                  <a:pt x="2287" y="8324"/>
                </a:cubicBezTo>
                <a:cubicBezTo>
                  <a:pt x="4238" y="8482"/>
                  <a:pt x="6211" y="8540"/>
                  <a:pt x="8188" y="8540"/>
                </a:cubicBezTo>
                <a:cubicBezTo>
                  <a:pt x="10982" y="8540"/>
                  <a:pt x="13783" y="8424"/>
                  <a:pt x="16538" y="8307"/>
                </a:cubicBezTo>
                <a:cubicBezTo>
                  <a:pt x="17897" y="8257"/>
                  <a:pt x="19256" y="8175"/>
                  <a:pt x="20615" y="8092"/>
                </a:cubicBezTo>
                <a:cubicBezTo>
                  <a:pt x="21626" y="8025"/>
                  <a:pt x="23067" y="8191"/>
                  <a:pt x="23979" y="7694"/>
                </a:cubicBezTo>
                <a:cubicBezTo>
                  <a:pt x="24923" y="7164"/>
                  <a:pt x="24774" y="5937"/>
                  <a:pt x="24807" y="5009"/>
                </a:cubicBezTo>
                <a:cubicBezTo>
                  <a:pt x="24840" y="3684"/>
                  <a:pt x="24874" y="2358"/>
                  <a:pt x="24923" y="1032"/>
                </a:cubicBezTo>
                <a:cubicBezTo>
                  <a:pt x="24940" y="88"/>
                  <a:pt x="23399" y="22"/>
                  <a:pt x="23399" y="22"/>
                </a:cubicBezTo>
                <a:cubicBezTo>
                  <a:pt x="23399" y="22"/>
                  <a:pt x="22412" y="0"/>
                  <a:pt x="2168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/>
          </a:p>
        </p:txBody>
      </p:sp>
      <p:sp>
        <p:nvSpPr>
          <p:cNvPr id="358" name="Google Shape;358;p37"/>
          <p:cNvSpPr txBox="1">
            <a:spLocks noGrp="1"/>
          </p:cNvSpPr>
          <p:nvPr>
            <p:ph type="ctrTitle"/>
          </p:nvPr>
        </p:nvSpPr>
        <p:spPr>
          <a:xfrm>
            <a:off x="2960961" y="941822"/>
            <a:ext cx="3956140" cy="226070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Literature</a:t>
            </a:r>
            <a:br>
              <a:rPr lang="en-US" dirty="0"/>
            </a:br>
            <a:r>
              <a:rPr lang="en-US" dirty="0"/>
              <a:t>Review</a:t>
            </a:r>
            <a:endParaRPr dirty="0"/>
          </a:p>
        </p:txBody>
      </p:sp>
      <p:sp>
        <p:nvSpPr>
          <p:cNvPr id="359" name="Google Shape;359;p37"/>
          <p:cNvSpPr txBox="1">
            <a:spLocks noGrp="1"/>
          </p:cNvSpPr>
          <p:nvPr>
            <p:ph type="subTitle" idx="1"/>
          </p:nvPr>
        </p:nvSpPr>
        <p:spPr>
          <a:xfrm>
            <a:off x="4459882" y="3032586"/>
            <a:ext cx="3831898" cy="169691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NAME: </a:t>
            </a:r>
            <a:r>
              <a:rPr lang="en-US" dirty="0">
                <a:solidFill>
                  <a:schemeClr val="tx1"/>
                </a:solidFill>
              </a:rPr>
              <a:t>Ahmed </a:t>
            </a:r>
            <a:r>
              <a:rPr lang="en-US" dirty="0" err="1">
                <a:solidFill>
                  <a:schemeClr val="tx1"/>
                </a:solidFill>
              </a:rPr>
              <a:t>Gargoum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 algn="l"/>
            <a:r>
              <a:rPr lang="en-US" dirty="0"/>
              <a:t>E-mail: </a:t>
            </a:r>
            <a:r>
              <a:rPr lang="en-US" dirty="0" smtClean="0">
                <a:solidFill>
                  <a:schemeClr val="tx1"/>
                </a:solidFill>
              </a:rPr>
              <a:t>ahmed_3296@limu.edu.ly</a:t>
            </a:r>
            <a:endParaRPr lang="en-US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Id </a:t>
            </a:r>
            <a:r>
              <a:rPr lang="en-US" dirty="0"/>
              <a:t>no: </a:t>
            </a:r>
            <a:r>
              <a:rPr lang="en-US" dirty="0">
                <a:solidFill>
                  <a:schemeClr val="tx1"/>
                </a:solidFill>
              </a:rPr>
              <a:t>3296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Date: </a:t>
            </a:r>
            <a:r>
              <a:rPr lang="en-US" dirty="0">
                <a:solidFill>
                  <a:schemeClr val="tx1"/>
                </a:solidFill>
              </a:rPr>
              <a:t>30/3/2022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360" name="Google Shape;360;p37"/>
          <p:cNvSpPr/>
          <p:nvPr/>
        </p:nvSpPr>
        <p:spPr>
          <a:xfrm>
            <a:off x="810542" y="3734876"/>
            <a:ext cx="3690898" cy="388643"/>
          </a:xfrm>
          <a:custGeom>
            <a:avLst/>
            <a:gdLst/>
            <a:ahLst/>
            <a:cxnLst/>
            <a:rect l="l" t="t" r="r" b="b"/>
            <a:pathLst>
              <a:path w="26664" h="24929" extrusionOk="0">
                <a:moveTo>
                  <a:pt x="14316" y="1"/>
                </a:moveTo>
                <a:cubicBezTo>
                  <a:pt x="9286" y="1"/>
                  <a:pt x="4073" y="3865"/>
                  <a:pt x="2121" y="8257"/>
                </a:cubicBezTo>
                <a:cubicBezTo>
                  <a:pt x="0" y="13029"/>
                  <a:pt x="1193" y="18564"/>
                  <a:pt x="5303" y="21845"/>
                </a:cubicBezTo>
                <a:cubicBezTo>
                  <a:pt x="7965" y="23969"/>
                  <a:pt x="10917" y="24928"/>
                  <a:pt x="13705" y="24928"/>
                </a:cubicBezTo>
                <a:cubicBezTo>
                  <a:pt x="20704" y="24928"/>
                  <a:pt x="26663" y="18878"/>
                  <a:pt x="24376" y="10013"/>
                </a:cubicBezTo>
                <a:cubicBezTo>
                  <a:pt x="23316" y="5870"/>
                  <a:pt x="21493" y="1844"/>
                  <a:pt x="17118" y="435"/>
                </a:cubicBezTo>
                <a:cubicBezTo>
                  <a:pt x="16206" y="138"/>
                  <a:pt x="15264" y="1"/>
                  <a:pt x="14316" y="1"/>
                </a:cubicBezTo>
                <a:close/>
              </a:path>
            </a:pathLst>
          </a:custGeom>
          <a:solidFill>
            <a:srgbClr val="FFB088">
              <a:alpha val="366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361" name="Google Shape;361;p37"/>
          <p:cNvGrpSpPr/>
          <p:nvPr/>
        </p:nvGrpSpPr>
        <p:grpSpPr>
          <a:xfrm>
            <a:off x="1059767" y="1310946"/>
            <a:ext cx="1222869" cy="2686936"/>
            <a:chOff x="2062200" y="2543150"/>
            <a:chExt cx="149225" cy="327875"/>
          </a:xfrm>
        </p:grpSpPr>
        <p:sp>
          <p:nvSpPr>
            <p:cNvPr id="362" name="Google Shape;362;p37"/>
            <p:cNvSpPr/>
            <p:nvPr/>
          </p:nvSpPr>
          <p:spPr>
            <a:xfrm>
              <a:off x="2062200" y="2599525"/>
              <a:ext cx="76850" cy="271500"/>
            </a:xfrm>
            <a:custGeom>
              <a:avLst/>
              <a:gdLst/>
              <a:ahLst/>
              <a:cxnLst/>
              <a:rect l="l" t="t" r="r" b="b"/>
              <a:pathLst>
                <a:path w="3074" h="10860" extrusionOk="0">
                  <a:moveTo>
                    <a:pt x="2664" y="0"/>
                  </a:moveTo>
                  <a:lnTo>
                    <a:pt x="1" y="77"/>
                  </a:lnTo>
                  <a:lnTo>
                    <a:pt x="1" y="10859"/>
                  </a:lnTo>
                  <a:lnTo>
                    <a:pt x="3073" y="10859"/>
                  </a:lnTo>
                  <a:lnTo>
                    <a:pt x="2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3" name="Google Shape;363;p37"/>
            <p:cNvSpPr/>
            <p:nvPr/>
          </p:nvSpPr>
          <p:spPr>
            <a:xfrm>
              <a:off x="2076900" y="2687825"/>
              <a:ext cx="44200" cy="95450"/>
            </a:xfrm>
            <a:custGeom>
              <a:avLst/>
              <a:gdLst/>
              <a:ahLst/>
              <a:cxnLst/>
              <a:rect l="l" t="t" r="r" b="b"/>
              <a:pathLst>
                <a:path w="1768" h="3818" extrusionOk="0">
                  <a:moveTo>
                    <a:pt x="1614" y="1"/>
                  </a:moveTo>
                  <a:lnTo>
                    <a:pt x="1" y="590"/>
                  </a:lnTo>
                  <a:lnTo>
                    <a:pt x="26" y="3818"/>
                  </a:lnTo>
                  <a:lnTo>
                    <a:pt x="1768" y="3049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4" name="Google Shape;364;p37"/>
            <p:cNvSpPr/>
            <p:nvPr/>
          </p:nvSpPr>
          <p:spPr>
            <a:xfrm>
              <a:off x="2075625" y="2650075"/>
              <a:ext cx="39725" cy="38450"/>
            </a:xfrm>
            <a:custGeom>
              <a:avLst/>
              <a:gdLst/>
              <a:ahLst/>
              <a:cxnLst/>
              <a:rect l="l" t="t" r="r" b="b"/>
              <a:pathLst>
                <a:path w="1589" h="1538" extrusionOk="0">
                  <a:moveTo>
                    <a:pt x="1538" y="1"/>
                  </a:moveTo>
                  <a:lnTo>
                    <a:pt x="1" y="103"/>
                  </a:lnTo>
                  <a:lnTo>
                    <a:pt x="1" y="1538"/>
                  </a:lnTo>
                  <a:lnTo>
                    <a:pt x="1589" y="897"/>
                  </a:lnTo>
                  <a:lnTo>
                    <a:pt x="15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5" name="Google Shape;365;p37"/>
            <p:cNvSpPr/>
            <p:nvPr/>
          </p:nvSpPr>
          <p:spPr>
            <a:xfrm>
              <a:off x="2078825" y="2775575"/>
              <a:ext cx="44875" cy="40325"/>
            </a:xfrm>
            <a:custGeom>
              <a:avLst/>
              <a:gdLst/>
              <a:ahLst/>
              <a:cxnLst/>
              <a:rect l="l" t="t" r="r" b="b"/>
              <a:pathLst>
                <a:path w="1795" h="1613" extrusionOk="0">
                  <a:moveTo>
                    <a:pt x="1742" y="1"/>
                  </a:moveTo>
                  <a:lnTo>
                    <a:pt x="1" y="742"/>
                  </a:lnTo>
                  <a:lnTo>
                    <a:pt x="1" y="1613"/>
                  </a:lnTo>
                  <a:lnTo>
                    <a:pt x="1795" y="1536"/>
                  </a:lnTo>
                  <a:lnTo>
                    <a:pt x="174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6" name="Google Shape;366;p37"/>
            <p:cNvSpPr/>
            <p:nvPr/>
          </p:nvSpPr>
          <p:spPr>
            <a:xfrm>
              <a:off x="2062200" y="2618050"/>
              <a:ext cx="67725" cy="14475"/>
            </a:xfrm>
            <a:custGeom>
              <a:avLst/>
              <a:gdLst/>
              <a:ahLst/>
              <a:cxnLst/>
              <a:rect l="l" t="t" r="r" b="b"/>
              <a:pathLst>
                <a:path w="2709" h="579" extrusionOk="0">
                  <a:moveTo>
                    <a:pt x="1" y="1"/>
                  </a:moveTo>
                  <a:lnTo>
                    <a:pt x="1" y="579"/>
                  </a:lnTo>
                  <a:lnTo>
                    <a:pt x="2708" y="448"/>
                  </a:lnTo>
                  <a:lnTo>
                    <a:pt x="269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7" name="Google Shape;367;p37"/>
            <p:cNvSpPr/>
            <p:nvPr/>
          </p:nvSpPr>
          <p:spPr>
            <a:xfrm>
              <a:off x="2062200" y="2834575"/>
              <a:ext cx="76125" cy="18400"/>
            </a:xfrm>
            <a:custGeom>
              <a:avLst/>
              <a:gdLst/>
              <a:ahLst/>
              <a:cxnLst/>
              <a:rect l="l" t="t" r="r" b="b"/>
              <a:pathLst>
                <a:path w="3045" h="736" extrusionOk="0">
                  <a:moveTo>
                    <a:pt x="1" y="0"/>
                  </a:moveTo>
                  <a:lnTo>
                    <a:pt x="1" y="736"/>
                  </a:lnTo>
                  <a:lnTo>
                    <a:pt x="3045" y="692"/>
                  </a:lnTo>
                  <a:lnTo>
                    <a:pt x="3021" y="7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8" name="Google Shape;368;p37"/>
            <p:cNvSpPr/>
            <p:nvPr/>
          </p:nvSpPr>
          <p:spPr>
            <a:xfrm>
              <a:off x="2165300" y="2643025"/>
              <a:ext cx="46125" cy="228000"/>
            </a:xfrm>
            <a:custGeom>
              <a:avLst/>
              <a:gdLst/>
              <a:ahLst/>
              <a:cxnLst/>
              <a:rect l="l" t="t" r="r" b="b"/>
              <a:pathLst>
                <a:path w="1845" h="9120" extrusionOk="0">
                  <a:moveTo>
                    <a:pt x="1844" y="0"/>
                  </a:moveTo>
                  <a:lnTo>
                    <a:pt x="0" y="53"/>
                  </a:lnTo>
                  <a:lnTo>
                    <a:pt x="0" y="9119"/>
                  </a:lnTo>
                  <a:lnTo>
                    <a:pt x="1844" y="9119"/>
                  </a:lnTo>
                  <a:lnTo>
                    <a:pt x="184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9" name="Google Shape;369;p37"/>
            <p:cNvSpPr/>
            <p:nvPr/>
          </p:nvSpPr>
          <p:spPr>
            <a:xfrm>
              <a:off x="2177123" y="2817043"/>
              <a:ext cx="24975" cy="39725"/>
            </a:xfrm>
            <a:custGeom>
              <a:avLst/>
              <a:gdLst/>
              <a:ahLst/>
              <a:cxnLst/>
              <a:rect l="l" t="t" r="r" b="b"/>
              <a:pathLst>
                <a:path w="999" h="1589" extrusionOk="0">
                  <a:moveTo>
                    <a:pt x="512" y="1"/>
                  </a:moveTo>
                  <a:lnTo>
                    <a:pt x="0" y="1051"/>
                  </a:lnTo>
                  <a:lnTo>
                    <a:pt x="537" y="1589"/>
                  </a:lnTo>
                  <a:lnTo>
                    <a:pt x="999" y="872"/>
                  </a:lnTo>
                  <a:lnTo>
                    <a:pt x="51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70" name="Google Shape;370;p37"/>
            <p:cNvSpPr/>
            <p:nvPr/>
          </p:nvSpPr>
          <p:spPr>
            <a:xfrm>
              <a:off x="2180000" y="2657750"/>
              <a:ext cx="7725" cy="144750"/>
            </a:xfrm>
            <a:custGeom>
              <a:avLst/>
              <a:gdLst/>
              <a:ahLst/>
              <a:cxnLst/>
              <a:rect l="l" t="t" r="r" b="b"/>
              <a:pathLst>
                <a:path w="309" h="5790" extrusionOk="0">
                  <a:moveTo>
                    <a:pt x="77" y="1"/>
                  </a:moveTo>
                  <a:lnTo>
                    <a:pt x="0" y="5789"/>
                  </a:lnTo>
                  <a:lnTo>
                    <a:pt x="257" y="5763"/>
                  </a:lnTo>
                  <a:lnTo>
                    <a:pt x="30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71" name="Google Shape;371;p37"/>
            <p:cNvSpPr/>
            <p:nvPr/>
          </p:nvSpPr>
          <p:spPr>
            <a:xfrm>
              <a:off x="2191550" y="2658400"/>
              <a:ext cx="10250" cy="143450"/>
            </a:xfrm>
            <a:custGeom>
              <a:avLst/>
              <a:gdLst/>
              <a:ahLst/>
              <a:cxnLst/>
              <a:rect l="l" t="t" r="r" b="b"/>
              <a:pathLst>
                <a:path w="410" h="5738" extrusionOk="0">
                  <a:moveTo>
                    <a:pt x="153" y="0"/>
                  </a:moveTo>
                  <a:lnTo>
                    <a:pt x="0" y="5737"/>
                  </a:lnTo>
                  <a:lnTo>
                    <a:pt x="256" y="5712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72" name="Google Shape;372;p37"/>
            <p:cNvSpPr/>
            <p:nvPr/>
          </p:nvSpPr>
          <p:spPr>
            <a:xfrm>
              <a:off x="2139025" y="2543150"/>
              <a:ext cx="35250" cy="327875"/>
            </a:xfrm>
            <a:custGeom>
              <a:avLst/>
              <a:gdLst/>
              <a:ahLst/>
              <a:cxnLst/>
              <a:rect l="l" t="t" r="r" b="b"/>
              <a:pathLst>
                <a:path w="1410" h="13115" extrusionOk="0">
                  <a:moveTo>
                    <a:pt x="179" y="1"/>
                  </a:moveTo>
                  <a:lnTo>
                    <a:pt x="0" y="13114"/>
                  </a:lnTo>
                  <a:lnTo>
                    <a:pt x="1230" y="13114"/>
                  </a:lnTo>
                  <a:lnTo>
                    <a:pt x="140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73" name="Google Shape;373;p37"/>
            <p:cNvSpPr/>
            <p:nvPr/>
          </p:nvSpPr>
          <p:spPr>
            <a:xfrm>
              <a:off x="2149925" y="2550200"/>
              <a:ext cx="18600" cy="23075"/>
            </a:xfrm>
            <a:custGeom>
              <a:avLst/>
              <a:gdLst/>
              <a:ahLst/>
              <a:cxnLst/>
              <a:rect l="l" t="t" r="r" b="b"/>
              <a:pathLst>
                <a:path w="744" h="923" extrusionOk="0">
                  <a:moveTo>
                    <a:pt x="743" y="0"/>
                  </a:moveTo>
                  <a:lnTo>
                    <a:pt x="0" y="51"/>
                  </a:lnTo>
                  <a:lnTo>
                    <a:pt x="0" y="922"/>
                  </a:lnTo>
                  <a:lnTo>
                    <a:pt x="333" y="460"/>
                  </a:lnTo>
                  <a:lnTo>
                    <a:pt x="691" y="922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74" name="Google Shape;374;p37"/>
            <p:cNvSpPr/>
            <p:nvPr/>
          </p:nvSpPr>
          <p:spPr>
            <a:xfrm>
              <a:off x="2144775" y="2838325"/>
              <a:ext cx="19875" cy="24350"/>
            </a:xfrm>
            <a:custGeom>
              <a:avLst/>
              <a:gdLst/>
              <a:ahLst/>
              <a:cxnLst/>
              <a:rect l="l" t="t" r="r" b="b"/>
              <a:pathLst>
                <a:path w="795" h="974" extrusionOk="0">
                  <a:moveTo>
                    <a:pt x="26" y="1"/>
                  </a:moveTo>
                  <a:lnTo>
                    <a:pt x="0" y="974"/>
                  </a:lnTo>
                  <a:lnTo>
                    <a:pt x="794" y="923"/>
                  </a:lnTo>
                  <a:lnTo>
                    <a:pt x="743" y="1"/>
                  </a:lnTo>
                  <a:lnTo>
                    <a:pt x="411" y="512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75" name="Google Shape;375;p37"/>
            <p:cNvSpPr/>
            <p:nvPr/>
          </p:nvSpPr>
          <p:spPr>
            <a:xfrm>
              <a:off x="2147350" y="2579000"/>
              <a:ext cx="19250" cy="259350"/>
            </a:xfrm>
            <a:custGeom>
              <a:avLst/>
              <a:gdLst/>
              <a:ahLst/>
              <a:cxnLst/>
              <a:rect l="l" t="t" r="r" b="b"/>
              <a:pathLst>
                <a:path w="770" h="10374" extrusionOk="0">
                  <a:moveTo>
                    <a:pt x="436" y="0"/>
                  </a:moveTo>
                  <a:lnTo>
                    <a:pt x="103" y="360"/>
                  </a:lnTo>
                  <a:lnTo>
                    <a:pt x="1" y="9888"/>
                  </a:lnTo>
                  <a:lnTo>
                    <a:pt x="282" y="10374"/>
                  </a:lnTo>
                  <a:lnTo>
                    <a:pt x="589" y="9888"/>
                  </a:lnTo>
                  <a:lnTo>
                    <a:pt x="769" y="385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376" name="Google Shape;376;p37"/>
          <p:cNvGrpSpPr/>
          <p:nvPr/>
        </p:nvGrpSpPr>
        <p:grpSpPr>
          <a:xfrm>
            <a:off x="2554256" y="3099756"/>
            <a:ext cx="1388180" cy="509126"/>
            <a:chOff x="9395188" y="3139937"/>
            <a:chExt cx="1505945" cy="552317"/>
          </a:xfrm>
        </p:grpSpPr>
        <p:sp>
          <p:nvSpPr>
            <p:cNvPr id="377" name="Google Shape;377;p37"/>
            <p:cNvSpPr/>
            <p:nvPr/>
          </p:nvSpPr>
          <p:spPr>
            <a:xfrm>
              <a:off x="9464686" y="3139937"/>
              <a:ext cx="1358642" cy="270007"/>
            </a:xfrm>
            <a:custGeom>
              <a:avLst/>
              <a:gdLst/>
              <a:ahLst/>
              <a:cxnLst/>
              <a:rect l="l" t="t" r="r" b="b"/>
              <a:pathLst>
                <a:path w="8504" h="1690" extrusionOk="0">
                  <a:moveTo>
                    <a:pt x="104" y="1"/>
                  </a:moveTo>
                  <a:lnTo>
                    <a:pt x="1" y="1690"/>
                  </a:lnTo>
                  <a:lnTo>
                    <a:pt x="1" y="1690"/>
                  </a:lnTo>
                  <a:lnTo>
                    <a:pt x="8503" y="1613"/>
                  </a:lnTo>
                  <a:lnTo>
                    <a:pt x="842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78" name="Google Shape;378;p37"/>
            <p:cNvSpPr/>
            <p:nvPr/>
          </p:nvSpPr>
          <p:spPr>
            <a:xfrm>
              <a:off x="10532715" y="3205122"/>
              <a:ext cx="180215" cy="98417"/>
            </a:xfrm>
            <a:custGeom>
              <a:avLst/>
              <a:gdLst/>
              <a:ahLst/>
              <a:cxnLst/>
              <a:rect l="l" t="t" r="r" b="b"/>
              <a:pathLst>
                <a:path w="1128" h="616" extrusionOk="0">
                  <a:moveTo>
                    <a:pt x="513" y="1"/>
                  </a:moveTo>
                  <a:cubicBezTo>
                    <a:pt x="202" y="1"/>
                    <a:pt x="0" y="138"/>
                    <a:pt x="0" y="309"/>
                  </a:cubicBezTo>
                  <a:cubicBezTo>
                    <a:pt x="0" y="478"/>
                    <a:pt x="154" y="616"/>
                    <a:pt x="564" y="616"/>
                  </a:cubicBezTo>
                  <a:cubicBezTo>
                    <a:pt x="875" y="616"/>
                    <a:pt x="1128" y="437"/>
                    <a:pt x="1128" y="309"/>
                  </a:cubicBezTo>
                  <a:cubicBezTo>
                    <a:pt x="1128" y="138"/>
                    <a:pt x="824" y="1"/>
                    <a:pt x="51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79" name="Google Shape;379;p37"/>
            <p:cNvSpPr/>
            <p:nvPr/>
          </p:nvSpPr>
          <p:spPr>
            <a:xfrm>
              <a:off x="9567095" y="3270787"/>
              <a:ext cx="900276" cy="49049"/>
            </a:xfrm>
            <a:custGeom>
              <a:avLst/>
              <a:gdLst/>
              <a:ahLst/>
              <a:cxnLst/>
              <a:rect l="l" t="t" r="r" b="b"/>
              <a:pathLst>
                <a:path w="5635" h="307" extrusionOk="0">
                  <a:moveTo>
                    <a:pt x="5635" y="0"/>
                  </a:moveTo>
                  <a:lnTo>
                    <a:pt x="0" y="77"/>
                  </a:lnTo>
                  <a:lnTo>
                    <a:pt x="0" y="307"/>
                  </a:lnTo>
                  <a:lnTo>
                    <a:pt x="5635" y="179"/>
                  </a:lnTo>
                  <a:lnTo>
                    <a:pt x="563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80" name="Google Shape;380;p37"/>
            <p:cNvSpPr/>
            <p:nvPr/>
          </p:nvSpPr>
          <p:spPr>
            <a:xfrm>
              <a:off x="9567095" y="3188826"/>
              <a:ext cx="900276" cy="57516"/>
            </a:xfrm>
            <a:custGeom>
              <a:avLst/>
              <a:gdLst/>
              <a:ahLst/>
              <a:cxnLst/>
              <a:rect l="l" t="t" r="r" b="b"/>
              <a:pathLst>
                <a:path w="5635" h="360" extrusionOk="0">
                  <a:moveTo>
                    <a:pt x="51" y="0"/>
                  </a:moveTo>
                  <a:lnTo>
                    <a:pt x="0" y="360"/>
                  </a:lnTo>
                  <a:lnTo>
                    <a:pt x="5635" y="283"/>
                  </a:lnTo>
                  <a:lnTo>
                    <a:pt x="563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81" name="Google Shape;381;p37"/>
            <p:cNvSpPr/>
            <p:nvPr/>
          </p:nvSpPr>
          <p:spPr>
            <a:xfrm>
              <a:off x="9395188" y="3348274"/>
              <a:ext cx="1505945" cy="343979"/>
            </a:xfrm>
            <a:custGeom>
              <a:avLst/>
              <a:gdLst/>
              <a:ahLst/>
              <a:cxnLst/>
              <a:rect l="l" t="t" r="r" b="b"/>
              <a:pathLst>
                <a:path w="9426" h="2153" extrusionOk="0">
                  <a:moveTo>
                    <a:pt x="9298" y="1"/>
                  </a:moveTo>
                  <a:lnTo>
                    <a:pt x="153" y="258"/>
                  </a:lnTo>
                  <a:lnTo>
                    <a:pt x="1" y="2153"/>
                  </a:lnTo>
                  <a:lnTo>
                    <a:pt x="9425" y="2153"/>
                  </a:lnTo>
                  <a:lnTo>
                    <a:pt x="929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82" name="Google Shape;382;p37"/>
            <p:cNvSpPr/>
            <p:nvPr/>
          </p:nvSpPr>
          <p:spPr>
            <a:xfrm>
              <a:off x="9693949" y="3409785"/>
              <a:ext cx="883980" cy="241728"/>
            </a:xfrm>
            <a:custGeom>
              <a:avLst/>
              <a:gdLst/>
              <a:ahLst/>
              <a:cxnLst/>
              <a:rect l="l" t="t" r="r" b="b"/>
              <a:pathLst>
                <a:path w="5533" h="1513" extrusionOk="0">
                  <a:moveTo>
                    <a:pt x="4688" y="1"/>
                  </a:moveTo>
                  <a:lnTo>
                    <a:pt x="896" y="103"/>
                  </a:lnTo>
                  <a:cubicBezTo>
                    <a:pt x="896" y="103"/>
                    <a:pt x="743" y="616"/>
                    <a:pt x="0" y="616"/>
                  </a:cubicBezTo>
                  <a:lnTo>
                    <a:pt x="0" y="999"/>
                  </a:lnTo>
                  <a:cubicBezTo>
                    <a:pt x="0" y="999"/>
                    <a:pt x="105" y="984"/>
                    <a:pt x="247" y="984"/>
                  </a:cubicBezTo>
                  <a:cubicBezTo>
                    <a:pt x="558" y="984"/>
                    <a:pt x="1050" y="1056"/>
                    <a:pt x="1050" y="1512"/>
                  </a:cubicBezTo>
                  <a:lnTo>
                    <a:pt x="4867" y="1410"/>
                  </a:lnTo>
                  <a:cubicBezTo>
                    <a:pt x="4867" y="1410"/>
                    <a:pt x="4867" y="974"/>
                    <a:pt x="5533" y="974"/>
                  </a:cubicBezTo>
                  <a:lnTo>
                    <a:pt x="5456" y="410"/>
                  </a:lnTo>
                  <a:cubicBezTo>
                    <a:pt x="5456" y="410"/>
                    <a:pt x="5392" y="418"/>
                    <a:pt x="5302" y="418"/>
                  </a:cubicBezTo>
                  <a:cubicBezTo>
                    <a:pt x="5077" y="418"/>
                    <a:pt x="4688" y="366"/>
                    <a:pt x="46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83" name="Google Shape;383;p37"/>
            <p:cNvSpPr/>
            <p:nvPr/>
          </p:nvSpPr>
          <p:spPr>
            <a:xfrm>
              <a:off x="9480982" y="3483438"/>
              <a:ext cx="168073" cy="102411"/>
            </a:xfrm>
            <a:custGeom>
              <a:avLst/>
              <a:gdLst/>
              <a:ahLst/>
              <a:cxnLst/>
              <a:rect l="l" t="t" r="r" b="b"/>
              <a:pathLst>
                <a:path w="1052" h="641" extrusionOk="0">
                  <a:moveTo>
                    <a:pt x="437" y="0"/>
                  </a:moveTo>
                  <a:lnTo>
                    <a:pt x="1" y="359"/>
                  </a:lnTo>
                  <a:lnTo>
                    <a:pt x="539" y="641"/>
                  </a:lnTo>
                  <a:lnTo>
                    <a:pt x="1052" y="359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84" name="Google Shape;384;p37"/>
            <p:cNvSpPr/>
            <p:nvPr/>
          </p:nvSpPr>
          <p:spPr>
            <a:xfrm>
              <a:off x="10622823" y="3462988"/>
              <a:ext cx="175901" cy="110559"/>
            </a:xfrm>
            <a:custGeom>
              <a:avLst/>
              <a:gdLst/>
              <a:ahLst/>
              <a:cxnLst/>
              <a:rect l="l" t="t" r="r" b="b"/>
              <a:pathLst>
                <a:path w="1101" h="692" extrusionOk="0">
                  <a:moveTo>
                    <a:pt x="615" y="0"/>
                  </a:moveTo>
                  <a:lnTo>
                    <a:pt x="0" y="334"/>
                  </a:lnTo>
                  <a:lnTo>
                    <a:pt x="538" y="692"/>
                  </a:lnTo>
                  <a:lnTo>
                    <a:pt x="1101" y="360"/>
                  </a:lnTo>
                  <a:lnTo>
                    <a:pt x="61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385" name="Google Shape;385;p37"/>
          <p:cNvGrpSpPr/>
          <p:nvPr/>
        </p:nvGrpSpPr>
        <p:grpSpPr>
          <a:xfrm>
            <a:off x="2441989" y="3609025"/>
            <a:ext cx="1613453" cy="354729"/>
            <a:chOff x="6780264" y="4224729"/>
            <a:chExt cx="1485684" cy="326638"/>
          </a:xfrm>
        </p:grpSpPr>
        <p:sp>
          <p:nvSpPr>
            <p:cNvPr id="386" name="Google Shape;386;p37"/>
            <p:cNvSpPr/>
            <p:nvPr/>
          </p:nvSpPr>
          <p:spPr>
            <a:xfrm>
              <a:off x="6802640" y="4250355"/>
              <a:ext cx="1428057" cy="275511"/>
            </a:xfrm>
            <a:custGeom>
              <a:avLst/>
              <a:gdLst/>
              <a:ahLst/>
              <a:cxnLst/>
              <a:rect l="l" t="t" r="r" b="b"/>
              <a:pathLst>
                <a:path w="11424" h="2204" extrusionOk="0">
                  <a:moveTo>
                    <a:pt x="435" y="0"/>
                  </a:moveTo>
                  <a:lnTo>
                    <a:pt x="0" y="1076"/>
                  </a:lnTo>
                  <a:lnTo>
                    <a:pt x="230" y="2203"/>
                  </a:lnTo>
                  <a:lnTo>
                    <a:pt x="462" y="2203"/>
                  </a:lnTo>
                  <a:lnTo>
                    <a:pt x="692" y="1870"/>
                  </a:lnTo>
                  <a:lnTo>
                    <a:pt x="947" y="2203"/>
                  </a:lnTo>
                  <a:lnTo>
                    <a:pt x="11423" y="2127"/>
                  </a:lnTo>
                  <a:cubicBezTo>
                    <a:pt x="11423" y="2127"/>
                    <a:pt x="11014" y="1742"/>
                    <a:pt x="11014" y="1307"/>
                  </a:cubicBezTo>
                  <a:cubicBezTo>
                    <a:pt x="11014" y="1076"/>
                    <a:pt x="11423" y="462"/>
                    <a:pt x="11423" y="462"/>
                  </a:cubicBezTo>
                  <a:lnTo>
                    <a:pt x="947" y="26"/>
                  </a:lnTo>
                  <a:lnTo>
                    <a:pt x="743" y="360"/>
                  </a:lnTo>
                  <a:lnTo>
                    <a:pt x="58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87" name="Google Shape;387;p37"/>
            <p:cNvSpPr/>
            <p:nvPr/>
          </p:nvSpPr>
          <p:spPr>
            <a:xfrm>
              <a:off x="6780264" y="4224729"/>
              <a:ext cx="1485684" cy="326638"/>
            </a:xfrm>
            <a:custGeom>
              <a:avLst/>
              <a:gdLst/>
              <a:ahLst/>
              <a:cxnLst/>
              <a:rect l="l" t="t" r="r" b="b"/>
              <a:pathLst>
                <a:path w="11885" h="2613" extrusionOk="0">
                  <a:moveTo>
                    <a:pt x="436" y="1"/>
                  </a:moveTo>
                  <a:lnTo>
                    <a:pt x="0" y="1178"/>
                  </a:lnTo>
                  <a:lnTo>
                    <a:pt x="205" y="2613"/>
                  </a:lnTo>
                  <a:lnTo>
                    <a:pt x="743" y="2613"/>
                  </a:lnTo>
                  <a:lnTo>
                    <a:pt x="896" y="2306"/>
                  </a:lnTo>
                  <a:lnTo>
                    <a:pt x="999" y="2613"/>
                  </a:lnTo>
                  <a:lnTo>
                    <a:pt x="11781" y="2613"/>
                  </a:lnTo>
                  <a:lnTo>
                    <a:pt x="11883" y="2151"/>
                  </a:lnTo>
                  <a:lnTo>
                    <a:pt x="11883" y="2151"/>
                  </a:lnTo>
                  <a:lnTo>
                    <a:pt x="1075" y="2202"/>
                  </a:lnTo>
                  <a:lnTo>
                    <a:pt x="973" y="1434"/>
                  </a:lnTo>
                  <a:lnTo>
                    <a:pt x="794" y="1408"/>
                  </a:lnTo>
                  <a:lnTo>
                    <a:pt x="717" y="2049"/>
                  </a:lnTo>
                  <a:lnTo>
                    <a:pt x="538" y="2023"/>
                  </a:lnTo>
                  <a:lnTo>
                    <a:pt x="385" y="1357"/>
                  </a:lnTo>
                  <a:lnTo>
                    <a:pt x="615" y="640"/>
                  </a:lnTo>
                  <a:lnTo>
                    <a:pt x="743" y="640"/>
                  </a:lnTo>
                  <a:lnTo>
                    <a:pt x="717" y="1127"/>
                  </a:lnTo>
                  <a:lnTo>
                    <a:pt x="871" y="1127"/>
                  </a:lnTo>
                  <a:lnTo>
                    <a:pt x="1102" y="512"/>
                  </a:lnTo>
                  <a:lnTo>
                    <a:pt x="11885" y="793"/>
                  </a:lnTo>
                  <a:lnTo>
                    <a:pt x="11834" y="435"/>
                  </a:lnTo>
                  <a:lnTo>
                    <a:pt x="1051" y="26"/>
                  </a:lnTo>
                  <a:lnTo>
                    <a:pt x="923" y="435"/>
                  </a:lnTo>
                  <a:lnTo>
                    <a:pt x="794" y="26"/>
                  </a:lnTo>
                  <a:lnTo>
                    <a:pt x="43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388" name="Google Shape;388;p37"/>
          <p:cNvGrpSpPr/>
          <p:nvPr/>
        </p:nvGrpSpPr>
        <p:grpSpPr>
          <a:xfrm>
            <a:off x="2635229" y="2738216"/>
            <a:ext cx="1307596" cy="361652"/>
            <a:chOff x="6861048" y="3270692"/>
            <a:chExt cx="1204048" cy="333013"/>
          </a:xfrm>
        </p:grpSpPr>
        <p:sp>
          <p:nvSpPr>
            <p:cNvPr id="389" name="Google Shape;389;p37"/>
            <p:cNvSpPr/>
            <p:nvPr/>
          </p:nvSpPr>
          <p:spPr>
            <a:xfrm>
              <a:off x="6925175" y="3290068"/>
              <a:ext cx="1114295" cy="297887"/>
            </a:xfrm>
            <a:custGeom>
              <a:avLst/>
              <a:gdLst/>
              <a:ahLst/>
              <a:cxnLst/>
              <a:rect l="l" t="t" r="r" b="b"/>
              <a:pathLst>
                <a:path w="8914" h="2383" extrusionOk="0">
                  <a:moveTo>
                    <a:pt x="8273" y="0"/>
                  </a:moveTo>
                  <a:lnTo>
                    <a:pt x="7839" y="435"/>
                  </a:lnTo>
                  <a:lnTo>
                    <a:pt x="7454" y="77"/>
                  </a:lnTo>
                  <a:lnTo>
                    <a:pt x="256" y="435"/>
                  </a:lnTo>
                  <a:cubicBezTo>
                    <a:pt x="256" y="435"/>
                    <a:pt x="488" y="897"/>
                    <a:pt x="488" y="1178"/>
                  </a:cubicBezTo>
                  <a:cubicBezTo>
                    <a:pt x="488" y="1459"/>
                    <a:pt x="1" y="1895"/>
                    <a:pt x="1" y="1895"/>
                  </a:cubicBezTo>
                  <a:lnTo>
                    <a:pt x="7198" y="2228"/>
                  </a:lnTo>
                  <a:lnTo>
                    <a:pt x="7864" y="1921"/>
                  </a:lnTo>
                  <a:lnTo>
                    <a:pt x="8299" y="2383"/>
                  </a:lnTo>
                  <a:lnTo>
                    <a:pt x="8914" y="1178"/>
                  </a:lnTo>
                  <a:lnTo>
                    <a:pt x="827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90" name="Google Shape;390;p37"/>
            <p:cNvSpPr/>
            <p:nvPr/>
          </p:nvSpPr>
          <p:spPr>
            <a:xfrm>
              <a:off x="6861048" y="3270692"/>
              <a:ext cx="1204048" cy="333013"/>
            </a:xfrm>
            <a:custGeom>
              <a:avLst/>
              <a:gdLst/>
              <a:ahLst/>
              <a:cxnLst/>
              <a:rect l="l" t="t" r="r" b="b"/>
              <a:pathLst>
                <a:path w="9632" h="2664" extrusionOk="0">
                  <a:moveTo>
                    <a:pt x="9170" y="1"/>
                  </a:moveTo>
                  <a:lnTo>
                    <a:pt x="8531" y="26"/>
                  </a:lnTo>
                  <a:lnTo>
                    <a:pt x="8325" y="334"/>
                  </a:lnTo>
                  <a:lnTo>
                    <a:pt x="7992" y="26"/>
                  </a:lnTo>
                  <a:lnTo>
                    <a:pt x="284" y="309"/>
                  </a:lnTo>
                  <a:lnTo>
                    <a:pt x="284" y="770"/>
                  </a:lnTo>
                  <a:lnTo>
                    <a:pt x="8069" y="462"/>
                  </a:lnTo>
                  <a:lnTo>
                    <a:pt x="8350" y="1050"/>
                  </a:lnTo>
                  <a:lnTo>
                    <a:pt x="8529" y="1050"/>
                  </a:lnTo>
                  <a:lnTo>
                    <a:pt x="8580" y="461"/>
                  </a:lnTo>
                  <a:lnTo>
                    <a:pt x="8786" y="435"/>
                  </a:lnTo>
                  <a:lnTo>
                    <a:pt x="9248" y="1306"/>
                  </a:lnTo>
                  <a:lnTo>
                    <a:pt x="8812" y="2228"/>
                  </a:lnTo>
                  <a:lnTo>
                    <a:pt x="8633" y="2228"/>
                  </a:lnTo>
                  <a:lnTo>
                    <a:pt x="8735" y="1459"/>
                  </a:lnTo>
                  <a:lnTo>
                    <a:pt x="8454" y="1459"/>
                  </a:lnTo>
                  <a:lnTo>
                    <a:pt x="7992" y="2049"/>
                  </a:lnTo>
                  <a:lnTo>
                    <a:pt x="154" y="1895"/>
                  </a:lnTo>
                  <a:lnTo>
                    <a:pt x="1" y="2357"/>
                  </a:lnTo>
                  <a:lnTo>
                    <a:pt x="7863" y="2613"/>
                  </a:lnTo>
                  <a:lnTo>
                    <a:pt x="8325" y="2306"/>
                  </a:lnTo>
                  <a:lnTo>
                    <a:pt x="8479" y="2638"/>
                  </a:lnTo>
                  <a:lnTo>
                    <a:pt x="9299" y="2664"/>
                  </a:lnTo>
                  <a:lnTo>
                    <a:pt x="9631" y="1332"/>
                  </a:lnTo>
                  <a:lnTo>
                    <a:pt x="917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E07E0E6-6288-0E48-BCB8-454049CD541E}"/>
              </a:ext>
            </a:extLst>
          </p:cNvPr>
          <p:cNvSpPr txBox="1"/>
          <p:nvPr/>
        </p:nvSpPr>
        <p:spPr>
          <a:xfrm>
            <a:off x="2466289" y="466466"/>
            <a:ext cx="4286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>
                <a:solidFill>
                  <a:schemeClr val="tx1"/>
                </a:solidFill>
              </a:rPr>
              <a:t>LIBYAN INTERNATIONAL MEDICAL UNIVERSTIY</a:t>
            </a:r>
          </a:p>
          <a:p>
            <a:pPr algn="ctr"/>
            <a:r>
              <a:rPr lang="en-LY" dirty="0">
                <a:solidFill>
                  <a:schemeClr val="tx1"/>
                </a:solidFill>
              </a:rPr>
              <a:t>FACULTY OF BUSINESS ADMINSTRATION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11760D-3223-634F-B4A5-F7DF50F973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1243" y="175293"/>
            <a:ext cx="882671" cy="67159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2282D9-371A-084F-9756-BBF1FB1F44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49" y="176263"/>
            <a:ext cx="890383" cy="78868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39"/>
          <p:cNvSpPr txBox="1">
            <a:spLocks noGrp="1"/>
          </p:cNvSpPr>
          <p:nvPr>
            <p:ph type="title"/>
          </p:nvPr>
        </p:nvSpPr>
        <p:spPr>
          <a:xfrm>
            <a:off x="710625" y="1717092"/>
            <a:ext cx="27720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Introduction</a:t>
            </a:r>
            <a:endParaRPr dirty="0"/>
          </a:p>
        </p:txBody>
      </p:sp>
      <p:sp>
        <p:nvSpPr>
          <p:cNvPr id="406" name="Google Shape;406;p39"/>
          <p:cNvSpPr txBox="1">
            <a:spLocks noGrp="1"/>
          </p:cNvSpPr>
          <p:nvPr>
            <p:ph type="title" idx="2"/>
          </p:nvPr>
        </p:nvSpPr>
        <p:spPr>
          <a:xfrm>
            <a:off x="710625" y="1195840"/>
            <a:ext cx="1008000" cy="47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01.</a:t>
            </a:r>
            <a:endParaRPr dirty="0"/>
          </a:p>
        </p:txBody>
      </p:sp>
      <p:sp>
        <p:nvSpPr>
          <p:cNvPr id="408" name="Google Shape;408;p39"/>
          <p:cNvSpPr txBox="1">
            <a:spLocks noGrp="1"/>
          </p:cNvSpPr>
          <p:nvPr>
            <p:ph type="title" idx="3"/>
          </p:nvPr>
        </p:nvSpPr>
        <p:spPr>
          <a:xfrm>
            <a:off x="3937847" y="1717092"/>
            <a:ext cx="27720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Definition</a:t>
            </a:r>
            <a:endParaRPr dirty="0"/>
          </a:p>
        </p:txBody>
      </p:sp>
      <p:sp>
        <p:nvSpPr>
          <p:cNvPr id="409" name="Google Shape;409;p39"/>
          <p:cNvSpPr txBox="1">
            <a:spLocks noGrp="1"/>
          </p:cNvSpPr>
          <p:nvPr>
            <p:ph type="title" idx="4"/>
          </p:nvPr>
        </p:nvSpPr>
        <p:spPr>
          <a:xfrm>
            <a:off x="3937850" y="1195850"/>
            <a:ext cx="1075500" cy="4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02.</a:t>
            </a:r>
            <a:endParaRPr dirty="0"/>
          </a:p>
        </p:txBody>
      </p:sp>
      <p:sp>
        <p:nvSpPr>
          <p:cNvPr id="411" name="Google Shape;411;p39"/>
          <p:cNvSpPr txBox="1">
            <a:spLocks noGrp="1"/>
          </p:cNvSpPr>
          <p:nvPr>
            <p:ph type="title" idx="6"/>
          </p:nvPr>
        </p:nvSpPr>
        <p:spPr>
          <a:xfrm>
            <a:off x="3937847" y="3506679"/>
            <a:ext cx="27720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References</a:t>
            </a:r>
            <a:endParaRPr dirty="0"/>
          </a:p>
        </p:txBody>
      </p:sp>
      <p:sp>
        <p:nvSpPr>
          <p:cNvPr id="412" name="Google Shape;412;p39"/>
          <p:cNvSpPr txBox="1">
            <a:spLocks noGrp="1"/>
          </p:cNvSpPr>
          <p:nvPr>
            <p:ph type="title" idx="7"/>
          </p:nvPr>
        </p:nvSpPr>
        <p:spPr>
          <a:xfrm>
            <a:off x="3937850" y="2984925"/>
            <a:ext cx="1075500" cy="4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04.</a:t>
            </a:r>
            <a:endParaRPr dirty="0"/>
          </a:p>
        </p:txBody>
      </p:sp>
      <p:sp>
        <p:nvSpPr>
          <p:cNvPr id="413" name="Google Shape;413;p39"/>
          <p:cNvSpPr txBox="1">
            <a:spLocks noGrp="1"/>
          </p:cNvSpPr>
          <p:nvPr>
            <p:ph type="title" idx="8"/>
          </p:nvPr>
        </p:nvSpPr>
        <p:spPr>
          <a:xfrm>
            <a:off x="710625" y="3506679"/>
            <a:ext cx="27720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Conclusion</a:t>
            </a:r>
            <a:endParaRPr dirty="0"/>
          </a:p>
        </p:txBody>
      </p:sp>
      <p:sp>
        <p:nvSpPr>
          <p:cNvPr id="414" name="Google Shape;414;p39"/>
          <p:cNvSpPr txBox="1">
            <a:spLocks noGrp="1"/>
          </p:cNvSpPr>
          <p:nvPr>
            <p:ph type="title" idx="9"/>
          </p:nvPr>
        </p:nvSpPr>
        <p:spPr>
          <a:xfrm>
            <a:off x="710625" y="2984925"/>
            <a:ext cx="1008000" cy="4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03.</a:t>
            </a:r>
            <a:endParaRPr dirty="0"/>
          </a:p>
        </p:txBody>
      </p:sp>
      <p:sp>
        <p:nvSpPr>
          <p:cNvPr id="416" name="Google Shape;416;p39"/>
          <p:cNvSpPr txBox="1">
            <a:spLocks noGrp="1"/>
          </p:cNvSpPr>
          <p:nvPr>
            <p:ph type="title" idx="14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Table of Contents</a:t>
            </a:r>
            <a:endParaRPr dirty="0"/>
          </a:p>
        </p:txBody>
      </p:sp>
      <p:sp>
        <p:nvSpPr>
          <p:cNvPr id="417" name="Google Shape;417;p39"/>
          <p:cNvSpPr/>
          <p:nvPr/>
        </p:nvSpPr>
        <p:spPr>
          <a:xfrm rot="10800000">
            <a:off x="7033328" y="-180377"/>
            <a:ext cx="681364" cy="1352108"/>
          </a:xfrm>
          <a:custGeom>
            <a:avLst/>
            <a:gdLst/>
            <a:ahLst/>
            <a:cxnLst/>
            <a:rect l="l" t="t" r="r" b="b"/>
            <a:pathLst>
              <a:path w="18378" h="36472" extrusionOk="0">
                <a:moveTo>
                  <a:pt x="10986" y="1"/>
                </a:moveTo>
                <a:cubicBezTo>
                  <a:pt x="10754" y="1"/>
                  <a:pt x="10515" y="72"/>
                  <a:pt x="10307" y="211"/>
                </a:cubicBezTo>
                <a:cubicBezTo>
                  <a:pt x="7192" y="2282"/>
                  <a:pt x="4010" y="4271"/>
                  <a:pt x="796" y="6176"/>
                </a:cubicBezTo>
                <a:cubicBezTo>
                  <a:pt x="182" y="6541"/>
                  <a:pt x="0" y="7154"/>
                  <a:pt x="398" y="7767"/>
                </a:cubicBezTo>
                <a:cubicBezTo>
                  <a:pt x="713" y="8248"/>
                  <a:pt x="1028" y="8728"/>
                  <a:pt x="1293" y="9225"/>
                </a:cubicBezTo>
                <a:cubicBezTo>
                  <a:pt x="1309" y="9358"/>
                  <a:pt x="1342" y="9491"/>
                  <a:pt x="1409" y="9607"/>
                </a:cubicBezTo>
                <a:cubicBezTo>
                  <a:pt x="4922" y="16252"/>
                  <a:pt x="5701" y="24023"/>
                  <a:pt x="3563" y="31232"/>
                </a:cubicBezTo>
                <a:cubicBezTo>
                  <a:pt x="3381" y="31762"/>
                  <a:pt x="3629" y="32358"/>
                  <a:pt x="4143" y="32574"/>
                </a:cubicBezTo>
                <a:lnTo>
                  <a:pt x="12909" y="36402"/>
                </a:lnTo>
                <a:cubicBezTo>
                  <a:pt x="13032" y="36449"/>
                  <a:pt x="13161" y="36472"/>
                  <a:pt x="13289" y="36472"/>
                </a:cubicBezTo>
                <a:cubicBezTo>
                  <a:pt x="13612" y="36472"/>
                  <a:pt x="13929" y="36326"/>
                  <a:pt x="14119" y="36054"/>
                </a:cubicBezTo>
                <a:cubicBezTo>
                  <a:pt x="17251" y="31182"/>
                  <a:pt x="18377" y="25399"/>
                  <a:pt x="18029" y="19682"/>
                </a:cubicBezTo>
                <a:cubicBezTo>
                  <a:pt x="17797" y="16500"/>
                  <a:pt x="17217" y="13368"/>
                  <a:pt x="16289" y="10336"/>
                </a:cubicBezTo>
                <a:cubicBezTo>
                  <a:pt x="15428" y="7436"/>
                  <a:pt x="14483" y="4403"/>
                  <a:pt x="12611" y="1984"/>
                </a:cubicBezTo>
                <a:cubicBezTo>
                  <a:pt x="12561" y="1918"/>
                  <a:pt x="12495" y="1851"/>
                  <a:pt x="12412" y="1818"/>
                </a:cubicBezTo>
                <a:cubicBezTo>
                  <a:pt x="12246" y="1404"/>
                  <a:pt x="12080" y="1006"/>
                  <a:pt x="11898" y="592"/>
                </a:cubicBezTo>
                <a:cubicBezTo>
                  <a:pt x="11724" y="191"/>
                  <a:pt x="11364" y="1"/>
                  <a:pt x="1098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18" name="Google Shape;418;p39"/>
          <p:cNvSpPr/>
          <p:nvPr/>
        </p:nvSpPr>
        <p:spPr>
          <a:xfrm>
            <a:off x="8287425" y="1481278"/>
            <a:ext cx="273156" cy="264274"/>
          </a:xfrm>
          <a:custGeom>
            <a:avLst/>
            <a:gdLst/>
            <a:ahLst/>
            <a:cxnLst/>
            <a:rect l="l" t="t" r="r" b="b"/>
            <a:pathLst>
              <a:path w="11816" h="11433" extrusionOk="0">
                <a:moveTo>
                  <a:pt x="5624" y="0"/>
                </a:moveTo>
                <a:cubicBezTo>
                  <a:pt x="5116" y="0"/>
                  <a:pt x="4606" y="74"/>
                  <a:pt x="4110" y="228"/>
                </a:cubicBezTo>
                <a:cubicBezTo>
                  <a:pt x="2337" y="808"/>
                  <a:pt x="1061" y="2349"/>
                  <a:pt x="829" y="4205"/>
                </a:cubicBezTo>
                <a:cubicBezTo>
                  <a:pt x="0" y="6442"/>
                  <a:pt x="713" y="8961"/>
                  <a:pt x="2585" y="10419"/>
                </a:cubicBezTo>
                <a:cubicBezTo>
                  <a:pt x="3500" y="11109"/>
                  <a:pt x="4598" y="11433"/>
                  <a:pt x="5702" y="11433"/>
                </a:cubicBezTo>
                <a:cubicBezTo>
                  <a:pt x="7039" y="11433"/>
                  <a:pt x="8386" y="10959"/>
                  <a:pt x="9429" y="10088"/>
                </a:cubicBezTo>
                <a:cubicBezTo>
                  <a:pt x="11434" y="8414"/>
                  <a:pt x="11815" y="5481"/>
                  <a:pt x="10705" y="3161"/>
                </a:cubicBezTo>
                <a:cubicBezTo>
                  <a:pt x="9784" y="1253"/>
                  <a:pt x="7724" y="0"/>
                  <a:pt x="562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419" name="Google Shape;419;p39"/>
          <p:cNvGrpSpPr/>
          <p:nvPr/>
        </p:nvGrpSpPr>
        <p:grpSpPr>
          <a:xfrm>
            <a:off x="6572400" y="3003983"/>
            <a:ext cx="2190714" cy="1629060"/>
            <a:chOff x="6572400" y="3003983"/>
            <a:chExt cx="2190714" cy="1629060"/>
          </a:xfrm>
        </p:grpSpPr>
        <p:sp>
          <p:nvSpPr>
            <p:cNvPr id="420" name="Google Shape;420;p39"/>
            <p:cNvSpPr/>
            <p:nvPr/>
          </p:nvSpPr>
          <p:spPr>
            <a:xfrm>
              <a:off x="6572400" y="4446325"/>
              <a:ext cx="2190714" cy="186718"/>
            </a:xfrm>
            <a:custGeom>
              <a:avLst/>
              <a:gdLst/>
              <a:ahLst/>
              <a:cxnLst/>
              <a:rect l="l" t="t" r="r" b="b"/>
              <a:pathLst>
                <a:path w="26664" h="24929" extrusionOk="0">
                  <a:moveTo>
                    <a:pt x="14316" y="1"/>
                  </a:moveTo>
                  <a:cubicBezTo>
                    <a:pt x="9286" y="1"/>
                    <a:pt x="4073" y="3865"/>
                    <a:pt x="2121" y="8257"/>
                  </a:cubicBezTo>
                  <a:cubicBezTo>
                    <a:pt x="0" y="13029"/>
                    <a:pt x="1193" y="18564"/>
                    <a:pt x="5303" y="21845"/>
                  </a:cubicBezTo>
                  <a:cubicBezTo>
                    <a:pt x="7965" y="23969"/>
                    <a:pt x="10917" y="24928"/>
                    <a:pt x="13705" y="24928"/>
                  </a:cubicBezTo>
                  <a:cubicBezTo>
                    <a:pt x="20704" y="24928"/>
                    <a:pt x="26663" y="18878"/>
                    <a:pt x="24376" y="10013"/>
                  </a:cubicBezTo>
                  <a:cubicBezTo>
                    <a:pt x="23316" y="5870"/>
                    <a:pt x="21493" y="1844"/>
                    <a:pt x="17118" y="435"/>
                  </a:cubicBezTo>
                  <a:cubicBezTo>
                    <a:pt x="16206" y="138"/>
                    <a:pt x="15264" y="1"/>
                    <a:pt x="14316" y="1"/>
                  </a:cubicBezTo>
                  <a:close/>
                </a:path>
              </a:pathLst>
            </a:custGeom>
            <a:solidFill>
              <a:srgbClr val="FFB088">
                <a:alpha val="36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grpSp>
          <p:nvGrpSpPr>
            <p:cNvPr id="421" name="Google Shape;421;p39"/>
            <p:cNvGrpSpPr/>
            <p:nvPr/>
          </p:nvGrpSpPr>
          <p:grpSpPr>
            <a:xfrm>
              <a:off x="6861056" y="3003983"/>
              <a:ext cx="1564652" cy="1564619"/>
              <a:chOff x="1883550" y="2543150"/>
              <a:chExt cx="327875" cy="327875"/>
            </a:xfrm>
          </p:grpSpPr>
          <p:sp>
            <p:nvSpPr>
              <p:cNvPr id="422" name="Google Shape;422;p39"/>
              <p:cNvSpPr/>
              <p:nvPr/>
            </p:nvSpPr>
            <p:spPr>
              <a:xfrm>
                <a:off x="2062200" y="2599525"/>
                <a:ext cx="76850" cy="271500"/>
              </a:xfrm>
              <a:custGeom>
                <a:avLst/>
                <a:gdLst/>
                <a:ahLst/>
                <a:cxnLst/>
                <a:rect l="l" t="t" r="r" b="b"/>
                <a:pathLst>
                  <a:path w="3074" h="10860" extrusionOk="0">
                    <a:moveTo>
                      <a:pt x="2664" y="0"/>
                    </a:moveTo>
                    <a:lnTo>
                      <a:pt x="1" y="77"/>
                    </a:lnTo>
                    <a:lnTo>
                      <a:pt x="1" y="10859"/>
                    </a:lnTo>
                    <a:lnTo>
                      <a:pt x="3073" y="10859"/>
                    </a:lnTo>
                    <a:lnTo>
                      <a:pt x="266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23" name="Google Shape;423;p39"/>
              <p:cNvSpPr/>
              <p:nvPr/>
            </p:nvSpPr>
            <p:spPr>
              <a:xfrm>
                <a:off x="2076900" y="2687825"/>
                <a:ext cx="44200" cy="95450"/>
              </a:xfrm>
              <a:custGeom>
                <a:avLst/>
                <a:gdLst/>
                <a:ahLst/>
                <a:cxnLst/>
                <a:rect l="l" t="t" r="r" b="b"/>
                <a:pathLst>
                  <a:path w="1768" h="3818" extrusionOk="0">
                    <a:moveTo>
                      <a:pt x="1614" y="1"/>
                    </a:moveTo>
                    <a:lnTo>
                      <a:pt x="1" y="590"/>
                    </a:lnTo>
                    <a:lnTo>
                      <a:pt x="26" y="3818"/>
                    </a:lnTo>
                    <a:lnTo>
                      <a:pt x="1768" y="3049"/>
                    </a:lnTo>
                    <a:lnTo>
                      <a:pt x="1614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24" name="Google Shape;424;p39"/>
              <p:cNvSpPr/>
              <p:nvPr/>
            </p:nvSpPr>
            <p:spPr>
              <a:xfrm>
                <a:off x="2075625" y="2650075"/>
                <a:ext cx="39725" cy="38450"/>
              </a:xfrm>
              <a:custGeom>
                <a:avLst/>
                <a:gdLst/>
                <a:ahLst/>
                <a:cxnLst/>
                <a:rect l="l" t="t" r="r" b="b"/>
                <a:pathLst>
                  <a:path w="1589" h="1538" extrusionOk="0">
                    <a:moveTo>
                      <a:pt x="1538" y="1"/>
                    </a:moveTo>
                    <a:lnTo>
                      <a:pt x="1" y="103"/>
                    </a:lnTo>
                    <a:lnTo>
                      <a:pt x="1" y="1538"/>
                    </a:lnTo>
                    <a:lnTo>
                      <a:pt x="1589" y="897"/>
                    </a:lnTo>
                    <a:lnTo>
                      <a:pt x="153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25" name="Google Shape;425;p39"/>
              <p:cNvSpPr/>
              <p:nvPr/>
            </p:nvSpPr>
            <p:spPr>
              <a:xfrm>
                <a:off x="2078825" y="2775575"/>
                <a:ext cx="44875" cy="40325"/>
              </a:xfrm>
              <a:custGeom>
                <a:avLst/>
                <a:gdLst/>
                <a:ahLst/>
                <a:cxnLst/>
                <a:rect l="l" t="t" r="r" b="b"/>
                <a:pathLst>
                  <a:path w="1795" h="1613" extrusionOk="0">
                    <a:moveTo>
                      <a:pt x="1742" y="1"/>
                    </a:moveTo>
                    <a:lnTo>
                      <a:pt x="1" y="742"/>
                    </a:lnTo>
                    <a:lnTo>
                      <a:pt x="1" y="1613"/>
                    </a:lnTo>
                    <a:lnTo>
                      <a:pt x="1795" y="1536"/>
                    </a:lnTo>
                    <a:lnTo>
                      <a:pt x="1742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26" name="Google Shape;426;p39"/>
              <p:cNvSpPr/>
              <p:nvPr/>
            </p:nvSpPr>
            <p:spPr>
              <a:xfrm>
                <a:off x="2062200" y="2618050"/>
                <a:ext cx="67725" cy="14475"/>
              </a:xfrm>
              <a:custGeom>
                <a:avLst/>
                <a:gdLst/>
                <a:ahLst/>
                <a:cxnLst/>
                <a:rect l="l" t="t" r="r" b="b"/>
                <a:pathLst>
                  <a:path w="2709" h="579" extrusionOk="0">
                    <a:moveTo>
                      <a:pt x="1" y="1"/>
                    </a:moveTo>
                    <a:lnTo>
                      <a:pt x="1" y="579"/>
                    </a:lnTo>
                    <a:lnTo>
                      <a:pt x="2708" y="448"/>
                    </a:lnTo>
                    <a:lnTo>
                      <a:pt x="269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27" name="Google Shape;427;p39"/>
              <p:cNvSpPr/>
              <p:nvPr/>
            </p:nvSpPr>
            <p:spPr>
              <a:xfrm>
                <a:off x="2062200" y="2834575"/>
                <a:ext cx="7612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736" extrusionOk="0">
                    <a:moveTo>
                      <a:pt x="1" y="0"/>
                    </a:moveTo>
                    <a:lnTo>
                      <a:pt x="1" y="736"/>
                    </a:lnTo>
                    <a:lnTo>
                      <a:pt x="3045" y="692"/>
                    </a:lnTo>
                    <a:lnTo>
                      <a:pt x="3021" y="7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28" name="Google Shape;428;p39"/>
              <p:cNvSpPr/>
              <p:nvPr/>
            </p:nvSpPr>
            <p:spPr>
              <a:xfrm>
                <a:off x="2165300" y="2643025"/>
                <a:ext cx="46125" cy="228000"/>
              </a:xfrm>
              <a:custGeom>
                <a:avLst/>
                <a:gdLst/>
                <a:ahLst/>
                <a:cxnLst/>
                <a:rect l="l" t="t" r="r" b="b"/>
                <a:pathLst>
                  <a:path w="1845" h="9120" extrusionOk="0">
                    <a:moveTo>
                      <a:pt x="1844" y="0"/>
                    </a:moveTo>
                    <a:lnTo>
                      <a:pt x="0" y="53"/>
                    </a:lnTo>
                    <a:lnTo>
                      <a:pt x="0" y="9119"/>
                    </a:lnTo>
                    <a:lnTo>
                      <a:pt x="1844" y="9119"/>
                    </a:lnTo>
                    <a:lnTo>
                      <a:pt x="184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29" name="Google Shape;429;p39"/>
              <p:cNvSpPr/>
              <p:nvPr/>
            </p:nvSpPr>
            <p:spPr>
              <a:xfrm>
                <a:off x="2176200" y="2815275"/>
                <a:ext cx="24975" cy="39725"/>
              </a:xfrm>
              <a:custGeom>
                <a:avLst/>
                <a:gdLst/>
                <a:ahLst/>
                <a:cxnLst/>
                <a:rect l="l" t="t" r="r" b="b"/>
                <a:pathLst>
                  <a:path w="999" h="1589" extrusionOk="0">
                    <a:moveTo>
                      <a:pt x="512" y="1"/>
                    </a:moveTo>
                    <a:lnTo>
                      <a:pt x="0" y="1051"/>
                    </a:lnTo>
                    <a:lnTo>
                      <a:pt x="537" y="1589"/>
                    </a:lnTo>
                    <a:lnTo>
                      <a:pt x="999" y="872"/>
                    </a:lnTo>
                    <a:lnTo>
                      <a:pt x="512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30" name="Google Shape;430;p39"/>
              <p:cNvSpPr/>
              <p:nvPr/>
            </p:nvSpPr>
            <p:spPr>
              <a:xfrm>
                <a:off x="2180000" y="2657750"/>
                <a:ext cx="7725" cy="144750"/>
              </a:xfrm>
              <a:custGeom>
                <a:avLst/>
                <a:gdLst/>
                <a:ahLst/>
                <a:cxnLst/>
                <a:rect l="l" t="t" r="r" b="b"/>
                <a:pathLst>
                  <a:path w="309" h="5790" extrusionOk="0">
                    <a:moveTo>
                      <a:pt x="77" y="1"/>
                    </a:moveTo>
                    <a:lnTo>
                      <a:pt x="0" y="5789"/>
                    </a:lnTo>
                    <a:lnTo>
                      <a:pt x="257" y="5763"/>
                    </a:lnTo>
                    <a:lnTo>
                      <a:pt x="30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31" name="Google Shape;431;p39"/>
              <p:cNvSpPr/>
              <p:nvPr/>
            </p:nvSpPr>
            <p:spPr>
              <a:xfrm>
                <a:off x="2191550" y="2658400"/>
                <a:ext cx="10250" cy="143450"/>
              </a:xfrm>
              <a:custGeom>
                <a:avLst/>
                <a:gdLst/>
                <a:ahLst/>
                <a:cxnLst/>
                <a:rect l="l" t="t" r="r" b="b"/>
                <a:pathLst>
                  <a:path w="410" h="5738" extrusionOk="0">
                    <a:moveTo>
                      <a:pt x="153" y="0"/>
                    </a:moveTo>
                    <a:lnTo>
                      <a:pt x="0" y="5737"/>
                    </a:lnTo>
                    <a:lnTo>
                      <a:pt x="256" y="5712"/>
                    </a:lnTo>
                    <a:lnTo>
                      <a:pt x="40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32" name="Google Shape;432;p39"/>
              <p:cNvSpPr/>
              <p:nvPr/>
            </p:nvSpPr>
            <p:spPr>
              <a:xfrm>
                <a:off x="1949525" y="2567475"/>
                <a:ext cx="62750" cy="303550"/>
              </a:xfrm>
              <a:custGeom>
                <a:avLst/>
                <a:gdLst/>
                <a:ahLst/>
                <a:cxnLst/>
                <a:rect l="l" t="t" r="r" b="b"/>
                <a:pathLst>
                  <a:path w="2510" h="12142" extrusionOk="0">
                    <a:moveTo>
                      <a:pt x="1" y="1"/>
                    </a:moveTo>
                    <a:lnTo>
                      <a:pt x="1" y="12141"/>
                    </a:lnTo>
                    <a:lnTo>
                      <a:pt x="2509" y="12141"/>
                    </a:lnTo>
                    <a:lnTo>
                      <a:pt x="2075" y="27"/>
                    </a:lnTo>
                    <a:lnTo>
                      <a:pt x="974" y="130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33" name="Google Shape;433;p39"/>
              <p:cNvSpPr/>
              <p:nvPr/>
            </p:nvSpPr>
            <p:spPr>
              <a:xfrm>
                <a:off x="1961025" y="2586050"/>
                <a:ext cx="29475" cy="49975"/>
              </a:xfrm>
              <a:custGeom>
                <a:avLst/>
                <a:gdLst/>
                <a:ahLst/>
                <a:cxnLst/>
                <a:rect l="l" t="t" r="r" b="b"/>
                <a:pathLst>
                  <a:path w="1179" h="1999" extrusionOk="0">
                    <a:moveTo>
                      <a:pt x="589" y="1"/>
                    </a:moveTo>
                    <a:cubicBezTo>
                      <a:pt x="154" y="1"/>
                      <a:pt x="1" y="551"/>
                      <a:pt x="1" y="1102"/>
                    </a:cubicBezTo>
                    <a:cubicBezTo>
                      <a:pt x="1" y="1653"/>
                      <a:pt x="410" y="1998"/>
                      <a:pt x="589" y="1998"/>
                    </a:cubicBezTo>
                    <a:cubicBezTo>
                      <a:pt x="914" y="1998"/>
                      <a:pt x="1178" y="1653"/>
                      <a:pt x="1178" y="1102"/>
                    </a:cubicBezTo>
                    <a:cubicBezTo>
                      <a:pt x="1178" y="552"/>
                      <a:pt x="914" y="1"/>
                      <a:pt x="58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34" name="Google Shape;434;p39"/>
              <p:cNvSpPr/>
              <p:nvPr/>
            </p:nvSpPr>
            <p:spPr>
              <a:xfrm>
                <a:off x="1964225" y="2648175"/>
                <a:ext cx="16675" cy="204925"/>
              </a:xfrm>
              <a:custGeom>
                <a:avLst/>
                <a:gdLst/>
                <a:ahLst/>
                <a:cxnLst/>
                <a:rect l="l" t="t" r="r" b="b"/>
                <a:pathLst>
                  <a:path w="667" h="8197" extrusionOk="0">
                    <a:moveTo>
                      <a:pt x="1" y="0"/>
                    </a:moveTo>
                    <a:lnTo>
                      <a:pt x="154" y="8196"/>
                    </a:lnTo>
                    <a:lnTo>
                      <a:pt x="667" y="8196"/>
                    </a:lnTo>
                    <a:lnTo>
                      <a:pt x="35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35" name="Google Shape;435;p39"/>
              <p:cNvSpPr/>
              <p:nvPr/>
            </p:nvSpPr>
            <p:spPr>
              <a:xfrm>
                <a:off x="1984075" y="2648800"/>
                <a:ext cx="15400" cy="203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8145" extrusionOk="0">
                    <a:moveTo>
                      <a:pt x="1" y="1"/>
                    </a:moveTo>
                    <a:lnTo>
                      <a:pt x="154" y="8144"/>
                    </a:lnTo>
                    <a:lnTo>
                      <a:pt x="616" y="8093"/>
                    </a:lnTo>
                    <a:lnTo>
                      <a:pt x="30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36" name="Google Shape;436;p39"/>
              <p:cNvSpPr/>
              <p:nvPr/>
            </p:nvSpPr>
            <p:spPr>
              <a:xfrm>
                <a:off x="1883550" y="2543150"/>
                <a:ext cx="73000" cy="327875"/>
              </a:xfrm>
              <a:custGeom>
                <a:avLst/>
                <a:gdLst/>
                <a:ahLst/>
                <a:cxnLst/>
                <a:rect l="l" t="t" r="r" b="b"/>
                <a:pathLst>
                  <a:path w="2920" h="13115" extrusionOk="0">
                    <a:moveTo>
                      <a:pt x="128" y="1"/>
                    </a:moveTo>
                    <a:lnTo>
                      <a:pt x="1" y="13114"/>
                    </a:lnTo>
                    <a:lnTo>
                      <a:pt x="2920" y="13114"/>
                    </a:lnTo>
                    <a:lnTo>
                      <a:pt x="2638" y="27"/>
                    </a:lnTo>
                    <a:lnTo>
                      <a:pt x="12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37" name="Google Shape;437;p39"/>
              <p:cNvSpPr/>
              <p:nvPr/>
            </p:nvSpPr>
            <p:spPr>
              <a:xfrm>
                <a:off x="1902100" y="2568775"/>
                <a:ext cx="33325" cy="49300"/>
              </a:xfrm>
              <a:custGeom>
                <a:avLst/>
                <a:gdLst/>
                <a:ahLst/>
                <a:cxnLst/>
                <a:rect l="l" t="t" r="r" b="b"/>
                <a:pathLst>
                  <a:path w="1333" h="1972" extrusionOk="0">
                    <a:moveTo>
                      <a:pt x="462" y="0"/>
                    </a:moveTo>
                    <a:lnTo>
                      <a:pt x="0" y="1127"/>
                    </a:lnTo>
                    <a:lnTo>
                      <a:pt x="692" y="1972"/>
                    </a:lnTo>
                    <a:lnTo>
                      <a:pt x="1332" y="1127"/>
                    </a:lnTo>
                    <a:lnTo>
                      <a:pt x="462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38" name="Google Shape;438;p39"/>
              <p:cNvSpPr/>
              <p:nvPr/>
            </p:nvSpPr>
            <p:spPr>
              <a:xfrm>
                <a:off x="1898300" y="2636000"/>
                <a:ext cx="41000" cy="153675"/>
              </a:xfrm>
              <a:custGeom>
                <a:avLst/>
                <a:gdLst/>
                <a:ahLst/>
                <a:cxnLst/>
                <a:rect l="l" t="t" r="r" b="b"/>
                <a:pathLst>
                  <a:path w="1640" h="6147" extrusionOk="0">
                    <a:moveTo>
                      <a:pt x="1153" y="359"/>
                    </a:moveTo>
                    <a:lnTo>
                      <a:pt x="1307" y="5737"/>
                    </a:lnTo>
                    <a:lnTo>
                      <a:pt x="281" y="5763"/>
                    </a:lnTo>
                    <a:lnTo>
                      <a:pt x="486" y="359"/>
                    </a:lnTo>
                    <a:close/>
                    <a:moveTo>
                      <a:pt x="128" y="0"/>
                    </a:moveTo>
                    <a:lnTo>
                      <a:pt x="0" y="6146"/>
                    </a:lnTo>
                    <a:lnTo>
                      <a:pt x="1639" y="6146"/>
                    </a:lnTo>
                    <a:lnTo>
                      <a:pt x="140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39" name="Google Shape;439;p39"/>
              <p:cNvSpPr/>
              <p:nvPr/>
            </p:nvSpPr>
            <p:spPr>
              <a:xfrm>
                <a:off x="1900850" y="2805650"/>
                <a:ext cx="32650" cy="46775"/>
              </a:xfrm>
              <a:custGeom>
                <a:avLst/>
                <a:gdLst/>
                <a:ahLst/>
                <a:cxnLst/>
                <a:rect l="l" t="t" r="r" b="b"/>
                <a:pathLst>
                  <a:path w="1306" h="1871" extrusionOk="0">
                    <a:moveTo>
                      <a:pt x="743" y="1"/>
                    </a:moveTo>
                    <a:lnTo>
                      <a:pt x="0" y="1231"/>
                    </a:lnTo>
                    <a:lnTo>
                      <a:pt x="769" y="1870"/>
                    </a:lnTo>
                    <a:lnTo>
                      <a:pt x="1306" y="1102"/>
                    </a:lnTo>
                    <a:lnTo>
                      <a:pt x="74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40" name="Google Shape;440;p39"/>
              <p:cNvSpPr/>
              <p:nvPr/>
            </p:nvSpPr>
            <p:spPr>
              <a:xfrm>
                <a:off x="1911100" y="2652650"/>
                <a:ext cx="14725" cy="119750"/>
              </a:xfrm>
              <a:custGeom>
                <a:avLst/>
                <a:gdLst/>
                <a:ahLst/>
                <a:cxnLst/>
                <a:rect l="l" t="t" r="r" b="b"/>
                <a:pathLst>
                  <a:path w="589" h="4790" extrusionOk="0">
                    <a:moveTo>
                      <a:pt x="180" y="0"/>
                    </a:moveTo>
                    <a:lnTo>
                      <a:pt x="1" y="4790"/>
                    </a:lnTo>
                    <a:lnTo>
                      <a:pt x="589" y="4739"/>
                    </a:lnTo>
                    <a:lnTo>
                      <a:pt x="41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41" name="Google Shape;441;p39"/>
              <p:cNvSpPr/>
              <p:nvPr/>
            </p:nvSpPr>
            <p:spPr>
              <a:xfrm>
                <a:off x="2012250" y="2548300"/>
                <a:ext cx="51250" cy="322725"/>
              </a:xfrm>
              <a:custGeom>
                <a:avLst/>
                <a:gdLst/>
                <a:ahLst/>
                <a:cxnLst/>
                <a:rect l="l" t="t" r="r" b="b"/>
                <a:pathLst>
                  <a:path w="2050" h="12909" extrusionOk="0">
                    <a:moveTo>
                      <a:pt x="2050" y="1"/>
                    </a:moveTo>
                    <a:lnTo>
                      <a:pt x="179" y="78"/>
                    </a:lnTo>
                    <a:lnTo>
                      <a:pt x="0" y="12908"/>
                    </a:lnTo>
                    <a:lnTo>
                      <a:pt x="2050" y="12908"/>
                    </a:lnTo>
                    <a:lnTo>
                      <a:pt x="205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42" name="Google Shape;442;p39"/>
              <p:cNvSpPr/>
              <p:nvPr/>
            </p:nvSpPr>
            <p:spPr>
              <a:xfrm>
                <a:off x="2013525" y="2573250"/>
                <a:ext cx="5382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2153" h="411" extrusionOk="0">
                    <a:moveTo>
                      <a:pt x="2152" y="0"/>
                    </a:moveTo>
                    <a:lnTo>
                      <a:pt x="0" y="26"/>
                    </a:lnTo>
                    <a:lnTo>
                      <a:pt x="0" y="411"/>
                    </a:lnTo>
                    <a:lnTo>
                      <a:pt x="2152" y="334"/>
                    </a:lnTo>
                    <a:lnTo>
                      <a:pt x="215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43" name="Google Shape;443;p39"/>
              <p:cNvSpPr/>
              <p:nvPr/>
            </p:nvSpPr>
            <p:spPr>
              <a:xfrm>
                <a:off x="2010325" y="2854975"/>
                <a:ext cx="57650" cy="8975"/>
              </a:xfrm>
              <a:custGeom>
                <a:avLst/>
                <a:gdLst/>
                <a:ahLst/>
                <a:cxnLst/>
                <a:rect l="l" t="t" r="r" b="b"/>
                <a:pathLst>
                  <a:path w="2306" h="359" extrusionOk="0">
                    <a:moveTo>
                      <a:pt x="2306" y="1"/>
                    </a:moveTo>
                    <a:lnTo>
                      <a:pt x="1" y="52"/>
                    </a:lnTo>
                    <a:lnTo>
                      <a:pt x="1" y="308"/>
                    </a:lnTo>
                    <a:lnTo>
                      <a:pt x="2306" y="359"/>
                    </a:lnTo>
                    <a:lnTo>
                      <a:pt x="2306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44" name="Google Shape;444;p39"/>
              <p:cNvSpPr/>
              <p:nvPr/>
            </p:nvSpPr>
            <p:spPr>
              <a:xfrm>
                <a:off x="2023150" y="2829975"/>
                <a:ext cx="32025" cy="17325"/>
              </a:xfrm>
              <a:custGeom>
                <a:avLst/>
                <a:gdLst/>
                <a:ahLst/>
                <a:cxnLst/>
                <a:rect l="l" t="t" r="r" b="b"/>
                <a:pathLst>
                  <a:path w="1281" h="693" extrusionOk="0">
                    <a:moveTo>
                      <a:pt x="614" y="1"/>
                    </a:moveTo>
                    <a:cubicBezTo>
                      <a:pt x="358" y="1"/>
                      <a:pt x="0" y="693"/>
                      <a:pt x="0" y="693"/>
                    </a:cubicBezTo>
                    <a:lnTo>
                      <a:pt x="1280" y="641"/>
                    </a:lnTo>
                    <a:cubicBezTo>
                      <a:pt x="1280" y="641"/>
                      <a:pt x="871" y="1"/>
                      <a:pt x="61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45" name="Google Shape;445;p39"/>
              <p:cNvSpPr/>
              <p:nvPr/>
            </p:nvSpPr>
            <p:spPr>
              <a:xfrm>
                <a:off x="2025050" y="2590525"/>
                <a:ext cx="28200" cy="12850"/>
              </a:xfrm>
              <a:custGeom>
                <a:avLst/>
                <a:gdLst/>
                <a:ahLst/>
                <a:cxnLst/>
                <a:rect l="l" t="t" r="r" b="b"/>
                <a:pathLst>
                  <a:path w="1128" h="514" extrusionOk="0">
                    <a:moveTo>
                      <a:pt x="1" y="1"/>
                    </a:moveTo>
                    <a:cubicBezTo>
                      <a:pt x="1" y="1"/>
                      <a:pt x="359" y="514"/>
                      <a:pt x="616" y="514"/>
                    </a:cubicBezTo>
                    <a:cubicBezTo>
                      <a:pt x="872" y="514"/>
                      <a:pt x="1127" y="1"/>
                      <a:pt x="112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46" name="Google Shape;446;p39"/>
              <p:cNvSpPr/>
              <p:nvPr/>
            </p:nvSpPr>
            <p:spPr>
              <a:xfrm>
                <a:off x="2025700" y="2628950"/>
                <a:ext cx="26900" cy="179300"/>
              </a:xfrm>
              <a:custGeom>
                <a:avLst/>
                <a:gdLst/>
                <a:ahLst/>
                <a:cxnLst/>
                <a:rect l="l" t="t" r="r" b="b"/>
                <a:pathLst>
                  <a:path w="1076" h="7172" extrusionOk="0">
                    <a:moveTo>
                      <a:pt x="435" y="1"/>
                    </a:moveTo>
                    <a:cubicBezTo>
                      <a:pt x="435" y="1"/>
                      <a:pt x="512" y="1127"/>
                      <a:pt x="103" y="1127"/>
                    </a:cubicBezTo>
                    <a:lnTo>
                      <a:pt x="1" y="6096"/>
                    </a:lnTo>
                    <a:cubicBezTo>
                      <a:pt x="1" y="6096"/>
                      <a:pt x="384" y="6275"/>
                      <a:pt x="384" y="7171"/>
                    </a:cubicBezTo>
                    <a:lnTo>
                      <a:pt x="769" y="7171"/>
                    </a:lnTo>
                    <a:cubicBezTo>
                      <a:pt x="769" y="7171"/>
                      <a:pt x="692" y="6096"/>
                      <a:pt x="1076" y="6096"/>
                    </a:cubicBezTo>
                    <a:lnTo>
                      <a:pt x="1025" y="1127"/>
                    </a:lnTo>
                    <a:cubicBezTo>
                      <a:pt x="1025" y="1127"/>
                      <a:pt x="718" y="1102"/>
                      <a:pt x="7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47" name="Google Shape;447;p39"/>
              <p:cNvSpPr/>
              <p:nvPr/>
            </p:nvSpPr>
            <p:spPr>
              <a:xfrm>
                <a:off x="2139025" y="2543150"/>
                <a:ext cx="35250" cy="327875"/>
              </a:xfrm>
              <a:custGeom>
                <a:avLst/>
                <a:gdLst/>
                <a:ahLst/>
                <a:cxnLst/>
                <a:rect l="l" t="t" r="r" b="b"/>
                <a:pathLst>
                  <a:path w="1410" h="13115" extrusionOk="0">
                    <a:moveTo>
                      <a:pt x="179" y="1"/>
                    </a:moveTo>
                    <a:lnTo>
                      <a:pt x="0" y="13114"/>
                    </a:lnTo>
                    <a:lnTo>
                      <a:pt x="1230" y="13114"/>
                    </a:lnTo>
                    <a:lnTo>
                      <a:pt x="1409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48" name="Google Shape;448;p39"/>
              <p:cNvSpPr/>
              <p:nvPr/>
            </p:nvSpPr>
            <p:spPr>
              <a:xfrm>
                <a:off x="2149925" y="2550200"/>
                <a:ext cx="18600" cy="23075"/>
              </a:xfrm>
              <a:custGeom>
                <a:avLst/>
                <a:gdLst/>
                <a:ahLst/>
                <a:cxnLst/>
                <a:rect l="l" t="t" r="r" b="b"/>
                <a:pathLst>
                  <a:path w="744" h="923" extrusionOk="0">
                    <a:moveTo>
                      <a:pt x="743" y="0"/>
                    </a:moveTo>
                    <a:lnTo>
                      <a:pt x="0" y="51"/>
                    </a:lnTo>
                    <a:lnTo>
                      <a:pt x="0" y="922"/>
                    </a:lnTo>
                    <a:lnTo>
                      <a:pt x="333" y="460"/>
                    </a:lnTo>
                    <a:lnTo>
                      <a:pt x="691" y="922"/>
                    </a:lnTo>
                    <a:lnTo>
                      <a:pt x="74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49" name="Google Shape;449;p39"/>
              <p:cNvSpPr/>
              <p:nvPr/>
            </p:nvSpPr>
            <p:spPr>
              <a:xfrm>
                <a:off x="2144775" y="2838325"/>
                <a:ext cx="19875" cy="24350"/>
              </a:xfrm>
              <a:custGeom>
                <a:avLst/>
                <a:gdLst/>
                <a:ahLst/>
                <a:cxnLst/>
                <a:rect l="l" t="t" r="r" b="b"/>
                <a:pathLst>
                  <a:path w="795" h="974" extrusionOk="0">
                    <a:moveTo>
                      <a:pt x="26" y="1"/>
                    </a:moveTo>
                    <a:lnTo>
                      <a:pt x="0" y="974"/>
                    </a:lnTo>
                    <a:lnTo>
                      <a:pt x="794" y="923"/>
                    </a:lnTo>
                    <a:lnTo>
                      <a:pt x="743" y="1"/>
                    </a:lnTo>
                    <a:lnTo>
                      <a:pt x="411" y="512"/>
                    </a:lnTo>
                    <a:lnTo>
                      <a:pt x="2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50" name="Google Shape;450;p39"/>
              <p:cNvSpPr/>
              <p:nvPr/>
            </p:nvSpPr>
            <p:spPr>
              <a:xfrm>
                <a:off x="2147350" y="2579000"/>
                <a:ext cx="19250" cy="259350"/>
              </a:xfrm>
              <a:custGeom>
                <a:avLst/>
                <a:gdLst/>
                <a:ahLst/>
                <a:cxnLst/>
                <a:rect l="l" t="t" r="r" b="b"/>
                <a:pathLst>
                  <a:path w="770" h="10374" extrusionOk="0">
                    <a:moveTo>
                      <a:pt x="436" y="0"/>
                    </a:moveTo>
                    <a:lnTo>
                      <a:pt x="103" y="360"/>
                    </a:lnTo>
                    <a:lnTo>
                      <a:pt x="1" y="9888"/>
                    </a:lnTo>
                    <a:lnTo>
                      <a:pt x="282" y="10374"/>
                    </a:lnTo>
                    <a:lnTo>
                      <a:pt x="589" y="9888"/>
                    </a:lnTo>
                    <a:lnTo>
                      <a:pt x="769" y="385"/>
                    </a:lnTo>
                    <a:lnTo>
                      <a:pt x="43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5B97DE7-75EB-2A45-BE99-117ABB8A8F1B}"/>
              </a:ext>
            </a:extLst>
          </p:cNvPr>
          <p:cNvSpPr txBox="1"/>
          <p:nvPr/>
        </p:nvSpPr>
        <p:spPr>
          <a:xfrm>
            <a:off x="8664166" y="4906978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/>
              <a:t>02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1"/>
          <p:cNvSpPr/>
          <p:nvPr/>
        </p:nvSpPr>
        <p:spPr>
          <a:xfrm>
            <a:off x="969372" y="1583412"/>
            <a:ext cx="7423481" cy="2380213"/>
          </a:xfrm>
          <a:custGeom>
            <a:avLst/>
            <a:gdLst/>
            <a:ahLst/>
            <a:cxnLst/>
            <a:rect l="l" t="t" r="r" b="b"/>
            <a:pathLst>
              <a:path w="24940" h="8540" extrusionOk="0">
                <a:moveTo>
                  <a:pt x="21687" y="0"/>
                </a:moveTo>
                <a:cubicBezTo>
                  <a:pt x="21506" y="0"/>
                  <a:pt x="21341" y="2"/>
                  <a:pt x="21211" y="5"/>
                </a:cubicBezTo>
                <a:lnTo>
                  <a:pt x="17533" y="55"/>
                </a:lnTo>
                <a:cubicBezTo>
                  <a:pt x="12793" y="138"/>
                  <a:pt x="8004" y="5"/>
                  <a:pt x="3282" y="353"/>
                </a:cubicBezTo>
                <a:cubicBezTo>
                  <a:pt x="2470" y="403"/>
                  <a:pt x="1426" y="353"/>
                  <a:pt x="779" y="933"/>
                </a:cubicBezTo>
                <a:cubicBezTo>
                  <a:pt x="0" y="1646"/>
                  <a:pt x="150" y="3021"/>
                  <a:pt x="166" y="3982"/>
                </a:cubicBezTo>
                <a:cubicBezTo>
                  <a:pt x="183" y="5722"/>
                  <a:pt x="50" y="8141"/>
                  <a:pt x="2287" y="8324"/>
                </a:cubicBezTo>
                <a:cubicBezTo>
                  <a:pt x="4238" y="8482"/>
                  <a:pt x="6211" y="8540"/>
                  <a:pt x="8188" y="8540"/>
                </a:cubicBezTo>
                <a:cubicBezTo>
                  <a:pt x="10982" y="8540"/>
                  <a:pt x="13783" y="8424"/>
                  <a:pt x="16538" y="8307"/>
                </a:cubicBezTo>
                <a:cubicBezTo>
                  <a:pt x="17897" y="8257"/>
                  <a:pt x="19256" y="8175"/>
                  <a:pt x="20615" y="8092"/>
                </a:cubicBezTo>
                <a:cubicBezTo>
                  <a:pt x="21626" y="8025"/>
                  <a:pt x="23067" y="8191"/>
                  <a:pt x="23979" y="7694"/>
                </a:cubicBezTo>
                <a:cubicBezTo>
                  <a:pt x="24923" y="7164"/>
                  <a:pt x="24774" y="5937"/>
                  <a:pt x="24807" y="5009"/>
                </a:cubicBezTo>
                <a:cubicBezTo>
                  <a:pt x="24840" y="3684"/>
                  <a:pt x="24874" y="2358"/>
                  <a:pt x="24923" y="1032"/>
                </a:cubicBezTo>
                <a:cubicBezTo>
                  <a:pt x="24940" y="88"/>
                  <a:pt x="23399" y="22"/>
                  <a:pt x="23399" y="22"/>
                </a:cubicBezTo>
                <a:cubicBezTo>
                  <a:pt x="23399" y="22"/>
                  <a:pt x="22412" y="0"/>
                  <a:pt x="2168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66" name="Google Shape;466;p41"/>
          <p:cNvSpPr txBox="1">
            <a:spLocks noGrp="1"/>
          </p:cNvSpPr>
          <p:nvPr>
            <p:ph type="title"/>
          </p:nvPr>
        </p:nvSpPr>
        <p:spPr>
          <a:xfrm>
            <a:off x="2245260" y="864639"/>
            <a:ext cx="3998302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INTRODUCTION</a:t>
            </a:r>
            <a:endParaRPr dirty="0"/>
          </a:p>
        </p:txBody>
      </p:sp>
      <p:sp>
        <p:nvSpPr>
          <p:cNvPr id="467" name="Google Shape;467;p41"/>
          <p:cNvSpPr txBox="1">
            <a:spLocks noGrp="1"/>
          </p:cNvSpPr>
          <p:nvPr>
            <p:ph type="subTitle" idx="1"/>
          </p:nvPr>
        </p:nvSpPr>
        <p:spPr>
          <a:xfrm>
            <a:off x="1641539" y="1978723"/>
            <a:ext cx="5860922" cy="135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/>
            <a:r>
              <a:rPr lang="en-US" sz="1800" dirty="0"/>
              <a:t>A literature review involves researching, reading, analyzing, evaluating, and summarizing scholarly literature</a:t>
            </a:r>
            <a:endParaRPr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75B5C80-03A1-E048-A70F-BFA115AD87F5}"/>
              </a:ext>
            </a:extLst>
          </p:cNvPr>
          <p:cNvSpPr txBox="1"/>
          <p:nvPr/>
        </p:nvSpPr>
        <p:spPr>
          <a:xfrm>
            <a:off x="8799968" y="463537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/>
              <a:t>03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43"/>
          <p:cNvSpPr/>
          <p:nvPr/>
        </p:nvSpPr>
        <p:spPr>
          <a:xfrm>
            <a:off x="554471" y="1038631"/>
            <a:ext cx="7104873" cy="3066238"/>
          </a:xfrm>
          <a:custGeom>
            <a:avLst/>
            <a:gdLst/>
            <a:ahLst/>
            <a:cxnLst/>
            <a:rect l="l" t="t" r="r" b="b"/>
            <a:pathLst>
              <a:path w="24940" h="8540" extrusionOk="0">
                <a:moveTo>
                  <a:pt x="21687" y="0"/>
                </a:moveTo>
                <a:cubicBezTo>
                  <a:pt x="21506" y="0"/>
                  <a:pt x="21341" y="2"/>
                  <a:pt x="21211" y="5"/>
                </a:cubicBezTo>
                <a:lnTo>
                  <a:pt x="17533" y="55"/>
                </a:lnTo>
                <a:cubicBezTo>
                  <a:pt x="12793" y="138"/>
                  <a:pt x="8004" y="5"/>
                  <a:pt x="3282" y="353"/>
                </a:cubicBezTo>
                <a:cubicBezTo>
                  <a:pt x="2470" y="403"/>
                  <a:pt x="1426" y="353"/>
                  <a:pt x="779" y="933"/>
                </a:cubicBezTo>
                <a:cubicBezTo>
                  <a:pt x="0" y="1646"/>
                  <a:pt x="150" y="3021"/>
                  <a:pt x="166" y="3982"/>
                </a:cubicBezTo>
                <a:cubicBezTo>
                  <a:pt x="183" y="5722"/>
                  <a:pt x="50" y="8141"/>
                  <a:pt x="2287" y="8324"/>
                </a:cubicBezTo>
                <a:cubicBezTo>
                  <a:pt x="4238" y="8482"/>
                  <a:pt x="6211" y="8540"/>
                  <a:pt x="8188" y="8540"/>
                </a:cubicBezTo>
                <a:cubicBezTo>
                  <a:pt x="10982" y="8540"/>
                  <a:pt x="13783" y="8424"/>
                  <a:pt x="16538" y="8307"/>
                </a:cubicBezTo>
                <a:cubicBezTo>
                  <a:pt x="17897" y="8257"/>
                  <a:pt x="19256" y="8175"/>
                  <a:pt x="20615" y="8092"/>
                </a:cubicBezTo>
                <a:cubicBezTo>
                  <a:pt x="21626" y="8025"/>
                  <a:pt x="23067" y="8191"/>
                  <a:pt x="23979" y="7694"/>
                </a:cubicBezTo>
                <a:cubicBezTo>
                  <a:pt x="24923" y="7164"/>
                  <a:pt x="24774" y="5937"/>
                  <a:pt x="24807" y="5009"/>
                </a:cubicBezTo>
                <a:cubicBezTo>
                  <a:pt x="24840" y="3684"/>
                  <a:pt x="24874" y="2358"/>
                  <a:pt x="24923" y="1032"/>
                </a:cubicBezTo>
                <a:cubicBezTo>
                  <a:pt x="24940" y="88"/>
                  <a:pt x="23399" y="22"/>
                  <a:pt x="23399" y="22"/>
                </a:cubicBezTo>
                <a:cubicBezTo>
                  <a:pt x="23399" y="22"/>
                  <a:pt x="22412" y="0"/>
                  <a:pt x="2168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79" name="Google Shape;479;p43"/>
          <p:cNvSpPr/>
          <p:nvPr/>
        </p:nvSpPr>
        <p:spPr>
          <a:xfrm rot="-88">
            <a:off x="1598202" y="669958"/>
            <a:ext cx="5418897" cy="674048"/>
          </a:xfrm>
          <a:custGeom>
            <a:avLst/>
            <a:gdLst/>
            <a:ahLst/>
            <a:cxnLst/>
            <a:rect l="l" t="t" r="r" b="b"/>
            <a:pathLst>
              <a:path w="24940" h="8540" extrusionOk="0">
                <a:moveTo>
                  <a:pt x="21687" y="0"/>
                </a:moveTo>
                <a:cubicBezTo>
                  <a:pt x="21506" y="0"/>
                  <a:pt x="21341" y="2"/>
                  <a:pt x="21211" y="5"/>
                </a:cubicBezTo>
                <a:lnTo>
                  <a:pt x="17533" y="55"/>
                </a:lnTo>
                <a:cubicBezTo>
                  <a:pt x="12793" y="138"/>
                  <a:pt x="8004" y="5"/>
                  <a:pt x="3282" y="353"/>
                </a:cubicBezTo>
                <a:cubicBezTo>
                  <a:pt x="2470" y="403"/>
                  <a:pt x="1426" y="353"/>
                  <a:pt x="779" y="933"/>
                </a:cubicBezTo>
                <a:cubicBezTo>
                  <a:pt x="0" y="1646"/>
                  <a:pt x="150" y="3021"/>
                  <a:pt x="166" y="3982"/>
                </a:cubicBezTo>
                <a:cubicBezTo>
                  <a:pt x="183" y="5722"/>
                  <a:pt x="50" y="8141"/>
                  <a:pt x="2287" y="8324"/>
                </a:cubicBezTo>
                <a:cubicBezTo>
                  <a:pt x="4238" y="8482"/>
                  <a:pt x="6211" y="8540"/>
                  <a:pt x="8188" y="8540"/>
                </a:cubicBezTo>
                <a:cubicBezTo>
                  <a:pt x="10982" y="8540"/>
                  <a:pt x="13783" y="8424"/>
                  <a:pt x="16538" y="8307"/>
                </a:cubicBezTo>
                <a:cubicBezTo>
                  <a:pt x="17897" y="8257"/>
                  <a:pt x="19256" y="8175"/>
                  <a:pt x="20615" y="8092"/>
                </a:cubicBezTo>
                <a:cubicBezTo>
                  <a:pt x="21626" y="8025"/>
                  <a:pt x="23067" y="8191"/>
                  <a:pt x="23979" y="7694"/>
                </a:cubicBezTo>
                <a:cubicBezTo>
                  <a:pt x="24923" y="7164"/>
                  <a:pt x="24774" y="5937"/>
                  <a:pt x="24807" y="5009"/>
                </a:cubicBezTo>
                <a:cubicBezTo>
                  <a:pt x="24840" y="3684"/>
                  <a:pt x="24874" y="2358"/>
                  <a:pt x="24923" y="1032"/>
                </a:cubicBezTo>
                <a:cubicBezTo>
                  <a:pt x="24940" y="88"/>
                  <a:pt x="23399" y="22"/>
                  <a:pt x="23399" y="22"/>
                </a:cubicBezTo>
                <a:cubicBezTo>
                  <a:pt x="23399" y="22"/>
                  <a:pt x="22412" y="0"/>
                  <a:pt x="2168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4"/>
              </a:solidFill>
            </a:endParaRPr>
          </a:p>
        </p:txBody>
      </p:sp>
      <p:sp>
        <p:nvSpPr>
          <p:cNvPr id="486" name="Google Shape;486;p43"/>
          <p:cNvSpPr txBox="1">
            <a:spLocks noGrp="1"/>
          </p:cNvSpPr>
          <p:nvPr>
            <p:ph type="title"/>
          </p:nvPr>
        </p:nvSpPr>
        <p:spPr>
          <a:xfrm>
            <a:off x="453595" y="1018043"/>
            <a:ext cx="7704000" cy="49664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Definition</a:t>
            </a:r>
            <a:br>
              <a:rPr lang="en-US" dirty="0"/>
            </a:br>
            <a:endParaRPr dirty="0"/>
          </a:p>
        </p:txBody>
      </p:sp>
      <p:grpSp>
        <p:nvGrpSpPr>
          <p:cNvPr id="495" name="Google Shape;495;p43"/>
          <p:cNvGrpSpPr/>
          <p:nvPr/>
        </p:nvGrpSpPr>
        <p:grpSpPr>
          <a:xfrm rot="112284">
            <a:off x="7508541" y="1526065"/>
            <a:ext cx="712974" cy="837316"/>
            <a:chOff x="2594275" y="2014975"/>
            <a:chExt cx="279175" cy="327850"/>
          </a:xfrm>
        </p:grpSpPr>
        <p:sp>
          <p:nvSpPr>
            <p:cNvPr id="496" name="Google Shape;496;p43"/>
            <p:cNvSpPr/>
            <p:nvPr/>
          </p:nvSpPr>
          <p:spPr>
            <a:xfrm>
              <a:off x="2651275" y="2081600"/>
              <a:ext cx="33275" cy="261225"/>
            </a:xfrm>
            <a:custGeom>
              <a:avLst/>
              <a:gdLst/>
              <a:ahLst/>
              <a:cxnLst/>
              <a:rect l="l" t="t" r="r" b="b"/>
              <a:pathLst>
                <a:path w="1331" h="10449" extrusionOk="0">
                  <a:moveTo>
                    <a:pt x="820" y="0"/>
                  </a:moveTo>
                  <a:lnTo>
                    <a:pt x="307" y="26"/>
                  </a:lnTo>
                  <a:lnTo>
                    <a:pt x="0" y="10449"/>
                  </a:lnTo>
                  <a:lnTo>
                    <a:pt x="590" y="10449"/>
                  </a:lnTo>
                  <a:lnTo>
                    <a:pt x="1331" y="6992"/>
                  </a:lnTo>
                  <a:lnTo>
                    <a:pt x="82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7" name="Google Shape;497;p43"/>
            <p:cNvSpPr/>
            <p:nvPr/>
          </p:nvSpPr>
          <p:spPr>
            <a:xfrm>
              <a:off x="2666000" y="2073875"/>
              <a:ext cx="207450" cy="268950"/>
            </a:xfrm>
            <a:custGeom>
              <a:avLst/>
              <a:gdLst/>
              <a:ahLst/>
              <a:cxnLst/>
              <a:rect l="l" t="t" r="r" b="b"/>
              <a:pathLst>
                <a:path w="8298" h="10758" extrusionOk="0">
                  <a:moveTo>
                    <a:pt x="7324" y="1"/>
                  </a:moveTo>
                  <a:lnTo>
                    <a:pt x="231" y="309"/>
                  </a:lnTo>
                  <a:lnTo>
                    <a:pt x="1" y="10758"/>
                  </a:lnTo>
                  <a:lnTo>
                    <a:pt x="1" y="10758"/>
                  </a:lnTo>
                  <a:lnTo>
                    <a:pt x="8297" y="10579"/>
                  </a:lnTo>
                  <a:lnTo>
                    <a:pt x="732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8" name="Google Shape;498;p43"/>
            <p:cNvSpPr/>
            <p:nvPr/>
          </p:nvSpPr>
          <p:spPr>
            <a:xfrm>
              <a:off x="2693525" y="2101400"/>
              <a:ext cx="152425" cy="224175"/>
            </a:xfrm>
            <a:custGeom>
              <a:avLst/>
              <a:gdLst/>
              <a:ahLst/>
              <a:cxnLst/>
              <a:rect l="l" t="t" r="r" b="b"/>
              <a:pathLst>
                <a:path w="6097" h="8967" extrusionOk="0">
                  <a:moveTo>
                    <a:pt x="4969" y="386"/>
                  </a:moveTo>
                  <a:lnTo>
                    <a:pt x="5635" y="8094"/>
                  </a:lnTo>
                  <a:lnTo>
                    <a:pt x="409" y="8582"/>
                  </a:lnTo>
                  <a:lnTo>
                    <a:pt x="409" y="820"/>
                  </a:lnTo>
                  <a:lnTo>
                    <a:pt x="4969" y="386"/>
                  </a:lnTo>
                  <a:close/>
                  <a:moveTo>
                    <a:pt x="5327" y="1"/>
                  </a:moveTo>
                  <a:lnTo>
                    <a:pt x="0" y="462"/>
                  </a:lnTo>
                  <a:lnTo>
                    <a:pt x="0" y="8967"/>
                  </a:lnTo>
                  <a:lnTo>
                    <a:pt x="6097" y="8658"/>
                  </a:lnTo>
                  <a:lnTo>
                    <a:pt x="532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9" name="Google Shape;499;p43"/>
            <p:cNvSpPr/>
            <p:nvPr/>
          </p:nvSpPr>
          <p:spPr>
            <a:xfrm>
              <a:off x="2594275" y="2022050"/>
              <a:ext cx="48675" cy="262500"/>
            </a:xfrm>
            <a:custGeom>
              <a:avLst/>
              <a:gdLst/>
              <a:ahLst/>
              <a:cxnLst/>
              <a:rect l="l" t="t" r="r" b="b"/>
              <a:pathLst>
                <a:path w="1947" h="10500" extrusionOk="0">
                  <a:moveTo>
                    <a:pt x="154" y="0"/>
                  </a:moveTo>
                  <a:lnTo>
                    <a:pt x="0" y="10500"/>
                  </a:lnTo>
                  <a:lnTo>
                    <a:pt x="641" y="10474"/>
                  </a:lnTo>
                  <a:lnTo>
                    <a:pt x="1946" y="4558"/>
                  </a:lnTo>
                  <a:lnTo>
                    <a:pt x="871" y="2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0" name="Google Shape;500;p43"/>
            <p:cNvSpPr/>
            <p:nvPr/>
          </p:nvSpPr>
          <p:spPr>
            <a:xfrm>
              <a:off x="2610275" y="2014975"/>
              <a:ext cx="207500" cy="268950"/>
            </a:xfrm>
            <a:custGeom>
              <a:avLst/>
              <a:gdLst/>
              <a:ahLst/>
              <a:cxnLst/>
              <a:rect l="l" t="t" r="r" b="b"/>
              <a:pathLst>
                <a:path w="8300" h="10758" extrusionOk="0">
                  <a:moveTo>
                    <a:pt x="7326" y="0"/>
                  </a:moveTo>
                  <a:lnTo>
                    <a:pt x="231" y="309"/>
                  </a:lnTo>
                  <a:lnTo>
                    <a:pt x="1" y="10757"/>
                  </a:lnTo>
                  <a:lnTo>
                    <a:pt x="8299" y="10553"/>
                  </a:lnTo>
                  <a:lnTo>
                    <a:pt x="732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1" name="Google Shape;501;p43"/>
            <p:cNvSpPr/>
            <p:nvPr/>
          </p:nvSpPr>
          <p:spPr>
            <a:xfrm>
              <a:off x="2768425" y="2235250"/>
              <a:ext cx="55050" cy="48675"/>
            </a:xfrm>
            <a:custGeom>
              <a:avLst/>
              <a:gdLst/>
              <a:ahLst/>
              <a:cxnLst/>
              <a:rect l="l" t="t" r="r" b="b"/>
              <a:pathLst>
                <a:path w="2202" h="1947" extrusionOk="0">
                  <a:moveTo>
                    <a:pt x="1997" y="0"/>
                  </a:moveTo>
                  <a:lnTo>
                    <a:pt x="0" y="1946"/>
                  </a:lnTo>
                  <a:lnTo>
                    <a:pt x="2202" y="1946"/>
                  </a:lnTo>
                  <a:lnTo>
                    <a:pt x="19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2" name="Google Shape;502;p43"/>
            <p:cNvSpPr/>
            <p:nvPr/>
          </p:nvSpPr>
          <p:spPr>
            <a:xfrm>
              <a:off x="2750525" y="2014975"/>
              <a:ext cx="49300" cy="41650"/>
            </a:xfrm>
            <a:custGeom>
              <a:avLst/>
              <a:gdLst/>
              <a:ahLst/>
              <a:cxnLst/>
              <a:rect l="l" t="t" r="r" b="b"/>
              <a:pathLst>
                <a:path w="1972" h="1666" extrusionOk="0">
                  <a:moveTo>
                    <a:pt x="0" y="0"/>
                  </a:moveTo>
                  <a:lnTo>
                    <a:pt x="1972" y="1665"/>
                  </a:lnTo>
                  <a:lnTo>
                    <a:pt x="184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504" name="Google Shape;504;p43"/>
          <p:cNvSpPr txBox="1">
            <a:spLocks noGrp="1"/>
          </p:cNvSpPr>
          <p:nvPr>
            <p:ph type="subTitle" idx="1"/>
          </p:nvPr>
        </p:nvSpPr>
        <p:spPr>
          <a:xfrm rot="147373">
            <a:off x="7527857" y="1517081"/>
            <a:ext cx="448012" cy="57562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500" b="0" dirty="0">
                <a:solidFill>
                  <a:schemeClr val="accent1"/>
                </a:solidFill>
              </a:rPr>
              <a:t>2</a:t>
            </a:r>
            <a:endParaRPr sz="5500" b="0" dirty="0">
              <a:solidFill>
                <a:schemeClr val="accent1"/>
              </a:solidFill>
            </a:endParaRP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789A45F2-04E7-5F45-A218-0E8633C74DA4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571970" y="1810161"/>
            <a:ext cx="6801435" cy="1200983"/>
          </a:xfrm>
        </p:spPr>
        <p:txBody>
          <a:bodyPr/>
          <a:lstStyle/>
          <a:p>
            <a:pPr algn="just"/>
            <a:r>
              <a:rPr lang="en-US" sz="2000" dirty="0"/>
              <a:t>A literature review is a survey of scholarly sources on a specific topic. It provides an overview of current knowledge, allowing you to identify relevant theories, methods, and gaps in the existing research.</a:t>
            </a:r>
            <a:endParaRPr lang="en-LY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A0741D-F5D6-FD4E-B8F3-DDD3D8438DA5}"/>
              </a:ext>
            </a:extLst>
          </p:cNvPr>
          <p:cNvSpPr txBox="1"/>
          <p:nvPr/>
        </p:nvSpPr>
        <p:spPr>
          <a:xfrm>
            <a:off x="8872396" y="4906978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/>
              <a:t>04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46"/>
          <p:cNvSpPr/>
          <p:nvPr/>
        </p:nvSpPr>
        <p:spPr>
          <a:xfrm rot="131870">
            <a:off x="1115517" y="1080668"/>
            <a:ext cx="6912967" cy="2396422"/>
          </a:xfrm>
          <a:custGeom>
            <a:avLst/>
            <a:gdLst/>
            <a:ahLst/>
            <a:cxnLst/>
            <a:rect l="l" t="t" r="r" b="b"/>
            <a:pathLst>
              <a:path w="24940" h="8540" extrusionOk="0">
                <a:moveTo>
                  <a:pt x="21687" y="0"/>
                </a:moveTo>
                <a:cubicBezTo>
                  <a:pt x="21506" y="0"/>
                  <a:pt x="21341" y="2"/>
                  <a:pt x="21211" y="5"/>
                </a:cubicBezTo>
                <a:lnTo>
                  <a:pt x="17533" y="55"/>
                </a:lnTo>
                <a:cubicBezTo>
                  <a:pt x="12793" y="138"/>
                  <a:pt x="8004" y="5"/>
                  <a:pt x="3282" y="353"/>
                </a:cubicBezTo>
                <a:cubicBezTo>
                  <a:pt x="2470" y="403"/>
                  <a:pt x="1426" y="353"/>
                  <a:pt x="779" y="933"/>
                </a:cubicBezTo>
                <a:cubicBezTo>
                  <a:pt x="0" y="1646"/>
                  <a:pt x="150" y="3021"/>
                  <a:pt x="166" y="3982"/>
                </a:cubicBezTo>
                <a:cubicBezTo>
                  <a:pt x="183" y="5722"/>
                  <a:pt x="50" y="8141"/>
                  <a:pt x="2287" y="8324"/>
                </a:cubicBezTo>
                <a:cubicBezTo>
                  <a:pt x="4238" y="8482"/>
                  <a:pt x="6211" y="8540"/>
                  <a:pt x="8188" y="8540"/>
                </a:cubicBezTo>
                <a:cubicBezTo>
                  <a:pt x="10982" y="8540"/>
                  <a:pt x="13783" y="8424"/>
                  <a:pt x="16538" y="8307"/>
                </a:cubicBezTo>
                <a:cubicBezTo>
                  <a:pt x="17897" y="8257"/>
                  <a:pt x="19256" y="8175"/>
                  <a:pt x="20615" y="8092"/>
                </a:cubicBezTo>
                <a:cubicBezTo>
                  <a:pt x="21626" y="8025"/>
                  <a:pt x="23067" y="8191"/>
                  <a:pt x="23979" y="7694"/>
                </a:cubicBezTo>
                <a:cubicBezTo>
                  <a:pt x="24923" y="7164"/>
                  <a:pt x="24774" y="5937"/>
                  <a:pt x="24807" y="5009"/>
                </a:cubicBezTo>
                <a:cubicBezTo>
                  <a:pt x="24840" y="3684"/>
                  <a:pt x="24874" y="2358"/>
                  <a:pt x="24923" y="1032"/>
                </a:cubicBezTo>
                <a:cubicBezTo>
                  <a:pt x="24940" y="88"/>
                  <a:pt x="23399" y="22"/>
                  <a:pt x="23399" y="22"/>
                </a:cubicBezTo>
                <a:cubicBezTo>
                  <a:pt x="23399" y="22"/>
                  <a:pt x="22412" y="0"/>
                  <a:pt x="2168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98" name="Google Shape;598;p46"/>
          <p:cNvSpPr/>
          <p:nvPr/>
        </p:nvSpPr>
        <p:spPr>
          <a:xfrm rot="-10799996">
            <a:off x="1643602" y="904554"/>
            <a:ext cx="605666" cy="540195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 dirty="0">
                <a:ln>
                  <a:noFill/>
                </a:ln>
                <a:solidFill>
                  <a:schemeClr val="accent2"/>
                </a:solidFill>
                <a:latin typeface="Crete Round"/>
              </a:rPr>
              <a:t>"</a:t>
            </a:r>
          </a:p>
        </p:txBody>
      </p:sp>
      <p:sp>
        <p:nvSpPr>
          <p:cNvPr id="599" name="Google Shape;599;p46"/>
          <p:cNvSpPr txBox="1">
            <a:spLocks noGrp="1"/>
          </p:cNvSpPr>
          <p:nvPr>
            <p:ph type="title"/>
          </p:nvPr>
        </p:nvSpPr>
        <p:spPr>
          <a:xfrm>
            <a:off x="1521254" y="709513"/>
            <a:ext cx="58911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 err="1">
                <a:solidFill>
                  <a:schemeClr val="accent1"/>
                </a:solidFill>
              </a:rPr>
              <a:t>Conclusion</a:t>
            </a:r>
            <a:endParaRPr dirty="0">
              <a:solidFill>
                <a:schemeClr val="accent1"/>
              </a:solidFill>
            </a:endParaRPr>
          </a:p>
        </p:txBody>
      </p:sp>
      <p:sp>
        <p:nvSpPr>
          <p:cNvPr id="600" name="Google Shape;600;p46"/>
          <p:cNvSpPr txBox="1">
            <a:spLocks noGrp="1"/>
          </p:cNvSpPr>
          <p:nvPr>
            <p:ph type="subTitle" idx="1"/>
          </p:nvPr>
        </p:nvSpPr>
        <p:spPr>
          <a:xfrm>
            <a:off x="1626450" y="1569975"/>
            <a:ext cx="6445442" cy="153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/>
            <a:r>
              <a:rPr lang="en-US" dirty="0"/>
              <a:t>A literature review is an examination of scholarly sources on a particular subject. It gives you a broad perspective of current knowledge, helping you to spot pertinent ideas, methodologies, and research gaps.</a:t>
            </a:r>
            <a:endParaRPr dirty="0"/>
          </a:p>
        </p:txBody>
      </p:sp>
      <p:sp>
        <p:nvSpPr>
          <p:cNvPr id="601" name="Google Shape;601;p46"/>
          <p:cNvSpPr/>
          <p:nvPr/>
        </p:nvSpPr>
        <p:spPr>
          <a:xfrm rot="4">
            <a:off x="6907119" y="3070625"/>
            <a:ext cx="605666" cy="540195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 dirty="0">
                <a:ln>
                  <a:noFill/>
                </a:ln>
                <a:solidFill>
                  <a:schemeClr val="accent2"/>
                </a:solidFill>
                <a:latin typeface="Crete Round"/>
              </a:rPr>
              <a:t>"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BC7E89-31C3-374D-BA58-1C920D4DB51A}"/>
              </a:ext>
            </a:extLst>
          </p:cNvPr>
          <p:cNvSpPr txBox="1"/>
          <p:nvPr/>
        </p:nvSpPr>
        <p:spPr>
          <a:xfrm>
            <a:off x="8818075" y="486171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/>
              <a:t>05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2" name="Google Shape;1322;p63"/>
          <p:cNvSpPr/>
          <p:nvPr/>
        </p:nvSpPr>
        <p:spPr>
          <a:xfrm rot="-5635589">
            <a:off x="5338841" y="1827056"/>
            <a:ext cx="3132144" cy="4252660"/>
          </a:xfrm>
          <a:custGeom>
            <a:avLst/>
            <a:gdLst/>
            <a:ahLst/>
            <a:cxnLst/>
            <a:rect l="l" t="t" r="r" b="b"/>
            <a:pathLst>
              <a:path w="23582" h="32019" extrusionOk="0">
                <a:moveTo>
                  <a:pt x="1443" y="0"/>
                </a:moveTo>
                <a:cubicBezTo>
                  <a:pt x="878" y="0"/>
                  <a:pt x="414" y="425"/>
                  <a:pt x="382" y="978"/>
                </a:cubicBezTo>
                <a:cubicBezTo>
                  <a:pt x="100" y="7441"/>
                  <a:pt x="117" y="26978"/>
                  <a:pt x="1" y="30309"/>
                </a:cubicBezTo>
                <a:cubicBezTo>
                  <a:pt x="1" y="30773"/>
                  <a:pt x="282" y="31187"/>
                  <a:pt x="730" y="31336"/>
                </a:cubicBezTo>
                <a:cubicBezTo>
                  <a:pt x="2337" y="31798"/>
                  <a:pt x="3906" y="32019"/>
                  <a:pt x="5425" y="32019"/>
                </a:cubicBezTo>
                <a:cubicBezTo>
                  <a:pt x="11204" y="32019"/>
                  <a:pt x="16269" y="28830"/>
                  <a:pt x="20035" y="23647"/>
                </a:cubicBezTo>
                <a:cubicBezTo>
                  <a:pt x="23581" y="18759"/>
                  <a:pt x="23532" y="13754"/>
                  <a:pt x="20367" y="9479"/>
                </a:cubicBezTo>
                <a:cubicBezTo>
                  <a:pt x="15196" y="2503"/>
                  <a:pt x="8817" y="581"/>
                  <a:pt x="1476" y="1"/>
                </a:cubicBezTo>
                <a:cubicBezTo>
                  <a:pt x="1465" y="0"/>
                  <a:pt x="1454" y="0"/>
                  <a:pt x="144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23" name="Google Shape;1323;p63"/>
          <p:cNvSpPr/>
          <p:nvPr/>
        </p:nvSpPr>
        <p:spPr>
          <a:xfrm>
            <a:off x="5544751" y="4059625"/>
            <a:ext cx="3152818" cy="146645"/>
          </a:xfrm>
          <a:custGeom>
            <a:avLst/>
            <a:gdLst/>
            <a:ahLst/>
            <a:cxnLst/>
            <a:rect l="l" t="t" r="r" b="b"/>
            <a:pathLst>
              <a:path w="26664" h="24929" extrusionOk="0">
                <a:moveTo>
                  <a:pt x="14316" y="1"/>
                </a:moveTo>
                <a:cubicBezTo>
                  <a:pt x="9286" y="1"/>
                  <a:pt x="4073" y="3865"/>
                  <a:pt x="2121" y="8257"/>
                </a:cubicBezTo>
                <a:cubicBezTo>
                  <a:pt x="0" y="13029"/>
                  <a:pt x="1193" y="18564"/>
                  <a:pt x="5303" y="21845"/>
                </a:cubicBezTo>
                <a:cubicBezTo>
                  <a:pt x="7965" y="23969"/>
                  <a:pt x="10917" y="24928"/>
                  <a:pt x="13705" y="24928"/>
                </a:cubicBezTo>
                <a:cubicBezTo>
                  <a:pt x="20704" y="24928"/>
                  <a:pt x="26663" y="18878"/>
                  <a:pt x="24376" y="10013"/>
                </a:cubicBezTo>
                <a:cubicBezTo>
                  <a:pt x="23316" y="5870"/>
                  <a:pt x="21493" y="1844"/>
                  <a:pt x="17118" y="435"/>
                </a:cubicBezTo>
                <a:cubicBezTo>
                  <a:pt x="16206" y="138"/>
                  <a:pt x="15264" y="1"/>
                  <a:pt x="14316" y="1"/>
                </a:cubicBezTo>
                <a:close/>
              </a:path>
            </a:pathLst>
          </a:custGeom>
          <a:solidFill>
            <a:srgbClr val="FFB088">
              <a:alpha val="366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24" name="Google Shape;1324;p63"/>
          <p:cNvSpPr txBox="1">
            <a:spLocks noGrp="1"/>
          </p:cNvSpPr>
          <p:nvPr>
            <p:ph type="body" idx="1"/>
          </p:nvPr>
        </p:nvSpPr>
        <p:spPr>
          <a:xfrm>
            <a:off x="720000" y="1716300"/>
            <a:ext cx="4614000" cy="257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McComber, S. (2022, March 16). </a:t>
            </a:r>
            <a:r>
              <a:rPr lang="en-US" i="1" dirty="0"/>
              <a:t>How to write a literature review</a:t>
            </a:r>
            <a:r>
              <a:rPr lang="en-US" dirty="0"/>
              <a:t>. Scriber. Retrieved March 30, 2022, from </a:t>
            </a:r>
            <a:r>
              <a:rPr lang="en-US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https://www.scribbr.com/dissertation/literature-review/</a:t>
            </a:r>
            <a:r>
              <a:rPr lang="en-US" dirty="0">
                <a:solidFill>
                  <a:schemeClr val="accent1"/>
                </a:solidFill>
              </a:rPr>
              <a:t>. 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1325" name="Google Shape;1325;p63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REFRENCES</a:t>
            </a:r>
            <a:endParaRPr dirty="0"/>
          </a:p>
        </p:txBody>
      </p:sp>
      <p:grpSp>
        <p:nvGrpSpPr>
          <p:cNvPr id="1326" name="Google Shape;1326;p63"/>
          <p:cNvGrpSpPr/>
          <p:nvPr/>
        </p:nvGrpSpPr>
        <p:grpSpPr>
          <a:xfrm>
            <a:off x="5762567" y="1597052"/>
            <a:ext cx="2480608" cy="2485915"/>
            <a:chOff x="4715950" y="2543150"/>
            <a:chExt cx="327175" cy="327875"/>
          </a:xfrm>
        </p:grpSpPr>
        <p:sp>
          <p:nvSpPr>
            <p:cNvPr id="1327" name="Google Shape;1327;p63"/>
            <p:cNvSpPr/>
            <p:nvPr/>
          </p:nvSpPr>
          <p:spPr>
            <a:xfrm>
              <a:off x="4887225" y="2616000"/>
              <a:ext cx="93300" cy="23025"/>
            </a:xfrm>
            <a:custGeom>
              <a:avLst/>
              <a:gdLst/>
              <a:ahLst/>
              <a:cxnLst/>
              <a:rect l="l" t="t" r="r" b="b"/>
              <a:pathLst>
                <a:path w="3732" h="921" extrusionOk="0">
                  <a:moveTo>
                    <a:pt x="3450" y="0"/>
                  </a:moveTo>
                  <a:lnTo>
                    <a:pt x="102" y="103"/>
                  </a:lnTo>
                  <a:lnTo>
                    <a:pt x="0" y="921"/>
                  </a:lnTo>
                  <a:lnTo>
                    <a:pt x="3732" y="921"/>
                  </a:lnTo>
                  <a:lnTo>
                    <a:pt x="345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8" name="Google Shape;1328;p63"/>
            <p:cNvSpPr/>
            <p:nvPr/>
          </p:nvSpPr>
          <p:spPr>
            <a:xfrm>
              <a:off x="4893600" y="2623025"/>
              <a:ext cx="15375" cy="10250"/>
            </a:xfrm>
            <a:custGeom>
              <a:avLst/>
              <a:gdLst/>
              <a:ahLst/>
              <a:cxnLst/>
              <a:rect l="l" t="t" r="r" b="b"/>
              <a:pathLst>
                <a:path w="615" h="410" extrusionOk="0">
                  <a:moveTo>
                    <a:pt x="332" y="1"/>
                  </a:moveTo>
                  <a:cubicBezTo>
                    <a:pt x="163" y="1"/>
                    <a:pt x="1" y="118"/>
                    <a:pt x="1" y="231"/>
                  </a:cubicBezTo>
                  <a:cubicBezTo>
                    <a:pt x="1" y="344"/>
                    <a:pt x="137" y="410"/>
                    <a:pt x="308" y="410"/>
                  </a:cubicBezTo>
                  <a:cubicBezTo>
                    <a:pt x="477" y="410"/>
                    <a:pt x="614" y="282"/>
                    <a:pt x="614" y="205"/>
                  </a:cubicBezTo>
                  <a:lnTo>
                    <a:pt x="613" y="205"/>
                  </a:lnTo>
                  <a:cubicBezTo>
                    <a:pt x="613" y="91"/>
                    <a:pt x="502" y="1"/>
                    <a:pt x="3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9" name="Google Shape;1329;p63"/>
            <p:cNvSpPr/>
            <p:nvPr/>
          </p:nvSpPr>
          <p:spPr>
            <a:xfrm>
              <a:off x="4913375" y="2620475"/>
              <a:ext cx="55000" cy="5775"/>
            </a:xfrm>
            <a:custGeom>
              <a:avLst/>
              <a:gdLst/>
              <a:ahLst/>
              <a:cxnLst/>
              <a:rect l="l" t="t" r="r" b="b"/>
              <a:pathLst>
                <a:path w="2200" h="231" extrusionOk="0">
                  <a:moveTo>
                    <a:pt x="2174" y="0"/>
                  </a:moveTo>
                  <a:lnTo>
                    <a:pt x="1" y="103"/>
                  </a:lnTo>
                  <a:lnTo>
                    <a:pt x="1" y="230"/>
                  </a:lnTo>
                  <a:lnTo>
                    <a:pt x="2200" y="179"/>
                  </a:lnTo>
                  <a:lnTo>
                    <a:pt x="217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0" name="Google Shape;1330;p63"/>
            <p:cNvSpPr/>
            <p:nvPr/>
          </p:nvSpPr>
          <p:spPr>
            <a:xfrm>
              <a:off x="4912775" y="2627500"/>
              <a:ext cx="56250" cy="4500"/>
            </a:xfrm>
            <a:custGeom>
              <a:avLst/>
              <a:gdLst/>
              <a:ahLst/>
              <a:cxnLst/>
              <a:rect l="l" t="t" r="r" b="b"/>
              <a:pathLst>
                <a:path w="2250" h="180" extrusionOk="0">
                  <a:moveTo>
                    <a:pt x="2224" y="1"/>
                  </a:moveTo>
                  <a:lnTo>
                    <a:pt x="1" y="77"/>
                  </a:lnTo>
                  <a:lnTo>
                    <a:pt x="1" y="180"/>
                  </a:lnTo>
                  <a:lnTo>
                    <a:pt x="2249" y="128"/>
                  </a:lnTo>
                  <a:lnTo>
                    <a:pt x="222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1" name="Google Shape;1331;p63"/>
            <p:cNvSpPr/>
            <p:nvPr/>
          </p:nvSpPr>
          <p:spPr>
            <a:xfrm>
              <a:off x="4776625" y="2543150"/>
              <a:ext cx="97200" cy="26250"/>
            </a:xfrm>
            <a:custGeom>
              <a:avLst/>
              <a:gdLst/>
              <a:ahLst/>
              <a:cxnLst/>
              <a:rect l="l" t="t" r="r" b="b"/>
              <a:pathLst>
                <a:path w="3888" h="1050" extrusionOk="0">
                  <a:moveTo>
                    <a:pt x="3810" y="1"/>
                  </a:moveTo>
                  <a:lnTo>
                    <a:pt x="1" y="206"/>
                  </a:lnTo>
                  <a:lnTo>
                    <a:pt x="1" y="1049"/>
                  </a:lnTo>
                  <a:lnTo>
                    <a:pt x="666" y="997"/>
                  </a:lnTo>
                  <a:lnTo>
                    <a:pt x="3887" y="946"/>
                  </a:lnTo>
                  <a:lnTo>
                    <a:pt x="381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2" name="Google Shape;1332;p63"/>
            <p:cNvSpPr/>
            <p:nvPr/>
          </p:nvSpPr>
          <p:spPr>
            <a:xfrm>
              <a:off x="4782375" y="2551425"/>
              <a:ext cx="12175" cy="12850"/>
            </a:xfrm>
            <a:custGeom>
              <a:avLst/>
              <a:gdLst/>
              <a:ahLst/>
              <a:cxnLst/>
              <a:rect l="l" t="t" r="r" b="b"/>
              <a:pathLst>
                <a:path w="487" h="514" extrusionOk="0">
                  <a:moveTo>
                    <a:pt x="461" y="1"/>
                  </a:moveTo>
                  <a:lnTo>
                    <a:pt x="26" y="28"/>
                  </a:lnTo>
                  <a:lnTo>
                    <a:pt x="1" y="514"/>
                  </a:lnTo>
                  <a:lnTo>
                    <a:pt x="487" y="488"/>
                  </a:lnTo>
                  <a:lnTo>
                    <a:pt x="231" y="257"/>
                  </a:lnTo>
                  <a:lnTo>
                    <a:pt x="46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3" name="Google Shape;1333;p63"/>
            <p:cNvSpPr/>
            <p:nvPr/>
          </p:nvSpPr>
          <p:spPr>
            <a:xfrm>
              <a:off x="4853325" y="2547625"/>
              <a:ext cx="14100" cy="12175"/>
            </a:xfrm>
            <a:custGeom>
              <a:avLst/>
              <a:gdLst/>
              <a:ahLst/>
              <a:cxnLst/>
              <a:rect l="l" t="t" r="r" b="b"/>
              <a:pathLst>
                <a:path w="564" h="487" extrusionOk="0">
                  <a:moveTo>
                    <a:pt x="512" y="1"/>
                  </a:moveTo>
                  <a:lnTo>
                    <a:pt x="1" y="27"/>
                  </a:lnTo>
                  <a:lnTo>
                    <a:pt x="359" y="231"/>
                  </a:lnTo>
                  <a:lnTo>
                    <a:pt x="103" y="487"/>
                  </a:lnTo>
                  <a:lnTo>
                    <a:pt x="563" y="461"/>
                  </a:lnTo>
                  <a:lnTo>
                    <a:pt x="51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4" name="Google Shape;1334;p63"/>
            <p:cNvSpPr/>
            <p:nvPr/>
          </p:nvSpPr>
          <p:spPr>
            <a:xfrm>
              <a:off x="4795175" y="2548875"/>
              <a:ext cx="60750" cy="13500"/>
            </a:xfrm>
            <a:custGeom>
              <a:avLst/>
              <a:gdLst/>
              <a:ahLst/>
              <a:cxnLst/>
              <a:rect l="l" t="t" r="r" b="b"/>
              <a:pathLst>
                <a:path w="2430" h="540" extrusionOk="0">
                  <a:moveTo>
                    <a:pt x="2122" y="1"/>
                  </a:moveTo>
                  <a:lnTo>
                    <a:pt x="154" y="104"/>
                  </a:lnTo>
                  <a:lnTo>
                    <a:pt x="0" y="334"/>
                  </a:lnTo>
                  <a:lnTo>
                    <a:pt x="154" y="539"/>
                  </a:lnTo>
                  <a:lnTo>
                    <a:pt x="2148" y="437"/>
                  </a:lnTo>
                  <a:lnTo>
                    <a:pt x="2429" y="232"/>
                  </a:lnTo>
                  <a:lnTo>
                    <a:pt x="212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5" name="Google Shape;1335;p63"/>
            <p:cNvSpPr/>
            <p:nvPr/>
          </p:nvSpPr>
          <p:spPr>
            <a:xfrm>
              <a:off x="4792625" y="2561700"/>
              <a:ext cx="92025" cy="28125"/>
            </a:xfrm>
            <a:custGeom>
              <a:avLst/>
              <a:gdLst/>
              <a:ahLst/>
              <a:cxnLst/>
              <a:rect l="l" t="t" r="r" b="b"/>
              <a:pathLst>
                <a:path w="3681" h="1125" extrusionOk="0">
                  <a:moveTo>
                    <a:pt x="3578" y="0"/>
                  </a:moveTo>
                  <a:lnTo>
                    <a:pt x="26" y="255"/>
                  </a:lnTo>
                  <a:lnTo>
                    <a:pt x="0" y="1124"/>
                  </a:lnTo>
                  <a:lnTo>
                    <a:pt x="0" y="1124"/>
                  </a:lnTo>
                  <a:lnTo>
                    <a:pt x="2734" y="971"/>
                  </a:lnTo>
                  <a:lnTo>
                    <a:pt x="3680" y="919"/>
                  </a:lnTo>
                  <a:lnTo>
                    <a:pt x="357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6" name="Google Shape;1336;p63"/>
            <p:cNvSpPr/>
            <p:nvPr/>
          </p:nvSpPr>
          <p:spPr>
            <a:xfrm>
              <a:off x="4808600" y="2569375"/>
              <a:ext cx="57550" cy="13400"/>
            </a:xfrm>
            <a:custGeom>
              <a:avLst/>
              <a:gdLst/>
              <a:ahLst/>
              <a:cxnLst/>
              <a:rect l="l" t="t" r="r" b="b"/>
              <a:pathLst>
                <a:path w="2302" h="536" extrusionOk="0">
                  <a:moveTo>
                    <a:pt x="1969" y="0"/>
                  </a:moveTo>
                  <a:lnTo>
                    <a:pt x="358" y="101"/>
                  </a:lnTo>
                  <a:cubicBezTo>
                    <a:pt x="358" y="280"/>
                    <a:pt x="0" y="280"/>
                    <a:pt x="0" y="280"/>
                  </a:cubicBezTo>
                  <a:lnTo>
                    <a:pt x="0" y="408"/>
                  </a:lnTo>
                  <a:cubicBezTo>
                    <a:pt x="435" y="408"/>
                    <a:pt x="486" y="536"/>
                    <a:pt x="486" y="536"/>
                  </a:cubicBezTo>
                  <a:lnTo>
                    <a:pt x="1918" y="459"/>
                  </a:lnTo>
                  <a:cubicBezTo>
                    <a:pt x="1918" y="295"/>
                    <a:pt x="2163" y="279"/>
                    <a:pt x="2261" y="279"/>
                  </a:cubicBezTo>
                  <a:cubicBezTo>
                    <a:pt x="2286" y="279"/>
                    <a:pt x="2301" y="280"/>
                    <a:pt x="2301" y="280"/>
                  </a:cubicBezTo>
                  <a:lnTo>
                    <a:pt x="2301" y="152"/>
                  </a:lnTo>
                  <a:cubicBezTo>
                    <a:pt x="1943" y="152"/>
                    <a:pt x="1969" y="0"/>
                    <a:pt x="196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7" name="Google Shape;1337;p63"/>
            <p:cNvSpPr/>
            <p:nvPr/>
          </p:nvSpPr>
          <p:spPr>
            <a:xfrm>
              <a:off x="4864850" y="2568050"/>
              <a:ext cx="7050" cy="3875"/>
            </a:xfrm>
            <a:custGeom>
              <a:avLst/>
              <a:gdLst/>
              <a:ahLst/>
              <a:cxnLst/>
              <a:rect l="l" t="t" r="r" b="b"/>
              <a:pathLst>
                <a:path w="282" h="155" extrusionOk="0">
                  <a:moveTo>
                    <a:pt x="0" y="1"/>
                  </a:moveTo>
                  <a:lnTo>
                    <a:pt x="281" y="154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8" name="Google Shape;1338;p63"/>
            <p:cNvSpPr/>
            <p:nvPr/>
          </p:nvSpPr>
          <p:spPr>
            <a:xfrm>
              <a:off x="4864850" y="2575725"/>
              <a:ext cx="7675" cy="5150"/>
            </a:xfrm>
            <a:custGeom>
              <a:avLst/>
              <a:gdLst/>
              <a:ahLst/>
              <a:cxnLst/>
              <a:rect l="l" t="t" r="r" b="b"/>
              <a:pathLst>
                <a:path w="307" h="206" extrusionOk="0">
                  <a:moveTo>
                    <a:pt x="281" y="1"/>
                  </a:moveTo>
                  <a:lnTo>
                    <a:pt x="0" y="205"/>
                  </a:lnTo>
                  <a:lnTo>
                    <a:pt x="307" y="180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9" name="Google Shape;1339;p63"/>
            <p:cNvSpPr/>
            <p:nvPr/>
          </p:nvSpPr>
          <p:spPr>
            <a:xfrm>
              <a:off x="4874425" y="2568050"/>
              <a:ext cx="5150" cy="11525"/>
            </a:xfrm>
            <a:custGeom>
              <a:avLst/>
              <a:gdLst/>
              <a:ahLst/>
              <a:cxnLst/>
              <a:rect l="l" t="t" r="r" b="b"/>
              <a:pathLst>
                <a:path w="206" h="461" extrusionOk="0">
                  <a:moveTo>
                    <a:pt x="1" y="1"/>
                  </a:moveTo>
                  <a:lnTo>
                    <a:pt x="52" y="461"/>
                  </a:lnTo>
                  <a:lnTo>
                    <a:pt x="205" y="435"/>
                  </a:lnTo>
                  <a:lnTo>
                    <a:pt x="12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0" name="Google Shape;1340;p63"/>
            <p:cNvSpPr/>
            <p:nvPr/>
          </p:nvSpPr>
          <p:spPr>
            <a:xfrm>
              <a:off x="4804750" y="2571900"/>
              <a:ext cx="7700" cy="3850"/>
            </a:xfrm>
            <a:custGeom>
              <a:avLst/>
              <a:gdLst/>
              <a:ahLst/>
              <a:cxnLst/>
              <a:rect l="l" t="t" r="r" b="b"/>
              <a:pathLst>
                <a:path w="308" h="154" extrusionOk="0">
                  <a:moveTo>
                    <a:pt x="1" y="0"/>
                  </a:moveTo>
                  <a:lnTo>
                    <a:pt x="1" y="154"/>
                  </a:lnTo>
                  <a:lnTo>
                    <a:pt x="30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1" name="Google Shape;1341;p63"/>
            <p:cNvSpPr/>
            <p:nvPr/>
          </p:nvSpPr>
          <p:spPr>
            <a:xfrm>
              <a:off x="4805400" y="2580875"/>
              <a:ext cx="8325" cy="3850"/>
            </a:xfrm>
            <a:custGeom>
              <a:avLst/>
              <a:gdLst/>
              <a:ahLst/>
              <a:cxnLst/>
              <a:rect l="l" t="t" r="r" b="b"/>
              <a:pathLst>
                <a:path w="333" h="154" extrusionOk="0">
                  <a:moveTo>
                    <a:pt x="0" y="1"/>
                  </a:moveTo>
                  <a:lnTo>
                    <a:pt x="0" y="154"/>
                  </a:lnTo>
                  <a:lnTo>
                    <a:pt x="333" y="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2" name="Google Shape;1342;p63"/>
            <p:cNvSpPr/>
            <p:nvPr/>
          </p:nvSpPr>
          <p:spPr>
            <a:xfrm>
              <a:off x="4797075" y="2571275"/>
              <a:ext cx="5150" cy="14700"/>
            </a:xfrm>
            <a:custGeom>
              <a:avLst/>
              <a:gdLst/>
              <a:ahLst/>
              <a:cxnLst/>
              <a:rect l="l" t="t" r="r" b="b"/>
              <a:pathLst>
                <a:path w="206" h="588" extrusionOk="0">
                  <a:moveTo>
                    <a:pt x="206" y="1"/>
                  </a:moveTo>
                  <a:lnTo>
                    <a:pt x="27" y="25"/>
                  </a:lnTo>
                  <a:lnTo>
                    <a:pt x="1" y="588"/>
                  </a:lnTo>
                  <a:lnTo>
                    <a:pt x="1" y="588"/>
                  </a:lnTo>
                  <a:lnTo>
                    <a:pt x="206" y="562"/>
                  </a:lnTo>
                  <a:lnTo>
                    <a:pt x="20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3" name="Google Shape;1343;p63"/>
            <p:cNvSpPr/>
            <p:nvPr/>
          </p:nvSpPr>
          <p:spPr>
            <a:xfrm>
              <a:off x="4781750" y="2603850"/>
              <a:ext cx="94575" cy="21750"/>
            </a:xfrm>
            <a:custGeom>
              <a:avLst/>
              <a:gdLst/>
              <a:ahLst/>
              <a:cxnLst/>
              <a:rect l="l" t="t" r="r" b="b"/>
              <a:pathLst>
                <a:path w="3783" h="870" extrusionOk="0">
                  <a:moveTo>
                    <a:pt x="3706" y="1"/>
                  </a:moveTo>
                  <a:lnTo>
                    <a:pt x="3247" y="26"/>
                  </a:lnTo>
                  <a:lnTo>
                    <a:pt x="0" y="77"/>
                  </a:lnTo>
                  <a:lnTo>
                    <a:pt x="0" y="870"/>
                  </a:lnTo>
                  <a:lnTo>
                    <a:pt x="3783" y="614"/>
                  </a:lnTo>
                  <a:lnTo>
                    <a:pt x="370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4" name="Google Shape;1344;p63"/>
            <p:cNvSpPr/>
            <p:nvPr/>
          </p:nvSpPr>
          <p:spPr>
            <a:xfrm>
              <a:off x="4787525" y="2610875"/>
              <a:ext cx="4500" cy="9625"/>
            </a:xfrm>
            <a:custGeom>
              <a:avLst/>
              <a:gdLst/>
              <a:ahLst/>
              <a:cxnLst/>
              <a:rect l="l" t="t" r="r" b="b"/>
              <a:pathLst>
                <a:path w="180" h="385" extrusionOk="0">
                  <a:moveTo>
                    <a:pt x="1" y="1"/>
                  </a:moveTo>
                  <a:lnTo>
                    <a:pt x="1" y="384"/>
                  </a:lnTo>
                  <a:lnTo>
                    <a:pt x="180" y="359"/>
                  </a:lnTo>
                  <a:lnTo>
                    <a:pt x="12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5" name="Google Shape;1345;p63"/>
            <p:cNvSpPr/>
            <p:nvPr/>
          </p:nvSpPr>
          <p:spPr>
            <a:xfrm>
              <a:off x="4793900" y="2610875"/>
              <a:ext cx="3200" cy="8350"/>
            </a:xfrm>
            <a:custGeom>
              <a:avLst/>
              <a:gdLst/>
              <a:ahLst/>
              <a:cxnLst/>
              <a:rect l="l" t="t" r="r" b="b"/>
              <a:pathLst>
                <a:path w="128" h="334" extrusionOk="0">
                  <a:moveTo>
                    <a:pt x="0" y="1"/>
                  </a:moveTo>
                  <a:lnTo>
                    <a:pt x="0" y="333"/>
                  </a:lnTo>
                  <a:lnTo>
                    <a:pt x="128" y="333"/>
                  </a:lnTo>
                  <a:lnTo>
                    <a:pt x="10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6" name="Google Shape;1346;p63"/>
            <p:cNvSpPr/>
            <p:nvPr/>
          </p:nvSpPr>
          <p:spPr>
            <a:xfrm>
              <a:off x="4869325" y="2607050"/>
              <a:ext cx="3850" cy="8975"/>
            </a:xfrm>
            <a:custGeom>
              <a:avLst/>
              <a:gdLst/>
              <a:ahLst/>
              <a:cxnLst/>
              <a:rect l="l" t="t" r="r" b="b"/>
              <a:pathLst>
                <a:path w="154" h="359" extrusionOk="0">
                  <a:moveTo>
                    <a:pt x="0" y="0"/>
                  </a:moveTo>
                  <a:lnTo>
                    <a:pt x="0" y="358"/>
                  </a:lnTo>
                  <a:lnTo>
                    <a:pt x="154" y="358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7" name="Google Shape;1347;p63"/>
            <p:cNvSpPr/>
            <p:nvPr/>
          </p:nvSpPr>
          <p:spPr>
            <a:xfrm>
              <a:off x="4861650" y="2607050"/>
              <a:ext cx="5775" cy="8975"/>
            </a:xfrm>
            <a:custGeom>
              <a:avLst/>
              <a:gdLst/>
              <a:ahLst/>
              <a:cxnLst/>
              <a:rect l="l" t="t" r="r" b="b"/>
              <a:pathLst>
                <a:path w="231" h="359" extrusionOk="0">
                  <a:moveTo>
                    <a:pt x="0" y="0"/>
                  </a:moveTo>
                  <a:lnTo>
                    <a:pt x="0" y="358"/>
                  </a:lnTo>
                  <a:lnTo>
                    <a:pt x="230" y="358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8" name="Google Shape;1348;p63"/>
            <p:cNvSpPr/>
            <p:nvPr/>
          </p:nvSpPr>
          <p:spPr>
            <a:xfrm>
              <a:off x="4805325" y="2610875"/>
              <a:ext cx="48750" cy="5150"/>
            </a:xfrm>
            <a:custGeom>
              <a:avLst/>
              <a:gdLst/>
              <a:ahLst/>
              <a:cxnLst/>
              <a:rect l="l" t="t" r="r" b="b"/>
              <a:pathLst>
                <a:path w="1950" h="206" extrusionOk="0">
                  <a:moveTo>
                    <a:pt x="1233" y="1"/>
                  </a:moveTo>
                  <a:cubicBezTo>
                    <a:pt x="1151" y="1"/>
                    <a:pt x="1064" y="1"/>
                    <a:pt x="975" y="1"/>
                  </a:cubicBezTo>
                  <a:cubicBezTo>
                    <a:pt x="515" y="1"/>
                    <a:pt x="1" y="99"/>
                    <a:pt x="3" y="154"/>
                  </a:cubicBezTo>
                  <a:cubicBezTo>
                    <a:pt x="7" y="202"/>
                    <a:pt x="306" y="205"/>
                    <a:pt x="717" y="205"/>
                  </a:cubicBezTo>
                  <a:cubicBezTo>
                    <a:pt x="799" y="205"/>
                    <a:pt x="885" y="205"/>
                    <a:pt x="975" y="205"/>
                  </a:cubicBezTo>
                  <a:cubicBezTo>
                    <a:pt x="1333" y="205"/>
                    <a:pt x="1949" y="109"/>
                    <a:pt x="1947" y="52"/>
                  </a:cubicBezTo>
                  <a:cubicBezTo>
                    <a:pt x="1943" y="5"/>
                    <a:pt x="1644" y="1"/>
                    <a:pt x="12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9" name="Google Shape;1349;p63"/>
            <p:cNvSpPr/>
            <p:nvPr/>
          </p:nvSpPr>
          <p:spPr>
            <a:xfrm>
              <a:off x="4765800" y="2585950"/>
              <a:ext cx="97150" cy="23675"/>
            </a:xfrm>
            <a:custGeom>
              <a:avLst/>
              <a:gdLst/>
              <a:ahLst/>
              <a:cxnLst/>
              <a:rect l="l" t="t" r="r" b="b"/>
              <a:pathLst>
                <a:path w="3886" h="947" extrusionOk="0">
                  <a:moveTo>
                    <a:pt x="3809" y="1"/>
                  </a:moveTo>
                  <a:lnTo>
                    <a:pt x="1" y="205"/>
                  </a:lnTo>
                  <a:lnTo>
                    <a:pt x="50" y="947"/>
                  </a:lnTo>
                  <a:lnTo>
                    <a:pt x="3885" y="742"/>
                  </a:lnTo>
                  <a:lnTo>
                    <a:pt x="380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0" name="Google Shape;1350;p63"/>
            <p:cNvSpPr/>
            <p:nvPr/>
          </p:nvSpPr>
          <p:spPr>
            <a:xfrm>
              <a:off x="4772800" y="2594900"/>
              <a:ext cx="17925" cy="8975"/>
            </a:xfrm>
            <a:custGeom>
              <a:avLst/>
              <a:gdLst/>
              <a:ahLst/>
              <a:cxnLst/>
              <a:rect l="l" t="t" r="r" b="b"/>
              <a:pathLst>
                <a:path w="717" h="359" extrusionOk="0">
                  <a:moveTo>
                    <a:pt x="231" y="1"/>
                  </a:moveTo>
                  <a:lnTo>
                    <a:pt x="0" y="205"/>
                  </a:lnTo>
                  <a:lnTo>
                    <a:pt x="384" y="359"/>
                  </a:lnTo>
                  <a:lnTo>
                    <a:pt x="716" y="180"/>
                  </a:lnTo>
                  <a:lnTo>
                    <a:pt x="23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1" name="Google Shape;1351;p63"/>
            <p:cNvSpPr/>
            <p:nvPr/>
          </p:nvSpPr>
          <p:spPr>
            <a:xfrm>
              <a:off x="4794525" y="2589800"/>
              <a:ext cx="61400" cy="7675"/>
            </a:xfrm>
            <a:custGeom>
              <a:avLst/>
              <a:gdLst/>
              <a:ahLst/>
              <a:cxnLst/>
              <a:rect l="l" t="t" r="r" b="b"/>
              <a:pathLst>
                <a:path w="2456" h="307" extrusionOk="0">
                  <a:moveTo>
                    <a:pt x="2430" y="0"/>
                  </a:moveTo>
                  <a:lnTo>
                    <a:pt x="1" y="205"/>
                  </a:lnTo>
                  <a:lnTo>
                    <a:pt x="1" y="307"/>
                  </a:lnTo>
                  <a:lnTo>
                    <a:pt x="2455" y="153"/>
                  </a:lnTo>
                  <a:lnTo>
                    <a:pt x="243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2" name="Google Shape;1352;p63"/>
            <p:cNvSpPr/>
            <p:nvPr/>
          </p:nvSpPr>
          <p:spPr>
            <a:xfrm>
              <a:off x="4794525" y="2596175"/>
              <a:ext cx="61400" cy="7100"/>
            </a:xfrm>
            <a:custGeom>
              <a:avLst/>
              <a:gdLst/>
              <a:ahLst/>
              <a:cxnLst/>
              <a:rect l="l" t="t" r="r" b="b"/>
              <a:pathLst>
                <a:path w="2456" h="284" extrusionOk="0">
                  <a:moveTo>
                    <a:pt x="2455" y="1"/>
                  </a:moveTo>
                  <a:lnTo>
                    <a:pt x="1" y="181"/>
                  </a:lnTo>
                  <a:lnTo>
                    <a:pt x="1" y="283"/>
                  </a:lnTo>
                  <a:lnTo>
                    <a:pt x="2455" y="181"/>
                  </a:lnTo>
                  <a:lnTo>
                    <a:pt x="245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3" name="Google Shape;1353;p63"/>
            <p:cNvSpPr/>
            <p:nvPr/>
          </p:nvSpPr>
          <p:spPr>
            <a:xfrm>
              <a:off x="4774725" y="2617925"/>
              <a:ext cx="107400" cy="24300"/>
            </a:xfrm>
            <a:custGeom>
              <a:avLst/>
              <a:gdLst/>
              <a:ahLst/>
              <a:cxnLst/>
              <a:rect l="l" t="t" r="r" b="b"/>
              <a:pathLst>
                <a:path w="4296" h="972" extrusionOk="0">
                  <a:moveTo>
                    <a:pt x="4168" y="0"/>
                  </a:moveTo>
                  <a:lnTo>
                    <a:pt x="128" y="232"/>
                  </a:lnTo>
                  <a:lnTo>
                    <a:pt x="0" y="972"/>
                  </a:lnTo>
                  <a:lnTo>
                    <a:pt x="4296" y="895"/>
                  </a:lnTo>
                  <a:lnTo>
                    <a:pt x="41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4" name="Google Shape;1354;p63"/>
            <p:cNvSpPr/>
            <p:nvPr/>
          </p:nvSpPr>
          <p:spPr>
            <a:xfrm>
              <a:off x="4783675" y="2628150"/>
              <a:ext cx="16000" cy="8975"/>
            </a:xfrm>
            <a:custGeom>
              <a:avLst/>
              <a:gdLst/>
              <a:ahLst/>
              <a:cxnLst/>
              <a:rect l="l" t="t" r="r" b="b"/>
              <a:pathLst>
                <a:path w="640" h="359" extrusionOk="0">
                  <a:moveTo>
                    <a:pt x="232" y="0"/>
                  </a:moveTo>
                  <a:lnTo>
                    <a:pt x="0" y="205"/>
                  </a:lnTo>
                  <a:lnTo>
                    <a:pt x="358" y="358"/>
                  </a:lnTo>
                  <a:lnTo>
                    <a:pt x="639" y="15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5" name="Google Shape;1355;p63"/>
            <p:cNvSpPr/>
            <p:nvPr/>
          </p:nvSpPr>
          <p:spPr>
            <a:xfrm>
              <a:off x="4859725" y="2624950"/>
              <a:ext cx="16000" cy="9600"/>
            </a:xfrm>
            <a:custGeom>
              <a:avLst/>
              <a:gdLst/>
              <a:ahLst/>
              <a:cxnLst/>
              <a:rect l="l" t="t" r="r" b="b"/>
              <a:pathLst>
                <a:path w="640" h="384" extrusionOk="0">
                  <a:moveTo>
                    <a:pt x="359" y="0"/>
                  </a:moveTo>
                  <a:lnTo>
                    <a:pt x="1" y="230"/>
                  </a:lnTo>
                  <a:lnTo>
                    <a:pt x="359" y="384"/>
                  </a:lnTo>
                  <a:lnTo>
                    <a:pt x="640" y="205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6" name="Google Shape;1356;p63"/>
            <p:cNvSpPr/>
            <p:nvPr/>
          </p:nvSpPr>
          <p:spPr>
            <a:xfrm>
              <a:off x="4803475" y="2627500"/>
              <a:ext cx="53075" cy="6425"/>
            </a:xfrm>
            <a:custGeom>
              <a:avLst/>
              <a:gdLst/>
              <a:ahLst/>
              <a:cxnLst/>
              <a:rect l="l" t="t" r="r" b="b"/>
              <a:pathLst>
                <a:path w="2123" h="257" extrusionOk="0">
                  <a:moveTo>
                    <a:pt x="2072" y="1"/>
                  </a:moveTo>
                  <a:lnTo>
                    <a:pt x="26" y="103"/>
                  </a:lnTo>
                  <a:lnTo>
                    <a:pt x="1" y="256"/>
                  </a:lnTo>
                  <a:lnTo>
                    <a:pt x="2123" y="231"/>
                  </a:lnTo>
                  <a:lnTo>
                    <a:pt x="207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7" name="Google Shape;1357;p63"/>
            <p:cNvSpPr/>
            <p:nvPr/>
          </p:nvSpPr>
          <p:spPr>
            <a:xfrm>
              <a:off x="4715950" y="2636450"/>
              <a:ext cx="51750" cy="56275"/>
            </a:xfrm>
            <a:custGeom>
              <a:avLst/>
              <a:gdLst/>
              <a:ahLst/>
              <a:cxnLst/>
              <a:rect l="l" t="t" r="r" b="b"/>
              <a:pathLst>
                <a:path w="2070" h="2251" extrusionOk="0">
                  <a:moveTo>
                    <a:pt x="1841" y="0"/>
                  </a:moveTo>
                  <a:lnTo>
                    <a:pt x="921" y="1177"/>
                  </a:lnTo>
                  <a:lnTo>
                    <a:pt x="0" y="2020"/>
                  </a:lnTo>
                  <a:lnTo>
                    <a:pt x="128" y="2250"/>
                  </a:lnTo>
                  <a:lnTo>
                    <a:pt x="2070" y="537"/>
                  </a:lnTo>
                  <a:lnTo>
                    <a:pt x="184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8" name="Google Shape;1358;p63"/>
            <p:cNvSpPr/>
            <p:nvPr/>
          </p:nvSpPr>
          <p:spPr>
            <a:xfrm>
              <a:off x="4983050" y="2630700"/>
              <a:ext cx="60075" cy="47950"/>
            </a:xfrm>
            <a:custGeom>
              <a:avLst/>
              <a:gdLst/>
              <a:ahLst/>
              <a:cxnLst/>
              <a:rect l="l" t="t" r="r" b="b"/>
              <a:pathLst>
                <a:path w="2403" h="1918" extrusionOk="0">
                  <a:moveTo>
                    <a:pt x="205" y="0"/>
                  </a:moveTo>
                  <a:lnTo>
                    <a:pt x="1" y="411"/>
                  </a:lnTo>
                  <a:lnTo>
                    <a:pt x="2301" y="1918"/>
                  </a:lnTo>
                  <a:lnTo>
                    <a:pt x="2403" y="1688"/>
                  </a:lnTo>
                  <a:lnTo>
                    <a:pt x="1201" y="871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9" name="Google Shape;1359;p63"/>
            <p:cNvSpPr/>
            <p:nvPr/>
          </p:nvSpPr>
          <p:spPr>
            <a:xfrm>
              <a:off x="4759375" y="2630700"/>
              <a:ext cx="240375" cy="240325"/>
            </a:xfrm>
            <a:custGeom>
              <a:avLst/>
              <a:gdLst/>
              <a:ahLst/>
              <a:cxnLst/>
              <a:rect l="l" t="t" r="r" b="b"/>
              <a:pathLst>
                <a:path w="9615" h="9613" extrusionOk="0">
                  <a:moveTo>
                    <a:pt x="9152" y="0"/>
                  </a:moveTo>
                  <a:lnTo>
                    <a:pt x="4269" y="333"/>
                  </a:lnTo>
                  <a:lnTo>
                    <a:pt x="103" y="230"/>
                  </a:lnTo>
                  <a:lnTo>
                    <a:pt x="179" y="6953"/>
                  </a:lnTo>
                  <a:lnTo>
                    <a:pt x="0" y="9612"/>
                  </a:lnTo>
                  <a:lnTo>
                    <a:pt x="9614" y="9612"/>
                  </a:lnTo>
                  <a:lnTo>
                    <a:pt x="91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0" name="Google Shape;1360;p63"/>
            <p:cNvSpPr/>
            <p:nvPr/>
          </p:nvSpPr>
          <p:spPr>
            <a:xfrm>
              <a:off x="4915950" y="2810275"/>
              <a:ext cx="67800" cy="46050"/>
            </a:xfrm>
            <a:custGeom>
              <a:avLst/>
              <a:gdLst/>
              <a:ahLst/>
              <a:cxnLst/>
              <a:rect l="l" t="t" r="r" b="b"/>
              <a:pathLst>
                <a:path w="2712" h="1842" extrusionOk="0">
                  <a:moveTo>
                    <a:pt x="2480" y="1"/>
                  </a:moveTo>
                  <a:lnTo>
                    <a:pt x="53" y="154"/>
                  </a:lnTo>
                  <a:lnTo>
                    <a:pt x="0" y="1841"/>
                  </a:lnTo>
                  <a:lnTo>
                    <a:pt x="2712" y="1841"/>
                  </a:lnTo>
                  <a:lnTo>
                    <a:pt x="248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1" name="Google Shape;1361;p63"/>
            <p:cNvSpPr/>
            <p:nvPr/>
          </p:nvSpPr>
          <p:spPr>
            <a:xfrm>
              <a:off x="4776625" y="2849875"/>
              <a:ext cx="37750" cy="8325"/>
            </a:xfrm>
            <a:custGeom>
              <a:avLst/>
              <a:gdLst/>
              <a:ahLst/>
              <a:cxnLst/>
              <a:rect l="l" t="t" r="r" b="b"/>
              <a:pathLst>
                <a:path w="1510" h="333" extrusionOk="0">
                  <a:moveTo>
                    <a:pt x="1484" y="0"/>
                  </a:moveTo>
                  <a:lnTo>
                    <a:pt x="26" y="53"/>
                  </a:lnTo>
                  <a:lnTo>
                    <a:pt x="1" y="333"/>
                  </a:lnTo>
                  <a:lnTo>
                    <a:pt x="1509" y="333"/>
                  </a:lnTo>
                  <a:lnTo>
                    <a:pt x="148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2" name="Google Shape;1362;p63"/>
            <p:cNvSpPr/>
            <p:nvPr/>
          </p:nvSpPr>
          <p:spPr>
            <a:xfrm>
              <a:off x="4784975" y="2814100"/>
              <a:ext cx="21125" cy="30725"/>
            </a:xfrm>
            <a:custGeom>
              <a:avLst/>
              <a:gdLst/>
              <a:ahLst/>
              <a:cxnLst/>
              <a:rect l="l" t="t" r="r" b="b"/>
              <a:pathLst>
                <a:path w="845" h="1229" extrusionOk="0">
                  <a:moveTo>
                    <a:pt x="410" y="1"/>
                  </a:moveTo>
                  <a:lnTo>
                    <a:pt x="1" y="615"/>
                  </a:lnTo>
                  <a:lnTo>
                    <a:pt x="282" y="615"/>
                  </a:lnTo>
                  <a:lnTo>
                    <a:pt x="178" y="1228"/>
                  </a:lnTo>
                  <a:lnTo>
                    <a:pt x="690" y="1228"/>
                  </a:lnTo>
                  <a:lnTo>
                    <a:pt x="613" y="563"/>
                  </a:lnTo>
                  <a:lnTo>
                    <a:pt x="844" y="563"/>
                  </a:lnTo>
                  <a:lnTo>
                    <a:pt x="41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3" name="Google Shape;1363;p63"/>
            <p:cNvSpPr/>
            <p:nvPr/>
          </p:nvSpPr>
          <p:spPr>
            <a:xfrm>
              <a:off x="4809875" y="2680525"/>
              <a:ext cx="143175" cy="86950"/>
            </a:xfrm>
            <a:custGeom>
              <a:avLst/>
              <a:gdLst/>
              <a:ahLst/>
              <a:cxnLst/>
              <a:rect l="l" t="t" r="r" b="b"/>
              <a:pathLst>
                <a:path w="5727" h="3478" extrusionOk="0">
                  <a:moveTo>
                    <a:pt x="5215" y="0"/>
                  </a:moveTo>
                  <a:lnTo>
                    <a:pt x="154" y="308"/>
                  </a:lnTo>
                  <a:lnTo>
                    <a:pt x="0" y="3477"/>
                  </a:lnTo>
                  <a:lnTo>
                    <a:pt x="5726" y="3247"/>
                  </a:lnTo>
                  <a:lnTo>
                    <a:pt x="521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4" name="Google Shape;1364;p63"/>
            <p:cNvSpPr/>
            <p:nvPr/>
          </p:nvSpPr>
          <p:spPr>
            <a:xfrm>
              <a:off x="4885925" y="2735500"/>
              <a:ext cx="5800" cy="18550"/>
            </a:xfrm>
            <a:custGeom>
              <a:avLst/>
              <a:gdLst/>
              <a:ahLst/>
              <a:cxnLst/>
              <a:rect l="l" t="t" r="r" b="b"/>
              <a:pathLst>
                <a:path w="232" h="742" extrusionOk="0">
                  <a:moveTo>
                    <a:pt x="231" y="0"/>
                  </a:moveTo>
                  <a:lnTo>
                    <a:pt x="1" y="26"/>
                  </a:lnTo>
                  <a:lnTo>
                    <a:pt x="1" y="742"/>
                  </a:lnTo>
                  <a:lnTo>
                    <a:pt x="231" y="716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5" name="Google Shape;1365;p63"/>
            <p:cNvSpPr/>
            <p:nvPr/>
          </p:nvSpPr>
          <p:spPr>
            <a:xfrm>
              <a:off x="4894875" y="2734850"/>
              <a:ext cx="7700" cy="18550"/>
            </a:xfrm>
            <a:custGeom>
              <a:avLst/>
              <a:gdLst/>
              <a:ahLst/>
              <a:cxnLst/>
              <a:rect l="l" t="t" r="r" b="b"/>
              <a:pathLst>
                <a:path w="308" h="742" extrusionOk="0">
                  <a:moveTo>
                    <a:pt x="282" y="1"/>
                  </a:moveTo>
                  <a:lnTo>
                    <a:pt x="1" y="26"/>
                  </a:lnTo>
                  <a:lnTo>
                    <a:pt x="1" y="742"/>
                  </a:lnTo>
                  <a:lnTo>
                    <a:pt x="308" y="716"/>
                  </a:lnTo>
                  <a:lnTo>
                    <a:pt x="28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6" name="Google Shape;1366;p63"/>
            <p:cNvSpPr/>
            <p:nvPr/>
          </p:nvSpPr>
          <p:spPr>
            <a:xfrm>
              <a:off x="4905750" y="2734850"/>
              <a:ext cx="5150" cy="17925"/>
            </a:xfrm>
            <a:custGeom>
              <a:avLst/>
              <a:gdLst/>
              <a:ahLst/>
              <a:cxnLst/>
              <a:rect l="l" t="t" r="r" b="b"/>
              <a:pathLst>
                <a:path w="206" h="717" extrusionOk="0">
                  <a:moveTo>
                    <a:pt x="1" y="1"/>
                  </a:moveTo>
                  <a:lnTo>
                    <a:pt x="1" y="716"/>
                  </a:lnTo>
                  <a:lnTo>
                    <a:pt x="205" y="691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7" name="Google Shape;1367;p63"/>
            <p:cNvSpPr/>
            <p:nvPr/>
          </p:nvSpPr>
          <p:spPr>
            <a:xfrm>
              <a:off x="4912775" y="2734200"/>
              <a:ext cx="10875" cy="17925"/>
            </a:xfrm>
            <a:custGeom>
              <a:avLst/>
              <a:gdLst/>
              <a:ahLst/>
              <a:cxnLst/>
              <a:rect l="l" t="t" r="r" b="b"/>
              <a:pathLst>
                <a:path w="435" h="717" extrusionOk="0">
                  <a:moveTo>
                    <a:pt x="332" y="1"/>
                  </a:moveTo>
                  <a:lnTo>
                    <a:pt x="1" y="27"/>
                  </a:lnTo>
                  <a:lnTo>
                    <a:pt x="25" y="717"/>
                  </a:lnTo>
                  <a:lnTo>
                    <a:pt x="434" y="691"/>
                  </a:lnTo>
                  <a:lnTo>
                    <a:pt x="33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8" name="Google Shape;1368;p63"/>
            <p:cNvSpPr/>
            <p:nvPr/>
          </p:nvSpPr>
          <p:spPr>
            <a:xfrm>
              <a:off x="4924250" y="2733575"/>
              <a:ext cx="8975" cy="17925"/>
            </a:xfrm>
            <a:custGeom>
              <a:avLst/>
              <a:gdLst/>
              <a:ahLst/>
              <a:cxnLst/>
              <a:rect l="l" t="t" r="r" b="b"/>
              <a:pathLst>
                <a:path w="359" h="717" extrusionOk="0">
                  <a:moveTo>
                    <a:pt x="231" y="0"/>
                  </a:moveTo>
                  <a:lnTo>
                    <a:pt x="1" y="26"/>
                  </a:lnTo>
                  <a:lnTo>
                    <a:pt x="52" y="716"/>
                  </a:lnTo>
                  <a:lnTo>
                    <a:pt x="359" y="691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9" name="Google Shape;1369;p63"/>
            <p:cNvSpPr/>
            <p:nvPr/>
          </p:nvSpPr>
          <p:spPr>
            <a:xfrm>
              <a:off x="4933225" y="2733575"/>
              <a:ext cx="5150" cy="16650"/>
            </a:xfrm>
            <a:custGeom>
              <a:avLst/>
              <a:gdLst/>
              <a:ahLst/>
              <a:cxnLst/>
              <a:rect l="l" t="t" r="r" b="b"/>
              <a:pathLst>
                <a:path w="206" h="666" extrusionOk="0">
                  <a:moveTo>
                    <a:pt x="1" y="0"/>
                  </a:moveTo>
                  <a:lnTo>
                    <a:pt x="103" y="665"/>
                  </a:lnTo>
                  <a:lnTo>
                    <a:pt x="206" y="665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0" name="Google Shape;1370;p63"/>
            <p:cNvSpPr/>
            <p:nvPr/>
          </p:nvSpPr>
          <p:spPr>
            <a:xfrm>
              <a:off x="4938325" y="2733575"/>
              <a:ext cx="5125" cy="16650"/>
            </a:xfrm>
            <a:custGeom>
              <a:avLst/>
              <a:gdLst/>
              <a:ahLst/>
              <a:cxnLst/>
              <a:rect l="l" t="t" r="r" b="b"/>
              <a:pathLst>
                <a:path w="205" h="666" extrusionOk="0">
                  <a:moveTo>
                    <a:pt x="0" y="0"/>
                  </a:moveTo>
                  <a:lnTo>
                    <a:pt x="102" y="665"/>
                  </a:lnTo>
                  <a:lnTo>
                    <a:pt x="205" y="64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1" name="Google Shape;1371;p63"/>
            <p:cNvSpPr/>
            <p:nvPr/>
          </p:nvSpPr>
          <p:spPr>
            <a:xfrm>
              <a:off x="4823925" y="2695850"/>
              <a:ext cx="63950" cy="12825"/>
            </a:xfrm>
            <a:custGeom>
              <a:avLst/>
              <a:gdLst/>
              <a:ahLst/>
              <a:cxnLst/>
              <a:rect l="l" t="t" r="r" b="b"/>
              <a:pathLst>
                <a:path w="2558" h="513" extrusionOk="0">
                  <a:moveTo>
                    <a:pt x="2455" y="1"/>
                  </a:moveTo>
                  <a:lnTo>
                    <a:pt x="52" y="105"/>
                  </a:lnTo>
                  <a:lnTo>
                    <a:pt x="1" y="512"/>
                  </a:lnTo>
                  <a:lnTo>
                    <a:pt x="2558" y="410"/>
                  </a:lnTo>
                  <a:lnTo>
                    <a:pt x="245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2" name="Google Shape;1372;p63"/>
            <p:cNvSpPr/>
            <p:nvPr/>
          </p:nvSpPr>
          <p:spPr>
            <a:xfrm>
              <a:off x="4823300" y="2715025"/>
              <a:ext cx="50525" cy="10900"/>
            </a:xfrm>
            <a:custGeom>
              <a:avLst/>
              <a:gdLst/>
              <a:ahLst/>
              <a:cxnLst/>
              <a:rect l="l" t="t" r="r" b="b"/>
              <a:pathLst>
                <a:path w="2021" h="436" extrusionOk="0">
                  <a:moveTo>
                    <a:pt x="1995" y="1"/>
                  </a:moveTo>
                  <a:lnTo>
                    <a:pt x="0" y="52"/>
                  </a:lnTo>
                  <a:lnTo>
                    <a:pt x="0" y="436"/>
                  </a:lnTo>
                  <a:lnTo>
                    <a:pt x="2020" y="359"/>
                  </a:lnTo>
                  <a:lnTo>
                    <a:pt x="199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3" name="Google Shape;1373;p63"/>
            <p:cNvSpPr/>
            <p:nvPr/>
          </p:nvSpPr>
          <p:spPr>
            <a:xfrm>
              <a:off x="4825850" y="2816025"/>
              <a:ext cx="35825" cy="17275"/>
            </a:xfrm>
            <a:custGeom>
              <a:avLst/>
              <a:gdLst/>
              <a:ahLst/>
              <a:cxnLst/>
              <a:rect l="l" t="t" r="r" b="b"/>
              <a:pathLst>
                <a:path w="1433" h="691" extrusionOk="0">
                  <a:moveTo>
                    <a:pt x="742" y="1"/>
                  </a:moveTo>
                  <a:cubicBezTo>
                    <a:pt x="256" y="1"/>
                    <a:pt x="1" y="691"/>
                    <a:pt x="1" y="691"/>
                  </a:cubicBezTo>
                  <a:lnTo>
                    <a:pt x="1432" y="691"/>
                  </a:lnTo>
                  <a:cubicBezTo>
                    <a:pt x="1432" y="691"/>
                    <a:pt x="1177" y="1"/>
                    <a:pt x="7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4" name="Google Shape;1374;p63"/>
            <p:cNvSpPr/>
            <p:nvPr/>
          </p:nvSpPr>
          <p:spPr>
            <a:xfrm>
              <a:off x="4827775" y="2828825"/>
              <a:ext cx="19200" cy="28100"/>
            </a:xfrm>
            <a:custGeom>
              <a:avLst/>
              <a:gdLst/>
              <a:ahLst/>
              <a:cxnLst/>
              <a:rect l="l" t="t" r="r" b="b"/>
              <a:pathLst>
                <a:path w="768" h="1124" extrusionOk="0">
                  <a:moveTo>
                    <a:pt x="537" y="0"/>
                  </a:moveTo>
                  <a:lnTo>
                    <a:pt x="537" y="690"/>
                  </a:lnTo>
                  <a:cubicBezTo>
                    <a:pt x="537" y="690"/>
                    <a:pt x="512" y="919"/>
                    <a:pt x="358" y="919"/>
                  </a:cubicBezTo>
                  <a:cubicBezTo>
                    <a:pt x="281" y="919"/>
                    <a:pt x="128" y="716"/>
                    <a:pt x="128" y="716"/>
                  </a:cubicBezTo>
                  <a:lnTo>
                    <a:pt x="0" y="842"/>
                  </a:lnTo>
                  <a:cubicBezTo>
                    <a:pt x="0" y="842"/>
                    <a:pt x="179" y="1124"/>
                    <a:pt x="358" y="1124"/>
                  </a:cubicBezTo>
                  <a:cubicBezTo>
                    <a:pt x="639" y="1124"/>
                    <a:pt x="742" y="893"/>
                    <a:pt x="742" y="716"/>
                  </a:cubicBezTo>
                  <a:cubicBezTo>
                    <a:pt x="742" y="538"/>
                    <a:pt x="767" y="0"/>
                    <a:pt x="7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375" name="Google Shape;1375;p63"/>
          <p:cNvGrpSpPr/>
          <p:nvPr/>
        </p:nvGrpSpPr>
        <p:grpSpPr>
          <a:xfrm rot="-427090">
            <a:off x="5565398" y="3754456"/>
            <a:ext cx="1039234" cy="397873"/>
            <a:chOff x="1322228" y="3044306"/>
            <a:chExt cx="1113994" cy="426496"/>
          </a:xfrm>
        </p:grpSpPr>
        <p:sp>
          <p:nvSpPr>
            <p:cNvPr id="1376" name="Google Shape;1376;p63"/>
            <p:cNvSpPr/>
            <p:nvPr/>
          </p:nvSpPr>
          <p:spPr>
            <a:xfrm>
              <a:off x="1322228" y="3226419"/>
              <a:ext cx="1021128" cy="244383"/>
            </a:xfrm>
            <a:custGeom>
              <a:avLst/>
              <a:gdLst/>
              <a:ahLst/>
              <a:cxnLst/>
              <a:rect l="l" t="t" r="r" b="b"/>
              <a:pathLst>
                <a:path w="7609" h="1821" extrusionOk="0">
                  <a:moveTo>
                    <a:pt x="7609" y="0"/>
                  </a:moveTo>
                  <a:lnTo>
                    <a:pt x="309" y="924"/>
                  </a:lnTo>
                  <a:lnTo>
                    <a:pt x="1" y="1589"/>
                  </a:lnTo>
                  <a:lnTo>
                    <a:pt x="207" y="1820"/>
                  </a:lnTo>
                  <a:lnTo>
                    <a:pt x="488" y="1282"/>
                  </a:lnTo>
                  <a:lnTo>
                    <a:pt x="7609" y="258"/>
                  </a:lnTo>
                  <a:lnTo>
                    <a:pt x="760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7" name="Google Shape;1377;p63"/>
            <p:cNvSpPr/>
            <p:nvPr/>
          </p:nvSpPr>
          <p:spPr>
            <a:xfrm>
              <a:off x="1384229" y="3250575"/>
              <a:ext cx="1051994" cy="220226"/>
            </a:xfrm>
            <a:custGeom>
              <a:avLst/>
              <a:gdLst/>
              <a:ahLst/>
              <a:cxnLst/>
              <a:rect l="l" t="t" r="r" b="b"/>
              <a:pathLst>
                <a:path w="7839" h="1641" extrusionOk="0">
                  <a:moveTo>
                    <a:pt x="0" y="1"/>
                  </a:moveTo>
                  <a:lnTo>
                    <a:pt x="0" y="257"/>
                  </a:lnTo>
                  <a:lnTo>
                    <a:pt x="7198" y="1051"/>
                  </a:lnTo>
                  <a:lnTo>
                    <a:pt x="7505" y="1640"/>
                  </a:lnTo>
                  <a:lnTo>
                    <a:pt x="7838" y="1461"/>
                  </a:lnTo>
                  <a:lnTo>
                    <a:pt x="7505" y="76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8" name="Google Shape;1378;p63"/>
            <p:cNvSpPr/>
            <p:nvPr/>
          </p:nvSpPr>
          <p:spPr>
            <a:xfrm>
              <a:off x="1769249" y="3126975"/>
              <a:ext cx="199555" cy="137558"/>
            </a:xfrm>
            <a:custGeom>
              <a:avLst/>
              <a:gdLst/>
              <a:ahLst/>
              <a:cxnLst/>
              <a:rect l="l" t="t" r="r" b="b"/>
              <a:pathLst>
                <a:path w="1487" h="1025" extrusionOk="0">
                  <a:moveTo>
                    <a:pt x="975" y="0"/>
                  </a:moveTo>
                  <a:lnTo>
                    <a:pt x="334" y="26"/>
                  </a:lnTo>
                  <a:lnTo>
                    <a:pt x="1" y="692"/>
                  </a:lnTo>
                  <a:lnTo>
                    <a:pt x="1" y="1024"/>
                  </a:lnTo>
                  <a:lnTo>
                    <a:pt x="462" y="332"/>
                  </a:lnTo>
                  <a:lnTo>
                    <a:pt x="871" y="281"/>
                  </a:lnTo>
                  <a:lnTo>
                    <a:pt x="1486" y="972"/>
                  </a:lnTo>
                  <a:lnTo>
                    <a:pt x="1486" y="716"/>
                  </a:lnTo>
                  <a:lnTo>
                    <a:pt x="97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9" name="Google Shape;1379;p63"/>
            <p:cNvSpPr/>
            <p:nvPr/>
          </p:nvSpPr>
          <p:spPr>
            <a:xfrm>
              <a:off x="1930691" y="3044306"/>
              <a:ext cx="426353" cy="426227"/>
            </a:xfrm>
            <a:custGeom>
              <a:avLst/>
              <a:gdLst/>
              <a:ahLst/>
              <a:cxnLst/>
              <a:rect l="l" t="t" r="r" b="b"/>
              <a:pathLst>
                <a:path w="3177" h="3176" extrusionOk="0">
                  <a:moveTo>
                    <a:pt x="1589" y="1"/>
                  </a:moveTo>
                  <a:cubicBezTo>
                    <a:pt x="820" y="1"/>
                    <a:pt x="1" y="872"/>
                    <a:pt x="1" y="1588"/>
                  </a:cubicBezTo>
                  <a:cubicBezTo>
                    <a:pt x="1" y="2465"/>
                    <a:pt x="820" y="3176"/>
                    <a:pt x="1487" y="3176"/>
                  </a:cubicBezTo>
                  <a:cubicBezTo>
                    <a:pt x="2363" y="3176"/>
                    <a:pt x="3177" y="2517"/>
                    <a:pt x="3177" y="1640"/>
                  </a:cubicBezTo>
                  <a:cubicBezTo>
                    <a:pt x="3177" y="872"/>
                    <a:pt x="2281" y="1"/>
                    <a:pt x="15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0" name="Google Shape;1380;p63"/>
            <p:cNvSpPr/>
            <p:nvPr/>
          </p:nvSpPr>
          <p:spPr>
            <a:xfrm>
              <a:off x="1965181" y="3078662"/>
              <a:ext cx="357643" cy="357515"/>
            </a:xfrm>
            <a:custGeom>
              <a:avLst/>
              <a:gdLst/>
              <a:ahLst/>
              <a:cxnLst/>
              <a:rect l="l" t="t" r="r" b="b"/>
              <a:pathLst>
                <a:path w="2665" h="2664" extrusionOk="0">
                  <a:moveTo>
                    <a:pt x="1332" y="1"/>
                  </a:moveTo>
                  <a:cubicBezTo>
                    <a:pt x="596" y="1"/>
                    <a:pt x="1" y="769"/>
                    <a:pt x="1" y="1333"/>
                  </a:cubicBezTo>
                  <a:cubicBezTo>
                    <a:pt x="1" y="2067"/>
                    <a:pt x="512" y="2664"/>
                    <a:pt x="1383" y="2664"/>
                  </a:cubicBezTo>
                  <a:cubicBezTo>
                    <a:pt x="2119" y="2664"/>
                    <a:pt x="2664" y="2119"/>
                    <a:pt x="2664" y="1384"/>
                  </a:cubicBezTo>
                  <a:cubicBezTo>
                    <a:pt x="2664" y="718"/>
                    <a:pt x="1998" y="1"/>
                    <a:pt x="133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1" name="Google Shape;1381;p63"/>
            <p:cNvSpPr/>
            <p:nvPr/>
          </p:nvSpPr>
          <p:spPr>
            <a:xfrm>
              <a:off x="2003025" y="3164820"/>
              <a:ext cx="206265" cy="165069"/>
            </a:xfrm>
            <a:custGeom>
              <a:avLst/>
              <a:gdLst/>
              <a:ahLst/>
              <a:cxnLst/>
              <a:rect l="l" t="t" r="r" b="b"/>
              <a:pathLst>
                <a:path w="1537" h="1230" extrusionOk="0">
                  <a:moveTo>
                    <a:pt x="1408" y="1"/>
                  </a:moveTo>
                  <a:lnTo>
                    <a:pt x="0" y="870"/>
                  </a:lnTo>
                  <a:lnTo>
                    <a:pt x="230" y="1229"/>
                  </a:lnTo>
                  <a:lnTo>
                    <a:pt x="1537" y="178"/>
                  </a:lnTo>
                  <a:lnTo>
                    <a:pt x="140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2" name="Google Shape;1382;p63"/>
            <p:cNvSpPr/>
            <p:nvPr/>
          </p:nvSpPr>
          <p:spPr>
            <a:xfrm>
              <a:off x="2154134" y="3216354"/>
              <a:ext cx="123867" cy="109912"/>
            </a:xfrm>
            <a:custGeom>
              <a:avLst/>
              <a:gdLst/>
              <a:ahLst/>
              <a:cxnLst/>
              <a:rect l="l" t="t" r="r" b="b"/>
              <a:pathLst>
                <a:path w="923" h="819" extrusionOk="0">
                  <a:moveTo>
                    <a:pt x="743" y="0"/>
                  </a:moveTo>
                  <a:lnTo>
                    <a:pt x="1" y="691"/>
                  </a:lnTo>
                  <a:lnTo>
                    <a:pt x="103" y="818"/>
                  </a:lnTo>
                  <a:lnTo>
                    <a:pt x="922" y="154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3" name="Google Shape;1383;p63"/>
            <p:cNvSpPr/>
            <p:nvPr/>
          </p:nvSpPr>
          <p:spPr>
            <a:xfrm>
              <a:off x="1367051" y="3044306"/>
              <a:ext cx="426353" cy="426496"/>
            </a:xfrm>
            <a:custGeom>
              <a:avLst/>
              <a:gdLst/>
              <a:ahLst/>
              <a:cxnLst/>
              <a:rect l="l" t="t" r="r" b="b"/>
              <a:pathLst>
                <a:path w="3177" h="3178" extrusionOk="0">
                  <a:moveTo>
                    <a:pt x="1589" y="1"/>
                  </a:moveTo>
                  <a:cubicBezTo>
                    <a:pt x="846" y="1"/>
                    <a:pt x="1" y="923"/>
                    <a:pt x="1" y="1589"/>
                  </a:cubicBezTo>
                  <a:cubicBezTo>
                    <a:pt x="1" y="2465"/>
                    <a:pt x="814" y="3177"/>
                    <a:pt x="1691" y="3177"/>
                  </a:cubicBezTo>
                  <a:cubicBezTo>
                    <a:pt x="2408" y="3177"/>
                    <a:pt x="3177" y="2465"/>
                    <a:pt x="3177" y="1589"/>
                  </a:cubicBezTo>
                  <a:cubicBezTo>
                    <a:pt x="3177" y="897"/>
                    <a:pt x="2383" y="1"/>
                    <a:pt x="15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4" name="Google Shape;1384;p63"/>
            <p:cNvSpPr/>
            <p:nvPr/>
          </p:nvSpPr>
          <p:spPr>
            <a:xfrm>
              <a:off x="1401541" y="3078662"/>
              <a:ext cx="357509" cy="357515"/>
            </a:xfrm>
            <a:custGeom>
              <a:avLst/>
              <a:gdLst/>
              <a:ahLst/>
              <a:cxnLst/>
              <a:rect l="l" t="t" r="r" b="b"/>
              <a:pathLst>
                <a:path w="2664" h="2664" extrusionOk="0">
                  <a:moveTo>
                    <a:pt x="1332" y="1"/>
                  </a:moveTo>
                  <a:cubicBezTo>
                    <a:pt x="717" y="1"/>
                    <a:pt x="1" y="692"/>
                    <a:pt x="1" y="1333"/>
                  </a:cubicBezTo>
                  <a:cubicBezTo>
                    <a:pt x="1" y="1947"/>
                    <a:pt x="545" y="2664"/>
                    <a:pt x="1280" y="2664"/>
                  </a:cubicBezTo>
                  <a:cubicBezTo>
                    <a:pt x="2016" y="2664"/>
                    <a:pt x="2664" y="2253"/>
                    <a:pt x="2664" y="1384"/>
                  </a:cubicBezTo>
                  <a:cubicBezTo>
                    <a:pt x="2664" y="648"/>
                    <a:pt x="2067" y="1"/>
                    <a:pt x="133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5" name="Google Shape;1385;p63"/>
            <p:cNvSpPr/>
            <p:nvPr/>
          </p:nvSpPr>
          <p:spPr>
            <a:xfrm>
              <a:off x="1442740" y="3154352"/>
              <a:ext cx="206400" cy="178892"/>
            </a:xfrm>
            <a:custGeom>
              <a:avLst/>
              <a:gdLst/>
              <a:ahLst/>
              <a:cxnLst/>
              <a:rect l="l" t="t" r="r" b="b"/>
              <a:pathLst>
                <a:path w="1538" h="1333" extrusionOk="0">
                  <a:moveTo>
                    <a:pt x="1409" y="1"/>
                  </a:moveTo>
                  <a:lnTo>
                    <a:pt x="0" y="999"/>
                  </a:lnTo>
                  <a:lnTo>
                    <a:pt x="205" y="1333"/>
                  </a:lnTo>
                  <a:lnTo>
                    <a:pt x="1537" y="205"/>
                  </a:lnTo>
                  <a:lnTo>
                    <a:pt x="1409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6" name="Google Shape;1386;p63"/>
            <p:cNvSpPr/>
            <p:nvPr/>
          </p:nvSpPr>
          <p:spPr>
            <a:xfrm>
              <a:off x="1566472" y="3209509"/>
              <a:ext cx="151243" cy="123735"/>
            </a:xfrm>
            <a:custGeom>
              <a:avLst/>
              <a:gdLst/>
              <a:ahLst/>
              <a:cxnLst/>
              <a:rect l="l" t="t" r="r" b="b"/>
              <a:pathLst>
                <a:path w="1127" h="922" extrusionOk="0">
                  <a:moveTo>
                    <a:pt x="999" y="0"/>
                  </a:moveTo>
                  <a:lnTo>
                    <a:pt x="0" y="818"/>
                  </a:lnTo>
                  <a:lnTo>
                    <a:pt x="103" y="922"/>
                  </a:lnTo>
                  <a:lnTo>
                    <a:pt x="1127" y="205"/>
                  </a:lnTo>
                  <a:lnTo>
                    <a:pt x="99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7" name="Google Shape;1387;p63"/>
            <p:cNvSpPr/>
            <p:nvPr/>
          </p:nvSpPr>
          <p:spPr>
            <a:xfrm>
              <a:off x="2332889" y="3209509"/>
              <a:ext cx="68979" cy="68846"/>
            </a:xfrm>
            <a:custGeom>
              <a:avLst/>
              <a:gdLst/>
              <a:ahLst/>
              <a:cxnLst/>
              <a:rect l="l" t="t" r="r" b="b"/>
              <a:pathLst>
                <a:path w="514" h="513" extrusionOk="0">
                  <a:moveTo>
                    <a:pt x="1" y="0"/>
                  </a:moveTo>
                  <a:lnTo>
                    <a:pt x="52" y="513"/>
                  </a:lnTo>
                  <a:lnTo>
                    <a:pt x="514" y="358"/>
                  </a:lnTo>
                  <a:lnTo>
                    <a:pt x="487" y="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8" name="Google Shape;1388;p63"/>
            <p:cNvSpPr/>
            <p:nvPr/>
          </p:nvSpPr>
          <p:spPr>
            <a:xfrm>
              <a:off x="1322497" y="3236887"/>
              <a:ext cx="68845" cy="68712"/>
            </a:xfrm>
            <a:custGeom>
              <a:avLst/>
              <a:gdLst/>
              <a:ahLst/>
              <a:cxnLst/>
              <a:rect l="l" t="t" r="r" b="b"/>
              <a:pathLst>
                <a:path w="513" h="512" extrusionOk="0">
                  <a:moveTo>
                    <a:pt x="513" y="1"/>
                  </a:moveTo>
                  <a:lnTo>
                    <a:pt x="26" y="52"/>
                  </a:lnTo>
                  <a:lnTo>
                    <a:pt x="0" y="410"/>
                  </a:lnTo>
                  <a:lnTo>
                    <a:pt x="513" y="512"/>
                  </a:lnTo>
                  <a:lnTo>
                    <a:pt x="51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389" name="Google Shape;1389;p63"/>
          <p:cNvGrpSpPr/>
          <p:nvPr/>
        </p:nvGrpSpPr>
        <p:grpSpPr>
          <a:xfrm>
            <a:off x="7763398" y="2999856"/>
            <a:ext cx="317844" cy="1130228"/>
            <a:chOff x="2573509" y="2301898"/>
            <a:chExt cx="494930" cy="1759932"/>
          </a:xfrm>
        </p:grpSpPr>
        <p:sp>
          <p:nvSpPr>
            <p:cNvPr id="1390" name="Google Shape;1390;p63"/>
            <p:cNvSpPr/>
            <p:nvPr/>
          </p:nvSpPr>
          <p:spPr>
            <a:xfrm>
              <a:off x="2573509" y="2439456"/>
              <a:ext cx="257798" cy="1622374"/>
            </a:xfrm>
            <a:custGeom>
              <a:avLst/>
              <a:gdLst/>
              <a:ahLst/>
              <a:cxnLst/>
              <a:rect l="l" t="t" r="r" b="b"/>
              <a:pathLst>
                <a:path w="1921" h="12089" extrusionOk="0">
                  <a:moveTo>
                    <a:pt x="1921" y="1"/>
                  </a:moveTo>
                  <a:lnTo>
                    <a:pt x="154" y="129"/>
                  </a:lnTo>
                  <a:lnTo>
                    <a:pt x="0" y="12089"/>
                  </a:lnTo>
                  <a:lnTo>
                    <a:pt x="1921" y="12089"/>
                  </a:lnTo>
                  <a:lnTo>
                    <a:pt x="192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91" name="Google Shape;1391;p63"/>
            <p:cNvSpPr/>
            <p:nvPr/>
          </p:nvSpPr>
          <p:spPr>
            <a:xfrm>
              <a:off x="2648930" y="2807170"/>
              <a:ext cx="113802" cy="962500"/>
            </a:xfrm>
            <a:custGeom>
              <a:avLst/>
              <a:gdLst/>
              <a:ahLst/>
              <a:cxnLst/>
              <a:rect l="l" t="t" r="r" b="b"/>
              <a:pathLst>
                <a:path w="848" h="7172" extrusionOk="0">
                  <a:moveTo>
                    <a:pt x="424" y="1"/>
                  </a:moveTo>
                  <a:cubicBezTo>
                    <a:pt x="191" y="1"/>
                    <a:pt x="1" y="1811"/>
                    <a:pt x="1" y="3791"/>
                  </a:cubicBezTo>
                  <a:cubicBezTo>
                    <a:pt x="1" y="6326"/>
                    <a:pt x="156" y="7171"/>
                    <a:pt x="424" y="7171"/>
                  </a:cubicBezTo>
                  <a:cubicBezTo>
                    <a:pt x="718" y="7171"/>
                    <a:pt x="848" y="5566"/>
                    <a:pt x="848" y="3586"/>
                  </a:cubicBezTo>
                  <a:cubicBezTo>
                    <a:pt x="848" y="1998"/>
                    <a:pt x="657" y="1"/>
                    <a:pt x="4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92" name="Google Shape;1392;p63"/>
            <p:cNvSpPr/>
            <p:nvPr/>
          </p:nvSpPr>
          <p:spPr>
            <a:xfrm>
              <a:off x="2639133" y="2569900"/>
              <a:ext cx="116754" cy="134337"/>
            </a:xfrm>
            <a:custGeom>
              <a:avLst/>
              <a:gdLst/>
              <a:ahLst/>
              <a:cxnLst/>
              <a:rect l="l" t="t" r="r" b="b"/>
              <a:pathLst>
                <a:path w="870" h="1001" extrusionOk="0">
                  <a:moveTo>
                    <a:pt x="0" y="0"/>
                  </a:moveTo>
                  <a:lnTo>
                    <a:pt x="50" y="1000"/>
                  </a:lnTo>
                  <a:lnTo>
                    <a:pt x="435" y="539"/>
                  </a:lnTo>
                  <a:lnTo>
                    <a:pt x="844" y="948"/>
                  </a:lnTo>
                  <a:lnTo>
                    <a:pt x="869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93" name="Google Shape;1393;p63"/>
            <p:cNvSpPr/>
            <p:nvPr/>
          </p:nvSpPr>
          <p:spPr>
            <a:xfrm>
              <a:off x="2614843" y="3845227"/>
              <a:ext cx="178754" cy="161714"/>
            </a:xfrm>
            <a:custGeom>
              <a:avLst/>
              <a:gdLst/>
              <a:ahLst/>
              <a:cxnLst/>
              <a:rect l="l" t="t" r="r" b="b"/>
              <a:pathLst>
                <a:path w="1332" h="1205" extrusionOk="0">
                  <a:moveTo>
                    <a:pt x="1204" y="0"/>
                  </a:moveTo>
                  <a:lnTo>
                    <a:pt x="665" y="692"/>
                  </a:lnTo>
                  <a:lnTo>
                    <a:pt x="231" y="205"/>
                  </a:lnTo>
                  <a:lnTo>
                    <a:pt x="1" y="1205"/>
                  </a:lnTo>
                  <a:lnTo>
                    <a:pt x="1332" y="1205"/>
                  </a:lnTo>
                  <a:lnTo>
                    <a:pt x="120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94" name="Google Shape;1394;p63"/>
            <p:cNvSpPr/>
            <p:nvPr/>
          </p:nvSpPr>
          <p:spPr>
            <a:xfrm>
              <a:off x="2793463" y="2301898"/>
              <a:ext cx="274976" cy="1759932"/>
            </a:xfrm>
            <a:custGeom>
              <a:avLst/>
              <a:gdLst/>
              <a:ahLst/>
              <a:cxnLst/>
              <a:rect l="l" t="t" r="r" b="b"/>
              <a:pathLst>
                <a:path w="2049" h="13114" extrusionOk="0">
                  <a:moveTo>
                    <a:pt x="1614" y="0"/>
                  </a:moveTo>
                  <a:lnTo>
                    <a:pt x="1" y="103"/>
                  </a:lnTo>
                  <a:lnTo>
                    <a:pt x="282" y="13114"/>
                  </a:lnTo>
                  <a:lnTo>
                    <a:pt x="2049" y="1311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95" name="Google Shape;1395;p63"/>
            <p:cNvSpPr/>
            <p:nvPr/>
          </p:nvSpPr>
          <p:spPr>
            <a:xfrm>
              <a:off x="2855463" y="2466967"/>
              <a:ext cx="120377" cy="244114"/>
            </a:xfrm>
            <a:custGeom>
              <a:avLst/>
              <a:gdLst/>
              <a:ahLst/>
              <a:cxnLst/>
              <a:rect l="l" t="t" r="r" b="b"/>
              <a:pathLst>
                <a:path w="897" h="1819" extrusionOk="0">
                  <a:moveTo>
                    <a:pt x="435" y="0"/>
                  </a:moveTo>
                  <a:lnTo>
                    <a:pt x="0" y="922"/>
                  </a:lnTo>
                  <a:lnTo>
                    <a:pt x="564" y="1819"/>
                  </a:lnTo>
                  <a:lnTo>
                    <a:pt x="897" y="999"/>
                  </a:lnTo>
                  <a:lnTo>
                    <a:pt x="43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96" name="Google Shape;1396;p63"/>
            <p:cNvSpPr/>
            <p:nvPr/>
          </p:nvSpPr>
          <p:spPr>
            <a:xfrm>
              <a:off x="2875996" y="3662980"/>
              <a:ext cx="137823" cy="251093"/>
            </a:xfrm>
            <a:custGeom>
              <a:avLst/>
              <a:gdLst/>
              <a:ahLst/>
              <a:cxnLst/>
              <a:rect l="l" t="t" r="r" b="b"/>
              <a:pathLst>
                <a:path w="1027" h="1871" extrusionOk="0">
                  <a:moveTo>
                    <a:pt x="462" y="0"/>
                  </a:moveTo>
                  <a:lnTo>
                    <a:pt x="1" y="1256"/>
                  </a:lnTo>
                  <a:lnTo>
                    <a:pt x="616" y="1871"/>
                  </a:lnTo>
                  <a:lnTo>
                    <a:pt x="1026" y="1282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97" name="Google Shape;1397;p63"/>
            <p:cNvSpPr/>
            <p:nvPr/>
          </p:nvSpPr>
          <p:spPr>
            <a:xfrm>
              <a:off x="2900018" y="2779793"/>
              <a:ext cx="68979" cy="811254"/>
            </a:xfrm>
            <a:custGeom>
              <a:avLst/>
              <a:gdLst/>
              <a:ahLst/>
              <a:cxnLst/>
              <a:rect l="l" t="t" r="r" b="b"/>
              <a:pathLst>
                <a:path w="514" h="6045" extrusionOk="0">
                  <a:moveTo>
                    <a:pt x="359" y="0"/>
                  </a:moveTo>
                  <a:lnTo>
                    <a:pt x="1" y="52"/>
                  </a:lnTo>
                  <a:lnTo>
                    <a:pt x="52" y="6044"/>
                  </a:lnTo>
                  <a:lnTo>
                    <a:pt x="513" y="6044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398" name="Google Shape;1398;p63"/>
          <p:cNvSpPr/>
          <p:nvPr/>
        </p:nvSpPr>
        <p:spPr>
          <a:xfrm rot="5399707">
            <a:off x="7631725" y="1342929"/>
            <a:ext cx="733237" cy="912927"/>
          </a:xfrm>
          <a:custGeom>
            <a:avLst/>
            <a:gdLst/>
            <a:ahLst/>
            <a:cxnLst/>
            <a:rect l="l" t="t" r="r" b="b"/>
            <a:pathLst>
              <a:path w="24957" h="32134" extrusionOk="0">
                <a:moveTo>
                  <a:pt x="21809" y="1"/>
                </a:moveTo>
                <a:cubicBezTo>
                  <a:pt x="21721" y="1"/>
                  <a:pt x="21632" y="12"/>
                  <a:pt x="21543" y="36"/>
                </a:cubicBezTo>
                <a:cubicBezTo>
                  <a:pt x="15263" y="1892"/>
                  <a:pt x="9778" y="5786"/>
                  <a:pt x="5950" y="11089"/>
                </a:cubicBezTo>
                <a:cubicBezTo>
                  <a:pt x="1840" y="16823"/>
                  <a:pt x="1" y="24097"/>
                  <a:pt x="763" y="31107"/>
                </a:cubicBezTo>
                <a:cubicBezTo>
                  <a:pt x="835" y="31695"/>
                  <a:pt x="1229" y="32134"/>
                  <a:pt x="1796" y="32134"/>
                </a:cubicBezTo>
                <a:cubicBezTo>
                  <a:pt x="1884" y="32134"/>
                  <a:pt x="1976" y="32123"/>
                  <a:pt x="2072" y="32101"/>
                </a:cubicBezTo>
                <a:cubicBezTo>
                  <a:pt x="4773" y="31471"/>
                  <a:pt x="7458" y="31007"/>
                  <a:pt x="10192" y="30543"/>
                </a:cubicBezTo>
                <a:cubicBezTo>
                  <a:pt x="10540" y="30494"/>
                  <a:pt x="10904" y="30394"/>
                  <a:pt x="11219" y="30212"/>
                </a:cubicBezTo>
                <a:cubicBezTo>
                  <a:pt x="11667" y="29930"/>
                  <a:pt x="11865" y="29085"/>
                  <a:pt x="11832" y="28571"/>
                </a:cubicBezTo>
                <a:cubicBezTo>
                  <a:pt x="11219" y="20452"/>
                  <a:pt x="16340" y="13011"/>
                  <a:pt x="24145" y="10691"/>
                </a:cubicBezTo>
                <a:cubicBezTo>
                  <a:pt x="24526" y="10575"/>
                  <a:pt x="24957" y="10145"/>
                  <a:pt x="24907" y="9697"/>
                </a:cubicBezTo>
                <a:cubicBezTo>
                  <a:pt x="24509" y="6648"/>
                  <a:pt x="23813" y="3649"/>
                  <a:pt x="22819" y="765"/>
                </a:cubicBezTo>
                <a:cubicBezTo>
                  <a:pt x="22680" y="307"/>
                  <a:pt x="22262" y="1"/>
                  <a:pt x="21809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7EFD43-0985-C44B-81DE-F4EA9F667B30}"/>
              </a:ext>
            </a:extLst>
          </p:cNvPr>
          <p:cNvSpPr txBox="1"/>
          <p:nvPr/>
        </p:nvSpPr>
        <p:spPr>
          <a:xfrm>
            <a:off x="8697569" y="5031479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/>
              <a:t>06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51"/>
          <p:cNvSpPr/>
          <p:nvPr/>
        </p:nvSpPr>
        <p:spPr>
          <a:xfrm rot="129728">
            <a:off x="845660" y="904111"/>
            <a:ext cx="7658354" cy="3056871"/>
          </a:xfrm>
          <a:custGeom>
            <a:avLst/>
            <a:gdLst/>
            <a:ahLst/>
            <a:cxnLst/>
            <a:rect l="l" t="t" r="r" b="b"/>
            <a:pathLst>
              <a:path w="24940" h="8540" extrusionOk="0">
                <a:moveTo>
                  <a:pt x="21687" y="0"/>
                </a:moveTo>
                <a:cubicBezTo>
                  <a:pt x="21506" y="0"/>
                  <a:pt x="21341" y="2"/>
                  <a:pt x="21211" y="5"/>
                </a:cubicBezTo>
                <a:lnTo>
                  <a:pt x="17533" y="55"/>
                </a:lnTo>
                <a:cubicBezTo>
                  <a:pt x="12793" y="138"/>
                  <a:pt x="8004" y="5"/>
                  <a:pt x="3282" y="353"/>
                </a:cubicBezTo>
                <a:cubicBezTo>
                  <a:pt x="2470" y="403"/>
                  <a:pt x="1426" y="353"/>
                  <a:pt x="779" y="933"/>
                </a:cubicBezTo>
                <a:cubicBezTo>
                  <a:pt x="0" y="1646"/>
                  <a:pt x="150" y="3021"/>
                  <a:pt x="166" y="3982"/>
                </a:cubicBezTo>
                <a:cubicBezTo>
                  <a:pt x="183" y="5722"/>
                  <a:pt x="50" y="8141"/>
                  <a:pt x="2287" y="8324"/>
                </a:cubicBezTo>
                <a:cubicBezTo>
                  <a:pt x="4238" y="8482"/>
                  <a:pt x="6211" y="8540"/>
                  <a:pt x="8188" y="8540"/>
                </a:cubicBezTo>
                <a:cubicBezTo>
                  <a:pt x="10982" y="8540"/>
                  <a:pt x="13783" y="8424"/>
                  <a:pt x="16538" y="8307"/>
                </a:cubicBezTo>
                <a:cubicBezTo>
                  <a:pt x="17897" y="8257"/>
                  <a:pt x="19256" y="8175"/>
                  <a:pt x="20615" y="8092"/>
                </a:cubicBezTo>
                <a:cubicBezTo>
                  <a:pt x="21626" y="8025"/>
                  <a:pt x="23067" y="8191"/>
                  <a:pt x="23979" y="7694"/>
                </a:cubicBezTo>
                <a:cubicBezTo>
                  <a:pt x="24923" y="7164"/>
                  <a:pt x="24774" y="5937"/>
                  <a:pt x="24807" y="5009"/>
                </a:cubicBezTo>
                <a:cubicBezTo>
                  <a:pt x="24840" y="3684"/>
                  <a:pt x="24874" y="2358"/>
                  <a:pt x="24923" y="1032"/>
                </a:cubicBezTo>
                <a:cubicBezTo>
                  <a:pt x="24940" y="88"/>
                  <a:pt x="23399" y="22"/>
                  <a:pt x="23399" y="22"/>
                </a:cubicBezTo>
                <a:cubicBezTo>
                  <a:pt x="23399" y="22"/>
                  <a:pt x="22412" y="0"/>
                  <a:pt x="2168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74" name="Google Shape;774;p51"/>
          <p:cNvSpPr/>
          <p:nvPr/>
        </p:nvSpPr>
        <p:spPr>
          <a:xfrm>
            <a:off x="2124947" y="2874598"/>
            <a:ext cx="4894101" cy="496772"/>
          </a:xfrm>
          <a:custGeom>
            <a:avLst/>
            <a:gdLst/>
            <a:ahLst/>
            <a:cxnLst/>
            <a:rect l="l" t="t" r="r" b="b"/>
            <a:pathLst>
              <a:path w="24940" h="8540" extrusionOk="0">
                <a:moveTo>
                  <a:pt x="21687" y="0"/>
                </a:moveTo>
                <a:cubicBezTo>
                  <a:pt x="21506" y="0"/>
                  <a:pt x="21341" y="2"/>
                  <a:pt x="21211" y="5"/>
                </a:cubicBezTo>
                <a:lnTo>
                  <a:pt x="17533" y="55"/>
                </a:lnTo>
                <a:cubicBezTo>
                  <a:pt x="12793" y="138"/>
                  <a:pt x="8004" y="5"/>
                  <a:pt x="3282" y="353"/>
                </a:cubicBezTo>
                <a:cubicBezTo>
                  <a:pt x="2470" y="403"/>
                  <a:pt x="1426" y="353"/>
                  <a:pt x="779" y="933"/>
                </a:cubicBezTo>
                <a:cubicBezTo>
                  <a:pt x="0" y="1646"/>
                  <a:pt x="150" y="3021"/>
                  <a:pt x="166" y="3982"/>
                </a:cubicBezTo>
                <a:cubicBezTo>
                  <a:pt x="183" y="5722"/>
                  <a:pt x="50" y="8141"/>
                  <a:pt x="2287" y="8324"/>
                </a:cubicBezTo>
                <a:cubicBezTo>
                  <a:pt x="4238" y="8482"/>
                  <a:pt x="6211" y="8540"/>
                  <a:pt x="8188" y="8540"/>
                </a:cubicBezTo>
                <a:cubicBezTo>
                  <a:pt x="10982" y="8540"/>
                  <a:pt x="13783" y="8424"/>
                  <a:pt x="16538" y="8307"/>
                </a:cubicBezTo>
                <a:cubicBezTo>
                  <a:pt x="17897" y="8257"/>
                  <a:pt x="19256" y="8175"/>
                  <a:pt x="20615" y="8092"/>
                </a:cubicBezTo>
                <a:cubicBezTo>
                  <a:pt x="21626" y="8025"/>
                  <a:pt x="23067" y="8191"/>
                  <a:pt x="23979" y="7694"/>
                </a:cubicBezTo>
                <a:cubicBezTo>
                  <a:pt x="24923" y="7164"/>
                  <a:pt x="24774" y="5937"/>
                  <a:pt x="24807" y="5009"/>
                </a:cubicBezTo>
                <a:cubicBezTo>
                  <a:pt x="24840" y="3684"/>
                  <a:pt x="24874" y="2358"/>
                  <a:pt x="24923" y="1032"/>
                </a:cubicBezTo>
                <a:cubicBezTo>
                  <a:pt x="24940" y="88"/>
                  <a:pt x="23399" y="22"/>
                  <a:pt x="23399" y="22"/>
                </a:cubicBezTo>
                <a:cubicBezTo>
                  <a:pt x="23399" y="22"/>
                  <a:pt x="22412" y="0"/>
                  <a:pt x="2168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75" name="Google Shape;775;p51"/>
          <p:cNvSpPr txBox="1">
            <a:spLocks noGrp="1"/>
          </p:cNvSpPr>
          <p:nvPr>
            <p:ph type="title"/>
          </p:nvPr>
        </p:nvSpPr>
        <p:spPr>
          <a:xfrm>
            <a:off x="1773812" y="982783"/>
            <a:ext cx="6224604" cy="151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/>
              <a:t>THANK YOU FOR YOUR ATTENTION</a:t>
            </a:r>
            <a:endParaRPr sz="4000" dirty="0"/>
          </a:p>
        </p:txBody>
      </p:sp>
      <p:sp>
        <p:nvSpPr>
          <p:cNvPr id="776" name="Google Shape;776;p51"/>
          <p:cNvSpPr txBox="1">
            <a:spLocks noGrp="1"/>
          </p:cNvSpPr>
          <p:nvPr>
            <p:ph type="subTitle" idx="1"/>
          </p:nvPr>
        </p:nvSpPr>
        <p:spPr>
          <a:xfrm>
            <a:off x="2300398" y="2914398"/>
            <a:ext cx="4543200" cy="39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 err="1"/>
              <a:t>Any</a:t>
            </a:r>
            <a:r>
              <a:rPr lang="pt-BR" dirty="0"/>
              <a:t> questionas</a:t>
            </a:r>
            <a:endParaRPr dirty="0"/>
          </a:p>
        </p:txBody>
      </p:sp>
      <p:grpSp>
        <p:nvGrpSpPr>
          <p:cNvPr id="777" name="Google Shape;777;p51"/>
          <p:cNvGrpSpPr/>
          <p:nvPr/>
        </p:nvGrpSpPr>
        <p:grpSpPr>
          <a:xfrm rot="-878347">
            <a:off x="657049" y="582649"/>
            <a:ext cx="1299617" cy="1498616"/>
            <a:chOff x="6136200" y="2543150"/>
            <a:chExt cx="284325" cy="327875"/>
          </a:xfrm>
        </p:grpSpPr>
        <p:sp>
          <p:nvSpPr>
            <p:cNvPr id="778" name="Google Shape;778;p51"/>
            <p:cNvSpPr/>
            <p:nvPr/>
          </p:nvSpPr>
          <p:spPr>
            <a:xfrm>
              <a:off x="6164375" y="2547625"/>
              <a:ext cx="62125" cy="323400"/>
            </a:xfrm>
            <a:custGeom>
              <a:avLst/>
              <a:gdLst/>
              <a:ahLst/>
              <a:cxnLst/>
              <a:rect l="l" t="t" r="r" b="b"/>
              <a:pathLst>
                <a:path w="2485" h="12936" extrusionOk="0">
                  <a:moveTo>
                    <a:pt x="641" y="1"/>
                  </a:moveTo>
                  <a:lnTo>
                    <a:pt x="0" y="12935"/>
                  </a:lnTo>
                  <a:lnTo>
                    <a:pt x="1026" y="12935"/>
                  </a:lnTo>
                  <a:lnTo>
                    <a:pt x="2485" y="6302"/>
                  </a:lnTo>
                  <a:lnTo>
                    <a:pt x="151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79" name="Google Shape;779;p51"/>
            <p:cNvSpPr/>
            <p:nvPr/>
          </p:nvSpPr>
          <p:spPr>
            <a:xfrm>
              <a:off x="6190000" y="2543150"/>
              <a:ext cx="230525" cy="327875"/>
            </a:xfrm>
            <a:custGeom>
              <a:avLst/>
              <a:gdLst/>
              <a:ahLst/>
              <a:cxnLst/>
              <a:rect l="l" t="t" r="r" b="b"/>
              <a:pathLst>
                <a:path w="9221" h="13115" extrusionOk="0">
                  <a:moveTo>
                    <a:pt x="8887" y="1"/>
                  </a:moveTo>
                  <a:lnTo>
                    <a:pt x="487" y="180"/>
                  </a:lnTo>
                  <a:lnTo>
                    <a:pt x="1" y="13114"/>
                  </a:lnTo>
                  <a:lnTo>
                    <a:pt x="9221" y="13114"/>
                  </a:lnTo>
                  <a:lnTo>
                    <a:pt x="88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0" name="Google Shape;780;p51"/>
            <p:cNvSpPr/>
            <p:nvPr/>
          </p:nvSpPr>
          <p:spPr>
            <a:xfrm>
              <a:off x="6350050" y="2829975"/>
              <a:ext cx="55100" cy="25675"/>
            </a:xfrm>
            <a:custGeom>
              <a:avLst/>
              <a:gdLst/>
              <a:ahLst/>
              <a:cxnLst/>
              <a:rect l="l" t="t" r="r" b="b"/>
              <a:pathLst>
                <a:path w="2204" h="1027" extrusionOk="0">
                  <a:moveTo>
                    <a:pt x="2153" y="1"/>
                  </a:moveTo>
                  <a:lnTo>
                    <a:pt x="52" y="52"/>
                  </a:lnTo>
                  <a:lnTo>
                    <a:pt x="1" y="1026"/>
                  </a:lnTo>
                  <a:lnTo>
                    <a:pt x="1" y="1026"/>
                  </a:lnTo>
                  <a:lnTo>
                    <a:pt x="2204" y="974"/>
                  </a:lnTo>
                  <a:lnTo>
                    <a:pt x="215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1" name="Google Shape;781;p51"/>
            <p:cNvSpPr/>
            <p:nvPr/>
          </p:nvSpPr>
          <p:spPr>
            <a:xfrm>
              <a:off x="6356475" y="2835775"/>
              <a:ext cx="6425" cy="15375"/>
            </a:xfrm>
            <a:custGeom>
              <a:avLst/>
              <a:gdLst/>
              <a:ahLst/>
              <a:cxnLst/>
              <a:rect l="l" t="t" r="r" b="b"/>
              <a:pathLst>
                <a:path w="257" h="615" extrusionOk="0">
                  <a:moveTo>
                    <a:pt x="52" y="0"/>
                  </a:moveTo>
                  <a:lnTo>
                    <a:pt x="1" y="614"/>
                  </a:lnTo>
                  <a:lnTo>
                    <a:pt x="256" y="614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2" name="Google Shape;782;p51"/>
            <p:cNvSpPr/>
            <p:nvPr/>
          </p:nvSpPr>
          <p:spPr>
            <a:xfrm>
              <a:off x="6364800" y="2835775"/>
              <a:ext cx="3850" cy="15375"/>
            </a:xfrm>
            <a:custGeom>
              <a:avLst/>
              <a:gdLst/>
              <a:ahLst/>
              <a:cxnLst/>
              <a:rect l="l" t="t" r="r" b="b"/>
              <a:pathLst>
                <a:path w="154" h="615" extrusionOk="0">
                  <a:moveTo>
                    <a:pt x="0" y="0"/>
                  </a:moveTo>
                  <a:lnTo>
                    <a:pt x="0" y="614"/>
                  </a:lnTo>
                  <a:lnTo>
                    <a:pt x="154" y="614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3" name="Google Shape;783;p51"/>
            <p:cNvSpPr/>
            <p:nvPr/>
          </p:nvSpPr>
          <p:spPr>
            <a:xfrm>
              <a:off x="6371175" y="2835775"/>
              <a:ext cx="5825" cy="14725"/>
            </a:xfrm>
            <a:custGeom>
              <a:avLst/>
              <a:gdLst/>
              <a:ahLst/>
              <a:cxnLst/>
              <a:rect l="l" t="t" r="r" b="b"/>
              <a:pathLst>
                <a:path w="233" h="589" extrusionOk="0">
                  <a:moveTo>
                    <a:pt x="1" y="0"/>
                  </a:moveTo>
                  <a:lnTo>
                    <a:pt x="1" y="588"/>
                  </a:lnTo>
                  <a:lnTo>
                    <a:pt x="232" y="588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4" name="Google Shape;784;p51"/>
            <p:cNvSpPr/>
            <p:nvPr/>
          </p:nvSpPr>
          <p:spPr>
            <a:xfrm>
              <a:off x="6377575" y="2835775"/>
              <a:ext cx="3225" cy="14725"/>
            </a:xfrm>
            <a:custGeom>
              <a:avLst/>
              <a:gdLst/>
              <a:ahLst/>
              <a:cxnLst/>
              <a:rect l="l" t="t" r="r" b="b"/>
              <a:pathLst>
                <a:path w="129" h="589" extrusionOk="0">
                  <a:moveTo>
                    <a:pt x="1" y="0"/>
                  </a:moveTo>
                  <a:lnTo>
                    <a:pt x="52" y="588"/>
                  </a:lnTo>
                  <a:lnTo>
                    <a:pt x="128" y="58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5" name="Google Shape;785;p51"/>
            <p:cNvSpPr/>
            <p:nvPr/>
          </p:nvSpPr>
          <p:spPr>
            <a:xfrm>
              <a:off x="6385275" y="2835775"/>
              <a:ext cx="2600" cy="14075"/>
            </a:xfrm>
            <a:custGeom>
              <a:avLst/>
              <a:gdLst/>
              <a:ahLst/>
              <a:cxnLst/>
              <a:rect l="l" t="t" r="r" b="b"/>
              <a:pathLst>
                <a:path w="104" h="563" extrusionOk="0">
                  <a:moveTo>
                    <a:pt x="1" y="0"/>
                  </a:moveTo>
                  <a:lnTo>
                    <a:pt x="26" y="563"/>
                  </a:lnTo>
                  <a:lnTo>
                    <a:pt x="103" y="563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6" name="Google Shape;786;p51"/>
            <p:cNvSpPr/>
            <p:nvPr/>
          </p:nvSpPr>
          <p:spPr>
            <a:xfrm>
              <a:off x="6389125" y="2835775"/>
              <a:ext cx="6400" cy="14075"/>
            </a:xfrm>
            <a:custGeom>
              <a:avLst/>
              <a:gdLst/>
              <a:ahLst/>
              <a:cxnLst/>
              <a:rect l="l" t="t" r="r" b="b"/>
              <a:pathLst>
                <a:path w="256" h="563" extrusionOk="0">
                  <a:moveTo>
                    <a:pt x="0" y="0"/>
                  </a:moveTo>
                  <a:lnTo>
                    <a:pt x="0" y="563"/>
                  </a:lnTo>
                  <a:lnTo>
                    <a:pt x="256" y="563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7" name="Google Shape;787;p51"/>
            <p:cNvSpPr/>
            <p:nvPr/>
          </p:nvSpPr>
          <p:spPr>
            <a:xfrm>
              <a:off x="6136200" y="2807575"/>
              <a:ext cx="184450" cy="35900"/>
            </a:xfrm>
            <a:custGeom>
              <a:avLst/>
              <a:gdLst/>
              <a:ahLst/>
              <a:cxnLst/>
              <a:rect l="l" t="t" r="r" b="b"/>
              <a:pathLst>
                <a:path w="7378" h="1436" extrusionOk="0">
                  <a:moveTo>
                    <a:pt x="78" y="1"/>
                  </a:moveTo>
                  <a:lnTo>
                    <a:pt x="1" y="181"/>
                  </a:lnTo>
                  <a:lnTo>
                    <a:pt x="7120" y="1435"/>
                  </a:lnTo>
                  <a:lnTo>
                    <a:pt x="7352" y="1435"/>
                  </a:lnTo>
                  <a:lnTo>
                    <a:pt x="7377" y="999"/>
                  </a:lnTo>
                  <a:lnTo>
                    <a:pt x="7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8" name="Google Shape;788;p51"/>
            <p:cNvSpPr/>
            <p:nvPr/>
          </p:nvSpPr>
          <p:spPr>
            <a:xfrm>
              <a:off x="6146425" y="2587350"/>
              <a:ext cx="169100" cy="39725"/>
            </a:xfrm>
            <a:custGeom>
              <a:avLst/>
              <a:gdLst/>
              <a:ahLst/>
              <a:cxnLst/>
              <a:rect l="l" t="t" r="r" b="b"/>
              <a:pathLst>
                <a:path w="6764" h="1589" extrusionOk="0">
                  <a:moveTo>
                    <a:pt x="6430" y="0"/>
                  </a:moveTo>
                  <a:lnTo>
                    <a:pt x="1" y="1433"/>
                  </a:lnTo>
                  <a:lnTo>
                    <a:pt x="1" y="1588"/>
                  </a:lnTo>
                  <a:lnTo>
                    <a:pt x="6764" y="358"/>
                  </a:lnTo>
                  <a:lnTo>
                    <a:pt x="676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9" name="Google Shape;789;p51"/>
            <p:cNvSpPr/>
            <p:nvPr/>
          </p:nvSpPr>
          <p:spPr>
            <a:xfrm>
              <a:off x="6312275" y="2616125"/>
              <a:ext cx="26300" cy="74325"/>
            </a:xfrm>
            <a:custGeom>
              <a:avLst/>
              <a:gdLst/>
              <a:ahLst/>
              <a:cxnLst/>
              <a:rect l="l" t="t" r="r" b="b"/>
              <a:pathLst>
                <a:path w="1052" h="2973" extrusionOk="0">
                  <a:moveTo>
                    <a:pt x="0" y="1"/>
                  </a:moveTo>
                  <a:lnTo>
                    <a:pt x="78" y="2973"/>
                  </a:lnTo>
                  <a:cubicBezTo>
                    <a:pt x="78" y="2973"/>
                    <a:pt x="1051" y="2536"/>
                    <a:pt x="1051" y="1742"/>
                  </a:cubicBezTo>
                  <a:cubicBezTo>
                    <a:pt x="1051" y="539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0" name="Google Shape;790;p51"/>
            <p:cNvSpPr/>
            <p:nvPr/>
          </p:nvSpPr>
          <p:spPr>
            <a:xfrm>
              <a:off x="6311625" y="2694900"/>
              <a:ext cx="9025" cy="43550"/>
            </a:xfrm>
            <a:custGeom>
              <a:avLst/>
              <a:gdLst/>
              <a:ahLst/>
              <a:cxnLst/>
              <a:rect l="l" t="t" r="r" b="b"/>
              <a:pathLst>
                <a:path w="361" h="1742" extrusionOk="0">
                  <a:moveTo>
                    <a:pt x="1" y="1"/>
                  </a:moveTo>
                  <a:lnTo>
                    <a:pt x="1" y="1742"/>
                  </a:lnTo>
                  <a:lnTo>
                    <a:pt x="360" y="1742"/>
                  </a:lnTo>
                  <a:lnTo>
                    <a:pt x="23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1" name="Google Shape;791;p51"/>
            <p:cNvSpPr/>
            <p:nvPr/>
          </p:nvSpPr>
          <p:spPr>
            <a:xfrm>
              <a:off x="6315500" y="2740350"/>
              <a:ext cx="23075" cy="71750"/>
            </a:xfrm>
            <a:custGeom>
              <a:avLst/>
              <a:gdLst/>
              <a:ahLst/>
              <a:cxnLst/>
              <a:rect l="l" t="t" r="r" b="b"/>
              <a:pathLst>
                <a:path w="923" h="2870" extrusionOk="0">
                  <a:moveTo>
                    <a:pt x="1" y="1"/>
                  </a:moveTo>
                  <a:lnTo>
                    <a:pt x="1" y="2870"/>
                  </a:lnTo>
                  <a:cubicBezTo>
                    <a:pt x="1" y="2870"/>
                    <a:pt x="922" y="2280"/>
                    <a:pt x="922" y="1231"/>
                  </a:cubicBezTo>
                  <a:cubicBezTo>
                    <a:pt x="922" y="64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2" name="Google Shape;792;p51"/>
            <p:cNvSpPr/>
            <p:nvPr/>
          </p:nvSpPr>
          <p:spPr>
            <a:xfrm>
              <a:off x="6309075" y="2593100"/>
              <a:ext cx="11575" cy="19225"/>
            </a:xfrm>
            <a:custGeom>
              <a:avLst/>
              <a:gdLst/>
              <a:ahLst/>
              <a:cxnLst/>
              <a:rect l="l" t="t" r="r" b="b"/>
              <a:pathLst>
                <a:path w="463" h="769" extrusionOk="0">
                  <a:moveTo>
                    <a:pt x="1" y="0"/>
                  </a:moveTo>
                  <a:lnTo>
                    <a:pt x="103" y="769"/>
                  </a:lnTo>
                  <a:lnTo>
                    <a:pt x="360" y="769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3" name="Google Shape;793;p51"/>
            <p:cNvSpPr/>
            <p:nvPr/>
          </p:nvSpPr>
          <p:spPr>
            <a:xfrm>
              <a:off x="6305250" y="2606550"/>
              <a:ext cx="20500" cy="94775"/>
            </a:xfrm>
            <a:custGeom>
              <a:avLst/>
              <a:gdLst/>
              <a:ahLst/>
              <a:cxnLst/>
              <a:rect l="l" t="t" r="r" b="b"/>
              <a:pathLst>
                <a:path w="820" h="3791" extrusionOk="0">
                  <a:moveTo>
                    <a:pt x="77" y="0"/>
                  </a:moveTo>
                  <a:lnTo>
                    <a:pt x="154" y="1870"/>
                  </a:lnTo>
                  <a:lnTo>
                    <a:pt x="0" y="3790"/>
                  </a:lnTo>
                  <a:lnTo>
                    <a:pt x="820" y="3509"/>
                  </a:lnTo>
                  <a:lnTo>
                    <a:pt x="717" y="12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4" name="Google Shape;794;p51"/>
            <p:cNvSpPr/>
            <p:nvPr/>
          </p:nvSpPr>
          <p:spPr>
            <a:xfrm>
              <a:off x="6311625" y="2816550"/>
              <a:ext cx="15400" cy="18600"/>
            </a:xfrm>
            <a:custGeom>
              <a:avLst/>
              <a:gdLst/>
              <a:ahLst/>
              <a:cxnLst/>
              <a:rect l="l" t="t" r="r" b="b"/>
              <a:pathLst>
                <a:path w="616" h="744" extrusionOk="0">
                  <a:moveTo>
                    <a:pt x="411" y="1"/>
                  </a:moveTo>
                  <a:lnTo>
                    <a:pt x="52" y="27"/>
                  </a:lnTo>
                  <a:lnTo>
                    <a:pt x="1" y="744"/>
                  </a:lnTo>
                  <a:lnTo>
                    <a:pt x="616" y="693"/>
                  </a:lnTo>
                  <a:lnTo>
                    <a:pt x="41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5" name="Google Shape;795;p51"/>
            <p:cNvSpPr/>
            <p:nvPr/>
          </p:nvSpPr>
          <p:spPr>
            <a:xfrm>
              <a:off x="6306525" y="2730125"/>
              <a:ext cx="21775" cy="94775"/>
            </a:xfrm>
            <a:custGeom>
              <a:avLst/>
              <a:gdLst/>
              <a:ahLst/>
              <a:cxnLst/>
              <a:rect l="l" t="t" r="r" b="b"/>
              <a:pathLst>
                <a:path w="871" h="3791" extrusionOk="0">
                  <a:moveTo>
                    <a:pt x="0" y="1"/>
                  </a:moveTo>
                  <a:lnTo>
                    <a:pt x="128" y="1844"/>
                  </a:lnTo>
                  <a:lnTo>
                    <a:pt x="0" y="3790"/>
                  </a:lnTo>
                  <a:lnTo>
                    <a:pt x="871" y="3509"/>
                  </a:lnTo>
                  <a:lnTo>
                    <a:pt x="718" y="12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6" name="Google Shape;796;p51"/>
            <p:cNvSpPr/>
            <p:nvPr/>
          </p:nvSpPr>
          <p:spPr>
            <a:xfrm>
              <a:off x="6185525" y="2667350"/>
              <a:ext cx="94125" cy="97350"/>
            </a:xfrm>
            <a:custGeom>
              <a:avLst/>
              <a:gdLst/>
              <a:ahLst/>
              <a:cxnLst/>
              <a:rect l="l" t="t" r="r" b="b"/>
              <a:pathLst>
                <a:path w="3765" h="3894" extrusionOk="0">
                  <a:moveTo>
                    <a:pt x="3354" y="0"/>
                  </a:moveTo>
                  <a:lnTo>
                    <a:pt x="205" y="104"/>
                  </a:lnTo>
                  <a:lnTo>
                    <a:pt x="1" y="3894"/>
                  </a:lnTo>
                  <a:lnTo>
                    <a:pt x="1" y="3894"/>
                  </a:lnTo>
                  <a:lnTo>
                    <a:pt x="3765" y="3766"/>
                  </a:lnTo>
                  <a:lnTo>
                    <a:pt x="335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7" name="Google Shape;797;p51"/>
            <p:cNvSpPr/>
            <p:nvPr/>
          </p:nvSpPr>
          <p:spPr>
            <a:xfrm>
              <a:off x="6200225" y="2677600"/>
              <a:ext cx="64725" cy="10250"/>
            </a:xfrm>
            <a:custGeom>
              <a:avLst/>
              <a:gdLst/>
              <a:ahLst/>
              <a:cxnLst/>
              <a:rect l="l" t="t" r="r" b="b"/>
              <a:pathLst>
                <a:path w="2589" h="410" extrusionOk="0">
                  <a:moveTo>
                    <a:pt x="1896" y="1"/>
                  </a:moveTo>
                  <a:lnTo>
                    <a:pt x="1076" y="282"/>
                  </a:lnTo>
                  <a:lnTo>
                    <a:pt x="359" y="77"/>
                  </a:lnTo>
                  <a:lnTo>
                    <a:pt x="1" y="282"/>
                  </a:lnTo>
                  <a:lnTo>
                    <a:pt x="2" y="410"/>
                  </a:lnTo>
                  <a:lnTo>
                    <a:pt x="360" y="205"/>
                  </a:lnTo>
                  <a:lnTo>
                    <a:pt x="1129" y="410"/>
                  </a:lnTo>
                  <a:lnTo>
                    <a:pt x="1923" y="154"/>
                  </a:lnTo>
                  <a:lnTo>
                    <a:pt x="2487" y="282"/>
                  </a:lnTo>
                  <a:lnTo>
                    <a:pt x="2589" y="154"/>
                  </a:lnTo>
                  <a:lnTo>
                    <a:pt x="189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8" name="Google Shape;798;p51"/>
            <p:cNvSpPr/>
            <p:nvPr/>
          </p:nvSpPr>
          <p:spPr>
            <a:xfrm>
              <a:off x="6199600" y="2691700"/>
              <a:ext cx="58925" cy="10250"/>
            </a:xfrm>
            <a:custGeom>
              <a:avLst/>
              <a:gdLst/>
              <a:ahLst/>
              <a:cxnLst/>
              <a:rect l="l" t="t" r="r" b="b"/>
              <a:pathLst>
                <a:path w="2357" h="410" extrusionOk="0">
                  <a:moveTo>
                    <a:pt x="1895" y="1"/>
                  </a:moveTo>
                  <a:lnTo>
                    <a:pt x="948" y="256"/>
                  </a:lnTo>
                  <a:lnTo>
                    <a:pt x="384" y="77"/>
                  </a:lnTo>
                  <a:lnTo>
                    <a:pt x="0" y="256"/>
                  </a:lnTo>
                  <a:lnTo>
                    <a:pt x="77" y="384"/>
                  </a:lnTo>
                  <a:lnTo>
                    <a:pt x="411" y="204"/>
                  </a:lnTo>
                  <a:lnTo>
                    <a:pt x="948" y="410"/>
                  </a:lnTo>
                  <a:lnTo>
                    <a:pt x="1922" y="127"/>
                  </a:lnTo>
                  <a:lnTo>
                    <a:pt x="2306" y="231"/>
                  </a:lnTo>
                  <a:lnTo>
                    <a:pt x="2357" y="103"/>
                  </a:lnTo>
                  <a:lnTo>
                    <a:pt x="189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9" name="Google Shape;799;p51"/>
            <p:cNvSpPr/>
            <p:nvPr/>
          </p:nvSpPr>
          <p:spPr>
            <a:xfrm>
              <a:off x="6200225" y="2718575"/>
              <a:ext cx="62775" cy="12225"/>
            </a:xfrm>
            <a:custGeom>
              <a:avLst/>
              <a:gdLst/>
              <a:ahLst/>
              <a:cxnLst/>
              <a:rect l="l" t="t" r="r" b="b"/>
              <a:pathLst>
                <a:path w="2511" h="489" extrusionOk="0">
                  <a:moveTo>
                    <a:pt x="2460" y="1"/>
                  </a:moveTo>
                  <a:lnTo>
                    <a:pt x="1819" y="27"/>
                  </a:lnTo>
                  <a:lnTo>
                    <a:pt x="1153" y="308"/>
                  </a:lnTo>
                  <a:lnTo>
                    <a:pt x="437" y="129"/>
                  </a:lnTo>
                  <a:lnTo>
                    <a:pt x="1" y="360"/>
                  </a:lnTo>
                  <a:lnTo>
                    <a:pt x="103" y="488"/>
                  </a:lnTo>
                  <a:lnTo>
                    <a:pt x="462" y="257"/>
                  </a:lnTo>
                  <a:lnTo>
                    <a:pt x="1178" y="488"/>
                  </a:lnTo>
                  <a:lnTo>
                    <a:pt x="1870" y="129"/>
                  </a:lnTo>
                  <a:lnTo>
                    <a:pt x="2511" y="154"/>
                  </a:lnTo>
                  <a:lnTo>
                    <a:pt x="246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0" name="Google Shape;800;p51"/>
            <p:cNvSpPr/>
            <p:nvPr/>
          </p:nvSpPr>
          <p:spPr>
            <a:xfrm>
              <a:off x="6238650" y="2735875"/>
              <a:ext cx="32025" cy="7700"/>
            </a:xfrm>
            <a:custGeom>
              <a:avLst/>
              <a:gdLst/>
              <a:ahLst/>
              <a:cxnLst/>
              <a:rect l="l" t="t" r="r" b="b"/>
              <a:pathLst>
                <a:path w="1281" h="308" extrusionOk="0">
                  <a:moveTo>
                    <a:pt x="435" y="1"/>
                  </a:moveTo>
                  <a:lnTo>
                    <a:pt x="1" y="256"/>
                  </a:lnTo>
                  <a:lnTo>
                    <a:pt x="103" y="308"/>
                  </a:lnTo>
                  <a:lnTo>
                    <a:pt x="461" y="103"/>
                  </a:lnTo>
                  <a:lnTo>
                    <a:pt x="846" y="231"/>
                  </a:lnTo>
                  <a:lnTo>
                    <a:pt x="1281" y="180"/>
                  </a:lnTo>
                  <a:lnTo>
                    <a:pt x="1255" y="52"/>
                  </a:lnTo>
                  <a:lnTo>
                    <a:pt x="846" y="129"/>
                  </a:lnTo>
                  <a:lnTo>
                    <a:pt x="4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801" name="Google Shape;801;p51"/>
          <p:cNvGrpSpPr/>
          <p:nvPr/>
        </p:nvGrpSpPr>
        <p:grpSpPr>
          <a:xfrm rot="-5055502">
            <a:off x="6285176" y="2538764"/>
            <a:ext cx="237933" cy="2836520"/>
            <a:chOff x="6429450" y="2617425"/>
            <a:chExt cx="14125" cy="215150"/>
          </a:xfrm>
        </p:grpSpPr>
        <p:sp>
          <p:nvSpPr>
            <p:cNvPr id="802" name="Google Shape;802;p51"/>
            <p:cNvSpPr/>
            <p:nvPr/>
          </p:nvSpPr>
          <p:spPr>
            <a:xfrm>
              <a:off x="6429450" y="2640450"/>
              <a:ext cx="14125" cy="192125"/>
            </a:xfrm>
            <a:custGeom>
              <a:avLst/>
              <a:gdLst/>
              <a:ahLst/>
              <a:cxnLst/>
              <a:rect l="l" t="t" r="r" b="b"/>
              <a:pathLst>
                <a:path w="565" h="7685" extrusionOk="0">
                  <a:moveTo>
                    <a:pt x="1" y="1"/>
                  </a:moveTo>
                  <a:lnTo>
                    <a:pt x="1" y="7684"/>
                  </a:lnTo>
                  <a:lnTo>
                    <a:pt x="565" y="7684"/>
                  </a:lnTo>
                  <a:lnTo>
                    <a:pt x="5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3" name="Google Shape;803;p51"/>
            <p:cNvSpPr/>
            <p:nvPr/>
          </p:nvSpPr>
          <p:spPr>
            <a:xfrm>
              <a:off x="6429450" y="2625750"/>
              <a:ext cx="12850" cy="16650"/>
            </a:xfrm>
            <a:custGeom>
              <a:avLst/>
              <a:gdLst/>
              <a:ahLst/>
              <a:cxnLst/>
              <a:rect l="l" t="t" r="r" b="b"/>
              <a:pathLst>
                <a:path w="514" h="666" extrusionOk="0">
                  <a:moveTo>
                    <a:pt x="411" y="1"/>
                  </a:moveTo>
                  <a:lnTo>
                    <a:pt x="154" y="52"/>
                  </a:lnTo>
                  <a:lnTo>
                    <a:pt x="1" y="589"/>
                  </a:lnTo>
                  <a:lnTo>
                    <a:pt x="52" y="666"/>
                  </a:lnTo>
                  <a:lnTo>
                    <a:pt x="141" y="666"/>
                  </a:lnTo>
                  <a:lnTo>
                    <a:pt x="180" y="589"/>
                  </a:lnTo>
                  <a:lnTo>
                    <a:pt x="308" y="589"/>
                  </a:lnTo>
                  <a:lnTo>
                    <a:pt x="333" y="666"/>
                  </a:lnTo>
                  <a:lnTo>
                    <a:pt x="411" y="666"/>
                  </a:lnTo>
                  <a:lnTo>
                    <a:pt x="514" y="589"/>
                  </a:lnTo>
                  <a:lnTo>
                    <a:pt x="41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4" name="Google Shape;804;p51"/>
            <p:cNvSpPr/>
            <p:nvPr/>
          </p:nvSpPr>
          <p:spPr>
            <a:xfrm>
              <a:off x="6433300" y="2617425"/>
              <a:ext cx="6400" cy="10275"/>
            </a:xfrm>
            <a:custGeom>
              <a:avLst/>
              <a:gdLst/>
              <a:ahLst/>
              <a:cxnLst/>
              <a:rect l="l" t="t" r="r" b="b"/>
              <a:pathLst>
                <a:path w="256" h="411" extrusionOk="0">
                  <a:moveTo>
                    <a:pt x="78" y="0"/>
                  </a:moveTo>
                  <a:lnTo>
                    <a:pt x="0" y="385"/>
                  </a:lnTo>
                  <a:lnTo>
                    <a:pt x="128" y="411"/>
                  </a:lnTo>
                  <a:lnTo>
                    <a:pt x="256" y="334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5" name="Google Shape;805;p51"/>
            <p:cNvSpPr/>
            <p:nvPr/>
          </p:nvSpPr>
          <p:spPr>
            <a:xfrm>
              <a:off x="6433925" y="2790325"/>
              <a:ext cx="5175" cy="30725"/>
            </a:xfrm>
            <a:custGeom>
              <a:avLst/>
              <a:gdLst/>
              <a:ahLst/>
              <a:cxnLst/>
              <a:rect l="l" t="t" r="r" b="b"/>
              <a:pathLst>
                <a:path w="207" h="1229" extrusionOk="0">
                  <a:moveTo>
                    <a:pt x="1" y="0"/>
                  </a:moveTo>
                  <a:lnTo>
                    <a:pt x="1" y="1229"/>
                  </a:lnTo>
                  <a:lnTo>
                    <a:pt x="207" y="1229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6" name="Google Shape;806;p51"/>
            <p:cNvSpPr/>
            <p:nvPr/>
          </p:nvSpPr>
          <p:spPr>
            <a:xfrm>
              <a:off x="6433925" y="2779425"/>
              <a:ext cx="3875" cy="5125"/>
            </a:xfrm>
            <a:custGeom>
              <a:avLst/>
              <a:gdLst/>
              <a:ahLst/>
              <a:cxnLst/>
              <a:rect l="l" t="t" r="r" b="b"/>
              <a:pathLst>
                <a:path w="155" h="205" extrusionOk="0">
                  <a:moveTo>
                    <a:pt x="1" y="0"/>
                  </a:moveTo>
                  <a:lnTo>
                    <a:pt x="1" y="205"/>
                  </a:lnTo>
                  <a:lnTo>
                    <a:pt x="154" y="205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807" name="Google Shape;807;p51"/>
          <p:cNvSpPr/>
          <p:nvPr/>
        </p:nvSpPr>
        <p:spPr>
          <a:xfrm flipH="1">
            <a:off x="7737520" y="-156132"/>
            <a:ext cx="1923222" cy="1699293"/>
          </a:xfrm>
          <a:custGeom>
            <a:avLst/>
            <a:gdLst/>
            <a:ahLst/>
            <a:cxnLst/>
            <a:rect l="l" t="t" r="r" b="b"/>
            <a:pathLst>
              <a:path w="51454" h="45463" extrusionOk="0">
                <a:moveTo>
                  <a:pt x="18743" y="1"/>
                </a:moveTo>
                <a:cubicBezTo>
                  <a:pt x="17752" y="1"/>
                  <a:pt x="16763" y="15"/>
                  <a:pt x="15776" y="39"/>
                </a:cubicBezTo>
                <a:cubicBezTo>
                  <a:pt x="10805" y="155"/>
                  <a:pt x="5850" y="619"/>
                  <a:pt x="929" y="1414"/>
                </a:cubicBezTo>
                <a:cubicBezTo>
                  <a:pt x="1" y="1563"/>
                  <a:pt x="17" y="2590"/>
                  <a:pt x="547" y="3121"/>
                </a:cubicBezTo>
                <a:cubicBezTo>
                  <a:pt x="929" y="7595"/>
                  <a:pt x="1243" y="12069"/>
                  <a:pt x="1475" y="16543"/>
                </a:cubicBezTo>
                <a:cubicBezTo>
                  <a:pt x="1520" y="17196"/>
                  <a:pt x="1989" y="17570"/>
                  <a:pt x="2574" y="17570"/>
                </a:cubicBezTo>
                <a:cubicBezTo>
                  <a:pt x="2643" y="17570"/>
                  <a:pt x="2713" y="17564"/>
                  <a:pt x="2784" y="17554"/>
                </a:cubicBezTo>
                <a:cubicBezTo>
                  <a:pt x="7275" y="16858"/>
                  <a:pt x="11783" y="16228"/>
                  <a:pt x="16323" y="16112"/>
                </a:cubicBezTo>
                <a:cubicBezTo>
                  <a:pt x="17030" y="16095"/>
                  <a:pt x="17756" y="16079"/>
                  <a:pt x="18492" y="16079"/>
                </a:cubicBezTo>
                <a:cubicBezTo>
                  <a:pt x="21898" y="16079"/>
                  <a:pt x="25505" y="16413"/>
                  <a:pt x="28271" y="18416"/>
                </a:cubicBezTo>
                <a:cubicBezTo>
                  <a:pt x="29779" y="19526"/>
                  <a:pt x="30939" y="21166"/>
                  <a:pt x="31104" y="23056"/>
                </a:cubicBezTo>
                <a:cubicBezTo>
                  <a:pt x="31303" y="25110"/>
                  <a:pt x="30226" y="26734"/>
                  <a:pt x="28619" y="27894"/>
                </a:cubicBezTo>
                <a:cubicBezTo>
                  <a:pt x="25553" y="30131"/>
                  <a:pt x="21642" y="30744"/>
                  <a:pt x="17947" y="30844"/>
                </a:cubicBezTo>
                <a:cubicBezTo>
                  <a:pt x="17430" y="30858"/>
                  <a:pt x="16913" y="30864"/>
                  <a:pt x="16396" y="30864"/>
                </a:cubicBezTo>
                <a:cubicBezTo>
                  <a:pt x="14199" y="30864"/>
                  <a:pt x="12007" y="30761"/>
                  <a:pt x="9819" y="30761"/>
                </a:cubicBezTo>
                <a:cubicBezTo>
                  <a:pt x="7660" y="30761"/>
                  <a:pt x="5504" y="30861"/>
                  <a:pt x="3348" y="31258"/>
                </a:cubicBezTo>
                <a:cubicBezTo>
                  <a:pt x="2900" y="31341"/>
                  <a:pt x="2602" y="31822"/>
                  <a:pt x="2602" y="32252"/>
                </a:cubicBezTo>
                <a:lnTo>
                  <a:pt x="2254" y="43189"/>
                </a:lnTo>
                <a:cubicBezTo>
                  <a:pt x="2224" y="43860"/>
                  <a:pt x="2731" y="44196"/>
                  <a:pt x="3244" y="44196"/>
                </a:cubicBezTo>
                <a:cubicBezTo>
                  <a:pt x="3301" y="44196"/>
                  <a:pt x="3358" y="44192"/>
                  <a:pt x="3414" y="44183"/>
                </a:cubicBezTo>
                <a:cubicBezTo>
                  <a:pt x="3464" y="44200"/>
                  <a:pt x="3497" y="44200"/>
                  <a:pt x="3547" y="44217"/>
                </a:cubicBezTo>
                <a:cubicBezTo>
                  <a:pt x="8278" y="44933"/>
                  <a:pt x="13084" y="45462"/>
                  <a:pt x="17880" y="45462"/>
                </a:cubicBezTo>
                <a:cubicBezTo>
                  <a:pt x="21297" y="45462"/>
                  <a:pt x="24710" y="45193"/>
                  <a:pt x="28088" y="44531"/>
                </a:cubicBezTo>
                <a:cubicBezTo>
                  <a:pt x="35512" y="43057"/>
                  <a:pt x="42588" y="39610"/>
                  <a:pt x="46830" y="33114"/>
                </a:cubicBezTo>
                <a:cubicBezTo>
                  <a:pt x="50807" y="27033"/>
                  <a:pt x="51453" y="19161"/>
                  <a:pt x="48189" y="12632"/>
                </a:cubicBezTo>
                <a:cubicBezTo>
                  <a:pt x="44759" y="5772"/>
                  <a:pt x="37401" y="2143"/>
                  <a:pt x="30160" y="867"/>
                </a:cubicBezTo>
                <a:cubicBezTo>
                  <a:pt x="26397" y="209"/>
                  <a:pt x="22561" y="1"/>
                  <a:pt x="1874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D5FD41-076C-BF4C-8B7A-1784237E49B2}"/>
              </a:ext>
            </a:extLst>
          </p:cNvPr>
          <p:cNvSpPr txBox="1"/>
          <p:nvPr/>
        </p:nvSpPr>
        <p:spPr>
          <a:xfrm>
            <a:off x="8699131" y="4753069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/>
              <a:t>08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razilian Literature Thesis by Slidesgo">
  <a:themeElements>
    <a:clrScheme name="Simple Light">
      <a:dk1>
        <a:srgbClr val="0E1C30"/>
      </a:dk1>
      <a:lt1>
        <a:srgbClr val="FFEAD8"/>
      </a:lt1>
      <a:dk2>
        <a:srgbClr val="FFB088"/>
      </a:dk2>
      <a:lt2>
        <a:srgbClr val="FFB95C"/>
      </a:lt2>
      <a:accent1>
        <a:srgbClr val="DD6326"/>
      </a:accent1>
      <a:accent2>
        <a:srgbClr val="437A67"/>
      </a:accent2>
      <a:accent3>
        <a:srgbClr val="80BE9B"/>
      </a:accent3>
      <a:accent4>
        <a:srgbClr val="FF9C47"/>
      </a:accent4>
      <a:accent5>
        <a:srgbClr val="FFF2E8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110</Words>
  <Application>Microsoft Office PowerPoint</Application>
  <PresentationFormat>On-screen Show (16:9)</PresentationFormat>
  <Paragraphs>35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Crete Round</vt:lpstr>
      <vt:lpstr>Bebas Neue</vt:lpstr>
      <vt:lpstr>Roboto Slab</vt:lpstr>
      <vt:lpstr>Brazilian Literature Thesis by Slidesgo</vt:lpstr>
      <vt:lpstr>Literature Review</vt:lpstr>
      <vt:lpstr>Introduction</vt:lpstr>
      <vt:lpstr>INTRODUCTION</vt:lpstr>
      <vt:lpstr>Definition </vt:lpstr>
      <vt:lpstr>Conclusion</vt:lpstr>
      <vt:lpstr>REFRENCES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Literature Review</dc:title>
  <cp:lastModifiedBy>Maher Fattouh</cp:lastModifiedBy>
  <cp:revision>8</cp:revision>
  <dcterms:modified xsi:type="dcterms:W3CDTF">2022-04-03T09:12:12Z</dcterms:modified>
</cp:coreProperties>
</file>