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1"/>
  </p:notesMasterIdLst>
  <p:sldIdLst>
    <p:sldId id="256" r:id="rId2"/>
    <p:sldId id="257" r:id="rId3"/>
    <p:sldId id="258" r:id="rId4"/>
    <p:sldId id="259" r:id="rId5"/>
    <p:sldId id="260" r:id="rId6"/>
    <p:sldId id="261" r:id="rId7"/>
    <p:sldId id="262" r:id="rId8"/>
    <p:sldId id="263" r:id="rId9"/>
    <p:sldId id="264" r:id="rId10"/>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3E231A"/>
        </a:solidFill>
        <a:effectLst/>
        <a:uFillTx/>
        <a:latin typeface="+mn-lt"/>
        <a:ea typeface="+mn-ea"/>
        <a:cs typeface="+mn-cs"/>
        <a:sym typeface="Papyrus"/>
      </a:defRPr>
    </a:lvl1pPr>
    <a:lvl2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3E231A"/>
        </a:solidFill>
        <a:effectLst/>
        <a:uFillTx/>
        <a:latin typeface="+mn-lt"/>
        <a:ea typeface="+mn-ea"/>
        <a:cs typeface="+mn-cs"/>
        <a:sym typeface="Papyrus"/>
      </a:defRPr>
    </a:lvl2pPr>
    <a:lvl3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3E231A"/>
        </a:solidFill>
        <a:effectLst/>
        <a:uFillTx/>
        <a:latin typeface="+mn-lt"/>
        <a:ea typeface="+mn-ea"/>
        <a:cs typeface="+mn-cs"/>
        <a:sym typeface="Papyrus"/>
      </a:defRPr>
    </a:lvl3pPr>
    <a:lvl4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3E231A"/>
        </a:solidFill>
        <a:effectLst/>
        <a:uFillTx/>
        <a:latin typeface="+mn-lt"/>
        <a:ea typeface="+mn-ea"/>
        <a:cs typeface="+mn-cs"/>
        <a:sym typeface="Papyrus"/>
      </a:defRPr>
    </a:lvl4pPr>
    <a:lvl5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3E231A"/>
        </a:solidFill>
        <a:effectLst/>
        <a:uFillTx/>
        <a:latin typeface="+mn-lt"/>
        <a:ea typeface="+mn-ea"/>
        <a:cs typeface="+mn-cs"/>
        <a:sym typeface="Papyrus"/>
      </a:defRPr>
    </a:lvl5pPr>
    <a:lvl6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3E231A"/>
        </a:solidFill>
        <a:effectLst/>
        <a:uFillTx/>
        <a:latin typeface="+mn-lt"/>
        <a:ea typeface="+mn-ea"/>
        <a:cs typeface="+mn-cs"/>
        <a:sym typeface="Papyrus"/>
      </a:defRPr>
    </a:lvl6pPr>
    <a:lvl7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3E231A"/>
        </a:solidFill>
        <a:effectLst/>
        <a:uFillTx/>
        <a:latin typeface="+mn-lt"/>
        <a:ea typeface="+mn-ea"/>
        <a:cs typeface="+mn-cs"/>
        <a:sym typeface="Papyrus"/>
      </a:defRPr>
    </a:lvl7pPr>
    <a:lvl8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3E231A"/>
        </a:solidFill>
        <a:effectLst/>
        <a:uFillTx/>
        <a:latin typeface="+mn-lt"/>
        <a:ea typeface="+mn-ea"/>
        <a:cs typeface="+mn-cs"/>
        <a:sym typeface="Papyrus"/>
      </a:defRPr>
    </a:lvl8pPr>
    <a:lvl9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3E231A"/>
        </a:solidFill>
        <a:effectLst/>
        <a:uFillTx/>
        <a:latin typeface="+mn-lt"/>
        <a:ea typeface="+mn-ea"/>
        <a:cs typeface="+mn-cs"/>
        <a:sym typeface="Papyru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3E231A"/>
        </a:fontRef>
        <a:srgbClr val="3E231A"/>
      </a:tcTxStyle>
      <a:tcStyle>
        <a:tcBdr>
          <a:left>
            <a:ln w="12700" cap="flat">
              <a:solidFill>
                <a:srgbClr val="3E231A"/>
              </a:solidFill>
              <a:prstDash val="solid"/>
              <a:miter lim="400000"/>
            </a:ln>
          </a:left>
          <a:right>
            <a:ln w="12700" cap="flat">
              <a:solidFill>
                <a:srgbClr val="3E231A"/>
              </a:solidFill>
              <a:prstDash val="solid"/>
              <a:miter lim="400000"/>
            </a:ln>
          </a:right>
          <a:top>
            <a:ln w="12700" cap="flat">
              <a:solidFill>
                <a:srgbClr val="3E231A"/>
              </a:solidFill>
              <a:prstDash val="solid"/>
              <a:miter lim="400000"/>
            </a:ln>
          </a:top>
          <a:bottom>
            <a:ln w="12700" cap="flat">
              <a:solidFill>
                <a:srgbClr val="3E231A"/>
              </a:solidFill>
              <a:prstDash val="solid"/>
              <a:miter lim="400000"/>
            </a:ln>
          </a:bottom>
          <a:insideH>
            <a:ln w="12700" cap="flat">
              <a:solidFill>
                <a:srgbClr val="3E231A"/>
              </a:solidFill>
              <a:prstDash val="solid"/>
              <a:miter lim="400000"/>
            </a:ln>
          </a:insideH>
          <a:insideV>
            <a:ln w="12700" cap="flat">
              <a:solidFill>
                <a:srgbClr val="3E231A"/>
              </a:solidFill>
              <a:prstDash val="solid"/>
              <a:miter lim="400000"/>
            </a:ln>
          </a:insideV>
        </a:tcBdr>
        <a:fill>
          <a:noFill/>
        </a:fill>
      </a:tcStyle>
    </a:wholeTbl>
    <a:band2H>
      <a:tcTxStyle/>
      <a:tcStyle>
        <a:tcBdr/>
        <a:fill>
          <a:solidFill>
            <a:srgbClr val="FFEBD2">
              <a:alpha val="48000"/>
            </a:srgbClr>
          </a:solidFill>
        </a:fill>
      </a:tcStyle>
    </a:band2H>
    <a:firstCol>
      <a:tcTxStyle b="off" i="off">
        <a:fontRef idx="minor">
          <a:srgbClr val="3E231A"/>
        </a:fontRef>
        <a:srgbClr val="3E231A"/>
      </a:tcTxStyle>
      <a:tcStyle>
        <a:tcBdr>
          <a:left>
            <a:ln w="12700" cap="flat">
              <a:solidFill>
                <a:srgbClr val="3E231A"/>
              </a:solidFill>
              <a:prstDash val="solid"/>
              <a:miter lim="400000"/>
            </a:ln>
          </a:left>
          <a:right>
            <a:ln w="12700" cap="flat">
              <a:solidFill>
                <a:srgbClr val="3E231A"/>
              </a:solidFill>
              <a:prstDash val="solid"/>
              <a:miter lim="400000"/>
            </a:ln>
          </a:right>
          <a:top>
            <a:ln w="12700" cap="flat">
              <a:solidFill>
                <a:srgbClr val="3E231A"/>
              </a:solidFill>
              <a:prstDash val="solid"/>
              <a:miter lim="400000"/>
            </a:ln>
          </a:top>
          <a:bottom>
            <a:ln w="12700" cap="flat">
              <a:solidFill>
                <a:srgbClr val="3E231A"/>
              </a:solidFill>
              <a:prstDash val="solid"/>
              <a:miter lim="400000"/>
            </a:ln>
          </a:bottom>
          <a:insideH>
            <a:ln w="12700" cap="flat">
              <a:solidFill>
                <a:srgbClr val="3E231A"/>
              </a:solidFill>
              <a:prstDash val="solid"/>
              <a:miter lim="400000"/>
            </a:ln>
          </a:insideH>
          <a:insideV>
            <a:ln w="12700" cap="flat">
              <a:solidFill>
                <a:srgbClr val="3E231A"/>
              </a:solidFill>
              <a:prstDash val="solid"/>
              <a:miter lim="400000"/>
            </a:ln>
          </a:insideV>
        </a:tcBdr>
        <a:fill>
          <a:solidFill>
            <a:srgbClr val="D6A96F">
              <a:alpha val="48000"/>
            </a:srgbClr>
          </a:solidFill>
        </a:fill>
      </a:tcStyle>
    </a:firstCol>
    <a:lastRow>
      <a:tcTxStyle b="off" i="off">
        <a:fontRef idx="minor">
          <a:srgbClr val="3E231A"/>
        </a:fontRef>
        <a:srgbClr val="3E231A"/>
      </a:tcTxStyle>
      <a:tcStyle>
        <a:tcBdr>
          <a:left>
            <a:ln w="12700" cap="flat">
              <a:solidFill>
                <a:srgbClr val="3E231A"/>
              </a:solidFill>
              <a:prstDash val="solid"/>
              <a:miter lim="400000"/>
            </a:ln>
          </a:left>
          <a:right>
            <a:ln w="12700" cap="flat">
              <a:solidFill>
                <a:srgbClr val="3E231A"/>
              </a:solidFill>
              <a:prstDash val="solid"/>
              <a:miter lim="400000"/>
            </a:ln>
          </a:right>
          <a:top>
            <a:ln w="25400" cap="flat">
              <a:solidFill>
                <a:srgbClr val="3E231A"/>
              </a:solidFill>
              <a:prstDash val="solid"/>
              <a:miter lim="400000"/>
            </a:ln>
          </a:top>
          <a:bottom>
            <a:ln w="12700" cap="flat">
              <a:solidFill>
                <a:srgbClr val="3E231A"/>
              </a:solidFill>
              <a:prstDash val="solid"/>
              <a:miter lim="400000"/>
            </a:ln>
          </a:bottom>
          <a:insideH>
            <a:ln w="12700" cap="flat">
              <a:solidFill>
                <a:srgbClr val="3E231A"/>
              </a:solidFill>
              <a:prstDash val="solid"/>
              <a:miter lim="400000"/>
            </a:ln>
          </a:insideH>
          <a:insideV>
            <a:ln w="12700" cap="flat">
              <a:solidFill>
                <a:srgbClr val="3E231A"/>
              </a:solidFill>
              <a:prstDash val="solid"/>
              <a:miter lim="400000"/>
            </a:ln>
          </a:insideV>
        </a:tcBdr>
        <a:fill>
          <a:solidFill>
            <a:srgbClr val="D6A96F">
              <a:alpha val="48000"/>
            </a:srgbClr>
          </a:solidFill>
        </a:fill>
      </a:tcStyle>
    </a:lastRow>
    <a:firstRow>
      <a:tcTxStyle b="off" i="off">
        <a:fontRef idx="minor">
          <a:srgbClr val="3E231A"/>
        </a:fontRef>
        <a:srgbClr val="3E231A"/>
      </a:tcTxStyle>
      <a:tcStyle>
        <a:tcBdr>
          <a:left>
            <a:ln w="12700" cap="flat">
              <a:solidFill>
                <a:srgbClr val="3E231A"/>
              </a:solidFill>
              <a:prstDash val="solid"/>
              <a:miter lim="400000"/>
            </a:ln>
          </a:left>
          <a:right>
            <a:ln w="12700" cap="flat">
              <a:solidFill>
                <a:srgbClr val="3E231A"/>
              </a:solidFill>
              <a:prstDash val="solid"/>
              <a:miter lim="400000"/>
            </a:ln>
          </a:right>
          <a:top>
            <a:ln w="12700" cap="flat">
              <a:solidFill>
                <a:srgbClr val="3E231A"/>
              </a:solidFill>
              <a:prstDash val="solid"/>
              <a:miter lim="400000"/>
            </a:ln>
          </a:top>
          <a:bottom>
            <a:ln w="25400" cap="flat">
              <a:solidFill>
                <a:srgbClr val="3E231A"/>
              </a:solidFill>
              <a:prstDash val="solid"/>
              <a:miter lim="400000"/>
            </a:ln>
          </a:bottom>
          <a:insideH>
            <a:ln w="12700" cap="flat">
              <a:solidFill>
                <a:srgbClr val="3E231A"/>
              </a:solidFill>
              <a:prstDash val="solid"/>
              <a:miter lim="400000"/>
            </a:ln>
          </a:insideH>
          <a:insideV>
            <a:ln w="12700" cap="flat">
              <a:solidFill>
                <a:srgbClr val="3E231A"/>
              </a:solidFill>
              <a:prstDash val="solid"/>
              <a:miter lim="400000"/>
            </a:ln>
          </a:insideV>
        </a:tcBdr>
        <a:fill>
          <a:solidFill>
            <a:srgbClr val="D6A96F">
              <a:alpha val="48000"/>
            </a:srgbClr>
          </a:solidFill>
        </a:fill>
      </a:tcStyle>
    </a:firstRow>
  </a:tblStyle>
  <a:tblStyle styleId="{C7B018BB-80A7-4F77-B60F-C8B233D01FF8}" styleName="">
    <a:tblBg/>
    <a:wholeTbl>
      <a:tcTxStyle b="off" i="off">
        <a:fontRef idx="minor">
          <a:srgbClr val="3E231A"/>
        </a:fontRef>
        <a:srgbClr val="3E231A"/>
      </a:tcTxStyle>
      <a:tcStyle>
        <a:tcBdr>
          <a:left>
            <a:ln w="12700" cap="flat">
              <a:noFill/>
              <a:miter lim="400000"/>
            </a:ln>
          </a:left>
          <a:right>
            <a:ln w="12700" cap="flat">
              <a:noFill/>
              <a:miter lim="400000"/>
            </a:ln>
          </a:right>
          <a:top>
            <a:ln w="12700" cap="flat">
              <a:solidFill>
                <a:srgbClr val="3E231A"/>
              </a:solidFill>
              <a:prstDash val="solid"/>
              <a:miter lim="400000"/>
            </a:ln>
          </a:top>
          <a:bottom>
            <a:ln w="12700" cap="flat">
              <a:solidFill>
                <a:srgbClr val="3E231A"/>
              </a:solidFill>
              <a:prstDash val="solid"/>
              <a:miter lim="400000"/>
            </a:ln>
          </a:bottom>
          <a:insideH>
            <a:ln w="12700" cap="flat">
              <a:solidFill>
                <a:srgbClr val="3E231A"/>
              </a:solidFill>
              <a:prstDash val="solid"/>
              <a:miter lim="400000"/>
            </a:ln>
          </a:insideH>
          <a:insideV>
            <a:ln w="12700" cap="flat">
              <a:noFill/>
              <a:miter lim="400000"/>
            </a:ln>
          </a:insideV>
        </a:tcBdr>
        <a:fill>
          <a:noFill/>
        </a:fill>
      </a:tcStyle>
    </a:wholeTbl>
    <a:band2H>
      <a:tcTxStyle/>
      <a:tcStyle>
        <a:tcBdr/>
        <a:fill>
          <a:solidFill>
            <a:srgbClr val="76654F">
              <a:alpha val="20000"/>
            </a:srgbClr>
          </a:solidFill>
        </a:fill>
      </a:tcStyle>
    </a:band2H>
    <a:firstCol>
      <a:tcTxStyle b="off" i="off">
        <a:fontRef idx="minor">
          <a:srgbClr val="FFFFFF"/>
        </a:fontRef>
        <a:srgbClr val="FFFFFF"/>
      </a:tcTxStyle>
      <a:tcStyle>
        <a:tcBdr>
          <a:left>
            <a:ln w="12700" cap="flat">
              <a:solidFill>
                <a:srgbClr val="3E231A"/>
              </a:solidFill>
              <a:prstDash val="solid"/>
              <a:miter lim="400000"/>
            </a:ln>
          </a:left>
          <a:right>
            <a:ln w="12700" cap="flat">
              <a:solidFill>
                <a:srgbClr val="3E231A"/>
              </a:solidFill>
              <a:prstDash val="solid"/>
              <a:miter lim="400000"/>
            </a:ln>
          </a:right>
          <a:top>
            <a:ln w="12700" cap="flat">
              <a:noFill/>
              <a:miter lim="400000"/>
            </a:ln>
          </a:top>
          <a:bottom>
            <a:ln w="12700" cap="flat">
              <a:noFill/>
              <a:miter lim="400000"/>
            </a:ln>
          </a:bottom>
          <a:insideH>
            <a:ln w="12700" cap="flat">
              <a:noFill/>
              <a:miter lim="400000"/>
            </a:ln>
          </a:insideH>
          <a:insideV>
            <a:ln w="12700" cap="flat">
              <a:solidFill>
                <a:srgbClr val="3E231A"/>
              </a:solidFill>
              <a:prstDash val="solid"/>
              <a:miter lim="400000"/>
            </a:ln>
          </a:insideV>
        </a:tcBdr>
        <a:fill>
          <a:solidFill>
            <a:srgbClr val="9BA7B4">
              <a:alpha val="90000"/>
            </a:srgbClr>
          </a:solidFill>
        </a:fill>
      </a:tcStyle>
    </a:firstCol>
    <a:lastRow>
      <a:tcTxStyle b="off" i="off">
        <a:fontRef idx="minor">
          <a:srgbClr val="FFFFFF"/>
        </a:fontRef>
        <a:srgbClr val="FFFFFF"/>
      </a:tcTxStyle>
      <a:tcStyle>
        <a:tcBdr>
          <a:left>
            <a:ln w="12700" cap="flat">
              <a:noFill/>
              <a:miter lim="400000"/>
            </a:ln>
          </a:left>
          <a:right>
            <a:ln w="12700" cap="flat">
              <a:noFill/>
              <a:miter lim="400000"/>
            </a:ln>
          </a:right>
          <a:top>
            <a:ln w="12700" cap="flat">
              <a:solidFill>
                <a:srgbClr val="3E231A"/>
              </a:solidFill>
              <a:prstDash val="solid"/>
              <a:miter lim="400000"/>
            </a:ln>
          </a:top>
          <a:bottom>
            <a:ln w="12700" cap="flat">
              <a:solidFill>
                <a:srgbClr val="3E231A"/>
              </a:solidFill>
              <a:prstDash val="solid"/>
              <a:miter lim="400000"/>
            </a:ln>
          </a:bottom>
          <a:insideH>
            <a:ln w="12700" cap="flat">
              <a:solidFill>
                <a:srgbClr val="3E231A"/>
              </a:solidFill>
              <a:prstDash val="solid"/>
              <a:miter lim="400000"/>
            </a:ln>
          </a:insideH>
          <a:insideV>
            <a:ln w="12700" cap="flat">
              <a:noFill/>
              <a:miter lim="400000"/>
            </a:ln>
          </a:insideV>
        </a:tcBdr>
        <a:fill>
          <a:solidFill>
            <a:srgbClr val="6F8B9E">
              <a:alpha val="90000"/>
            </a:srgbClr>
          </a:solidFill>
        </a:fill>
      </a:tcStyle>
    </a:lastRow>
    <a:firstRow>
      <a:tcTxStyle b="off" i="off">
        <a:fontRef idx="minor">
          <a:srgbClr val="FFFFFF"/>
        </a:fontRef>
        <a:srgbClr val="FFFFFF"/>
      </a:tcTxStyle>
      <a:tcStyle>
        <a:tcBdr>
          <a:left>
            <a:ln w="12700" cap="flat">
              <a:noFill/>
              <a:miter lim="400000"/>
            </a:ln>
          </a:left>
          <a:right>
            <a:ln w="12700" cap="flat">
              <a:noFill/>
              <a:miter lim="400000"/>
            </a:ln>
          </a:right>
          <a:top>
            <a:ln w="12700" cap="flat">
              <a:solidFill>
                <a:srgbClr val="3E231A"/>
              </a:solidFill>
              <a:prstDash val="solid"/>
              <a:miter lim="400000"/>
            </a:ln>
          </a:top>
          <a:bottom>
            <a:ln w="12700" cap="flat">
              <a:solidFill>
                <a:srgbClr val="3E231A"/>
              </a:solidFill>
              <a:prstDash val="solid"/>
              <a:miter lim="400000"/>
            </a:ln>
          </a:bottom>
          <a:insideH>
            <a:ln w="12700" cap="flat">
              <a:solidFill>
                <a:srgbClr val="3E231A"/>
              </a:solidFill>
              <a:prstDash val="solid"/>
              <a:miter lim="400000"/>
            </a:ln>
          </a:insideH>
          <a:insideV>
            <a:ln w="12700" cap="flat">
              <a:noFill/>
              <a:miter lim="400000"/>
            </a:ln>
          </a:insideV>
        </a:tcBdr>
        <a:fill>
          <a:solidFill>
            <a:srgbClr val="6F8B9E">
              <a:alpha val="90000"/>
            </a:srgbClr>
          </a:solidFill>
        </a:fill>
      </a:tcStyle>
    </a:firstRow>
  </a:tblStyle>
  <a:tblStyle styleId="{EEE7283C-3CF3-47DC-8721-378D4A62B228}" styleName="">
    <a:tblBg/>
    <a:wholeTbl>
      <a:tcTxStyle b="off" i="off">
        <a:fontRef idx="minor">
          <a:srgbClr val="3E231A"/>
        </a:fontRef>
        <a:srgbClr val="3E231A"/>
      </a:tcTxStyle>
      <a:tcStyle>
        <a:tcBdr>
          <a:left>
            <a:ln w="12700" cap="flat">
              <a:noFill/>
              <a:miter lim="400000"/>
            </a:ln>
          </a:left>
          <a:right>
            <a:ln w="12700" cap="flat">
              <a:noFill/>
              <a:miter lim="400000"/>
            </a:ln>
          </a:right>
          <a:top>
            <a:ln w="12700" cap="flat">
              <a:solidFill>
                <a:srgbClr val="3D231A"/>
              </a:solidFill>
              <a:prstDash val="solid"/>
              <a:miter lim="400000"/>
            </a:ln>
          </a:top>
          <a:bottom>
            <a:ln w="12700" cap="flat">
              <a:solidFill>
                <a:srgbClr val="3D231A"/>
              </a:solidFill>
              <a:prstDash val="solid"/>
              <a:miter lim="400000"/>
            </a:ln>
          </a:bottom>
          <a:insideH>
            <a:ln w="12700" cap="flat">
              <a:solidFill>
                <a:srgbClr val="3D231A"/>
              </a:solidFill>
              <a:prstDash val="solid"/>
              <a:miter lim="400000"/>
            </a:ln>
          </a:insideH>
          <a:insideV>
            <a:ln w="12700" cap="flat">
              <a:noFill/>
              <a:miter lim="400000"/>
            </a:ln>
          </a:insideV>
        </a:tcBdr>
        <a:fill>
          <a:noFill/>
        </a:fill>
      </a:tcStyle>
    </a:wholeTbl>
    <a:band2H>
      <a:tcTxStyle/>
      <a:tcStyle>
        <a:tcBdr/>
        <a:fill>
          <a:solidFill>
            <a:srgbClr val="B1A596">
              <a:alpha val="20000"/>
            </a:srgbClr>
          </a:solidFill>
        </a:fill>
      </a:tcStyle>
    </a:band2H>
    <a:firstCol>
      <a:tcTxStyle b="off" i="off">
        <a:fontRef idx="minor">
          <a:srgbClr val="3E231A"/>
        </a:fontRef>
        <a:srgbClr val="3E231A"/>
      </a:tcTxStyle>
      <a:tcStyle>
        <a:tcBdr>
          <a:left>
            <a:ln w="12700" cap="flat">
              <a:solidFill>
                <a:srgbClr val="3D231A"/>
              </a:solidFill>
              <a:prstDash val="solid"/>
              <a:miter lim="400000"/>
            </a:ln>
          </a:left>
          <a:right>
            <a:ln w="12700" cap="flat">
              <a:solidFill>
                <a:srgbClr val="3D231A"/>
              </a:solidFill>
              <a:prstDash val="solid"/>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BCA581">
              <a:alpha val="50000"/>
            </a:srgbClr>
          </a:solidFill>
        </a:fill>
      </a:tcStyle>
    </a:firstCol>
    <a:lastRow>
      <a:tcTxStyle b="off" i="off">
        <a:fontRef idx="minor">
          <a:srgbClr val="3E231A"/>
        </a:fontRef>
        <a:srgbClr val="3E231A"/>
      </a:tcTxStyle>
      <a:tcStyle>
        <a:tcBdr>
          <a:left>
            <a:ln w="12700" cap="flat">
              <a:noFill/>
              <a:miter lim="400000"/>
            </a:ln>
          </a:left>
          <a:right>
            <a:ln w="12700" cap="flat">
              <a:noFill/>
              <a:miter lim="400000"/>
            </a:ln>
          </a:right>
          <a:top>
            <a:ln w="25400" cap="flat">
              <a:solidFill>
                <a:srgbClr val="3D231A"/>
              </a:solidFill>
              <a:prstDash val="solid"/>
              <a:miter lim="400000"/>
            </a:ln>
          </a:top>
          <a:bottom>
            <a:ln w="12700" cap="flat">
              <a:solidFill>
                <a:srgbClr val="3D231A"/>
              </a:solidFill>
              <a:prstDash val="solid"/>
              <a:miter lim="400000"/>
            </a:ln>
          </a:bottom>
          <a:insideH>
            <a:ln w="12700" cap="flat">
              <a:solidFill>
                <a:srgbClr val="3D231A"/>
              </a:solidFill>
              <a:prstDash val="solid"/>
              <a:miter lim="400000"/>
            </a:ln>
          </a:insideH>
          <a:insideV>
            <a:ln w="12700" cap="flat">
              <a:noFill/>
              <a:miter lim="400000"/>
            </a:ln>
          </a:insideV>
        </a:tcBdr>
        <a:fill>
          <a:noFill/>
        </a:fill>
      </a:tcStyle>
    </a:lastRow>
    <a:firstRow>
      <a:tcTxStyle b="off" i="off">
        <a:fontRef idx="minor">
          <a:srgbClr val="FFFFFF"/>
        </a:fontRef>
        <a:srgbClr val="FFFFFF"/>
      </a:tcTxStyle>
      <a:tcStyle>
        <a:tcBdr>
          <a:left>
            <a:ln w="12700" cap="flat">
              <a:noFill/>
              <a:miter lim="400000"/>
            </a:ln>
          </a:left>
          <a:right>
            <a:ln w="12700" cap="flat">
              <a:noFill/>
              <a:miter lim="400000"/>
            </a:ln>
          </a:right>
          <a:top>
            <a:ln w="12700" cap="flat">
              <a:solidFill>
                <a:srgbClr val="3D231A"/>
              </a:solidFill>
              <a:prstDash val="solid"/>
              <a:miter lim="400000"/>
            </a:ln>
          </a:top>
          <a:bottom>
            <a:ln w="12700" cap="flat">
              <a:solidFill>
                <a:srgbClr val="3D231A"/>
              </a:solidFill>
              <a:prstDash val="solid"/>
              <a:miter lim="400000"/>
            </a:ln>
          </a:bottom>
          <a:insideH>
            <a:ln w="12700" cap="flat">
              <a:solidFill>
                <a:srgbClr val="3D231A"/>
              </a:solidFill>
              <a:prstDash val="solid"/>
              <a:miter lim="400000"/>
            </a:ln>
          </a:insideH>
          <a:insideV>
            <a:ln w="12700" cap="flat">
              <a:noFill/>
              <a:miter lim="400000"/>
            </a:ln>
          </a:insideV>
        </a:tcBdr>
        <a:fill>
          <a:solidFill>
            <a:srgbClr val="A56333">
              <a:alpha val="75000"/>
            </a:srgbClr>
          </a:solidFill>
        </a:fill>
      </a:tcStyle>
    </a:firstRow>
  </a:tblStyle>
  <a:tblStyle styleId="{CF821DB8-F4EB-4A41-A1BA-3FCAFE7338EE}" styleName="">
    <a:tblBg/>
    <a:wholeTbl>
      <a:tcTxStyle b="off" i="off">
        <a:fontRef idx="minor">
          <a:srgbClr val="3E231A"/>
        </a:fontRef>
        <a:srgbClr val="3E231A"/>
      </a:tcTxStyle>
      <a:tcStyle>
        <a:tcBdr>
          <a:left>
            <a:ln w="12700" cap="flat">
              <a:noFill/>
              <a:miter lim="400000"/>
            </a:ln>
          </a:left>
          <a:right>
            <a:ln w="12700" cap="flat">
              <a:noFill/>
              <a:miter lim="400000"/>
            </a:ln>
          </a:right>
          <a:top>
            <a:ln w="12700" cap="flat">
              <a:solidFill>
                <a:srgbClr val="3E231A"/>
              </a:solidFill>
              <a:prstDash val="solid"/>
              <a:miter lim="400000"/>
            </a:ln>
          </a:top>
          <a:bottom>
            <a:ln w="12700" cap="flat">
              <a:solidFill>
                <a:srgbClr val="3E231A"/>
              </a:solidFill>
              <a:prstDash val="solid"/>
              <a:miter lim="400000"/>
            </a:ln>
          </a:bottom>
          <a:insideH>
            <a:ln w="12700" cap="flat">
              <a:solidFill>
                <a:srgbClr val="3E231A"/>
              </a:solidFill>
              <a:prstDash val="solid"/>
              <a:miter lim="400000"/>
            </a:ln>
          </a:insideH>
          <a:insideV>
            <a:ln w="12700" cap="flat">
              <a:noFill/>
              <a:miter lim="400000"/>
            </a:ln>
          </a:insideV>
        </a:tcBdr>
        <a:fill>
          <a:solidFill>
            <a:srgbClr val="C19B68">
              <a:alpha val="50000"/>
            </a:srgbClr>
          </a:solidFill>
        </a:fill>
      </a:tcStyle>
    </a:wholeTbl>
    <a:band2H>
      <a:tcTxStyle/>
      <a:tcStyle>
        <a:tcBdr/>
        <a:fill>
          <a:solidFill>
            <a:srgbClr val="C09B6C">
              <a:alpha val="26000"/>
            </a:srgbClr>
          </a:solidFill>
        </a:fill>
      </a:tcStyle>
    </a:band2H>
    <a:firstCol>
      <a:tcTxStyle b="off" i="off">
        <a:fontRef idx="minor">
          <a:srgbClr val="FFFFFF"/>
        </a:fontRef>
        <a:srgbClr val="FFFFFF"/>
      </a:tcTxStyle>
      <a:tcStyle>
        <a:tcBdr>
          <a:left>
            <a:ln w="12700" cap="flat">
              <a:solidFill>
                <a:srgbClr val="3E231A"/>
              </a:solidFill>
              <a:prstDash val="solid"/>
              <a:miter lim="400000"/>
            </a:ln>
          </a:left>
          <a:right>
            <a:ln w="12700" cap="flat">
              <a:solidFill>
                <a:srgbClr val="3E231A"/>
              </a:solidFill>
              <a:prstDash val="solid"/>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845C39">
              <a:alpha val="80000"/>
            </a:srgbClr>
          </a:solidFill>
        </a:fill>
      </a:tcStyle>
    </a:firstCol>
    <a:lastRow>
      <a:tcTxStyle b="off" i="off">
        <a:fontRef idx="minor">
          <a:srgbClr val="FFFFFF"/>
        </a:fontRef>
        <a:srgbClr val="FFFFFF"/>
      </a:tcTxStyle>
      <a:tcStyle>
        <a:tcBdr>
          <a:left>
            <a:ln w="12700" cap="flat">
              <a:noFill/>
              <a:miter lim="400000"/>
            </a:ln>
          </a:left>
          <a:right>
            <a:ln w="12700" cap="flat">
              <a:noFill/>
              <a:miter lim="400000"/>
            </a:ln>
          </a:right>
          <a:top>
            <a:ln w="12700" cap="flat">
              <a:solidFill>
                <a:srgbClr val="3E231A"/>
              </a:solidFill>
              <a:prstDash val="solid"/>
              <a:miter lim="400000"/>
            </a:ln>
          </a:top>
          <a:bottom>
            <a:ln w="12700" cap="flat">
              <a:solidFill>
                <a:srgbClr val="3E231A"/>
              </a:solidFill>
              <a:prstDash val="solid"/>
              <a:miter lim="400000"/>
            </a:ln>
          </a:bottom>
          <a:insideH>
            <a:ln w="12700" cap="flat">
              <a:noFill/>
              <a:miter lim="400000"/>
            </a:ln>
          </a:insideH>
          <a:insideV>
            <a:ln w="12700" cap="flat">
              <a:noFill/>
              <a:miter lim="400000"/>
            </a:ln>
          </a:insideV>
        </a:tcBdr>
        <a:fill>
          <a:solidFill>
            <a:srgbClr val="A77A48">
              <a:alpha val="81000"/>
            </a:srgbClr>
          </a:solidFill>
        </a:fill>
      </a:tcStyle>
    </a:lastRow>
    <a:firstRow>
      <a:tcTxStyle b="off" i="off">
        <a:fontRef idx="minor">
          <a:srgbClr val="FFFFFF"/>
        </a:fontRef>
        <a:srgbClr val="FFFFFF"/>
      </a:tcTxStyle>
      <a:tcStyle>
        <a:tcBdr>
          <a:left>
            <a:ln w="12700" cap="flat">
              <a:noFill/>
              <a:miter lim="400000"/>
            </a:ln>
          </a:left>
          <a:right>
            <a:ln w="12700" cap="flat">
              <a:noFill/>
              <a:miter lim="400000"/>
            </a:ln>
          </a:right>
          <a:top>
            <a:ln w="12700" cap="flat">
              <a:solidFill>
                <a:srgbClr val="3E231A"/>
              </a:solidFill>
              <a:prstDash val="solid"/>
              <a:miter lim="400000"/>
            </a:ln>
          </a:top>
          <a:bottom>
            <a:ln w="12700" cap="flat">
              <a:solidFill>
                <a:srgbClr val="3E231A"/>
              </a:solidFill>
              <a:prstDash val="solid"/>
              <a:miter lim="400000"/>
            </a:ln>
          </a:bottom>
          <a:insideH>
            <a:ln w="12700" cap="flat">
              <a:noFill/>
              <a:miter lim="400000"/>
            </a:ln>
          </a:insideH>
          <a:insideV>
            <a:ln w="12700" cap="flat">
              <a:noFill/>
              <a:miter lim="400000"/>
            </a:ln>
          </a:insideV>
        </a:tcBdr>
        <a:fill>
          <a:solidFill>
            <a:srgbClr val="633E29">
              <a:alpha val="85000"/>
            </a:srgbClr>
          </a:solidFill>
        </a:fill>
      </a:tcStyle>
    </a:firstRow>
  </a:tblStyle>
  <a:tblStyle styleId="{33BA23B1-9221-436E-865A-0063620EA4FD}" styleName="">
    <a:tblBg/>
    <a:wholeTbl>
      <a:tcTxStyle b="off" i="off">
        <a:fontRef idx="minor">
          <a:srgbClr val="3E231A"/>
        </a:fontRef>
        <a:srgbClr val="3E231A"/>
      </a:tcTxStyle>
      <a:tcStyle>
        <a:tcBdr>
          <a:left>
            <a:ln w="12700" cap="flat">
              <a:noFill/>
              <a:miter lim="400000"/>
            </a:ln>
          </a:left>
          <a:right>
            <a:ln w="12700" cap="flat">
              <a:noFill/>
              <a:miter lim="400000"/>
            </a:ln>
          </a:right>
          <a:top>
            <a:ln w="12700" cap="flat">
              <a:solidFill>
                <a:srgbClr val="828D8E"/>
              </a:solidFill>
              <a:prstDash val="solid"/>
              <a:miter lim="400000"/>
            </a:ln>
          </a:top>
          <a:bottom>
            <a:ln w="12700" cap="flat">
              <a:solidFill>
                <a:srgbClr val="828D8E"/>
              </a:solidFill>
              <a:prstDash val="solid"/>
              <a:miter lim="400000"/>
            </a:ln>
          </a:bottom>
          <a:insideH>
            <a:ln w="12700" cap="flat">
              <a:solidFill>
                <a:srgbClr val="828D8E"/>
              </a:solidFill>
              <a:prstDash val="solid"/>
              <a:miter lim="400000"/>
            </a:ln>
          </a:insideH>
          <a:insideV>
            <a:ln w="12700" cap="flat">
              <a:noFill/>
              <a:miter lim="400000"/>
            </a:ln>
          </a:insideV>
        </a:tcBdr>
        <a:fill>
          <a:noFill/>
        </a:fill>
      </a:tcStyle>
    </a:wholeTbl>
    <a:band2H>
      <a:tcTxStyle/>
      <a:tcStyle>
        <a:tcBdr/>
        <a:fill>
          <a:solidFill>
            <a:srgbClr val="76654F">
              <a:alpha val="20000"/>
            </a:srgbClr>
          </a:solidFill>
        </a:fill>
      </a:tcStyle>
    </a:band2H>
    <a:firstCol>
      <a:tcTxStyle b="off" i="off">
        <a:fontRef idx="minor">
          <a:srgbClr val="3E231A"/>
        </a:fontRef>
        <a:srgbClr val="3E231A"/>
      </a:tcTxStyle>
      <a:tcStyle>
        <a:tcBdr>
          <a:left>
            <a:ln w="12700" cap="flat">
              <a:solidFill>
                <a:srgbClr val="828D8E"/>
              </a:solidFill>
              <a:prstDash val="solid"/>
              <a:miter lim="400000"/>
            </a:ln>
          </a:left>
          <a:right>
            <a:ln w="12700" cap="flat">
              <a:solidFill>
                <a:srgbClr val="828D8E"/>
              </a:solidFill>
              <a:prstDash val="solid"/>
              <a:miter lim="400000"/>
            </a:ln>
          </a:right>
          <a:top>
            <a:ln w="12700" cap="flat">
              <a:solidFill>
                <a:srgbClr val="828D8E"/>
              </a:solidFill>
              <a:prstDash val="solid"/>
              <a:miter lim="400000"/>
            </a:ln>
          </a:top>
          <a:bottom>
            <a:ln w="12700" cap="flat">
              <a:solidFill>
                <a:srgbClr val="828D8E"/>
              </a:solidFill>
              <a:prstDash val="solid"/>
              <a:miter lim="400000"/>
            </a:ln>
          </a:bottom>
          <a:insideH>
            <a:ln w="12700" cap="flat">
              <a:solidFill>
                <a:srgbClr val="828D8E"/>
              </a:solidFill>
              <a:prstDash val="solid"/>
              <a:miter lim="400000"/>
            </a:ln>
          </a:insideH>
          <a:insideV>
            <a:ln w="12700" cap="flat">
              <a:noFill/>
              <a:miter lim="400000"/>
            </a:ln>
          </a:insideV>
        </a:tcBdr>
        <a:fill>
          <a:solidFill>
            <a:srgbClr val="E6DFD8">
              <a:alpha val="61000"/>
            </a:srgbClr>
          </a:solidFill>
        </a:fill>
      </a:tcStyle>
    </a:firstCol>
    <a:lastRow>
      <a:tcTxStyle b="off" i="off">
        <a:fontRef idx="minor">
          <a:srgbClr val="3E231A"/>
        </a:fontRef>
        <a:srgbClr val="3E231A"/>
      </a:tcTxStyle>
      <a:tcStyle>
        <a:tcBdr>
          <a:left>
            <a:ln w="12700" cap="flat">
              <a:noFill/>
              <a:miter lim="400000"/>
            </a:ln>
          </a:left>
          <a:right>
            <a:ln w="12700" cap="flat">
              <a:noFill/>
              <a:miter lim="400000"/>
            </a:ln>
          </a:right>
          <a:top>
            <a:ln w="12700" cap="flat">
              <a:solidFill>
                <a:srgbClr val="828D8E"/>
              </a:solidFill>
              <a:prstDash val="solid"/>
              <a:miter lim="400000"/>
            </a:ln>
          </a:top>
          <a:bottom>
            <a:ln w="12700" cap="flat">
              <a:solidFill>
                <a:srgbClr val="828D8E"/>
              </a:solidFill>
              <a:prstDash val="solid"/>
              <a:miter lim="400000"/>
            </a:ln>
          </a:bottom>
          <a:insideH>
            <a:ln w="12700" cap="flat">
              <a:noFill/>
              <a:miter lim="400000"/>
            </a:ln>
          </a:insideH>
          <a:insideV>
            <a:ln w="12700" cap="flat">
              <a:noFill/>
              <a:miter lim="400000"/>
            </a:ln>
          </a:insideV>
        </a:tcBdr>
        <a:fill>
          <a:solidFill>
            <a:srgbClr val="E6DFD8">
              <a:alpha val="61000"/>
            </a:srgbClr>
          </a:solidFill>
        </a:fill>
      </a:tcStyle>
    </a:lastRow>
    <a:firstRow>
      <a:tcTxStyle b="off" i="off">
        <a:fontRef idx="minor">
          <a:srgbClr val="FFFFFF"/>
        </a:fontRef>
        <a:srgbClr val="FFFFFF"/>
      </a:tcTxStyle>
      <a:tcStyle>
        <a:tcBdr>
          <a:left>
            <a:ln w="12700" cap="flat">
              <a:noFill/>
              <a:miter lim="400000"/>
            </a:ln>
          </a:left>
          <a:right>
            <a:ln w="12700" cap="flat">
              <a:noFill/>
              <a:miter lim="400000"/>
            </a:ln>
          </a:right>
          <a:top>
            <a:ln w="12700" cap="flat">
              <a:solidFill>
                <a:srgbClr val="828D8E"/>
              </a:solidFill>
              <a:prstDash val="solid"/>
              <a:miter lim="400000"/>
            </a:ln>
          </a:top>
          <a:bottom>
            <a:ln w="12700" cap="flat">
              <a:solidFill>
                <a:srgbClr val="828D8E"/>
              </a:solidFill>
              <a:prstDash val="solid"/>
              <a:miter lim="400000"/>
            </a:ln>
          </a:bottom>
          <a:insideH>
            <a:ln w="12700" cap="flat">
              <a:noFill/>
              <a:miter lim="400000"/>
            </a:ln>
          </a:insideH>
          <a:insideV>
            <a:ln w="12700" cap="flat">
              <a:noFill/>
              <a:miter lim="400000"/>
            </a:ln>
          </a:insideV>
        </a:tcBdr>
        <a:fill>
          <a:solidFill>
            <a:srgbClr val="5D5E5F"/>
          </a:solidFill>
        </a:fill>
      </a:tcStyle>
    </a:firstRow>
  </a:tblStyle>
  <a:tblStyle styleId="{2708684C-4D16-4618-839F-0558EEFCDFE6}" styleName="">
    <a:tblBg/>
    <a:wholeTbl>
      <a:tcTxStyle b="off" i="off">
        <a:fontRef idx="minor">
          <a:srgbClr val="232323"/>
        </a:fontRef>
        <a:srgbClr val="232323"/>
      </a:tcTxStyle>
      <a:tcStyle>
        <a:tcBdr>
          <a:left>
            <a:ln w="12700" cap="flat">
              <a:solidFill>
                <a:srgbClr val="83867F"/>
              </a:solidFill>
              <a:custDash>
                <a:ds d="200000" sp="200000"/>
              </a:custDash>
              <a:miter lim="400000"/>
            </a:ln>
          </a:left>
          <a:right>
            <a:ln w="12700" cap="flat">
              <a:solidFill>
                <a:srgbClr val="83867F"/>
              </a:solidFill>
              <a:custDash>
                <a:ds d="200000" sp="200000"/>
              </a:custDash>
              <a:miter lim="400000"/>
            </a:ln>
          </a:right>
          <a:top>
            <a:ln w="12700" cap="flat">
              <a:solidFill>
                <a:srgbClr val="83867F"/>
              </a:solidFill>
              <a:custDash>
                <a:ds d="200000" sp="200000"/>
              </a:custDash>
              <a:miter lim="400000"/>
            </a:ln>
          </a:top>
          <a:bottom>
            <a:ln w="12700" cap="flat">
              <a:solidFill>
                <a:srgbClr val="83867F"/>
              </a:solidFill>
              <a:custDash>
                <a:ds d="200000" sp="200000"/>
              </a:custDash>
              <a:miter lim="400000"/>
            </a:ln>
          </a:bottom>
          <a:insideH>
            <a:ln w="12700" cap="flat">
              <a:solidFill>
                <a:srgbClr val="83867F"/>
              </a:solidFill>
              <a:custDash>
                <a:ds d="200000" sp="200000"/>
              </a:custDash>
              <a:miter lim="400000"/>
            </a:ln>
          </a:insideH>
          <a:insideV>
            <a:ln w="12700" cap="flat">
              <a:solidFill>
                <a:srgbClr val="83867F"/>
              </a:solidFill>
              <a:custDash>
                <a:ds d="200000" sp="200000"/>
              </a:custDash>
              <a:miter lim="400000"/>
            </a:ln>
          </a:insideV>
        </a:tcBdr>
        <a:fill>
          <a:noFill/>
        </a:fill>
      </a:tcStyle>
    </a:wholeTbl>
    <a:band2H>
      <a:tcTxStyle/>
      <a:tcStyle>
        <a:tcBdr/>
        <a:fill>
          <a:solidFill>
            <a:srgbClr val="76654F">
              <a:alpha val="20000"/>
            </a:srgbClr>
          </a:solidFill>
        </a:fill>
      </a:tcStyle>
    </a:band2H>
    <a:firstCol>
      <a:tcTxStyle b="off" i="off">
        <a:fontRef idx="minor">
          <a:srgbClr val="232323"/>
        </a:fontRef>
        <a:srgbClr val="232323"/>
      </a:tcTxStyle>
      <a:tcStyle>
        <a:tcBdr>
          <a:left>
            <a:ln w="12700" cap="flat">
              <a:noFill/>
              <a:miter lim="400000"/>
            </a:ln>
          </a:left>
          <a:right>
            <a:ln w="12700" cap="flat">
              <a:solidFill>
                <a:srgbClr val="3E231A"/>
              </a:solidFill>
              <a:prstDash val="solid"/>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noFill/>
        </a:fill>
      </a:tcStyle>
    </a:firstCol>
    <a:lastRow>
      <a:tcTxStyle b="off" i="off">
        <a:fontRef idx="minor">
          <a:srgbClr val="232323"/>
        </a:fontRef>
        <a:srgbClr val="232323"/>
      </a:tcTxStyle>
      <a:tcStyle>
        <a:tcBdr>
          <a:left>
            <a:ln w="12700" cap="flat">
              <a:noFill/>
              <a:miter lim="400000"/>
            </a:ln>
          </a:left>
          <a:right>
            <a:ln w="12700" cap="flat">
              <a:noFill/>
              <a:miter lim="400000"/>
            </a:ln>
          </a:right>
          <a:top>
            <a:ln w="12700" cap="flat">
              <a:solidFill>
                <a:srgbClr val="3E231A"/>
              </a:solidFill>
              <a:prstDash val="solid"/>
              <a:miter lim="400000"/>
            </a:ln>
          </a:top>
          <a:bottom>
            <a:ln w="12700" cap="flat">
              <a:noFill/>
              <a:miter lim="400000"/>
            </a:ln>
          </a:bottom>
          <a:insideH>
            <a:ln w="12700" cap="flat">
              <a:noFill/>
              <a:miter lim="400000"/>
            </a:ln>
          </a:insideH>
          <a:insideV>
            <a:ln w="12700" cap="flat">
              <a:noFill/>
              <a:miter lim="400000"/>
            </a:ln>
          </a:insideV>
        </a:tcBdr>
        <a:fill>
          <a:noFill/>
        </a:fill>
      </a:tcStyle>
    </a:lastRow>
    <a:firstRow>
      <a:tcTxStyle b="off" i="off">
        <a:fontRef idx="minor">
          <a:srgbClr val="232323"/>
        </a:fontRef>
        <a:srgbClr val="232323"/>
      </a:tcTxStyle>
      <a:tcStyle>
        <a:tcBdr>
          <a:left>
            <a:ln w="12700" cap="flat">
              <a:noFill/>
              <a:miter lim="400000"/>
            </a:ln>
          </a:left>
          <a:right>
            <a:ln w="12700" cap="flat">
              <a:noFill/>
              <a:miter lim="400000"/>
            </a:ln>
          </a:right>
          <a:top>
            <a:ln w="12700" cap="flat">
              <a:noFill/>
              <a:miter lim="400000"/>
            </a:ln>
          </a:top>
          <a:bottom>
            <a:ln w="12700" cap="flat">
              <a:solidFill>
                <a:srgbClr val="3E231A"/>
              </a:solidFill>
              <a:prstDash val="solid"/>
              <a:miter lim="400000"/>
            </a:ln>
          </a:bottom>
          <a:insideH>
            <a:ln w="12700" cap="flat">
              <a:noFill/>
              <a:miter lim="400000"/>
            </a:ln>
          </a:insideH>
          <a:insideV>
            <a:ln w="12700" cap="flat">
              <a:noFill/>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47" d="100"/>
          <a:sy n="47" d="100"/>
        </p:scale>
        <p:origin x="1476"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3646314770"/>
      </p:ext>
    </p:extLst>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1270000" y="1689100"/>
            <a:ext cx="10464800" cy="3467100"/>
          </a:xfrm>
          <a:prstGeom prst="rect">
            <a:avLst/>
          </a:prstGeom>
        </p:spPr>
        <p:txBody>
          <a:bodyPr anchor="b"/>
          <a:lstStyle>
            <a:lvl1pPr algn="ctr"/>
          </a:lstStyle>
          <a:p>
            <a:r>
              <a:t>Title Text</a:t>
            </a:r>
          </a:p>
        </p:txBody>
      </p:sp>
      <p:sp>
        <p:nvSpPr>
          <p:cNvPr id="12" name="Body Level One…"/>
          <p:cNvSpPr txBox="1">
            <a:spLocks noGrp="1"/>
          </p:cNvSpPr>
          <p:nvPr>
            <p:ph type="body" sz="quarter" idx="1"/>
          </p:nvPr>
        </p:nvSpPr>
        <p:spPr>
          <a:xfrm>
            <a:off x="1270000" y="5181600"/>
            <a:ext cx="10464800" cy="1460500"/>
          </a:xfrm>
          <a:prstGeom prst="rect">
            <a:avLst/>
          </a:prstGeom>
        </p:spPr>
        <p:txBody>
          <a:bodyPr anchor="t"/>
          <a:lstStyle>
            <a:lvl1pPr marL="0" indent="0" algn="ctr">
              <a:spcBef>
                <a:spcPts val="0"/>
              </a:spcBef>
              <a:buSzTx/>
              <a:buNone/>
              <a:defRPr sz="3600"/>
            </a:lvl1pPr>
            <a:lvl2pPr marL="0" indent="0" algn="ctr">
              <a:spcBef>
                <a:spcPts val="0"/>
              </a:spcBef>
              <a:buSzTx/>
              <a:buNone/>
              <a:defRPr sz="3600"/>
            </a:lvl2pPr>
            <a:lvl3pPr marL="0" indent="0" algn="ctr">
              <a:spcBef>
                <a:spcPts val="0"/>
              </a:spcBef>
              <a:buSzTx/>
              <a:buNone/>
              <a:defRPr sz="3600"/>
            </a:lvl3pPr>
            <a:lvl4pPr marL="0" indent="0" algn="ctr">
              <a:spcBef>
                <a:spcPts val="0"/>
              </a:spcBef>
              <a:buSzTx/>
              <a:buNone/>
              <a:defRPr sz="3600"/>
            </a:lvl4pPr>
            <a:lvl5pPr marL="0" indent="0" algn="ctr">
              <a:spcBef>
                <a:spcPts val="0"/>
              </a:spcBef>
              <a:buSzTx/>
              <a:buNone/>
              <a:defRPr sz="3600"/>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Type a quote here.”"/>
          <p:cNvSpPr txBox="1">
            <a:spLocks noGrp="1"/>
          </p:cNvSpPr>
          <p:nvPr>
            <p:ph type="body" sz="quarter" idx="13"/>
          </p:nvPr>
        </p:nvSpPr>
        <p:spPr>
          <a:xfrm>
            <a:off x="1270000" y="4267200"/>
            <a:ext cx="10464800" cy="850900"/>
          </a:xfrm>
          <a:prstGeom prst="rect">
            <a:avLst/>
          </a:prstGeom>
        </p:spPr>
        <p:txBody>
          <a:bodyPr>
            <a:spAutoFit/>
          </a:bodyPr>
          <a:lstStyle>
            <a:lvl1pPr marL="0" indent="0" algn="ctr">
              <a:spcBef>
                <a:spcPts val="0"/>
              </a:spcBef>
              <a:buSzTx/>
              <a:buNone/>
            </a:lvl1pPr>
          </a:lstStyle>
          <a:p>
            <a:r>
              <a:t>“Type a quote here.”</a:t>
            </a:r>
          </a:p>
        </p:txBody>
      </p:sp>
      <p:sp>
        <p:nvSpPr>
          <p:cNvPr id="94" name="–Johnny Appleseed"/>
          <p:cNvSpPr txBox="1">
            <a:spLocks noGrp="1"/>
          </p:cNvSpPr>
          <p:nvPr>
            <p:ph type="body" sz="quarter" idx="14"/>
          </p:nvPr>
        </p:nvSpPr>
        <p:spPr>
          <a:xfrm>
            <a:off x="1270000" y="6362700"/>
            <a:ext cx="10464800" cy="647700"/>
          </a:xfrm>
          <a:prstGeom prst="rect">
            <a:avLst/>
          </a:prstGeom>
        </p:spPr>
        <p:txBody>
          <a:bodyPr anchor="t">
            <a:spAutoFit/>
          </a:bodyPr>
          <a:lstStyle>
            <a:lvl1pPr marL="0" indent="0" algn="ctr">
              <a:spcBef>
                <a:spcPts val="0"/>
              </a:spcBef>
              <a:buSzTx/>
              <a:buNone/>
              <a:defRPr sz="2800"/>
            </a:lvl1pPr>
          </a:lstStyle>
          <a:p>
            <a:r>
              <a:t>–Johnny Appleseed</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Image"/>
          <p:cNvSpPr>
            <a:spLocks noGrp="1"/>
          </p:cNvSpPr>
          <p:nvPr>
            <p:ph type="pic" idx="13"/>
          </p:nvPr>
        </p:nvSpPr>
        <p:spPr>
          <a:xfrm>
            <a:off x="0" y="0"/>
            <a:ext cx="13004800" cy="9753600"/>
          </a:xfrm>
          <a:prstGeom prst="rect">
            <a:avLst/>
          </a:prstGeom>
        </p:spPr>
        <p:txBody>
          <a:bodyPr lIns="91439" tIns="45719" rIns="91439" bIns="45719" anchor="t">
            <a:noAutofit/>
          </a:bodyPr>
          <a:lstStyle/>
          <a:p>
            <a:endParaRPr/>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Photo - Horizontal">
    <p:spTree>
      <p:nvGrpSpPr>
        <p:cNvPr id="1" name=""/>
        <p:cNvGrpSpPr/>
        <p:nvPr/>
      </p:nvGrpSpPr>
      <p:grpSpPr>
        <a:xfrm>
          <a:off x="0" y="0"/>
          <a:ext cx="0" cy="0"/>
          <a:chOff x="0" y="0"/>
          <a:chExt cx="0" cy="0"/>
        </a:xfrm>
      </p:grpSpPr>
      <p:sp>
        <p:nvSpPr>
          <p:cNvPr id="20" name="Image"/>
          <p:cNvSpPr>
            <a:spLocks noGrp="1"/>
          </p:cNvSpPr>
          <p:nvPr>
            <p:ph type="pic" sz="half" idx="13"/>
          </p:nvPr>
        </p:nvSpPr>
        <p:spPr>
          <a:xfrm>
            <a:off x="1573807" y="1421425"/>
            <a:ext cx="9855201" cy="5143501"/>
          </a:xfrm>
          <a:prstGeom prst="rect">
            <a:avLst/>
          </a:prstGeom>
          <a:ln w="9525">
            <a:round/>
          </a:ln>
        </p:spPr>
        <p:txBody>
          <a:bodyPr lIns="91439" tIns="45719" rIns="91439" bIns="45719" anchor="t">
            <a:noAutofit/>
          </a:bodyPr>
          <a:lstStyle/>
          <a:p>
            <a:endParaRPr/>
          </a:p>
        </p:txBody>
      </p:sp>
      <p:sp>
        <p:nvSpPr>
          <p:cNvPr id="21" name="Title Text"/>
          <p:cNvSpPr txBox="1">
            <a:spLocks noGrp="1"/>
          </p:cNvSpPr>
          <p:nvPr>
            <p:ph type="title"/>
          </p:nvPr>
        </p:nvSpPr>
        <p:spPr>
          <a:xfrm>
            <a:off x="1270000" y="6680200"/>
            <a:ext cx="10464800" cy="1270000"/>
          </a:xfrm>
          <a:prstGeom prst="rect">
            <a:avLst/>
          </a:prstGeom>
        </p:spPr>
        <p:txBody>
          <a:bodyPr anchor="b"/>
          <a:lstStyle>
            <a:lvl1pPr algn="ctr"/>
          </a:lstStyle>
          <a:p>
            <a:r>
              <a:t>Title Text</a:t>
            </a:r>
          </a:p>
        </p:txBody>
      </p:sp>
      <p:sp>
        <p:nvSpPr>
          <p:cNvPr id="22" name="Body Level One…"/>
          <p:cNvSpPr txBox="1">
            <a:spLocks noGrp="1"/>
          </p:cNvSpPr>
          <p:nvPr>
            <p:ph type="body" sz="quarter" idx="1"/>
          </p:nvPr>
        </p:nvSpPr>
        <p:spPr>
          <a:xfrm>
            <a:off x="1270000" y="7835900"/>
            <a:ext cx="10464800" cy="1460500"/>
          </a:xfrm>
          <a:prstGeom prst="rect">
            <a:avLst/>
          </a:prstGeom>
        </p:spPr>
        <p:txBody>
          <a:bodyPr anchor="t"/>
          <a:lstStyle>
            <a:lvl1pPr marL="0" indent="0" algn="ctr">
              <a:spcBef>
                <a:spcPts val="0"/>
              </a:spcBef>
              <a:buSzTx/>
              <a:buNone/>
              <a:defRPr sz="3600"/>
            </a:lvl1pPr>
            <a:lvl2pPr marL="0" indent="0" algn="ctr">
              <a:spcBef>
                <a:spcPts val="0"/>
              </a:spcBef>
              <a:buSzTx/>
              <a:buNone/>
              <a:defRPr sz="3600"/>
            </a:lvl2pPr>
            <a:lvl3pPr marL="0" indent="0" algn="ctr">
              <a:spcBef>
                <a:spcPts val="0"/>
              </a:spcBef>
              <a:buSzTx/>
              <a:buNone/>
              <a:defRPr sz="3600"/>
            </a:lvl3pPr>
            <a:lvl4pPr marL="0" indent="0" algn="ctr">
              <a:spcBef>
                <a:spcPts val="0"/>
              </a:spcBef>
              <a:buSzTx/>
              <a:buNone/>
              <a:defRPr sz="3600"/>
            </a:lvl4pPr>
            <a:lvl5pPr marL="0" indent="0" algn="ctr">
              <a:spcBef>
                <a:spcPts val="0"/>
              </a:spcBef>
              <a:buSzTx/>
              <a:buNone/>
              <a:defRPr sz="3600"/>
            </a:lvl5pPr>
          </a:lstStyle>
          <a:p>
            <a:r>
              <a:t>Body Level One</a:t>
            </a:r>
          </a:p>
          <a:p>
            <a:pPr lvl="1"/>
            <a:r>
              <a:t>Body Level Two</a:t>
            </a:r>
          </a:p>
          <a:p>
            <a:pPr lvl="2"/>
            <a:r>
              <a:t>Body Level Three</a:t>
            </a:r>
          </a:p>
          <a:p>
            <a:pPr lvl="3"/>
            <a:r>
              <a:t>Body Level Four</a:t>
            </a:r>
          </a:p>
          <a:p>
            <a:pPr lvl="4"/>
            <a:r>
              <a:t>Body Level Five</a:t>
            </a:r>
          </a:p>
        </p:txBody>
      </p:sp>
      <p:sp>
        <p:nvSpPr>
          <p:cNvPr id="2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 Center">
    <p:spTree>
      <p:nvGrpSpPr>
        <p:cNvPr id="1" name=""/>
        <p:cNvGrpSpPr/>
        <p:nvPr/>
      </p:nvGrpSpPr>
      <p:grpSpPr>
        <a:xfrm>
          <a:off x="0" y="0"/>
          <a:ext cx="0" cy="0"/>
          <a:chOff x="0" y="0"/>
          <a:chExt cx="0" cy="0"/>
        </a:xfrm>
      </p:grpSpPr>
      <p:sp>
        <p:nvSpPr>
          <p:cNvPr id="30" name="Title Text"/>
          <p:cNvSpPr txBox="1">
            <a:spLocks noGrp="1"/>
          </p:cNvSpPr>
          <p:nvPr>
            <p:ph type="title"/>
          </p:nvPr>
        </p:nvSpPr>
        <p:spPr>
          <a:xfrm>
            <a:off x="1270000" y="3289300"/>
            <a:ext cx="10464800" cy="3175000"/>
          </a:xfrm>
          <a:prstGeom prst="rect">
            <a:avLst/>
          </a:prstGeom>
        </p:spPr>
        <p:txBody>
          <a:bodyPr/>
          <a:lstStyle>
            <a:lvl1pPr algn="ct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Image"/>
          <p:cNvSpPr>
            <a:spLocks noGrp="1"/>
          </p:cNvSpPr>
          <p:nvPr>
            <p:ph type="pic" sz="half" idx="13"/>
          </p:nvPr>
        </p:nvSpPr>
        <p:spPr>
          <a:xfrm>
            <a:off x="6775450" y="1408083"/>
            <a:ext cx="4673600" cy="6972301"/>
          </a:xfrm>
          <a:prstGeom prst="rect">
            <a:avLst/>
          </a:prstGeom>
          <a:ln w="9525">
            <a:round/>
          </a:ln>
        </p:spPr>
        <p:txBody>
          <a:bodyPr lIns="91439" tIns="45719" rIns="91439" bIns="45719" anchor="t">
            <a:noAutofit/>
          </a:bodyPr>
          <a:lstStyle/>
          <a:p>
            <a:endParaRPr/>
          </a:p>
        </p:txBody>
      </p:sp>
      <p:sp>
        <p:nvSpPr>
          <p:cNvPr id="39" name="Title Text"/>
          <p:cNvSpPr txBox="1">
            <a:spLocks noGrp="1"/>
          </p:cNvSpPr>
          <p:nvPr>
            <p:ph type="title"/>
          </p:nvPr>
        </p:nvSpPr>
        <p:spPr>
          <a:xfrm>
            <a:off x="965200" y="1397000"/>
            <a:ext cx="5600700" cy="4038600"/>
          </a:xfrm>
          <a:prstGeom prst="rect">
            <a:avLst/>
          </a:prstGeom>
        </p:spPr>
        <p:txBody>
          <a:bodyPr anchor="b"/>
          <a:lstStyle>
            <a:lvl1pPr algn="ctr">
              <a:defRPr sz="6800"/>
            </a:lvl1pPr>
          </a:lstStyle>
          <a:p>
            <a:r>
              <a:t>Title Text</a:t>
            </a:r>
          </a:p>
        </p:txBody>
      </p:sp>
      <p:sp>
        <p:nvSpPr>
          <p:cNvPr id="40" name="Body Level One…"/>
          <p:cNvSpPr txBox="1">
            <a:spLocks noGrp="1"/>
          </p:cNvSpPr>
          <p:nvPr>
            <p:ph type="body" sz="quarter" idx="1"/>
          </p:nvPr>
        </p:nvSpPr>
        <p:spPr>
          <a:xfrm>
            <a:off x="965200" y="5448300"/>
            <a:ext cx="5600700" cy="2933700"/>
          </a:xfrm>
          <a:prstGeom prst="rect">
            <a:avLst/>
          </a:prstGeom>
        </p:spPr>
        <p:txBody>
          <a:bodyPr anchor="t"/>
          <a:lstStyle>
            <a:lvl1pPr marL="0" indent="0" algn="ctr">
              <a:spcBef>
                <a:spcPts val="0"/>
              </a:spcBef>
              <a:buSzTx/>
              <a:buNone/>
              <a:defRPr sz="3600"/>
            </a:lvl1pPr>
            <a:lvl2pPr marL="0" indent="0" algn="ctr">
              <a:spcBef>
                <a:spcPts val="0"/>
              </a:spcBef>
              <a:buSzTx/>
              <a:buNone/>
              <a:defRPr sz="3600"/>
            </a:lvl2pPr>
            <a:lvl3pPr marL="0" indent="0" algn="ctr">
              <a:spcBef>
                <a:spcPts val="0"/>
              </a:spcBef>
              <a:buSzTx/>
              <a:buNone/>
              <a:defRPr sz="3600"/>
            </a:lvl3pPr>
            <a:lvl4pPr marL="0" indent="0" algn="ctr">
              <a:spcBef>
                <a:spcPts val="0"/>
              </a:spcBef>
              <a:buSzTx/>
              <a:buNone/>
              <a:defRPr sz="3600"/>
            </a:lvl4pPr>
            <a:lvl5pPr marL="0" indent="0" algn="ctr">
              <a:spcBef>
                <a:spcPts val="0"/>
              </a:spcBef>
              <a:buSzTx/>
              <a:buNone/>
              <a:defRPr sz="3600"/>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lvl1pPr algn="ct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lvl1pPr algn="ctr"/>
          </a:lstStyle>
          <a:p>
            <a:r>
              <a:t>Title Text</a:t>
            </a:r>
          </a:p>
        </p:txBody>
      </p:sp>
      <p:sp>
        <p:nvSpPr>
          <p:cNvPr id="57" name="Body Level One…"/>
          <p:cNvSpPr txBox="1">
            <a:spLocks noGrp="1"/>
          </p:cNvSpPr>
          <p:nvPr>
            <p:ph type="body" idx="1"/>
          </p:nvPr>
        </p:nvSpPr>
        <p:spPr>
          <a:xfrm>
            <a:off x="1270000" y="2819400"/>
            <a:ext cx="10464800" cy="5842000"/>
          </a:xfrm>
          <a:prstGeom prst="rect">
            <a:avLst/>
          </a:prstGeom>
        </p:spPr>
        <p:txBody>
          <a:bodyPr/>
          <a:lstStyle>
            <a:lvl1pPr>
              <a:buBlip>
                <a:blip r:embed="rId2"/>
              </a:buBlip>
            </a:lvl1pPr>
            <a:lvl2pPr>
              <a:buBlip>
                <a:blip r:embed="rId2"/>
              </a:buBlip>
            </a:lvl2pPr>
            <a:lvl3pPr>
              <a:buBlip>
                <a:blip r:embed="rId2"/>
              </a:buBlip>
            </a:lvl3pPr>
            <a:lvl4pPr>
              <a:buBlip>
                <a:blip r:embed="rId2"/>
              </a:buBlip>
            </a:lvl4pPr>
            <a:lvl5pPr>
              <a:buBlip>
                <a:blip r:embed="rId2"/>
              </a:buBlip>
            </a:lvl5p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
          <p:cNvSpPr>
            <a:spLocks noGrp="1"/>
          </p:cNvSpPr>
          <p:nvPr>
            <p:ph type="pic" sz="half" idx="13"/>
          </p:nvPr>
        </p:nvSpPr>
        <p:spPr>
          <a:xfrm>
            <a:off x="6731000" y="2857500"/>
            <a:ext cx="5003800" cy="5588000"/>
          </a:xfrm>
          <a:prstGeom prst="rect">
            <a:avLst/>
          </a:prstGeom>
          <a:ln w="9525">
            <a:round/>
          </a:ln>
        </p:spPr>
        <p:txBody>
          <a:bodyPr lIns="91439" tIns="45719" rIns="91439" bIns="45719" anchor="t">
            <a:noAutofit/>
          </a:bodyPr>
          <a:lstStyle/>
          <a:p>
            <a:endParaRPr/>
          </a:p>
        </p:txBody>
      </p:sp>
      <p:sp>
        <p:nvSpPr>
          <p:cNvPr id="66" name="Title Text"/>
          <p:cNvSpPr txBox="1">
            <a:spLocks noGrp="1"/>
          </p:cNvSpPr>
          <p:nvPr>
            <p:ph type="title"/>
          </p:nvPr>
        </p:nvSpPr>
        <p:spPr>
          <a:prstGeom prst="rect">
            <a:avLst/>
          </a:prstGeom>
        </p:spPr>
        <p:txBody>
          <a:bodyPr/>
          <a:lstStyle>
            <a:lvl1pPr algn="ctr"/>
          </a:lstStyle>
          <a:p>
            <a:r>
              <a:t>Title Text</a:t>
            </a:r>
          </a:p>
        </p:txBody>
      </p:sp>
      <p:sp>
        <p:nvSpPr>
          <p:cNvPr id="67" name="Body Level One…"/>
          <p:cNvSpPr txBox="1">
            <a:spLocks noGrp="1"/>
          </p:cNvSpPr>
          <p:nvPr>
            <p:ph type="body" sz="half" idx="1"/>
          </p:nvPr>
        </p:nvSpPr>
        <p:spPr>
          <a:xfrm>
            <a:off x="1270000" y="2819400"/>
            <a:ext cx="5016500" cy="5651500"/>
          </a:xfrm>
          <a:prstGeom prst="rect">
            <a:avLst/>
          </a:prstGeom>
        </p:spPr>
        <p:txBody>
          <a:bodyPr/>
          <a:lstStyle>
            <a:lvl1pPr marL="368300" indent="-368300">
              <a:spcBef>
                <a:spcPts val="2800"/>
              </a:spcBef>
              <a:buBlip>
                <a:blip r:embed="rId2"/>
              </a:buBlip>
              <a:defRPr sz="3000"/>
            </a:lvl1pPr>
            <a:lvl2pPr marL="736600" indent="-368300">
              <a:spcBef>
                <a:spcPts val="2800"/>
              </a:spcBef>
              <a:buBlip>
                <a:blip r:embed="rId2"/>
              </a:buBlip>
              <a:defRPr sz="3000"/>
            </a:lvl2pPr>
            <a:lvl3pPr marL="1104900" indent="-368300">
              <a:spcBef>
                <a:spcPts val="2800"/>
              </a:spcBef>
              <a:buBlip>
                <a:blip r:embed="rId2"/>
              </a:buBlip>
              <a:defRPr sz="3000"/>
            </a:lvl3pPr>
            <a:lvl4pPr marL="1473200" indent="-368300">
              <a:spcBef>
                <a:spcPts val="2800"/>
              </a:spcBef>
              <a:buBlip>
                <a:blip r:embed="rId2"/>
              </a:buBlip>
              <a:defRPr sz="3000"/>
            </a:lvl4pPr>
            <a:lvl5pPr marL="1841500" indent="-368300">
              <a:spcBef>
                <a:spcPts val="2800"/>
              </a:spcBef>
              <a:buBlip>
                <a:blip r:embed="rId2"/>
              </a:buBlip>
              <a:defRPr sz="3000"/>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prstGeom prst="rect">
            <a:avLst/>
          </a:prstGeom>
        </p:spPr>
        <p:txBody>
          <a:bodyPr/>
          <a:lstStyle>
            <a:lvl1pPr>
              <a:buBlip>
                <a:blip r:embed="rId2"/>
              </a:buBlip>
            </a:lvl1pPr>
            <a:lvl2pPr>
              <a:buBlip>
                <a:blip r:embed="rId2"/>
              </a:buBlip>
            </a:lvl2pPr>
            <a:lvl3pPr>
              <a:buBlip>
                <a:blip r:embed="rId2"/>
              </a:buBlip>
            </a:lvl3pPr>
            <a:lvl4pPr>
              <a:buBlip>
                <a:blip r:embed="rId2"/>
              </a:buBlip>
            </a:lvl4pPr>
            <a:lvl5pPr>
              <a:buBlip>
                <a:blip r:embed="rId2"/>
              </a:buBlip>
            </a:lvl5p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13"/>
          </p:nvPr>
        </p:nvSpPr>
        <p:spPr>
          <a:xfrm>
            <a:off x="7396540" y="812918"/>
            <a:ext cx="4660901" cy="2984501"/>
          </a:xfrm>
          <a:prstGeom prst="rect">
            <a:avLst/>
          </a:prstGeom>
          <a:ln w="9525">
            <a:round/>
          </a:ln>
        </p:spPr>
        <p:txBody>
          <a:bodyPr lIns="91439" tIns="45719" rIns="91439" bIns="45719" anchor="t">
            <a:noAutofit/>
          </a:bodyPr>
          <a:lstStyle/>
          <a:p>
            <a:endParaRPr/>
          </a:p>
        </p:txBody>
      </p:sp>
      <p:sp>
        <p:nvSpPr>
          <p:cNvPr id="84" name="Image"/>
          <p:cNvSpPr>
            <a:spLocks noGrp="1"/>
          </p:cNvSpPr>
          <p:nvPr>
            <p:ph type="pic" sz="quarter" idx="14"/>
          </p:nvPr>
        </p:nvSpPr>
        <p:spPr>
          <a:xfrm>
            <a:off x="7396540" y="4038718"/>
            <a:ext cx="4660901" cy="4864101"/>
          </a:xfrm>
          <a:prstGeom prst="rect">
            <a:avLst/>
          </a:prstGeom>
          <a:ln w="9525">
            <a:round/>
          </a:ln>
        </p:spPr>
        <p:txBody>
          <a:bodyPr lIns="91439" tIns="45719" rIns="91439" bIns="45719" anchor="t">
            <a:noAutofit/>
          </a:bodyPr>
          <a:lstStyle/>
          <a:p>
            <a:endParaRPr/>
          </a:p>
        </p:txBody>
      </p:sp>
      <p:sp>
        <p:nvSpPr>
          <p:cNvPr id="85" name="Image"/>
          <p:cNvSpPr>
            <a:spLocks noGrp="1"/>
          </p:cNvSpPr>
          <p:nvPr>
            <p:ph type="pic" sz="half" idx="15"/>
          </p:nvPr>
        </p:nvSpPr>
        <p:spPr>
          <a:xfrm>
            <a:off x="952500" y="825500"/>
            <a:ext cx="6197600" cy="8089900"/>
          </a:xfrm>
          <a:prstGeom prst="rect">
            <a:avLst/>
          </a:prstGeom>
          <a:ln w="9525">
            <a:round/>
          </a:ln>
        </p:spPr>
        <p:txBody>
          <a:bodyPr lIns="91439" tIns="45719" rIns="91439" bIns="45719" anchor="t">
            <a:noAutofit/>
          </a:bodyPr>
          <a:lstStyle/>
          <a:p>
            <a:endParaRPr/>
          </a:p>
        </p:txBody>
      </p:sp>
      <p:sp>
        <p:nvSpPr>
          <p:cNvPr id="8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4"/>
          <a:srcRect/>
          <a:stretch>
            <a:fillRect/>
          </a:stretch>
        </a:blipFill>
        <a:effectLst/>
      </p:bgPr>
    </p:bg>
    <p:spTree>
      <p:nvGrpSpPr>
        <p:cNvPr id="1" name=""/>
        <p:cNvGrpSpPr/>
        <p:nvPr/>
      </p:nvGrpSpPr>
      <p:grpSpPr>
        <a:xfrm>
          <a:off x="0" y="0"/>
          <a:ext cx="0" cy="0"/>
          <a:chOff x="0" y="0"/>
          <a:chExt cx="0" cy="0"/>
        </a:xfrm>
      </p:grpSpPr>
      <p:sp>
        <p:nvSpPr>
          <p:cNvPr id="2" name="Body Level One…"/>
          <p:cNvSpPr txBox="1">
            <a:spLocks noGrp="1"/>
          </p:cNvSpPr>
          <p:nvPr>
            <p:ph type="body" idx="1"/>
          </p:nvPr>
        </p:nvSpPr>
        <p:spPr>
          <a:xfrm>
            <a:off x="1270000" y="1168400"/>
            <a:ext cx="10464800" cy="74168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lvl1pPr>
              <a:buBlip>
                <a:blip r:embed="rId15"/>
              </a:buBlip>
            </a:lvl1pPr>
            <a:lvl2pPr>
              <a:buBlip>
                <a:blip r:embed="rId15"/>
              </a:buBlip>
            </a:lvl2pPr>
            <a:lvl3pPr>
              <a:buBlip>
                <a:blip r:embed="rId15"/>
              </a:buBlip>
            </a:lvl3pPr>
            <a:lvl4pPr>
              <a:buBlip>
                <a:blip r:embed="rId15"/>
              </a:buBlip>
            </a:lvl4pPr>
            <a:lvl5pPr>
              <a:buBlip>
                <a:blip r:embed="rId15"/>
              </a:buBlip>
            </a:lvl5pPr>
          </a:lstStyle>
          <a:p>
            <a:r>
              <a:t>Body Level One</a:t>
            </a:r>
          </a:p>
          <a:p>
            <a:pPr lvl="1"/>
            <a:r>
              <a:t>Body Level Two</a:t>
            </a:r>
          </a:p>
          <a:p>
            <a:pPr lvl="2"/>
            <a:r>
              <a:t>Body Level Three</a:t>
            </a:r>
          </a:p>
          <a:p>
            <a:pPr lvl="3"/>
            <a:r>
              <a:t>Body Level Four</a:t>
            </a:r>
          </a:p>
          <a:p>
            <a:pPr lvl="4"/>
            <a:r>
              <a:t>Body Level Five</a:t>
            </a:r>
          </a:p>
        </p:txBody>
      </p:sp>
      <p:sp>
        <p:nvSpPr>
          <p:cNvPr id="3" name="Title Text"/>
          <p:cNvSpPr txBox="1">
            <a:spLocks noGrp="1"/>
          </p:cNvSpPr>
          <p:nvPr>
            <p:ph type="title"/>
          </p:nvPr>
        </p:nvSpPr>
        <p:spPr>
          <a:xfrm>
            <a:off x="1270000" y="635000"/>
            <a:ext cx="10464800" cy="21082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p>
            <a:r>
              <a:t>Title Text</a:t>
            </a:r>
          </a:p>
        </p:txBody>
      </p:sp>
      <p:sp>
        <p:nvSpPr>
          <p:cNvPr id="4" name="Slide Number"/>
          <p:cNvSpPr txBox="1">
            <a:spLocks noGrp="1"/>
          </p:cNvSpPr>
          <p:nvPr>
            <p:ph type="sldNum" sz="quarter" idx="2"/>
          </p:nvPr>
        </p:nvSpPr>
        <p:spPr>
          <a:xfrm>
            <a:off x="6337299" y="9296399"/>
            <a:ext cx="323479" cy="457201"/>
          </a:xfrm>
          <a:prstGeom prst="rect">
            <a:avLst/>
          </a:prstGeom>
          <a:ln w="12700">
            <a:miter lim="400000"/>
          </a:ln>
        </p:spPr>
        <p:txBody>
          <a:bodyPr wrap="none" lIns="50800" tIns="50800" rIns="50800" bIns="50800" anchor="b">
            <a:spAutoFit/>
          </a:bodyPr>
          <a:lstStyle>
            <a:lvl1pPr>
              <a:defRPr sz="1800"/>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spd="med"/>
  <p:txStyles>
    <p:titleStyle>
      <a:lvl1pPr marL="0" marR="0" indent="0" algn="l" defTabSz="584200" latinLnBrk="0">
        <a:lnSpc>
          <a:spcPct val="100000"/>
        </a:lnSpc>
        <a:spcBef>
          <a:spcPts val="0"/>
        </a:spcBef>
        <a:spcAft>
          <a:spcPts val="0"/>
        </a:spcAft>
        <a:buClrTx/>
        <a:buSzTx/>
        <a:buFontTx/>
        <a:buNone/>
        <a:tabLst/>
        <a:defRPr sz="7200" b="0" i="0" u="none" strike="noStrike" cap="none" spc="0" baseline="0">
          <a:ln>
            <a:noFill/>
          </a:ln>
          <a:solidFill>
            <a:srgbClr val="3E231A"/>
          </a:solidFill>
          <a:uFillTx/>
          <a:latin typeface="+mn-lt"/>
          <a:ea typeface="+mn-ea"/>
          <a:cs typeface="+mn-cs"/>
          <a:sym typeface="Papyrus"/>
        </a:defRPr>
      </a:lvl1pPr>
      <a:lvl2pPr marL="0" marR="0" indent="0" algn="l" defTabSz="584200" latinLnBrk="0">
        <a:lnSpc>
          <a:spcPct val="100000"/>
        </a:lnSpc>
        <a:spcBef>
          <a:spcPts val="0"/>
        </a:spcBef>
        <a:spcAft>
          <a:spcPts val="0"/>
        </a:spcAft>
        <a:buClrTx/>
        <a:buSzTx/>
        <a:buFontTx/>
        <a:buNone/>
        <a:tabLst/>
        <a:defRPr sz="7200" b="0" i="0" u="none" strike="noStrike" cap="none" spc="0" baseline="0">
          <a:ln>
            <a:noFill/>
          </a:ln>
          <a:solidFill>
            <a:srgbClr val="3E231A"/>
          </a:solidFill>
          <a:uFillTx/>
          <a:latin typeface="+mn-lt"/>
          <a:ea typeface="+mn-ea"/>
          <a:cs typeface="+mn-cs"/>
          <a:sym typeface="Papyrus"/>
        </a:defRPr>
      </a:lvl2pPr>
      <a:lvl3pPr marL="0" marR="0" indent="0" algn="l" defTabSz="584200" latinLnBrk="0">
        <a:lnSpc>
          <a:spcPct val="100000"/>
        </a:lnSpc>
        <a:spcBef>
          <a:spcPts val="0"/>
        </a:spcBef>
        <a:spcAft>
          <a:spcPts val="0"/>
        </a:spcAft>
        <a:buClrTx/>
        <a:buSzTx/>
        <a:buFontTx/>
        <a:buNone/>
        <a:tabLst/>
        <a:defRPr sz="7200" b="0" i="0" u="none" strike="noStrike" cap="none" spc="0" baseline="0">
          <a:ln>
            <a:noFill/>
          </a:ln>
          <a:solidFill>
            <a:srgbClr val="3E231A"/>
          </a:solidFill>
          <a:uFillTx/>
          <a:latin typeface="+mn-lt"/>
          <a:ea typeface="+mn-ea"/>
          <a:cs typeface="+mn-cs"/>
          <a:sym typeface="Papyrus"/>
        </a:defRPr>
      </a:lvl3pPr>
      <a:lvl4pPr marL="0" marR="0" indent="0" algn="l" defTabSz="584200" latinLnBrk="0">
        <a:lnSpc>
          <a:spcPct val="100000"/>
        </a:lnSpc>
        <a:spcBef>
          <a:spcPts val="0"/>
        </a:spcBef>
        <a:spcAft>
          <a:spcPts val="0"/>
        </a:spcAft>
        <a:buClrTx/>
        <a:buSzTx/>
        <a:buFontTx/>
        <a:buNone/>
        <a:tabLst/>
        <a:defRPr sz="7200" b="0" i="0" u="none" strike="noStrike" cap="none" spc="0" baseline="0">
          <a:ln>
            <a:noFill/>
          </a:ln>
          <a:solidFill>
            <a:srgbClr val="3E231A"/>
          </a:solidFill>
          <a:uFillTx/>
          <a:latin typeface="+mn-lt"/>
          <a:ea typeface="+mn-ea"/>
          <a:cs typeface="+mn-cs"/>
          <a:sym typeface="Papyrus"/>
        </a:defRPr>
      </a:lvl4pPr>
      <a:lvl5pPr marL="0" marR="0" indent="0" algn="l" defTabSz="584200" latinLnBrk="0">
        <a:lnSpc>
          <a:spcPct val="100000"/>
        </a:lnSpc>
        <a:spcBef>
          <a:spcPts val="0"/>
        </a:spcBef>
        <a:spcAft>
          <a:spcPts val="0"/>
        </a:spcAft>
        <a:buClrTx/>
        <a:buSzTx/>
        <a:buFontTx/>
        <a:buNone/>
        <a:tabLst/>
        <a:defRPr sz="7200" b="0" i="0" u="none" strike="noStrike" cap="none" spc="0" baseline="0">
          <a:ln>
            <a:noFill/>
          </a:ln>
          <a:solidFill>
            <a:srgbClr val="3E231A"/>
          </a:solidFill>
          <a:uFillTx/>
          <a:latin typeface="+mn-lt"/>
          <a:ea typeface="+mn-ea"/>
          <a:cs typeface="+mn-cs"/>
          <a:sym typeface="Papyrus"/>
        </a:defRPr>
      </a:lvl5pPr>
      <a:lvl6pPr marL="0" marR="0" indent="0" algn="l" defTabSz="584200" latinLnBrk="0">
        <a:lnSpc>
          <a:spcPct val="100000"/>
        </a:lnSpc>
        <a:spcBef>
          <a:spcPts val="0"/>
        </a:spcBef>
        <a:spcAft>
          <a:spcPts val="0"/>
        </a:spcAft>
        <a:buClrTx/>
        <a:buSzTx/>
        <a:buFontTx/>
        <a:buNone/>
        <a:tabLst/>
        <a:defRPr sz="7200" b="0" i="0" u="none" strike="noStrike" cap="none" spc="0" baseline="0">
          <a:ln>
            <a:noFill/>
          </a:ln>
          <a:solidFill>
            <a:srgbClr val="3E231A"/>
          </a:solidFill>
          <a:uFillTx/>
          <a:latin typeface="+mn-lt"/>
          <a:ea typeface="+mn-ea"/>
          <a:cs typeface="+mn-cs"/>
          <a:sym typeface="Papyrus"/>
        </a:defRPr>
      </a:lvl6pPr>
      <a:lvl7pPr marL="0" marR="0" indent="0" algn="l" defTabSz="584200" latinLnBrk="0">
        <a:lnSpc>
          <a:spcPct val="100000"/>
        </a:lnSpc>
        <a:spcBef>
          <a:spcPts val="0"/>
        </a:spcBef>
        <a:spcAft>
          <a:spcPts val="0"/>
        </a:spcAft>
        <a:buClrTx/>
        <a:buSzTx/>
        <a:buFontTx/>
        <a:buNone/>
        <a:tabLst/>
        <a:defRPr sz="7200" b="0" i="0" u="none" strike="noStrike" cap="none" spc="0" baseline="0">
          <a:ln>
            <a:noFill/>
          </a:ln>
          <a:solidFill>
            <a:srgbClr val="3E231A"/>
          </a:solidFill>
          <a:uFillTx/>
          <a:latin typeface="+mn-lt"/>
          <a:ea typeface="+mn-ea"/>
          <a:cs typeface="+mn-cs"/>
          <a:sym typeface="Papyrus"/>
        </a:defRPr>
      </a:lvl7pPr>
      <a:lvl8pPr marL="0" marR="0" indent="0" algn="l" defTabSz="584200" latinLnBrk="0">
        <a:lnSpc>
          <a:spcPct val="100000"/>
        </a:lnSpc>
        <a:spcBef>
          <a:spcPts val="0"/>
        </a:spcBef>
        <a:spcAft>
          <a:spcPts val="0"/>
        </a:spcAft>
        <a:buClrTx/>
        <a:buSzTx/>
        <a:buFontTx/>
        <a:buNone/>
        <a:tabLst/>
        <a:defRPr sz="7200" b="0" i="0" u="none" strike="noStrike" cap="none" spc="0" baseline="0">
          <a:ln>
            <a:noFill/>
          </a:ln>
          <a:solidFill>
            <a:srgbClr val="3E231A"/>
          </a:solidFill>
          <a:uFillTx/>
          <a:latin typeface="+mn-lt"/>
          <a:ea typeface="+mn-ea"/>
          <a:cs typeface="+mn-cs"/>
          <a:sym typeface="Papyrus"/>
        </a:defRPr>
      </a:lvl8pPr>
      <a:lvl9pPr marL="0" marR="0" indent="0" algn="l" defTabSz="584200" latinLnBrk="0">
        <a:lnSpc>
          <a:spcPct val="100000"/>
        </a:lnSpc>
        <a:spcBef>
          <a:spcPts val="0"/>
        </a:spcBef>
        <a:spcAft>
          <a:spcPts val="0"/>
        </a:spcAft>
        <a:buClrTx/>
        <a:buSzTx/>
        <a:buFontTx/>
        <a:buNone/>
        <a:tabLst/>
        <a:defRPr sz="7200" b="0" i="0" u="none" strike="noStrike" cap="none" spc="0" baseline="0">
          <a:ln>
            <a:noFill/>
          </a:ln>
          <a:solidFill>
            <a:srgbClr val="3E231A"/>
          </a:solidFill>
          <a:uFillTx/>
          <a:latin typeface="+mn-lt"/>
          <a:ea typeface="+mn-ea"/>
          <a:cs typeface="+mn-cs"/>
          <a:sym typeface="Papyrus"/>
        </a:defRPr>
      </a:lvl9pPr>
    </p:titleStyle>
    <p:bodyStyle>
      <a:lvl1pPr marL="469900" marR="0" indent="-469900" algn="l" defTabSz="584200" rtl="0" latinLnBrk="0">
        <a:lnSpc>
          <a:spcPct val="100000"/>
        </a:lnSpc>
        <a:spcBef>
          <a:spcPts val="3000"/>
        </a:spcBef>
        <a:spcAft>
          <a:spcPts val="0"/>
        </a:spcAft>
        <a:buClrTx/>
        <a:buSzPct val="25000"/>
        <a:buFontTx/>
        <a:buBlip>
          <a:blip r:embed="rId15"/>
        </a:buBlip>
        <a:tabLst/>
        <a:defRPr sz="3800" b="0" i="0" u="none" strike="noStrike" cap="none" spc="0" baseline="0">
          <a:ln>
            <a:noFill/>
          </a:ln>
          <a:solidFill>
            <a:srgbClr val="3E231A"/>
          </a:solidFill>
          <a:uFillTx/>
          <a:latin typeface="+mn-lt"/>
          <a:ea typeface="+mn-ea"/>
          <a:cs typeface="+mn-cs"/>
          <a:sym typeface="Papyrus"/>
        </a:defRPr>
      </a:lvl1pPr>
      <a:lvl2pPr marL="939800" marR="0" indent="-469900" algn="l" defTabSz="584200" rtl="0" latinLnBrk="0">
        <a:lnSpc>
          <a:spcPct val="100000"/>
        </a:lnSpc>
        <a:spcBef>
          <a:spcPts val="3000"/>
        </a:spcBef>
        <a:spcAft>
          <a:spcPts val="0"/>
        </a:spcAft>
        <a:buClrTx/>
        <a:buSzPct val="25000"/>
        <a:buFontTx/>
        <a:buBlip>
          <a:blip r:embed="rId15"/>
        </a:buBlip>
        <a:tabLst/>
        <a:defRPr sz="3800" b="0" i="0" u="none" strike="noStrike" cap="none" spc="0" baseline="0">
          <a:ln>
            <a:noFill/>
          </a:ln>
          <a:solidFill>
            <a:srgbClr val="3E231A"/>
          </a:solidFill>
          <a:uFillTx/>
          <a:latin typeface="+mn-lt"/>
          <a:ea typeface="+mn-ea"/>
          <a:cs typeface="+mn-cs"/>
          <a:sym typeface="Papyrus"/>
        </a:defRPr>
      </a:lvl2pPr>
      <a:lvl3pPr marL="1409700" marR="0" indent="-469900" algn="l" defTabSz="584200" rtl="0" latinLnBrk="0">
        <a:lnSpc>
          <a:spcPct val="100000"/>
        </a:lnSpc>
        <a:spcBef>
          <a:spcPts val="3000"/>
        </a:spcBef>
        <a:spcAft>
          <a:spcPts val="0"/>
        </a:spcAft>
        <a:buClrTx/>
        <a:buSzPct val="25000"/>
        <a:buFontTx/>
        <a:buBlip>
          <a:blip r:embed="rId15"/>
        </a:buBlip>
        <a:tabLst/>
        <a:defRPr sz="3800" b="0" i="0" u="none" strike="noStrike" cap="none" spc="0" baseline="0">
          <a:ln>
            <a:noFill/>
          </a:ln>
          <a:solidFill>
            <a:srgbClr val="3E231A"/>
          </a:solidFill>
          <a:uFillTx/>
          <a:latin typeface="+mn-lt"/>
          <a:ea typeface="+mn-ea"/>
          <a:cs typeface="+mn-cs"/>
          <a:sym typeface="Papyrus"/>
        </a:defRPr>
      </a:lvl3pPr>
      <a:lvl4pPr marL="1879600" marR="0" indent="-469900" algn="l" defTabSz="584200" rtl="0" latinLnBrk="0">
        <a:lnSpc>
          <a:spcPct val="100000"/>
        </a:lnSpc>
        <a:spcBef>
          <a:spcPts val="3000"/>
        </a:spcBef>
        <a:spcAft>
          <a:spcPts val="0"/>
        </a:spcAft>
        <a:buClrTx/>
        <a:buSzPct val="25000"/>
        <a:buFontTx/>
        <a:buBlip>
          <a:blip r:embed="rId15"/>
        </a:buBlip>
        <a:tabLst/>
        <a:defRPr sz="3800" b="0" i="0" u="none" strike="noStrike" cap="none" spc="0" baseline="0">
          <a:ln>
            <a:noFill/>
          </a:ln>
          <a:solidFill>
            <a:srgbClr val="3E231A"/>
          </a:solidFill>
          <a:uFillTx/>
          <a:latin typeface="+mn-lt"/>
          <a:ea typeface="+mn-ea"/>
          <a:cs typeface="+mn-cs"/>
          <a:sym typeface="Papyrus"/>
        </a:defRPr>
      </a:lvl4pPr>
      <a:lvl5pPr marL="2349500" marR="0" indent="-469900" algn="l" defTabSz="584200" rtl="0" latinLnBrk="0">
        <a:lnSpc>
          <a:spcPct val="100000"/>
        </a:lnSpc>
        <a:spcBef>
          <a:spcPts val="3000"/>
        </a:spcBef>
        <a:spcAft>
          <a:spcPts val="0"/>
        </a:spcAft>
        <a:buClrTx/>
        <a:buSzPct val="25000"/>
        <a:buFontTx/>
        <a:buBlip>
          <a:blip r:embed="rId15"/>
        </a:buBlip>
        <a:tabLst/>
        <a:defRPr sz="3800" b="0" i="0" u="none" strike="noStrike" cap="none" spc="0" baseline="0">
          <a:ln>
            <a:noFill/>
          </a:ln>
          <a:solidFill>
            <a:srgbClr val="3E231A"/>
          </a:solidFill>
          <a:uFillTx/>
          <a:latin typeface="+mn-lt"/>
          <a:ea typeface="+mn-ea"/>
          <a:cs typeface="+mn-cs"/>
          <a:sym typeface="Papyrus"/>
        </a:defRPr>
      </a:lvl5pPr>
      <a:lvl6pPr marL="2819400" marR="0" indent="-469900" algn="l" defTabSz="584200" rtl="0" latinLnBrk="0">
        <a:lnSpc>
          <a:spcPct val="100000"/>
        </a:lnSpc>
        <a:spcBef>
          <a:spcPts val="3000"/>
        </a:spcBef>
        <a:spcAft>
          <a:spcPts val="0"/>
        </a:spcAft>
        <a:buClrTx/>
        <a:buSzPct val="25000"/>
        <a:buFontTx/>
        <a:buBlip>
          <a:blip r:embed="rId15"/>
        </a:buBlip>
        <a:tabLst/>
        <a:defRPr sz="3800" b="0" i="0" u="none" strike="noStrike" cap="none" spc="0" baseline="0">
          <a:ln>
            <a:noFill/>
          </a:ln>
          <a:solidFill>
            <a:srgbClr val="3E231A"/>
          </a:solidFill>
          <a:uFillTx/>
          <a:latin typeface="+mn-lt"/>
          <a:ea typeface="+mn-ea"/>
          <a:cs typeface="+mn-cs"/>
          <a:sym typeface="Papyrus"/>
        </a:defRPr>
      </a:lvl6pPr>
      <a:lvl7pPr marL="3289300" marR="0" indent="-469900" algn="l" defTabSz="584200" rtl="0" latinLnBrk="0">
        <a:lnSpc>
          <a:spcPct val="100000"/>
        </a:lnSpc>
        <a:spcBef>
          <a:spcPts val="3000"/>
        </a:spcBef>
        <a:spcAft>
          <a:spcPts val="0"/>
        </a:spcAft>
        <a:buClrTx/>
        <a:buSzPct val="25000"/>
        <a:buFontTx/>
        <a:buBlip>
          <a:blip r:embed="rId15"/>
        </a:buBlip>
        <a:tabLst/>
        <a:defRPr sz="3800" b="0" i="0" u="none" strike="noStrike" cap="none" spc="0" baseline="0">
          <a:ln>
            <a:noFill/>
          </a:ln>
          <a:solidFill>
            <a:srgbClr val="3E231A"/>
          </a:solidFill>
          <a:uFillTx/>
          <a:latin typeface="+mn-lt"/>
          <a:ea typeface="+mn-ea"/>
          <a:cs typeface="+mn-cs"/>
          <a:sym typeface="Papyrus"/>
        </a:defRPr>
      </a:lvl7pPr>
      <a:lvl8pPr marL="3759200" marR="0" indent="-469900" algn="l" defTabSz="584200" rtl="0" latinLnBrk="0">
        <a:lnSpc>
          <a:spcPct val="100000"/>
        </a:lnSpc>
        <a:spcBef>
          <a:spcPts val="3000"/>
        </a:spcBef>
        <a:spcAft>
          <a:spcPts val="0"/>
        </a:spcAft>
        <a:buClrTx/>
        <a:buSzPct val="25000"/>
        <a:buFontTx/>
        <a:buBlip>
          <a:blip r:embed="rId15"/>
        </a:buBlip>
        <a:tabLst/>
        <a:defRPr sz="3800" b="0" i="0" u="none" strike="noStrike" cap="none" spc="0" baseline="0">
          <a:ln>
            <a:noFill/>
          </a:ln>
          <a:solidFill>
            <a:srgbClr val="3E231A"/>
          </a:solidFill>
          <a:uFillTx/>
          <a:latin typeface="+mn-lt"/>
          <a:ea typeface="+mn-ea"/>
          <a:cs typeface="+mn-cs"/>
          <a:sym typeface="Papyrus"/>
        </a:defRPr>
      </a:lvl8pPr>
      <a:lvl9pPr marL="4229100" marR="0" indent="-469900" algn="l" defTabSz="584200" rtl="0" latinLnBrk="0">
        <a:lnSpc>
          <a:spcPct val="100000"/>
        </a:lnSpc>
        <a:spcBef>
          <a:spcPts val="3000"/>
        </a:spcBef>
        <a:spcAft>
          <a:spcPts val="0"/>
        </a:spcAft>
        <a:buClrTx/>
        <a:buSzPct val="25000"/>
        <a:buFontTx/>
        <a:buBlip>
          <a:blip r:embed="rId15"/>
        </a:buBlip>
        <a:tabLst/>
        <a:defRPr sz="3800" b="0" i="0" u="none" strike="noStrike" cap="none" spc="0" baseline="0">
          <a:ln>
            <a:noFill/>
          </a:ln>
          <a:solidFill>
            <a:srgbClr val="3E231A"/>
          </a:solidFill>
          <a:uFillTx/>
          <a:latin typeface="+mn-lt"/>
          <a:ea typeface="+mn-ea"/>
          <a:cs typeface="+mn-cs"/>
          <a:sym typeface="Papyrus"/>
        </a:defRPr>
      </a:lvl9pPr>
    </p:bodyStyle>
    <p:otherStyle>
      <a:lvl1pPr marL="0" marR="0" indent="0" algn="ctr" defTabSz="58420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Papyrus"/>
        </a:defRPr>
      </a:lvl1pPr>
      <a:lvl2pPr marL="0" marR="0" indent="228600" algn="ctr" defTabSz="58420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Papyrus"/>
        </a:defRPr>
      </a:lvl2pPr>
      <a:lvl3pPr marL="0" marR="0" indent="457200" algn="ctr" defTabSz="58420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Papyrus"/>
        </a:defRPr>
      </a:lvl3pPr>
      <a:lvl4pPr marL="0" marR="0" indent="685800" algn="ctr" defTabSz="58420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Papyrus"/>
        </a:defRPr>
      </a:lvl4pPr>
      <a:lvl5pPr marL="0" marR="0" indent="914400" algn="ctr" defTabSz="58420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Papyrus"/>
        </a:defRPr>
      </a:lvl5pPr>
      <a:lvl6pPr marL="0" marR="0" indent="1143000" algn="ctr" defTabSz="58420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Papyrus"/>
        </a:defRPr>
      </a:lvl6pPr>
      <a:lvl7pPr marL="0" marR="0" indent="1371600" algn="ctr" defTabSz="58420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Papyrus"/>
        </a:defRPr>
      </a:lvl7pPr>
      <a:lvl8pPr marL="0" marR="0" indent="1600200" algn="ctr" defTabSz="58420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Papyrus"/>
        </a:defRPr>
      </a:lvl8pPr>
      <a:lvl9pPr marL="0" marR="0" indent="1828800" algn="ctr" defTabSz="58420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Papyru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mailto:taima_3149@limu.edu.ly" TargetMode="Externa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 name="Define Morality, Ethics and Law"/>
          <p:cNvSpPr txBox="1">
            <a:spLocks noGrp="1"/>
          </p:cNvSpPr>
          <p:nvPr>
            <p:ph type="ctrTitle"/>
          </p:nvPr>
        </p:nvSpPr>
        <p:spPr>
          <a:xfrm>
            <a:off x="1270000" y="2749817"/>
            <a:ext cx="10464800" cy="3006974"/>
          </a:xfrm>
          <a:prstGeom prst="rect">
            <a:avLst/>
          </a:prstGeom>
        </p:spPr>
        <p:txBody>
          <a:bodyPr/>
          <a:lstStyle>
            <a:lvl1pPr>
              <a:defRPr sz="7000"/>
            </a:lvl1pPr>
          </a:lstStyle>
          <a:p>
            <a:r>
              <a:rPr b="1" dirty="0"/>
              <a:t>Define Morality, Ethics and Law </a:t>
            </a:r>
          </a:p>
        </p:txBody>
      </p:sp>
      <p:sp>
        <p:nvSpPr>
          <p:cNvPr id="120" name="Presented By: Taima Khmag…"/>
          <p:cNvSpPr txBox="1">
            <a:spLocks noGrp="1"/>
          </p:cNvSpPr>
          <p:nvPr>
            <p:ph type="subTitle" sz="quarter" idx="1"/>
          </p:nvPr>
        </p:nvSpPr>
        <p:spPr>
          <a:xfrm>
            <a:off x="1270000" y="6822779"/>
            <a:ext cx="10464800" cy="1843386"/>
          </a:xfrm>
          <a:prstGeom prst="rect">
            <a:avLst/>
          </a:prstGeom>
        </p:spPr>
        <p:txBody>
          <a:bodyPr>
            <a:normAutofit/>
          </a:bodyPr>
          <a:lstStyle/>
          <a:p>
            <a:pPr defTabSz="292100">
              <a:defRPr sz="1750"/>
            </a:pPr>
            <a:r>
              <a:rPr sz="1800" dirty="0"/>
              <a:t>Presented By: </a:t>
            </a:r>
            <a:r>
              <a:rPr sz="1800" dirty="0" err="1"/>
              <a:t>Taima</a:t>
            </a:r>
            <a:r>
              <a:rPr sz="1800" dirty="0"/>
              <a:t> </a:t>
            </a:r>
            <a:r>
              <a:rPr sz="1800" dirty="0" err="1"/>
              <a:t>Khmag</a:t>
            </a:r>
            <a:endParaRPr sz="1800" dirty="0"/>
          </a:p>
          <a:p>
            <a:pPr defTabSz="292100">
              <a:defRPr sz="1750"/>
            </a:pPr>
            <a:r>
              <a:rPr sz="1800" dirty="0"/>
              <a:t>ID: 3149</a:t>
            </a:r>
          </a:p>
          <a:p>
            <a:pPr defTabSz="292100">
              <a:defRPr sz="1750"/>
            </a:pPr>
            <a:r>
              <a:rPr sz="1800" dirty="0" smtClean="0"/>
              <a:t>Email</a:t>
            </a:r>
            <a:r>
              <a:rPr sz="1800" dirty="0"/>
              <a:t>: </a:t>
            </a:r>
            <a:r>
              <a:rPr sz="1800" u="sng" dirty="0">
                <a:hlinkClick r:id="rId2"/>
              </a:rPr>
              <a:t>taima_3149@limu.edu.ly</a:t>
            </a:r>
          </a:p>
        </p:txBody>
      </p:sp>
      <p:pic>
        <p:nvPicPr>
          <p:cNvPr id="121" name="University's Logo.png" descr="University's Logo.png"/>
          <p:cNvPicPr>
            <a:picLocks noChangeAspect="1"/>
          </p:cNvPicPr>
          <p:nvPr/>
        </p:nvPicPr>
        <p:blipFill>
          <a:blip r:embed="rId3">
            <a:extLst/>
          </a:blip>
          <a:stretch>
            <a:fillRect/>
          </a:stretch>
        </p:blipFill>
        <p:spPr>
          <a:xfrm>
            <a:off x="977350" y="825563"/>
            <a:ext cx="2498220" cy="2018106"/>
          </a:xfrm>
          <a:prstGeom prst="rect">
            <a:avLst/>
          </a:prstGeom>
          <a:ln w="12700">
            <a:miter lim="400000"/>
          </a:ln>
        </p:spPr>
      </p:pic>
      <p:pic>
        <p:nvPicPr>
          <p:cNvPr id="122" name="Faculty's Logo.png" descr="Faculty's Logo.png"/>
          <p:cNvPicPr>
            <a:picLocks noChangeAspect="1"/>
          </p:cNvPicPr>
          <p:nvPr/>
        </p:nvPicPr>
        <p:blipFill>
          <a:blip r:embed="rId4">
            <a:extLst/>
          </a:blip>
          <a:stretch>
            <a:fillRect/>
          </a:stretch>
        </p:blipFill>
        <p:spPr>
          <a:xfrm>
            <a:off x="9628322" y="762136"/>
            <a:ext cx="2144960" cy="2144960"/>
          </a:xfrm>
          <a:prstGeom prst="rect">
            <a:avLst/>
          </a:prstGeom>
          <a:ln w="12700">
            <a:miter lim="400000"/>
          </a:ln>
        </p:spPr>
      </p:pic>
      <p:sp>
        <p:nvSpPr>
          <p:cNvPr id="6" name="Presented By: Taima Khmag…"/>
          <p:cNvSpPr txBox="1">
            <a:spLocks/>
          </p:cNvSpPr>
          <p:nvPr/>
        </p:nvSpPr>
        <p:spPr>
          <a:xfrm>
            <a:off x="3475570" y="1427266"/>
            <a:ext cx="5790350" cy="97049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t">
            <a:normAutofit/>
          </a:bodyPr>
          <a:lstStyle>
            <a:lvl1pPr marL="0" marR="0" indent="0" algn="ctr" defTabSz="584200" rtl="0" latinLnBrk="0">
              <a:lnSpc>
                <a:spcPct val="100000"/>
              </a:lnSpc>
              <a:spcBef>
                <a:spcPts val="0"/>
              </a:spcBef>
              <a:spcAft>
                <a:spcPts val="0"/>
              </a:spcAft>
              <a:buClrTx/>
              <a:buSzTx/>
              <a:buFontTx/>
              <a:buNone/>
              <a:tabLst/>
              <a:defRPr sz="3600" b="0" i="0" u="none" strike="noStrike" cap="none" spc="0" baseline="0">
                <a:ln>
                  <a:noFill/>
                </a:ln>
                <a:solidFill>
                  <a:srgbClr val="3E231A"/>
                </a:solidFill>
                <a:uFillTx/>
                <a:latin typeface="+mn-lt"/>
                <a:ea typeface="+mn-ea"/>
                <a:cs typeface="+mn-cs"/>
                <a:sym typeface="Papyrus"/>
              </a:defRPr>
            </a:lvl1pPr>
            <a:lvl2pPr marL="0" marR="0" indent="0" algn="ctr" defTabSz="584200" rtl="0" latinLnBrk="0">
              <a:lnSpc>
                <a:spcPct val="100000"/>
              </a:lnSpc>
              <a:spcBef>
                <a:spcPts val="0"/>
              </a:spcBef>
              <a:spcAft>
                <a:spcPts val="0"/>
              </a:spcAft>
              <a:buClrTx/>
              <a:buSzTx/>
              <a:buFontTx/>
              <a:buNone/>
              <a:tabLst/>
              <a:defRPr sz="3600" b="0" i="0" u="none" strike="noStrike" cap="none" spc="0" baseline="0">
                <a:ln>
                  <a:noFill/>
                </a:ln>
                <a:solidFill>
                  <a:srgbClr val="3E231A"/>
                </a:solidFill>
                <a:uFillTx/>
                <a:latin typeface="+mn-lt"/>
                <a:ea typeface="+mn-ea"/>
                <a:cs typeface="+mn-cs"/>
                <a:sym typeface="Papyrus"/>
              </a:defRPr>
            </a:lvl2pPr>
            <a:lvl3pPr marL="0" marR="0" indent="0" algn="ctr" defTabSz="584200" rtl="0" latinLnBrk="0">
              <a:lnSpc>
                <a:spcPct val="100000"/>
              </a:lnSpc>
              <a:spcBef>
                <a:spcPts val="0"/>
              </a:spcBef>
              <a:spcAft>
                <a:spcPts val="0"/>
              </a:spcAft>
              <a:buClrTx/>
              <a:buSzTx/>
              <a:buFontTx/>
              <a:buNone/>
              <a:tabLst/>
              <a:defRPr sz="3600" b="0" i="0" u="none" strike="noStrike" cap="none" spc="0" baseline="0">
                <a:ln>
                  <a:noFill/>
                </a:ln>
                <a:solidFill>
                  <a:srgbClr val="3E231A"/>
                </a:solidFill>
                <a:uFillTx/>
                <a:latin typeface="+mn-lt"/>
                <a:ea typeface="+mn-ea"/>
                <a:cs typeface="+mn-cs"/>
                <a:sym typeface="Papyrus"/>
              </a:defRPr>
            </a:lvl3pPr>
            <a:lvl4pPr marL="0" marR="0" indent="0" algn="ctr" defTabSz="584200" rtl="0" latinLnBrk="0">
              <a:lnSpc>
                <a:spcPct val="100000"/>
              </a:lnSpc>
              <a:spcBef>
                <a:spcPts val="0"/>
              </a:spcBef>
              <a:spcAft>
                <a:spcPts val="0"/>
              </a:spcAft>
              <a:buClrTx/>
              <a:buSzTx/>
              <a:buFontTx/>
              <a:buNone/>
              <a:tabLst/>
              <a:defRPr sz="3600" b="0" i="0" u="none" strike="noStrike" cap="none" spc="0" baseline="0">
                <a:ln>
                  <a:noFill/>
                </a:ln>
                <a:solidFill>
                  <a:srgbClr val="3E231A"/>
                </a:solidFill>
                <a:uFillTx/>
                <a:latin typeface="+mn-lt"/>
                <a:ea typeface="+mn-ea"/>
                <a:cs typeface="+mn-cs"/>
                <a:sym typeface="Papyrus"/>
              </a:defRPr>
            </a:lvl4pPr>
            <a:lvl5pPr marL="0" marR="0" indent="0" algn="ctr" defTabSz="584200" rtl="0" latinLnBrk="0">
              <a:lnSpc>
                <a:spcPct val="100000"/>
              </a:lnSpc>
              <a:spcBef>
                <a:spcPts val="0"/>
              </a:spcBef>
              <a:spcAft>
                <a:spcPts val="0"/>
              </a:spcAft>
              <a:buClrTx/>
              <a:buSzTx/>
              <a:buFontTx/>
              <a:buNone/>
              <a:tabLst/>
              <a:defRPr sz="3600" b="0" i="0" u="none" strike="noStrike" cap="none" spc="0" baseline="0">
                <a:ln>
                  <a:noFill/>
                </a:ln>
                <a:solidFill>
                  <a:srgbClr val="3E231A"/>
                </a:solidFill>
                <a:uFillTx/>
                <a:latin typeface="+mn-lt"/>
                <a:ea typeface="+mn-ea"/>
                <a:cs typeface="+mn-cs"/>
                <a:sym typeface="Papyrus"/>
              </a:defRPr>
            </a:lvl5pPr>
            <a:lvl6pPr marL="2819400" marR="0" indent="-469900" algn="l" defTabSz="584200" rtl="0" latinLnBrk="0">
              <a:lnSpc>
                <a:spcPct val="100000"/>
              </a:lnSpc>
              <a:spcBef>
                <a:spcPts val="3000"/>
              </a:spcBef>
              <a:spcAft>
                <a:spcPts val="0"/>
              </a:spcAft>
              <a:buClrTx/>
              <a:buSzPct val="25000"/>
              <a:buFontTx/>
              <a:buBlip>
                <a:blip r:embed="rId5"/>
              </a:buBlip>
              <a:tabLst/>
              <a:defRPr sz="3800" b="0" i="0" u="none" strike="noStrike" cap="none" spc="0" baseline="0">
                <a:ln>
                  <a:noFill/>
                </a:ln>
                <a:solidFill>
                  <a:srgbClr val="3E231A"/>
                </a:solidFill>
                <a:uFillTx/>
                <a:latin typeface="+mn-lt"/>
                <a:ea typeface="+mn-ea"/>
                <a:cs typeface="+mn-cs"/>
                <a:sym typeface="Papyrus"/>
              </a:defRPr>
            </a:lvl6pPr>
            <a:lvl7pPr marL="3289300" marR="0" indent="-469900" algn="l" defTabSz="584200" rtl="0" latinLnBrk="0">
              <a:lnSpc>
                <a:spcPct val="100000"/>
              </a:lnSpc>
              <a:spcBef>
                <a:spcPts val="3000"/>
              </a:spcBef>
              <a:spcAft>
                <a:spcPts val="0"/>
              </a:spcAft>
              <a:buClrTx/>
              <a:buSzPct val="25000"/>
              <a:buFontTx/>
              <a:buBlip>
                <a:blip r:embed="rId5"/>
              </a:buBlip>
              <a:tabLst/>
              <a:defRPr sz="3800" b="0" i="0" u="none" strike="noStrike" cap="none" spc="0" baseline="0">
                <a:ln>
                  <a:noFill/>
                </a:ln>
                <a:solidFill>
                  <a:srgbClr val="3E231A"/>
                </a:solidFill>
                <a:uFillTx/>
                <a:latin typeface="+mn-lt"/>
                <a:ea typeface="+mn-ea"/>
                <a:cs typeface="+mn-cs"/>
                <a:sym typeface="Papyrus"/>
              </a:defRPr>
            </a:lvl7pPr>
            <a:lvl8pPr marL="3759200" marR="0" indent="-469900" algn="l" defTabSz="584200" rtl="0" latinLnBrk="0">
              <a:lnSpc>
                <a:spcPct val="100000"/>
              </a:lnSpc>
              <a:spcBef>
                <a:spcPts val="3000"/>
              </a:spcBef>
              <a:spcAft>
                <a:spcPts val="0"/>
              </a:spcAft>
              <a:buClrTx/>
              <a:buSzPct val="25000"/>
              <a:buFontTx/>
              <a:buBlip>
                <a:blip r:embed="rId5"/>
              </a:buBlip>
              <a:tabLst/>
              <a:defRPr sz="3800" b="0" i="0" u="none" strike="noStrike" cap="none" spc="0" baseline="0">
                <a:ln>
                  <a:noFill/>
                </a:ln>
                <a:solidFill>
                  <a:srgbClr val="3E231A"/>
                </a:solidFill>
                <a:uFillTx/>
                <a:latin typeface="+mn-lt"/>
                <a:ea typeface="+mn-ea"/>
                <a:cs typeface="+mn-cs"/>
                <a:sym typeface="Papyrus"/>
              </a:defRPr>
            </a:lvl8pPr>
            <a:lvl9pPr marL="4229100" marR="0" indent="-469900" algn="l" defTabSz="584200" rtl="0" latinLnBrk="0">
              <a:lnSpc>
                <a:spcPct val="100000"/>
              </a:lnSpc>
              <a:spcBef>
                <a:spcPts val="3000"/>
              </a:spcBef>
              <a:spcAft>
                <a:spcPts val="0"/>
              </a:spcAft>
              <a:buClrTx/>
              <a:buSzPct val="25000"/>
              <a:buFontTx/>
              <a:buBlip>
                <a:blip r:embed="rId5"/>
              </a:buBlip>
              <a:tabLst/>
              <a:defRPr sz="3800" b="0" i="0" u="none" strike="noStrike" cap="none" spc="0" baseline="0">
                <a:ln>
                  <a:noFill/>
                </a:ln>
                <a:solidFill>
                  <a:srgbClr val="3E231A"/>
                </a:solidFill>
                <a:uFillTx/>
                <a:latin typeface="+mn-lt"/>
                <a:ea typeface="+mn-ea"/>
                <a:cs typeface="+mn-cs"/>
                <a:sym typeface="Papyrus"/>
              </a:defRPr>
            </a:lvl9pPr>
          </a:lstStyle>
          <a:p>
            <a:pPr defTabSz="292100" hangingPunct="1">
              <a:defRPr sz="1750"/>
            </a:pPr>
            <a:r>
              <a:rPr lang="en-US" sz="2400" b="1" dirty="0" smtClean="0"/>
              <a:t>Libyan International University</a:t>
            </a:r>
          </a:p>
          <a:p>
            <a:pPr defTabSz="292100" hangingPunct="1">
              <a:defRPr sz="1750"/>
            </a:pPr>
            <a:r>
              <a:rPr lang="en-US" sz="2400" b="1" dirty="0" smtClean="0"/>
              <a:t>Faculty of Business Administration</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 name="Content:"/>
          <p:cNvSpPr txBox="1">
            <a:spLocks noGrp="1"/>
          </p:cNvSpPr>
          <p:nvPr>
            <p:ph type="title"/>
          </p:nvPr>
        </p:nvSpPr>
        <p:spPr>
          <a:xfrm>
            <a:off x="1397000" y="1079500"/>
            <a:ext cx="10464800" cy="1081733"/>
          </a:xfrm>
          <a:prstGeom prst="rect">
            <a:avLst/>
          </a:prstGeom>
        </p:spPr>
        <p:txBody>
          <a:bodyPr/>
          <a:lstStyle>
            <a:lvl1pPr defTabSz="449833">
              <a:defRPr sz="5005" u="sng"/>
            </a:lvl1pPr>
          </a:lstStyle>
          <a:p>
            <a:r>
              <a:t>Content:</a:t>
            </a:r>
          </a:p>
        </p:txBody>
      </p:sp>
      <p:sp>
        <p:nvSpPr>
          <p:cNvPr id="125" name="Introduction…"/>
          <p:cNvSpPr txBox="1">
            <a:spLocks noGrp="1"/>
          </p:cNvSpPr>
          <p:nvPr>
            <p:ph type="body" idx="4294967295"/>
          </p:nvPr>
        </p:nvSpPr>
        <p:spPr>
          <a:xfrm>
            <a:off x="1270000" y="2630155"/>
            <a:ext cx="10464800" cy="6062995"/>
          </a:xfrm>
          <a:prstGeom prst="rect">
            <a:avLst/>
          </a:prstGeom>
        </p:spPr>
        <p:txBody>
          <a:bodyPr anchor="t"/>
          <a:lstStyle/>
          <a:p>
            <a:pPr marL="445168" indent="-445168">
              <a:spcBef>
                <a:spcPts val="0"/>
              </a:spcBef>
              <a:buBlip>
                <a:blip r:embed="rId2"/>
              </a:buBlip>
              <a:defRPr sz="3500"/>
            </a:pPr>
            <a:r>
              <a:t>Introduction</a:t>
            </a:r>
          </a:p>
          <a:p>
            <a:pPr marL="445168" indent="-445168">
              <a:spcBef>
                <a:spcPts val="0"/>
              </a:spcBef>
              <a:buBlip>
                <a:blip r:embed="rId2"/>
              </a:buBlip>
              <a:defRPr sz="3500"/>
            </a:pPr>
            <a:r>
              <a:t>Definitions </a:t>
            </a:r>
          </a:p>
          <a:p>
            <a:pPr marL="445168" indent="-445168">
              <a:spcBef>
                <a:spcPts val="0"/>
              </a:spcBef>
              <a:buBlip>
                <a:blip r:embed="rId2"/>
              </a:buBlip>
              <a:defRPr sz="3500"/>
            </a:pPr>
            <a:r>
              <a:t>Conclusion </a:t>
            </a:r>
          </a:p>
          <a:p>
            <a:pPr marL="445168" indent="-445168">
              <a:spcBef>
                <a:spcPts val="0"/>
              </a:spcBef>
              <a:buBlip>
                <a:blip r:embed="rId2"/>
              </a:buBlip>
              <a:defRPr sz="3500"/>
            </a:pPr>
            <a:r>
              <a:t>References </a:t>
            </a:r>
          </a:p>
        </p:txBody>
      </p:sp>
      <p:sp>
        <p:nvSpPr>
          <p:cNvPr id="126" name="Slide Number"/>
          <p:cNvSpPr txBox="1">
            <a:spLocks noGrp="1"/>
          </p:cNvSpPr>
          <p:nvPr>
            <p:ph type="sldNum" sz="quarter" idx="4294967295"/>
          </p:nvPr>
        </p:nvSpPr>
        <p:spPr>
          <a:xfrm>
            <a:off x="6383957" y="9296399"/>
            <a:ext cx="230164" cy="4572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2</a:t>
            </a:fld>
            <a:endParaRP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 name="Ethics can be set personally, Morals can be set socially, while Law is what a society is governed by.…"/>
          <p:cNvSpPr txBox="1">
            <a:spLocks noGrp="1"/>
          </p:cNvSpPr>
          <p:nvPr>
            <p:ph type="body" idx="4294967295"/>
          </p:nvPr>
        </p:nvSpPr>
        <p:spPr>
          <a:xfrm>
            <a:off x="1270000" y="2372096"/>
            <a:ext cx="10464800" cy="6038278"/>
          </a:xfrm>
          <a:prstGeom prst="rect">
            <a:avLst/>
          </a:prstGeom>
        </p:spPr>
        <p:txBody>
          <a:bodyPr anchor="t"/>
          <a:lstStyle/>
          <a:p>
            <a:pPr marL="0" indent="0" algn="just">
              <a:spcBef>
                <a:spcPts val="0"/>
              </a:spcBef>
              <a:buSzTx/>
              <a:buNone/>
              <a:defRPr sz="3500"/>
            </a:pPr>
            <a:r>
              <a:rPr dirty="0"/>
              <a:t>Ethics can be set personally, Morals can be set socially, while Law is what a society is governed by. </a:t>
            </a:r>
          </a:p>
          <a:p>
            <a:pPr marL="0" indent="0" algn="just">
              <a:spcBef>
                <a:spcPts val="0"/>
              </a:spcBef>
              <a:buSzTx/>
              <a:buNone/>
              <a:defRPr sz="3500"/>
            </a:pPr>
            <a:r>
              <a:rPr dirty="0"/>
              <a:t>It is important to learn the difference and the relationship between each of them as they can conflict with one another. If the Law conflicts with our personal values or our moral system then we have to act. Therefore it is important to learn the difference to be able to know when/how to act. </a:t>
            </a:r>
          </a:p>
        </p:txBody>
      </p:sp>
      <p:sp>
        <p:nvSpPr>
          <p:cNvPr id="129" name="Slide Number"/>
          <p:cNvSpPr txBox="1">
            <a:spLocks noGrp="1"/>
          </p:cNvSpPr>
          <p:nvPr>
            <p:ph type="sldNum" sz="quarter" idx="4294967295"/>
          </p:nvPr>
        </p:nvSpPr>
        <p:spPr>
          <a:xfrm>
            <a:off x="6387473" y="9296399"/>
            <a:ext cx="223132" cy="4572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3</a:t>
            </a:fld>
            <a:endParaRPr/>
          </a:p>
        </p:txBody>
      </p:sp>
      <p:sp>
        <p:nvSpPr>
          <p:cNvPr id="130" name="Introduction"/>
          <p:cNvSpPr txBox="1">
            <a:spLocks noGrp="1"/>
          </p:cNvSpPr>
          <p:nvPr>
            <p:ph type="title"/>
          </p:nvPr>
        </p:nvSpPr>
        <p:spPr>
          <a:xfrm>
            <a:off x="1270000" y="942944"/>
            <a:ext cx="10464800" cy="971783"/>
          </a:xfrm>
          <a:prstGeom prst="rect">
            <a:avLst/>
          </a:prstGeom>
        </p:spPr>
        <p:txBody>
          <a:bodyPr/>
          <a:lstStyle>
            <a:lvl1pPr defTabSz="373887">
              <a:defRPr sz="4480" u="sng"/>
            </a:lvl1pPr>
          </a:lstStyle>
          <a:p>
            <a:r>
              <a:t>Introduction</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 name="Ethics"/>
          <p:cNvSpPr txBox="1">
            <a:spLocks noGrp="1"/>
          </p:cNvSpPr>
          <p:nvPr>
            <p:ph type="title"/>
          </p:nvPr>
        </p:nvSpPr>
        <p:spPr>
          <a:xfrm>
            <a:off x="1270000" y="927100"/>
            <a:ext cx="10464800" cy="958602"/>
          </a:xfrm>
          <a:prstGeom prst="rect">
            <a:avLst/>
          </a:prstGeom>
        </p:spPr>
        <p:txBody>
          <a:bodyPr/>
          <a:lstStyle>
            <a:lvl1pPr defTabSz="362204">
              <a:defRPr sz="4340" u="sng"/>
            </a:lvl1pPr>
          </a:lstStyle>
          <a:p>
            <a:r>
              <a:rPr dirty="0"/>
              <a:t>Ethics </a:t>
            </a:r>
          </a:p>
        </p:txBody>
      </p:sp>
      <p:sp>
        <p:nvSpPr>
          <p:cNvPr id="133" name="Slide Number"/>
          <p:cNvSpPr txBox="1">
            <a:spLocks noGrp="1"/>
          </p:cNvSpPr>
          <p:nvPr>
            <p:ph type="sldNum" sz="quarter" idx="4294967295"/>
          </p:nvPr>
        </p:nvSpPr>
        <p:spPr>
          <a:xfrm>
            <a:off x="6366656" y="9296399"/>
            <a:ext cx="264766" cy="4572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4</a:t>
            </a:fld>
            <a:endParaRPr/>
          </a:p>
        </p:txBody>
      </p:sp>
      <p:sp>
        <p:nvSpPr>
          <p:cNvPr id="134" name="Ethics is a branch of philosophy that aims to help people with what they should do. It’s a process of indication in which people’s decision making is shaped by their values and principles rather than unthinking habits or self-interest.…"/>
          <p:cNvSpPr txBox="1">
            <a:spLocks noGrp="1"/>
          </p:cNvSpPr>
          <p:nvPr>
            <p:ph type="body" idx="4294967295"/>
          </p:nvPr>
        </p:nvSpPr>
        <p:spPr>
          <a:xfrm>
            <a:off x="1270000" y="2101552"/>
            <a:ext cx="10464800" cy="6481267"/>
          </a:xfrm>
          <a:prstGeom prst="rect">
            <a:avLst/>
          </a:prstGeom>
        </p:spPr>
        <p:txBody>
          <a:bodyPr anchor="t"/>
          <a:lstStyle/>
          <a:p>
            <a:pPr marL="0" indent="0" algn="just" defTabSz="425195">
              <a:spcBef>
                <a:spcPts val="0"/>
              </a:spcBef>
              <a:buSzTx/>
              <a:buNone/>
              <a:defRPr sz="2325">
                <a:solidFill>
                  <a:srgbClr val="000000"/>
                </a:solidFill>
                <a:effectLst>
                  <a:outerShdw blurRad="11811" dist="16703" dir="2700000" rotWithShape="0">
                    <a:srgbClr val="000000">
                      <a:alpha val="0"/>
                    </a:srgbClr>
                  </a:outerShdw>
                </a:effectLst>
                <a:latin typeface="Helvetica"/>
                <a:ea typeface="Helvetica"/>
                <a:cs typeface="Helvetica"/>
                <a:sym typeface="Helvetica"/>
              </a:defRPr>
            </a:pPr>
            <a:r>
              <a:rPr dirty="0"/>
              <a:t>Ethics is a branch of philosophy that aims to help people with what they should do. It’s a process of indication in which people’s decision making is shaped by their </a:t>
            </a:r>
            <a:r>
              <a:rPr b="1" u="sng" dirty="0"/>
              <a:t>values</a:t>
            </a:r>
            <a:r>
              <a:rPr b="1" dirty="0"/>
              <a:t> </a:t>
            </a:r>
            <a:r>
              <a:rPr dirty="0"/>
              <a:t>and </a:t>
            </a:r>
            <a:r>
              <a:rPr b="1" u="sng" dirty="0"/>
              <a:t>principles</a:t>
            </a:r>
            <a:r>
              <a:rPr b="1" dirty="0"/>
              <a:t> </a:t>
            </a:r>
            <a:r>
              <a:rPr dirty="0"/>
              <a:t>rather than unthinking habits or self-interest.</a:t>
            </a:r>
          </a:p>
          <a:p>
            <a:pPr marL="0" indent="0" algn="just" defTabSz="425195">
              <a:spcBef>
                <a:spcPts val="0"/>
              </a:spcBef>
              <a:buSzTx/>
              <a:buNone/>
              <a:defRPr sz="2325">
                <a:solidFill>
                  <a:srgbClr val="000000"/>
                </a:solidFill>
                <a:effectLst>
                  <a:outerShdw blurRad="11811" dist="16703" dir="2700000" rotWithShape="0">
                    <a:srgbClr val="000000">
                      <a:alpha val="0"/>
                    </a:srgbClr>
                  </a:outerShdw>
                </a:effectLst>
                <a:latin typeface="Helvetica"/>
                <a:ea typeface="Helvetica"/>
                <a:cs typeface="Helvetica"/>
                <a:sym typeface="Helvetica"/>
              </a:defRPr>
            </a:pPr>
            <a:endParaRPr dirty="0"/>
          </a:p>
          <a:p>
            <a:pPr marL="0" indent="0" algn="just" defTabSz="425195">
              <a:spcBef>
                <a:spcPts val="0"/>
              </a:spcBef>
              <a:buSzTx/>
              <a:buNone/>
              <a:defRPr sz="1395">
                <a:solidFill>
                  <a:srgbClr val="000000"/>
                </a:solidFill>
                <a:effectLst>
                  <a:outerShdw blurRad="11811" dist="16703" dir="2700000" rotWithShape="0">
                    <a:srgbClr val="000000">
                      <a:alpha val="0"/>
                    </a:srgbClr>
                  </a:outerShdw>
                </a:effectLst>
                <a:latin typeface="Helvetica"/>
                <a:ea typeface="Helvetica"/>
                <a:cs typeface="Helvetica"/>
                <a:sym typeface="Helvetica"/>
              </a:defRPr>
            </a:pPr>
            <a:r>
              <a:rPr sz="2325" dirty="0"/>
              <a:t>Our values and principles are what give us a sense of what’s right and wrong and what is meaningful in our lives. They serve as a reference point we can look back at, for all the possible actions and decisions we could choose. </a:t>
            </a:r>
          </a:p>
          <a:p>
            <a:pPr marL="0" indent="0" algn="just" defTabSz="425195">
              <a:spcBef>
                <a:spcPts val="0"/>
              </a:spcBef>
              <a:buSzTx/>
              <a:buNone/>
              <a:defRPr sz="1395">
                <a:solidFill>
                  <a:srgbClr val="000000"/>
                </a:solidFill>
                <a:effectLst>
                  <a:outerShdw blurRad="11811" dist="16703" dir="2700000" rotWithShape="0">
                    <a:srgbClr val="000000">
                      <a:alpha val="0"/>
                    </a:srgbClr>
                  </a:outerShdw>
                </a:effectLst>
                <a:latin typeface="Helvetica"/>
                <a:ea typeface="Helvetica"/>
                <a:cs typeface="Helvetica"/>
                <a:sym typeface="Helvetica"/>
              </a:defRPr>
            </a:pPr>
            <a:endParaRPr sz="2325" dirty="0"/>
          </a:p>
          <a:p>
            <a:pPr marL="0" indent="0" algn="just" defTabSz="425195">
              <a:spcBef>
                <a:spcPts val="0"/>
              </a:spcBef>
              <a:buSzTx/>
              <a:buNone/>
              <a:defRPr sz="1395">
                <a:solidFill>
                  <a:srgbClr val="000000"/>
                </a:solidFill>
                <a:effectLst>
                  <a:outerShdw blurRad="11811" dist="16703" dir="2700000" rotWithShape="0">
                    <a:srgbClr val="000000">
                      <a:alpha val="0"/>
                    </a:srgbClr>
                  </a:outerShdw>
                </a:effectLst>
                <a:latin typeface="Helvetica"/>
                <a:ea typeface="Helvetica"/>
                <a:cs typeface="Helvetica"/>
                <a:sym typeface="Helvetica"/>
              </a:defRPr>
            </a:pPr>
            <a:r>
              <a:rPr sz="2325" dirty="0"/>
              <a:t>On this definition, an ethical decision is made based on reflection about the things we think are important and meaningful and that are compatible with our personal beliefs.</a:t>
            </a:r>
          </a:p>
          <a:p>
            <a:pPr marL="0" indent="0" algn="just" defTabSz="425195">
              <a:spcBef>
                <a:spcPts val="0"/>
              </a:spcBef>
              <a:buSzTx/>
              <a:buNone/>
              <a:defRPr sz="1395">
                <a:solidFill>
                  <a:srgbClr val="000000"/>
                </a:solidFill>
                <a:effectLst>
                  <a:outerShdw blurRad="11811" dist="16703" dir="2700000" rotWithShape="0">
                    <a:srgbClr val="000000">
                      <a:alpha val="0"/>
                    </a:srgbClr>
                  </a:outerShdw>
                </a:effectLst>
                <a:latin typeface="Helvetica"/>
                <a:ea typeface="Helvetica"/>
                <a:cs typeface="Helvetica"/>
                <a:sym typeface="Helvetica"/>
              </a:defRPr>
            </a:pPr>
            <a:endParaRPr sz="2325" dirty="0"/>
          </a:p>
          <a:p>
            <a:pPr marL="0" indent="0" algn="just" defTabSz="425195">
              <a:spcBef>
                <a:spcPts val="0"/>
              </a:spcBef>
              <a:buSzTx/>
              <a:buNone/>
              <a:defRPr sz="1395">
                <a:solidFill>
                  <a:srgbClr val="000000"/>
                </a:solidFill>
                <a:effectLst>
                  <a:outerShdw blurRad="11811" dist="16703" dir="2700000" rotWithShape="0">
                    <a:srgbClr val="000000">
                      <a:alpha val="0"/>
                    </a:srgbClr>
                  </a:outerShdw>
                </a:effectLst>
                <a:latin typeface="Helvetica"/>
                <a:ea typeface="Helvetica"/>
                <a:cs typeface="Helvetica"/>
                <a:sym typeface="Helvetica"/>
              </a:defRPr>
            </a:pPr>
            <a:r>
              <a:rPr sz="2325" dirty="0"/>
              <a:t>While each person is able to look back and discover their own sense of what’s good and right, human history has seen different groups unite around different sets of values and principles. Christians, Buddhists, consequentialists and the rest all provide different answers to the question, “What should I do?” </a:t>
            </a:r>
          </a:p>
          <a:p>
            <a:pPr marL="0" indent="0" algn="just" defTabSz="425195">
              <a:spcBef>
                <a:spcPts val="0"/>
              </a:spcBef>
              <a:buSzTx/>
              <a:buNone/>
              <a:defRPr sz="1395">
                <a:solidFill>
                  <a:srgbClr val="000000"/>
                </a:solidFill>
                <a:effectLst>
                  <a:outerShdw blurRad="11811" dist="16703" dir="2700000" rotWithShape="0">
                    <a:srgbClr val="000000">
                      <a:alpha val="0"/>
                    </a:srgbClr>
                  </a:outerShdw>
                </a:effectLst>
                <a:latin typeface="Helvetica"/>
                <a:ea typeface="Helvetica"/>
                <a:cs typeface="Helvetica"/>
                <a:sym typeface="Helvetica"/>
              </a:defRPr>
            </a:pPr>
            <a:r>
              <a:rPr sz="2325" dirty="0"/>
              <a:t>Each of these answers is a ‘</a:t>
            </a:r>
            <a:r>
              <a:rPr sz="2325" b="1" u="sng" dirty="0"/>
              <a:t>morality</a:t>
            </a:r>
            <a:r>
              <a:rPr sz="2325" b="1" dirty="0"/>
              <a:t>’.</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 name="Morality"/>
          <p:cNvSpPr txBox="1">
            <a:spLocks noGrp="1"/>
          </p:cNvSpPr>
          <p:nvPr>
            <p:ph type="title"/>
          </p:nvPr>
        </p:nvSpPr>
        <p:spPr>
          <a:xfrm>
            <a:off x="1270000" y="927100"/>
            <a:ext cx="10464800" cy="1078608"/>
          </a:xfrm>
          <a:prstGeom prst="rect">
            <a:avLst/>
          </a:prstGeom>
        </p:spPr>
        <p:txBody>
          <a:bodyPr/>
          <a:lstStyle>
            <a:lvl1pPr defTabSz="420624">
              <a:defRPr sz="5040" u="sng"/>
            </a:lvl1pPr>
          </a:lstStyle>
          <a:p>
            <a:r>
              <a:t>Morality</a:t>
            </a:r>
          </a:p>
        </p:txBody>
      </p:sp>
      <p:sp>
        <p:nvSpPr>
          <p:cNvPr id="137" name="Slide Number"/>
          <p:cNvSpPr txBox="1">
            <a:spLocks noGrp="1"/>
          </p:cNvSpPr>
          <p:nvPr>
            <p:ph type="sldNum" sz="quarter" idx="4294967295"/>
          </p:nvPr>
        </p:nvSpPr>
        <p:spPr>
          <a:xfrm>
            <a:off x="6385855" y="9296399"/>
            <a:ext cx="226368" cy="4572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5</a:t>
            </a:fld>
            <a:endParaRPr/>
          </a:p>
        </p:txBody>
      </p:sp>
      <p:sp>
        <p:nvSpPr>
          <p:cNvPr id="138" name="Many people find morality extremely useful. This is because not everyone has the time and knowledge to reflect on what kind of life they want to live, considering the different combinations of values and principles. Thus, it’s helpful for them to have an organized and consistent account that has been cultivated through history and can be applied in their day to day lives.…"/>
          <p:cNvSpPr txBox="1">
            <a:spLocks noGrp="1"/>
          </p:cNvSpPr>
          <p:nvPr>
            <p:ph type="body" idx="4294967295"/>
          </p:nvPr>
        </p:nvSpPr>
        <p:spPr>
          <a:xfrm>
            <a:off x="1270000" y="2284040"/>
            <a:ext cx="10464800" cy="6543874"/>
          </a:xfrm>
          <a:prstGeom prst="rect">
            <a:avLst/>
          </a:prstGeom>
        </p:spPr>
        <p:txBody>
          <a:bodyPr anchor="t"/>
          <a:lstStyle/>
          <a:p>
            <a:pPr marL="0" indent="0" algn="just" defTabSz="448055">
              <a:spcBef>
                <a:spcPts val="0"/>
              </a:spcBef>
              <a:buSzTx/>
              <a:buNone/>
              <a:defRPr sz="2450">
                <a:solidFill>
                  <a:srgbClr val="000000"/>
                </a:solidFill>
                <a:effectLst>
                  <a:outerShdw blurRad="12446" dist="17601" dir="2700000" rotWithShape="0">
                    <a:srgbClr val="000000">
                      <a:alpha val="0"/>
                    </a:srgbClr>
                  </a:outerShdw>
                </a:effectLst>
                <a:latin typeface="Helvetica"/>
                <a:ea typeface="Helvetica"/>
                <a:cs typeface="Helvetica"/>
                <a:sym typeface="Helvetica"/>
              </a:defRPr>
            </a:pPr>
            <a:r>
              <a:rPr dirty="0"/>
              <a:t>Many people find morality extremely useful. This is because not everyone has the time and knowledge to reflect on what kind of life they want to live, considering the different combinations of values and principles. Thus, it’s helpful for them to have an organized and consistent account that has been cultivated through history and can be applied in their day to day lives.</a:t>
            </a:r>
          </a:p>
          <a:p>
            <a:pPr marL="0" indent="0" algn="just" defTabSz="448055">
              <a:spcBef>
                <a:spcPts val="0"/>
              </a:spcBef>
              <a:buSzTx/>
              <a:buNone/>
              <a:defRPr sz="2450">
                <a:solidFill>
                  <a:srgbClr val="000000"/>
                </a:solidFill>
                <a:effectLst>
                  <a:outerShdw blurRad="12446" dist="17601" dir="2700000" rotWithShape="0">
                    <a:srgbClr val="000000">
                      <a:alpha val="0"/>
                    </a:srgbClr>
                  </a:outerShdw>
                </a:effectLst>
                <a:latin typeface="Helvetica"/>
                <a:ea typeface="Helvetica"/>
                <a:cs typeface="Helvetica"/>
                <a:sym typeface="Helvetica"/>
              </a:defRPr>
            </a:pPr>
            <a:endParaRPr dirty="0"/>
          </a:p>
          <a:p>
            <a:pPr marL="0" indent="0" algn="just" defTabSz="448055">
              <a:spcBef>
                <a:spcPts val="0"/>
              </a:spcBef>
              <a:buSzTx/>
              <a:buNone/>
              <a:defRPr sz="2450">
                <a:solidFill>
                  <a:srgbClr val="000000"/>
                </a:solidFill>
                <a:effectLst>
                  <a:outerShdw blurRad="12446" dist="17601" dir="2700000" rotWithShape="0">
                    <a:srgbClr val="000000">
                      <a:alpha val="0"/>
                    </a:srgbClr>
                  </a:outerShdw>
                </a:effectLst>
                <a:latin typeface="Helvetica"/>
                <a:ea typeface="Helvetica"/>
                <a:cs typeface="Helvetica"/>
                <a:sym typeface="Helvetica"/>
              </a:defRPr>
            </a:pPr>
            <a:r>
              <a:rPr dirty="0"/>
              <a:t>Also, many people inherit their morality from their families, communities or cultures. It’s difficult for somebody to look for the morality that most closely fits their own personal beliefs. Usually the process is unconscious and challenging. However, if we inherit a ready-made answer to the question of how we should live, it’s possible to apply it to our lives without ever evaluating whether the answer is satisfactory or not.</a:t>
            </a:r>
          </a:p>
          <a:p>
            <a:pPr marL="0" indent="0" algn="just" defTabSz="448055">
              <a:spcBef>
                <a:spcPts val="0"/>
              </a:spcBef>
              <a:buSzTx/>
              <a:buNone/>
              <a:defRPr sz="2450">
                <a:solidFill>
                  <a:srgbClr val="000000"/>
                </a:solidFill>
                <a:effectLst>
                  <a:outerShdw blurRad="12446" dist="17601" dir="2700000" rotWithShape="0">
                    <a:srgbClr val="000000">
                      <a:alpha val="0"/>
                    </a:srgbClr>
                  </a:outerShdw>
                </a:effectLst>
                <a:latin typeface="Helvetica"/>
                <a:ea typeface="Helvetica"/>
                <a:cs typeface="Helvetica"/>
                <a:sym typeface="Helvetica"/>
              </a:defRPr>
            </a:pPr>
            <a:endParaRPr dirty="0"/>
          </a:p>
          <a:p>
            <a:pPr marL="0" indent="0" algn="just" defTabSz="448055">
              <a:spcBef>
                <a:spcPts val="0"/>
              </a:spcBef>
              <a:buSzTx/>
              <a:buNone/>
              <a:defRPr sz="2450">
                <a:solidFill>
                  <a:srgbClr val="000000"/>
                </a:solidFill>
                <a:effectLst>
                  <a:outerShdw blurRad="12446" dist="17601" dir="2700000" rotWithShape="0">
                    <a:srgbClr val="000000">
                      <a:alpha val="0"/>
                    </a:srgbClr>
                  </a:outerShdw>
                </a:effectLst>
                <a:latin typeface="Helvetica"/>
                <a:ea typeface="Helvetica"/>
                <a:cs typeface="Helvetica"/>
                <a:sym typeface="Helvetica"/>
              </a:defRPr>
            </a:pPr>
            <a:r>
              <a:rPr dirty="0"/>
              <a:t>We might live our whole lives under a moral system that if we’d had the chance to think about, we would have rejected or changed in part or in full.</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 name="Law"/>
          <p:cNvSpPr txBox="1">
            <a:spLocks noGrp="1"/>
          </p:cNvSpPr>
          <p:nvPr>
            <p:ph type="title"/>
          </p:nvPr>
        </p:nvSpPr>
        <p:spPr>
          <a:xfrm>
            <a:off x="1270000" y="1054100"/>
            <a:ext cx="10464800" cy="1077764"/>
          </a:xfrm>
          <a:prstGeom prst="rect">
            <a:avLst/>
          </a:prstGeom>
        </p:spPr>
        <p:txBody>
          <a:bodyPr/>
          <a:lstStyle>
            <a:lvl1pPr defTabSz="420624">
              <a:defRPr sz="5040" u="sng"/>
            </a:lvl1pPr>
          </a:lstStyle>
          <a:p>
            <a:r>
              <a:t>Law</a:t>
            </a:r>
          </a:p>
        </p:txBody>
      </p:sp>
      <p:sp>
        <p:nvSpPr>
          <p:cNvPr id="141" name="Slide Number"/>
          <p:cNvSpPr txBox="1">
            <a:spLocks noGrp="1"/>
          </p:cNvSpPr>
          <p:nvPr>
            <p:ph type="sldNum" sz="quarter" idx="4294967295"/>
          </p:nvPr>
        </p:nvSpPr>
        <p:spPr>
          <a:xfrm>
            <a:off x="6381557" y="9296399"/>
            <a:ext cx="234964" cy="4572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6</a:t>
            </a:fld>
            <a:endParaRPr/>
          </a:p>
        </p:txBody>
      </p:sp>
      <p:sp>
        <p:nvSpPr>
          <p:cNvPr id="142" name="Law is different, at least in democratic nations, as it tries to create a private space where individuals can live according to their own ethical beliefs or morality. Instead, the law tries to outline basic and enforceable standard of behaviors that are necessary in order for the people in a community to be treated equally. Also, for our social institutions to keep functioning.…"/>
          <p:cNvSpPr txBox="1">
            <a:spLocks noGrp="1"/>
          </p:cNvSpPr>
          <p:nvPr>
            <p:ph type="body" idx="4294967295"/>
          </p:nvPr>
        </p:nvSpPr>
        <p:spPr>
          <a:xfrm>
            <a:off x="1270000" y="2164407"/>
            <a:ext cx="10464800" cy="6413551"/>
          </a:xfrm>
          <a:prstGeom prst="rect">
            <a:avLst/>
          </a:prstGeom>
        </p:spPr>
        <p:txBody>
          <a:bodyPr anchor="t"/>
          <a:lstStyle/>
          <a:p>
            <a:pPr marL="0" indent="0" algn="just" defTabSz="457200">
              <a:spcBef>
                <a:spcPts val="0"/>
              </a:spcBef>
              <a:buSzTx/>
              <a:buNone/>
              <a:defRPr sz="2500">
                <a:solidFill>
                  <a:srgbClr val="000000"/>
                </a:solidFill>
                <a:effectLst>
                  <a:outerShdw blurRad="12700" dist="17960" dir="2700000" rotWithShape="0">
                    <a:srgbClr val="000000">
                      <a:alpha val="0"/>
                    </a:srgbClr>
                  </a:outerShdw>
                </a:effectLst>
                <a:latin typeface="Helvetica"/>
                <a:ea typeface="Helvetica"/>
                <a:cs typeface="Helvetica"/>
                <a:sym typeface="Helvetica"/>
              </a:defRPr>
            </a:pPr>
            <a:r>
              <a:rPr dirty="0"/>
              <a:t>Law is different, at least in democratic nations, as it tries to create a private space where individuals can live according to their own ethical beliefs or morality. Instead, the law tries to outline basic and enforceable standard of behaviors that are necessary in order for the people in a community to be treated equally. Also, for our social institutions to keep functioning.</a:t>
            </a:r>
          </a:p>
          <a:p>
            <a:pPr marL="0" indent="0" algn="just" defTabSz="457200">
              <a:spcBef>
                <a:spcPts val="0"/>
              </a:spcBef>
              <a:buSzTx/>
              <a:buNone/>
              <a:defRPr sz="2500">
                <a:solidFill>
                  <a:srgbClr val="000000"/>
                </a:solidFill>
                <a:effectLst>
                  <a:outerShdw blurRad="12700" dist="17960" dir="2700000" rotWithShape="0">
                    <a:srgbClr val="000000">
                      <a:alpha val="0"/>
                    </a:srgbClr>
                  </a:outerShdw>
                </a:effectLst>
                <a:latin typeface="Helvetica"/>
                <a:ea typeface="Helvetica"/>
                <a:cs typeface="Helvetica"/>
                <a:sym typeface="Helvetica"/>
              </a:defRPr>
            </a:pPr>
            <a:endParaRPr dirty="0"/>
          </a:p>
          <a:p>
            <a:pPr marL="0" indent="0" algn="just" defTabSz="457200">
              <a:spcBef>
                <a:spcPts val="0"/>
              </a:spcBef>
              <a:buSzTx/>
              <a:buNone/>
              <a:defRPr sz="2500">
                <a:solidFill>
                  <a:srgbClr val="000000"/>
                </a:solidFill>
                <a:effectLst>
                  <a:outerShdw blurRad="12700" dist="17960" dir="2700000" rotWithShape="0">
                    <a:srgbClr val="000000">
                      <a:alpha val="0"/>
                    </a:srgbClr>
                  </a:outerShdw>
                </a:effectLst>
                <a:latin typeface="Helvetica"/>
                <a:ea typeface="Helvetica"/>
                <a:cs typeface="Helvetica"/>
                <a:sym typeface="Helvetica"/>
              </a:defRPr>
            </a:pPr>
            <a:r>
              <a:rPr dirty="0"/>
              <a:t>Because of this, the law is narrower in focus than ethics or morality. There are matters the law will be skeptic on, while ethics and morality have a lot to say on. </a:t>
            </a:r>
          </a:p>
          <a:p>
            <a:pPr marL="0" indent="0" algn="just" defTabSz="457200">
              <a:spcBef>
                <a:spcPts val="0"/>
              </a:spcBef>
              <a:buSzTx/>
              <a:buNone/>
              <a:defRPr sz="2500">
                <a:solidFill>
                  <a:srgbClr val="000000"/>
                </a:solidFill>
                <a:effectLst>
                  <a:outerShdw blurRad="12700" dist="17960" dir="2700000" rotWithShape="0">
                    <a:srgbClr val="000000">
                      <a:alpha val="0"/>
                    </a:srgbClr>
                  </a:outerShdw>
                </a:effectLst>
                <a:latin typeface="Helvetica"/>
                <a:ea typeface="Helvetica"/>
                <a:cs typeface="Helvetica"/>
                <a:sym typeface="Helvetica"/>
              </a:defRPr>
            </a:pPr>
            <a:endParaRPr dirty="0"/>
          </a:p>
          <a:p>
            <a:pPr marL="0" indent="0" algn="just" defTabSz="457200">
              <a:spcBef>
                <a:spcPts val="0"/>
              </a:spcBef>
              <a:buSzTx/>
              <a:buNone/>
              <a:defRPr sz="2500">
                <a:solidFill>
                  <a:srgbClr val="000000"/>
                </a:solidFill>
                <a:effectLst>
                  <a:outerShdw blurRad="12700" dist="17960" dir="2700000" rotWithShape="0">
                    <a:srgbClr val="000000">
                      <a:alpha val="0"/>
                    </a:srgbClr>
                  </a:outerShdw>
                </a:effectLst>
                <a:latin typeface="Helvetica"/>
                <a:ea typeface="Helvetica"/>
                <a:cs typeface="Helvetica"/>
                <a:sym typeface="Helvetica"/>
              </a:defRPr>
            </a:pPr>
            <a:r>
              <a:rPr dirty="0"/>
              <a:t>For example, the law will be useless if you’re trying to decide whether to tell your competitor their new client has a reputation for not paying their bills, but our sense of what’s good and right will still guide our judgement and decision here.</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 name="Conclusion"/>
          <p:cNvSpPr txBox="1">
            <a:spLocks noGrp="1"/>
          </p:cNvSpPr>
          <p:nvPr>
            <p:ph type="title"/>
          </p:nvPr>
        </p:nvSpPr>
        <p:spPr>
          <a:xfrm>
            <a:off x="1270000" y="1060102"/>
            <a:ext cx="10464800" cy="887116"/>
          </a:xfrm>
          <a:prstGeom prst="rect">
            <a:avLst/>
          </a:prstGeom>
        </p:spPr>
        <p:txBody>
          <a:bodyPr/>
          <a:lstStyle>
            <a:lvl1pPr defTabSz="338835">
              <a:defRPr sz="4059" u="sng"/>
            </a:lvl1pPr>
          </a:lstStyle>
          <a:p>
            <a:r>
              <a:t>Conclusion</a:t>
            </a:r>
          </a:p>
        </p:txBody>
      </p:sp>
      <p:sp>
        <p:nvSpPr>
          <p:cNvPr id="145" name="Slide Number"/>
          <p:cNvSpPr txBox="1">
            <a:spLocks noGrp="1"/>
          </p:cNvSpPr>
          <p:nvPr>
            <p:ph type="sldNum" sz="quarter" idx="4294967295"/>
          </p:nvPr>
        </p:nvSpPr>
        <p:spPr>
          <a:xfrm>
            <a:off x="6389427" y="9296399"/>
            <a:ext cx="219224" cy="4572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7</a:t>
            </a:fld>
            <a:endParaRPr/>
          </a:p>
        </p:txBody>
      </p:sp>
      <p:sp>
        <p:nvSpPr>
          <p:cNvPr id="146" name="To conclude,  Ethics, Morality and Law are different from each other, however, they are somehow interlinked. Considering that they all consist of rules and standards that are set to be followed accordingly. Some are set personally to create a sense of what’s right and wrong, while some are set socially as basic standards for people to be treated equally in a society and for social institutions to function well."/>
          <p:cNvSpPr txBox="1">
            <a:spLocks noGrp="1"/>
          </p:cNvSpPr>
          <p:nvPr>
            <p:ph type="body" idx="4294967295"/>
          </p:nvPr>
        </p:nvSpPr>
        <p:spPr>
          <a:xfrm>
            <a:off x="1270000" y="2410073"/>
            <a:ext cx="10464800" cy="6161634"/>
          </a:xfrm>
          <a:prstGeom prst="rect">
            <a:avLst/>
          </a:prstGeom>
        </p:spPr>
        <p:txBody>
          <a:bodyPr anchor="t"/>
          <a:lstStyle>
            <a:lvl1pPr marL="0" indent="0" defTabSz="560831">
              <a:spcBef>
                <a:spcPts val="0"/>
              </a:spcBef>
              <a:buSzTx/>
              <a:buNone/>
              <a:defRPr sz="3455"/>
            </a:lvl1pPr>
          </a:lstStyle>
          <a:p>
            <a:pPr algn="just"/>
            <a:r>
              <a:rPr dirty="0"/>
              <a:t>To conclude,  Ethics, Morality and Law are different from each other, however, they are somehow interlinked. Considering that they all consist of rules and standards that are set to be followed accordingly. Some are set personally to create a sense of what’s right and wrong, while some are set socially as basic standards for people to be treated equally in a society and for social institutions to function well. </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References"/>
          <p:cNvSpPr txBox="1">
            <a:spLocks noGrp="1"/>
          </p:cNvSpPr>
          <p:nvPr>
            <p:ph type="title"/>
          </p:nvPr>
        </p:nvSpPr>
        <p:spPr>
          <a:xfrm>
            <a:off x="1270000" y="1016000"/>
            <a:ext cx="10464800" cy="1074192"/>
          </a:xfrm>
          <a:prstGeom prst="rect">
            <a:avLst/>
          </a:prstGeom>
        </p:spPr>
        <p:txBody>
          <a:bodyPr/>
          <a:lstStyle>
            <a:lvl1pPr defTabSz="420624">
              <a:defRPr sz="5040" u="sng"/>
            </a:lvl1pPr>
          </a:lstStyle>
          <a:p>
            <a:r>
              <a:t>References</a:t>
            </a:r>
          </a:p>
        </p:txBody>
      </p:sp>
      <p:sp>
        <p:nvSpPr>
          <p:cNvPr id="149" name="The Ethics Centre (2016) Ethics, Morality, Law, What is the difference?…"/>
          <p:cNvSpPr txBox="1">
            <a:spLocks noGrp="1"/>
          </p:cNvSpPr>
          <p:nvPr>
            <p:ph type="body" idx="4294967295"/>
          </p:nvPr>
        </p:nvSpPr>
        <p:spPr>
          <a:xfrm>
            <a:off x="1270000" y="2439789"/>
            <a:ext cx="10464800" cy="6222802"/>
          </a:xfrm>
          <a:prstGeom prst="rect">
            <a:avLst/>
          </a:prstGeom>
        </p:spPr>
        <p:txBody>
          <a:bodyPr anchor="t"/>
          <a:lstStyle/>
          <a:p>
            <a:pPr marL="445168" indent="-445168" algn="just">
              <a:spcBef>
                <a:spcPts val="0"/>
              </a:spcBef>
              <a:buSzPct val="125000"/>
              <a:buChar char="•"/>
              <a:defRPr sz="3600"/>
            </a:pPr>
            <a:r>
              <a:rPr dirty="0"/>
              <a:t>The Ethics Centre (2016) Ethics, Morality, Law, What is the difference? </a:t>
            </a:r>
          </a:p>
          <a:p>
            <a:pPr marL="0" indent="0" algn="just">
              <a:spcBef>
                <a:spcPts val="0"/>
              </a:spcBef>
              <a:buSzTx/>
              <a:buNone/>
              <a:defRPr sz="3600"/>
            </a:pPr>
            <a:r>
              <a:rPr dirty="0"/>
              <a:t>Link: https://ethics.org.au/ethics-morality-law-whats-the-difference/</a:t>
            </a:r>
          </a:p>
        </p:txBody>
      </p:sp>
      <p:sp>
        <p:nvSpPr>
          <p:cNvPr id="150" name="Slide Number"/>
          <p:cNvSpPr txBox="1">
            <a:spLocks noGrp="1"/>
          </p:cNvSpPr>
          <p:nvPr>
            <p:ph type="sldNum" sz="quarter" idx="4294967295"/>
          </p:nvPr>
        </p:nvSpPr>
        <p:spPr>
          <a:xfrm>
            <a:off x="6385185" y="9296399"/>
            <a:ext cx="227708" cy="4572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8</a:t>
            </a:fld>
            <a:endParaRP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2" name="Image" descr="Image"/>
          <p:cNvPicPr>
            <a:picLocks noGrp="1"/>
          </p:cNvPicPr>
          <p:nvPr>
            <p:ph type="pic" idx="13"/>
          </p:nvPr>
        </p:nvPicPr>
        <p:blipFill>
          <a:blip r:embed="rId2">
            <a:extLst/>
          </a:blip>
          <a:srcRect l="2405" r="9619" b="5997"/>
          <a:stretch>
            <a:fillRect/>
          </a:stretch>
        </p:blipFill>
        <p:spPr>
          <a:prstGeom prst="rect">
            <a:avLst/>
          </a:prstGeom>
        </p:spPr>
      </p:pic>
      <p:sp>
        <p:nvSpPr>
          <p:cNvPr id="153" name="Thank you for your time &amp; attention!"/>
          <p:cNvSpPr txBox="1">
            <a:spLocks noGrp="1"/>
          </p:cNvSpPr>
          <p:nvPr>
            <p:ph type="body" sz="quarter" idx="4294967295"/>
          </p:nvPr>
        </p:nvSpPr>
        <p:spPr>
          <a:xfrm>
            <a:off x="50800" y="5727700"/>
            <a:ext cx="10464800" cy="1571278"/>
          </a:xfrm>
          <a:prstGeom prst="rect">
            <a:avLst/>
          </a:prstGeom>
        </p:spPr>
        <p:txBody>
          <a:bodyPr/>
          <a:lstStyle>
            <a:lvl1pPr marL="0" indent="0">
              <a:buSzTx/>
              <a:buNone/>
              <a:defRPr sz="4300" u="sng">
                <a:solidFill>
                  <a:srgbClr val="000000"/>
                </a:solidFill>
              </a:defRPr>
            </a:lvl1pPr>
          </a:lstStyle>
          <a:p>
            <a:r>
              <a:t>Thank you for your time &amp; attention! </a:t>
            </a:r>
          </a:p>
        </p:txBody>
      </p:sp>
    </p:spTree>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Parchment">
  <a:themeElements>
    <a:clrScheme name="Parchment">
      <a:dk1>
        <a:srgbClr val="3E231A"/>
      </a:dk1>
      <a:lt1>
        <a:srgbClr val="24383E"/>
      </a:lt1>
      <a:dk2>
        <a:srgbClr val="5C5E5F"/>
      </a:dk2>
      <a:lt2>
        <a:srgbClr val="CBCBCB"/>
      </a:lt2>
      <a:accent1>
        <a:srgbClr val="738CAB"/>
      </a:accent1>
      <a:accent2>
        <a:srgbClr val="7E9769"/>
      </a:accent2>
      <a:accent3>
        <a:srgbClr val="D3B64B"/>
      </a:accent3>
      <a:accent4>
        <a:srgbClr val="B99769"/>
      </a:accent4>
      <a:accent5>
        <a:srgbClr val="981800"/>
      </a:accent5>
      <a:accent6>
        <a:srgbClr val="9383A0"/>
      </a:accent6>
      <a:hlink>
        <a:srgbClr val="0000FF"/>
      </a:hlink>
      <a:folHlink>
        <a:srgbClr val="FF00FF"/>
      </a:folHlink>
    </a:clrScheme>
    <a:fontScheme name="Parchment">
      <a:majorFont>
        <a:latin typeface="Papyrus"/>
        <a:ea typeface="Papyrus"/>
        <a:cs typeface="Papyrus"/>
      </a:majorFont>
      <a:minorFont>
        <a:latin typeface="Papyrus"/>
        <a:ea typeface="Papyrus"/>
        <a:cs typeface="Papyrus"/>
      </a:minorFont>
    </a:fontScheme>
    <a:fmtScheme name="Parchmen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0800" dist="25400" dir="5400000" rotWithShape="0">
              <a:srgbClr val="000000">
                <a:alpha val="25000"/>
              </a:srgbClr>
            </a:outerShdw>
          </a:effectLst>
        </a:effectStyle>
        <a:effectStyle>
          <a:effectLst>
            <a:outerShdw blurRad="50800" dist="25400" dir="5400000" rotWithShape="0">
              <a:srgbClr val="000000">
                <a:alpha val="25000"/>
              </a:srgbClr>
            </a:outerShdw>
          </a:effectLst>
        </a:effectStyle>
        <a:effectStyle>
          <a:effectLst>
            <a:outerShdw blurRad="50800" dist="25400" dir="5400000" rotWithShape="0">
              <a:srgbClr val="000000">
                <a:alpha val="2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50800" dist="25400" dir="5400000" rotWithShape="0">
            <a:srgbClr val="000000">
              <a:alpha val="25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000" b="0" i="0" u="none" strike="noStrike" cap="none" spc="0" normalizeH="0" baseline="0">
            <a:ln>
              <a:noFill/>
            </a:ln>
            <a:solidFill>
              <a:srgbClr val="FFFFFF"/>
            </a:solidFill>
            <a:effectLst>
              <a:outerShdw blurRad="76200" dist="12700" dir="5400000" rotWithShape="0">
                <a:srgbClr val="000000">
                  <a:alpha val="50000"/>
                </a:srgbClr>
              </a:outerShdw>
            </a:effectLst>
            <a:uFillTx/>
            <a:latin typeface="+mn-lt"/>
            <a:ea typeface="+mn-ea"/>
            <a:cs typeface="+mn-cs"/>
            <a:sym typeface="Papyrus"/>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38100" cap="flat">
          <a:solidFill>
            <a:srgbClr val="3E231A"/>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3E231A"/>
            </a:solidFill>
            <a:effectLst/>
            <a:uFillTx/>
            <a:latin typeface="+mn-lt"/>
            <a:ea typeface="+mn-ea"/>
            <a:cs typeface="+mn-cs"/>
            <a:sym typeface="Papyrus"/>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Parchment">
  <a:themeElements>
    <a:clrScheme name="Parchment">
      <a:dk1>
        <a:srgbClr val="000000"/>
      </a:dk1>
      <a:lt1>
        <a:srgbClr val="FFFFFF"/>
      </a:lt1>
      <a:dk2>
        <a:srgbClr val="5C5E5F"/>
      </a:dk2>
      <a:lt2>
        <a:srgbClr val="CBCBCB"/>
      </a:lt2>
      <a:accent1>
        <a:srgbClr val="738CAB"/>
      </a:accent1>
      <a:accent2>
        <a:srgbClr val="7E9769"/>
      </a:accent2>
      <a:accent3>
        <a:srgbClr val="D3B64B"/>
      </a:accent3>
      <a:accent4>
        <a:srgbClr val="B99769"/>
      </a:accent4>
      <a:accent5>
        <a:srgbClr val="981800"/>
      </a:accent5>
      <a:accent6>
        <a:srgbClr val="9383A0"/>
      </a:accent6>
      <a:hlink>
        <a:srgbClr val="0000FF"/>
      </a:hlink>
      <a:folHlink>
        <a:srgbClr val="FF00FF"/>
      </a:folHlink>
    </a:clrScheme>
    <a:fontScheme name="Parchment">
      <a:majorFont>
        <a:latin typeface="Papyrus"/>
        <a:ea typeface="Papyrus"/>
        <a:cs typeface="Papyrus"/>
      </a:majorFont>
      <a:minorFont>
        <a:latin typeface="Papyrus"/>
        <a:ea typeface="Papyrus"/>
        <a:cs typeface="Papyrus"/>
      </a:minorFont>
    </a:fontScheme>
    <a:fmtScheme name="Parchmen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0800" dist="25400" dir="5400000" rotWithShape="0">
              <a:srgbClr val="000000">
                <a:alpha val="25000"/>
              </a:srgbClr>
            </a:outerShdw>
          </a:effectLst>
        </a:effectStyle>
        <a:effectStyle>
          <a:effectLst>
            <a:outerShdw blurRad="50800" dist="25400" dir="5400000" rotWithShape="0">
              <a:srgbClr val="000000">
                <a:alpha val="25000"/>
              </a:srgbClr>
            </a:outerShdw>
          </a:effectLst>
        </a:effectStyle>
        <a:effectStyle>
          <a:effectLst>
            <a:outerShdw blurRad="50800" dist="25400" dir="5400000" rotWithShape="0">
              <a:srgbClr val="000000">
                <a:alpha val="2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50800" dist="25400" dir="5400000" rotWithShape="0">
            <a:srgbClr val="000000">
              <a:alpha val="25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000" b="0" i="0" u="none" strike="noStrike" cap="none" spc="0" normalizeH="0" baseline="0">
            <a:ln>
              <a:noFill/>
            </a:ln>
            <a:solidFill>
              <a:srgbClr val="FFFFFF"/>
            </a:solidFill>
            <a:effectLst>
              <a:outerShdw blurRad="76200" dist="12700" dir="5400000" rotWithShape="0">
                <a:srgbClr val="000000">
                  <a:alpha val="50000"/>
                </a:srgbClr>
              </a:outerShdw>
            </a:effectLst>
            <a:uFillTx/>
            <a:latin typeface="+mn-lt"/>
            <a:ea typeface="+mn-ea"/>
            <a:cs typeface="+mn-cs"/>
            <a:sym typeface="Papyrus"/>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38100" cap="flat">
          <a:solidFill>
            <a:srgbClr val="3E231A"/>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3E231A"/>
            </a:solidFill>
            <a:effectLst/>
            <a:uFillTx/>
            <a:latin typeface="+mn-lt"/>
            <a:ea typeface="+mn-ea"/>
            <a:cs typeface="+mn-cs"/>
            <a:sym typeface="Papyrus"/>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3</TotalTime>
  <Words>594</Words>
  <Application>Microsoft Office PowerPoint</Application>
  <PresentationFormat>Custom</PresentationFormat>
  <Paragraphs>48</Paragraphs>
  <Slides>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Helvetica</vt:lpstr>
      <vt:lpstr>Helvetica Neue</vt:lpstr>
      <vt:lpstr>Papyrus</vt:lpstr>
      <vt:lpstr>Parchment</vt:lpstr>
      <vt:lpstr>Define Morality, Ethics and Law </vt:lpstr>
      <vt:lpstr>Content:</vt:lpstr>
      <vt:lpstr>Introduction</vt:lpstr>
      <vt:lpstr>Ethics </vt:lpstr>
      <vt:lpstr>Morality</vt:lpstr>
      <vt:lpstr>Law</vt:lpstr>
      <vt:lpstr>Conclusion</vt:lpstr>
      <vt:lpstr>References</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Define Morality, Ethics and Law</dc:title>
  <dc:creator>user</dc:creator>
  <cp:lastModifiedBy>user</cp:lastModifiedBy>
  <cp:revision>4</cp:revision>
  <dcterms:modified xsi:type="dcterms:W3CDTF">2021-11-16T08:36:29Z</dcterms:modified>
</cp:coreProperties>
</file>