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autoCompressPictures="0">
  <p:sldMasterIdLst>
    <p:sldMasterId id="2147483648" r:id="rId1"/>
  </p:sldMasterIdLst>
  <p:notesMasterIdLst>
    <p:notesMasterId r:id="rId14"/>
  </p:notesMasterIdLst>
  <p:sldIdLst>
    <p:sldId id="256" r:id="rId2"/>
    <p:sldId id="257" r:id="rId3"/>
    <p:sldId id="258" r:id="rId4"/>
    <p:sldId id="259" r:id="rId5"/>
    <p:sldId id="267" r:id="rId6"/>
    <p:sldId id="260" r:id="rId7"/>
    <p:sldId id="261" r:id="rId8"/>
    <p:sldId id="262" r:id="rId9"/>
    <p:sldId id="263" r:id="rId10"/>
    <p:sldId id="269" r:id="rId11"/>
    <p:sldId id="266" r:id="rId12"/>
    <p:sldId id="271" r:id="rId13"/>
  </p:sldIdLst>
  <p:sldSz cx="12192000" cy="6858000"/>
  <p:notesSz cx="6858000" cy="9144000"/>
  <p:defaultTextStyle>
    <a:defPPr>
      <a:defRPr lang="ar-L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31"/>
    <p:restoredTop sz="94692"/>
  </p:normalViewPr>
  <p:slideViewPr>
    <p:cSldViewPr snapToGrid="0" snapToObjects="1">
      <p:cViewPr varScale="1">
        <p:scale>
          <a:sx n="61" d="100"/>
          <a:sy n="61" d="100"/>
        </p:scale>
        <p:origin x="78" y="2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5.png"/><Relationship Id="rId4" Type="http://schemas.openxmlformats.org/officeDocument/2006/relationships/image" Target="../media/image6.svg"/></Relationships>
</file>

<file path=ppt/diagrams/_rels/data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theclassroom.com/types-of-ethical-theories-12083413.html" TargetMode="External"/><Relationship Id="rId1" Type="http://schemas.openxmlformats.org/officeDocument/2006/relationships/hyperlink" Target="https://www.theclassroom.com/difference-ethical-egoism-ethical-subjectivism-8732283.html" TargetMode="External"/><Relationship Id="rId6" Type="http://schemas.openxmlformats.org/officeDocument/2006/relationships/image" Target="../media/image17.svg"/><Relationship Id="rId5" Type="http://schemas.openxmlformats.org/officeDocument/2006/relationships/image" Target="../media/image11.png"/><Relationship Id="rId4" Type="http://schemas.openxmlformats.org/officeDocument/2006/relationships/image" Target="../media/image15.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5.png"/><Relationship Id="rId4" Type="http://schemas.openxmlformats.org/officeDocument/2006/relationships/image" Target="../media/image6.svg"/></Relationships>
</file>

<file path=ppt/diagrams/_rels/drawing2.xml.rels><?xml version="1.0" encoding="UTF-8" standalone="yes"?>
<Relationships xmlns="http://schemas.openxmlformats.org/package/2006/relationships"><Relationship Id="rId8" Type="http://schemas.openxmlformats.org/officeDocument/2006/relationships/hyperlink" Target="https://www.theclassroom.com/types-of-ethical-theories-12083413.html" TargetMode="External"/><Relationship Id="rId7" Type="http://schemas.openxmlformats.org/officeDocument/2006/relationships/image" Target="../media/image17.svg"/><Relationship Id="rId1" Type="http://schemas.openxmlformats.org/officeDocument/2006/relationships/image" Target="../media/image10.png"/><Relationship Id="rId6" Type="http://schemas.openxmlformats.org/officeDocument/2006/relationships/image" Target="../media/image11.png"/><Relationship Id="rId5" Type="http://schemas.openxmlformats.org/officeDocument/2006/relationships/hyperlink" Target="https://www.theclassroom.com/difference-ethical-egoism-ethical-subjectivism-8732283.html" TargetMode="External"/><Relationship Id="rId4" Type="http://schemas.openxmlformats.org/officeDocument/2006/relationships/image" Target="../media/image15.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6F8E072-1FBD-428B-B500-2895EB7F166A}" type="doc">
      <dgm:prSet loTypeId="urn:microsoft.com/office/officeart/2018/5/layout/IconCircleLabelList" loCatId="icon" qsTypeId="urn:microsoft.com/office/officeart/2005/8/quickstyle/simple1" qsCatId="simple" csTypeId="urn:microsoft.com/office/officeart/2005/8/colors/accent1_2" csCatId="accent1" phldr="1"/>
      <dgm:spPr/>
      <dgm:t>
        <a:bodyPr/>
        <a:lstStyle/>
        <a:p>
          <a:endParaRPr lang="en-US"/>
        </a:p>
      </dgm:t>
    </dgm:pt>
    <dgm:pt modelId="{261C6A9B-C597-4615-8090-96649E4C129E}">
      <dgm:prSet/>
      <dgm:spPr/>
      <dgm:t>
        <a:bodyPr/>
        <a:lstStyle/>
        <a:p>
          <a:pPr>
            <a:lnSpc>
              <a:spcPct val="100000"/>
            </a:lnSpc>
            <a:defRPr cap="all"/>
          </a:pPr>
          <a:r>
            <a:rPr lang="en-US" b="1" dirty="0" smtClean="0"/>
            <a:t>DEFINITION OF </a:t>
          </a:r>
          <a:r>
            <a:rPr lang="en-US" b="1" dirty="0"/>
            <a:t>ETHICAL THEORIES</a:t>
          </a:r>
          <a:endParaRPr lang="en-US" dirty="0"/>
        </a:p>
      </dgm:t>
    </dgm:pt>
    <dgm:pt modelId="{D0121DF1-88DF-45BF-BCB8-4A8C379B7E94}" type="parTrans" cxnId="{57E93664-D3C8-4968-949E-7AA8287D8AB3}">
      <dgm:prSet/>
      <dgm:spPr/>
      <dgm:t>
        <a:bodyPr/>
        <a:lstStyle/>
        <a:p>
          <a:endParaRPr lang="en-US"/>
        </a:p>
      </dgm:t>
    </dgm:pt>
    <dgm:pt modelId="{EAEF4DC5-B71B-4DBB-B01D-5FD95281EAA7}" type="sibTrans" cxnId="{57E93664-D3C8-4968-949E-7AA8287D8AB3}">
      <dgm:prSet/>
      <dgm:spPr/>
      <dgm:t>
        <a:bodyPr/>
        <a:lstStyle/>
        <a:p>
          <a:endParaRPr lang="en-US"/>
        </a:p>
      </dgm:t>
    </dgm:pt>
    <dgm:pt modelId="{F466C660-3282-4B06-AE20-C246941E3413}">
      <dgm:prSet/>
      <dgm:spPr/>
      <dgm:t>
        <a:bodyPr/>
        <a:lstStyle/>
        <a:p>
          <a:pPr>
            <a:lnSpc>
              <a:spcPct val="100000"/>
            </a:lnSpc>
            <a:defRPr cap="all"/>
          </a:pPr>
          <a:r>
            <a:rPr lang="en-US" b="1"/>
            <a:t>Type of ethical Theories</a:t>
          </a:r>
          <a:endParaRPr lang="en-US"/>
        </a:p>
      </dgm:t>
    </dgm:pt>
    <dgm:pt modelId="{65935476-2777-4EF0-A68F-FADF287308A8}" type="parTrans" cxnId="{C13DAD48-1332-43F6-96F3-209A7DD304BC}">
      <dgm:prSet/>
      <dgm:spPr/>
      <dgm:t>
        <a:bodyPr/>
        <a:lstStyle/>
        <a:p>
          <a:endParaRPr lang="en-US"/>
        </a:p>
      </dgm:t>
    </dgm:pt>
    <dgm:pt modelId="{DF2995CD-1025-43AF-B4C9-1B2CD0490A4C}" type="sibTrans" cxnId="{C13DAD48-1332-43F6-96F3-209A7DD304BC}">
      <dgm:prSet/>
      <dgm:spPr/>
      <dgm:t>
        <a:bodyPr/>
        <a:lstStyle/>
        <a:p>
          <a:endParaRPr lang="en-US"/>
        </a:p>
      </dgm:t>
    </dgm:pt>
    <dgm:pt modelId="{05026952-D688-4879-BE6F-A3EDB1D55C29}">
      <dgm:prSet/>
      <dgm:spPr/>
      <dgm:t>
        <a:bodyPr/>
        <a:lstStyle/>
        <a:p>
          <a:pPr>
            <a:lnSpc>
              <a:spcPct val="100000"/>
            </a:lnSpc>
            <a:defRPr cap="all"/>
          </a:pPr>
          <a:r>
            <a:rPr lang="en-US" b="1"/>
            <a:t>conclusion</a:t>
          </a:r>
          <a:endParaRPr lang="en-US"/>
        </a:p>
      </dgm:t>
    </dgm:pt>
    <dgm:pt modelId="{178926B3-7801-494A-B812-78019B4A75C6}" type="parTrans" cxnId="{E5E24FE5-D8EF-400E-9702-59974BAB214B}">
      <dgm:prSet/>
      <dgm:spPr/>
      <dgm:t>
        <a:bodyPr/>
        <a:lstStyle/>
        <a:p>
          <a:endParaRPr lang="en-US"/>
        </a:p>
      </dgm:t>
    </dgm:pt>
    <dgm:pt modelId="{F961B112-2206-4419-9ADE-C32A5973A239}" type="sibTrans" cxnId="{E5E24FE5-D8EF-400E-9702-59974BAB214B}">
      <dgm:prSet/>
      <dgm:spPr/>
      <dgm:t>
        <a:bodyPr/>
        <a:lstStyle/>
        <a:p>
          <a:endParaRPr lang="en-US"/>
        </a:p>
      </dgm:t>
    </dgm:pt>
    <dgm:pt modelId="{9CC924BB-AC79-43DA-9CFB-32CA0CCCF8FB}">
      <dgm:prSet/>
      <dgm:spPr/>
      <dgm:t>
        <a:bodyPr/>
        <a:lstStyle/>
        <a:p>
          <a:pPr>
            <a:lnSpc>
              <a:spcPct val="100000"/>
            </a:lnSpc>
            <a:defRPr cap="all"/>
          </a:pPr>
          <a:r>
            <a:rPr lang="en-US" b="1"/>
            <a:t>references</a:t>
          </a:r>
          <a:endParaRPr lang="en-US"/>
        </a:p>
      </dgm:t>
    </dgm:pt>
    <dgm:pt modelId="{3355A794-92FD-4231-8D08-E4E0E2E9D11B}" type="parTrans" cxnId="{B3222189-3FF1-4DF6-81E6-B7191367DF5F}">
      <dgm:prSet/>
      <dgm:spPr/>
      <dgm:t>
        <a:bodyPr/>
        <a:lstStyle/>
        <a:p>
          <a:endParaRPr lang="en-US"/>
        </a:p>
      </dgm:t>
    </dgm:pt>
    <dgm:pt modelId="{0CC23153-232B-4A9D-A1B4-E0977A42BE61}" type="sibTrans" cxnId="{B3222189-3FF1-4DF6-81E6-B7191367DF5F}">
      <dgm:prSet/>
      <dgm:spPr/>
      <dgm:t>
        <a:bodyPr/>
        <a:lstStyle/>
        <a:p>
          <a:endParaRPr lang="en-US"/>
        </a:p>
      </dgm:t>
    </dgm:pt>
    <dgm:pt modelId="{3D387BF5-DF91-47DE-83B5-5EF81E5321AC}" type="pres">
      <dgm:prSet presAssocID="{56F8E072-1FBD-428B-B500-2895EB7F166A}" presName="root" presStyleCnt="0">
        <dgm:presLayoutVars>
          <dgm:dir/>
          <dgm:resizeHandles val="exact"/>
        </dgm:presLayoutVars>
      </dgm:prSet>
      <dgm:spPr/>
      <dgm:t>
        <a:bodyPr/>
        <a:lstStyle/>
        <a:p>
          <a:endParaRPr lang="en-US"/>
        </a:p>
      </dgm:t>
    </dgm:pt>
    <dgm:pt modelId="{CB86F944-9050-4FAE-B971-EA1EEF94F897}" type="pres">
      <dgm:prSet presAssocID="{261C6A9B-C597-4615-8090-96649E4C129E}" presName="compNode" presStyleCnt="0"/>
      <dgm:spPr/>
    </dgm:pt>
    <dgm:pt modelId="{514293A2-63E2-4084-A2C7-58C93AEA39E0}" type="pres">
      <dgm:prSet presAssocID="{261C6A9B-C597-4615-8090-96649E4C129E}" presName="iconBgRect" presStyleLbl="bgShp" presStyleIdx="0" presStyleCnt="4"/>
      <dgm:spPr/>
    </dgm:pt>
    <dgm:pt modelId="{D15C3EBD-78F1-4E42-9F74-43FF40874A0F}" type="pres">
      <dgm:prSet presAssocID="{261C6A9B-C597-4615-8090-96649E4C129E}"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dgm:spPr>
      <dgm:extLst>
        <a:ext uri="{E40237B7-FDA0-4F09-8148-C483321AD2D9}">
          <dgm14:cNvPr xmlns:dgm14="http://schemas.microsoft.com/office/drawing/2010/diagram" id="0" name="" descr="Scales of Justice"/>
        </a:ext>
      </dgm:extLst>
    </dgm:pt>
    <dgm:pt modelId="{CC473C2C-1AE6-4146-BBC9-4B9FCA6A8B03}" type="pres">
      <dgm:prSet presAssocID="{261C6A9B-C597-4615-8090-96649E4C129E}" presName="spaceRect" presStyleCnt="0"/>
      <dgm:spPr/>
    </dgm:pt>
    <dgm:pt modelId="{6BA7D712-7744-4A2B-9EB3-10DF7277B304}" type="pres">
      <dgm:prSet presAssocID="{261C6A9B-C597-4615-8090-96649E4C129E}" presName="textRect" presStyleLbl="revTx" presStyleIdx="0" presStyleCnt="4">
        <dgm:presLayoutVars>
          <dgm:chMax val="1"/>
          <dgm:chPref val="1"/>
        </dgm:presLayoutVars>
      </dgm:prSet>
      <dgm:spPr/>
      <dgm:t>
        <a:bodyPr/>
        <a:lstStyle/>
        <a:p>
          <a:endParaRPr lang="en-US"/>
        </a:p>
      </dgm:t>
    </dgm:pt>
    <dgm:pt modelId="{55B965BF-C025-4046-B109-AB08368FF898}" type="pres">
      <dgm:prSet presAssocID="{EAEF4DC5-B71B-4DBB-B01D-5FD95281EAA7}" presName="sibTrans" presStyleCnt="0"/>
      <dgm:spPr/>
    </dgm:pt>
    <dgm:pt modelId="{D3C38283-ABCE-4AA1-9332-7989EAC056A5}" type="pres">
      <dgm:prSet presAssocID="{F466C660-3282-4B06-AE20-C246941E3413}" presName="compNode" presStyleCnt="0"/>
      <dgm:spPr/>
    </dgm:pt>
    <dgm:pt modelId="{7BE3131D-86F6-4DB1-A3CD-0C4FD702D89B}" type="pres">
      <dgm:prSet presAssocID="{F466C660-3282-4B06-AE20-C246941E3413}" presName="iconBgRect" presStyleLbl="bgShp" presStyleIdx="1" presStyleCnt="4"/>
      <dgm:spPr/>
    </dgm:pt>
    <dgm:pt modelId="{60564E07-8BFB-48EB-81F8-B9B3614107AD}" type="pres">
      <dgm:prSet presAssocID="{F466C660-3282-4B06-AE20-C246941E3413}" presName="iconRect" presStyleLbl="node1" presStyleIdx="1" presStyleCnt="4" custLinFactNeighborX="0" custLinFactNeighborY="-212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dgm:spPr>
      <dgm:extLst>
        <a:ext uri="{E40237B7-FDA0-4F09-8148-C483321AD2D9}">
          <dgm14:cNvPr xmlns:dgm14="http://schemas.microsoft.com/office/drawing/2010/diagram" id="0" name="" descr="Head with Gears"/>
        </a:ext>
      </dgm:extLst>
    </dgm:pt>
    <dgm:pt modelId="{C51A5779-61CC-4EF5-8FE0-A3C91E699519}" type="pres">
      <dgm:prSet presAssocID="{F466C660-3282-4B06-AE20-C246941E3413}" presName="spaceRect" presStyleCnt="0"/>
      <dgm:spPr/>
    </dgm:pt>
    <dgm:pt modelId="{DA79F4FE-4464-4B3D-BB0E-6267277B0831}" type="pres">
      <dgm:prSet presAssocID="{F466C660-3282-4B06-AE20-C246941E3413}" presName="textRect" presStyleLbl="revTx" presStyleIdx="1" presStyleCnt="4">
        <dgm:presLayoutVars>
          <dgm:chMax val="1"/>
          <dgm:chPref val="1"/>
        </dgm:presLayoutVars>
      </dgm:prSet>
      <dgm:spPr/>
      <dgm:t>
        <a:bodyPr/>
        <a:lstStyle/>
        <a:p>
          <a:endParaRPr lang="en-US"/>
        </a:p>
      </dgm:t>
    </dgm:pt>
    <dgm:pt modelId="{5953D05C-604E-4DC7-B0EE-EF7B7E92ED47}" type="pres">
      <dgm:prSet presAssocID="{DF2995CD-1025-43AF-B4C9-1B2CD0490A4C}" presName="sibTrans" presStyleCnt="0"/>
      <dgm:spPr/>
    </dgm:pt>
    <dgm:pt modelId="{E0918B61-8EFE-4DC1-BC13-F933C47D48BE}" type="pres">
      <dgm:prSet presAssocID="{05026952-D688-4879-BE6F-A3EDB1D55C29}" presName="compNode" presStyleCnt="0"/>
      <dgm:spPr/>
    </dgm:pt>
    <dgm:pt modelId="{C82AD2C0-FD05-4BC0-ABD3-10D10423EB47}" type="pres">
      <dgm:prSet presAssocID="{05026952-D688-4879-BE6F-A3EDB1D55C29}" presName="iconBgRect" presStyleLbl="bgShp" presStyleIdx="2" presStyleCnt="4"/>
      <dgm:spPr/>
    </dgm:pt>
    <dgm:pt modelId="{45A610FA-761B-4AA7-861B-AB68183C31C7}" type="pres">
      <dgm:prSet presAssocID="{05026952-D688-4879-BE6F-A3EDB1D55C29}"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dgm:spPr>
      <dgm:extLst>
        <a:ext uri="{E40237B7-FDA0-4F09-8148-C483321AD2D9}">
          <dgm14:cNvPr xmlns:dgm14="http://schemas.microsoft.com/office/drawing/2010/diagram" id="0" name="" descr="مطرقة القاضي"/>
        </a:ext>
      </dgm:extLst>
    </dgm:pt>
    <dgm:pt modelId="{7E53244B-04BA-4D58-9F05-2F4681EE5B6F}" type="pres">
      <dgm:prSet presAssocID="{05026952-D688-4879-BE6F-A3EDB1D55C29}" presName="spaceRect" presStyleCnt="0"/>
      <dgm:spPr/>
    </dgm:pt>
    <dgm:pt modelId="{6D2A81BA-B97F-4813-8F19-2878A8E90721}" type="pres">
      <dgm:prSet presAssocID="{05026952-D688-4879-BE6F-A3EDB1D55C29}" presName="textRect" presStyleLbl="revTx" presStyleIdx="2" presStyleCnt="4">
        <dgm:presLayoutVars>
          <dgm:chMax val="1"/>
          <dgm:chPref val="1"/>
        </dgm:presLayoutVars>
      </dgm:prSet>
      <dgm:spPr/>
      <dgm:t>
        <a:bodyPr/>
        <a:lstStyle/>
        <a:p>
          <a:endParaRPr lang="en-US"/>
        </a:p>
      </dgm:t>
    </dgm:pt>
    <dgm:pt modelId="{FFC7BFD2-B509-4A97-BA29-71E2D45D7050}" type="pres">
      <dgm:prSet presAssocID="{F961B112-2206-4419-9ADE-C32A5973A239}" presName="sibTrans" presStyleCnt="0"/>
      <dgm:spPr/>
    </dgm:pt>
    <dgm:pt modelId="{ADB6AFAE-3CAA-4B7B-8B81-139FBC066755}" type="pres">
      <dgm:prSet presAssocID="{9CC924BB-AC79-43DA-9CFB-32CA0CCCF8FB}" presName="compNode" presStyleCnt="0"/>
      <dgm:spPr/>
    </dgm:pt>
    <dgm:pt modelId="{A311F49E-108D-42DC-B937-7EC462A0C363}" type="pres">
      <dgm:prSet presAssocID="{9CC924BB-AC79-43DA-9CFB-32CA0CCCF8FB}" presName="iconBgRect" presStyleLbl="bgShp" presStyleIdx="3" presStyleCnt="4"/>
      <dgm:spPr/>
    </dgm:pt>
    <dgm:pt modelId="{A93FE491-0DFD-4DF6-8D66-BB958492AC09}" type="pres">
      <dgm:prSet presAssocID="{9CC924BB-AC79-43DA-9CFB-32CA0CCCF8FB}"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a:blipFill>
      </dgm:spPr>
      <dgm:extLst>
        <a:ext uri="{E40237B7-FDA0-4F09-8148-C483321AD2D9}">
          <dgm14:cNvPr xmlns:dgm14="http://schemas.microsoft.com/office/drawing/2010/diagram" id="0" name="" descr="كتب"/>
        </a:ext>
      </dgm:extLst>
    </dgm:pt>
    <dgm:pt modelId="{3FD71B22-5D94-4912-931D-95297CDFA99B}" type="pres">
      <dgm:prSet presAssocID="{9CC924BB-AC79-43DA-9CFB-32CA0CCCF8FB}" presName="spaceRect" presStyleCnt="0"/>
      <dgm:spPr/>
    </dgm:pt>
    <dgm:pt modelId="{761233CA-6C3D-4571-A1D5-A0BB476DBE4B}" type="pres">
      <dgm:prSet presAssocID="{9CC924BB-AC79-43DA-9CFB-32CA0CCCF8FB}" presName="textRect" presStyleLbl="revTx" presStyleIdx="3" presStyleCnt="4">
        <dgm:presLayoutVars>
          <dgm:chMax val="1"/>
          <dgm:chPref val="1"/>
        </dgm:presLayoutVars>
      </dgm:prSet>
      <dgm:spPr/>
      <dgm:t>
        <a:bodyPr/>
        <a:lstStyle/>
        <a:p>
          <a:endParaRPr lang="en-US"/>
        </a:p>
      </dgm:t>
    </dgm:pt>
  </dgm:ptLst>
  <dgm:cxnLst>
    <dgm:cxn modelId="{E5E24FE5-D8EF-400E-9702-59974BAB214B}" srcId="{56F8E072-1FBD-428B-B500-2895EB7F166A}" destId="{05026952-D688-4879-BE6F-A3EDB1D55C29}" srcOrd="2" destOrd="0" parTransId="{178926B3-7801-494A-B812-78019B4A75C6}" sibTransId="{F961B112-2206-4419-9ADE-C32A5973A239}"/>
    <dgm:cxn modelId="{4C9DEC78-23D8-4701-B315-CA4AB2DDF034}" type="presOf" srcId="{05026952-D688-4879-BE6F-A3EDB1D55C29}" destId="{6D2A81BA-B97F-4813-8F19-2878A8E90721}" srcOrd="0" destOrd="0" presId="urn:microsoft.com/office/officeart/2018/5/layout/IconCircleLabelList"/>
    <dgm:cxn modelId="{57E93664-D3C8-4968-949E-7AA8287D8AB3}" srcId="{56F8E072-1FBD-428B-B500-2895EB7F166A}" destId="{261C6A9B-C597-4615-8090-96649E4C129E}" srcOrd="0" destOrd="0" parTransId="{D0121DF1-88DF-45BF-BCB8-4A8C379B7E94}" sibTransId="{EAEF4DC5-B71B-4DBB-B01D-5FD95281EAA7}"/>
    <dgm:cxn modelId="{4AD6DD40-1963-49B1-AE0D-F91C07130CE4}" type="presOf" srcId="{261C6A9B-C597-4615-8090-96649E4C129E}" destId="{6BA7D712-7744-4A2B-9EB3-10DF7277B304}" srcOrd="0" destOrd="0" presId="urn:microsoft.com/office/officeart/2018/5/layout/IconCircleLabelList"/>
    <dgm:cxn modelId="{C13DAD48-1332-43F6-96F3-209A7DD304BC}" srcId="{56F8E072-1FBD-428B-B500-2895EB7F166A}" destId="{F466C660-3282-4B06-AE20-C246941E3413}" srcOrd="1" destOrd="0" parTransId="{65935476-2777-4EF0-A68F-FADF287308A8}" sibTransId="{DF2995CD-1025-43AF-B4C9-1B2CD0490A4C}"/>
    <dgm:cxn modelId="{B3222189-3FF1-4DF6-81E6-B7191367DF5F}" srcId="{56F8E072-1FBD-428B-B500-2895EB7F166A}" destId="{9CC924BB-AC79-43DA-9CFB-32CA0CCCF8FB}" srcOrd="3" destOrd="0" parTransId="{3355A794-92FD-4231-8D08-E4E0E2E9D11B}" sibTransId="{0CC23153-232B-4A9D-A1B4-E0977A42BE61}"/>
    <dgm:cxn modelId="{BB280A2F-F561-48B2-9EC2-07BF1D5BF295}" type="presOf" srcId="{9CC924BB-AC79-43DA-9CFB-32CA0CCCF8FB}" destId="{761233CA-6C3D-4571-A1D5-A0BB476DBE4B}" srcOrd="0" destOrd="0" presId="urn:microsoft.com/office/officeart/2018/5/layout/IconCircleLabelList"/>
    <dgm:cxn modelId="{022F6ECA-AEE6-4399-80B4-EA962FFA815A}" type="presOf" srcId="{56F8E072-1FBD-428B-B500-2895EB7F166A}" destId="{3D387BF5-DF91-47DE-83B5-5EF81E5321AC}" srcOrd="0" destOrd="0" presId="urn:microsoft.com/office/officeart/2018/5/layout/IconCircleLabelList"/>
    <dgm:cxn modelId="{11C9F343-EAE8-440A-B7E3-0AB72882090E}" type="presOf" srcId="{F466C660-3282-4B06-AE20-C246941E3413}" destId="{DA79F4FE-4464-4B3D-BB0E-6267277B0831}" srcOrd="0" destOrd="0" presId="urn:microsoft.com/office/officeart/2018/5/layout/IconCircleLabelList"/>
    <dgm:cxn modelId="{53BF4AD5-4BCF-48F2-AD1B-258D51C3AA02}" type="presParOf" srcId="{3D387BF5-DF91-47DE-83B5-5EF81E5321AC}" destId="{CB86F944-9050-4FAE-B971-EA1EEF94F897}" srcOrd="0" destOrd="0" presId="urn:microsoft.com/office/officeart/2018/5/layout/IconCircleLabelList"/>
    <dgm:cxn modelId="{98CB4E14-16C4-4F01-8F2E-582824FB1FD7}" type="presParOf" srcId="{CB86F944-9050-4FAE-B971-EA1EEF94F897}" destId="{514293A2-63E2-4084-A2C7-58C93AEA39E0}" srcOrd="0" destOrd="0" presId="urn:microsoft.com/office/officeart/2018/5/layout/IconCircleLabelList"/>
    <dgm:cxn modelId="{11ABDD22-C9D1-4582-9524-93E85B9ACB3D}" type="presParOf" srcId="{CB86F944-9050-4FAE-B971-EA1EEF94F897}" destId="{D15C3EBD-78F1-4E42-9F74-43FF40874A0F}" srcOrd="1" destOrd="0" presId="urn:microsoft.com/office/officeart/2018/5/layout/IconCircleLabelList"/>
    <dgm:cxn modelId="{4C716A47-B4EE-44C6-85CC-53ACECC976EC}" type="presParOf" srcId="{CB86F944-9050-4FAE-B971-EA1EEF94F897}" destId="{CC473C2C-1AE6-4146-BBC9-4B9FCA6A8B03}" srcOrd="2" destOrd="0" presId="urn:microsoft.com/office/officeart/2018/5/layout/IconCircleLabelList"/>
    <dgm:cxn modelId="{08D2E764-8127-476C-BD94-1B85F9F8D9B8}" type="presParOf" srcId="{CB86F944-9050-4FAE-B971-EA1EEF94F897}" destId="{6BA7D712-7744-4A2B-9EB3-10DF7277B304}" srcOrd="3" destOrd="0" presId="urn:microsoft.com/office/officeart/2018/5/layout/IconCircleLabelList"/>
    <dgm:cxn modelId="{9DA46560-B77A-436C-941E-2AF961979567}" type="presParOf" srcId="{3D387BF5-DF91-47DE-83B5-5EF81E5321AC}" destId="{55B965BF-C025-4046-B109-AB08368FF898}" srcOrd="1" destOrd="0" presId="urn:microsoft.com/office/officeart/2018/5/layout/IconCircleLabelList"/>
    <dgm:cxn modelId="{EA47BDA6-745A-4165-9D20-293E6D62BA68}" type="presParOf" srcId="{3D387BF5-DF91-47DE-83B5-5EF81E5321AC}" destId="{D3C38283-ABCE-4AA1-9332-7989EAC056A5}" srcOrd="2" destOrd="0" presId="urn:microsoft.com/office/officeart/2018/5/layout/IconCircleLabelList"/>
    <dgm:cxn modelId="{E07B3778-6774-431F-A01E-720C16E67DA0}" type="presParOf" srcId="{D3C38283-ABCE-4AA1-9332-7989EAC056A5}" destId="{7BE3131D-86F6-4DB1-A3CD-0C4FD702D89B}" srcOrd="0" destOrd="0" presId="urn:microsoft.com/office/officeart/2018/5/layout/IconCircleLabelList"/>
    <dgm:cxn modelId="{5D03E08C-2A1C-45F9-BC36-100213CC4D6B}" type="presParOf" srcId="{D3C38283-ABCE-4AA1-9332-7989EAC056A5}" destId="{60564E07-8BFB-48EB-81F8-B9B3614107AD}" srcOrd="1" destOrd="0" presId="urn:microsoft.com/office/officeart/2018/5/layout/IconCircleLabelList"/>
    <dgm:cxn modelId="{4DD43C06-979F-45A2-BCF3-97B45A904601}" type="presParOf" srcId="{D3C38283-ABCE-4AA1-9332-7989EAC056A5}" destId="{C51A5779-61CC-4EF5-8FE0-A3C91E699519}" srcOrd="2" destOrd="0" presId="urn:microsoft.com/office/officeart/2018/5/layout/IconCircleLabelList"/>
    <dgm:cxn modelId="{EB2ABE85-56D4-4DB4-993B-1FC596E80AF5}" type="presParOf" srcId="{D3C38283-ABCE-4AA1-9332-7989EAC056A5}" destId="{DA79F4FE-4464-4B3D-BB0E-6267277B0831}" srcOrd="3" destOrd="0" presId="urn:microsoft.com/office/officeart/2018/5/layout/IconCircleLabelList"/>
    <dgm:cxn modelId="{5099DA18-C251-41D9-8D81-A403ECBD8CE0}" type="presParOf" srcId="{3D387BF5-DF91-47DE-83B5-5EF81E5321AC}" destId="{5953D05C-604E-4DC7-B0EE-EF7B7E92ED47}" srcOrd="3" destOrd="0" presId="urn:microsoft.com/office/officeart/2018/5/layout/IconCircleLabelList"/>
    <dgm:cxn modelId="{6BBE46E4-2563-4E25-9757-55D2668CB7EF}" type="presParOf" srcId="{3D387BF5-DF91-47DE-83B5-5EF81E5321AC}" destId="{E0918B61-8EFE-4DC1-BC13-F933C47D48BE}" srcOrd="4" destOrd="0" presId="urn:microsoft.com/office/officeart/2018/5/layout/IconCircleLabelList"/>
    <dgm:cxn modelId="{D60173CB-A896-4097-A65C-12D0FD16F41D}" type="presParOf" srcId="{E0918B61-8EFE-4DC1-BC13-F933C47D48BE}" destId="{C82AD2C0-FD05-4BC0-ABD3-10D10423EB47}" srcOrd="0" destOrd="0" presId="urn:microsoft.com/office/officeart/2018/5/layout/IconCircleLabelList"/>
    <dgm:cxn modelId="{4A93DB12-D8C8-4B85-8B78-91A979EC7A87}" type="presParOf" srcId="{E0918B61-8EFE-4DC1-BC13-F933C47D48BE}" destId="{45A610FA-761B-4AA7-861B-AB68183C31C7}" srcOrd="1" destOrd="0" presId="urn:microsoft.com/office/officeart/2018/5/layout/IconCircleLabelList"/>
    <dgm:cxn modelId="{DA22A3BB-05F4-405B-A787-279801280BC2}" type="presParOf" srcId="{E0918B61-8EFE-4DC1-BC13-F933C47D48BE}" destId="{7E53244B-04BA-4D58-9F05-2F4681EE5B6F}" srcOrd="2" destOrd="0" presId="urn:microsoft.com/office/officeart/2018/5/layout/IconCircleLabelList"/>
    <dgm:cxn modelId="{95A1C0F1-C18B-4313-818A-245F7E4096DF}" type="presParOf" srcId="{E0918B61-8EFE-4DC1-BC13-F933C47D48BE}" destId="{6D2A81BA-B97F-4813-8F19-2878A8E90721}" srcOrd="3" destOrd="0" presId="urn:microsoft.com/office/officeart/2018/5/layout/IconCircleLabelList"/>
    <dgm:cxn modelId="{CA0192B6-BC73-4C17-BB9A-AA050E33FE15}" type="presParOf" srcId="{3D387BF5-DF91-47DE-83B5-5EF81E5321AC}" destId="{FFC7BFD2-B509-4A97-BA29-71E2D45D7050}" srcOrd="5" destOrd="0" presId="urn:microsoft.com/office/officeart/2018/5/layout/IconCircleLabelList"/>
    <dgm:cxn modelId="{98CD3BC0-A959-4011-8630-D2D5E770B1BE}" type="presParOf" srcId="{3D387BF5-DF91-47DE-83B5-5EF81E5321AC}" destId="{ADB6AFAE-3CAA-4B7B-8B81-139FBC066755}" srcOrd="6" destOrd="0" presId="urn:microsoft.com/office/officeart/2018/5/layout/IconCircleLabelList"/>
    <dgm:cxn modelId="{707DF8BA-788B-403D-B9BF-FDC088E1DC2F}" type="presParOf" srcId="{ADB6AFAE-3CAA-4B7B-8B81-139FBC066755}" destId="{A311F49E-108D-42DC-B937-7EC462A0C363}" srcOrd="0" destOrd="0" presId="urn:microsoft.com/office/officeart/2018/5/layout/IconCircleLabelList"/>
    <dgm:cxn modelId="{7B10E426-2FAA-44CB-BD96-F56441AB2C84}" type="presParOf" srcId="{ADB6AFAE-3CAA-4B7B-8B81-139FBC066755}" destId="{A93FE491-0DFD-4DF6-8D66-BB958492AC09}" srcOrd="1" destOrd="0" presId="urn:microsoft.com/office/officeart/2018/5/layout/IconCircleLabelList"/>
    <dgm:cxn modelId="{71C08BBC-E593-48B4-B5D2-5EE06968D165}" type="presParOf" srcId="{ADB6AFAE-3CAA-4B7B-8B81-139FBC066755}" destId="{3FD71B22-5D94-4912-931D-95297CDFA99B}" srcOrd="2" destOrd="0" presId="urn:microsoft.com/office/officeart/2018/5/layout/IconCircleLabelList"/>
    <dgm:cxn modelId="{258E75BD-1A61-4CC6-96D7-0789BA0C2349}" type="presParOf" srcId="{ADB6AFAE-3CAA-4B7B-8B81-139FBC066755}" destId="{761233CA-6C3D-4571-A1D5-A0BB476DBE4B}"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544881-30DE-463A-9EEC-6FF8E78A6D5A}"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A3B100ED-DE74-40BC-A60C-90A5FCD8F7F2}">
      <dgm:prSet/>
      <dgm:spPr/>
      <dgm:t>
        <a:bodyPr/>
        <a:lstStyle/>
        <a:p>
          <a:pPr>
            <a:lnSpc>
              <a:spcPct val="100000"/>
            </a:lnSpc>
          </a:pPr>
          <a:r>
            <a:rPr lang="en-US" dirty="0" smtClean="0"/>
            <a:t> </a:t>
          </a:r>
          <a:r>
            <a:rPr lang="en-US" dirty="0"/>
            <a:t>Jorgensen, A. S. (2019, May 17). </a:t>
          </a:r>
          <a:r>
            <a:rPr lang="en-US" i="1" dirty="0"/>
            <a:t>The Difference Between Ethical Egoism &amp; Ethical Subjectivism</a:t>
          </a:r>
          <a:r>
            <a:rPr lang="en-US" dirty="0"/>
            <a:t>. The Classroom | Empowering Students in Their College Journey. </a:t>
          </a:r>
          <a:r>
            <a:rPr lang="en-US" dirty="0">
              <a:hlinkClick xmlns:r="http://schemas.openxmlformats.org/officeDocument/2006/relationships" r:id="rId1"/>
            </a:rPr>
            <a:t>https://www.theclassroom.com/difference-ethical-egoism-ethical-subjectivism-8732283.html</a:t>
          </a:r>
          <a:r>
            <a:rPr lang="en-US" dirty="0"/>
            <a:t> </a:t>
          </a:r>
        </a:p>
      </dgm:t>
    </dgm:pt>
    <dgm:pt modelId="{C68E1661-732E-4AE8-9798-795C271937D2}" type="parTrans" cxnId="{976379F1-21D9-407E-AA99-D5810ED28156}">
      <dgm:prSet/>
      <dgm:spPr/>
      <dgm:t>
        <a:bodyPr/>
        <a:lstStyle/>
        <a:p>
          <a:endParaRPr lang="en-US"/>
        </a:p>
      </dgm:t>
    </dgm:pt>
    <dgm:pt modelId="{2F5E7C36-317E-402C-B3DC-E562C0652DFD}" type="sibTrans" cxnId="{976379F1-21D9-407E-AA99-D5810ED28156}">
      <dgm:prSet/>
      <dgm:spPr/>
      <dgm:t>
        <a:bodyPr/>
        <a:lstStyle/>
        <a:p>
          <a:endParaRPr lang="en-US"/>
        </a:p>
      </dgm:t>
    </dgm:pt>
    <dgm:pt modelId="{A137A40D-4CF3-4DC4-9690-4AB8803F683B}">
      <dgm:prSet/>
      <dgm:spPr/>
      <dgm:t>
        <a:bodyPr/>
        <a:lstStyle/>
        <a:p>
          <a:pPr>
            <a:lnSpc>
              <a:spcPct val="100000"/>
            </a:lnSpc>
          </a:pPr>
          <a:r>
            <a:rPr lang="en-US" dirty="0" smtClean="0"/>
            <a:t>Hamilton</a:t>
          </a:r>
          <a:r>
            <a:rPr lang="en-US" dirty="0"/>
            <a:t>, V. (2019, January 10). </a:t>
          </a:r>
          <a:r>
            <a:rPr lang="en-US" i="1" dirty="0"/>
            <a:t>Types of Ethical Theories</a:t>
          </a:r>
          <a:r>
            <a:rPr lang="en-US" dirty="0"/>
            <a:t>. The Classroom | Empowering Students in Their College Journey. </a:t>
          </a:r>
          <a:r>
            <a:rPr lang="en-US" dirty="0">
              <a:hlinkClick xmlns:r="http://schemas.openxmlformats.org/officeDocument/2006/relationships" r:id="rId2"/>
            </a:rPr>
            <a:t>https://www.theclassroom.com/types-of-ethical-theories-12083413.html</a:t>
          </a:r>
          <a:r>
            <a:rPr lang="en-US" dirty="0"/>
            <a:t> </a:t>
          </a:r>
        </a:p>
      </dgm:t>
    </dgm:pt>
    <dgm:pt modelId="{19E6A41C-3035-444E-A39B-ACA04702AC45}" type="parTrans" cxnId="{6B2071CA-BC96-4558-89DA-3A73FBCDF8B8}">
      <dgm:prSet/>
      <dgm:spPr/>
      <dgm:t>
        <a:bodyPr/>
        <a:lstStyle/>
        <a:p>
          <a:endParaRPr lang="en-US"/>
        </a:p>
      </dgm:t>
    </dgm:pt>
    <dgm:pt modelId="{EEC97944-73F6-424E-87B3-CC782C645E7B}" type="sibTrans" cxnId="{6B2071CA-BC96-4558-89DA-3A73FBCDF8B8}">
      <dgm:prSet/>
      <dgm:spPr/>
      <dgm:t>
        <a:bodyPr/>
        <a:lstStyle/>
        <a:p>
          <a:endParaRPr lang="en-US"/>
        </a:p>
      </dgm:t>
    </dgm:pt>
    <dgm:pt modelId="{1D809264-D106-4700-81E7-3A70EEBDB569}" type="pres">
      <dgm:prSet presAssocID="{47544881-30DE-463A-9EEC-6FF8E78A6D5A}" presName="root" presStyleCnt="0">
        <dgm:presLayoutVars>
          <dgm:dir/>
          <dgm:resizeHandles val="exact"/>
        </dgm:presLayoutVars>
      </dgm:prSet>
      <dgm:spPr/>
      <dgm:t>
        <a:bodyPr/>
        <a:lstStyle/>
        <a:p>
          <a:endParaRPr lang="en-US"/>
        </a:p>
      </dgm:t>
    </dgm:pt>
    <dgm:pt modelId="{2F093496-2ABD-48C6-999E-1256BF985D23}" type="pres">
      <dgm:prSet presAssocID="{A3B100ED-DE74-40BC-A60C-90A5FCD8F7F2}" presName="compNode" presStyleCnt="0"/>
      <dgm:spPr/>
    </dgm:pt>
    <dgm:pt modelId="{C95F3415-E676-43D5-943F-CE3D43BC421A}" type="pres">
      <dgm:prSet presAssocID="{A3B100ED-DE74-40BC-A60C-90A5FCD8F7F2}" presName="bgRect" presStyleLbl="bgShp" presStyleIdx="0" presStyleCnt="2"/>
      <dgm:spPr/>
    </dgm:pt>
    <dgm:pt modelId="{5E5E2D3A-9230-417E-852A-4960BCC9F01D}" type="pres">
      <dgm:prSet presAssocID="{A3B100ED-DE74-40BC-A60C-90A5FCD8F7F2}" presName="iconRect" presStyleLbl="node1" presStyleIdx="0"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dgm:spPr>
      <dgm:extLst>
        <a:ext uri="{E40237B7-FDA0-4F09-8148-C483321AD2D9}">
          <dgm14:cNvPr xmlns:dgm14="http://schemas.microsoft.com/office/drawing/2010/diagram" id="0" name="" descr="قاضٍ"/>
        </a:ext>
      </dgm:extLst>
    </dgm:pt>
    <dgm:pt modelId="{300B5EAD-9771-4B70-A031-FAA412A88685}" type="pres">
      <dgm:prSet presAssocID="{A3B100ED-DE74-40BC-A60C-90A5FCD8F7F2}" presName="spaceRect" presStyleCnt="0"/>
      <dgm:spPr/>
    </dgm:pt>
    <dgm:pt modelId="{6D823833-CD32-4875-9BC1-679CCE52E2DB}" type="pres">
      <dgm:prSet presAssocID="{A3B100ED-DE74-40BC-A60C-90A5FCD8F7F2}" presName="parTx" presStyleLbl="revTx" presStyleIdx="0" presStyleCnt="2">
        <dgm:presLayoutVars>
          <dgm:chMax val="0"/>
          <dgm:chPref val="0"/>
        </dgm:presLayoutVars>
      </dgm:prSet>
      <dgm:spPr/>
      <dgm:t>
        <a:bodyPr/>
        <a:lstStyle/>
        <a:p>
          <a:endParaRPr lang="en-US"/>
        </a:p>
      </dgm:t>
    </dgm:pt>
    <dgm:pt modelId="{530A26E3-9A45-47AB-9041-1A1E9D8D7311}" type="pres">
      <dgm:prSet presAssocID="{2F5E7C36-317E-402C-B3DC-E562C0652DFD}" presName="sibTrans" presStyleCnt="0"/>
      <dgm:spPr/>
    </dgm:pt>
    <dgm:pt modelId="{459490E7-176B-4EE2-8E12-8EEBB2E50F2A}" type="pres">
      <dgm:prSet presAssocID="{A137A40D-4CF3-4DC4-9690-4AB8803F683B}" presName="compNode" presStyleCnt="0"/>
      <dgm:spPr/>
    </dgm:pt>
    <dgm:pt modelId="{FD49D68F-F3BF-4E80-A779-F58CC99CF7ED}" type="pres">
      <dgm:prSet presAssocID="{A137A40D-4CF3-4DC4-9690-4AB8803F683B}" presName="bgRect" presStyleLbl="bgShp" presStyleIdx="1" presStyleCnt="2"/>
      <dgm:spPr/>
    </dgm:pt>
    <dgm:pt modelId="{6D665E0E-6CB8-4A2E-9F6F-EFA941689C1E}" type="pres">
      <dgm:prSet presAssocID="{A137A40D-4CF3-4DC4-9690-4AB8803F683B}" presName="iconRect" presStyleLbl="node1" presStyleIdx="1" presStyleCnt="2"/>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dgm:spPr>
      <dgm:extLst>
        <a:ext uri="{E40237B7-FDA0-4F09-8148-C483321AD2D9}">
          <dgm14:cNvPr xmlns:dgm14="http://schemas.microsoft.com/office/drawing/2010/diagram" id="0" name="" descr="الأسئلة"/>
        </a:ext>
      </dgm:extLst>
    </dgm:pt>
    <dgm:pt modelId="{F335A2E7-7B38-4F43-AE66-B250086C2232}" type="pres">
      <dgm:prSet presAssocID="{A137A40D-4CF3-4DC4-9690-4AB8803F683B}" presName="spaceRect" presStyleCnt="0"/>
      <dgm:spPr/>
    </dgm:pt>
    <dgm:pt modelId="{F7A52E50-950C-4818-BCB2-4205AC79567D}" type="pres">
      <dgm:prSet presAssocID="{A137A40D-4CF3-4DC4-9690-4AB8803F683B}" presName="parTx" presStyleLbl="revTx" presStyleIdx="1" presStyleCnt="2">
        <dgm:presLayoutVars>
          <dgm:chMax val="0"/>
          <dgm:chPref val="0"/>
        </dgm:presLayoutVars>
      </dgm:prSet>
      <dgm:spPr/>
      <dgm:t>
        <a:bodyPr/>
        <a:lstStyle/>
        <a:p>
          <a:endParaRPr lang="en-US"/>
        </a:p>
      </dgm:t>
    </dgm:pt>
  </dgm:ptLst>
  <dgm:cxnLst>
    <dgm:cxn modelId="{48CB0E07-083D-45BF-89CC-B105874B9864}" type="presOf" srcId="{47544881-30DE-463A-9EEC-6FF8E78A6D5A}" destId="{1D809264-D106-4700-81E7-3A70EEBDB569}" srcOrd="0" destOrd="0" presId="urn:microsoft.com/office/officeart/2018/2/layout/IconVerticalSolidList"/>
    <dgm:cxn modelId="{AA81F6DA-DAAE-45C8-87C6-18C5E6EB9AA9}" type="presOf" srcId="{A137A40D-4CF3-4DC4-9690-4AB8803F683B}" destId="{F7A52E50-950C-4818-BCB2-4205AC79567D}" srcOrd="0" destOrd="0" presId="urn:microsoft.com/office/officeart/2018/2/layout/IconVerticalSolidList"/>
    <dgm:cxn modelId="{AE819180-C860-4EEB-BAA3-514DBFD36228}" type="presOf" srcId="{A3B100ED-DE74-40BC-A60C-90A5FCD8F7F2}" destId="{6D823833-CD32-4875-9BC1-679CCE52E2DB}" srcOrd="0" destOrd="0" presId="urn:microsoft.com/office/officeart/2018/2/layout/IconVerticalSolidList"/>
    <dgm:cxn modelId="{6B2071CA-BC96-4558-89DA-3A73FBCDF8B8}" srcId="{47544881-30DE-463A-9EEC-6FF8E78A6D5A}" destId="{A137A40D-4CF3-4DC4-9690-4AB8803F683B}" srcOrd="1" destOrd="0" parTransId="{19E6A41C-3035-444E-A39B-ACA04702AC45}" sibTransId="{EEC97944-73F6-424E-87B3-CC782C645E7B}"/>
    <dgm:cxn modelId="{976379F1-21D9-407E-AA99-D5810ED28156}" srcId="{47544881-30DE-463A-9EEC-6FF8E78A6D5A}" destId="{A3B100ED-DE74-40BC-A60C-90A5FCD8F7F2}" srcOrd="0" destOrd="0" parTransId="{C68E1661-732E-4AE8-9798-795C271937D2}" sibTransId="{2F5E7C36-317E-402C-B3DC-E562C0652DFD}"/>
    <dgm:cxn modelId="{64B858AD-4823-4479-9C34-FB1A06271B8A}" type="presParOf" srcId="{1D809264-D106-4700-81E7-3A70EEBDB569}" destId="{2F093496-2ABD-48C6-999E-1256BF985D23}" srcOrd="0" destOrd="0" presId="urn:microsoft.com/office/officeart/2018/2/layout/IconVerticalSolidList"/>
    <dgm:cxn modelId="{796B8B10-A17B-463D-9139-F4F9CE625C98}" type="presParOf" srcId="{2F093496-2ABD-48C6-999E-1256BF985D23}" destId="{C95F3415-E676-43D5-943F-CE3D43BC421A}" srcOrd="0" destOrd="0" presId="urn:microsoft.com/office/officeart/2018/2/layout/IconVerticalSolidList"/>
    <dgm:cxn modelId="{308CB4E9-41FD-431B-9BB5-04724256A825}" type="presParOf" srcId="{2F093496-2ABD-48C6-999E-1256BF985D23}" destId="{5E5E2D3A-9230-417E-852A-4960BCC9F01D}" srcOrd="1" destOrd="0" presId="urn:microsoft.com/office/officeart/2018/2/layout/IconVerticalSolidList"/>
    <dgm:cxn modelId="{1D393EA7-49E7-40CA-9DB5-B62A9FF79337}" type="presParOf" srcId="{2F093496-2ABD-48C6-999E-1256BF985D23}" destId="{300B5EAD-9771-4B70-A031-FAA412A88685}" srcOrd="2" destOrd="0" presId="urn:microsoft.com/office/officeart/2018/2/layout/IconVerticalSolidList"/>
    <dgm:cxn modelId="{8412FAF2-1A70-484B-98A2-9631A8DA2D57}" type="presParOf" srcId="{2F093496-2ABD-48C6-999E-1256BF985D23}" destId="{6D823833-CD32-4875-9BC1-679CCE52E2DB}" srcOrd="3" destOrd="0" presId="urn:microsoft.com/office/officeart/2018/2/layout/IconVerticalSolidList"/>
    <dgm:cxn modelId="{4F5F099B-D8D7-4FC3-8B13-078326443980}" type="presParOf" srcId="{1D809264-D106-4700-81E7-3A70EEBDB569}" destId="{530A26E3-9A45-47AB-9041-1A1E9D8D7311}" srcOrd="1" destOrd="0" presId="urn:microsoft.com/office/officeart/2018/2/layout/IconVerticalSolidList"/>
    <dgm:cxn modelId="{698FEBD7-B5FA-4919-8CD7-7EBFBC53C437}" type="presParOf" srcId="{1D809264-D106-4700-81E7-3A70EEBDB569}" destId="{459490E7-176B-4EE2-8E12-8EEBB2E50F2A}" srcOrd="2" destOrd="0" presId="urn:microsoft.com/office/officeart/2018/2/layout/IconVerticalSolidList"/>
    <dgm:cxn modelId="{94A33862-95FF-4170-83F0-6A88CEF9397E}" type="presParOf" srcId="{459490E7-176B-4EE2-8E12-8EEBB2E50F2A}" destId="{FD49D68F-F3BF-4E80-A779-F58CC99CF7ED}" srcOrd="0" destOrd="0" presId="urn:microsoft.com/office/officeart/2018/2/layout/IconVerticalSolidList"/>
    <dgm:cxn modelId="{6C669AA7-012C-4D92-BCF9-7C7FA8A09FF0}" type="presParOf" srcId="{459490E7-176B-4EE2-8E12-8EEBB2E50F2A}" destId="{6D665E0E-6CB8-4A2E-9F6F-EFA941689C1E}" srcOrd="1" destOrd="0" presId="urn:microsoft.com/office/officeart/2018/2/layout/IconVerticalSolidList"/>
    <dgm:cxn modelId="{590A5E5C-015A-4891-B9B3-F602DAF253F1}" type="presParOf" srcId="{459490E7-176B-4EE2-8E12-8EEBB2E50F2A}" destId="{F335A2E7-7B38-4F43-AE66-B250086C2232}" srcOrd="2" destOrd="0" presId="urn:microsoft.com/office/officeart/2018/2/layout/IconVerticalSolidList"/>
    <dgm:cxn modelId="{04907A48-134A-4BAA-B9B2-1F35BD22C08A}" type="presParOf" srcId="{459490E7-176B-4EE2-8E12-8EEBB2E50F2A}" destId="{F7A52E50-950C-4818-BCB2-4205AC79567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4293A2-63E2-4084-A2C7-58C93AEA39E0}">
      <dsp:nvSpPr>
        <dsp:cNvPr id="0" name=""/>
        <dsp:cNvSpPr/>
      </dsp:nvSpPr>
      <dsp:spPr>
        <a:xfrm>
          <a:off x="973190" y="986724"/>
          <a:ext cx="1264141" cy="1264141"/>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5C3EBD-78F1-4E42-9F74-43FF40874A0F}">
      <dsp:nvSpPr>
        <dsp:cNvPr id="0" name=""/>
        <dsp:cNvSpPr/>
      </dsp:nvSpPr>
      <dsp:spPr>
        <a:xfrm>
          <a:off x="1242597" y="1256131"/>
          <a:ext cx="725326" cy="72532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BA7D712-7744-4A2B-9EB3-10DF7277B304}">
      <dsp:nvSpPr>
        <dsp:cNvPr id="0" name=""/>
        <dsp:cNvSpPr/>
      </dsp:nvSpPr>
      <dsp:spPr>
        <a:xfrm>
          <a:off x="569079" y="2644614"/>
          <a:ext cx="2072362"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933450">
            <a:lnSpc>
              <a:spcPct val="100000"/>
            </a:lnSpc>
            <a:spcBef>
              <a:spcPct val="0"/>
            </a:spcBef>
            <a:spcAft>
              <a:spcPct val="35000"/>
            </a:spcAft>
            <a:defRPr cap="all"/>
          </a:pPr>
          <a:r>
            <a:rPr lang="en-US" sz="2100" b="1" kern="1200" dirty="0" smtClean="0"/>
            <a:t>DEFINITION OF </a:t>
          </a:r>
          <a:r>
            <a:rPr lang="en-US" sz="2100" b="1" kern="1200" dirty="0"/>
            <a:t>ETHICAL THEORIES</a:t>
          </a:r>
          <a:endParaRPr lang="en-US" sz="2100" kern="1200" dirty="0"/>
        </a:p>
      </dsp:txBody>
      <dsp:txXfrm>
        <a:off x="569079" y="2644614"/>
        <a:ext cx="2072362" cy="720000"/>
      </dsp:txXfrm>
    </dsp:sp>
    <dsp:sp modelId="{7BE3131D-86F6-4DB1-A3CD-0C4FD702D89B}">
      <dsp:nvSpPr>
        <dsp:cNvPr id="0" name=""/>
        <dsp:cNvSpPr/>
      </dsp:nvSpPr>
      <dsp:spPr>
        <a:xfrm>
          <a:off x="3408216" y="986724"/>
          <a:ext cx="1264141" cy="1264141"/>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0564E07-8BFB-48EB-81F8-B9B3614107AD}">
      <dsp:nvSpPr>
        <dsp:cNvPr id="0" name=""/>
        <dsp:cNvSpPr/>
      </dsp:nvSpPr>
      <dsp:spPr>
        <a:xfrm>
          <a:off x="3677623" y="1240710"/>
          <a:ext cx="725326" cy="72532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A79F4FE-4464-4B3D-BB0E-6267277B0831}">
      <dsp:nvSpPr>
        <dsp:cNvPr id="0" name=""/>
        <dsp:cNvSpPr/>
      </dsp:nvSpPr>
      <dsp:spPr>
        <a:xfrm>
          <a:off x="3004105" y="2644614"/>
          <a:ext cx="2072362"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933450">
            <a:lnSpc>
              <a:spcPct val="100000"/>
            </a:lnSpc>
            <a:spcBef>
              <a:spcPct val="0"/>
            </a:spcBef>
            <a:spcAft>
              <a:spcPct val="35000"/>
            </a:spcAft>
            <a:defRPr cap="all"/>
          </a:pPr>
          <a:r>
            <a:rPr lang="en-US" sz="2100" b="1" kern="1200"/>
            <a:t>Type of ethical Theories</a:t>
          </a:r>
          <a:endParaRPr lang="en-US" sz="2100" kern="1200"/>
        </a:p>
      </dsp:txBody>
      <dsp:txXfrm>
        <a:off x="3004105" y="2644614"/>
        <a:ext cx="2072362" cy="720000"/>
      </dsp:txXfrm>
    </dsp:sp>
    <dsp:sp modelId="{C82AD2C0-FD05-4BC0-ABD3-10D10423EB47}">
      <dsp:nvSpPr>
        <dsp:cNvPr id="0" name=""/>
        <dsp:cNvSpPr/>
      </dsp:nvSpPr>
      <dsp:spPr>
        <a:xfrm>
          <a:off x="5843242" y="986724"/>
          <a:ext cx="1264141" cy="1264141"/>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5A610FA-761B-4AA7-861B-AB68183C31C7}">
      <dsp:nvSpPr>
        <dsp:cNvPr id="0" name=""/>
        <dsp:cNvSpPr/>
      </dsp:nvSpPr>
      <dsp:spPr>
        <a:xfrm>
          <a:off x="6112649" y="1256131"/>
          <a:ext cx="725326" cy="72532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D2A81BA-B97F-4813-8F19-2878A8E90721}">
      <dsp:nvSpPr>
        <dsp:cNvPr id="0" name=""/>
        <dsp:cNvSpPr/>
      </dsp:nvSpPr>
      <dsp:spPr>
        <a:xfrm>
          <a:off x="5439131" y="2644614"/>
          <a:ext cx="2072362"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933450">
            <a:lnSpc>
              <a:spcPct val="100000"/>
            </a:lnSpc>
            <a:spcBef>
              <a:spcPct val="0"/>
            </a:spcBef>
            <a:spcAft>
              <a:spcPct val="35000"/>
            </a:spcAft>
            <a:defRPr cap="all"/>
          </a:pPr>
          <a:r>
            <a:rPr lang="en-US" sz="2100" b="1" kern="1200"/>
            <a:t>conclusion</a:t>
          </a:r>
          <a:endParaRPr lang="en-US" sz="2100" kern="1200"/>
        </a:p>
      </dsp:txBody>
      <dsp:txXfrm>
        <a:off x="5439131" y="2644614"/>
        <a:ext cx="2072362" cy="720000"/>
      </dsp:txXfrm>
    </dsp:sp>
    <dsp:sp modelId="{A311F49E-108D-42DC-B937-7EC462A0C363}">
      <dsp:nvSpPr>
        <dsp:cNvPr id="0" name=""/>
        <dsp:cNvSpPr/>
      </dsp:nvSpPr>
      <dsp:spPr>
        <a:xfrm>
          <a:off x="8278268" y="986724"/>
          <a:ext cx="1264141" cy="1264141"/>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3FE491-0DFD-4DF6-8D66-BB958492AC09}">
      <dsp:nvSpPr>
        <dsp:cNvPr id="0" name=""/>
        <dsp:cNvSpPr/>
      </dsp:nvSpPr>
      <dsp:spPr>
        <a:xfrm>
          <a:off x="8547675" y="1256131"/>
          <a:ext cx="725326" cy="72532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1233CA-6C3D-4571-A1D5-A0BB476DBE4B}">
      <dsp:nvSpPr>
        <dsp:cNvPr id="0" name=""/>
        <dsp:cNvSpPr/>
      </dsp:nvSpPr>
      <dsp:spPr>
        <a:xfrm>
          <a:off x="7874157" y="2644614"/>
          <a:ext cx="2072362"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933450">
            <a:lnSpc>
              <a:spcPct val="100000"/>
            </a:lnSpc>
            <a:spcBef>
              <a:spcPct val="0"/>
            </a:spcBef>
            <a:spcAft>
              <a:spcPct val="35000"/>
            </a:spcAft>
            <a:defRPr cap="all"/>
          </a:pPr>
          <a:r>
            <a:rPr lang="en-US" sz="2100" b="1" kern="1200"/>
            <a:t>references</a:t>
          </a:r>
          <a:endParaRPr lang="en-US" sz="2100" kern="1200"/>
        </a:p>
      </dsp:txBody>
      <dsp:txXfrm>
        <a:off x="7874157" y="2644614"/>
        <a:ext cx="2072362"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5F3415-E676-43D5-943F-CE3D43BC421A}">
      <dsp:nvSpPr>
        <dsp:cNvPr id="0" name=""/>
        <dsp:cNvSpPr/>
      </dsp:nvSpPr>
      <dsp:spPr>
        <a:xfrm>
          <a:off x="0" y="707092"/>
          <a:ext cx="10515600" cy="130540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5E2D3A-9230-417E-852A-4960BCC9F01D}">
      <dsp:nvSpPr>
        <dsp:cNvPr id="0" name=""/>
        <dsp:cNvSpPr/>
      </dsp:nvSpPr>
      <dsp:spPr>
        <a:xfrm>
          <a:off x="394883" y="1000807"/>
          <a:ext cx="717970" cy="71797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D823833-CD32-4875-9BC1-679CCE52E2DB}">
      <dsp:nvSpPr>
        <dsp:cNvPr id="0" name=""/>
        <dsp:cNvSpPr/>
      </dsp:nvSpPr>
      <dsp:spPr>
        <a:xfrm>
          <a:off x="1507738" y="707092"/>
          <a:ext cx="9007861" cy="13054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155" tIns="138155" rIns="138155" bIns="138155" numCol="1" spcCol="1270" anchor="ctr" anchorCtr="0">
          <a:noAutofit/>
        </a:bodyPr>
        <a:lstStyle/>
        <a:p>
          <a:pPr lvl="0" algn="l" defTabSz="800100">
            <a:lnSpc>
              <a:spcPct val="100000"/>
            </a:lnSpc>
            <a:spcBef>
              <a:spcPct val="0"/>
            </a:spcBef>
            <a:spcAft>
              <a:spcPct val="35000"/>
            </a:spcAft>
          </a:pPr>
          <a:r>
            <a:rPr lang="en-US" sz="1800" kern="1200" dirty="0" smtClean="0"/>
            <a:t> </a:t>
          </a:r>
          <a:r>
            <a:rPr lang="en-US" sz="1800" kern="1200" dirty="0"/>
            <a:t>Jorgensen, A. S. (2019, May 17). </a:t>
          </a:r>
          <a:r>
            <a:rPr lang="en-US" sz="1800" i="1" kern="1200" dirty="0"/>
            <a:t>The Difference Between Ethical Egoism &amp; Ethical Subjectivism</a:t>
          </a:r>
          <a:r>
            <a:rPr lang="en-US" sz="1800" kern="1200" dirty="0"/>
            <a:t>. The Classroom | Empowering Students in Their College Journey. </a:t>
          </a:r>
          <a:r>
            <a:rPr lang="en-US" sz="1800" kern="1200" dirty="0">
              <a:hlinkClick xmlns:r="http://schemas.openxmlformats.org/officeDocument/2006/relationships" r:id="rId5"/>
            </a:rPr>
            <a:t>https://www.theclassroom.com/difference-ethical-egoism-ethical-subjectivism-8732283.html</a:t>
          </a:r>
          <a:r>
            <a:rPr lang="en-US" sz="1800" kern="1200" dirty="0"/>
            <a:t> </a:t>
          </a:r>
        </a:p>
      </dsp:txBody>
      <dsp:txXfrm>
        <a:off x="1507738" y="707092"/>
        <a:ext cx="9007861" cy="1305401"/>
      </dsp:txXfrm>
    </dsp:sp>
    <dsp:sp modelId="{FD49D68F-F3BF-4E80-A779-F58CC99CF7ED}">
      <dsp:nvSpPr>
        <dsp:cNvPr id="0" name=""/>
        <dsp:cNvSpPr/>
      </dsp:nvSpPr>
      <dsp:spPr>
        <a:xfrm>
          <a:off x="0" y="2338844"/>
          <a:ext cx="10515600" cy="130540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665E0E-6CB8-4A2E-9F6F-EFA941689C1E}">
      <dsp:nvSpPr>
        <dsp:cNvPr id="0" name=""/>
        <dsp:cNvSpPr/>
      </dsp:nvSpPr>
      <dsp:spPr>
        <a:xfrm>
          <a:off x="394883" y="2632559"/>
          <a:ext cx="717970" cy="717970"/>
        </a:xfrm>
        <a:prstGeom prst="rect">
          <a:avLst/>
        </a:prstGeom>
        <a:blipFill>
          <a:blip xmlns:r="http://schemas.openxmlformats.org/officeDocument/2006/relationships" r:embed="rId6">
            <a:extLst>
              <a:ext uri="{28A0092B-C50C-407E-A947-70E740481C1C}">
                <a14:useLocalDpi xmlns:a14="http://schemas.microsoft.com/office/drawing/2010/main" val="0"/>
              </a:ext>
              <a:ext uri="{96DAC541-7B7A-43D3-8B79-37D633B846F1}">
                <asvg:svgBlip xmlns="" xmlns:asvg="http://schemas.microsoft.com/office/drawing/2016/SVG/main" r:embed="rId7"/>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7A52E50-950C-4818-BCB2-4205AC79567D}">
      <dsp:nvSpPr>
        <dsp:cNvPr id="0" name=""/>
        <dsp:cNvSpPr/>
      </dsp:nvSpPr>
      <dsp:spPr>
        <a:xfrm>
          <a:off x="1507738" y="2338844"/>
          <a:ext cx="9007861" cy="13054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155" tIns="138155" rIns="138155" bIns="138155" numCol="1" spcCol="1270" anchor="ctr" anchorCtr="0">
          <a:noAutofit/>
        </a:bodyPr>
        <a:lstStyle/>
        <a:p>
          <a:pPr lvl="0" algn="l" defTabSz="800100">
            <a:lnSpc>
              <a:spcPct val="100000"/>
            </a:lnSpc>
            <a:spcBef>
              <a:spcPct val="0"/>
            </a:spcBef>
            <a:spcAft>
              <a:spcPct val="35000"/>
            </a:spcAft>
          </a:pPr>
          <a:r>
            <a:rPr lang="en-US" sz="1800" kern="1200" dirty="0" smtClean="0"/>
            <a:t>Hamilton</a:t>
          </a:r>
          <a:r>
            <a:rPr lang="en-US" sz="1800" kern="1200" dirty="0"/>
            <a:t>, V. (2019, January 10). </a:t>
          </a:r>
          <a:r>
            <a:rPr lang="en-US" sz="1800" i="1" kern="1200" dirty="0"/>
            <a:t>Types of Ethical Theories</a:t>
          </a:r>
          <a:r>
            <a:rPr lang="en-US" sz="1800" kern="1200" dirty="0"/>
            <a:t>. The Classroom | Empowering Students in Their College Journey. </a:t>
          </a:r>
          <a:r>
            <a:rPr lang="en-US" sz="1800" kern="1200" dirty="0">
              <a:hlinkClick xmlns:r="http://schemas.openxmlformats.org/officeDocument/2006/relationships" r:id="rId8"/>
            </a:rPr>
            <a:t>https://www.theclassroom.com/types-of-ethical-theories-12083413.html</a:t>
          </a:r>
          <a:r>
            <a:rPr lang="en-US" sz="1800" kern="1200" dirty="0"/>
            <a:t> </a:t>
          </a:r>
        </a:p>
      </dsp:txBody>
      <dsp:txXfrm>
        <a:off x="1507738" y="2338844"/>
        <a:ext cx="9007861" cy="1305401"/>
      </dsp:txXfrm>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LY"/>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F4AFF36A-D39B-3440-8E0A-2C87C303C532}" type="datetimeFigureOut">
              <a:rPr lang="ar-LY" smtClean="0"/>
              <a:t>22/04/1443</a:t>
            </a:fld>
            <a:endParaRPr lang="ar-LY"/>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LY"/>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LY"/>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667A56A5-B439-A04C-9E67-66107F28E12E}" type="slidenum">
              <a:rPr lang="ar-LY" smtClean="0"/>
              <a:t>‹#›</a:t>
            </a:fld>
            <a:endParaRPr lang="ar-LY"/>
          </a:p>
        </p:txBody>
      </p:sp>
    </p:spTree>
    <p:extLst>
      <p:ext uri="{BB962C8B-B14F-4D97-AF65-F5344CB8AC3E}">
        <p14:creationId xmlns:p14="http://schemas.microsoft.com/office/powerpoint/2010/main" val="408063767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LY" dirty="0"/>
          </a:p>
        </p:txBody>
      </p:sp>
      <p:sp>
        <p:nvSpPr>
          <p:cNvPr id="4" name="عنصر نائب لرقم الشريحة 3"/>
          <p:cNvSpPr>
            <a:spLocks noGrp="1"/>
          </p:cNvSpPr>
          <p:nvPr>
            <p:ph type="sldNum" sz="quarter" idx="5"/>
          </p:nvPr>
        </p:nvSpPr>
        <p:spPr/>
        <p:txBody>
          <a:bodyPr/>
          <a:lstStyle/>
          <a:p>
            <a:fld id="{667A56A5-B439-A04C-9E67-66107F28E12E}" type="slidenum">
              <a:rPr lang="ar-LY" smtClean="0"/>
              <a:t>7</a:t>
            </a:fld>
            <a:endParaRPr lang="ar-LY"/>
          </a:p>
        </p:txBody>
      </p:sp>
    </p:spTree>
    <p:extLst>
      <p:ext uri="{BB962C8B-B14F-4D97-AF65-F5344CB8AC3E}">
        <p14:creationId xmlns:p14="http://schemas.microsoft.com/office/powerpoint/2010/main" val="16343135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710D4DD-2F32-7E4A-AF1C-1CC17215550A}"/>
              </a:ext>
            </a:extLst>
          </p:cNvPr>
          <p:cNvSpPr>
            <a:spLocks noGrp="1"/>
          </p:cNvSpPr>
          <p:nvPr>
            <p:ph type="ctrTitle"/>
          </p:nvPr>
        </p:nvSpPr>
        <p:spPr>
          <a:xfrm>
            <a:off x="1524000" y="1122363"/>
            <a:ext cx="9144000" cy="2387600"/>
          </a:xfrm>
        </p:spPr>
        <p:txBody>
          <a:bodyPr anchor="b"/>
          <a:lstStyle>
            <a:lvl1pPr algn="ctr">
              <a:defRPr sz="6000"/>
            </a:lvl1pPr>
          </a:lstStyle>
          <a:p>
            <a:r>
              <a:rPr lang="ar-SA"/>
              <a:t>انقر لتحرير نمط عنوان الشكل الرئيسي</a:t>
            </a:r>
            <a:endParaRPr lang="ar-LY"/>
          </a:p>
        </p:txBody>
      </p:sp>
      <p:sp>
        <p:nvSpPr>
          <p:cNvPr id="3" name="عنوان فرعي 2">
            <a:extLst>
              <a:ext uri="{FF2B5EF4-FFF2-40B4-BE49-F238E27FC236}">
                <a16:creationId xmlns:a16="http://schemas.microsoft.com/office/drawing/2014/main" id="{39E4284E-4F6F-1648-BD1F-5ABB8B8C681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الفرعي للشكل الرئيسي</a:t>
            </a:r>
            <a:endParaRPr lang="ar-LY"/>
          </a:p>
        </p:txBody>
      </p:sp>
      <p:sp>
        <p:nvSpPr>
          <p:cNvPr id="4" name="عنصر نائب للتاريخ 3">
            <a:extLst>
              <a:ext uri="{FF2B5EF4-FFF2-40B4-BE49-F238E27FC236}">
                <a16:creationId xmlns:a16="http://schemas.microsoft.com/office/drawing/2014/main" id="{1489178A-871A-B443-975D-93F7E854E585}"/>
              </a:ext>
            </a:extLst>
          </p:cNvPr>
          <p:cNvSpPr>
            <a:spLocks noGrp="1"/>
          </p:cNvSpPr>
          <p:nvPr>
            <p:ph type="dt" sz="half" idx="10"/>
          </p:nvPr>
        </p:nvSpPr>
        <p:spPr/>
        <p:txBody>
          <a:bodyPr/>
          <a:lstStyle/>
          <a:p>
            <a:fld id="{3A48E655-B85E-6348-9220-5C02EE6CA94F}" type="datetimeFigureOut">
              <a:rPr lang="ar-LY" smtClean="0"/>
              <a:t>22/04/1443</a:t>
            </a:fld>
            <a:endParaRPr lang="ar-LY"/>
          </a:p>
        </p:txBody>
      </p:sp>
      <p:sp>
        <p:nvSpPr>
          <p:cNvPr id="5" name="عنصر نائب للتذييل 4">
            <a:extLst>
              <a:ext uri="{FF2B5EF4-FFF2-40B4-BE49-F238E27FC236}">
                <a16:creationId xmlns:a16="http://schemas.microsoft.com/office/drawing/2014/main" id="{E811A964-33B5-3440-9EE1-338E566A763B}"/>
              </a:ext>
            </a:extLst>
          </p:cNvPr>
          <p:cNvSpPr>
            <a:spLocks noGrp="1"/>
          </p:cNvSpPr>
          <p:nvPr>
            <p:ph type="ftr" sz="quarter" idx="11"/>
          </p:nvPr>
        </p:nvSpPr>
        <p:spPr/>
        <p:txBody>
          <a:bodyPr/>
          <a:lstStyle/>
          <a:p>
            <a:endParaRPr lang="ar-LY"/>
          </a:p>
        </p:txBody>
      </p:sp>
      <p:sp>
        <p:nvSpPr>
          <p:cNvPr id="6" name="عنصر نائب لرقم الشريحة 5">
            <a:extLst>
              <a:ext uri="{FF2B5EF4-FFF2-40B4-BE49-F238E27FC236}">
                <a16:creationId xmlns:a16="http://schemas.microsoft.com/office/drawing/2014/main" id="{B13E4D77-C025-AF44-A1E1-DD4E3CD894A5}"/>
              </a:ext>
            </a:extLst>
          </p:cNvPr>
          <p:cNvSpPr>
            <a:spLocks noGrp="1"/>
          </p:cNvSpPr>
          <p:nvPr>
            <p:ph type="sldNum" sz="quarter" idx="12"/>
          </p:nvPr>
        </p:nvSpPr>
        <p:spPr/>
        <p:txBody>
          <a:bodyPr/>
          <a:lstStyle/>
          <a:p>
            <a:fld id="{461E57DC-909D-8748-922C-A3DBBEF88AC6}" type="slidenum">
              <a:rPr lang="ar-LY" smtClean="0"/>
              <a:t>‹#›</a:t>
            </a:fld>
            <a:endParaRPr lang="ar-LY"/>
          </a:p>
        </p:txBody>
      </p:sp>
    </p:spTree>
    <p:extLst>
      <p:ext uri="{BB962C8B-B14F-4D97-AF65-F5344CB8AC3E}">
        <p14:creationId xmlns:p14="http://schemas.microsoft.com/office/powerpoint/2010/main" val="2385059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8263E22-3742-AD42-9A42-38DD84904302}"/>
              </a:ext>
            </a:extLst>
          </p:cNvPr>
          <p:cNvSpPr>
            <a:spLocks noGrp="1"/>
          </p:cNvSpPr>
          <p:nvPr>
            <p:ph type="title"/>
          </p:nvPr>
        </p:nvSpPr>
        <p:spPr/>
        <p:txBody>
          <a:bodyPr/>
          <a:lstStyle/>
          <a:p>
            <a:r>
              <a:rPr lang="ar-SA"/>
              <a:t>انقر لتحرير نمط عنوان الشكل الرئيسي</a:t>
            </a:r>
            <a:endParaRPr lang="ar-LY"/>
          </a:p>
        </p:txBody>
      </p:sp>
      <p:sp>
        <p:nvSpPr>
          <p:cNvPr id="3" name="عنصر نائب للعنوان العمودي 2">
            <a:extLst>
              <a:ext uri="{FF2B5EF4-FFF2-40B4-BE49-F238E27FC236}">
                <a16:creationId xmlns:a16="http://schemas.microsoft.com/office/drawing/2014/main" id="{12EFF997-ADA7-654D-ABA5-D13B9FB62C53}"/>
              </a:ext>
            </a:extLst>
          </p:cNvPr>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4" name="عنصر نائب للتاريخ 3">
            <a:extLst>
              <a:ext uri="{FF2B5EF4-FFF2-40B4-BE49-F238E27FC236}">
                <a16:creationId xmlns:a16="http://schemas.microsoft.com/office/drawing/2014/main" id="{26A0260C-D200-5B4B-84C3-D2E2299F8375}"/>
              </a:ext>
            </a:extLst>
          </p:cNvPr>
          <p:cNvSpPr>
            <a:spLocks noGrp="1"/>
          </p:cNvSpPr>
          <p:nvPr>
            <p:ph type="dt" sz="half" idx="10"/>
          </p:nvPr>
        </p:nvSpPr>
        <p:spPr/>
        <p:txBody>
          <a:bodyPr/>
          <a:lstStyle/>
          <a:p>
            <a:fld id="{3A48E655-B85E-6348-9220-5C02EE6CA94F}" type="datetimeFigureOut">
              <a:rPr lang="ar-LY" smtClean="0"/>
              <a:t>22/04/1443</a:t>
            </a:fld>
            <a:endParaRPr lang="ar-LY"/>
          </a:p>
        </p:txBody>
      </p:sp>
      <p:sp>
        <p:nvSpPr>
          <p:cNvPr id="5" name="عنصر نائب للتذييل 4">
            <a:extLst>
              <a:ext uri="{FF2B5EF4-FFF2-40B4-BE49-F238E27FC236}">
                <a16:creationId xmlns:a16="http://schemas.microsoft.com/office/drawing/2014/main" id="{F7370D47-A021-254E-80C1-0F339497BC8B}"/>
              </a:ext>
            </a:extLst>
          </p:cNvPr>
          <p:cNvSpPr>
            <a:spLocks noGrp="1"/>
          </p:cNvSpPr>
          <p:nvPr>
            <p:ph type="ftr" sz="quarter" idx="11"/>
          </p:nvPr>
        </p:nvSpPr>
        <p:spPr/>
        <p:txBody>
          <a:bodyPr/>
          <a:lstStyle/>
          <a:p>
            <a:endParaRPr lang="ar-LY"/>
          </a:p>
        </p:txBody>
      </p:sp>
      <p:sp>
        <p:nvSpPr>
          <p:cNvPr id="6" name="عنصر نائب لرقم الشريحة 5">
            <a:extLst>
              <a:ext uri="{FF2B5EF4-FFF2-40B4-BE49-F238E27FC236}">
                <a16:creationId xmlns:a16="http://schemas.microsoft.com/office/drawing/2014/main" id="{C6401FFE-2226-7D48-AE75-FCCB39820F80}"/>
              </a:ext>
            </a:extLst>
          </p:cNvPr>
          <p:cNvSpPr>
            <a:spLocks noGrp="1"/>
          </p:cNvSpPr>
          <p:nvPr>
            <p:ph type="sldNum" sz="quarter" idx="12"/>
          </p:nvPr>
        </p:nvSpPr>
        <p:spPr/>
        <p:txBody>
          <a:bodyPr/>
          <a:lstStyle/>
          <a:p>
            <a:fld id="{461E57DC-909D-8748-922C-A3DBBEF88AC6}" type="slidenum">
              <a:rPr lang="ar-LY" smtClean="0"/>
              <a:t>‹#›</a:t>
            </a:fld>
            <a:endParaRPr lang="ar-LY"/>
          </a:p>
        </p:txBody>
      </p:sp>
    </p:spTree>
    <p:extLst>
      <p:ext uri="{BB962C8B-B14F-4D97-AF65-F5344CB8AC3E}">
        <p14:creationId xmlns:p14="http://schemas.microsoft.com/office/powerpoint/2010/main" val="2331519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a:extLst>
              <a:ext uri="{FF2B5EF4-FFF2-40B4-BE49-F238E27FC236}">
                <a16:creationId xmlns:a16="http://schemas.microsoft.com/office/drawing/2014/main" id="{BEF5CBF6-D2A5-954B-AB0E-4E22A52D95A3}"/>
              </a:ext>
            </a:extLst>
          </p:cNvPr>
          <p:cNvSpPr>
            <a:spLocks noGrp="1"/>
          </p:cNvSpPr>
          <p:nvPr>
            <p:ph type="title" orient="vert"/>
          </p:nvPr>
        </p:nvSpPr>
        <p:spPr>
          <a:xfrm>
            <a:off x="8724900" y="365125"/>
            <a:ext cx="2628900" cy="5811838"/>
          </a:xfrm>
        </p:spPr>
        <p:txBody>
          <a:bodyPr vert="eaVert"/>
          <a:lstStyle/>
          <a:p>
            <a:r>
              <a:rPr lang="ar-SA"/>
              <a:t>انقر لتحرير نمط عنوان الشكل الرئيسي</a:t>
            </a:r>
            <a:endParaRPr lang="ar-LY"/>
          </a:p>
        </p:txBody>
      </p:sp>
      <p:sp>
        <p:nvSpPr>
          <p:cNvPr id="3" name="عنصر نائب للعنوان العمودي 2">
            <a:extLst>
              <a:ext uri="{FF2B5EF4-FFF2-40B4-BE49-F238E27FC236}">
                <a16:creationId xmlns:a16="http://schemas.microsoft.com/office/drawing/2014/main" id="{95DA18AB-A664-314A-A8D1-9D345955DD63}"/>
              </a:ext>
            </a:extLst>
          </p:cNvPr>
          <p:cNvSpPr>
            <a:spLocks noGrp="1"/>
          </p:cNvSpPr>
          <p:nvPr>
            <p:ph type="body" orient="vert" idx="1"/>
          </p:nvPr>
        </p:nvSpPr>
        <p:spPr>
          <a:xfrm>
            <a:off x="838200" y="365125"/>
            <a:ext cx="7734300" cy="5811838"/>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4" name="عنصر نائب للتاريخ 3">
            <a:extLst>
              <a:ext uri="{FF2B5EF4-FFF2-40B4-BE49-F238E27FC236}">
                <a16:creationId xmlns:a16="http://schemas.microsoft.com/office/drawing/2014/main" id="{47E3E56D-5F3E-504C-BA0F-F52E2D9DFE11}"/>
              </a:ext>
            </a:extLst>
          </p:cNvPr>
          <p:cNvSpPr>
            <a:spLocks noGrp="1"/>
          </p:cNvSpPr>
          <p:nvPr>
            <p:ph type="dt" sz="half" idx="10"/>
          </p:nvPr>
        </p:nvSpPr>
        <p:spPr/>
        <p:txBody>
          <a:bodyPr/>
          <a:lstStyle/>
          <a:p>
            <a:fld id="{3A48E655-B85E-6348-9220-5C02EE6CA94F}" type="datetimeFigureOut">
              <a:rPr lang="ar-LY" smtClean="0"/>
              <a:t>22/04/1443</a:t>
            </a:fld>
            <a:endParaRPr lang="ar-LY"/>
          </a:p>
        </p:txBody>
      </p:sp>
      <p:sp>
        <p:nvSpPr>
          <p:cNvPr id="5" name="عنصر نائب للتذييل 4">
            <a:extLst>
              <a:ext uri="{FF2B5EF4-FFF2-40B4-BE49-F238E27FC236}">
                <a16:creationId xmlns:a16="http://schemas.microsoft.com/office/drawing/2014/main" id="{FA27FF9F-4347-E149-87C8-74D212C3CCF1}"/>
              </a:ext>
            </a:extLst>
          </p:cNvPr>
          <p:cNvSpPr>
            <a:spLocks noGrp="1"/>
          </p:cNvSpPr>
          <p:nvPr>
            <p:ph type="ftr" sz="quarter" idx="11"/>
          </p:nvPr>
        </p:nvSpPr>
        <p:spPr/>
        <p:txBody>
          <a:bodyPr/>
          <a:lstStyle/>
          <a:p>
            <a:endParaRPr lang="ar-LY"/>
          </a:p>
        </p:txBody>
      </p:sp>
      <p:sp>
        <p:nvSpPr>
          <p:cNvPr id="6" name="عنصر نائب لرقم الشريحة 5">
            <a:extLst>
              <a:ext uri="{FF2B5EF4-FFF2-40B4-BE49-F238E27FC236}">
                <a16:creationId xmlns:a16="http://schemas.microsoft.com/office/drawing/2014/main" id="{8E4E850F-C72B-124C-8439-149230DBE086}"/>
              </a:ext>
            </a:extLst>
          </p:cNvPr>
          <p:cNvSpPr>
            <a:spLocks noGrp="1"/>
          </p:cNvSpPr>
          <p:nvPr>
            <p:ph type="sldNum" sz="quarter" idx="12"/>
          </p:nvPr>
        </p:nvSpPr>
        <p:spPr/>
        <p:txBody>
          <a:bodyPr/>
          <a:lstStyle/>
          <a:p>
            <a:fld id="{461E57DC-909D-8748-922C-A3DBBEF88AC6}" type="slidenum">
              <a:rPr lang="ar-LY" smtClean="0"/>
              <a:t>‹#›</a:t>
            </a:fld>
            <a:endParaRPr lang="ar-LY"/>
          </a:p>
        </p:txBody>
      </p:sp>
    </p:spTree>
    <p:extLst>
      <p:ext uri="{BB962C8B-B14F-4D97-AF65-F5344CB8AC3E}">
        <p14:creationId xmlns:p14="http://schemas.microsoft.com/office/powerpoint/2010/main" val="483968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2299ADA-73DD-184F-9EAB-A26D8B334ED7}"/>
              </a:ext>
            </a:extLst>
          </p:cNvPr>
          <p:cNvSpPr>
            <a:spLocks noGrp="1"/>
          </p:cNvSpPr>
          <p:nvPr>
            <p:ph type="title"/>
          </p:nvPr>
        </p:nvSpPr>
        <p:spPr/>
        <p:txBody>
          <a:bodyPr/>
          <a:lstStyle/>
          <a:p>
            <a:r>
              <a:rPr lang="ar-SA"/>
              <a:t>انقر لتحرير نمط عنوان الشكل الرئيسي</a:t>
            </a:r>
            <a:endParaRPr lang="ar-LY"/>
          </a:p>
        </p:txBody>
      </p:sp>
      <p:sp>
        <p:nvSpPr>
          <p:cNvPr id="3" name="عنصر نائب للمحتوى 2">
            <a:extLst>
              <a:ext uri="{FF2B5EF4-FFF2-40B4-BE49-F238E27FC236}">
                <a16:creationId xmlns:a16="http://schemas.microsoft.com/office/drawing/2014/main" id="{368AD2F7-5261-864E-89E4-F3A89D4C8920}"/>
              </a:ext>
            </a:extLst>
          </p:cNvPr>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4" name="عنصر نائب للتاريخ 3">
            <a:extLst>
              <a:ext uri="{FF2B5EF4-FFF2-40B4-BE49-F238E27FC236}">
                <a16:creationId xmlns:a16="http://schemas.microsoft.com/office/drawing/2014/main" id="{1C2AB3E1-0BC3-AA41-A8C0-8071F5B45FB4}"/>
              </a:ext>
            </a:extLst>
          </p:cNvPr>
          <p:cNvSpPr>
            <a:spLocks noGrp="1"/>
          </p:cNvSpPr>
          <p:nvPr>
            <p:ph type="dt" sz="half" idx="10"/>
          </p:nvPr>
        </p:nvSpPr>
        <p:spPr/>
        <p:txBody>
          <a:bodyPr/>
          <a:lstStyle/>
          <a:p>
            <a:fld id="{3A48E655-B85E-6348-9220-5C02EE6CA94F}" type="datetimeFigureOut">
              <a:rPr lang="ar-LY" smtClean="0"/>
              <a:t>22/04/1443</a:t>
            </a:fld>
            <a:endParaRPr lang="ar-LY"/>
          </a:p>
        </p:txBody>
      </p:sp>
      <p:sp>
        <p:nvSpPr>
          <p:cNvPr id="5" name="عنصر نائب للتذييل 4">
            <a:extLst>
              <a:ext uri="{FF2B5EF4-FFF2-40B4-BE49-F238E27FC236}">
                <a16:creationId xmlns:a16="http://schemas.microsoft.com/office/drawing/2014/main" id="{0242D532-4FA9-0148-9443-B75676E3F355}"/>
              </a:ext>
            </a:extLst>
          </p:cNvPr>
          <p:cNvSpPr>
            <a:spLocks noGrp="1"/>
          </p:cNvSpPr>
          <p:nvPr>
            <p:ph type="ftr" sz="quarter" idx="11"/>
          </p:nvPr>
        </p:nvSpPr>
        <p:spPr/>
        <p:txBody>
          <a:bodyPr/>
          <a:lstStyle/>
          <a:p>
            <a:endParaRPr lang="ar-LY"/>
          </a:p>
        </p:txBody>
      </p:sp>
      <p:sp>
        <p:nvSpPr>
          <p:cNvPr id="6" name="عنصر نائب لرقم الشريحة 5">
            <a:extLst>
              <a:ext uri="{FF2B5EF4-FFF2-40B4-BE49-F238E27FC236}">
                <a16:creationId xmlns:a16="http://schemas.microsoft.com/office/drawing/2014/main" id="{24F6451C-0C5B-1D45-9895-BBD7F8093AD4}"/>
              </a:ext>
            </a:extLst>
          </p:cNvPr>
          <p:cNvSpPr>
            <a:spLocks noGrp="1"/>
          </p:cNvSpPr>
          <p:nvPr>
            <p:ph type="sldNum" sz="quarter" idx="12"/>
          </p:nvPr>
        </p:nvSpPr>
        <p:spPr/>
        <p:txBody>
          <a:bodyPr/>
          <a:lstStyle/>
          <a:p>
            <a:fld id="{461E57DC-909D-8748-922C-A3DBBEF88AC6}" type="slidenum">
              <a:rPr lang="ar-LY" smtClean="0"/>
              <a:t>‹#›</a:t>
            </a:fld>
            <a:endParaRPr lang="ar-LY"/>
          </a:p>
        </p:txBody>
      </p:sp>
    </p:spTree>
    <p:extLst>
      <p:ext uri="{BB962C8B-B14F-4D97-AF65-F5344CB8AC3E}">
        <p14:creationId xmlns:p14="http://schemas.microsoft.com/office/powerpoint/2010/main" val="584509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9AE1B0B-3027-5247-AC4E-9A097185DBD4}"/>
              </a:ext>
            </a:extLst>
          </p:cNvPr>
          <p:cNvSpPr>
            <a:spLocks noGrp="1"/>
          </p:cNvSpPr>
          <p:nvPr>
            <p:ph type="title"/>
          </p:nvPr>
        </p:nvSpPr>
        <p:spPr>
          <a:xfrm>
            <a:off x="831850" y="1709738"/>
            <a:ext cx="10515600" cy="2852737"/>
          </a:xfrm>
        </p:spPr>
        <p:txBody>
          <a:bodyPr anchor="b"/>
          <a:lstStyle>
            <a:lvl1pPr>
              <a:defRPr sz="6000"/>
            </a:lvl1pPr>
          </a:lstStyle>
          <a:p>
            <a:r>
              <a:rPr lang="ar-SA"/>
              <a:t>انقر لتحرير نمط عنوان الشكل الرئيسي</a:t>
            </a:r>
            <a:endParaRPr lang="ar-LY"/>
          </a:p>
        </p:txBody>
      </p:sp>
      <p:sp>
        <p:nvSpPr>
          <p:cNvPr id="3" name="عنصر نائب للنص 2">
            <a:extLst>
              <a:ext uri="{FF2B5EF4-FFF2-40B4-BE49-F238E27FC236}">
                <a16:creationId xmlns:a16="http://schemas.microsoft.com/office/drawing/2014/main" id="{FC4EBA5D-4D86-0441-AA9A-34BFDE0FFA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نص الشكل الرئيسي</a:t>
            </a:r>
          </a:p>
        </p:txBody>
      </p:sp>
      <p:sp>
        <p:nvSpPr>
          <p:cNvPr id="4" name="عنصر نائب للتاريخ 3">
            <a:extLst>
              <a:ext uri="{FF2B5EF4-FFF2-40B4-BE49-F238E27FC236}">
                <a16:creationId xmlns:a16="http://schemas.microsoft.com/office/drawing/2014/main" id="{59B46C40-4BD0-2C46-9A57-B67F732E3F93}"/>
              </a:ext>
            </a:extLst>
          </p:cNvPr>
          <p:cNvSpPr>
            <a:spLocks noGrp="1"/>
          </p:cNvSpPr>
          <p:nvPr>
            <p:ph type="dt" sz="half" idx="10"/>
          </p:nvPr>
        </p:nvSpPr>
        <p:spPr/>
        <p:txBody>
          <a:bodyPr/>
          <a:lstStyle/>
          <a:p>
            <a:fld id="{3A48E655-B85E-6348-9220-5C02EE6CA94F}" type="datetimeFigureOut">
              <a:rPr lang="ar-LY" smtClean="0"/>
              <a:t>22/04/1443</a:t>
            </a:fld>
            <a:endParaRPr lang="ar-LY"/>
          </a:p>
        </p:txBody>
      </p:sp>
      <p:sp>
        <p:nvSpPr>
          <p:cNvPr id="5" name="عنصر نائب للتذييل 4">
            <a:extLst>
              <a:ext uri="{FF2B5EF4-FFF2-40B4-BE49-F238E27FC236}">
                <a16:creationId xmlns:a16="http://schemas.microsoft.com/office/drawing/2014/main" id="{5449E888-E78C-C04C-8CE1-F47D8B3CB888}"/>
              </a:ext>
            </a:extLst>
          </p:cNvPr>
          <p:cNvSpPr>
            <a:spLocks noGrp="1"/>
          </p:cNvSpPr>
          <p:nvPr>
            <p:ph type="ftr" sz="quarter" idx="11"/>
          </p:nvPr>
        </p:nvSpPr>
        <p:spPr/>
        <p:txBody>
          <a:bodyPr/>
          <a:lstStyle/>
          <a:p>
            <a:endParaRPr lang="ar-LY"/>
          </a:p>
        </p:txBody>
      </p:sp>
      <p:sp>
        <p:nvSpPr>
          <p:cNvPr id="6" name="عنصر نائب لرقم الشريحة 5">
            <a:extLst>
              <a:ext uri="{FF2B5EF4-FFF2-40B4-BE49-F238E27FC236}">
                <a16:creationId xmlns:a16="http://schemas.microsoft.com/office/drawing/2014/main" id="{42C73873-F7AB-7E4A-A164-7DBADE763A14}"/>
              </a:ext>
            </a:extLst>
          </p:cNvPr>
          <p:cNvSpPr>
            <a:spLocks noGrp="1"/>
          </p:cNvSpPr>
          <p:nvPr>
            <p:ph type="sldNum" sz="quarter" idx="12"/>
          </p:nvPr>
        </p:nvSpPr>
        <p:spPr/>
        <p:txBody>
          <a:bodyPr/>
          <a:lstStyle/>
          <a:p>
            <a:fld id="{461E57DC-909D-8748-922C-A3DBBEF88AC6}" type="slidenum">
              <a:rPr lang="ar-LY" smtClean="0"/>
              <a:t>‹#›</a:t>
            </a:fld>
            <a:endParaRPr lang="ar-LY"/>
          </a:p>
        </p:txBody>
      </p:sp>
    </p:spTree>
    <p:extLst>
      <p:ext uri="{BB962C8B-B14F-4D97-AF65-F5344CB8AC3E}">
        <p14:creationId xmlns:p14="http://schemas.microsoft.com/office/powerpoint/2010/main" val="2831158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CE521C4-3322-C249-A179-1E55EB46098B}"/>
              </a:ext>
            </a:extLst>
          </p:cNvPr>
          <p:cNvSpPr>
            <a:spLocks noGrp="1"/>
          </p:cNvSpPr>
          <p:nvPr>
            <p:ph type="title"/>
          </p:nvPr>
        </p:nvSpPr>
        <p:spPr/>
        <p:txBody>
          <a:bodyPr/>
          <a:lstStyle/>
          <a:p>
            <a:r>
              <a:rPr lang="ar-SA"/>
              <a:t>انقر لتحرير نمط عنوان الشكل الرئيسي</a:t>
            </a:r>
            <a:endParaRPr lang="ar-LY"/>
          </a:p>
        </p:txBody>
      </p:sp>
      <p:sp>
        <p:nvSpPr>
          <p:cNvPr id="3" name="عنصر نائب للمحتوى 2">
            <a:extLst>
              <a:ext uri="{FF2B5EF4-FFF2-40B4-BE49-F238E27FC236}">
                <a16:creationId xmlns:a16="http://schemas.microsoft.com/office/drawing/2014/main" id="{83DF9DC4-D1B6-F847-9D2D-9E685AADDFE9}"/>
              </a:ext>
            </a:extLst>
          </p:cNvPr>
          <p:cNvSpPr>
            <a:spLocks noGrp="1"/>
          </p:cNvSpPr>
          <p:nvPr>
            <p:ph sz="half" idx="1"/>
          </p:nvPr>
        </p:nvSpPr>
        <p:spPr>
          <a:xfrm>
            <a:off x="838200" y="1825625"/>
            <a:ext cx="5181600" cy="435133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4" name="عنصر نائب للمحتوى 3">
            <a:extLst>
              <a:ext uri="{FF2B5EF4-FFF2-40B4-BE49-F238E27FC236}">
                <a16:creationId xmlns:a16="http://schemas.microsoft.com/office/drawing/2014/main" id="{0210AD14-143C-E84A-AFE8-468A9BB1F408}"/>
              </a:ext>
            </a:extLst>
          </p:cNvPr>
          <p:cNvSpPr>
            <a:spLocks noGrp="1"/>
          </p:cNvSpPr>
          <p:nvPr>
            <p:ph sz="half" idx="2"/>
          </p:nvPr>
        </p:nvSpPr>
        <p:spPr>
          <a:xfrm>
            <a:off x="6172200" y="1825625"/>
            <a:ext cx="5181600" cy="435133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5" name="عنصر نائب للتاريخ 4">
            <a:extLst>
              <a:ext uri="{FF2B5EF4-FFF2-40B4-BE49-F238E27FC236}">
                <a16:creationId xmlns:a16="http://schemas.microsoft.com/office/drawing/2014/main" id="{BFDD4730-A81F-2246-B980-7E868AE74BCA}"/>
              </a:ext>
            </a:extLst>
          </p:cNvPr>
          <p:cNvSpPr>
            <a:spLocks noGrp="1"/>
          </p:cNvSpPr>
          <p:nvPr>
            <p:ph type="dt" sz="half" idx="10"/>
          </p:nvPr>
        </p:nvSpPr>
        <p:spPr/>
        <p:txBody>
          <a:bodyPr/>
          <a:lstStyle/>
          <a:p>
            <a:fld id="{3A48E655-B85E-6348-9220-5C02EE6CA94F}" type="datetimeFigureOut">
              <a:rPr lang="ar-LY" smtClean="0"/>
              <a:t>22/04/1443</a:t>
            </a:fld>
            <a:endParaRPr lang="ar-LY"/>
          </a:p>
        </p:txBody>
      </p:sp>
      <p:sp>
        <p:nvSpPr>
          <p:cNvPr id="6" name="عنصر نائب للتذييل 5">
            <a:extLst>
              <a:ext uri="{FF2B5EF4-FFF2-40B4-BE49-F238E27FC236}">
                <a16:creationId xmlns:a16="http://schemas.microsoft.com/office/drawing/2014/main" id="{F357D1C0-E8E5-C747-B2F9-04B928C677AE}"/>
              </a:ext>
            </a:extLst>
          </p:cNvPr>
          <p:cNvSpPr>
            <a:spLocks noGrp="1"/>
          </p:cNvSpPr>
          <p:nvPr>
            <p:ph type="ftr" sz="quarter" idx="11"/>
          </p:nvPr>
        </p:nvSpPr>
        <p:spPr/>
        <p:txBody>
          <a:bodyPr/>
          <a:lstStyle/>
          <a:p>
            <a:endParaRPr lang="ar-LY"/>
          </a:p>
        </p:txBody>
      </p:sp>
      <p:sp>
        <p:nvSpPr>
          <p:cNvPr id="7" name="عنصر نائب لرقم الشريحة 6">
            <a:extLst>
              <a:ext uri="{FF2B5EF4-FFF2-40B4-BE49-F238E27FC236}">
                <a16:creationId xmlns:a16="http://schemas.microsoft.com/office/drawing/2014/main" id="{88618B2A-D98E-6842-BB7F-1D69F24DE177}"/>
              </a:ext>
            </a:extLst>
          </p:cNvPr>
          <p:cNvSpPr>
            <a:spLocks noGrp="1"/>
          </p:cNvSpPr>
          <p:nvPr>
            <p:ph type="sldNum" sz="quarter" idx="12"/>
          </p:nvPr>
        </p:nvSpPr>
        <p:spPr/>
        <p:txBody>
          <a:bodyPr/>
          <a:lstStyle/>
          <a:p>
            <a:fld id="{461E57DC-909D-8748-922C-A3DBBEF88AC6}" type="slidenum">
              <a:rPr lang="ar-LY" smtClean="0"/>
              <a:t>‹#›</a:t>
            </a:fld>
            <a:endParaRPr lang="ar-LY"/>
          </a:p>
        </p:txBody>
      </p:sp>
    </p:spTree>
    <p:extLst>
      <p:ext uri="{BB962C8B-B14F-4D97-AF65-F5344CB8AC3E}">
        <p14:creationId xmlns:p14="http://schemas.microsoft.com/office/powerpoint/2010/main" val="3842741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8419F87-7687-7D4C-8D06-C37B00ADB64B}"/>
              </a:ext>
            </a:extLst>
          </p:cNvPr>
          <p:cNvSpPr>
            <a:spLocks noGrp="1"/>
          </p:cNvSpPr>
          <p:nvPr>
            <p:ph type="title"/>
          </p:nvPr>
        </p:nvSpPr>
        <p:spPr>
          <a:xfrm>
            <a:off x="839788" y="365125"/>
            <a:ext cx="10515600" cy="1325563"/>
          </a:xfrm>
        </p:spPr>
        <p:txBody>
          <a:bodyPr/>
          <a:lstStyle/>
          <a:p>
            <a:r>
              <a:rPr lang="ar-SA"/>
              <a:t>انقر لتحرير نمط عنوان الشكل الرئيسي</a:t>
            </a:r>
            <a:endParaRPr lang="ar-LY"/>
          </a:p>
        </p:txBody>
      </p:sp>
      <p:sp>
        <p:nvSpPr>
          <p:cNvPr id="3" name="عنصر نائب للنص 2">
            <a:extLst>
              <a:ext uri="{FF2B5EF4-FFF2-40B4-BE49-F238E27FC236}">
                <a16:creationId xmlns:a16="http://schemas.microsoft.com/office/drawing/2014/main" id="{B6513E7B-8B2D-0343-94F6-105DAC4CA1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عنصر نائب للمحتوى 3">
            <a:extLst>
              <a:ext uri="{FF2B5EF4-FFF2-40B4-BE49-F238E27FC236}">
                <a16:creationId xmlns:a16="http://schemas.microsoft.com/office/drawing/2014/main" id="{68D94EC8-416E-7044-8B7B-EEA342523511}"/>
              </a:ext>
            </a:extLst>
          </p:cNvPr>
          <p:cNvSpPr>
            <a:spLocks noGrp="1"/>
          </p:cNvSpPr>
          <p:nvPr>
            <p:ph sz="half" idx="2"/>
          </p:nvPr>
        </p:nvSpPr>
        <p:spPr>
          <a:xfrm>
            <a:off x="839788" y="2505075"/>
            <a:ext cx="5157787" cy="368458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5" name="عنصر نائب للنص 4">
            <a:extLst>
              <a:ext uri="{FF2B5EF4-FFF2-40B4-BE49-F238E27FC236}">
                <a16:creationId xmlns:a16="http://schemas.microsoft.com/office/drawing/2014/main" id="{E8D004B8-45F7-424C-9A2C-591F83EF5B6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عنصر نائب للمحتوى 5">
            <a:extLst>
              <a:ext uri="{FF2B5EF4-FFF2-40B4-BE49-F238E27FC236}">
                <a16:creationId xmlns:a16="http://schemas.microsoft.com/office/drawing/2014/main" id="{F77DC220-6515-3C49-BE19-674C4A61CE83}"/>
              </a:ext>
            </a:extLst>
          </p:cNvPr>
          <p:cNvSpPr>
            <a:spLocks noGrp="1"/>
          </p:cNvSpPr>
          <p:nvPr>
            <p:ph sz="quarter" idx="4"/>
          </p:nvPr>
        </p:nvSpPr>
        <p:spPr>
          <a:xfrm>
            <a:off x="6172200" y="2505075"/>
            <a:ext cx="5183188" cy="368458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7" name="عنصر نائب للتاريخ 6">
            <a:extLst>
              <a:ext uri="{FF2B5EF4-FFF2-40B4-BE49-F238E27FC236}">
                <a16:creationId xmlns:a16="http://schemas.microsoft.com/office/drawing/2014/main" id="{9DB5F596-1006-DD45-8F69-3453ACC6D036}"/>
              </a:ext>
            </a:extLst>
          </p:cNvPr>
          <p:cNvSpPr>
            <a:spLocks noGrp="1"/>
          </p:cNvSpPr>
          <p:nvPr>
            <p:ph type="dt" sz="half" idx="10"/>
          </p:nvPr>
        </p:nvSpPr>
        <p:spPr/>
        <p:txBody>
          <a:bodyPr/>
          <a:lstStyle/>
          <a:p>
            <a:fld id="{3A48E655-B85E-6348-9220-5C02EE6CA94F}" type="datetimeFigureOut">
              <a:rPr lang="ar-LY" smtClean="0"/>
              <a:t>22/04/1443</a:t>
            </a:fld>
            <a:endParaRPr lang="ar-LY"/>
          </a:p>
        </p:txBody>
      </p:sp>
      <p:sp>
        <p:nvSpPr>
          <p:cNvPr id="8" name="عنصر نائب للتذييل 7">
            <a:extLst>
              <a:ext uri="{FF2B5EF4-FFF2-40B4-BE49-F238E27FC236}">
                <a16:creationId xmlns:a16="http://schemas.microsoft.com/office/drawing/2014/main" id="{075BF270-A86E-B64A-B23C-6270A9A93F07}"/>
              </a:ext>
            </a:extLst>
          </p:cNvPr>
          <p:cNvSpPr>
            <a:spLocks noGrp="1"/>
          </p:cNvSpPr>
          <p:nvPr>
            <p:ph type="ftr" sz="quarter" idx="11"/>
          </p:nvPr>
        </p:nvSpPr>
        <p:spPr/>
        <p:txBody>
          <a:bodyPr/>
          <a:lstStyle/>
          <a:p>
            <a:endParaRPr lang="ar-LY"/>
          </a:p>
        </p:txBody>
      </p:sp>
      <p:sp>
        <p:nvSpPr>
          <p:cNvPr id="9" name="عنصر نائب لرقم الشريحة 8">
            <a:extLst>
              <a:ext uri="{FF2B5EF4-FFF2-40B4-BE49-F238E27FC236}">
                <a16:creationId xmlns:a16="http://schemas.microsoft.com/office/drawing/2014/main" id="{2EF12FA6-4745-1145-9BC7-E302163DDCD4}"/>
              </a:ext>
            </a:extLst>
          </p:cNvPr>
          <p:cNvSpPr>
            <a:spLocks noGrp="1"/>
          </p:cNvSpPr>
          <p:nvPr>
            <p:ph type="sldNum" sz="quarter" idx="12"/>
          </p:nvPr>
        </p:nvSpPr>
        <p:spPr/>
        <p:txBody>
          <a:bodyPr/>
          <a:lstStyle/>
          <a:p>
            <a:fld id="{461E57DC-909D-8748-922C-A3DBBEF88AC6}" type="slidenum">
              <a:rPr lang="ar-LY" smtClean="0"/>
              <a:t>‹#›</a:t>
            </a:fld>
            <a:endParaRPr lang="ar-LY"/>
          </a:p>
        </p:txBody>
      </p:sp>
    </p:spTree>
    <p:extLst>
      <p:ext uri="{BB962C8B-B14F-4D97-AF65-F5344CB8AC3E}">
        <p14:creationId xmlns:p14="http://schemas.microsoft.com/office/powerpoint/2010/main" val="2234148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D3532BD-6593-3F43-A56B-F67768D17A4F}"/>
              </a:ext>
            </a:extLst>
          </p:cNvPr>
          <p:cNvSpPr>
            <a:spLocks noGrp="1"/>
          </p:cNvSpPr>
          <p:nvPr>
            <p:ph type="title"/>
          </p:nvPr>
        </p:nvSpPr>
        <p:spPr/>
        <p:txBody>
          <a:bodyPr/>
          <a:lstStyle/>
          <a:p>
            <a:r>
              <a:rPr lang="ar-SA"/>
              <a:t>انقر لتحرير نمط عنوان الشكل الرئيسي</a:t>
            </a:r>
            <a:endParaRPr lang="ar-LY"/>
          </a:p>
        </p:txBody>
      </p:sp>
      <p:sp>
        <p:nvSpPr>
          <p:cNvPr id="3" name="عنصر نائب للتاريخ 2">
            <a:extLst>
              <a:ext uri="{FF2B5EF4-FFF2-40B4-BE49-F238E27FC236}">
                <a16:creationId xmlns:a16="http://schemas.microsoft.com/office/drawing/2014/main" id="{F3B41EAE-33E7-F94F-9D1F-B4C5B2946D22}"/>
              </a:ext>
            </a:extLst>
          </p:cNvPr>
          <p:cNvSpPr>
            <a:spLocks noGrp="1"/>
          </p:cNvSpPr>
          <p:nvPr>
            <p:ph type="dt" sz="half" idx="10"/>
          </p:nvPr>
        </p:nvSpPr>
        <p:spPr/>
        <p:txBody>
          <a:bodyPr/>
          <a:lstStyle/>
          <a:p>
            <a:fld id="{3A48E655-B85E-6348-9220-5C02EE6CA94F}" type="datetimeFigureOut">
              <a:rPr lang="ar-LY" smtClean="0"/>
              <a:t>22/04/1443</a:t>
            </a:fld>
            <a:endParaRPr lang="ar-LY"/>
          </a:p>
        </p:txBody>
      </p:sp>
      <p:sp>
        <p:nvSpPr>
          <p:cNvPr id="4" name="عنصر نائب للتذييل 3">
            <a:extLst>
              <a:ext uri="{FF2B5EF4-FFF2-40B4-BE49-F238E27FC236}">
                <a16:creationId xmlns:a16="http://schemas.microsoft.com/office/drawing/2014/main" id="{68CD82E0-1653-EE44-A113-B016D9F03175}"/>
              </a:ext>
            </a:extLst>
          </p:cNvPr>
          <p:cNvSpPr>
            <a:spLocks noGrp="1"/>
          </p:cNvSpPr>
          <p:nvPr>
            <p:ph type="ftr" sz="quarter" idx="11"/>
          </p:nvPr>
        </p:nvSpPr>
        <p:spPr/>
        <p:txBody>
          <a:bodyPr/>
          <a:lstStyle/>
          <a:p>
            <a:endParaRPr lang="ar-LY"/>
          </a:p>
        </p:txBody>
      </p:sp>
      <p:sp>
        <p:nvSpPr>
          <p:cNvPr id="5" name="عنصر نائب لرقم الشريحة 4">
            <a:extLst>
              <a:ext uri="{FF2B5EF4-FFF2-40B4-BE49-F238E27FC236}">
                <a16:creationId xmlns:a16="http://schemas.microsoft.com/office/drawing/2014/main" id="{B4ED8981-D14B-DB4F-9FC6-13D3D86AE24C}"/>
              </a:ext>
            </a:extLst>
          </p:cNvPr>
          <p:cNvSpPr>
            <a:spLocks noGrp="1"/>
          </p:cNvSpPr>
          <p:nvPr>
            <p:ph type="sldNum" sz="quarter" idx="12"/>
          </p:nvPr>
        </p:nvSpPr>
        <p:spPr/>
        <p:txBody>
          <a:bodyPr/>
          <a:lstStyle/>
          <a:p>
            <a:fld id="{461E57DC-909D-8748-922C-A3DBBEF88AC6}" type="slidenum">
              <a:rPr lang="ar-LY" smtClean="0"/>
              <a:t>‹#›</a:t>
            </a:fld>
            <a:endParaRPr lang="ar-LY"/>
          </a:p>
        </p:txBody>
      </p:sp>
    </p:spTree>
    <p:extLst>
      <p:ext uri="{BB962C8B-B14F-4D97-AF65-F5344CB8AC3E}">
        <p14:creationId xmlns:p14="http://schemas.microsoft.com/office/powerpoint/2010/main" val="2674450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a:extLst>
              <a:ext uri="{FF2B5EF4-FFF2-40B4-BE49-F238E27FC236}">
                <a16:creationId xmlns:a16="http://schemas.microsoft.com/office/drawing/2014/main" id="{8334AD9B-D40B-F14B-8F3E-90046791E726}"/>
              </a:ext>
            </a:extLst>
          </p:cNvPr>
          <p:cNvSpPr>
            <a:spLocks noGrp="1"/>
          </p:cNvSpPr>
          <p:nvPr>
            <p:ph type="dt" sz="half" idx="10"/>
          </p:nvPr>
        </p:nvSpPr>
        <p:spPr/>
        <p:txBody>
          <a:bodyPr/>
          <a:lstStyle/>
          <a:p>
            <a:fld id="{3A48E655-B85E-6348-9220-5C02EE6CA94F}" type="datetimeFigureOut">
              <a:rPr lang="ar-LY" smtClean="0"/>
              <a:t>22/04/1443</a:t>
            </a:fld>
            <a:endParaRPr lang="ar-LY"/>
          </a:p>
        </p:txBody>
      </p:sp>
      <p:sp>
        <p:nvSpPr>
          <p:cNvPr id="3" name="عنصر نائب للتذييل 2">
            <a:extLst>
              <a:ext uri="{FF2B5EF4-FFF2-40B4-BE49-F238E27FC236}">
                <a16:creationId xmlns:a16="http://schemas.microsoft.com/office/drawing/2014/main" id="{80CB974D-FF80-1148-B415-F1EE5DCA003D}"/>
              </a:ext>
            </a:extLst>
          </p:cNvPr>
          <p:cNvSpPr>
            <a:spLocks noGrp="1"/>
          </p:cNvSpPr>
          <p:nvPr>
            <p:ph type="ftr" sz="quarter" idx="11"/>
          </p:nvPr>
        </p:nvSpPr>
        <p:spPr/>
        <p:txBody>
          <a:bodyPr/>
          <a:lstStyle/>
          <a:p>
            <a:endParaRPr lang="ar-LY"/>
          </a:p>
        </p:txBody>
      </p:sp>
      <p:sp>
        <p:nvSpPr>
          <p:cNvPr id="4" name="عنصر نائب لرقم الشريحة 3">
            <a:extLst>
              <a:ext uri="{FF2B5EF4-FFF2-40B4-BE49-F238E27FC236}">
                <a16:creationId xmlns:a16="http://schemas.microsoft.com/office/drawing/2014/main" id="{48D8EEA2-FE78-F546-9FAB-9E01ECF91EBA}"/>
              </a:ext>
            </a:extLst>
          </p:cNvPr>
          <p:cNvSpPr>
            <a:spLocks noGrp="1"/>
          </p:cNvSpPr>
          <p:nvPr>
            <p:ph type="sldNum" sz="quarter" idx="12"/>
          </p:nvPr>
        </p:nvSpPr>
        <p:spPr/>
        <p:txBody>
          <a:bodyPr/>
          <a:lstStyle/>
          <a:p>
            <a:fld id="{461E57DC-909D-8748-922C-A3DBBEF88AC6}" type="slidenum">
              <a:rPr lang="ar-LY" smtClean="0"/>
              <a:t>‹#›</a:t>
            </a:fld>
            <a:endParaRPr lang="ar-LY"/>
          </a:p>
        </p:txBody>
      </p:sp>
    </p:spTree>
    <p:extLst>
      <p:ext uri="{BB962C8B-B14F-4D97-AF65-F5344CB8AC3E}">
        <p14:creationId xmlns:p14="http://schemas.microsoft.com/office/powerpoint/2010/main" val="3832358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9B9B49F-3AB6-3C48-9F5B-19B542A1E278}"/>
              </a:ext>
            </a:extLst>
          </p:cNvPr>
          <p:cNvSpPr>
            <a:spLocks noGrp="1"/>
          </p:cNvSpPr>
          <p:nvPr>
            <p:ph type="title"/>
          </p:nvPr>
        </p:nvSpPr>
        <p:spPr>
          <a:xfrm>
            <a:off x="839788" y="457200"/>
            <a:ext cx="3932237" cy="1600200"/>
          </a:xfrm>
        </p:spPr>
        <p:txBody>
          <a:bodyPr anchor="b"/>
          <a:lstStyle>
            <a:lvl1pPr>
              <a:defRPr sz="3200"/>
            </a:lvl1pPr>
          </a:lstStyle>
          <a:p>
            <a:r>
              <a:rPr lang="ar-SA"/>
              <a:t>انقر لتحرير نمط عنوان الشكل الرئيسي</a:t>
            </a:r>
            <a:endParaRPr lang="ar-LY"/>
          </a:p>
        </p:txBody>
      </p:sp>
      <p:sp>
        <p:nvSpPr>
          <p:cNvPr id="3" name="عنصر نائب للمحتوى 2">
            <a:extLst>
              <a:ext uri="{FF2B5EF4-FFF2-40B4-BE49-F238E27FC236}">
                <a16:creationId xmlns:a16="http://schemas.microsoft.com/office/drawing/2014/main" id="{54F702EB-10B4-9740-84E2-ED606E844E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4" name="عنصر نائب للنص 3">
            <a:extLst>
              <a:ext uri="{FF2B5EF4-FFF2-40B4-BE49-F238E27FC236}">
                <a16:creationId xmlns:a16="http://schemas.microsoft.com/office/drawing/2014/main" id="{63714CFB-E22E-DB4D-A887-AAAC886367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عنصر نائب للتاريخ 4">
            <a:extLst>
              <a:ext uri="{FF2B5EF4-FFF2-40B4-BE49-F238E27FC236}">
                <a16:creationId xmlns:a16="http://schemas.microsoft.com/office/drawing/2014/main" id="{1D49815E-F269-6549-901F-CD605203D35C}"/>
              </a:ext>
            </a:extLst>
          </p:cNvPr>
          <p:cNvSpPr>
            <a:spLocks noGrp="1"/>
          </p:cNvSpPr>
          <p:nvPr>
            <p:ph type="dt" sz="half" idx="10"/>
          </p:nvPr>
        </p:nvSpPr>
        <p:spPr/>
        <p:txBody>
          <a:bodyPr/>
          <a:lstStyle/>
          <a:p>
            <a:fld id="{3A48E655-B85E-6348-9220-5C02EE6CA94F}" type="datetimeFigureOut">
              <a:rPr lang="ar-LY" smtClean="0"/>
              <a:t>22/04/1443</a:t>
            </a:fld>
            <a:endParaRPr lang="ar-LY"/>
          </a:p>
        </p:txBody>
      </p:sp>
      <p:sp>
        <p:nvSpPr>
          <p:cNvPr id="6" name="عنصر نائب للتذييل 5">
            <a:extLst>
              <a:ext uri="{FF2B5EF4-FFF2-40B4-BE49-F238E27FC236}">
                <a16:creationId xmlns:a16="http://schemas.microsoft.com/office/drawing/2014/main" id="{CC25490E-7C05-4444-86B7-3FF4805B03F9}"/>
              </a:ext>
            </a:extLst>
          </p:cNvPr>
          <p:cNvSpPr>
            <a:spLocks noGrp="1"/>
          </p:cNvSpPr>
          <p:nvPr>
            <p:ph type="ftr" sz="quarter" idx="11"/>
          </p:nvPr>
        </p:nvSpPr>
        <p:spPr/>
        <p:txBody>
          <a:bodyPr/>
          <a:lstStyle/>
          <a:p>
            <a:endParaRPr lang="ar-LY"/>
          </a:p>
        </p:txBody>
      </p:sp>
      <p:sp>
        <p:nvSpPr>
          <p:cNvPr id="7" name="عنصر نائب لرقم الشريحة 6">
            <a:extLst>
              <a:ext uri="{FF2B5EF4-FFF2-40B4-BE49-F238E27FC236}">
                <a16:creationId xmlns:a16="http://schemas.microsoft.com/office/drawing/2014/main" id="{7E650D53-4603-3943-B043-23E7BD05DA69}"/>
              </a:ext>
            </a:extLst>
          </p:cNvPr>
          <p:cNvSpPr>
            <a:spLocks noGrp="1"/>
          </p:cNvSpPr>
          <p:nvPr>
            <p:ph type="sldNum" sz="quarter" idx="12"/>
          </p:nvPr>
        </p:nvSpPr>
        <p:spPr/>
        <p:txBody>
          <a:bodyPr/>
          <a:lstStyle/>
          <a:p>
            <a:fld id="{461E57DC-909D-8748-922C-A3DBBEF88AC6}" type="slidenum">
              <a:rPr lang="ar-LY" smtClean="0"/>
              <a:t>‹#›</a:t>
            </a:fld>
            <a:endParaRPr lang="ar-LY"/>
          </a:p>
        </p:txBody>
      </p:sp>
    </p:spTree>
    <p:extLst>
      <p:ext uri="{BB962C8B-B14F-4D97-AF65-F5344CB8AC3E}">
        <p14:creationId xmlns:p14="http://schemas.microsoft.com/office/powerpoint/2010/main" val="1031107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6D05506-3BE9-2643-8756-CF2A6A4C5180}"/>
              </a:ext>
            </a:extLst>
          </p:cNvPr>
          <p:cNvSpPr>
            <a:spLocks noGrp="1"/>
          </p:cNvSpPr>
          <p:nvPr>
            <p:ph type="title"/>
          </p:nvPr>
        </p:nvSpPr>
        <p:spPr>
          <a:xfrm>
            <a:off x="839788" y="457200"/>
            <a:ext cx="3932237" cy="1600200"/>
          </a:xfrm>
        </p:spPr>
        <p:txBody>
          <a:bodyPr anchor="b"/>
          <a:lstStyle>
            <a:lvl1pPr>
              <a:defRPr sz="3200"/>
            </a:lvl1pPr>
          </a:lstStyle>
          <a:p>
            <a:r>
              <a:rPr lang="ar-SA"/>
              <a:t>انقر لتحرير نمط عنوان الشكل الرئيسي</a:t>
            </a:r>
            <a:endParaRPr lang="ar-LY"/>
          </a:p>
        </p:txBody>
      </p:sp>
      <p:sp>
        <p:nvSpPr>
          <p:cNvPr id="3" name="عنصر نائب للصورة 2">
            <a:extLst>
              <a:ext uri="{FF2B5EF4-FFF2-40B4-BE49-F238E27FC236}">
                <a16:creationId xmlns:a16="http://schemas.microsoft.com/office/drawing/2014/main" id="{198B2539-E011-F14D-925E-94CF837441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LY"/>
          </a:p>
        </p:txBody>
      </p:sp>
      <p:sp>
        <p:nvSpPr>
          <p:cNvPr id="4" name="عنصر نائب للنص 3">
            <a:extLst>
              <a:ext uri="{FF2B5EF4-FFF2-40B4-BE49-F238E27FC236}">
                <a16:creationId xmlns:a16="http://schemas.microsoft.com/office/drawing/2014/main" id="{41C90389-3036-6746-B07D-A7CFB8A9D1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عنصر نائب للتاريخ 4">
            <a:extLst>
              <a:ext uri="{FF2B5EF4-FFF2-40B4-BE49-F238E27FC236}">
                <a16:creationId xmlns:a16="http://schemas.microsoft.com/office/drawing/2014/main" id="{016A4B7E-2D43-7940-B6AC-3A5B9FEEBDA0}"/>
              </a:ext>
            </a:extLst>
          </p:cNvPr>
          <p:cNvSpPr>
            <a:spLocks noGrp="1"/>
          </p:cNvSpPr>
          <p:nvPr>
            <p:ph type="dt" sz="half" idx="10"/>
          </p:nvPr>
        </p:nvSpPr>
        <p:spPr/>
        <p:txBody>
          <a:bodyPr/>
          <a:lstStyle/>
          <a:p>
            <a:fld id="{3A48E655-B85E-6348-9220-5C02EE6CA94F}" type="datetimeFigureOut">
              <a:rPr lang="ar-LY" smtClean="0"/>
              <a:t>22/04/1443</a:t>
            </a:fld>
            <a:endParaRPr lang="ar-LY"/>
          </a:p>
        </p:txBody>
      </p:sp>
      <p:sp>
        <p:nvSpPr>
          <p:cNvPr id="6" name="عنصر نائب للتذييل 5">
            <a:extLst>
              <a:ext uri="{FF2B5EF4-FFF2-40B4-BE49-F238E27FC236}">
                <a16:creationId xmlns:a16="http://schemas.microsoft.com/office/drawing/2014/main" id="{F29E08F9-94F9-444B-BFCA-827613CBFFB8}"/>
              </a:ext>
            </a:extLst>
          </p:cNvPr>
          <p:cNvSpPr>
            <a:spLocks noGrp="1"/>
          </p:cNvSpPr>
          <p:nvPr>
            <p:ph type="ftr" sz="quarter" idx="11"/>
          </p:nvPr>
        </p:nvSpPr>
        <p:spPr/>
        <p:txBody>
          <a:bodyPr/>
          <a:lstStyle/>
          <a:p>
            <a:endParaRPr lang="ar-LY"/>
          </a:p>
        </p:txBody>
      </p:sp>
      <p:sp>
        <p:nvSpPr>
          <p:cNvPr id="7" name="عنصر نائب لرقم الشريحة 6">
            <a:extLst>
              <a:ext uri="{FF2B5EF4-FFF2-40B4-BE49-F238E27FC236}">
                <a16:creationId xmlns:a16="http://schemas.microsoft.com/office/drawing/2014/main" id="{64333407-CBC0-374C-9539-F066A2006DF9}"/>
              </a:ext>
            </a:extLst>
          </p:cNvPr>
          <p:cNvSpPr>
            <a:spLocks noGrp="1"/>
          </p:cNvSpPr>
          <p:nvPr>
            <p:ph type="sldNum" sz="quarter" idx="12"/>
          </p:nvPr>
        </p:nvSpPr>
        <p:spPr/>
        <p:txBody>
          <a:bodyPr/>
          <a:lstStyle/>
          <a:p>
            <a:fld id="{461E57DC-909D-8748-922C-A3DBBEF88AC6}" type="slidenum">
              <a:rPr lang="ar-LY" smtClean="0"/>
              <a:t>‹#›</a:t>
            </a:fld>
            <a:endParaRPr lang="ar-LY"/>
          </a:p>
        </p:txBody>
      </p:sp>
    </p:spTree>
    <p:extLst>
      <p:ext uri="{BB962C8B-B14F-4D97-AF65-F5344CB8AC3E}">
        <p14:creationId xmlns:p14="http://schemas.microsoft.com/office/powerpoint/2010/main" val="1342875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a:extLst>
              <a:ext uri="{FF2B5EF4-FFF2-40B4-BE49-F238E27FC236}">
                <a16:creationId xmlns:a16="http://schemas.microsoft.com/office/drawing/2014/main" id="{8A372DEE-AB20-A042-8280-1B2D2A1E00BD}"/>
              </a:ext>
            </a:extLst>
          </p:cNvPr>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a:t>انقر لتحرير نمط عنوان الشكل الرئيسي</a:t>
            </a:r>
            <a:endParaRPr lang="ar-LY"/>
          </a:p>
        </p:txBody>
      </p:sp>
      <p:sp>
        <p:nvSpPr>
          <p:cNvPr id="3" name="عنصر نائب للنص 2">
            <a:extLst>
              <a:ext uri="{FF2B5EF4-FFF2-40B4-BE49-F238E27FC236}">
                <a16:creationId xmlns:a16="http://schemas.microsoft.com/office/drawing/2014/main" id="{08CA02BC-A01A-3B43-B5A5-D79205E5E29C}"/>
              </a:ext>
            </a:extLst>
          </p:cNvPr>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4" name="عنصر نائب للتاريخ 3">
            <a:extLst>
              <a:ext uri="{FF2B5EF4-FFF2-40B4-BE49-F238E27FC236}">
                <a16:creationId xmlns:a16="http://schemas.microsoft.com/office/drawing/2014/main" id="{4EBB92FC-A404-4F47-BBA5-12BED09290DE}"/>
              </a:ext>
            </a:extLst>
          </p:cNvPr>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A48E655-B85E-6348-9220-5C02EE6CA94F}" type="datetimeFigureOut">
              <a:rPr lang="ar-LY" smtClean="0"/>
              <a:t>22/04/1443</a:t>
            </a:fld>
            <a:endParaRPr lang="ar-LY"/>
          </a:p>
        </p:txBody>
      </p:sp>
      <p:sp>
        <p:nvSpPr>
          <p:cNvPr id="5" name="عنصر نائب للتذييل 4">
            <a:extLst>
              <a:ext uri="{FF2B5EF4-FFF2-40B4-BE49-F238E27FC236}">
                <a16:creationId xmlns:a16="http://schemas.microsoft.com/office/drawing/2014/main" id="{C0504596-5E74-C542-A0B5-FA58AFC046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LY"/>
          </a:p>
        </p:txBody>
      </p:sp>
      <p:sp>
        <p:nvSpPr>
          <p:cNvPr id="6" name="عنصر نائب لرقم الشريحة 5">
            <a:extLst>
              <a:ext uri="{FF2B5EF4-FFF2-40B4-BE49-F238E27FC236}">
                <a16:creationId xmlns:a16="http://schemas.microsoft.com/office/drawing/2014/main" id="{A767B4A3-A306-7049-8128-9138590F60CA}"/>
              </a:ext>
            </a:extLst>
          </p:cNvPr>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61E57DC-909D-8748-922C-A3DBBEF88AC6}" type="slidenum">
              <a:rPr lang="ar-LY" smtClean="0"/>
              <a:t>‹#›</a:t>
            </a:fld>
            <a:endParaRPr lang="ar-LY"/>
          </a:p>
        </p:txBody>
      </p:sp>
    </p:spTree>
    <p:extLst>
      <p:ext uri="{BB962C8B-B14F-4D97-AF65-F5344CB8AC3E}">
        <p14:creationId xmlns:p14="http://schemas.microsoft.com/office/powerpoint/2010/main" val="17237895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L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createdebate.com/debate/show/Utilitarianism_disregards_Natural_Laws" TargetMode="External"/><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judithweingarten.blogspot.com/2012/09/bravo-carnivalesque-89_23.html" TargetMode="External"/><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mlpp.pressbooks.pub/introphil/chapter/immanuel-kant-on-categorical-imperative/"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7" name="Rectangle 11">
            <a:extLst>
              <a:ext uri="{FF2B5EF4-FFF2-40B4-BE49-F238E27FC236}">
                <a16:creationId xmlns:a16="http://schemas.microsoft.com/office/drawing/2014/main" id="{91CFB3E7-D4A0-4ABF-9B0C-2FAEB8C15B8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13">
            <a:extLst>
              <a:ext uri="{FF2B5EF4-FFF2-40B4-BE49-F238E27FC236}">
                <a16:creationId xmlns:a16="http://schemas.microsoft.com/office/drawing/2014/main" id="{CE3C5560-7A9C-489F-9148-18C5E1D0F0B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عنوان 1">
            <a:extLst>
              <a:ext uri="{FF2B5EF4-FFF2-40B4-BE49-F238E27FC236}">
                <a16:creationId xmlns:a16="http://schemas.microsoft.com/office/drawing/2014/main" id="{29857772-4332-D846-89CC-9E93B002C96F}"/>
              </a:ext>
            </a:extLst>
          </p:cNvPr>
          <p:cNvSpPr>
            <a:spLocks noGrp="1"/>
          </p:cNvSpPr>
          <p:nvPr>
            <p:ph type="ctrTitle"/>
          </p:nvPr>
        </p:nvSpPr>
        <p:spPr>
          <a:xfrm>
            <a:off x="2420414" y="1054519"/>
            <a:ext cx="7313668" cy="2838938"/>
          </a:xfrm>
        </p:spPr>
        <p:txBody>
          <a:bodyPr>
            <a:noAutofit/>
          </a:bodyPr>
          <a:lstStyle/>
          <a:p>
            <a:pPr defTabSz="914400" rtl="0" eaLnBrk="1" latinLnBrk="0" hangingPunct="1">
              <a:spcBef>
                <a:spcPct val="0"/>
              </a:spcBef>
              <a:buNone/>
            </a:pPr>
            <a:r>
              <a:rPr lang="en-US" sz="7200" dirty="0" smtClean="0">
                <a:solidFill>
                  <a:srgbClr val="FFFFFF"/>
                </a:solidFill>
              </a:rPr>
              <a:t>Ethical Theories</a:t>
            </a:r>
            <a:endParaRPr lang="ar-LY" sz="7200" dirty="0">
              <a:solidFill>
                <a:srgbClr val="FFFFFF"/>
              </a:solidFill>
            </a:endParaRPr>
          </a:p>
        </p:txBody>
      </p:sp>
      <p:sp>
        <p:nvSpPr>
          <p:cNvPr id="3" name="عنوان فرعي 2">
            <a:extLst>
              <a:ext uri="{FF2B5EF4-FFF2-40B4-BE49-F238E27FC236}">
                <a16:creationId xmlns:a16="http://schemas.microsoft.com/office/drawing/2014/main" id="{8A0FA40F-CDD8-C94D-9DE3-47BA176C2326}"/>
              </a:ext>
            </a:extLst>
          </p:cNvPr>
          <p:cNvSpPr>
            <a:spLocks noGrp="1"/>
          </p:cNvSpPr>
          <p:nvPr>
            <p:ph type="subTitle" idx="1"/>
          </p:nvPr>
        </p:nvSpPr>
        <p:spPr>
          <a:xfrm>
            <a:off x="341781" y="4947976"/>
            <a:ext cx="4500853" cy="1832175"/>
          </a:xfrm>
        </p:spPr>
        <p:txBody>
          <a:bodyPr>
            <a:normAutofit/>
          </a:bodyPr>
          <a:lstStyle/>
          <a:p>
            <a:pPr marL="0" indent="0" algn="l" defTabSz="914400" rtl="0" eaLnBrk="1" latinLnBrk="0" hangingPunct="1">
              <a:spcBef>
                <a:spcPts val="1000"/>
              </a:spcBef>
              <a:buFont typeface="Arial" panose="020B0604020202020204" pitchFamily="34" charset="0"/>
              <a:buNone/>
            </a:pPr>
            <a:r>
              <a:rPr lang="en-US" sz="2000" dirty="0" smtClean="0">
                <a:solidFill>
                  <a:srgbClr val="FFFFFF"/>
                </a:solidFill>
              </a:rPr>
              <a:t>Name: </a:t>
            </a:r>
            <a:r>
              <a:rPr lang="en-US" sz="2000" dirty="0" err="1" smtClean="0">
                <a:solidFill>
                  <a:srgbClr val="FFFFFF"/>
                </a:solidFill>
              </a:rPr>
              <a:t>Salim</a:t>
            </a:r>
            <a:r>
              <a:rPr lang="en-US" sz="2000" dirty="0" smtClean="0">
                <a:solidFill>
                  <a:srgbClr val="FFFFFF"/>
                </a:solidFill>
              </a:rPr>
              <a:t> </a:t>
            </a:r>
            <a:r>
              <a:rPr lang="en-US" sz="2000" dirty="0" err="1">
                <a:solidFill>
                  <a:srgbClr val="FFFFFF"/>
                </a:solidFill>
              </a:rPr>
              <a:t>A</a:t>
            </a:r>
            <a:r>
              <a:rPr lang="en-US" sz="2000" dirty="0" err="1" smtClean="0">
                <a:solidFill>
                  <a:srgbClr val="FFFFFF"/>
                </a:solidFill>
              </a:rPr>
              <a:t>lshuhoomi</a:t>
            </a:r>
            <a:r>
              <a:rPr lang="en-US" sz="2000" dirty="0" smtClean="0">
                <a:solidFill>
                  <a:srgbClr val="FFFFFF"/>
                </a:solidFill>
              </a:rPr>
              <a:t> </a:t>
            </a:r>
          </a:p>
          <a:p>
            <a:pPr marL="0" indent="0" algn="l" defTabSz="914400" rtl="0" eaLnBrk="1" latinLnBrk="0" hangingPunct="1">
              <a:spcBef>
                <a:spcPts val="1000"/>
              </a:spcBef>
              <a:buFont typeface="Arial" panose="020B0604020202020204" pitchFamily="34" charset="0"/>
              <a:buNone/>
            </a:pPr>
            <a:r>
              <a:rPr lang="en-US" sz="2000" dirty="0" smtClean="0">
                <a:solidFill>
                  <a:srgbClr val="FFFFFF"/>
                </a:solidFill>
              </a:rPr>
              <a:t>ID: 2708</a:t>
            </a:r>
            <a:endParaRPr lang="en-US" sz="2000" dirty="0">
              <a:solidFill>
                <a:srgbClr val="FFFFFF"/>
              </a:solidFill>
            </a:endParaRPr>
          </a:p>
          <a:p>
            <a:pPr marL="0" indent="0" algn="l" defTabSz="914400" rtl="0" eaLnBrk="1" latinLnBrk="0" hangingPunct="1">
              <a:spcBef>
                <a:spcPts val="1000"/>
              </a:spcBef>
              <a:buFont typeface="Arial" panose="020B0604020202020204" pitchFamily="34" charset="0"/>
              <a:buNone/>
            </a:pPr>
            <a:r>
              <a:rPr lang="en-US" sz="2000" dirty="0">
                <a:solidFill>
                  <a:srgbClr val="FFFFFF"/>
                </a:solidFill>
              </a:rPr>
              <a:t>EMAIL</a:t>
            </a:r>
            <a:r>
              <a:rPr lang="en-US" sz="2000" smtClean="0">
                <a:solidFill>
                  <a:srgbClr val="FFFFFF"/>
                </a:solidFill>
              </a:rPr>
              <a:t>: Salim_2708@limu.edy.ly</a:t>
            </a:r>
            <a:endParaRPr lang="ar-LY" sz="2000" dirty="0">
              <a:solidFill>
                <a:srgbClr val="FFFFFF"/>
              </a:solidFill>
            </a:endParaRPr>
          </a:p>
        </p:txBody>
      </p:sp>
      <p:grpSp>
        <p:nvGrpSpPr>
          <p:cNvPr id="16" name="Group 15">
            <a:extLst>
              <a:ext uri="{FF2B5EF4-FFF2-40B4-BE49-F238E27FC236}">
                <a16:creationId xmlns:a16="http://schemas.microsoft.com/office/drawing/2014/main" id="{D17F93EC-7EAE-49FF-879E-66628D423283}"/>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53696" y="1606411"/>
            <a:ext cx="465456" cy="581432"/>
            <a:chOff x="653696" y="1606411"/>
            <a:chExt cx="465456" cy="581432"/>
          </a:xfrm>
          <a:solidFill>
            <a:srgbClr val="FFFFFF"/>
          </a:solidFill>
        </p:grpSpPr>
        <p:sp>
          <p:nvSpPr>
            <p:cNvPr id="17" name="Graphic 13">
              <a:extLst>
                <a:ext uri="{FF2B5EF4-FFF2-40B4-BE49-F238E27FC236}">
                  <a16:creationId xmlns:a16="http://schemas.microsoft.com/office/drawing/2014/main" id="{C5CB530E-515E-412C-9DF1-5F8FFBD6F38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669236" y="1606411"/>
              <a:ext cx="139038" cy="139038"/>
            </a:xfrm>
            <a:custGeom>
              <a:avLst/>
              <a:gdLst>
                <a:gd name="connsiteX0" fmla="*/ 129601 w 139038"/>
                <a:gd name="connsiteY0" fmla="*/ 60082 h 139038"/>
                <a:gd name="connsiteX1" fmla="*/ 78956 w 139038"/>
                <a:gd name="connsiteY1" fmla="*/ 60082 h 139038"/>
                <a:gd name="connsiteX2" fmla="*/ 78956 w 139038"/>
                <a:gd name="connsiteY2" fmla="*/ 9437 h 139038"/>
                <a:gd name="connsiteX3" fmla="*/ 69519 w 139038"/>
                <a:gd name="connsiteY3" fmla="*/ 0 h 139038"/>
                <a:gd name="connsiteX4" fmla="*/ 60082 w 139038"/>
                <a:gd name="connsiteY4" fmla="*/ 9437 h 139038"/>
                <a:gd name="connsiteX5" fmla="*/ 60082 w 139038"/>
                <a:gd name="connsiteY5" fmla="*/ 60082 h 139038"/>
                <a:gd name="connsiteX6" fmla="*/ 9437 w 139038"/>
                <a:gd name="connsiteY6" fmla="*/ 60082 h 139038"/>
                <a:gd name="connsiteX7" fmla="*/ 0 w 139038"/>
                <a:gd name="connsiteY7" fmla="*/ 69519 h 139038"/>
                <a:gd name="connsiteX8" fmla="*/ 9437 w 139038"/>
                <a:gd name="connsiteY8" fmla="*/ 78956 h 139038"/>
                <a:gd name="connsiteX9" fmla="*/ 60082 w 139038"/>
                <a:gd name="connsiteY9" fmla="*/ 78956 h 139038"/>
                <a:gd name="connsiteX10" fmla="*/ 60082 w 139038"/>
                <a:gd name="connsiteY10" fmla="*/ 129601 h 139038"/>
                <a:gd name="connsiteX11" fmla="*/ 69519 w 139038"/>
                <a:gd name="connsiteY11" fmla="*/ 139038 h 139038"/>
                <a:gd name="connsiteX12" fmla="*/ 78956 w 139038"/>
                <a:gd name="connsiteY12" fmla="*/ 129601 h 139038"/>
                <a:gd name="connsiteX13" fmla="*/ 78956 w 139038"/>
                <a:gd name="connsiteY13" fmla="*/ 78956 h 139038"/>
                <a:gd name="connsiteX14" fmla="*/ 129601 w 139038"/>
                <a:gd name="connsiteY14" fmla="*/ 78956 h 139038"/>
                <a:gd name="connsiteX15" fmla="*/ 139038 w 139038"/>
                <a:gd name="connsiteY15" fmla="*/ 69519 h 139038"/>
                <a:gd name="connsiteX16" fmla="*/ 129601 w 139038"/>
                <a:gd name="connsiteY16" fmla="*/ 60082 h 13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8" h="139038">
                  <a:moveTo>
                    <a:pt x="129601" y="60082"/>
                  </a:moveTo>
                  <a:lnTo>
                    <a:pt x="78956" y="60082"/>
                  </a:lnTo>
                  <a:lnTo>
                    <a:pt x="78956" y="9437"/>
                  </a:lnTo>
                  <a:cubicBezTo>
                    <a:pt x="78956" y="4225"/>
                    <a:pt x="74731" y="0"/>
                    <a:pt x="69519" y="0"/>
                  </a:cubicBezTo>
                  <a:cubicBezTo>
                    <a:pt x="64307" y="0"/>
                    <a:pt x="60082" y="4225"/>
                    <a:pt x="60082" y="9437"/>
                  </a:cubicBezTo>
                  <a:lnTo>
                    <a:pt x="60082" y="60082"/>
                  </a:lnTo>
                  <a:lnTo>
                    <a:pt x="9437" y="60082"/>
                  </a:lnTo>
                  <a:cubicBezTo>
                    <a:pt x="4225" y="60082"/>
                    <a:pt x="0" y="64307"/>
                    <a:pt x="0" y="69519"/>
                  </a:cubicBezTo>
                  <a:cubicBezTo>
                    <a:pt x="0" y="74731"/>
                    <a:pt x="4225" y="78956"/>
                    <a:pt x="9437" y="78956"/>
                  </a:cubicBezTo>
                  <a:lnTo>
                    <a:pt x="60082" y="78956"/>
                  </a:lnTo>
                  <a:lnTo>
                    <a:pt x="60082" y="129601"/>
                  </a:lnTo>
                  <a:cubicBezTo>
                    <a:pt x="60082" y="134813"/>
                    <a:pt x="64307" y="139038"/>
                    <a:pt x="69519" y="139038"/>
                  </a:cubicBezTo>
                  <a:cubicBezTo>
                    <a:pt x="74731" y="139038"/>
                    <a:pt x="78956" y="134813"/>
                    <a:pt x="78956" y="129601"/>
                  </a:cubicBezTo>
                  <a:lnTo>
                    <a:pt x="78956" y="78956"/>
                  </a:lnTo>
                  <a:lnTo>
                    <a:pt x="129601" y="78956"/>
                  </a:lnTo>
                  <a:cubicBezTo>
                    <a:pt x="134813" y="78956"/>
                    <a:pt x="139038" y="74731"/>
                    <a:pt x="139038" y="69519"/>
                  </a:cubicBezTo>
                  <a:cubicBezTo>
                    <a:pt x="139038" y="64307"/>
                    <a:pt x="134813" y="60082"/>
                    <a:pt x="129601" y="60082"/>
                  </a:cubicBezTo>
                  <a:close/>
                </a:path>
              </a:pathLst>
            </a:custGeom>
            <a:grpFill/>
            <a:ln w="603" cap="flat">
              <a:noFill/>
              <a:prstDash val="solid"/>
              <a:miter/>
            </a:ln>
          </p:spPr>
          <p:txBody>
            <a:bodyPr rtlCol="0" anchor="ctr"/>
            <a:lstStyle/>
            <a:p>
              <a:endParaRPr lang="en-US">
                <a:solidFill>
                  <a:srgbClr val="FFFFFF"/>
                </a:solidFill>
              </a:endParaRPr>
            </a:p>
          </p:txBody>
        </p:sp>
        <p:sp>
          <p:nvSpPr>
            <p:cNvPr id="18" name="Graphic 12">
              <a:extLst>
                <a:ext uri="{FF2B5EF4-FFF2-40B4-BE49-F238E27FC236}">
                  <a16:creationId xmlns:a16="http://schemas.microsoft.com/office/drawing/2014/main" id="{712D4376-A578-4FF1-94FC-245E7A6A489F}"/>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1028014" y="1835705"/>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grpFill/>
            <a:ln w="422" cap="flat">
              <a:noFill/>
              <a:prstDash val="solid"/>
              <a:miter/>
            </a:ln>
          </p:spPr>
          <p:txBody>
            <a:bodyPr rtlCol="0" anchor="ctr"/>
            <a:lstStyle/>
            <a:p>
              <a:endParaRPr lang="en-US">
                <a:solidFill>
                  <a:srgbClr val="FFFFFF"/>
                </a:solidFill>
              </a:endParaRPr>
            </a:p>
          </p:txBody>
        </p:sp>
        <p:sp>
          <p:nvSpPr>
            <p:cNvPr id="19" name="Graphic 15">
              <a:extLst>
                <a:ext uri="{FF2B5EF4-FFF2-40B4-BE49-F238E27FC236}">
                  <a16:creationId xmlns:a16="http://schemas.microsoft.com/office/drawing/2014/main" id="{AEA7509D-F04F-40CB-A0B3-EEF16499CC9F}"/>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653696" y="2060130"/>
              <a:ext cx="127713" cy="127713"/>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grpFill/>
            <a:ln w="610" cap="flat">
              <a:noFill/>
              <a:prstDash val="solid"/>
              <a:miter/>
            </a:ln>
          </p:spPr>
          <p:txBody>
            <a:bodyPr rtlCol="0" anchor="ctr"/>
            <a:lstStyle/>
            <a:p>
              <a:endParaRPr lang="en-US">
                <a:solidFill>
                  <a:srgbClr val="FFFFFF"/>
                </a:solidFill>
              </a:endParaRPr>
            </a:p>
          </p:txBody>
        </p:sp>
      </p:grpSp>
      <p:pic>
        <p:nvPicPr>
          <p:cNvPr id="5" name="صورة 4">
            <a:extLst>
              <a:ext uri="{FF2B5EF4-FFF2-40B4-BE49-F238E27FC236}">
                <a16:creationId xmlns:a16="http://schemas.microsoft.com/office/drawing/2014/main" id="{6F3DCFD2-CB1D-3C40-9DF2-63CEC723A0E3}"/>
              </a:ext>
            </a:extLst>
          </p:cNvPr>
          <p:cNvPicPr>
            <a:picLocks noChangeAspect="1"/>
          </p:cNvPicPr>
          <p:nvPr/>
        </p:nvPicPr>
        <p:blipFill rotWithShape="1">
          <a:blip r:embed="rId2"/>
          <a:srcRect r="1" b="1"/>
          <a:stretch/>
        </p:blipFill>
        <p:spPr>
          <a:xfrm>
            <a:off x="187459" y="80573"/>
            <a:ext cx="1863386" cy="1863386"/>
          </a:xfrm>
          <a:custGeom>
            <a:avLst/>
            <a:gdLst/>
            <a:ahLst/>
            <a:cxnLst/>
            <a:rect l="l" t="t" r="r" b="b"/>
            <a:pathLst>
              <a:path w="2537092" h="2537092">
                <a:moveTo>
                  <a:pt x="1268546" y="0"/>
                </a:moveTo>
                <a:cubicBezTo>
                  <a:pt x="1969145" y="0"/>
                  <a:pt x="2537092" y="567947"/>
                  <a:pt x="2537092" y="1268546"/>
                </a:cubicBezTo>
                <a:cubicBezTo>
                  <a:pt x="2537092" y="1969145"/>
                  <a:pt x="1969145" y="2537092"/>
                  <a:pt x="1268546" y="2537092"/>
                </a:cubicBezTo>
                <a:cubicBezTo>
                  <a:pt x="567947" y="2537092"/>
                  <a:pt x="0" y="1969145"/>
                  <a:pt x="0" y="1268546"/>
                </a:cubicBezTo>
                <a:cubicBezTo>
                  <a:pt x="0" y="567947"/>
                  <a:pt x="567947" y="0"/>
                  <a:pt x="1268546" y="0"/>
                </a:cubicBezTo>
                <a:close/>
              </a:path>
            </a:pathLst>
          </a:custGeom>
        </p:spPr>
      </p:pic>
      <p:cxnSp>
        <p:nvCxnSpPr>
          <p:cNvPr id="21" name="Straight Connector 20">
            <a:extLst>
              <a:ext uri="{FF2B5EF4-FFF2-40B4-BE49-F238E27FC236}">
                <a16:creationId xmlns:a16="http://schemas.microsoft.com/office/drawing/2014/main" id="{56020367-4FD5-4596-8E10-C5F095CD8DBF}"/>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01262" y="3484892"/>
            <a:ext cx="0" cy="3352800"/>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pic>
        <p:nvPicPr>
          <p:cNvPr id="7" name="صورة 6">
            <a:extLst>
              <a:ext uri="{FF2B5EF4-FFF2-40B4-BE49-F238E27FC236}">
                <a16:creationId xmlns:a16="http://schemas.microsoft.com/office/drawing/2014/main" id="{61BE9F90-35B3-7242-9495-53F20A891FFA}"/>
              </a:ext>
            </a:extLst>
          </p:cNvPr>
          <p:cNvPicPr>
            <a:picLocks noChangeAspect="1"/>
          </p:cNvPicPr>
          <p:nvPr/>
        </p:nvPicPr>
        <p:blipFill rotWithShape="1">
          <a:blip r:embed="rId3"/>
          <a:srcRect l="9660" r="12881" b="-1"/>
          <a:stretch/>
        </p:blipFill>
        <p:spPr>
          <a:xfrm>
            <a:off x="9405865" y="-329682"/>
            <a:ext cx="2786135" cy="2683896"/>
          </a:xfrm>
          <a:custGeom>
            <a:avLst/>
            <a:gdLst/>
            <a:ahLst/>
            <a:cxnLst/>
            <a:rect l="l" t="t" r="r" b="b"/>
            <a:pathLst>
              <a:path w="5923214" h="5705857">
                <a:moveTo>
                  <a:pt x="3612238" y="0"/>
                </a:moveTo>
                <a:cubicBezTo>
                  <a:pt x="4485043" y="0"/>
                  <a:pt x="5285549" y="309553"/>
                  <a:pt x="5909957" y="824860"/>
                </a:cubicBezTo>
                <a:lnTo>
                  <a:pt x="5923214" y="836909"/>
                </a:lnTo>
                <a:lnTo>
                  <a:pt x="5923214" y="5705857"/>
                </a:lnTo>
                <a:lnTo>
                  <a:pt x="672237" y="5705857"/>
                </a:lnTo>
                <a:lnTo>
                  <a:pt x="616914" y="5631875"/>
                </a:lnTo>
                <a:cubicBezTo>
                  <a:pt x="227427" y="5055358"/>
                  <a:pt x="0" y="4360357"/>
                  <a:pt x="0" y="3612238"/>
                </a:cubicBezTo>
                <a:cubicBezTo>
                  <a:pt x="0" y="1617255"/>
                  <a:pt x="1617255" y="0"/>
                  <a:pt x="3612238" y="0"/>
                </a:cubicBezTo>
                <a:close/>
              </a:path>
            </a:pathLst>
          </a:custGeom>
        </p:spPr>
      </p:pic>
      <p:sp>
        <p:nvSpPr>
          <p:cNvPr id="8" name="مربع نص 7">
            <a:extLst>
              <a:ext uri="{FF2B5EF4-FFF2-40B4-BE49-F238E27FC236}">
                <a16:creationId xmlns:a16="http://schemas.microsoft.com/office/drawing/2014/main" id="{A4A89A9F-2D41-B346-ABD3-F8D7D3FE0463}"/>
              </a:ext>
            </a:extLst>
          </p:cNvPr>
          <p:cNvSpPr txBox="1"/>
          <p:nvPr/>
        </p:nvSpPr>
        <p:spPr>
          <a:xfrm>
            <a:off x="341781" y="6536267"/>
            <a:ext cx="301686" cy="369332"/>
          </a:xfrm>
          <a:prstGeom prst="rect">
            <a:avLst/>
          </a:prstGeom>
          <a:noFill/>
        </p:spPr>
        <p:txBody>
          <a:bodyPr wrap="none" rtlCol="1">
            <a:spAutoFit/>
          </a:bodyPr>
          <a:lstStyle/>
          <a:p>
            <a:r>
              <a:rPr lang="en-US" dirty="0"/>
              <a:t>1</a:t>
            </a:r>
            <a:endParaRPr lang="ar-LY" dirty="0"/>
          </a:p>
        </p:txBody>
      </p:sp>
      <p:sp>
        <p:nvSpPr>
          <p:cNvPr id="14" name="Google Shape;65;p14"/>
          <p:cNvSpPr txBox="1">
            <a:spLocks/>
          </p:cNvSpPr>
          <p:nvPr/>
        </p:nvSpPr>
        <p:spPr>
          <a:xfrm>
            <a:off x="3169995" y="739388"/>
            <a:ext cx="5674459" cy="867023"/>
          </a:xfrm>
          <a:prstGeom prst="rect">
            <a:avLst/>
          </a:prstGeom>
        </p:spPr>
        <p:txBody>
          <a:bodyPr spcFirstLastPara="1" vert="horz" wrap="square" lIns="0" tIns="0" rIns="0" bIns="0" rtlCol="1" anchor="t" anchorCtr="0">
            <a:noAutofit/>
          </a:bodyPr>
          <a:lstStyle>
            <a:lvl1pPr algn="ctr" defTabSz="914400" rtl="1" eaLnBrk="1" latinLnBrk="0" hangingPunct="1">
              <a:lnSpc>
                <a:spcPct val="90000"/>
              </a:lnSpc>
              <a:spcBef>
                <a:spcPct val="0"/>
              </a:spcBef>
              <a:buNone/>
              <a:defRPr sz="6000" kern="1200">
                <a:solidFill>
                  <a:schemeClr val="tx1"/>
                </a:solidFill>
                <a:latin typeface="+mj-lt"/>
                <a:ea typeface="+mj-ea"/>
                <a:cs typeface="+mj-cs"/>
              </a:defRPr>
            </a:lvl1pPr>
          </a:lstStyle>
          <a:p>
            <a:pPr rtl="0">
              <a:spcBef>
                <a:spcPts val="0"/>
              </a:spcBef>
            </a:pPr>
            <a:r>
              <a:rPr lang="en-US" sz="2400" dirty="0" smtClean="0">
                <a:solidFill>
                  <a:schemeClr val="tx2">
                    <a:lumMod val="10000"/>
                  </a:schemeClr>
                </a:solidFill>
              </a:rPr>
              <a:t>Libyan International Medical University</a:t>
            </a:r>
            <a:br>
              <a:rPr lang="en-US" sz="2400" dirty="0" smtClean="0">
                <a:solidFill>
                  <a:schemeClr val="tx2">
                    <a:lumMod val="10000"/>
                  </a:schemeClr>
                </a:solidFill>
              </a:rPr>
            </a:br>
            <a:r>
              <a:rPr lang="en-US" sz="2400" dirty="0" smtClean="0">
                <a:solidFill>
                  <a:schemeClr val="tx2">
                    <a:lumMod val="10000"/>
                  </a:schemeClr>
                </a:solidFill>
              </a:rPr>
              <a:t>Faculty of Business Administration </a:t>
            </a:r>
            <a:endParaRPr lang="en-US" sz="2400" dirty="0">
              <a:solidFill>
                <a:schemeClr val="tx2">
                  <a:lumMod val="10000"/>
                </a:schemeClr>
              </a:solidFill>
            </a:endParaRPr>
          </a:p>
        </p:txBody>
      </p:sp>
    </p:spTree>
    <p:extLst>
      <p:ext uri="{BB962C8B-B14F-4D97-AF65-F5344CB8AC3E}">
        <p14:creationId xmlns:p14="http://schemas.microsoft.com/office/powerpoint/2010/main" val="1088841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0"/>
                                  </p:stCondLst>
                                  <p:iterate>
                                    <p:tmPct val="10000"/>
                                  </p:iterate>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700"/>
                                        <p:tgtEl>
                                          <p:spTgt spid="3">
                                            <p:txEl>
                                              <p:pRg st="1" end="1"/>
                                            </p:txEl>
                                          </p:spTgt>
                                        </p:tgtEl>
                                      </p:cBhvr>
                                    </p:animEffect>
                                  </p:childTnLst>
                                </p:cTn>
                              </p:par>
                              <p:par>
                                <p:cTn id="11" presetID="10" presetClass="entr" presetSubtype="0" fill="hold" grpId="0" nodeType="withEffect">
                                  <p:stCondLst>
                                    <p:cond delay="0"/>
                                  </p:stCondLst>
                                  <p:iterate>
                                    <p:tmPct val="10000"/>
                                  </p:iterate>
                                  <p:childTnLst>
                                    <p:set>
                                      <p:cBhvr>
                                        <p:cTn id="12" dur="1" fill="hold">
                                          <p:stCondLst>
                                            <p:cond delay="0"/>
                                          </p:stCondLst>
                                        </p:cTn>
                                        <p:tgtEl>
                                          <p:spTgt spid="2"/>
                                        </p:tgtEl>
                                        <p:attrNameLst>
                                          <p:attrName>style.visibility</p:attrName>
                                        </p:attrNameLst>
                                      </p:cBhvr>
                                      <p:to>
                                        <p:strVal val="visible"/>
                                      </p:to>
                                    </p:set>
                                    <p:animEffect transition="in" filter="fade">
                                      <p:cBhvr>
                                        <p:cTn id="13" dur="7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iterate>
                                    <p:tmPct val="10000"/>
                                  </p:iterate>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7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1739CA5-F0F5-48E1-8E8C-F24B71827E4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3">
            <a:extLst>
              <a:ext uri="{FF2B5EF4-FFF2-40B4-BE49-F238E27FC236}">
                <a16:creationId xmlns:a16="http://schemas.microsoft.com/office/drawing/2014/main" id="{3EAD2937-F230-41D4-B9C5-975B129BFC2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6745" y="640080"/>
            <a:ext cx="10920415" cy="5577818"/>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CD444A3-C338-4886-B7F1-4BA2AF46EB6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8024" y="960109"/>
            <a:ext cx="10277856" cy="49377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23D4E5C3-F8B0-5D4E-8010-AA2627918CFE}"/>
              </a:ext>
            </a:extLst>
          </p:cNvPr>
          <p:cNvSpPr>
            <a:spLocks noGrp="1"/>
          </p:cNvSpPr>
          <p:nvPr>
            <p:ph type="title"/>
          </p:nvPr>
        </p:nvSpPr>
        <p:spPr>
          <a:xfrm>
            <a:off x="1452656" y="1444741"/>
            <a:ext cx="9357865" cy="1041901"/>
          </a:xfrm>
        </p:spPr>
        <p:txBody>
          <a:bodyPr vert="horz" lIns="91440" tIns="45720" rIns="91440" bIns="45720" rtlCol="0" anchor="ctr">
            <a:normAutofit/>
          </a:bodyPr>
          <a:lstStyle/>
          <a:p>
            <a:pPr algn="ctr" rtl="0"/>
            <a:r>
              <a:rPr lang="en-US" sz="4000" b="1" dirty="0"/>
              <a:t>C</a:t>
            </a:r>
            <a:r>
              <a:rPr lang="en-US" sz="4000" b="1" kern="1200" dirty="0" smtClean="0">
                <a:solidFill>
                  <a:schemeClr val="tx1"/>
                </a:solidFill>
                <a:latin typeface="+mj-lt"/>
                <a:ea typeface="+mj-ea"/>
                <a:cs typeface="+mj-cs"/>
              </a:rPr>
              <a:t>onclusion</a:t>
            </a:r>
            <a:endParaRPr lang="en-US" sz="4000" b="1" kern="1200" dirty="0">
              <a:solidFill>
                <a:schemeClr val="tx1"/>
              </a:solidFill>
              <a:latin typeface="+mj-lt"/>
              <a:ea typeface="+mj-ea"/>
              <a:cs typeface="+mj-cs"/>
            </a:endParaRPr>
          </a:p>
        </p:txBody>
      </p:sp>
      <p:sp>
        <p:nvSpPr>
          <p:cNvPr id="3" name="عنصر نائب للمحتوى 2">
            <a:extLst>
              <a:ext uri="{FF2B5EF4-FFF2-40B4-BE49-F238E27FC236}">
                <a16:creationId xmlns:a16="http://schemas.microsoft.com/office/drawing/2014/main" id="{ED263540-9593-0E44-99EF-EEB90F90283B}"/>
              </a:ext>
            </a:extLst>
          </p:cNvPr>
          <p:cNvSpPr>
            <a:spLocks noGrp="1"/>
          </p:cNvSpPr>
          <p:nvPr>
            <p:ph idx="1"/>
          </p:nvPr>
        </p:nvSpPr>
        <p:spPr>
          <a:xfrm>
            <a:off x="1962400" y="2701427"/>
            <a:ext cx="8583931" cy="2699968"/>
          </a:xfrm>
        </p:spPr>
        <p:txBody>
          <a:bodyPr vert="horz" lIns="91440" tIns="45720" rIns="91440" bIns="45720" rtlCol="0">
            <a:normAutofit/>
          </a:bodyPr>
          <a:lstStyle/>
          <a:p>
            <a:pPr marL="0" indent="0" algn="ctr" rtl="0">
              <a:buNone/>
            </a:pPr>
            <a:r>
              <a:rPr lang="en-US" sz="3200" dirty="0"/>
              <a:t> The purpose of ethical theories is to put in place a system of principles individuals use to make moral choices and to justify those choices.</a:t>
            </a:r>
          </a:p>
        </p:txBody>
      </p:sp>
      <p:sp>
        <p:nvSpPr>
          <p:cNvPr id="4" name="مربع نص 3">
            <a:extLst>
              <a:ext uri="{FF2B5EF4-FFF2-40B4-BE49-F238E27FC236}">
                <a16:creationId xmlns:a16="http://schemas.microsoft.com/office/drawing/2014/main" id="{F18EDD80-BE4D-0C4C-92C7-A7F91508BCA9}"/>
              </a:ext>
            </a:extLst>
          </p:cNvPr>
          <p:cNvSpPr txBox="1"/>
          <p:nvPr/>
        </p:nvSpPr>
        <p:spPr>
          <a:xfrm>
            <a:off x="10176932" y="5401395"/>
            <a:ext cx="738799" cy="315987"/>
          </a:xfrm>
          <a:prstGeom prst="rect">
            <a:avLst/>
          </a:prstGeom>
        </p:spPr>
        <p:txBody>
          <a:bodyPr vert="horz" lIns="91440" tIns="45720" rIns="91440" bIns="45720" rtlCol="0">
            <a:normAutofit fontScale="92500" lnSpcReduction="20000"/>
          </a:bodyPr>
          <a:lstStyle/>
          <a:p>
            <a:pPr indent="-228600" algn="l" rtl="0">
              <a:lnSpc>
                <a:spcPct val="90000"/>
              </a:lnSpc>
              <a:spcAft>
                <a:spcPts val="600"/>
              </a:spcAft>
              <a:buFont typeface="Arial" panose="020B0604020202020204" pitchFamily="34" charset="0"/>
              <a:buChar char="•"/>
            </a:pPr>
            <a:r>
              <a:rPr lang="en-US" sz="2000" dirty="0"/>
              <a:t>10</a:t>
            </a:r>
          </a:p>
        </p:txBody>
      </p:sp>
    </p:spTree>
    <p:extLst>
      <p:ext uri="{BB962C8B-B14F-4D97-AF65-F5344CB8AC3E}">
        <p14:creationId xmlns:p14="http://schemas.microsoft.com/office/powerpoint/2010/main" val="28511294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5092FA9-E64E-BA4B-A567-2EF0E53230D7}"/>
              </a:ext>
            </a:extLst>
          </p:cNvPr>
          <p:cNvSpPr>
            <a:spLocks noGrp="1"/>
          </p:cNvSpPr>
          <p:nvPr>
            <p:ph type="title"/>
          </p:nvPr>
        </p:nvSpPr>
        <p:spPr/>
        <p:txBody>
          <a:bodyPr/>
          <a:lstStyle/>
          <a:p>
            <a:pPr algn="ctr"/>
            <a:r>
              <a:rPr lang="en-US" b="1" dirty="0"/>
              <a:t>R</a:t>
            </a:r>
            <a:r>
              <a:rPr lang="en-US" b="1" dirty="0" smtClean="0"/>
              <a:t>eferences</a:t>
            </a:r>
            <a:endParaRPr lang="ar-LY" dirty="0"/>
          </a:p>
        </p:txBody>
      </p:sp>
      <p:graphicFrame>
        <p:nvGraphicFramePr>
          <p:cNvPr id="10" name="عنصر نائب للمحتوى 2">
            <a:extLst>
              <a:ext uri="{FF2B5EF4-FFF2-40B4-BE49-F238E27FC236}">
                <a16:creationId xmlns:a16="http://schemas.microsoft.com/office/drawing/2014/main" id="{449B8A71-4F40-4752-88DE-21718A0650DD}"/>
              </a:ext>
            </a:extLst>
          </p:cNvPr>
          <p:cNvGraphicFramePr>
            <a:graphicFrameLocks noGrp="1"/>
          </p:cNvGraphicFramePr>
          <p:nvPr>
            <p:ph idx="1"/>
            <p:extLst>
              <p:ext uri="{D42A27DB-BD31-4B8C-83A1-F6EECF244321}">
                <p14:modId xmlns:p14="http://schemas.microsoft.com/office/powerpoint/2010/main" val="434759789"/>
              </p:ext>
            </p:extLst>
          </p:nvPr>
        </p:nvGraphicFramePr>
        <p:xfrm>
          <a:off x="838200" y="201189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مربع نص 3">
            <a:extLst>
              <a:ext uri="{FF2B5EF4-FFF2-40B4-BE49-F238E27FC236}">
                <a16:creationId xmlns:a16="http://schemas.microsoft.com/office/drawing/2014/main" id="{DEE41A1A-D5B7-D048-B40A-F7566D6A3F4E}"/>
              </a:ext>
            </a:extLst>
          </p:cNvPr>
          <p:cNvSpPr txBox="1"/>
          <p:nvPr/>
        </p:nvSpPr>
        <p:spPr>
          <a:xfrm>
            <a:off x="11146762" y="6248400"/>
            <a:ext cx="418705" cy="369332"/>
          </a:xfrm>
          <a:prstGeom prst="rect">
            <a:avLst/>
          </a:prstGeom>
          <a:noFill/>
        </p:spPr>
        <p:txBody>
          <a:bodyPr wrap="none" rtlCol="1">
            <a:spAutoFit/>
          </a:bodyPr>
          <a:lstStyle/>
          <a:p>
            <a:r>
              <a:rPr lang="en-US" dirty="0"/>
              <a:t>11</a:t>
            </a:r>
            <a:endParaRPr lang="ar-LY" dirty="0"/>
          </a:p>
        </p:txBody>
      </p:sp>
    </p:spTree>
    <p:extLst>
      <p:ext uri="{BB962C8B-B14F-4D97-AF65-F5344CB8AC3E}">
        <p14:creationId xmlns:p14="http://schemas.microsoft.com/office/powerpoint/2010/main" val="1486946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DF1A56E-4F91-704F-8246-C58A83C2B5FB}"/>
              </a:ext>
            </a:extLst>
          </p:cNvPr>
          <p:cNvSpPr>
            <a:spLocks noGrp="1"/>
          </p:cNvSpPr>
          <p:nvPr>
            <p:ph type="title"/>
          </p:nvPr>
        </p:nvSpPr>
        <p:spPr/>
        <p:txBody>
          <a:bodyPr/>
          <a:lstStyle/>
          <a:p>
            <a:endParaRPr lang="ar-LY"/>
          </a:p>
        </p:txBody>
      </p:sp>
      <p:pic>
        <p:nvPicPr>
          <p:cNvPr id="5" name="عنصر نائب للمحتوى 4">
            <a:extLst>
              <a:ext uri="{FF2B5EF4-FFF2-40B4-BE49-F238E27FC236}">
                <a16:creationId xmlns:a16="http://schemas.microsoft.com/office/drawing/2014/main" id="{8FE8FCDB-CC80-3A40-9DED-5CB67813A568}"/>
              </a:ext>
            </a:extLst>
          </p:cNvPr>
          <p:cNvPicPr>
            <a:picLocks noGrp="1" noChangeAspect="1"/>
          </p:cNvPicPr>
          <p:nvPr>
            <p:ph idx="1"/>
          </p:nvPr>
        </p:nvPicPr>
        <p:blipFill>
          <a:blip r:embed="rId2"/>
          <a:stretch>
            <a:fillRect/>
          </a:stretch>
        </p:blipFill>
        <p:spPr>
          <a:xfrm>
            <a:off x="1" y="0"/>
            <a:ext cx="12192000" cy="6813550"/>
          </a:xfrm>
        </p:spPr>
      </p:pic>
    </p:spTree>
    <p:extLst>
      <p:ext uri="{BB962C8B-B14F-4D97-AF65-F5344CB8AC3E}">
        <p14:creationId xmlns:p14="http://schemas.microsoft.com/office/powerpoint/2010/main" val="1266525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BE8D74D-5DDD-9B45-AC20-65596437C461}"/>
              </a:ext>
            </a:extLst>
          </p:cNvPr>
          <p:cNvSpPr>
            <a:spLocks noGrp="1"/>
          </p:cNvSpPr>
          <p:nvPr>
            <p:ph type="title"/>
          </p:nvPr>
        </p:nvSpPr>
        <p:spPr/>
        <p:txBody>
          <a:bodyPr/>
          <a:lstStyle/>
          <a:p>
            <a:pPr algn="ctr"/>
            <a:r>
              <a:rPr lang="en-US" sz="7200" b="1" dirty="0"/>
              <a:t>CONTENT</a:t>
            </a:r>
            <a:r>
              <a:rPr lang="en-US" dirty="0"/>
              <a:t> </a:t>
            </a:r>
            <a:endParaRPr lang="ar-LY" dirty="0"/>
          </a:p>
        </p:txBody>
      </p:sp>
      <p:graphicFrame>
        <p:nvGraphicFramePr>
          <p:cNvPr id="10" name="عنصر نائب للمحتوى 2">
            <a:extLst>
              <a:ext uri="{FF2B5EF4-FFF2-40B4-BE49-F238E27FC236}">
                <a16:creationId xmlns:a16="http://schemas.microsoft.com/office/drawing/2014/main" id="{90EC8430-F4D1-4657-9731-DFE452F5C4C9}"/>
              </a:ext>
            </a:extLst>
          </p:cNvPr>
          <p:cNvGraphicFramePr>
            <a:graphicFrameLocks noGrp="1"/>
          </p:cNvGraphicFramePr>
          <p:nvPr>
            <p:ph idx="1"/>
            <p:extLst>
              <p:ext uri="{D42A27DB-BD31-4B8C-83A1-F6EECF244321}">
                <p14:modId xmlns:p14="http://schemas.microsoft.com/office/powerpoint/2010/main" val="213633519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مربع نص 3">
            <a:extLst>
              <a:ext uri="{FF2B5EF4-FFF2-40B4-BE49-F238E27FC236}">
                <a16:creationId xmlns:a16="http://schemas.microsoft.com/office/drawing/2014/main" id="{EF7A621B-C018-1647-A1DD-A0B5EEB5201D}"/>
              </a:ext>
            </a:extLst>
          </p:cNvPr>
          <p:cNvSpPr txBox="1"/>
          <p:nvPr/>
        </p:nvSpPr>
        <p:spPr>
          <a:xfrm>
            <a:off x="11450047" y="6553200"/>
            <a:ext cx="301686" cy="369332"/>
          </a:xfrm>
          <a:prstGeom prst="rect">
            <a:avLst/>
          </a:prstGeom>
          <a:noFill/>
        </p:spPr>
        <p:txBody>
          <a:bodyPr wrap="none" rtlCol="1">
            <a:spAutoFit/>
          </a:bodyPr>
          <a:lstStyle/>
          <a:p>
            <a:r>
              <a:rPr lang="en-US" dirty="0"/>
              <a:t>2</a:t>
            </a:r>
            <a:endParaRPr lang="ar-LY" dirty="0"/>
          </a:p>
        </p:txBody>
      </p:sp>
    </p:spTree>
    <p:extLst>
      <p:ext uri="{BB962C8B-B14F-4D97-AF65-F5344CB8AC3E}">
        <p14:creationId xmlns:p14="http://schemas.microsoft.com/office/powerpoint/2010/main" val="35537099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1739CA5-F0F5-48E1-8E8C-F24B71827E4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3">
            <a:extLst>
              <a:ext uri="{FF2B5EF4-FFF2-40B4-BE49-F238E27FC236}">
                <a16:creationId xmlns:a16="http://schemas.microsoft.com/office/drawing/2014/main" id="{3EAD2937-F230-41D4-B9C5-975B129BFC2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6745" y="640080"/>
            <a:ext cx="10920415" cy="5577818"/>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CD444A3-C338-4886-B7F1-4BA2AF46EB6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8024" y="960109"/>
            <a:ext cx="10277856" cy="49377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7F560AFF-A2D3-204B-B1A5-2B6802AE9EA9}"/>
              </a:ext>
            </a:extLst>
          </p:cNvPr>
          <p:cNvSpPr>
            <a:spLocks noGrp="1"/>
          </p:cNvSpPr>
          <p:nvPr>
            <p:ph type="title"/>
          </p:nvPr>
        </p:nvSpPr>
        <p:spPr>
          <a:xfrm>
            <a:off x="1452656" y="1444741"/>
            <a:ext cx="9357865" cy="1041901"/>
          </a:xfrm>
        </p:spPr>
        <p:txBody>
          <a:bodyPr vert="horz" lIns="91440" tIns="45720" rIns="91440" bIns="45720" rtlCol="0" anchor="ctr">
            <a:normAutofit/>
          </a:bodyPr>
          <a:lstStyle/>
          <a:p>
            <a:pPr algn="ctr" rtl="0"/>
            <a:r>
              <a:rPr lang="en-US" sz="4000" b="1" kern="1200" dirty="0" smtClean="0">
                <a:solidFill>
                  <a:schemeClr val="tx1"/>
                </a:solidFill>
                <a:latin typeface="+mj-lt"/>
                <a:ea typeface="+mj-ea"/>
                <a:cs typeface="+mj-cs"/>
              </a:rPr>
              <a:t>ETHICAL </a:t>
            </a:r>
            <a:r>
              <a:rPr lang="en-US" sz="4000" b="1" kern="1200" dirty="0">
                <a:solidFill>
                  <a:schemeClr val="tx1"/>
                </a:solidFill>
                <a:latin typeface="+mj-lt"/>
                <a:ea typeface="+mj-ea"/>
                <a:cs typeface="+mj-cs"/>
              </a:rPr>
              <a:t>THEORIES</a:t>
            </a:r>
          </a:p>
        </p:txBody>
      </p:sp>
      <p:sp>
        <p:nvSpPr>
          <p:cNvPr id="3" name="عنصر نائب للمحتوى 2">
            <a:extLst>
              <a:ext uri="{FF2B5EF4-FFF2-40B4-BE49-F238E27FC236}">
                <a16:creationId xmlns:a16="http://schemas.microsoft.com/office/drawing/2014/main" id="{0CF20C69-87C4-E440-A017-3CBE71AB62D6}"/>
              </a:ext>
            </a:extLst>
          </p:cNvPr>
          <p:cNvSpPr>
            <a:spLocks noGrp="1"/>
          </p:cNvSpPr>
          <p:nvPr>
            <p:ph idx="1"/>
          </p:nvPr>
        </p:nvSpPr>
        <p:spPr>
          <a:xfrm>
            <a:off x="1452655" y="2701427"/>
            <a:ext cx="9503212" cy="2711832"/>
          </a:xfrm>
        </p:spPr>
        <p:txBody>
          <a:bodyPr vert="horz" lIns="91440" tIns="45720" rIns="91440" bIns="45720" rtlCol="0">
            <a:normAutofit fontScale="92500"/>
          </a:bodyPr>
          <a:lstStyle/>
          <a:p>
            <a:pPr marL="0" indent="0" algn="l">
              <a:buNone/>
            </a:pPr>
            <a:r>
              <a:rPr lang="en-US" sz="3900" dirty="0">
                <a:effectLst/>
              </a:rPr>
              <a:t>Ethical Theories are attempts to provide a clear</a:t>
            </a:r>
          </a:p>
          <a:p>
            <a:pPr marL="0" indent="0" algn="l">
              <a:buNone/>
            </a:pPr>
            <a:r>
              <a:rPr lang="en-US" sz="3900" dirty="0">
                <a:effectLst/>
              </a:rPr>
              <a:t>unified account of what our ethical obligations are. They are attempts, in other words, to tell a single story about what we are obligated to do, without referring directly to specific examples</a:t>
            </a:r>
          </a:p>
        </p:txBody>
      </p:sp>
      <p:sp>
        <p:nvSpPr>
          <p:cNvPr id="4" name="مربع نص 3">
            <a:extLst>
              <a:ext uri="{FF2B5EF4-FFF2-40B4-BE49-F238E27FC236}">
                <a16:creationId xmlns:a16="http://schemas.microsoft.com/office/drawing/2014/main" id="{3CDF1053-9734-1B4E-908A-EEB3CAA5C1E2}"/>
              </a:ext>
            </a:extLst>
          </p:cNvPr>
          <p:cNvSpPr txBox="1"/>
          <p:nvPr/>
        </p:nvSpPr>
        <p:spPr>
          <a:xfrm>
            <a:off x="10586749" y="5575791"/>
            <a:ext cx="582788" cy="321395"/>
          </a:xfrm>
          <a:prstGeom prst="rect">
            <a:avLst/>
          </a:prstGeom>
        </p:spPr>
        <p:txBody>
          <a:bodyPr vert="horz" lIns="91440" tIns="45720" rIns="91440" bIns="45720" rtlCol="0">
            <a:normAutofit fontScale="92500" lnSpcReduction="20000"/>
          </a:bodyPr>
          <a:lstStyle/>
          <a:p>
            <a:pPr algn="l" rtl="0">
              <a:lnSpc>
                <a:spcPct val="90000"/>
              </a:lnSpc>
              <a:spcAft>
                <a:spcPts val="600"/>
              </a:spcAft>
            </a:pPr>
            <a:r>
              <a:rPr lang="en-US" sz="2000" dirty="0"/>
              <a:t>3</a:t>
            </a:r>
          </a:p>
        </p:txBody>
      </p:sp>
    </p:spTree>
    <p:extLst>
      <p:ext uri="{BB962C8B-B14F-4D97-AF65-F5344CB8AC3E}">
        <p14:creationId xmlns:p14="http://schemas.microsoft.com/office/powerpoint/2010/main" val="34537401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36F400F-DF28-43BC-8D8E-4929793B392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5C99F525-5332-9341-9224-15949996DDEF}"/>
              </a:ext>
            </a:extLst>
          </p:cNvPr>
          <p:cNvSpPr>
            <a:spLocks noGrp="1"/>
          </p:cNvSpPr>
          <p:nvPr>
            <p:ph type="title"/>
          </p:nvPr>
        </p:nvSpPr>
        <p:spPr>
          <a:xfrm>
            <a:off x="838200" y="668377"/>
            <a:ext cx="10515600" cy="1325563"/>
          </a:xfrm>
        </p:spPr>
        <p:txBody>
          <a:bodyPr vert="horz" lIns="91440" tIns="45720" rIns="91440" bIns="45720" rtlCol="0" anchor="ctr">
            <a:normAutofit/>
          </a:bodyPr>
          <a:lstStyle/>
          <a:p>
            <a:pPr algn="ctr" rtl="0"/>
            <a:r>
              <a:rPr lang="en-US" b="1" kern="1200" dirty="0">
                <a:solidFill>
                  <a:schemeClr val="tx1"/>
                </a:solidFill>
                <a:latin typeface="+mj-lt"/>
                <a:ea typeface="+mj-ea"/>
                <a:cs typeface="+mj-cs"/>
              </a:rPr>
              <a:t>Type of ethical Theories</a:t>
            </a:r>
          </a:p>
        </p:txBody>
      </p:sp>
      <p:sp>
        <p:nvSpPr>
          <p:cNvPr id="8" name="عنصر نائب للمحتوى 2">
            <a:extLst>
              <a:ext uri="{FF2B5EF4-FFF2-40B4-BE49-F238E27FC236}">
                <a16:creationId xmlns:a16="http://schemas.microsoft.com/office/drawing/2014/main" id="{67686DD2-890A-A54E-A0E3-BE6D8A222B3B}"/>
              </a:ext>
            </a:extLst>
          </p:cNvPr>
          <p:cNvSpPr>
            <a:spLocks noGrp="1"/>
          </p:cNvSpPr>
          <p:nvPr>
            <p:ph idx="1"/>
          </p:nvPr>
        </p:nvSpPr>
        <p:spPr>
          <a:xfrm>
            <a:off x="838200" y="2177456"/>
            <a:ext cx="5097780" cy="3795748"/>
          </a:xfrm>
        </p:spPr>
        <p:txBody>
          <a:bodyPr vert="horz" lIns="91440" tIns="45720" rIns="91440" bIns="45720" rtlCol="0">
            <a:normAutofit/>
          </a:bodyPr>
          <a:lstStyle/>
          <a:p>
            <a:pPr marL="514350" algn="l" rtl="0"/>
            <a:r>
              <a:rPr lang="en-US" sz="4000" b="1" dirty="0"/>
              <a:t>Utilitarianism</a:t>
            </a:r>
          </a:p>
          <a:p>
            <a:pPr marL="514350" algn="l" rtl="0"/>
            <a:r>
              <a:rPr lang="en-US" sz="4000" b="1" dirty="0"/>
              <a:t>Deontology</a:t>
            </a:r>
          </a:p>
          <a:p>
            <a:pPr marL="514350" algn="l" rtl="0"/>
            <a:r>
              <a:rPr lang="en-US" sz="4000" b="1" dirty="0"/>
              <a:t>Virtue</a:t>
            </a:r>
          </a:p>
          <a:p>
            <a:pPr marL="514350" algn="l" rtl="0"/>
            <a:r>
              <a:rPr lang="en-US" sz="4000" b="1" dirty="0"/>
              <a:t>Relativism</a:t>
            </a:r>
          </a:p>
          <a:p>
            <a:pPr marL="514350" algn="l" rtl="0"/>
            <a:endParaRPr lang="en-US" sz="2400" dirty="0"/>
          </a:p>
        </p:txBody>
      </p:sp>
      <p:sp>
        <p:nvSpPr>
          <p:cNvPr id="4" name="مربع نص 3">
            <a:extLst>
              <a:ext uri="{FF2B5EF4-FFF2-40B4-BE49-F238E27FC236}">
                <a16:creationId xmlns:a16="http://schemas.microsoft.com/office/drawing/2014/main" id="{A1D78E63-1414-9945-B292-58BF190833D8}"/>
              </a:ext>
            </a:extLst>
          </p:cNvPr>
          <p:cNvSpPr txBox="1"/>
          <p:nvPr/>
        </p:nvSpPr>
        <p:spPr>
          <a:xfrm flipH="1">
            <a:off x="11125199" y="5973204"/>
            <a:ext cx="1066801" cy="838200"/>
          </a:xfrm>
          <a:prstGeom prst="rect">
            <a:avLst/>
          </a:prstGeom>
        </p:spPr>
        <p:txBody>
          <a:bodyPr vert="horz" lIns="91440" tIns="45720" rIns="91440" bIns="45720" rtlCol="0">
            <a:normAutofit/>
          </a:bodyPr>
          <a:lstStyle/>
          <a:p>
            <a:pPr algn="l" rtl="0">
              <a:lnSpc>
                <a:spcPct val="90000"/>
              </a:lnSpc>
              <a:spcAft>
                <a:spcPts val="600"/>
              </a:spcAft>
            </a:pPr>
            <a:r>
              <a:rPr lang="en-US" sz="2400" dirty="0"/>
              <a:t>4</a:t>
            </a:r>
          </a:p>
        </p:txBody>
      </p:sp>
    </p:spTree>
    <p:extLst>
      <p:ext uri="{BB962C8B-B14F-4D97-AF65-F5344CB8AC3E}">
        <p14:creationId xmlns:p14="http://schemas.microsoft.com/office/powerpoint/2010/main" val="22582073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11">
            <a:extLst>
              <a:ext uri="{FF2B5EF4-FFF2-40B4-BE49-F238E27FC236}">
                <a16:creationId xmlns:a16="http://schemas.microsoft.com/office/drawing/2014/main" id="{FF9B822F-893E-44C8-963C-64F50ACECBB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13">
            <a:extLst>
              <a:ext uri="{FF2B5EF4-FFF2-40B4-BE49-F238E27FC236}">
                <a16:creationId xmlns:a16="http://schemas.microsoft.com/office/drawing/2014/main" id="{EBF87945-A001-489F-9D9B-7D9435F0B9C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639" y="347471"/>
            <a:ext cx="11100816" cy="180136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F08937B8-C3D9-7C41-99D6-7A0DEE5C5D6A}"/>
              </a:ext>
            </a:extLst>
          </p:cNvPr>
          <p:cNvSpPr>
            <a:spLocks noGrp="1"/>
          </p:cNvSpPr>
          <p:nvPr>
            <p:ph type="title"/>
          </p:nvPr>
        </p:nvSpPr>
        <p:spPr>
          <a:xfrm>
            <a:off x="838200" y="585216"/>
            <a:ext cx="10515600" cy="1325563"/>
          </a:xfrm>
        </p:spPr>
        <p:txBody>
          <a:bodyPr>
            <a:normAutofit/>
          </a:bodyPr>
          <a:lstStyle/>
          <a:p>
            <a:pPr algn="ctr"/>
            <a:r>
              <a:rPr lang="en-US" dirty="0">
                <a:solidFill>
                  <a:schemeClr val="bg1"/>
                </a:solidFill>
              </a:rPr>
              <a:t> </a:t>
            </a:r>
            <a:r>
              <a:rPr lang="en-US" b="1" dirty="0">
                <a:solidFill>
                  <a:schemeClr val="bg1"/>
                </a:solidFill>
              </a:rPr>
              <a:t>Utilitarianism</a:t>
            </a:r>
            <a:endParaRPr lang="ar-LY" b="1" dirty="0">
              <a:solidFill>
                <a:schemeClr val="bg1"/>
              </a:solidFill>
            </a:endParaRPr>
          </a:p>
        </p:txBody>
      </p:sp>
      <p:pic>
        <p:nvPicPr>
          <p:cNvPr id="6" name="صورة 5" descr="صورة تحتوي على نص, علامة, خارجي, شارع&#10;&#10;تم إنشاء الوصف تلقائياً">
            <a:extLst>
              <a:ext uri="{FF2B5EF4-FFF2-40B4-BE49-F238E27FC236}">
                <a16:creationId xmlns:a16="http://schemas.microsoft.com/office/drawing/2014/main" id="{ECCFB2E1-12CD-BB4F-9ABC-B86A4A985720}"/>
              </a:ext>
            </a:extLst>
          </p:cNvPr>
          <p:cNvPicPr>
            <a:picLocks noChangeAspect="1"/>
          </p:cNvPicPr>
          <p:nvPr/>
        </p:nvPicPr>
        <p:blipFill rotWithShape="1">
          <a:blip r:embed="rId2">
            <a:extLst>
              <a:ext uri="{837473B0-CC2E-450A-ABE3-18F120FF3D39}">
                <a1611:picAttrSrcUrl xmlns="" xmlns:a1611="http://schemas.microsoft.com/office/drawing/2016/11/main" r:id="rId3"/>
              </a:ext>
            </a:extLst>
          </a:blip>
          <a:srcRect t="8787" r="-1" b="2858"/>
          <a:stretch/>
        </p:blipFill>
        <p:spPr>
          <a:xfrm>
            <a:off x="841248" y="2516777"/>
            <a:ext cx="6236208" cy="3660185"/>
          </a:xfrm>
          <a:prstGeom prst="rect">
            <a:avLst/>
          </a:prstGeom>
        </p:spPr>
      </p:pic>
      <p:sp>
        <p:nvSpPr>
          <p:cNvPr id="3" name="عنصر نائب للمحتوى 2">
            <a:extLst>
              <a:ext uri="{FF2B5EF4-FFF2-40B4-BE49-F238E27FC236}">
                <a16:creationId xmlns:a16="http://schemas.microsoft.com/office/drawing/2014/main" id="{AB1A47EE-E0B6-0F45-8581-9B3771EAB228}"/>
              </a:ext>
            </a:extLst>
          </p:cNvPr>
          <p:cNvSpPr>
            <a:spLocks noGrp="1"/>
          </p:cNvSpPr>
          <p:nvPr>
            <p:ph idx="1"/>
          </p:nvPr>
        </p:nvSpPr>
        <p:spPr>
          <a:xfrm>
            <a:off x="7546848" y="2516777"/>
            <a:ext cx="3803904" cy="3660185"/>
          </a:xfrm>
        </p:spPr>
        <p:txBody>
          <a:bodyPr anchor="ctr">
            <a:normAutofit/>
          </a:bodyPr>
          <a:lstStyle/>
          <a:p>
            <a:pPr marL="0" indent="0" algn="ctr" rtl="0">
              <a:buNone/>
            </a:pPr>
            <a:r>
              <a:rPr lang="en-US" sz="3200" dirty="0"/>
              <a:t>It is a moral theory that states that the best behavior a person can do is that which brings him the most benefit.</a:t>
            </a:r>
          </a:p>
          <a:p>
            <a:pPr marL="228600" indent="-228600" defTabSz="914400" rtl="0" eaLnBrk="1" latinLnBrk="0" hangingPunct="1">
              <a:spcBef>
                <a:spcPts val="1000"/>
              </a:spcBef>
              <a:buFont typeface="Arial" panose="020B0604020202020204" pitchFamily="34" charset="0"/>
              <a:buChar char="•"/>
            </a:pPr>
            <a:endParaRPr lang="ar-LY" sz="2200" dirty="0"/>
          </a:p>
        </p:txBody>
      </p:sp>
      <p:sp>
        <p:nvSpPr>
          <p:cNvPr id="4" name="مربع نص 3">
            <a:extLst>
              <a:ext uri="{FF2B5EF4-FFF2-40B4-BE49-F238E27FC236}">
                <a16:creationId xmlns:a16="http://schemas.microsoft.com/office/drawing/2014/main" id="{BAA0DA9A-8051-B947-A0D2-D1EE254489D1}"/>
              </a:ext>
            </a:extLst>
          </p:cNvPr>
          <p:cNvSpPr txBox="1"/>
          <p:nvPr/>
        </p:nvSpPr>
        <p:spPr>
          <a:xfrm>
            <a:off x="11229914" y="6383867"/>
            <a:ext cx="301686" cy="369332"/>
          </a:xfrm>
          <a:prstGeom prst="rect">
            <a:avLst/>
          </a:prstGeom>
          <a:noFill/>
        </p:spPr>
        <p:txBody>
          <a:bodyPr wrap="none" rtlCol="1">
            <a:spAutoFit/>
          </a:bodyPr>
          <a:lstStyle/>
          <a:p>
            <a:pPr>
              <a:spcAft>
                <a:spcPts val="600"/>
              </a:spcAft>
            </a:pPr>
            <a:r>
              <a:rPr lang="en-US"/>
              <a:t>5</a:t>
            </a:r>
            <a:endParaRPr lang="ar-LY"/>
          </a:p>
        </p:txBody>
      </p:sp>
      <p:sp>
        <p:nvSpPr>
          <p:cNvPr id="7" name="مربع نص 6">
            <a:extLst>
              <a:ext uri="{FF2B5EF4-FFF2-40B4-BE49-F238E27FC236}">
                <a16:creationId xmlns:a16="http://schemas.microsoft.com/office/drawing/2014/main" id="{22392FC7-C3F0-7C47-8492-404B4BBEA400}"/>
              </a:ext>
            </a:extLst>
          </p:cNvPr>
          <p:cNvSpPr txBox="1"/>
          <p:nvPr/>
        </p:nvSpPr>
        <p:spPr>
          <a:xfrm>
            <a:off x="3429000" y="5200650"/>
            <a:ext cx="5334000" cy="230832"/>
          </a:xfrm>
          <a:prstGeom prst="rect">
            <a:avLst/>
          </a:prstGeom>
          <a:noFill/>
        </p:spPr>
        <p:txBody>
          <a:bodyPr wrap="square" rtlCol="1">
            <a:spAutoFit/>
          </a:bodyPr>
          <a:lstStyle/>
          <a:p>
            <a:pPr marL="0" algn="l" defTabSz="914400" rtl="0" eaLnBrk="1" latinLnBrk="0" hangingPunct="1"/>
            <a:endParaRPr lang="en-US" sz="900" dirty="0"/>
          </a:p>
        </p:txBody>
      </p:sp>
    </p:spTree>
    <p:extLst>
      <p:ext uri="{BB962C8B-B14F-4D97-AF65-F5344CB8AC3E}">
        <p14:creationId xmlns:p14="http://schemas.microsoft.com/office/powerpoint/2010/main" val="1383339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13">
            <a:extLst>
              <a:ext uri="{FF2B5EF4-FFF2-40B4-BE49-F238E27FC236}">
                <a16:creationId xmlns:a16="http://schemas.microsoft.com/office/drawing/2014/main" id="{45D37F4E-DDB4-456B-97E0-9937730A039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599F21F1-9842-AC4A-AD82-E199C5DCFAF8}"/>
              </a:ext>
            </a:extLst>
          </p:cNvPr>
          <p:cNvSpPr>
            <a:spLocks noGrp="1"/>
          </p:cNvSpPr>
          <p:nvPr>
            <p:ph type="title"/>
          </p:nvPr>
        </p:nvSpPr>
        <p:spPr>
          <a:xfrm>
            <a:off x="572493" y="238539"/>
            <a:ext cx="11018520" cy="1434415"/>
          </a:xfrm>
        </p:spPr>
        <p:txBody>
          <a:bodyPr anchor="b">
            <a:normAutofit/>
          </a:bodyPr>
          <a:lstStyle/>
          <a:p>
            <a:pPr algn="ctr"/>
            <a:r>
              <a:rPr lang="en-US" sz="6000" b="1" dirty="0"/>
              <a:t>Utilitarianism</a:t>
            </a:r>
            <a:endParaRPr lang="ar-LY" sz="6000" b="1" dirty="0"/>
          </a:p>
        </p:txBody>
      </p:sp>
      <p:sp>
        <p:nvSpPr>
          <p:cNvPr id="22" name="sketchy line">
            <a:extLst>
              <a:ext uri="{FF2B5EF4-FFF2-40B4-BE49-F238E27FC236}">
                <a16:creationId xmlns:a16="http://schemas.microsoft.com/office/drawing/2014/main" id="{B2DD41CD-8F47-4F56-AD12-4E2FF769698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عنصر نائب للمحتوى 2">
            <a:extLst>
              <a:ext uri="{FF2B5EF4-FFF2-40B4-BE49-F238E27FC236}">
                <a16:creationId xmlns:a16="http://schemas.microsoft.com/office/drawing/2014/main" id="{C7F90384-83AE-264D-807A-EE0413847CE4}"/>
              </a:ext>
            </a:extLst>
          </p:cNvPr>
          <p:cNvSpPr>
            <a:spLocks noGrp="1"/>
          </p:cNvSpPr>
          <p:nvPr>
            <p:ph idx="1"/>
          </p:nvPr>
        </p:nvSpPr>
        <p:spPr>
          <a:xfrm>
            <a:off x="572493" y="2071316"/>
            <a:ext cx="6713552" cy="4119172"/>
          </a:xfrm>
        </p:spPr>
        <p:txBody>
          <a:bodyPr anchor="t">
            <a:normAutofit lnSpcReduction="10000"/>
          </a:bodyPr>
          <a:lstStyle/>
          <a:p>
            <a:pPr algn="l" rtl="0"/>
            <a:r>
              <a:rPr lang="en-US" sz="3200" dirty="0"/>
              <a:t>For example, </a:t>
            </a:r>
            <a:r>
              <a:rPr lang="en-US" sz="3200" dirty="0" smtClean="0"/>
              <a:t>Sarah </a:t>
            </a:r>
            <a:r>
              <a:rPr lang="en-US" sz="3200" dirty="0"/>
              <a:t>walks into a hostage situation. There are 20 hostages and she is told that if she shots one hostage, she will save the lives of the other 19. Utilitarianism would support </a:t>
            </a:r>
            <a:r>
              <a:rPr lang="en-US" sz="3200" dirty="0" smtClean="0"/>
              <a:t>Sarah </a:t>
            </a:r>
            <a:r>
              <a:rPr lang="en-US" sz="3200" dirty="0"/>
              <a:t>killing of one of the hostages because the other 19 lives are a greater benefit, regardless of the fact that the cost would be one person's life</a:t>
            </a:r>
            <a:r>
              <a:rPr lang="en-US" sz="2400" dirty="0"/>
              <a:t>.</a:t>
            </a:r>
            <a:endParaRPr lang="ar-LY" sz="2400" dirty="0"/>
          </a:p>
        </p:txBody>
      </p:sp>
      <p:pic>
        <p:nvPicPr>
          <p:cNvPr id="8" name="صورة 7" descr="صورة تحتوي على شخص, رجل, الأسلحة&#10;&#10;تم إنشاء الوصف تلقائياً">
            <a:extLst>
              <a:ext uri="{FF2B5EF4-FFF2-40B4-BE49-F238E27FC236}">
                <a16:creationId xmlns:a16="http://schemas.microsoft.com/office/drawing/2014/main" id="{65C50B17-BCAF-8A4B-B268-475F1D2109CA}"/>
              </a:ext>
            </a:extLst>
          </p:cNvPr>
          <p:cNvPicPr>
            <a:picLocks noChangeAspect="1"/>
          </p:cNvPicPr>
          <p:nvPr/>
        </p:nvPicPr>
        <p:blipFill rotWithShape="1">
          <a:blip r:embed="rId2">
            <a:extLst>
              <a:ext uri="{837473B0-CC2E-450A-ABE3-18F120FF3D39}">
                <a1611:picAttrSrcUrl xmlns="" xmlns:a1611="http://schemas.microsoft.com/office/drawing/2016/11/main" r:id="rId3"/>
              </a:ext>
            </a:extLst>
          </a:blip>
          <a:srcRect l="5819" r="27320" b="2"/>
          <a:stretch/>
        </p:blipFill>
        <p:spPr>
          <a:xfrm>
            <a:off x="7675658" y="2093976"/>
            <a:ext cx="3941064" cy="4096512"/>
          </a:xfrm>
          <a:prstGeom prst="rect">
            <a:avLst/>
          </a:prstGeom>
        </p:spPr>
      </p:pic>
      <p:sp>
        <p:nvSpPr>
          <p:cNvPr id="9" name="مربع نص 8">
            <a:extLst>
              <a:ext uri="{FF2B5EF4-FFF2-40B4-BE49-F238E27FC236}">
                <a16:creationId xmlns:a16="http://schemas.microsoft.com/office/drawing/2014/main" id="{617DFC74-26C3-6E49-99D1-05DC1701183E}"/>
              </a:ext>
            </a:extLst>
          </p:cNvPr>
          <p:cNvSpPr txBox="1"/>
          <p:nvPr/>
        </p:nvSpPr>
        <p:spPr>
          <a:xfrm>
            <a:off x="11431991" y="5990433"/>
            <a:ext cx="184731" cy="200055"/>
          </a:xfrm>
          <a:prstGeom prst="rect">
            <a:avLst/>
          </a:prstGeom>
          <a:solidFill>
            <a:srgbClr val="000000"/>
          </a:solidFill>
        </p:spPr>
        <p:txBody>
          <a:bodyPr wrap="none" rtlCol="1">
            <a:spAutoFit/>
          </a:bodyPr>
          <a:lstStyle/>
          <a:p>
            <a:pPr marL="0" algn="l" defTabSz="914400" rtl="0" eaLnBrk="1" latinLnBrk="0" hangingPunct="1">
              <a:spcAft>
                <a:spcPts val="600"/>
              </a:spcAft>
            </a:pPr>
            <a:endParaRPr lang="ar-LY" sz="700" dirty="0">
              <a:solidFill>
                <a:srgbClr val="FFFFFF"/>
              </a:solidFill>
            </a:endParaRPr>
          </a:p>
        </p:txBody>
      </p:sp>
      <p:sp>
        <p:nvSpPr>
          <p:cNvPr id="10" name="مربع نص 9">
            <a:extLst>
              <a:ext uri="{FF2B5EF4-FFF2-40B4-BE49-F238E27FC236}">
                <a16:creationId xmlns:a16="http://schemas.microsoft.com/office/drawing/2014/main" id="{0B3E0CF6-C195-5C4B-80FF-CF821AEFF352}"/>
              </a:ext>
            </a:extLst>
          </p:cNvPr>
          <p:cNvSpPr txBox="1"/>
          <p:nvPr/>
        </p:nvSpPr>
        <p:spPr>
          <a:xfrm>
            <a:off x="11545293" y="6451600"/>
            <a:ext cx="375774" cy="369332"/>
          </a:xfrm>
          <a:prstGeom prst="rect">
            <a:avLst/>
          </a:prstGeom>
          <a:noFill/>
        </p:spPr>
        <p:txBody>
          <a:bodyPr wrap="square" rtlCol="1">
            <a:spAutoFit/>
          </a:bodyPr>
          <a:lstStyle/>
          <a:p>
            <a:r>
              <a:rPr lang="en-US" dirty="0"/>
              <a:t>6</a:t>
            </a:r>
          </a:p>
        </p:txBody>
      </p:sp>
    </p:spTree>
    <p:extLst>
      <p:ext uri="{BB962C8B-B14F-4D97-AF65-F5344CB8AC3E}">
        <p14:creationId xmlns:p14="http://schemas.microsoft.com/office/powerpoint/2010/main" val="932652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 name="Rectangle 49">
            <a:extLst>
              <a:ext uri="{FF2B5EF4-FFF2-40B4-BE49-F238E27FC236}">
                <a16:creationId xmlns:a16="http://schemas.microsoft.com/office/drawing/2014/main" id="{E8A8EAB8-D2FF-444D-B34B-7D32F106AD0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عنوان 1">
            <a:extLst>
              <a:ext uri="{FF2B5EF4-FFF2-40B4-BE49-F238E27FC236}">
                <a16:creationId xmlns:a16="http://schemas.microsoft.com/office/drawing/2014/main" id="{EA2C9DE6-E415-6644-816F-E30F5E002626}"/>
              </a:ext>
            </a:extLst>
          </p:cNvPr>
          <p:cNvSpPr>
            <a:spLocks noGrp="1"/>
          </p:cNvSpPr>
          <p:nvPr>
            <p:ph type="title"/>
          </p:nvPr>
        </p:nvSpPr>
        <p:spPr>
          <a:xfrm>
            <a:off x="838200" y="448721"/>
            <a:ext cx="4707671" cy="1225650"/>
          </a:xfrm>
        </p:spPr>
        <p:txBody>
          <a:bodyPr anchor="b">
            <a:normAutofit/>
          </a:bodyPr>
          <a:lstStyle/>
          <a:p>
            <a:pPr algn="ctr" rtl="0"/>
            <a:r>
              <a:rPr lang="en-US" sz="3800" dirty="0">
                <a:solidFill>
                  <a:schemeClr val="bg1"/>
                </a:solidFill>
              </a:rPr>
              <a:t>Deontology</a:t>
            </a:r>
            <a:endParaRPr lang="ar-LY" sz="3800" dirty="0">
              <a:solidFill>
                <a:schemeClr val="bg1"/>
              </a:solidFill>
            </a:endParaRPr>
          </a:p>
        </p:txBody>
      </p:sp>
      <p:cxnSp>
        <p:nvCxnSpPr>
          <p:cNvPr id="61" name="Straight Connector 51">
            <a:extLst>
              <a:ext uri="{FF2B5EF4-FFF2-40B4-BE49-F238E27FC236}">
                <a16:creationId xmlns:a16="http://schemas.microsoft.com/office/drawing/2014/main" id="{EEA38897-7BA3-4408-8083-3235339C4A60}"/>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1873"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عنصر نائب للمحتوى 2">
            <a:extLst>
              <a:ext uri="{FF2B5EF4-FFF2-40B4-BE49-F238E27FC236}">
                <a16:creationId xmlns:a16="http://schemas.microsoft.com/office/drawing/2014/main" id="{939D2B2F-6896-A048-845F-33C03F0897D8}"/>
              </a:ext>
            </a:extLst>
          </p:cNvPr>
          <p:cNvSpPr>
            <a:spLocks noGrp="1"/>
          </p:cNvSpPr>
          <p:nvPr>
            <p:ph idx="1"/>
          </p:nvPr>
        </p:nvSpPr>
        <p:spPr>
          <a:xfrm>
            <a:off x="508000" y="1926944"/>
            <a:ext cx="5960231" cy="3647710"/>
          </a:xfrm>
        </p:spPr>
        <p:txBody>
          <a:bodyPr>
            <a:normAutofit/>
          </a:bodyPr>
          <a:lstStyle/>
          <a:p>
            <a:pPr marL="0" indent="0" algn="ctr" rtl="0">
              <a:buNone/>
            </a:pPr>
            <a:r>
              <a:rPr lang="en-US" dirty="0">
                <a:solidFill>
                  <a:schemeClr val="bg1"/>
                </a:solidFill>
              </a:rPr>
              <a:t>Deontology is a theory that suggests actions are good or bad according to a clear set of rules. Its name comes from the Greek word </a:t>
            </a:r>
            <a:r>
              <a:rPr lang="en-US" dirty="0" err="1">
                <a:solidFill>
                  <a:schemeClr val="bg1"/>
                </a:solidFill>
              </a:rPr>
              <a:t>deon</a:t>
            </a:r>
            <a:r>
              <a:rPr lang="en-US" dirty="0">
                <a:solidFill>
                  <a:schemeClr val="bg1"/>
                </a:solidFill>
              </a:rPr>
              <a:t>, meaning duty. Actions that obey these rules are ethical, while actions that do not, are not. This ethical theory is most closely associated with German philosopher, Immanuel Kant.</a:t>
            </a:r>
          </a:p>
          <a:p>
            <a:pPr rtl="0"/>
            <a:endParaRPr lang="en-US" sz="2000" dirty="0">
              <a:solidFill>
                <a:schemeClr val="bg1"/>
              </a:solidFill>
            </a:endParaRPr>
          </a:p>
          <a:p>
            <a:pPr marL="228600" indent="-228600" defTabSz="914400" rtl="0" eaLnBrk="1" latinLnBrk="0" hangingPunct="1">
              <a:spcBef>
                <a:spcPts val="1000"/>
              </a:spcBef>
              <a:buFont typeface="Arial" panose="020B0604020202020204" pitchFamily="34" charset="0"/>
              <a:buChar char="•"/>
            </a:pPr>
            <a:endParaRPr lang="ar-LY" sz="2000" dirty="0">
              <a:solidFill>
                <a:schemeClr val="bg1"/>
              </a:solidFill>
            </a:endParaRPr>
          </a:p>
        </p:txBody>
      </p:sp>
      <p:cxnSp>
        <p:nvCxnSpPr>
          <p:cNvPr id="62" name="Straight Connector 53">
            <a:extLst>
              <a:ext uri="{FF2B5EF4-FFF2-40B4-BE49-F238E27FC236}">
                <a16:creationId xmlns:a16="http://schemas.microsoft.com/office/drawing/2014/main" id="{F11AD06B-AB20-4097-8606-5DA00DBACE88}"/>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4027"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صورة 4" descr="صورة تحتوي على نص&#10;&#10;تم إنشاء الوصف تلقائياً">
            <a:extLst>
              <a:ext uri="{FF2B5EF4-FFF2-40B4-BE49-F238E27FC236}">
                <a16:creationId xmlns:a16="http://schemas.microsoft.com/office/drawing/2014/main" id="{AF0667B9-9162-5249-83F2-06268DFE379B}"/>
              </a:ext>
            </a:extLst>
          </p:cNvPr>
          <p:cNvPicPr>
            <a:picLocks noChangeAspect="1"/>
          </p:cNvPicPr>
          <p:nvPr/>
        </p:nvPicPr>
        <p:blipFill rotWithShape="1">
          <a:blip r:embed="rId3">
            <a:extLst>
              <a:ext uri="{837473B0-CC2E-450A-ABE3-18F120FF3D39}">
                <a1611:picAttrSrcUrl xmlns="" xmlns:a1611="http://schemas.microsoft.com/office/drawing/2016/11/main" r:id="rId4"/>
              </a:ext>
            </a:extLst>
          </a:blip>
          <a:srcRect t="1306" r="-1" b="4898"/>
          <a:stretch/>
        </p:blipFill>
        <p:spPr>
          <a:xfrm>
            <a:off x="7755768" y="448721"/>
            <a:ext cx="4436231" cy="5707666"/>
          </a:xfrm>
          <a:prstGeom prst="rect">
            <a:avLst/>
          </a:prstGeom>
        </p:spPr>
      </p:pic>
      <p:sp>
        <p:nvSpPr>
          <p:cNvPr id="6" name="مربع نص 5">
            <a:extLst>
              <a:ext uri="{FF2B5EF4-FFF2-40B4-BE49-F238E27FC236}">
                <a16:creationId xmlns:a16="http://schemas.microsoft.com/office/drawing/2014/main" id="{7D716D60-21D6-5748-B2FF-0F51A98BBD0D}"/>
              </a:ext>
            </a:extLst>
          </p:cNvPr>
          <p:cNvSpPr txBox="1"/>
          <p:nvPr/>
        </p:nvSpPr>
        <p:spPr>
          <a:xfrm>
            <a:off x="5479471" y="6657940"/>
            <a:ext cx="184730" cy="200055"/>
          </a:xfrm>
          <a:prstGeom prst="rect">
            <a:avLst/>
          </a:prstGeom>
          <a:solidFill>
            <a:srgbClr val="000000"/>
          </a:solidFill>
        </p:spPr>
        <p:txBody>
          <a:bodyPr wrap="none" rtlCol="1">
            <a:spAutoFit/>
          </a:bodyPr>
          <a:lstStyle/>
          <a:p>
            <a:pPr marL="0" algn="l" defTabSz="914400" rtl="0" eaLnBrk="1" latinLnBrk="0" hangingPunct="1">
              <a:spcAft>
                <a:spcPts val="600"/>
              </a:spcAft>
            </a:pPr>
            <a:endParaRPr lang="ar-LY" sz="700" dirty="0">
              <a:solidFill>
                <a:srgbClr val="FFFFFF"/>
              </a:solidFill>
            </a:endParaRPr>
          </a:p>
        </p:txBody>
      </p:sp>
      <p:sp>
        <p:nvSpPr>
          <p:cNvPr id="8" name="مربع نص 7">
            <a:extLst>
              <a:ext uri="{FF2B5EF4-FFF2-40B4-BE49-F238E27FC236}">
                <a16:creationId xmlns:a16="http://schemas.microsoft.com/office/drawing/2014/main" id="{439594F6-BBD7-D848-A12E-E517B9CADE4A}"/>
              </a:ext>
            </a:extLst>
          </p:cNvPr>
          <p:cNvSpPr txBox="1"/>
          <p:nvPr/>
        </p:nvSpPr>
        <p:spPr>
          <a:xfrm>
            <a:off x="508000" y="6282267"/>
            <a:ext cx="301686" cy="369332"/>
          </a:xfrm>
          <a:prstGeom prst="rect">
            <a:avLst/>
          </a:prstGeom>
          <a:noFill/>
        </p:spPr>
        <p:txBody>
          <a:bodyPr wrap="none" rtlCol="1">
            <a:spAutoFit/>
          </a:bodyPr>
          <a:lstStyle/>
          <a:p>
            <a:pPr marL="0" algn="l" defTabSz="914400" rtl="0" eaLnBrk="1" latinLnBrk="0" hangingPunct="1"/>
            <a:r>
              <a:rPr lang="en-US" dirty="0"/>
              <a:t>7</a:t>
            </a:r>
            <a:endParaRPr lang="ar-LY" dirty="0"/>
          </a:p>
        </p:txBody>
      </p:sp>
    </p:spTree>
    <p:extLst>
      <p:ext uri="{BB962C8B-B14F-4D97-AF65-F5344CB8AC3E}">
        <p14:creationId xmlns:p14="http://schemas.microsoft.com/office/powerpoint/2010/main" val="37730355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1739CA5-F0F5-48E1-8E8C-F24B71827E4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3">
            <a:extLst>
              <a:ext uri="{FF2B5EF4-FFF2-40B4-BE49-F238E27FC236}">
                <a16:creationId xmlns:a16="http://schemas.microsoft.com/office/drawing/2014/main" id="{3EAD2937-F230-41D4-B9C5-975B129BFC2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6745" y="640080"/>
            <a:ext cx="10920415" cy="5577818"/>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CD444A3-C338-4886-B7F1-4BA2AF46EB6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8024" y="960109"/>
            <a:ext cx="10277856" cy="49377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780647D7-7852-D845-892F-6324A7AB5C58}"/>
              </a:ext>
            </a:extLst>
          </p:cNvPr>
          <p:cNvSpPr>
            <a:spLocks noGrp="1"/>
          </p:cNvSpPr>
          <p:nvPr>
            <p:ph type="title"/>
          </p:nvPr>
        </p:nvSpPr>
        <p:spPr>
          <a:xfrm>
            <a:off x="1452656" y="1444741"/>
            <a:ext cx="9357865" cy="1041901"/>
          </a:xfrm>
        </p:spPr>
        <p:txBody>
          <a:bodyPr vert="horz" lIns="91440" tIns="45720" rIns="91440" bIns="45720" rtlCol="0" anchor="ctr">
            <a:normAutofit/>
          </a:bodyPr>
          <a:lstStyle/>
          <a:p>
            <a:pPr algn="ctr" rtl="0"/>
            <a:r>
              <a:rPr lang="en-US" sz="4000" b="1" kern="1200" dirty="0">
                <a:solidFill>
                  <a:schemeClr val="tx1"/>
                </a:solidFill>
                <a:latin typeface="+mj-lt"/>
                <a:ea typeface="+mj-ea"/>
                <a:cs typeface="+mj-cs"/>
              </a:rPr>
              <a:t>Virtue</a:t>
            </a:r>
            <a:endParaRPr lang="en-US" sz="4000" kern="1200" dirty="0">
              <a:solidFill>
                <a:schemeClr val="tx1"/>
              </a:solidFill>
              <a:latin typeface="+mj-lt"/>
              <a:ea typeface="+mj-ea"/>
              <a:cs typeface="+mj-cs"/>
            </a:endParaRPr>
          </a:p>
        </p:txBody>
      </p:sp>
      <p:sp>
        <p:nvSpPr>
          <p:cNvPr id="3" name="عنصر نائب للمحتوى 2">
            <a:extLst>
              <a:ext uri="{FF2B5EF4-FFF2-40B4-BE49-F238E27FC236}">
                <a16:creationId xmlns:a16="http://schemas.microsoft.com/office/drawing/2014/main" id="{A8465639-2351-7049-BC89-EA1910747C1D}"/>
              </a:ext>
            </a:extLst>
          </p:cNvPr>
          <p:cNvSpPr>
            <a:spLocks noGrp="1"/>
          </p:cNvSpPr>
          <p:nvPr>
            <p:ph idx="1"/>
          </p:nvPr>
        </p:nvSpPr>
        <p:spPr>
          <a:xfrm>
            <a:off x="1452656" y="2701427"/>
            <a:ext cx="9520144" cy="2699968"/>
          </a:xfrm>
        </p:spPr>
        <p:txBody>
          <a:bodyPr vert="horz" lIns="91440" tIns="45720" rIns="91440" bIns="45720" rtlCol="0">
            <a:normAutofit fontScale="92500" lnSpcReduction="10000"/>
          </a:bodyPr>
          <a:lstStyle/>
          <a:p>
            <a:pPr marL="0" indent="0" algn="ctr" rtl="0">
              <a:buNone/>
            </a:pPr>
            <a:r>
              <a:rPr lang="en-US" sz="3600" dirty="0" smtClean="0"/>
              <a:t>Virtues </a:t>
            </a:r>
            <a:r>
              <a:rPr lang="en-US" sz="3600" dirty="0"/>
              <a:t>are attitudes, dispositions, or character traits that enable us to be and to act in ways that develop this potential. They enable us to pursue the ideals we have adopted. Honesty, courage, compassion, generosity, fidelity, integrity, fairness, self-control, and prudence are all examples of virtues.</a:t>
            </a:r>
          </a:p>
        </p:txBody>
      </p:sp>
      <p:sp>
        <p:nvSpPr>
          <p:cNvPr id="4" name="مربع نص 3">
            <a:extLst>
              <a:ext uri="{FF2B5EF4-FFF2-40B4-BE49-F238E27FC236}">
                <a16:creationId xmlns:a16="http://schemas.microsoft.com/office/drawing/2014/main" id="{4721646B-ABE4-8240-A547-F8A80CD2AA9A}"/>
              </a:ext>
            </a:extLst>
          </p:cNvPr>
          <p:cNvSpPr txBox="1"/>
          <p:nvPr/>
        </p:nvSpPr>
        <p:spPr>
          <a:xfrm>
            <a:off x="10414000" y="5401395"/>
            <a:ext cx="809976" cy="496474"/>
          </a:xfrm>
          <a:prstGeom prst="rect">
            <a:avLst/>
          </a:prstGeom>
        </p:spPr>
        <p:txBody>
          <a:bodyPr vert="horz" lIns="91440" tIns="45720" rIns="91440" bIns="45720" rtlCol="0">
            <a:normAutofit/>
          </a:bodyPr>
          <a:lstStyle/>
          <a:p>
            <a:pPr algn="ctr" rtl="0">
              <a:lnSpc>
                <a:spcPct val="90000"/>
              </a:lnSpc>
              <a:spcAft>
                <a:spcPts val="600"/>
              </a:spcAft>
            </a:pPr>
            <a:r>
              <a:rPr lang="en-US" sz="2000" dirty="0"/>
              <a:t>8</a:t>
            </a:r>
          </a:p>
        </p:txBody>
      </p:sp>
    </p:spTree>
    <p:extLst>
      <p:ext uri="{BB962C8B-B14F-4D97-AF65-F5344CB8AC3E}">
        <p14:creationId xmlns:p14="http://schemas.microsoft.com/office/powerpoint/2010/main" val="3407330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36F400F-DF28-43BC-8D8E-4929793B392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AC1DB55E-74BB-BD49-85FA-F43EBAFEA231}"/>
              </a:ext>
            </a:extLst>
          </p:cNvPr>
          <p:cNvSpPr>
            <a:spLocks noGrp="1"/>
          </p:cNvSpPr>
          <p:nvPr>
            <p:ph type="title"/>
          </p:nvPr>
        </p:nvSpPr>
        <p:spPr>
          <a:xfrm>
            <a:off x="838200" y="668377"/>
            <a:ext cx="10515600" cy="1325563"/>
          </a:xfrm>
        </p:spPr>
        <p:txBody>
          <a:bodyPr vert="horz" lIns="91440" tIns="45720" rIns="91440" bIns="45720" rtlCol="0" anchor="ctr">
            <a:normAutofit/>
          </a:bodyPr>
          <a:lstStyle/>
          <a:p>
            <a:pPr algn="ctr" rtl="0"/>
            <a:r>
              <a:rPr lang="en-US" b="1" kern="1200" dirty="0">
                <a:solidFill>
                  <a:schemeClr val="tx1"/>
                </a:solidFill>
                <a:latin typeface="+mj-lt"/>
                <a:ea typeface="+mj-ea"/>
                <a:cs typeface="+mj-cs"/>
              </a:rPr>
              <a:t>Relativism</a:t>
            </a:r>
            <a:endParaRPr lang="en-US" kern="1200" dirty="0">
              <a:solidFill>
                <a:schemeClr val="tx1"/>
              </a:solidFill>
              <a:latin typeface="+mj-lt"/>
              <a:ea typeface="+mj-ea"/>
              <a:cs typeface="+mj-cs"/>
            </a:endParaRPr>
          </a:p>
        </p:txBody>
      </p:sp>
      <p:sp>
        <p:nvSpPr>
          <p:cNvPr id="3" name="عنصر نائب للمحتوى 2">
            <a:extLst>
              <a:ext uri="{FF2B5EF4-FFF2-40B4-BE49-F238E27FC236}">
                <a16:creationId xmlns:a16="http://schemas.microsoft.com/office/drawing/2014/main" id="{96F15690-AB0D-F04D-A777-F10F5C1583A4}"/>
              </a:ext>
            </a:extLst>
          </p:cNvPr>
          <p:cNvSpPr>
            <a:spLocks noGrp="1"/>
          </p:cNvSpPr>
          <p:nvPr>
            <p:ph idx="1"/>
          </p:nvPr>
        </p:nvSpPr>
        <p:spPr>
          <a:xfrm>
            <a:off x="838200" y="2177456"/>
            <a:ext cx="10917766" cy="3795748"/>
          </a:xfrm>
        </p:spPr>
        <p:txBody>
          <a:bodyPr vert="horz" lIns="91440" tIns="45720" rIns="91440" bIns="45720" rtlCol="0">
            <a:normAutofit lnSpcReduction="10000"/>
          </a:bodyPr>
          <a:lstStyle/>
          <a:p>
            <a:pPr marL="0" indent="0" algn="ctr">
              <a:buNone/>
            </a:pPr>
            <a:r>
              <a:rPr lang="en-US" sz="4000" dirty="0">
                <a:effectLst/>
              </a:rPr>
              <a:t>You might believe that truth and morality are different between cultures without believing that they are subjective. For example, a relativist would </a:t>
            </a:r>
            <a:r>
              <a:rPr lang="en-US" sz="4000" b="1" dirty="0">
                <a:effectLst/>
              </a:rPr>
              <a:t>have to agree that eating beef is wrong in India</a:t>
            </a:r>
            <a:r>
              <a:rPr lang="en-US" sz="4000" dirty="0">
                <a:effectLst/>
              </a:rPr>
              <a:t>, but they could disagree that it is okay for me to eat dogs just because it's right to me.</a:t>
            </a:r>
          </a:p>
          <a:p>
            <a:pPr marL="0" indent="0">
              <a:buNone/>
            </a:pPr>
            <a:r>
              <a:rPr lang="en-US" sz="3200" dirty="0"/>
              <a:t/>
            </a:r>
            <a:br>
              <a:rPr lang="en-US" sz="3200" dirty="0"/>
            </a:br>
            <a:endParaRPr lang="en-US" sz="1900" dirty="0"/>
          </a:p>
        </p:txBody>
      </p:sp>
      <p:sp>
        <p:nvSpPr>
          <p:cNvPr id="4" name="مربع نص 3">
            <a:extLst>
              <a:ext uri="{FF2B5EF4-FFF2-40B4-BE49-F238E27FC236}">
                <a16:creationId xmlns:a16="http://schemas.microsoft.com/office/drawing/2014/main" id="{3DB9B460-6E5B-0740-A367-C7D76C07E659}"/>
              </a:ext>
            </a:extLst>
          </p:cNvPr>
          <p:cNvSpPr txBox="1"/>
          <p:nvPr/>
        </p:nvSpPr>
        <p:spPr>
          <a:xfrm>
            <a:off x="10951633" y="5924912"/>
            <a:ext cx="804333" cy="469871"/>
          </a:xfrm>
          <a:prstGeom prst="rect">
            <a:avLst/>
          </a:prstGeom>
        </p:spPr>
        <p:txBody>
          <a:bodyPr vert="horz" lIns="91440" tIns="45720" rIns="91440" bIns="45720" rtlCol="0">
            <a:normAutofit/>
          </a:bodyPr>
          <a:lstStyle/>
          <a:p>
            <a:pPr marL="0" indent="-228600" algn="l" rtl="0">
              <a:lnSpc>
                <a:spcPct val="90000"/>
              </a:lnSpc>
              <a:spcAft>
                <a:spcPts val="600"/>
              </a:spcAft>
              <a:buFont typeface="Arial" panose="020B0604020202020204" pitchFamily="34" charset="0"/>
              <a:buChar char="•"/>
            </a:pPr>
            <a:r>
              <a:rPr lang="en-US" sz="2400" dirty="0"/>
              <a:t>9</a:t>
            </a:r>
          </a:p>
        </p:txBody>
      </p:sp>
    </p:spTree>
    <p:extLst>
      <p:ext uri="{BB962C8B-B14F-4D97-AF65-F5344CB8AC3E}">
        <p14:creationId xmlns:p14="http://schemas.microsoft.com/office/powerpoint/2010/main" val="1941250926"/>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TotalTime>
  <Words>469</Words>
  <Application>Microsoft Office PowerPoint</Application>
  <PresentationFormat>Widescreen</PresentationFormat>
  <Paragraphs>46</Paragraphs>
  <Slides>12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Times New Roman</vt:lpstr>
      <vt:lpstr>نسق Office</vt:lpstr>
      <vt:lpstr>Ethical Theories</vt:lpstr>
      <vt:lpstr>CONTENT </vt:lpstr>
      <vt:lpstr>ETHICAL THEORIES</vt:lpstr>
      <vt:lpstr>Type of ethical Theories</vt:lpstr>
      <vt:lpstr> Utilitarianism</vt:lpstr>
      <vt:lpstr>Utilitarianism</vt:lpstr>
      <vt:lpstr>Deontology</vt:lpstr>
      <vt:lpstr>Virtue</vt:lpstr>
      <vt:lpstr>Relativism</vt:lpstr>
      <vt:lpstr>Conclusion</vt:lpstr>
      <vt:lpstr>References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ETHICAL THEORIES</dc:title>
  <dc:creator>Salem Alshuhoomi</dc:creator>
  <cp:lastModifiedBy>user</cp:lastModifiedBy>
  <cp:revision>12</cp:revision>
  <dcterms:created xsi:type="dcterms:W3CDTF">2021-11-03T08:24:33Z</dcterms:created>
  <dcterms:modified xsi:type="dcterms:W3CDTF">2021-11-27T07:49:04Z</dcterms:modified>
</cp:coreProperties>
</file>