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6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59" r:id="rId4"/>
    <p:sldId id="260" r:id="rId5"/>
    <p:sldId id="309" r:id="rId6"/>
    <p:sldId id="310" r:id="rId7"/>
    <p:sldId id="311" r:id="rId8"/>
    <p:sldId id="261" r:id="rId9"/>
    <p:sldId id="262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831E65B-B165-456A-AE38-0D36A70C2CE2}">
  <a:tblStyle styleId="{9831E65B-B165-456A-AE38-0D36A70C2CE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81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975EA-7C63-4810-BE06-41B1540F9742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4809F-A40C-4FC3-87B3-6AC33D170D2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59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813151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g81db40db26_0_2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6" name="Google Shape;876;g81db40db26_0_2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2583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88c2138cf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2" name="Google Shape;882;g88c2138cf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4259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g88c2138cf0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6" name="Google Shape;1086;g88c2138cf0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1790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8996625ea0_0_6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8996625ea0_0_6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4933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88c2138cf0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88c2138cf0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9285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g8996625ea0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6" name="Google Shape;1136;g8996625ea0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1429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"/>
          <p:cNvSpPr/>
          <p:nvPr/>
        </p:nvSpPr>
        <p:spPr>
          <a:xfrm rot="10800000">
            <a:off x="-408750" y="3332804"/>
            <a:ext cx="9974700" cy="1810696"/>
          </a:xfrm>
          <a:custGeom>
            <a:avLst/>
            <a:gdLst/>
            <a:ahLst/>
            <a:cxnLst/>
            <a:rect l="l" t="t" r="r" b="b"/>
            <a:pathLst>
              <a:path w="285583" h="75375" extrusionOk="0">
                <a:moveTo>
                  <a:pt x="0" y="0"/>
                </a:moveTo>
                <a:lnTo>
                  <a:pt x="0" y="29372"/>
                </a:lnTo>
                <a:cubicBezTo>
                  <a:pt x="0" y="29372"/>
                  <a:pt x="7588" y="52993"/>
                  <a:pt x="43879" y="59101"/>
                </a:cubicBezTo>
                <a:cubicBezTo>
                  <a:pt x="48584" y="59892"/>
                  <a:pt x="52854" y="60227"/>
                  <a:pt x="56786" y="60227"/>
                </a:cubicBezTo>
                <a:cubicBezTo>
                  <a:pt x="77583" y="60227"/>
                  <a:pt x="88943" y="50875"/>
                  <a:pt x="105307" y="50273"/>
                </a:cubicBezTo>
                <a:cubicBezTo>
                  <a:pt x="106108" y="50244"/>
                  <a:pt x="106887" y="50230"/>
                  <a:pt x="107645" y="50230"/>
                </a:cubicBezTo>
                <a:cubicBezTo>
                  <a:pt x="125304" y="50230"/>
                  <a:pt x="131596" y="57960"/>
                  <a:pt x="145094" y="67238"/>
                </a:cubicBezTo>
                <a:cubicBezTo>
                  <a:pt x="152205" y="72130"/>
                  <a:pt x="159381" y="75375"/>
                  <a:pt x="166308" y="75375"/>
                </a:cubicBezTo>
                <a:cubicBezTo>
                  <a:pt x="175918" y="75375"/>
                  <a:pt x="185049" y="69129"/>
                  <a:pt x="192862" y="52373"/>
                </a:cubicBezTo>
                <a:cubicBezTo>
                  <a:pt x="199548" y="38035"/>
                  <a:pt x="208024" y="33750"/>
                  <a:pt x="216244" y="33750"/>
                </a:cubicBezTo>
                <a:cubicBezTo>
                  <a:pt x="224556" y="33750"/>
                  <a:pt x="232606" y="38131"/>
                  <a:pt x="238280" y="40932"/>
                </a:cubicBezTo>
                <a:cubicBezTo>
                  <a:pt x="242446" y="42987"/>
                  <a:pt x="250853" y="47096"/>
                  <a:pt x="260105" y="47096"/>
                </a:cubicBezTo>
                <a:cubicBezTo>
                  <a:pt x="268789" y="47096"/>
                  <a:pt x="278218" y="43476"/>
                  <a:pt x="285583" y="31137"/>
                </a:cubicBezTo>
                <a:lnTo>
                  <a:pt x="2855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" name="Google Shape;97;p4"/>
          <p:cNvSpPr txBox="1">
            <a:spLocks noGrp="1"/>
          </p:cNvSpPr>
          <p:nvPr>
            <p:ph type="title" hasCustomPrompt="1"/>
          </p:nvPr>
        </p:nvSpPr>
        <p:spPr>
          <a:xfrm>
            <a:off x="3688650" y="1058598"/>
            <a:ext cx="1766700" cy="176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8" name="Google Shape;98;p4"/>
          <p:cNvSpPr txBox="1">
            <a:spLocks noGrp="1"/>
          </p:cNvSpPr>
          <p:nvPr>
            <p:ph type="subTitle" idx="1"/>
          </p:nvPr>
        </p:nvSpPr>
        <p:spPr>
          <a:xfrm>
            <a:off x="2060100" y="3842411"/>
            <a:ext cx="5023800" cy="6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9" name="Google Shape;99;p4"/>
          <p:cNvSpPr txBox="1">
            <a:spLocks noGrp="1"/>
          </p:cNvSpPr>
          <p:nvPr>
            <p:ph type="title" idx="2"/>
          </p:nvPr>
        </p:nvSpPr>
        <p:spPr>
          <a:xfrm>
            <a:off x="2060100" y="3102928"/>
            <a:ext cx="5023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 ">
  <p:cSld name="CUSTOM_5_1">
    <p:bg>
      <p:bgPr>
        <a:solidFill>
          <a:schemeClr val="lt2"/>
        </a:solidFill>
        <a:effectLst/>
      </p:bgPr>
    </p:bg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32"/>
          <p:cNvSpPr/>
          <p:nvPr/>
        </p:nvSpPr>
        <p:spPr>
          <a:xfrm flipH="1">
            <a:off x="346" y="0"/>
            <a:ext cx="9143654" cy="1337906"/>
          </a:xfrm>
          <a:custGeom>
            <a:avLst/>
            <a:gdLst/>
            <a:ahLst/>
            <a:cxnLst/>
            <a:rect l="l" t="t" r="r" b="b"/>
            <a:pathLst>
              <a:path w="285583" h="75375" extrusionOk="0">
                <a:moveTo>
                  <a:pt x="0" y="0"/>
                </a:moveTo>
                <a:lnTo>
                  <a:pt x="0" y="29372"/>
                </a:lnTo>
                <a:cubicBezTo>
                  <a:pt x="0" y="29372"/>
                  <a:pt x="7588" y="52993"/>
                  <a:pt x="43879" y="59101"/>
                </a:cubicBezTo>
                <a:cubicBezTo>
                  <a:pt x="48584" y="59892"/>
                  <a:pt x="52854" y="60227"/>
                  <a:pt x="56786" y="60227"/>
                </a:cubicBezTo>
                <a:cubicBezTo>
                  <a:pt x="77583" y="60227"/>
                  <a:pt x="88943" y="50875"/>
                  <a:pt x="105307" y="50273"/>
                </a:cubicBezTo>
                <a:cubicBezTo>
                  <a:pt x="106108" y="50244"/>
                  <a:pt x="106887" y="50230"/>
                  <a:pt x="107645" y="50230"/>
                </a:cubicBezTo>
                <a:cubicBezTo>
                  <a:pt x="125304" y="50230"/>
                  <a:pt x="131596" y="57960"/>
                  <a:pt x="145094" y="67238"/>
                </a:cubicBezTo>
                <a:cubicBezTo>
                  <a:pt x="152205" y="72130"/>
                  <a:pt x="159381" y="75375"/>
                  <a:pt x="166308" y="75375"/>
                </a:cubicBezTo>
                <a:cubicBezTo>
                  <a:pt x="175918" y="75375"/>
                  <a:pt x="185049" y="69129"/>
                  <a:pt x="192862" y="52373"/>
                </a:cubicBezTo>
                <a:cubicBezTo>
                  <a:pt x="199548" y="38035"/>
                  <a:pt x="208024" y="33750"/>
                  <a:pt x="216244" y="33750"/>
                </a:cubicBezTo>
                <a:cubicBezTo>
                  <a:pt x="224556" y="33750"/>
                  <a:pt x="232606" y="38131"/>
                  <a:pt x="238280" y="40932"/>
                </a:cubicBezTo>
                <a:cubicBezTo>
                  <a:pt x="242446" y="42987"/>
                  <a:pt x="250853" y="47096"/>
                  <a:pt x="260105" y="47096"/>
                </a:cubicBezTo>
                <a:cubicBezTo>
                  <a:pt x="268789" y="47096"/>
                  <a:pt x="278218" y="43476"/>
                  <a:pt x="285583" y="31137"/>
                </a:cubicBezTo>
                <a:lnTo>
                  <a:pt x="28558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7" name="Google Shape;617;p32"/>
          <p:cNvSpPr/>
          <p:nvPr/>
        </p:nvSpPr>
        <p:spPr>
          <a:xfrm rot="5400000" flipH="1">
            <a:off x="6224575" y="1999750"/>
            <a:ext cx="1470269" cy="4817231"/>
          </a:xfrm>
          <a:custGeom>
            <a:avLst/>
            <a:gdLst/>
            <a:ahLst/>
            <a:cxnLst/>
            <a:rect l="l" t="t" r="r" b="b"/>
            <a:pathLst>
              <a:path w="155914" h="209172" extrusionOk="0">
                <a:moveTo>
                  <a:pt x="141419" y="0"/>
                </a:moveTo>
                <a:cubicBezTo>
                  <a:pt x="136342" y="0"/>
                  <a:pt x="120848" y="390"/>
                  <a:pt x="114944" y="390"/>
                </a:cubicBezTo>
                <a:lnTo>
                  <a:pt x="454" y="390"/>
                </a:lnTo>
                <a:lnTo>
                  <a:pt x="454" y="53621"/>
                </a:lnTo>
                <a:lnTo>
                  <a:pt x="454" y="153383"/>
                </a:lnTo>
                <a:lnTo>
                  <a:pt x="454" y="192681"/>
                </a:lnTo>
                <a:cubicBezTo>
                  <a:pt x="454" y="196695"/>
                  <a:pt x="235" y="200772"/>
                  <a:pt x="454" y="204786"/>
                </a:cubicBezTo>
                <a:cubicBezTo>
                  <a:pt x="516" y="205864"/>
                  <a:pt x="1" y="208207"/>
                  <a:pt x="954" y="208925"/>
                </a:cubicBezTo>
                <a:cubicBezTo>
                  <a:pt x="1184" y="209095"/>
                  <a:pt x="1543" y="209172"/>
                  <a:pt x="2004" y="209172"/>
                </a:cubicBezTo>
                <a:cubicBezTo>
                  <a:pt x="6129" y="209172"/>
                  <a:pt x="18457" y="203016"/>
                  <a:pt x="20915" y="201990"/>
                </a:cubicBezTo>
                <a:cubicBezTo>
                  <a:pt x="27850" y="199116"/>
                  <a:pt x="34598" y="195742"/>
                  <a:pt x="40783" y="191463"/>
                </a:cubicBezTo>
                <a:cubicBezTo>
                  <a:pt x="52966" y="182997"/>
                  <a:pt x="62978" y="170220"/>
                  <a:pt x="64618" y="155476"/>
                </a:cubicBezTo>
                <a:cubicBezTo>
                  <a:pt x="65852" y="144511"/>
                  <a:pt x="62400" y="133546"/>
                  <a:pt x="58011" y="123425"/>
                </a:cubicBezTo>
                <a:cubicBezTo>
                  <a:pt x="54434" y="115193"/>
                  <a:pt x="50108" y="106868"/>
                  <a:pt x="50217" y="97902"/>
                </a:cubicBezTo>
                <a:cubicBezTo>
                  <a:pt x="50389" y="84376"/>
                  <a:pt x="60588" y="73021"/>
                  <a:pt x="71741" y="65367"/>
                </a:cubicBezTo>
                <a:cubicBezTo>
                  <a:pt x="84986" y="56245"/>
                  <a:pt x="100293" y="50404"/>
                  <a:pt x="115990" y="46936"/>
                </a:cubicBezTo>
                <a:cubicBezTo>
                  <a:pt x="127314" y="44422"/>
                  <a:pt x="140247" y="42282"/>
                  <a:pt x="146651" y="32613"/>
                </a:cubicBezTo>
                <a:cubicBezTo>
                  <a:pt x="151462" y="25350"/>
                  <a:pt x="155913" y="0"/>
                  <a:pt x="14141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18" name="Google Shape;618;p32"/>
          <p:cNvGrpSpPr/>
          <p:nvPr/>
        </p:nvGrpSpPr>
        <p:grpSpPr>
          <a:xfrm rot="-2700000" flipH="1">
            <a:off x="7051915" y="108260"/>
            <a:ext cx="969135" cy="969885"/>
            <a:chOff x="3368407" y="4173748"/>
            <a:chExt cx="969007" cy="969757"/>
          </a:xfrm>
        </p:grpSpPr>
        <p:sp>
          <p:nvSpPr>
            <p:cNvPr id="619" name="Google Shape;619;p32"/>
            <p:cNvSpPr/>
            <p:nvPr/>
          </p:nvSpPr>
          <p:spPr>
            <a:xfrm rot="9974911">
              <a:off x="4077296" y="4360668"/>
              <a:ext cx="73198" cy="7319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0" name="Google Shape;620;p32"/>
            <p:cNvSpPr/>
            <p:nvPr/>
          </p:nvSpPr>
          <p:spPr>
            <a:xfrm rot="8095985">
              <a:off x="3255738" y="4772081"/>
              <a:ext cx="908138" cy="58548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1" name="Google Shape;621;p32"/>
            <p:cNvSpPr/>
            <p:nvPr/>
          </p:nvSpPr>
          <p:spPr>
            <a:xfrm rot="9974911">
              <a:off x="4167336" y="4270628"/>
              <a:ext cx="73198" cy="7319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2" name="Google Shape;622;p32"/>
            <p:cNvSpPr/>
            <p:nvPr/>
          </p:nvSpPr>
          <p:spPr>
            <a:xfrm rot="9974911">
              <a:off x="4256565" y="4181399"/>
              <a:ext cx="73198" cy="73198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23" name="Google Shape;623;p32"/>
          <p:cNvSpPr/>
          <p:nvPr/>
        </p:nvSpPr>
        <p:spPr>
          <a:xfrm rot="9668962">
            <a:off x="7488386" y="4146536"/>
            <a:ext cx="313833" cy="313833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4" name="Google Shape;624;p32"/>
          <p:cNvSpPr/>
          <p:nvPr/>
        </p:nvSpPr>
        <p:spPr>
          <a:xfrm rot="9667284">
            <a:off x="7202582" y="4322748"/>
            <a:ext cx="171527" cy="171243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25" name="Google Shape;625;p32"/>
          <p:cNvGrpSpPr/>
          <p:nvPr/>
        </p:nvGrpSpPr>
        <p:grpSpPr>
          <a:xfrm rot="8101428" flipH="1">
            <a:off x="663431" y="4097452"/>
            <a:ext cx="1154753" cy="1155647"/>
            <a:chOff x="3368407" y="4173748"/>
            <a:chExt cx="969007" cy="969757"/>
          </a:xfrm>
        </p:grpSpPr>
        <p:sp>
          <p:nvSpPr>
            <p:cNvPr id="626" name="Google Shape;626;p32"/>
            <p:cNvSpPr/>
            <p:nvPr/>
          </p:nvSpPr>
          <p:spPr>
            <a:xfrm rot="9974911">
              <a:off x="4077296" y="4360668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7" name="Google Shape;627;p32"/>
            <p:cNvSpPr/>
            <p:nvPr/>
          </p:nvSpPr>
          <p:spPr>
            <a:xfrm rot="8095985">
              <a:off x="3255738" y="4772081"/>
              <a:ext cx="908138" cy="58548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8" name="Google Shape;628;p32"/>
            <p:cNvSpPr/>
            <p:nvPr/>
          </p:nvSpPr>
          <p:spPr>
            <a:xfrm rot="9974911">
              <a:off x="4167336" y="4270628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9" name="Google Shape;629;p32"/>
            <p:cNvSpPr/>
            <p:nvPr/>
          </p:nvSpPr>
          <p:spPr>
            <a:xfrm rot="9974911">
              <a:off x="4256565" y="4181399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30" name="Google Shape;630;p32"/>
          <p:cNvGrpSpPr/>
          <p:nvPr/>
        </p:nvGrpSpPr>
        <p:grpSpPr>
          <a:xfrm rot="1807889">
            <a:off x="480524" y="970784"/>
            <a:ext cx="310209" cy="310209"/>
            <a:chOff x="5207300" y="720450"/>
            <a:chExt cx="310200" cy="310200"/>
          </a:xfrm>
        </p:grpSpPr>
        <p:sp>
          <p:nvSpPr>
            <p:cNvPr id="631" name="Google Shape;631;p32"/>
            <p:cNvSpPr/>
            <p:nvPr/>
          </p:nvSpPr>
          <p:spPr>
            <a:xfrm>
              <a:off x="5307650" y="720450"/>
              <a:ext cx="109500" cy="310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2" name="Google Shape;632;p32"/>
            <p:cNvSpPr/>
            <p:nvPr/>
          </p:nvSpPr>
          <p:spPr>
            <a:xfrm rot="5400000">
              <a:off x="5314550" y="720450"/>
              <a:ext cx="95700" cy="310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4"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3"/>
          <p:cNvSpPr txBox="1">
            <a:spLocks noGrp="1"/>
          </p:cNvSpPr>
          <p:nvPr>
            <p:ph type="title"/>
          </p:nvPr>
        </p:nvSpPr>
        <p:spPr>
          <a:xfrm>
            <a:off x="2932275" y="540000"/>
            <a:ext cx="5491800" cy="13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5" name="Google Shape;635;p33"/>
          <p:cNvSpPr txBox="1">
            <a:spLocks noGrp="1"/>
          </p:cNvSpPr>
          <p:nvPr>
            <p:ph type="body" idx="1"/>
          </p:nvPr>
        </p:nvSpPr>
        <p:spPr>
          <a:xfrm>
            <a:off x="702900" y="1336800"/>
            <a:ext cx="7738200" cy="3266700"/>
          </a:xfrm>
          <a:prstGeom prst="rect">
            <a:avLst/>
          </a:prstGeom>
        </p:spPr>
        <p:txBody>
          <a:bodyPr spcFirstLastPara="1" wrap="square" lIns="91425" tIns="91425" rIns="98800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rabicPeriod"/>
              <a:defRPr sz="1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lphaL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romanL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rabi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lphaL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romanL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rabi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Open Sans"/>
              <a:buAutoNum type="alphaLcPeriod"/>
              <a:defRPr sz="12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AutoNum type="romanLcPeriod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36" name="Google Shape;636;p33"/>
          <p:cNvSpPr/>
          <p:nvPr/>
        </p:nvSpPr>
        <p:spPr>
          <a:xfrm rot="10507566">
            <a:off x="869597" y="-307850"/>
            <a:ext cx="1928059" cy="1419287"/>
          </a:xfrm>
          <a:custGeom>
            <a:avLst/>
            <a:gdLst/>
            <a:ahLst/>
            <a:cxnLst/>
            <a:rect l="l" t="t" r="r" b="b"/>
            <a:pathLst>
              <a:path w="91644" h="90549" extrusionOk="0">
                <a:moveTo>
                  <a:pt x="65495" y="1"/>
                </a:moveTo>
                <a:cubicBezTo>
                  <a:pt x="61193" y="1"/>
                  <a:pt x="56859" y="973"/>
                  <a:pt x="53043" y="2964"/>
                </a:cubicBezTo>
                <a:cubicBezTo>
                  <a:pt x="51353" y="3845"/>
                  <a:pt x="49769" y="4857"/>
                  <a:pt x="48209" y="5833"/>
                </a:cubicBezTo>
                <a:cubicBezTo>
                  <a:pt x="45268" y="7666"/>
                  <a:pt x="42304" y="9381"/>
                  <a:pt x="38541" y="9798"/>
                </a:cubicBezTo>
                <a:cubicBezTo>
                  <a:pt x="37831" y="9877"/>
                  <a:pt x="37122" y="9909"/>
                  <a:pt x="36415" y="9909"/>
                </a:cubicBezTo>
                <a:cubicBezTo>
                  <a:pt x="33291" y="9909"/>
                  <a:pt x="30189" y="9277"/>
                  <a:pt x="27064" y="9238"/>
                </a:cubicBezTo>
                <a:cubicBezTo>
                  <a:pt x="26995" y="9237"/>
                  <a:pt x="26926" y="9237"/>
                  <a:pt x="26858" y="9237"/>
                </a:cubicBezTo>
                <a:cubicBezTo>
                  <a:pt x="19021" y="9237"/>
                  <a:pt x="11236" y="13268"/>
                  <a:pt x="6692" y="19323"/>
                </a:cubicBezTo>
                <a:cubicBezTo>
                  <a:pt x="2108" y="25431"/>
                  <a:pt x="810" y="33384"/>
                  <a:pt x="2906" y="40337"/>
                </a:cubicBezTo>
                <a:cubicBezTo>
                  <a:pt x="3989" y="43933"/>
                  <a:pt x="5930" y="47326"/>
                  <a:pt x="6228" y="51088"/>
                </a:cubicBezTo>
                <a:cubicBezTo>
                  <a:pt x="6954" y="60411"/>
                  <a:pt x="1" y="67817"/>
                  <a:pt x="5502" y="77008"/>
                </a:cubicBezTo>
                <a:cubicBezTo>
                  <a:pt x="8907" y="82688"/>
                  <a:pt x="14765" y="85855"/>
                  <a:pt x="21849" y="86259"/>
                </a:cubicBezTo>
                <a:cubicBezTo>
                  <a:pt x="22847" y="86317"/>
                  <a:pt x="23847" y="86337"/>
                  <a:pt x="24848" y="86337"/>
                </a:cubicBezTo>
                <a:cubicBezTo>
                  <a:pt x="27150" y="86337"/>
                  <a:pt x="29457" y="86231"/>
                  <a:pt x="31754" y="86231"/>
                </a:cubicBezTo>
                <a:cubicBezTo>
                  <a:pt x="33441" y="86231"/>
                  <a:pt x="35122" y="86288"/>
                  <a:pt x="36791" y="86486"/>
                </a:cubicBezTo>
                <a:cubicBezTo>
                  <a:pt x="41554" y="87045"/>
                  <a:pt x="46019" y="88712"/>
                  <a:pt x="50650" y="89808"/>
                </a:cubicBezTo>
                <a:cubicBezTo>
                  <a:pt x="52792" y="90310"/>
                  <a:pt x="54938" y="90549"/>
                  <a:pt x="57057" y="90549"/>
                </a:cubicBezTo>
                <a:cubicBezTo>
                  <a:pt x="69987" y="90549"/>
                  <a:pt x="81896" y="81663"/>
                  <a:pt x="85702" y="69746"/>
                </a:cubicBezTo>
                <a:cubicBezTo>
                  <a:pt x="87119" y="65293"/>
                  <a:pt x="87643" y="60947"/>
                  <a:pt x="86488" y="56494"/>
                </a:cubicBezTo>
                <a:cubicBezTo>
                  <a:pt x="85333" y="52089"/>
                  <a:pt x="83095" y="47814"/>
                  <a:pt x="83499" y="43111"/>
                </a:cubicBezTo>
                <a:cubicBezTo>
                  <a:pt x="83880" y="38396"/>
                  <a:pt x="86964" y="34170"/>
                  <a:pt x="88548" y="29633"/>
                </a:cubicBezTo>
                <a:cubicBezTo>
                  <a:pt x="91643" y="20811"/>
                  <a:pt x="88548" y="10595"/>
                  <a:pt x="80987" y="4892"/>
                </a:cubicBezTo>
                <a:cubicBezTo>
                  <a:pt x="76701" y="1666"/>
                  <a:pt x="71126" y="1"/>
                  <a:pt x="6549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7" name="Google Shape;637;p33"/>
          <p:cNvGrpSpPr/>
          <p:nvPr/>
        </p:nvGrpSpPr>
        <p:grpSpPr>
          <a:xfrm rot="-2967999">
            <a:off x="1027980" y="-277295"/>
            <a:ext cx="405773" cy="489277"/>
            <a:chOff x="2047425" y="139025"/>
            <a:chExt cx="1082100" cy="301975"/>
          </a:xfrm>
        </p:grpSpPr>
        <p:cxnSp>
          <p:nvCxnSpPr>
            <p:cNvPr id="638" name="Google Shape;638;p33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9" name="Google Shape;639;p33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0" name="Google Shape;640;p33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1" name="Google Shape;641;p33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2" name="Google Shape;642;p33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3" name="Google Shape;643;p33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33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33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46" name="Google Shape;646;p33"/>
          <p:cNvSpPr/>
          <p:nvPr/>
        </p:nvSpPr>
        <p:spPr>
          <a:xfrm rot="-2923340">
            <a:off x="8133186" y="4465862"/>
            <a:ext cx="581620" cy="553370"/>
          </a:xfrm>
          <a:prstGeom prst="pentagon">
            <a:avLst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47" name="Google Shape;647;p33"/>
          <p:cNvGrpSpPr/>
          <p:nvPr/>
        </p:nvGrpSpPr>
        <p:grpSpPr>
          <a:xfrm rot="9088200">
            <a:off x="344033" y="1736441"/>
            <a:ext cx="222119" cy="222119"/>
            <a:chOff x="5207300" y="720450"/>
            <a:chExt cx="310200" cy="310200"/>
          </a:xfrm>
        </p:grpSpPr>
        <p:sp>
          <p:nvSpPr>
            <p:cNvPr id="648" name="Google Shape;648;p33"/>
            <p:cNvSpPr/>
            <p:nvPr/>
          </p:nvSpPr>
          <p:spPr>
            <a:xfrm>
              <a:off x="5307650" y="720450"/>
              <a:ext cx="109500" cy="310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9" name="Google Shape;649;p33"/>
            <p:cNvSpPr/>
            <p:nvPr/>
          </p:nvSpPr>
          <p:spPr>
            <a:xfrm rot="5400000">
              <a:off x="5314550" y="720450"/>
              <a:ext cx="95700" cy="310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"/>
          <p:cNvSpPr/>
          <p:nvPr/>
        </p:nvSpPr>
        <p:spPr>
          <a:xfrm flipH="1">
            <a:off x="84" y="3892475"/>
            <a:ext cx="6359617" cy="1250921"/>
          </a:xfrm>
          <a:custGeom>
            <a:avLst/>
            <a:gdLst/>
            <a:ahLst/>
            <a:cxnLst/>
            <a:rect l="l" t="t" r="r" b="b"/>
            <a:pathLst>
              <a:path w="285665" h="92558" extrusionOk="0">
                <a:moveTo>
                  <a:pt x="278169" y="1"/>
                </a:moveTo>
                <a:cubicBezTo>
                  <a:pt x="245103" y="1"/>
                  <a:pt x="237289" y="34204"/>
                  <a:pt x="215521" y="46452"/>
                </a:cubicBezTo>
                <a:cubicBezTo>
                  <a:pt x="210824" y="49099"/>
                  <a:pt x="205743" y="50132"/>
                  <a:pt x="200501" y="50132"/>
                </a:cubicBezTo>
                <a:cubicBezTo>
                  <a:pt x="186898" y="50132"/>
                  <a:pt x="172212" y="43174"/>
                  <a:pt x="160329" y="39405"/>
                </a:cubicBezTo>
                <a:cubicBezTo>
                  <a:pt x="149756" y="36049"/>
                  <a:pt x="139429" y="34533"/>
                  <a:pt x="129067" y="34533"/>
                </a:cubicBezTo>
                <a:cubicBezTo>
                  <a:pt x="118680" y="34533"/>
                  <a:pt x="108258" y="36057"/>
                  <a:pt x="97518" y="38777"/>
                </a:cubicBezTo>
                <a:cubicBezTo>
                  <a:pt x="76534" y="44084"/>
                  <a:pt x="56263" y="52344"/>
                  <a:pt x="37689" y="63499"/>
                </a:cubicBezTo>
                <a:cubicBezTo>
                  <a:pt x="28673" y="68920"/>
                  <a:pt x="20071" y="74997"/>
                  <a:pt x="11954" y="81688"/>
                </a:cubicBezTo>
                <a:cubicBezTo>
                  <a:pt x="8802" y="84298"/>
                  <a:pt x="5706" y="86980"/>
                  <a:pt x="2753" y="89819"/>
                </a:cubicBezTo>
                <a:cubicBezTo>
                  <a:pt x="2368" y="90190"/>
                  <a:pt x="542" y="92558"/>
                  <a:pt x="0" y="92558"/>
                </a:cubicBezTo>
                <a:lnTo>
                  <a:pt x="285308" y="92201"/>
                </a:lnTo>
                <a:lnTo>
                  <a:pt x="285664" y="546"/>
                </a:lnTo>
                <a:cubicBezTo>
                  <a:pt x="283027" y="176"/>
                  <a:pt x="280534" y="1"/>
                  <a:pt x="2781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4052100" cy="139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6"/>
          <p:cNvSpPr txBox="1">
            <a:spLocks noGrp="1"/>
          </p:cNvSpPr>
          <p:nvPr>
            <p:ph type="body" idx="1"/>
          </p:nvPr>
        </p:nvSpPr>
        <p:spPr>
          <a:xfrm>
            <a:off x="720000" y="1762125"/>
            <a:ext cx="3852000" cy="222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○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■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○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■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6"/>
          <p:cNvSpPr/>
          <p:nvPr/>
        </p:nvSpPr>
        <p:spPr>
          <a:xfrm rot="-5400000">
            <a:off x="8290387" y="15599"/>
            <a:ext cx="624000" cy="592800"/>
          </a:xfrm>
          <a:prstGeom prst="pentagon">
            <a:avLst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0" name="Google Shape;110;p6"/>
          <p:cNvSpPr/>
          <p:nvPr/>
        </p:nvSpPr>
        <p:spPr>
          <a:xfrm rot="-5671684">
            <a:off x="8737550" y="739756"/>
            <a:ext cx="224200" cy="213087"/>
          </a:xfrm>
          <a:prstGeom prst="pentagon">
            <a:avLst>
              <a:gd name="hf" fmla="val 105146"/>
              <a:gd name="vf" fmla="val 11055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11" name="Google Shape;111;p6"/>
          <p:cNvGrpSpPr/>
          <p:nvPr/>
        </p:nvGrpSpPr>
        <p:grpSpPr>
          <a:xfrm rot="1273715">
            <a:off x="-532341" y="2744048"/>
            <a:ext cx="980822" cy="565755"/>
            <a:chOff x="2047425" y="139025"/>
            <a:chExt cx="1082100" cy="301975"/>
          </a:xfrm>
        </p:grpSpPr>
        <p:cxnSp>
          <p:nvCxnSpPr>
            <p:cNvPr id="112" name="Google Shape;112;p6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Google Shape;113;p6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4" name="Google Shape;114;p6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5" name="Google Shape;115;p6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6" name="Google Shape;116;p6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6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6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6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0" name="Google Shape;120;p6"/>
          <p:cNvSpPr/>
          <p:nvPr/>
        </p:nvSpPr>
        <p:spPr>
          <a:xfrm>
            <a:off x="152224" y="-38280"/>
            <a:ext cx="367200" cy="36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6"/>
          <p:cNvSpPr/>
          <p:nvPr/>
        </p:nvSpPr>
        <p:spPr>
          <a:xfrm>
            <a:off x="676095" y="225752"/>
            <a:ext cx="172500" cy="172500"/>
          </a:xfrm>
          <a:prstGeom prst="ellipse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22" name="Google Shape;122;p6"/>
          <p:cNvGrpSpPr/>
          <p:nvPr/>
        </p:nvGrpSpPr>
        <p:grpSpPr>
          <a:xfrm rot="-567">
            <a:off x="8734588" y="4331976"/>
            <a:ext cx="655644" cy="565750"/>
            <a:chOff x="2047425" y="139025"/>
            <a:chExt cx="1082100" cy="301975"/>
          </a:xfrm>
        </p:grpSpPr>
        <p:cxnSp>
          <p:nvCxnSpPr>
            <p:cNvPr id="123" name="Google Shape;123;p6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6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6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6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6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8" name="Google Shape;128;p6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9" name="Google Shape;129;p6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0" name="Google Shape;130;p6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solidFill>
          <a:schemeClr val="lt2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"/>
          <p:cNvSpPr txBox="1">
            <a:spLocks noGrp="1"/>
          </p:cNvSpPr>
          <p:nvPr>
            <p:ph type="title" hasCustomPrompt="1"/>
          </p:nvPr>
        </p:nvSpPr>
        <p:spPr>
          <a:xfrm>
            <a:off x="786025" y="2229600"/>
            <a:ext cx="471300" cy="5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43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63" name="Google Shape;163;p8"/>
          <p:cNvSpPr txBox="1">
            <a:spLocks noGrp="1"/>
          </p:cNvSpPr>
          <p:nvPr>
            <p:ph type="subTitle" idx="1"/>
          </p:nvPr>
        </p:nvSpPr>
        <p:spPr>
          <a:xfrm>
            <a:off x="1313660" y="1949663"/>
            <a:ext cx="23430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accent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8"/>
          <p:cNvSpPr txBox="1">
            <a:spLocks noGrp="1"/>
          </p:cNvSpPr>
          <p:nvPr>
            <p:ph type="subTitle" idx="2"/>
          </p:nvPr>
        </p:nvSpPr>
        <p:spPr>
          <a:xfrm>
            <a:off x="1313660" y="2323816"/>
            <a:ext cx="22287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65" name="Google Shape;165;p8"/>
          <p:cNvSpPr txBox="1">
            <a:spLocks noGrp="1"/>
          </p:cNvSpPr>
          <p:nvPr>
            <p:ph type="title" idx="3" hasCustomPrompt="1"/>
          </p:nvPr>
        </p:nvSpPr>
        <p:spPr>
          <a:xfrm>
            <a:off x="782878" y="3601375"/>
            <a:ext cx="474300" cy="52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43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66" name="Google Shape;166;p8"/>
          <p:cNvSpPr txBox="1">
            <a:spLocks noGrp="1"/>
          </p:cNvSpPr>
          <p:nvPr>
            <p:ph type="subTitle" idx="4"/>
          </p:nvPr>
        </p:nvSpPr>
        <p:spPr>
          <a:xfrm>
            <a:off x="1313660" y="3339126"/>
            <a:ext cx="23430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accent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subTitle" idx="5"/>
          </p:nvPr>
        </p:nvSpPr>
        <p:spPr>
          <a:xfrm>
            <a:off x="1313660" y="3713278"/>
            <a:ext cx="22287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68" name="Google Shape;168;p8"/>
          <p:cNvSpPr/>
          <p:nvPr/>
        </p:nvSpPr>
        <p:spPr>
          <a:xfrm rot="5400000">
            <a:off x="4230065" y="-1097567"/>
            <a:ext cx="4246318" cy="6441452"/>
          </a:xfrm>
          <a:custGeom>
            <a:avLst/>
            <a:gdLst/>
            <a:ahLst/>
            <a:cxnLst/>
            <a:rect l="l" t="t" r="r" b="b"/>
            <a:pathLst>
              <a:path w="155914" h="209172" extrusionOk="0">
                <a:moveTo>
                  <a:pt x="141419" y="0"/>
                </a:moveTo>
                <a:cubicBezTo>
                  <a:pt x="136342" y="0"/>
                  <a:pt x="120848" y="390"/>
                  <a:pt x="114944" y="390"/>
                </a:cubicBezTo>
                <a:lnTo>
                  <a:pt x="454" y="390"/>
                </a:lnTo>
                <a:lnTo>
                  <a:pt x="454" y="53621"/>
                </a:lnTo>
                <a:lnTo>
                  <a:pt x="454" y="153383"/>
                </a:lnTo>
                <a:lnTo>
                  <a:pt x="454" y="192681"/>
                </a:lnTo>
                <a:cubicBezTo>
                  <a:pt x="454" y="196695"/>
                  <a:pt x="235" y="200772"/>
                  <a:pt x="454" y="204786"/>
                </a:cubicBezTo>
                <a:cubicBezTo>
                  <a:pt x="516" y="205864"/>
                  <a:pt x="1" y="208207"/>
                  <a:pt x="954" y="208925"/>
                </a:cubicBezTo>
                <a:cubicBezTo>
                  <a:pt x="1184" y="209095"/>
                  <a:pt x="1543" y="209172"/>
                  <a:pt x="2004" y="209172"/>
                </a:cubicBezTo>
                <a:cubicBezTo>
                  <a:pt x="6129" y="209172"/>
                  <a:pt x="18457" y="203016"/>
                  <a:pt x="20915" y="201990"/>
                </a:cubicBezTo>
                <a:cubicBezTo>
                  <a:pt x="27850" y="199116"/>
                  <a:pt x="34598" y="195742"/>
                  <a:pt x="40783" y="191463"/>
                </a:cubicBezTo>
                <a:cubicBezTo>
                  <a:pt x="52966" y="182997"/>
                  <a:pt x="62978" y="170220"/>
                  <a:pt x="64618" y="155476"/>
                </a:cubicBezTo>
                <a:cubicBezTo>
                  <a:pt x="65852" y="144511"/>
                  <a:pt x="62400" y="133546"/>
                  <a:pt x="58011" y="123425"/>
                </a:cubicBezTo>
                <a:cubicBezTo>
                  <a:pt x="54434" y="115193"/>
                  <a:pt x="50108" y="106868"/>
                  <a:pt x="50217" y="97902"/>
                </a:cubicBezTo>
                <a:cubicBezTo>
                  <a:pt x="50389" y="84376"/>
                  <a:pt x="60588" y="73021"/>
                  <a:pt x="71741" y="65367"/>
                </a:cubicBezTo>
                <a:cubicBezTo>
                  <a:pt x="84986" y="56245"/>
                  <a:pt x="100293" y="50404"/>
                  <a:pt x="115990" y="46936"/>
                </a:cubicBezTo>
                <a:cubicBezTo>
                  <a:pt x="127314" y="44422"/>
                  <a:pt x="140247" y="42282"/>
                  <a:pt x="146651" y="32613"/>
                </a:cubicBezTo>
                <a:cubicBezTo>
                  <a:pt x="151462" y="25350"/>
                  <a:pt x="155913" y="0"/>
                  <a:pt x="14141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p8"/>
          <p:cNvSpPr txBox="1">
            <a:spLocks noGrp="1"/>
          </p:cNvSpPr>
          <p:nvPr>
            <p:ph type="title" idx="6" hasCustomPrompt="1"/>
          </p:nvPr>
        </p:nvSpPr>
        <p:spPr>
          <a:xfrm>
            <a:off x="3807495" y="2177375"/>
            <a:ext cx="471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43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70" name="Google Shape;170;p8"/>
          <p:cNvSpPr txBox="1">
            <a:spLocks noGrp="1"/>
          </p:cNvSpPr>
          <p:nvPr>
            <p:ph type="subTitle" idx="7"/>
          </p:nvPr>
        </p:nvSpPr>
        <p:spPr>
          <a:xfrm>
            <a:off x="4333085" y="1949663"/>
            <a:ext cx="23430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accent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8"/>
          <p:cNvSpPr txBox="1">
            <a:spLocks noGrp="1"/>
          </p:cNvSpPr>
          <p:nvPr>
            <p:ph type="subTitle" idx="8"/>
          </p:nvPr>
        </p:nvSpPr>
        <p:spPr>
          <a:xfrm>
            <a:off x="4333085" y="2342941"/>
            <a:ext cx="22287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72" name="Google Shape;172;p8"/>
          <p:cNvSpPr txBox="1">
            <a:spLocks noGrp="1"/>
          </p:cNvSpPr>
          <p:nvPr>
            <p:ph type="title" idx="9" hasCustomPrompt="1"/>
          </p:nvPr>
        </p:nvSpPr>
        <p:spPr>
          <a:xfrm>
            <a:off x="3807495" y="3505525"/>
            <a:ext cx="471300" cy="61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43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173" name="Google Shape;173;p8"/>
          <p:cNvSpPr txBox="1">
            <a:spLocks noGrp="1"/>
          </p:cNvSpPr>
          <p:nvPr>
            <p:ph type="subTitle" idx="13"/>
          </p:nvPr>
        </p:nvSpPr>
        <p:spPr>
          <a:xfrm>
            <a:off x="4333085" y="3339126"/>
            <a:ext cx="23430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accent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8"/>
          <p:cNvSpPr txBox="1">
            <a:spLocks noGrp="1"/>
          </p:cNvSpPr>
          <p:nvPr>
            <p:ph type="subTitle" idx="14"/>
          </p:nvPr>
        </p:nvSpPr>
        <p:spPr>
          <a:xfrm>
            <a:off x="4333085" y="3713278"/>
            <a:ext cx="22287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grpSp>
        <p:nvGrpSpPr>
          <p:cNvPr id="175" name="Google Shape;175;p8"/>
          <p:cNvGrpSpPr/>
          <p:nvPr/>
        </p:nvGrpSpPr>
        <p:grpSpPr>
          <a:xfrm rot="-2700000" flipH="1">
            <a:off x="1321315" y="539860"/>
            <a:ext cx="969135" cy="969885"/>
            <a:chOff x="3368407" y="4173748"/>
            <a:chExt cx="969007" cy="969757"/>
          </a:xfrm>
        </p:grpSpPr>
        <p:sp>
          <p:nvSpPr>
            <p:cNvPr id="176" name="Google Shape;176;p8"/>
            <p:cNvSpPr/>
            <p:nvPr/>
          </p:nvSpPr>
          <p:spPr>
            <a:xfrm rot="9974911">
              <a:off x="4077296" y="4360668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7" name="Google Shape;177;p8"/>
            <p:cNvSpPr/>
            <p:nvPr/>
          </p:nvSpPr>
          <p:spPr>
            <a:xfrm rot="8095985">
              <a:off x="3255738" y="4772081"/>
              <a:ext cx="908138" cy="58548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8" name="Google Shape;178;p8"/>
            <p:cNvSpPr/>
            <p:nvPr/>
          </p:nvSpPr>
          <p:spPr>
            <a:xfrm rot="9974911">
              <a:off x="4167336" y="4270628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9" name="Google Shape;179;p8"/>
            <p:cNvSpPr/>
            <p:nvPr/>
          </p:nvSpPr>
          <p:spPr>
            <a:xfrm rot="9974911">
              <a:off x="4256565" y="4181399"/>
              <a:ext cx="73198" cy="731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0" name="Google Shape;180;p8"/>
          <p:cNvSpPr txBox="1">
            <a:spLocks noGrp="1"/>
          </p:cNvSpPr>
          <p:nvPr>
            <p:ph type="title" idx="15"/>
          </p:nvPr>
        </p:nvSpPr>
        <p:spPr>
          <a:xfrm>
            <a:off x="4569225" y="540000"/>
            <a:ext cx="3854700" cy="6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>
            <a:endParaRPr/>
          </a:p>
        </p:txBody>
      </p:sp>
      <p:sp>
        <p:nvSpPr>
          <p:cNvPr id="181" name="Google Shape;181;p8"/>
          <p:cNvSpPr/>
          <p:nvPr/>
        </p:nvSpPr>
        <p:spPr>
          <a:xfrm rot="-9922943">
            <a:off x="134384" y="1350805"/>
            <a:ext cx="444591" cy="422037"/>
          </a:xfrm>
          <a:prstGeom prst="pentagon">
            <a:avLst>
              <a:gd name="hf" fmla="val 105146"/>
              <a:gd name="vf" fmla="val 110557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2" name="Google Shape;182;p8"/>
          <p:cNvSpPr/>
          <p:nvPr/>
        </p:nvSpPr>
        <p:spPr>
          <a:xfrm rot="-9921513">
            <a:off x="181091" y="1394830"/>
            <a:ext cx="351308" cy="333702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83" name="Google Shape;183;p8"/>
          <p:cNvGrpSpPr/>
          <p:nvPr/>
        </p:nvGrpSpPr>
        <p:grpSpPr>
          <a:xfrm rot="-2967876">
            <a:off x="9015671" y="2404812"/>
            <a:ext cx="479681" cy="578419"/>
            <a:chOff x="2047425" y="139025"/>
            <a:chExt cx="1082100" cy="301975"/>
          </a:xfrm>
        </p:grpSpPr>
        <p:cxnSp>
          <p:nvCxnSpPr>
            <p:cNvPr id="184" name="Google Shape;184;p8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8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8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8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8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Google Shape;189;p8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Google Shape;190;p8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Google Shape;191;p8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2" name="Google Shape;192;p8"/>
          <p:cNvSpPr/>
          <p:nvPr/>
        </p:nvSpPr>
        <p:spPr>
          <a:xfrm rot="559857">
            <a:off x="8502603" y="4186498"/>
            <a:ext cx="344154" cy="335622"/>
          </a:xfrm>
          <a:prstGeom prst="mathPlus">
            <a:avLst>
              <a:gd name="adj1" fmla="val 23520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3" name="Google Shape;193;p8"/>
          <p:cNvSpPr/>
          <p:nvPr/>
        </p:nvSpPr>
        <p:spPr>
          <a:xfrm rot="2331571">
            <a:off x="7997812" y="4346035"/>
            <a:ext cx="604865" cy="590808"/>
          </a:xfrm>
          <a:prstGeom prst="mathPlus">
            <a:avLst>
              <a:gd name="adj1" fmla="val 2352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64">
          <p15:clr>
            <a:srgbClr val="FA7B17"/>
          </p15:clr>
        </p15:guide>
        <p15:guide id="2" orient="horz" pos="2339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2"/>
          <p:cNvSpPr/>
          <p:nvPr/>
        </p:nvSpPr>
        <p:spPr>
          <a:xfrm rot="10800000">
            <a:off x="2321249" y="2"/>
            <a:ext cx="6822743" cy="1992273"/>
          </a:xfrm>
          <a:custGeom>
            <a:avLst/>
            <a:gdLst/>
            <a:ahLst/>
            <a:cxnLst/>
            <a:rect l="l" t="t" r="r" b="b"/>
            <a:pathLst>
              <a:path w="272202" h="46203" extrusionOk="0">
                <a:moveTo>
                  <a:pt x="48529" y="1"/>
                </a:moveTo>
                <a:cubicBezTo>
                  <a:pt x="21865" y="1"/>
                  <a:pt x="1" y="18973"/>
                  <a:pt x="1" y="18973"/>
                </a:cubicBezTo>
                <a:lnTo>
                  <a:pt x="1" y="46203"/>
                </a:lnTo>
                <a:lnTo>
                  <a:pt x="272201" y="46203"/>
                </a:lnTo>
                <a:cubicBezTo>
                  <a:pt x="250316" y="19146"/>
                  <a:pt x="231969" y="11016"/>
                  <a:pt x="215023" y="11016"/>
                </a:cubicBezTo>
                <a:cubicBezTo>
                  <a:pt x="190261" y="11016"/>
                  <a:pt x="168490" y="28376"/>
                  <a:pt x="143042" y="29415"/>
                </a:cubicBezTo>
                <a:cubicBezTo>
                  <a:pt x="141198" y="29490"/>
                  <a:pt x="139427" y="29526"/>
                  <a:pt x="137723" y="29526"/>
                </a:cubicBezTo>
                <a:cubicBezTo>
                  <a:pt x="99827" y="29526"/>
                  <a:pt x="95294" y="11619"/>
                  <a:pt x="63699" y="2185"/>
                </a:cubicBezTo>
                <a:cubicBezTo>
                  <a:pt x="58550" y="649"/>
                  <a:pt x="53457" y="1"/>
                  <a:pt x="4852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"/>
          <p:cNvSpPr/>
          <p:nvPr/>
        </p:nvSpPr>
        <p:spPr>
          <a:xfrm rot="10800000" flipH="1">
            <a:off x="0" y="2"/>
            <a:ext cx="4591367" cy="733473"/>
          </a:xfrm>
          <a:custGeom>
            <a:avLst/>
            <a:gdLst/>
            <a:ahLst/>
            <a:cxnLst/>
            <a:rect l="l" t="t" r="r" b="b"/>
            <a:pathLst>
              <a:path w="272202" h="46203" extrusionOk="0">
                <a:moveTo>
                  <a:pt x="48529" y="1"/>
                </a:moveTo>
                <a:cubicBezTo>
                  <a:pt x="21865" y="1"/>
                  <a:pt x="1" y="18973"/>
                  <a:pt x="1" y="18973"/>
                </a:cubicBezTo>
                <a:lnTo>
                  <a:pt x="1" y="46203"/>
                </a:lnTo>
                <a:lnTo>
                  <a:pt x="272201" y="46203"/>
                </a:lnTo>
                <a:cubicBezTo>
                  <a:pt x="250316" y="19146"/>
                  <a:pt x="231969" y="11016"/>
                  <a:pt x="215023" y="11016"/>
                </a:cubicBezTo>
                <a:cubicBezTo>
                  <a:pt x="190261" y="11016"/>
                  <a:pt x="168490" y="28376"/>
                  <a:pt x="143042" y="29415"/>
                </a:cubicBezTo>
                <a:cubicBezTo>
                  <a:pt x="141198" y="29490"/>
                  <a:pt x="139427" y="29526"/>
                  <a:pt x="137723" y="29526"/>
                </a:cubicBezTo>
                <a:cubicBezTo>
                  <a:pt x="99827" y="29526"/>
                  <a:pt x="95294" y="11619"/>
                  <a:pt x="63699" y="2185"/>
                </a:cubicBezTo>
                <a:cubicBezTo>
                  <a:pt x="58550" y="649"/>
                  <a:pt x="53457" y="1"/>
                  <a:pt x="485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7" name="Google Shape;257;p12"/>
          <p:cNvSpPr txBox="1">
            <a:spLocks noGrp="1"/>
          </p:cNvSpPr>
          <p:nvPr>
            <p:ph type="title"/>
          </p:nvPr>
        </p:nvSpPr>
        <p:spPr>
          <a:xfrm>
            <a:off x="720000" y="531825"/>
            <a:ext cx="3852000" cy="149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58" name="Google Shape;258;p12"/>
          <p:cNvGrpSpPr/>
          <p:nvPr/>
        </p:nvGrpSpPr>
        <p:grpSpPr>
          <a:xfrm rot="2695972">
            <a:off x="7534217" y="589842"/>
            <a:ext cx="935561" cy="936285"/>
            <a:chOff x="3368407" y="4173748"/>
            <a:chExt cx="969007" cy="969757"/>
          </a:xfrm>
        </p:grpSpPr>
        <p:sp>
          <p:nvSpPr>
            <p:cNvPr id="259" name="Google Shape;259;p12"/>
            <p:cNvSpPr/>
            <p:nvPr/>
          </p:nvSpPr>
          <p:spPr>
            <a:xfrm rot="9974911">
              <a:off x="4077296" y="4360668"/>
              <a:ext cx="73198" cy="731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0" name="Google Shape;260;p12"/>
            <p:cNvSpPr/>
            <p:nvPr/>
          </p:nvSpPr>
          <p:spPr>
            <a:xfrm rot="8095985">
              <a:off x="3255738" y="4772081"/>
              <a:ext cx="908138" cy="58548"/>
            </a:xfrm>
            <a:prstGeom prst="rect">
              <a:avLst/>
            </a:pr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1" name="Google Shape;261;p12"/>
            <p:cNvSpPr/>
            <p:nvPr/>
          </p:nvSpPr>
          <p:spPr>
            <a:xfrm rot="9974911">
              <a:off x="4167336" y="4270628"/>
              <a:ext cx="73198" cy="731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" name="Google Shape;262;p12"/>
            <p:cNvSpPr/>
            <p:nvPr/>
          </p:nvSpPr>
          <p:spPr>
            <a:xfrm rot="9974911">
              <a:off x="4256565" y="4181399"/>
              <a:ext cx="73198" cy="731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63" name="Google Shape;263;p12"/>
          <p:cNvSpPr/>
          <p:nvPr/>
        </p:nvSpPr>
        <p:spPr>
          <a:xfrm rot="2727600">
            <a:off x="653691" y="4361786"/>
            <a:ext cx="237808" cy="226143"/>
          </a:xfrm>
          <a:prstGeom prst="pentagon">
            <a:avLst>
              <a:gd name="hf" fmla="val 105146"/>
              <a:gd name="vf" fmla="val 11055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12"/>
          <p:cNvSpPr/>
          <p:nvPr/>
        </p:nvSpPr>
        <p:spPr>
          <a:xfrm rot="-3246491">
            <a:off x="260757" y="4532006"/>
            <a:ext cx="428822" cy="407407"/>
          </a:xfrm>
          <a:prstGeom prst="pentagon">
            <a:avLst>
              <a:gd name="hf" fmla="val 105146"/>
              <a:gd name="vf" fmla="val 11055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6"/>
          <p:cNvSpPr/>
          <p:nvPr/>
        </p:nvSpPr>
        <p:spPr>
          <a:xfrm flipH="1">
            <a:off x="396" y="4329873"/>
            <a:ext cx="3396557" cy="828625"/>
          </a:xfrm>
          <a:custGeom>
            <a:avLst/>
            <a:gdLst/>
            <a:ahLst/>
            <a:cxnLst/>
            <a:rect l="l" t="t" r="r" b="b"/>
            <a:pathLst>
              <a:path w="285665" h="92558" extrusionOk="0">
                <a:moveTo>
                  <a:pt x="278169" y="1"/>
                </a:moveTo>
                <a:cubicBezTo>
                  <a:pt x="245103" y="1"/>
                  <a:pt x="237289" y="34204"/>
                  <a:pt x="215521" y="46452"/>
                </a:cubicBezTo>
                <a:cubicBezTo>
                  <a:pt x="210824" y="49099"/>
                  <a:pt x="205743" y="50132"/>
                  <a:pt x="200501" y="50132"/>
                </a:cubicBezTo>
                <a:cubicBezTo>
                  <a:pt x="186898" y="50132"/>
                  <a:pt x="172212" y="43174"/>
                  <a:pt x="160329" y="39405"/>
                </a:cubicBezTo>
                <a:cubicBezTo>
                  <a:pt x="149756" y="36049"/>
                  <a:pt x="139429" y="34533"/>
                  <a:pt x="129067" y="34533"/>
                </a:cubicBezTo>
                <a:cubicBezTo>
                  <a:pt x="118680" y="34533"/>
                  <a:pt x="108258" y="36057"/>
                  <a:pt x="97518" y="38777"/>
                </a:cubicBezTo>
                <a:cubicBezTo>
                  <a:pt x="76534" y="44084"/>
                  <a:pt x="56263" y="52344"/>
                  <a:pt x="37689" y="63499"/>
                </a:cubicBezTo>
                <a:cubicBezTo>
                  <a:pt x="28673" y="68920"/>
                  <a:pt x="20071" y="74997"/>
                  <a:pt x="11954" y="81688"/>
                </a:cubicBezTo>
                <a:cubicBezTo>
                  <a:pt x="8802" y="84298"/>
                  <a:pt x="5706" y="86980"/>
                  <a:pt x="2753" y="89819"/>
                </a:cubicBezTo>
                <a:cubicBezTo>
                  <a:pt x="2368" y="90190"/>
                  <a:pt x="542" y="92558"/>
                  <a:pt x="0" y="92558"/>
                </a:cubicBezTo>
                <a:lnTo>
                  <a:pt x="285308" y="92201"/>
                </a:lnTo>
                <a:lnTo>
                  <a:pt x="285664" y="546"/>
                </a:lnTo>
                <a:cubicBezTo>
                  <a:pt x="283027" y="176"/>
                  <a:pt x="280534" y="1"/>
                  <a:pt x="27816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9" name="Google Shape;359;p16"/>
          <p:cNvSpPr/>
          <p:nvPr/>
        </p:nvSpPr>
        <p:spPr>
          <a:xfrm>
            <a:off x="4569175" y="3792173"/>
            <a:ext cx="4620631" cy="1351347"/>
          </a:xfrm>
          <a:custGeom>
            <a:avLst/>
            <a:gdLst/>
            <a:ahLst/>
            <a:cxnLst/>
            <a:rect l="l" t="t" r="r" b="b"/>
            <a:pathLst>
              <a:path w="285665" h="92558" extrusionOk="0">
                <a:moveTo>
                  <a:pt x="278169" y="1"/>
                </a:moveTo>
                <a:cubicBezTo>
                  <a:pt x="245103" y="1"/>
                  <a:pt x="237289" y="34204"/>
                  <a:pt x="215521" y="46452"/>
                </a:cubicBezTo>
                <a:cubicBezTo>
                  <a:pt x="210824" y="49099"/>
                  <a:pt x="205743" y="50132"/>
                  <a:pt x="200501" y="50132"/>
                </a:cubicBezTo>
                <a:cubicBezTo>
                  <a:pt x="186898" y="50132"/>
                  <a:pt x="172212" y="43174"/>
                  <a:pt x="160329" y="39405"/>
                </a:cubicBezTo>
                <a:cubicBezTo>
                  <a:pt x="149756" y="36049"/>
                  <a:pt x="139429" y="34533"/>
                  <a:pt x="129067" y="34533"/>
                </a:cubicBezTo>
                <a:cubicBezTo>
                  <a:pt x="118680" y="34533"/>
                  <a:pt x="108258" y="36057"/>
                  <a:pt x="97518" y="38777"/>
                </a:cubicBezTo>
                <a:cubicBezTo>
                  <a:pt x="76534" y="44084"/>
                  <a:pt x="56263" y="52344"/>
                  <a:pt x="37689" y="63499"/>
                </a:cubicBezTo>
                <a:cubicBezTo>
                  <a:pt x="28673" y="68920"/>
                  <a:pt x="20071" y="74997"/>
                  <a:pt x="11954" y="81688"/>
                </a:cubicBezTo>
                <a:cubicBezTo>
                  <a:pt x="8802" y="84298"/>
                  <a:pt x="5706" y="86980"/>
                  <a:pt x="2753" y="89819"/>
                </a:cubicBezTo>
                <a:cubicBezTo>
                  <a:pt x="2368" y="90190"/>
                  <a:pt x="542" y="92558"/>
                  <a:pt x="0" y="92558"/>
                </a:cubicBezTo>
                <a:lnTo>
                  <a:pt x="285308" y="92201"/>
                </a:lnTo>
                <a:lnTo>
                  <a:pt x="285664" y="546"/>
                </a:lnTo>
                <a:cubicBezTo>
                  <a:pt x="283027" y="176"/>
                  <a:pt x="280534" y="1"/>
                  <a:pt x="27816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0" name="Google Shape;360;p16"/>
          <p:cNvSpPr txBox="1">
            <a:spLocks noGrp="1"/>
          </p:cNvSpPr>
          <p:nvPr>
            <p:ph type="title"/>
          </p:nvPr>
        </p:nvSpPr>
        <p:spPr>
          <a:xfrm>
            <a:off x="4572000" y="1638550"/>
            <a:ext cx="3852000" cy="115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16"/>
          <p:cNvSpPr txBox="1">
            <a:spLocks noGrp="1"/>
          </p:cNvSpPr>
          <p:nvPr>
            <p:ph type="subTitle" idx="1"/>
          </p:nvPr>
        </p:nvSpPr>
        <p:spPr>
          <a:xfrm>
            <a:off x="4572000" y="2675950"/>
            <a:ext cx="3852000" cy="98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62" name="Google Shape;362;p16"/>
          <p:cNvSpPr/>
          <p:nvPr/>
        </p:nvSpPr>
        <p:spPr>
          <a:xfrm rot="-554321">
            <a:off x="8411030" y="146168"/>
            <a:ext cx="265342" cy="252864"/>
          </a:xfrm>
          <a:prstGeom prst="pentagon">
            <a:avLst>
              <a:gd name="hf" fmla="val 105146"/>
              <a:gd name="vf" fmla="val 11055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3" name="Google Shape;363;p16"/>
          <p:cNvSpPr/>
          <p:nvPr/>
        </p:nvSpPr>
        <p:spPr>
          <a:xfrm rot="-8371639">
            <a:off x="8568445" y="399459"/>
            <a:ext cx="478365" cy="454775"/>
          </a:xfrm>
          <a:prstGeom prst="pentagon">
            <a:avLst>
              <a:gd name="hf" fmla="val 105146"/>
              <a:gd name="vf" fmla="val 110557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4" name="Google Shape;364;p16"/>
          <p:cNvSpPr/>
          <p:nvPr/>
        </p:nvSpPr>
        <p:spPr>
          <a:xfrm>
            <a:off x="4348636" y="159673"/>
            <a:ext cx="282000" cy="275400"/>
          </a:xfrm>
          <a:prstGeom prst="mathPlus">
            <a:avLst>
              <a:gd name="adj1" fmla="val 2352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5" name="Google Shape;365;p16"/>
          <p:cNvSpPr/>
          <p:nvPr/>
        </p:nvSpPr>
        <p:spPr>
          <a:xfrm rot="1771543">
            <a:off x="4047299" y="377712"/>
            <a:ext cx="496130" cy="484707"/>
          </a:xfrm>
          <a:prstGeom prst="mathPlus">
            <a:avLst>
              <a:gd name="adj1" fmla="val 2352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7"/>
          <p:cNvSpPr/>
          <p:nvPr/>
        </p:nvSpPr>
        <p:spPr>
          <a:xfrm rot="10800000">
            <a:off x="8123772" y="-23842"/>
            <a:ext cx="1074853" cy="5167342"/>
          </a:xfrm>
          <a:custGeom>
            <a:avLst/>
            <a:gdLst/>
            <a:ahLst/>
            <a:cxnLst/>
            <a:rect l="l" t="t" r="r" b="b"/>
            <a:pathLst>
              <a:path w="95734" h="209056" extrusionOk="0">
                <a:moveTo>
                  <a:pt x="0" y="0"/>
                </a:moveTo>
                <a:lnTo>
                  <a:pt x="0" y="14745"/>
                </a:lnTo>
                <a:cubicBezTo>
                  <a:pt x="31" y="14915"/>
                  <a:pt x="46" y="15069"/>
                  <a:pt x="62" y="15239"/>
                </a:cubicBezTo>
                <a:cubicBezTo>
                  <a:pt x="77" y="19026"/>
                  <a:pt x="93" y="22813"/>
                  <a:pt x="93" y="26599"/>
                </a:cubicBezTo>
                <a:cubicBezTo>
                  <a:pt x="108" y="28779"/>
                  <a:pt x="108" y="30958"/>
                  <a:pt x="124" y="33137"/>
                </a:cubicBezTo>
                <a:cubicBezTo>
                  <a:pt x="139" y="37079"/>
                  <a:pt x="155" y="41020"/>
                  <a:pt x="170" y="44961"/>
                </a:cubicBezTo>
                <a:cubicBezTo>
                  <a:pt x="170" y="51499"/>
                  <a:pt x="185" y="58037"/>
                  <a:pt x="201" y="64574"/>
                </a:cubicBezTo>
                <a:cubicBezTo>
                  <a:pt x="201" y="68701"/>
                  <a:pt x="216" y="72828"/>
                  <a:pt x="216" y="76955"/>
                </a:cubicBezTo>
                <a:cubicBezTo>
                  <a:pt x="216" y="79103"/>
                  <a:pt x="232" y="81251"/>
                  <a:pt x="232" y="83400"/>
                </a:cubicBezTo>
                <a:cubicBezTo>
                  <a:pt x="247" y="87557"/>
                  <a:pt x="247" y="91715"/>
                  <a:pt x="263" y="95872"/>
                </a:cubicBezTo>
                <a:cubicBezTo>
                  <a:pt x="263" y="102163"/>
                  <a:pt x="278" y="108469"/>
                  <a:pt x="294" y="114790"/>
                </a:cubicBezTo>
                <a:cubicBezTo>
                  <a:pt x="294" y="118933"/>
                  <a:pt x="294" y="123075"/>
                  <a:pt x="309" y="127217"/>
                </a:cubicBezTo>
                <a:cubicBezTo>
                  <a:pt x="294" y="129350"/>
                  <a:pt x="309" y="131483"/>
                  <a:pt x="325" y="133616"/>
                </a:cubicBezTo>
                <a:cubicBezTo>
                  <a:pt x="340" y="137789"/>
                  <a:pt x="340" y="141946"/>
                  <a:pt x="355" y="146135"/>
                </a:cubicBezTo>
                <a:cubicBezTo>
                  <a:pt x="371" y="152425"/>
                  <a:pt x="386" y="158700"/>
                  <a:pt x="386" y="164991"/>
                </a:cubicBezTo>
                <a:cubicBezTo>
                  <a:pt x="402" y="169148"/>
                  <a:pt x="402" y="173306"/>
                  <a:pt x="402" y="177464"/>
                </a:cubicBezTo>
                <a:cubicBezTo>
                  <a:pt x="417" y="179581"/>
                  <a:pt x="417" y="181699"/>
                  <a:pt x="417" y="183816"/>
                </a:cubicBezTo>
                <a:cubicBezTo>
                  <a:pt x="433" y="188005"/>
                  <a:pt x="448" y="192193"/>
                  <a:pt x="448" y="196382"/>
                </a:cubicBezTo>
                <a:cubicBezTo>
                  <a:pt x="464" y="200277"/>
                  <a:pt x="479" y="204171"/>
                  <a:pt x="479" y="208066"/>
                </a:cubicBezTo>
                <a:lnTo>
                  <a:pt x="479" y="208638"/>
                </a:lnTo>
                <a:cubicBezTo>
                  <a:pt x="850" y="208654"/>
                  <a:pt x="1190" y="208684"/>
                  <a:pt x="1530" y="208684"/>
                </a:cubicBezTo>
                <a:lnTo>
                  <a:pt x="15703" y="208746"/>
                </a:lnTo>
                <a:lnTo>
                  <a:pt x="32720" y="208839"/>
                </a:lnTo>
                <a:lnTo>
                  <a:pt x="49690" y="208932"/>
                </a:lnTo>
                <a:lnTo>
                  <a:pt x="66661" y="209025"/>
                </a:lnTo>
                <a:lnTo>
                  <a:pt x="70509" y="209055"/>
                </a:lnTo>
                <a:cubicBezTo>
                  <a:pt x="70664" y="209055"/>
                  <a:pt x="70803" y="209040"/>
                  <a:pt x="71066" y="209025"/>
                </a:cubicBezTo>
                <a:cubicBezTo>
                  <a:pt x="70911" y="208916"/>
                  <a:pt x="70849" y="208854"/>
                  <a:pt x="70788" y="208808"/>
                </a:cubicBezTo>
                <a:cubicBezTo>
                  <a:pt x="66924" y="206258"/>
                  <a:pt x="64265" y="202765"/>
                  <a:pt x="62534" y="198515"/>
                </a:cubicBezTo>
                <a:cubicBezTo>
                  <a:pt x="61576" y="196103"/>
                  <a:pt x="60927" y="193569"/>
                  <a:pt x="60633" y="190988"/>
                </a:cubicBezTo>
                <a:cubicBezTo>
                  <a:pt x="60324" y="188345"/>
                  <a:pt x="60309" y="185671"/>
                  <a:pt x="60587" y="183028"/>
                </a:cubicBezTo>
                <a:cubicBezTo>
                  <a:pt x="61035" y="178731"/>
                  <a:pt x="62287" y="174666"/>
                  <a:pt x="64126" y="170756"/>
                </a:cubicBezTo>
                <a:cubicBezTo>
                  <a:pt x="65935" y="166938"/>
                  <a:pt x="68176" y="163368"/>
                  <a:pt x="70633" y="159937"/>
                </a:cubicBezTo>
                <a:cubicBezTo>
                  <a:pt x="72967" y="156676"/>
                  <a:pt x="75471" y="153554"/>
                  <a:pt x="77975" y="150431"/>
                </a:cubicBezTo>
                <a:cubicBezTo>
                  <a:pt x="80664" y="147078"/>
                  <a:pt x="83353" y="143739"/>
                  <a:pt x="85826" y="140215"/>
                </a:cubicBezTo>
                <a:cubicBezTo>
                  <a:pt x="88191" y="136846"/>
                  <a:pt x="90339" y="133353"/>
                  <a:pt x="92039" y="129597"/>
                </a:cubicBezTo>
                <a:cubicBezTo>
                  <a:pt x="93585" y="126181"/>
                  <a:pt x="94682" y="122596"/>
                  <a:pt x="95301" y="118902"/>
                </a:cubicBezTo>
                <a:cubicBezTo>
                  <a:pt x="95671" y="116645"/>
                  <a:pt x="95733" y="114389"/>
                  <a:pt x="95718" y="112117"/>
                </a:cubicBezTo>
                <a:cubicBezTo>
                  <a:pt x="95702" y="107943"/>
                  <a:pt x="94961" y="103879"/>
                  <a:pt x="93894" y="99860"/>
                </a:cubicBezTo>
                <a:cubicBezTo>
                  <a:pt x="92580" y="94976"/>
                  <a:pt x="90679" y="90324"/>
                  <a:pt x="88531" y="85764"/>
                </a:cubicBezTo>
                <a:cubicBezTo>
                  <a:pt x="86429" y="81329"/>
                  <a:pt x="84111" y="77047"/>
                  <a:pt x="81746" y="72735"/>
                </a:cubicBezTo>
                <a:cubicBezTo>
                  <a:pt x="79366" y="68423"/>
                  <a:pt x="76970" y="64111"/>
                  <a:pt x="74791" y="59690"/>
                </a:cubicBezTo>
                <a:cubicBezTo>
                  <a:pt x="73245" y="56568"/>
                  <a:pt x="71761" y="53400"/>
                  <a:pt x="70633" y="50092"/>
                </a:cubicBezTo>
                <a:cubicBezTo>
                  <a:pt x="69845" y="47867"/>
                  <a:pt x="69304" y="45579"/>
                  <a:pt x="69010" y="43245"/>
                </a:cubicBezTo>
                <a:cubicBezTo>
                  <a:pt x="68639" y="40324"/>
                  <a:pt x="68871" y="37357"/>
                  <a:pt x="69690" y="34528"/>
                </a:cubicBezTo>
                <a:cubicBezTo>
                  <a:pt x="70355" y="32349"/>
                  <a:pt x="71097" y="30185"/>
                  <a:pt x="71823" y="28021"/>
                </a:cubicBezTo>
                <a:cubicBezTo>
                  <a:pt x="72457" y="26213"/>
                  <a:pt x="72967" y="24358"/>
                  <a:pt x="73369" y="22488"/>
                </a:cubicBezTo>
                <a:cubicBezTo>
                  <a:pt x="73972" y="19459"/>
                  <a:pt x="73740" y="16321"/>
                  <a:pt x="72720" y="13416"/>
                </a:cubicBezTo>
                <a:cubicBezTo>
                  <a:pt x="71545" y="9954"/>
                  <a:pt x="69752" y="6862"/>
                  <a:pt x="67140" y="4281"/>
                </a:cubicBezTo>
                <a:cubicBezTo>
                  <a:pt x="65517" y="2689"/>
                  <a:pt x="63678" y="1453"/>
                  <a:pt x="61468" y="804"/>
                </a:cubicBezTo>
                <a:cubicBezTo>
                  <a:pt x="60463" y="525"/>
                  <a:pt x="59428" y="402"/>
                  <a:pt x="58392" y="402"/>
                </a:cubicBezTo>
                <a:lnTo>
                  <a:pt x="52550" y="402"/>
                </a:lnTo>
                <a:lnTo>
                  <a:pt x="30943" y="386"/>
                </a:lnTo>
                <a:cubicBezTo>
                  <a:pt x="28006" y="371"/>
                  <a:pt x="25069" y="371"/>
                  <a:pt x="22133" y="355"/>
                </a:cubicBezTo>
                <a:cubicBezTo>
                  <a:pt x="17759" y="325"/>
                  <a:pt x="13369" y="309"/>
                  <a:pt x="8980" y="247"/>
                </a:cubicBezTo>
                <a:cubicBezTo>
                  <a:pt x="6306" y="232"/>
                  <a:pt x="3632" y="155"/>
                  <a:pt x="958" y="93"/>
                </a:cubicBezTo>
                <a:cubicBezTo>
                  <a:pt x="726" y="77"/>
                  <a:pt x="495" y="46"/>
                  <a:pt x="278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8" name="Google Shape;368;p17"/>
          <p:cNvSpPr txBox="1">
            <a:spLocks noGrp="1"/>
          </p:cNvSpPr>
          <p:nvPr>
            <p:ph type="title"/>
          </p:nvPr>
        </p:nvSpPr>
        <p:spPr>
          <a:xfrm>
            <a:off x="720000" y="1263725"/>
            <a:ext cx="6119700" cy="170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69" name="Google Shape;369;p17"/>
          <p:cNvSpPr txBox="1">
            <a:spLocks noGrp="1"/>
          </p:cNvSpPr>
          <p:nvPr>
            <p:ph type="subTitle" idx="1"/>
          </p:nvPr>
        </p:nvSpPr>
        <p:spPr>
          <a:xfrm>
            <a:off x="720000" y="3034175"/>
            <a:ext cx="2932200" cy="4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70" name="Google Shape;370;p17"/>
          <p:cNvSpPr/>
          <p:nvPr/>
        </p:nvSpPr>
        <p:spPr>
          <a:xfrm rot="7829134">
            <a:off x="6550445" y="202906"/>
            <a:ext cx="708811" cy="674191"/>
          </a:xfrm>
          <a:prstGeom prst="pentagon">
            <a:avLst>
              <a:gd name="hf" fmla="val 105146"/>
              <a:gd name="vf" fmla="val 11055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71" name="Google Shape;371;p17"/>
          <p:cNvGrpSpPr/>
          <p:nvPr/>
        </p:nvGrpSpPr>
        <p:grpSpPr>
          <a:xfrm rot="-662">
            <a:off x="8107730" y="-23807"/>
            <a:ext cx="561935" cy="497323"/>
            <a:chOff x="2047425" y="139025"/>
            <a:chExt cx="1082100" cy="301975"/>
          </a:xfrm>
        </p:grpSpPr>
        <p:cxnSp>
          <p:nvCxnSpPr>
            <p:cNvPr id="372" name="Google Shape;372;p17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3" name="Google Shape;373;p17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4" name="Google Shape;374;p17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5" name="Google Shape;375;p17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6" name="Google Shape;376;p17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7" name="Google Shape;377;p17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8" name="Google Shape;378;p17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9" name="Google Shape;379;p17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80" name="Google Shape;380;p17"/>
          <p:cNvSpPr/>
          <p:nvPr/>
        </p:nvSpPr>
        <p:spPr>
          <a:xfrm flipH="1">
            <a:off x="-68837" y="3792150"/>
            <a:ext cx="5412638" cy="1351347"/>
          </a:xfrm>
          <a:custGeom>
            <a:avLst/>
            <a:gdLst/>
            <a:ahLst/>
            <a:cxnLst/>
            <a:rect l="l" t="t" r="r" b="b"/>
            <a:pathLst>
              <a:path w="285665" h="92558" extrusionOk="0">
                <a:moveTo>
                  <a:pt x="278169" y="1"/>
                </a:moveTo>
                <a:cubicBezTo>
                  <a:pt x="245103" y="1"/>
                  <a:pt x="237289" y="34204"/>
                  <a:pt x="215521" y="46452"/>
                </a:cubicBezTo>
                <a:cubicBezTo>
                  <a:pt x="210824" y="49099"/>
                  <a:pt x="205743" y="50132"/>
                  <a:pt x="200501" y="50132"/>
                </a:cubicBezTo>
                <a:cubicBezTo>
                  <a:pt x="186898" y="50132"/>
                  <a:pt x="172212" y="43174"/>
                  <a:pt x="160329" y="39405"/>
                </a:cubicBezTo>
                <a:cubicBezTo>
                  <a:pt x="149756" y="36049"/>
                  <a:pt x="139429" y="34533"/>
                  <a:pt x="129067" y="34533"/>
                </a:cubicBezTo>
                <a:cubicBezTo>
                  <a:pt x="118680" y="34533"/>
                  <a:pt x="108258" y="36057"/>
                  <a:pt x="97518" y="38777"/>
                </a:cubicBezTo>
                <a:cubicBezTo>
                  <a:pt x="76534" y="44084"/>
                  <a:pt x="56263" y="52344"/>
                  <a:pt x="37689" y="63499"/>
                </a:cubicBezTo>
                <a:cubicBezTo>
                  <a:pt x="28673" y="68920"/>
                  <a:pt x="20071" y="74997"/>
                  <a:pt x="11954" y="81688"/>
                </a:cubicBezTo>
                <a:cubicBezTo>
                  <a:pt x="8802" y="84298"/>
                  <a:pt x="5706" y="86980"/>
                  <a:pt x="2753" y="89819"/>
                </a:cubicBezTo>
                <a:cubicBezTo>
                  <a:pt x="2368" y="90190"/>
                  <a:pt x="542" y="92558"/>
                  <a:pt x="0" y="92558"/>
                </a:cubicBezTo>
                <a:lnTo>
                  <a:pt x="285308" y="92201"/>
                </a:lnTo>
                <a:lnTo>
                  <a:pt x="285664" y="546"/>
                </a:lnTo>
                <a:cubicBezTo>
                  <a:pt x="283027" y="176"/>
                  <a:pt x="280534" y="1"/>
                  <a:pt x="27816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1" name="Google Shape;381;p17"/>
          <p:cNvSpPr/>
          <p:nvPr/>
        </p:nvSpPr>
        <p:spPr>
          <a:xfrm rot="-8451524">
            <a:off x="537407" y="378055"/>
            <a:ext cx="228600" cy="2286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17"/>
          <p:cNvSpPr/>
          <p:nvPr/>
        </p:nvSpPr>
        <p:spPr>
          <a:xfrm rot="-8453438">
            <a:off x="364939" y="395843"/>
            <a:ext cx="107482" cy="107482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83" name="Google Shape;383;p17"/>
          <p:cNvGrpSpPr/>
          <p:nvPr/>
        </p:nvGrpSpPr>
        <p:grpSpPr>
          <a:xfrm rot="1807680">
            <a:off x="4959494" y="4550064"/>
            <a:ext cx="222113" cy="222113"/>
            <a:chOff x="5207300" y="720450"/>
            <a:chExt cx="310200" cy="310200"/>
          </a:xfrm>
        </p:grpSpPr>
        <p:sp>
          <p:nvSpPr>
            <p:cNvPr id="384" name="Google Shape;384;p17"/>
            <p:cNvSpPr/>
            <p:nvPr/>
          </p:nvSpPr>
          <p:spPr>
            <a:xfrm>
              <a:off x="5307650" y="720450"/>
              <a:ext cx="109500" cy="310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5" name="Google Shape;385;p17"/>
            <p:cNvSpPr/>
            <p:nvPr/>
          </p:nvSpPr>
          <p:spPr>
            <a:xfrm rot="5400000">
              <a:off x="5314550" y="720450"/>
              <a:ext cx="95700" cy="310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9"/>
          <p:cNvSpPr/>
          <p:nvPr/>
        </p:nvSpPr>
        <p:spPr>
          <a:xfrm>
            <a:off x="-52479" y="-25340"/>
            <a:ext cx="9407104" cy="2482853"/>
          </a:xfrm>
          <a:custGeom>
            <a:avLst/>
            <a:gdLst/>
            <a:ahLst/>
            <a:cxnLst/>
            <a:rect l="l" t="t" r="r" b="b"/>
            <a:pathLst>
              <a:path w="285583" h="75375" extrusionOk="0">
                <a:moveTo>
                  <a:pt x="0" y="0"/>
                </a:moveTo>
                <a:lnTo>
                  <a:pt x="0" y="29372"/>
                </a:lnTo>
                <a:cubicBezTo>
                  <a:pt x="0" y="29372"/>
                  <a:pt x="7588" y="52993"/>
                  <a:pt x="43879" y="59101"/>
                </a:cubicBezTo>
                <a:cubicBezTo>
                  <a:pt x="48584" y="59892"/>
                  <a:pt x="52854" y="60227"/>
                  <a:pt x="56786" y="60227"/>
                </a:cubicBezTo>
                <a:cubicBezTo>
                  <a:pt x="77583" y="60227"/>
                  <a:pt x="88943" y="50875"/>
                  <a:pt x="105307" y="50273"/>
                </a:cubicBezTo>
                <a:cubicBezTo>
                  <a:pt x="106108" y="50244"/>
                  <a:pt x="106887" y="50230"/>
                  <a:pt x="107645" y="50230"/>
                </a:cubicBezTo>
                <a:cubicBezTo>
                  <a:pt x="125304" y="50230"/>
                  <a:pt x="131596" y="57960"/>
                  <a:pt x="145094" y="67238"/>
                </a:cubicBezTo>
                <a:cubicBezTo>
                  <a:pt x="152205" y="72130"/>
                  <a:pt x="159381" y="75375"/>
                  <a:pt x="166308" y="75375"/>
                </a:cubicBezTo>
                <a:cubicBezTo>
                  <a:pt x="175918" y="75375"/>
                  <a:pt x="185049" y="69129"/>
                  <a:pt x="192862" y="52373"/>
                </a:cubicBezTo>
                <a:cubicBezTo>
                  <a:pt x="199548" y="38035"/>
                  <a:pt x="208024" y="33750"/>
                  <a:pt x="216244" y="33750"/>
                </a:cubicBezTo>
                <a:cubicBezTo>
                  <a:pt x="224556" y="33750"/>
                  <a:pt x="232606" y="38131"/>
                  <a:pt x="238280" y="40932"/>
                </a:cubicBezTo>
                <a:cubicBezTo>
                  <a:pt x="242446" y="42987"/>
                  <a:pt x="250853" y="47096"/>
                  <a:pt x="260105" y="47096"/>
                </a:cubicBezTo>
                <a:cubicBezTo>
                  <a:pt x="268789" y="47096"/>
                  <a:pt x="278218" y="43476"/>
                  <a:pt x="285583" y="31137"/>
                </a:cubicBezTo>
                <a:lnTo>
                  <a:pt x="28558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0" name="Google Shape;390;p19"/>
          <p:cNvSpPr txBox="1">
            <a:spLocks noGrp="1"/>
          </p:cNvSpPr>
          <p:nvPr>
            <p:ph type="title" hasCustomPrompt="1"/>
          </p:nvPr>
        </p:nvSpPr>
        <p:spPr>
          <a:xfrm>
            <a:off x="2843100" y="1137825"/>
            <a:ext cx="3457800" cy="20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400"/>
              <a:buNone/>
              <a:defRPr sz="12400" b="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91" name="Google Shape;391;p19"/>
          <p:cNvSpPr txBox="1">
            <a:spLocks noGrp="1"/>
          </p:cNvSpPr>
          <p:nvPr>
            <p:ph type="subTitle" idx="1"/>
          </p:nvPr>
        </p:nvSpPr>
        <p:spPr>
          <a:xfrm>
            <a:off x="2060100" y="4072575"/>
            <a:ext cx="5023800" cy="9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92" name="Google Shape;392;p19"/>
          <p:cNvSpPr txBox="1">
            <a:spLocks noGrp="1"/>
          </p:cNvSpPr>
          <p:nvPr>
            <p:ph type="title" idx="2"/>
          </p:nvPr>
        </p:nvSpPr>
        <p:spPr>
          <a:xfrm>
            <a:off x="2060100" y="3401425"/>
            <a:ext cx="5023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">
    <p:bg>
      <p:bgPr>
        <a:solidFill>
          <a:schemeClr val="dk2"/>
        </a:solidFill>
        <a:effectLst/>
      </p:bgPr>
    </p:bg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31"/>
          <p:cNvSpPr/>
          <p:nvPr/>
        </p:nvSpPr>
        <p:spPr>
          <a:xfrm rot="-5400000">
            <a:off x="958991" y="1479790"/>
            <a:ext cx="2704718" cy="4622701"/>
          </a:xfrm>
          <a:custGeom>
            <a:avLst/>
            <a:gdLst/>
            <a:ahLst/>
            <a:cxnLst/>
            <a:rect l="l" t="t" r="r" b="b"/>
            <a:pathLst>
              <a:path w="155914" h="209172" extrusionOk="0">
                <a:moveTo>
                  <a:pt x="141419" y="0"/>
                </a:moveTo>
                <a:cubicBezTo>
                  <a:pt x="136342" y="0"/>
                  <a:pt x="120848" y="390"/>
                  <a:pt x="114944" y="390"/>
                </a:cubicBezTo>
                <a:lnTo>
                  <a:pt x="454" y="390"/>
                </a:lnTo>
                <a:lnTo>
                  <a:pt x="454" y="53621"/>
                </a:lnTo>
                <a:lnTo>
                  <a:pt x="454" y="153383"/>
                </a:lnTo>
                <a:lnTo>
                  <a:pt x="454" y="192681"/>
                </a:lnTo>
                <a:cubicBezTo>
                  <a:pt x="454" y="196695"/>
                  <a:pt x="235" y="200772"/>
                  <a:pt x="454" y="204786"/>
                </a:cubicBezTo>
                <a:cubicBezTo>
                  <a:pt x="516" y="205864"/>
                  <a:pt x="1" y="208207"/>
                  <a:pt x="954" y="208925"/>
                </a:cubicBezTo>
                <a:cubicBezTo>
                  <a:pt x="1184" y="209095"/>
                  <a:pt x="1543" y="209172"/>
                  <a:pt x="2004" y="209172"/>
                </a:cubicBezTo>
                <a:cubicBezTo>
                  <a:pt x="6129" y="209172"/>
                  <a:pt x="18457" y="203016"/>
                  <a:pt x="20915" y="201990"/>
                </a:cubicBezTo>
                <a:cubicBezTo>
                  <a:pt x="27850" y="199116"/>
                  <a:pt x="34598" y="195742"/>
                  <a:pt x="40783" y="191463"/>
                </a:cubicBezTo>
                <a:cubicBezTo>
                  <a:pt x="52966" y="182997"/>
                  <a:pt x="62978" y="170220"/>
                  <a:pt x="64618" y="155476"/>
                </a:cubicBezTo>
                <a:cubicBezTo>
                  <a:pt x="65852" y="144511"/>
                  <a:pt x="62400" y="133546"/>
                  <a:pt x="58011" y="123425"/>
                </a:cubicBezTo>
                <a:cubicBezTo>
                  <a:pt x="54434" y="115193"/>
                  <a:pt x="50108" y="106868"/>
                  <a:pt x="50217" y="97902"/>
                </a:cubicBezTo>
                <a:cubicBezTo>
                  <a:pt x="50389" y="84376"/>
                  <a:pt x="60588" y="73021"/>
                  <a:pt x="71741" y="65367"/>
                </a:cubicBezTo>
                <a:cubicBezTo>
                  <a:pt x="84986" y="56245"/>
                  <a:pt x="100293" y="50404"/>
                  <a:pt x="115990" y="46936"/>
                </a:cubicBezTo>
                <a:cubicBezTo>
                  <a:pt x="127314" y="44422"/>
                  <a:pt x="140247" y="42282"/>
                  <a:pt x="146651" y="32613"/>
                </a:cubicBezTo>
                <a:cubicBezTo>
                  <a:pt x="151462" y="25350"/>
                  <a:pt x="155913" y="0"/>
                  <a:pt x="14141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1" name="Google Shape;601;p31"/>
          <p:cNvSpPr/>
          <p:nvPr/>
        </p:nvSpPr>
        <p:spPr>
          <a:xfrm rot="5400000">
            <a:off x="6207736" y="-808427"/>
            <a:ext cx="2203065" cy="3765619"/>
          </a:xfrm>
          <a:custGeom>
            <a:avLst/>
            <a:gdLst/>
            <a:ahLst/>
            <a:cxnLst/>
            <a:rect l="l" t="t" r="r" b="b"/>
            <a:pathLst>
              <a:path w="155914" h="209172" extrusionOk="0">
                <a:moveTo>
                  <a:pt x="141419" y="0"/>
                </a:moveTo>
                <a:cubicBezTo>
                  <a:pt x="136342" y="0"/>
                  <a:pt x="120848" y="390"/>
                  <a:pt x="114944" y="390"/>
                </a:cubicBezTo>
                <a:lnTo>
                  <a:pt x="454" y="390"/>
                </a:lnTo>
                <a:lnTo>
                  <a:pt x="454" y="53621"/>
                </a:lnTo>
                <a:lnTo>
                  <a:pt x="454" y="153383"/>
                </a:lnTo>
                <a:lnTo>
                  <a:pt x="454" y="192681"/>
                </a:lnTo>
                <a:cubicBezTo>
                  <a:pt x="454" y="196695"/>
                  <a:pt x="235" y="200772"/>
                  <a:pt x="454" y="204786"/>
                </a:cubicBezTo>
                <a:cubicBezTo>
                  <a:pt x="516" y="205864"/>
                  <a:pt x="1" y="208207"/>
                  <a:pt x="954" y="208925"/>
                </a:cubicBezTo>
                <a:cubicBezTo>
                  <a:pt x="1184" y="209095"/>
                  <a:pt x="1543" y="209172"/>
                  <a:pt x="2004" y="209172"/>
                </a:cubicBezTo>
                <a:cubicBezTo>
                  <a:pt x="6129" y="209172"/>
                  <a:pt x="18457" y="203016"/>
                  <a:pt x="20915" y="201990"/>
                </a:cubicBezTo>
                <a:cubicBezTo>
                  <a:pt x="27850" y="199116"/>
                  <a:pt x="34598" y="195742"/>
                  <a:pt x="40783" y="191463"/>
                </a:cubicBezTo>
                <a:cubicBezTo>
                  <a:pt x="52966" y="182997"/>
                  <a:pt x="62978" y="170220"/>
                  <a:pt x="64618" y="155476"/>
                </a:cubicBezTo>
                <a:cubicBezTo>
                  <a:pt x="65852" y="144511"/>
                  <a:pt x="62400" y="133546"/>
                  <a:pt x="58011" y="123425"/>
                </a:cubicBezTo>
                <a:cubicBezTo>
                  <a:pt x="54434" y="115193"/>
                  <a:pt x="50108" y="106868"/>
                  <a:pt x="50217" y="97902"/>
                </a:cubicBezTo>
                <a:cubicBezTo>
                  <a:pt x="50389" y="84376"/>
                  <a:pt x="60588" y="73021"/>
                  <a:pt x="71741" y="65367"/>
                </a:cubicBezTo>
                <a:cubicBezTo>
                  <a:pt x="84986" y="56245"/>
                  <a:pt x="100293" y="50404"/>
                  <a:pt x="115990" y="46936"/>
                </a:cubicBezTo>
                <a:cubicBezTo>
                  <a:pt x="127314" y="44422"/>
                  <a:pt x="140247" y="42282"/>
                  <a:pt x="146651" y="32613"/>
                </a:cubicBezTo>
                <a:cubicBezTo>
                  <a:pt x="151462" y="25350"/>
                  <a:pt x="155913" y="0"/>
                  <a:pt x="14141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02" name="Google Shape;602;p31"/>
          <p:cNvGrpSpPr/>
          <p:nvPr/>
        </p:nvGrpSpPr>
        <p:grpSpPr>
          <a:xfrm rot="-431">
            <a:off x="8382464" y="160676"/>
            <a:ext cx="862217" cy="497323"/>
            <a:chOff x="2047425" y="139025"/>
            <a:chExt cx="1082100" cy="301975"/>
          </a:xfrm>
        </p:grpSpPr>
        <p:cxnSp>
          <p:nvCxnSpPr>
            <p:cNvPr id="603" name="Google Shape;603;p31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4" name="Google Shape;604;p31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5" name="Google Shape;605;p31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6" name="Google Shape;606;p31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7" name="Google Shape;607;p31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8" name="Google Shape;608;p31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9" name="Google Shape;609;p31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0" name="Google Shape;610;p31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11" name="Google Shape;611;p31"/>
          <p:cNvSpPr/>
          <p:nvPr/>
        </p:nvSpPr>
        <p:spPr>
          <a:xfrm rot="-8504032">
            <a:off x="3267858" y="3638107"/>
            <a:ext cx="265939" cy="276857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2" name="Google Shape;612;p31"/>
          <p:cNvSpPr/>
          <p:nvPr/>
        </p:nvSpPr>
        <p:spPr>
          <a:xfrm rot="-8497673">
            <a:off x="3019570" y="3807366"/>
            <a:ext cx="121302" cy="12645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3" name="Google Shape;613;p31"/>
          <p:cNvSpPr/>
          <p:nvPr/>
        </p:nvSpPr>
        <p:spPr>
          <a:xfrm rot="6194169">
            <a:off x="-321010" y="914517"/>
            <a:ext cx="1125499" cy="1101485"/>
          </a:xfrm>
          <a:prstGeom prst="mathPlus">
            <a:avLst>
              <a:gd name="adj1" fmla="val 2352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14" name="Google Shape;614;p31"/>
          <p:cNvSpPr/>
          <p:nvPr/>
        </p:nvSpPr>
        <p:spPr>
          <a:xfrm rot="796517">
            <a:off x="427214" y="1842640"/>
            <a:ext cx="509515" cy="497370"/>
          </a:xfrm>
          <a:prstGeom prst="mathPlus">
            <a:avLst>
              <a:gd name="adj1" fmla="val 2352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Fjalla One"/>
              <a:buNone/>
              <a:defRPr sz="3300" b="1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○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■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○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■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  <a:defRPr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 Light"/>
              <a:buChar char="○"/>
              <a:defRPr>
                <a:solidFill>
                  <a:schemeClr val="accent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8" r:id="rId4"/>
    <p:sldLayoutId id="2147483662" r:id="rId5"/>
    <p:sldLayoutId id="2147483663" r:id="rId6"/>
    <p:sldLayoutId id="2147483665" r:id="rId7"/>
    <p:sldLayoutId id="2147483676" r:id="rId8"/>
    <p:sldLayoutId id="2147483677" r:id="rId9"/>
    <p:sldLayoutId id="2147483678" r:id="rId10"/>
    <p:sldLayoutId id="214748367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cancer.org/treatment/survivorship-during-and-after-treatment/long-term-health-concerns/keeping-copies-of-important-medical-records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scopubs.org/doi/pdfdirect/10.1200/JCO.2010.33.1280" TargetMode="External"/><Relationship Id="rId2" Type="http://schemas.openxmlformats.org/officeDocument/2006/relationships/hyperlink" Target="https://ascopub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urekaselect.com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5175" y="0"/>
            <a:ext cx="1988825" cy="1458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506894" cy="14589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677" y="2537717"/>
            <a:ext cx="758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Periodic cheek up in lung cancer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6175" y="3585681"/>
            <a:ext cx="4325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Presented by: Marwa Salem Boanaz</a:t>
            </a:r>
          </a:p>
          <a:p>
            <a:r>
              <a:rPr lang="en-US" sz="1800" dirty="0" smtClean="0"/>
              <a:t>Student ID: 2861</a:t>
            </a:r>
          </a:p>
          <a:p>
            <a:r>
              <a:rPr lang="en-US" sz="1800" dirty="0" smtClean="0"/>
              <a:t>Block: PTC</a:t>
            </a:r>
          </a:p>
          <a:p>
            <a:r>
              <a:rPr lang="en-US" sz="1800" dirty="0" smtClean="0"/>
              <a:t>Date</a:t>
            </a:r>
            <a:r>
              <a:rPr lang="en-US" sz="1800" dirty="0" smtClean="0"/>
              <a:t>: 2022/4/2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8671389" y="4710820"/>
            <a:ext cx="390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34" y="1179089"/>
            <a:ext cx="4214866" cy="376435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945156"/>
              </p:ext>
            </p:extLst>
          </p:nvPr>
        </p:nvGraphicFramePr>
        <p:xfrm>
          <a:off x="0" y="1356588"/>
          <a:ext cx="4476608" cy="3764354"/>
        </p:xfrm>
        <a:graphic>
          <a:graphicData uri="http://schemas.openxmlformats.org/drawingml/2006/table">
            <a:tbl>
              <a:tblPr/>
              <a:tblGrid>
                <a:gridCol w="2208944"/>
                <a:gridCol w="2267664"/>
              </a:tblGrid>
              <a:tr h="677322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Age</a:t>
                      </a:r>
                    </a:p>
                  </a:txBody>
                  <a:tcPr anchor="b"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Percentage</a:t>
                      </a:r>
                    </a:p>
                  </a:txBody>
                  <a:tcPr anchor="b"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758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Less than 60 years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22.6%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771758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60 to 69 years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33.3%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1758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70 to 79 years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30.8%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771758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80 years and over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13.3%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741" y="287677"/>
            <a:ext cx="5907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American Cancer society: 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517276" y="4743390"/>
            <a:ext cx="626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4387"/>
            <a:ext cx="7880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Treatment of lung cancer according to type and stage :</a:t>
            </a:r>
            <a:endParaRPr lang="en-US" sz="2800" dirty="0"/>
          </a:p>
        </p:txBody>
      </p:sp>
      <p:sp>
        <p:nvSpPr>
          <p:cNvPr id="5" name="5-Point Star 4"/>
          <p:cNvSpPr/>
          <p:nvPr/>
        </p:nvSpPr>
        <p:spPr>
          <a:xfrm>
            <a:off x="71918" y="1196222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1759" y="1118494"/>
            <a:ext cx="2938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Surgery: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00346" y="1719442"/>
            <a:ext cx="66319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Surgery is part of the treatment for early-stage lung </a:t>
            </a:r>
            <a:r>
              <a:rPr lang="en-US" sz="1600" dirty="0" smtClean="0"/>
              <a:t>cancers,</a:t>
            </a:r>
            <a:r>
              <a:rPr lang="en-US" sz="1600" dirty="0"/>
              <a:t> Some early stage tumors may be treated with video-assisted thoracic surgery (VATS)</a:t>
            </a:r>
          </a:p>
          <a:p>
            <a:endParaRPr lang="en-US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50" y="2360792"/>
            <a:ext cx="2724150" cy="1676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3706" y="2949498"/>
            <a:ext cx="3126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800" dirty="0">
                <a:solidFill>
                  <a:srgbClr val="333333"/>
                </a:solidFill>
                <a:latin typeface="noto_serifregular"/>
              </a:rPr>
              <a:t>Radiation Therapy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15409" y="2998645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3714026"/>
            <a:ext cx="6332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noto_sansregular"/>
              </a:rPr>
              <a:t>Radiation therapy is the use of high-energy radiation to kill cancer cells and to shrink tumors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8645703" y="4743390"/>
            <a:ext cx="996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5343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238" y="2029251"/>
            <a:ext cx="3513762" cy="3114249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102740" y="518128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1077" y="518128"/>
            <a:ext cx="841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External beam radiation therapy (EBRT</a:t>
            </a:r>
            <a:r>
              <a:rPr lang="en-US" sz="2800" dirty="0" smtClean="0"/>
              <a:t>):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7299"/>
            <a:ext cx="3863083" cy="29962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78922" y="4743390"/>
            <a:ext cx="7227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1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6334" y="399371"/>
            <a:ext cx="2645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800" dirty="0" smtClean="0">
                <a:solidFill>
                  <a:srgbClr val="333333"/>
                </a:solidFill>
                <a:latin typeface="noto_serifregular"/>
              </a:rPr>
              <a:t>Chemotherapy:</a:t>
            </a:r>
            <a:endParaRPr lang="en-US" sz="2800" dirty="0">
              <a:solidFill>
                <a:srgbClr val="333333"/>
              </a:solidFill>
              <a:latin typeface="noto_serifregular"/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148038" y="460634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63371" y="1066967"/>
            <a:ext cx="67099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noto_sansregular"/>
              </a:rPr>
              <a:t> chemotherapy works by interfering with the cancer </a:t>
            </a:r>
            <a:r>
              <a:rPr lang="en-US" sz="2000" dirty="0" smtClean="0">
                <a:latin typeface="noto_sansregular"/>
              </a:rPr>
              <a:t>cells </a:t>
            </a:r>
            <a:r>
              <a:rPr lang="en-US" sz="2000" dirty="0">
                <a:latin typeface="noto_sansregular"/>
              </a:rPr>
              <a:t>ability to grow or reproduce.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656" y="1420910"/>
            <a:ext cx="2758344" cy="18154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9432" y="3236360"/>
            <a:ext cx="6602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noto_sansregular"/>
              </a:rPr>
              <a:t>These are drugs that target specific parts of cancer cells or nearby cells that help them grow.</a:t>
            </a:r>
            <a:endParaRPr lang="en-US" sz="2000" dirty="0"/>
          </a:p>
        </p:txBody>
      </p:sp>
      <p:sp>
        <p:nvSpPr>
          <p:cNvPr id="9" name="5-Point Star 8"/>
          <p:cNvSpPr/>
          <p:nvPr/>
        </p:nvSpPr>
        <p:spPr>
          <a:xfrm>
            <a:off x="136826" y="2555245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9826" y="2467718"/>
            <a:ext cx="3046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800" dirty="0">
                <a:solidFill>
                  <a:srgbClr val="333333"/>
                </a:solidFill>
                <a:latin typeface="noto_serifregular"/>
              </a:rPr>
              <a:t>Targeted Therapy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20019" y="4743390"/>
            <a:ext cx="791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721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194" y="339047"/>
            <a:ext cx="6482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Follow-up care after Treatment: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87675" y="1061311"/>
            <a:ext cx="5891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1E1E23"/>
                </a:solidFill>
                <a:latin typeface="Source Sans Pro"/>
              </a:rPr>
              <a:t> </a:t>
            </a:r>
            <a:r>
              <a:rPr lang="en-US" sz="2400" dirty="0">
                <a:solidFill>
                  <a:srgbClr val="1E1E23"/>
                </a:solidFill>
                <a:latin typeface="Source Sans Pro"/>
              </a:rPr>
              <a:t>many doctors recommend follow-up visits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82192" y="1152001"/>
            <a:ext cx="205483" cy="202339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7675" y="1644074"/>
            <a:ext cx="9257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1E1E23"/>
                </a:solidFill>
                <a:latin typeface="Source Sans Pro"/>
              </a:rPr>
              <a:t>At some point after your cancer treatment, you might find yourself seeing a new doctor who doesn’t know about your medical history. It’s important to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Source Sans Pro"/>
              </a:rPr>
              <a:t> </a:t>
            </a:r>
            <a:r>
              <a:rPr lang="en-US" sz="1800" u="sng" dirty="0">
                <a:solidFill>
                  <a:schemeClr val="tx1">
                    <a:lumMod val="50000"/>
                  </a:schemeClr>
                </a:solidFill>
                <a:latin typeface="Source Sans Pro"/>
                <a:hlinkClick r:id="rId2"/>
              </a:rPr>
              <a:t>keep copies of your medical records</a:t>
            </a:r>
            <a:r>
              <a:rPr lang="en-US" sz="1800" dirty="0">
                <a:solidFill>
                  <a:srgbClr val="1E1E23"/>
                </a:solidFill>
                <a:latin typeface="Source Sans Pro"/>
              </a:rPr>
              <a:t> to give your new doctor the details of your diagnosis and treatment</a:t>
            </a:r>
            <a:r>
              <a:rPr lang="en-US" dirty="0">
                <a:solidFill>
                  <a:srgbClr val="1E1E23"/>
                </a:solidFill>
                <a:latin typeface="Source Sans Pro"/>
              </a:rPr>
              <a:t>.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82192" y="1719646"/>
            <a:ext cx="205483" cy="202339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4492" y="3105276"/>
            <a:ext cx="2478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E1E23"/>
                </a:solidFill>
                <a:latin typeface="Source Sans Pro"/>
              </a:rPr>
              <a:t>Quitting smoking</a:t>
            </a:r>
          </a:p>
        </p:txBody>
      </p:sp>
      <p:sp>
        <p:nvSpPr>
          <p:cNvPr id="10" name="Oval 9"/>
          <p:cNvSpPr/>
          <p:nvPr/>
        </p:nvSpPr>
        <p:spPr>
          <a:xfrm>
            <a:off x="82192" y="3234940"/>
            <a:ext cx="205483" cy="202339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015" y="2699353"/>
            <a:ext cx="3390472" cy="24441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30292" y="4743390"/>
            <a:ext cx="770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3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9543" y="1463089"/>
            <a:ext cx="3557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E1E23"/>
                </a:solidFill>
                <a:latin typeface="Source Sans Pro"/>
              </a:rPr>
              <a:t>Diet and physical activity</a:t>
            </a:r>
          </a:p>
        </p:txBody>
      </p:sp>
      <p:sp>
        <p:nvSpPr>
          <p:cNvPr id="5" name="Oval 4"/>
          <p:cNvSpPr/>
          <p:nvPr/>
        </p:nvSpPr>
        <p:spPr>
          <a:xfrm>
            <a:off x="114060" y="1592751"/>
            <a:ext cx="205483" cy="202339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8854" y="1821455"/>
            <a:ext cx="4315146" cy="33220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9543" y="698260"/>
            <a:ext cx="2993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E1E23"/>
                </a:solidFill>
                <a:latin typeface="Source Sans Pro"/>
              </a:rPr>
              <a:t>Dietary supplements</a:t>
            </a:r>
          </a:p>
        </p:txBody>
      </p:sp>
      <p:sp>
        <p:nvSpPr>
          <p:cNvPr id="8" name="Oval 7"/>
          <p:cNvSpPr/>
          <p:nvPr/>
        </p:nvSpPr>
        <p:spPr>
          <a:xfrm>
            <a:off x="114060" y="827924"/>
            <a:ext cx="205483" cy="202339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630292" y="4743390"/>
            <a:ext cx="708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725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194" y="256854"/>
            <a:ext cx="5095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Conclusion: 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8445358" y="4743390"/>
            <a:ext cx="698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16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2194" y="956930"/>
            <a:ext cx="8070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importance of periodic cheek-ups and regular follow up care can reduce the risks of getting lung cancers.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571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09745" y="4742808"/>
            <a:ext cx="791110" cy="400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306" y="236306"/>
            <a:ext cx="5116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References: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34938" y="970502"/>
            <a:ext cx="8614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dirty="0">
                <a:latin typeface="Roboto"/>
              </a:rPr>
              <a:t>1. Planchard D, Besse B, Groen H, Souquet P, Quoix E, Baik C et al. Dabrafenib plus trametinib in patients with previously treated BRAFV600E-mutant metastatic non-small cell lung cancer: an open-label, multicentre phase 2 trial. 2022.03:46 PM</a:t>
            </a:r>
          </a:p>
          <a:p>
            <a:r>
              <a:rPr lang="en-US" dirty="0">
                <a:latin typeface="Roboto"/>
              </a:rPr>
              <a:t/>
            </a:r>
            <a:br>
              <a:rPr lang="en-US" dirty="0">
                <a:latin typeface="Roboto"/>
              </a:rPr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4938" y="1770721"/>
            <a:ext cx="6477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Roboto"/>
              </a:rPr>
              <a:t>2. Lamy A, Blanchard F, Le Pessot F, Sesboüé R, Di Fiore F, Bossut J et al. Metastatic colorectal cancer KRAS genotyping in routine practice: results and pitfalls. 2022.</a:t>
            </a:r>
            <a:endParaRPr lang="en-US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8368" y="2602098"/>
            <a:ext cx="9062096" cy="938719"/>
          </a:xfrm>
          <a:prstGeom prst="rect">
            <a:avLst/>
          </a:prstGeom>
          <a:solidFill>
            <a:srgbClr val="F4F4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</a:rPr>
              <a:t>3. [Internet]. 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hlinkClick r:id="rId2"/>
              </a:rPr>
              <a:t>Ascopubs.org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</a:rPr>
              <a:t>. 2011 [cited 3 April 2022]. Available from: 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  <a:hlinkClick r:id="rId3"/>
              </a:rPr>
              <a:t>https://ascopubs.org/doi/pdfdirect/10.1200/JCO.2010.33.1280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Roboto"/>
              </a:rPr>
              <a:t>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boto"/>
              </a:rPr>
            </a:b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Roboto"/>
            </a:endParaRPr>
          </a:p>
        </p:txBody>
      </p:sp>
      <p:sp>
        <p:nvSpPr>
          <p:cNvPr id="9" name="AutoShape 2" descr="blob:https://web.telegram.org/41398723-8613-4c58-be0c-69bf9dce78aa"/>
          <p:cNvSpPr>
            <a:spLocks noChangeAspect="1" noChangeArrowheads="1"/>
          </p:cNvSpPr>
          <p:nvPr/>
        </p:nvSpPr>
        <p:spPr bwMode="auto">
          <a:xfrm>
            <a:off x="134938" y="-5095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904" y="3122672"/>
            <a:ext cx="8995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Roboto"/>
              </a:rPr>
              <a:t>4. Nagano T, </a:t>
            </a:r>
            <a:r>
              <a:rPr lang="en-US" dirty="0" err="1">
                <a:latin typeface="Roboto"/>
              </a:rPr>
              <a:t>Tachihara</a:t>
            </a:r>
            <a:r>
              <a:rPr lang="en-US" dirty="0">
                <a:latin typeface="Roboto"/>
              </a:rPr>
              <a:t> M, Nishimura Y. Molecular Mechanisms and Targeted Therapies Including Immunotherapy for Non-Small Cell Lung Cancer [Internet]. </a:t>
            </a:r>
            <a:r>
              <a:rPr lang="en-US" u="sng" dirty="0">
                <a:latin typeface="Roboto"/>
                <a:hlinkClick r:id="rId4"/>
              </a:rPr>
              <a:t>http://www.eurekaselect.com</a:t>
            </a:r>
            <a:r>
              <a:rPr lang="en-US" dirty="0">
                <a:latin typeface="Roboto"/>
              </a:rPr>
              <a:t>. [cited 3 April 2022].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1904" y="3777036"/>
            <a:ext cx="8995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Roboto"/>
              </a:rPr>
              <a:t>5. Zhang Y, Wang Y, Su X, Wang P, Lin W. The Value of Circulating Circular RNA in Cancer Diagnosis, Monitoring, Prognosis, and Guiding Treatment. 2021.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3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2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6" name="Google Shape;886;p43"/>
          <p:cNvGrpSpPr/>
          <p:nvPr/>
        </p:nvGrpSpPr>
        <p:grpSpPr>
          <a:xfrm>
            <a:off x="-11" y="309523"/>
            <a:ext cx="601215" cy="538572"/>
            <a:chOff x="2047425" y="139025"/>
            <a:chExt cx="1082100" cy="301975"/>
          </a:xfrm>
        </p:grpSpPr>
        <p:cxnSp>
          <p:nvCxnSpPr>
            <p:cNvPr id="887" name="Google Shape;887;p43"/>
            <p:cNvCxnSpPr/>
            <p:nvPr/>
          </p:nvCxnSpPr>
          <p:spPr>
            <a:xfrm>
              <a:off x="2047425" y="31057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8" name="Google Shape;888;p43"/>
            <p:cNvCxnSpPr/>
            <p:nvPr/>
          </p:nvCxnSpPr>
          <p:spPr>
            <a:xfrm>
              <a:off x="2047425" y="3517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9" name="Google Shape;889;p43"/>
            <p:cNvCxnSpPr/>
            <p:nvPr/>
          </p:nvCxnSpPr>
          <p:spPr>
            <a:xfrm>
              <a:off x="2047425" y="3963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0" name="Google Shape;890;p43"/>
            <p:cNvCxnSpPr/>
            <p:nvPr/>
          </p:nvCxnSpPr>
          <p:spPr>
            <a:xfrm>
              <a:off x="2047425" y="4410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1" name="Google Shape;891;p43"/>
            <p:cNvCxnSpPr/>
            <p:nvPr/>
          </p:nvCxnSpPr>
          <p:spPr>
            <a:xfrm>
              <a:off x="2047425" y="139025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2" name="Google Shape;892;p43"/>
            <p:cNvCxnSpPr/>
            <p:nvPr/>
          </p:nvCxnSpPr>
          <p:spPr>
            <a:xfrm>
              <a:off x="2047425" y="1801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3" name="Google Shape;893;p43"/>
            <p:cNvCxnSpPr/>
            <p:nvPr/>
          </p:nvCxnSpPr>
          <p:spPr>
            <a:xfrm>
              <a:off x="2047425" y="22480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4" name="Google Shape;894;p43"/>
            <p:cNvCxnSpPr/>
            <p:nvPr/>
          </p:nvCxnSpPr>
          <p:spPr>
            <a:xfrm>
              <a:off x="2047425" y="269450"/>
              <a:ext cx="10821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TextBox 3"/>
          <p:cNvSpPr txBox="1"/>
          <p:nvPr/>
        </p:nvSpPr>
        <p:spPr>
          <a:xfrm>
            <a:off x="0" y="0"/>
            <a:ext cx="7664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0562" y="1952090"/>
            <a:ext cx="8568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0596" y="1315092"/>
            <a:ext cx="85249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Certain tests help finding specific types of cancers before signs or symptoms appear.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Screening for lung cancer is done with attest called “ a low dose helical or spiral computed tomography (CT or CTA) scan, A CT scan takes picture of the inside of the body with an x-ray machine.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691937" y="4698126"/>
            <a:ext cx="606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93160"/>
            <a:ext cx="4119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50000"/>
                  </a:schemeClr>
                </a:solidFill>
              </a:rPr>
              <a:t>Objectives: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244007" y="1189362"/>
            <a:ext cx="493159" cy="452063"/>
          </a:xfrm>
          <a:prstGeom prst="star5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113014" y="2013141"/>
            <a:ext cx="493159" cy="452063"/>
          </a:xfrm>
          <a:prstGeom prst="star5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6173" y="2122668"/>
            <a:ext cx="62364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Discuss the early detection of lung cancer.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6173" y="1407782"/>
            <a:ext cx="5435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Outline the warning signs of lung cancers.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06173" y="2645887"/>
            <a:ext cx="7972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Describe the methods and the treatment requirement for lung cancer according to type and stage.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8710"/>
            <a:ext cx="573074" cy="5303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2614"/>
            <a:ext cx="573074" cy="5303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6173" y="3472902"/>
            <a:ext cx="7530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Discuss the follow up care after the treatment of lung cancers. </a:t>
            </a:r>
            <a:endParaRPr lang="en-US" sz="2000" dirty="0"/>
          </a:p>
        </p:txBody>
      </p:sp>
      <p:sp>
        <p:nvSpPr>
          <p:cNvPr id="2" name="AutoShape 2" descr="Sputum Cytology: Purpose, Procedure, and Resul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02211" y="4743390"/>
            <a:ext cx="390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0" y="94764"/>
            <a:ext cx="6549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Warning signs of lung cancer:</a:t>
            </a:r>
            <a:endParaRPr lang="en-US" sz="2800" b="1" dirty="0"/>
          </a:p>
        </p:txBody>
      </p:sp>
      <p:sp>
        <p:nvSpPr>
          <p:cNvPr id="16" name="5-Point Star 15"/>
          <p:cNvSpPr/>
          <p:nvPr/>
        </p:nvSpPr>
        <p:spPr>
          <a:xfrm>
            <a:off x="41102" y="790242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3782" y="770340"/>
            <a:ext cx="33082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Hemoptysis </a:t>
            </a:r>
          </a:p>
          <a:p>
            <a:endParaRPr lang="en-US" dirty="0"/>
          </a:p>
        </p:txBody>
      </p:sp>
      <p:sp>
        <p:nvSpPr>
          <p:cNvPr id="31" name="5-Point Star 30"/>
          <p:cNvSpPr/>
          <p:nvPr/>
        </p:nvSpPr>
        <p:spPr>
          <a:xfrm>
            <a:off x="5964150" y="753528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5-Point Star 33"/>
          <p:cNvSpPr/>
          <p:nvPr/>
        </p:nvSpPr>
        <p:spPr>
          <a:xfrm>
            <a:off x="3321013" y="2191406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49776" y="723043"/>
            <a:ext cx="3431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Dyspnea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02" y="1422134"/>
            <a:ext cx="2280863" cy="18502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776" y="1422134"/>
            <a:ext cx="1818526" cy="18249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72290" y="2160921"/>
            <a:ext cx="1401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Anorexia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907" y="2827763"/>
            <a:ext cx="1971675" cy="2192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25156" y="4743390"/>
            <a:ext cx="621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24649" y="368838"/>
            <a:ext cx="3610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Chest and shoulder pain </a:t>
            </a:r>
          </a:p>
        </p:txBody>
      </p:sp>
      <p:sp>
        <p:nvSpPr>
          <p:cNvPr id="16" name="5-Point Star 15"/>
          <p:cNvSpPr/>
          <p:nvPr/>
        </p:nvSpPr>
        <p:spPr>
          <a:xfrm>
            <a:off x="5486403" y="429810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5-Point Star 16"/>
          <p:cNvSpPr/>
          <p:nvPr/>
        </p:nvSpPr>
        <p:spPr>
          <a:xfrm>
            <a:off x="70977" y="399323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87074" y="437687"/>
            <a:ext cx="1985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Fever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46" y="963425"/>
            <a:ext cx="1924050" cy="19698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911" y="1148262"/>
            <a:ext cx="2857500" cy="1600200"/>
          </a:xfrm>
          <a:prstGeom prst="rect">
            <a:avLst/>
          </a:prstGeom>
        </p:spPr>
      </p:pic>
      <p:sp>
        <p:nvSpPr>
          <p:cNvPr id="21" name="5-Point Star 20"/>
          <p:cNvSpPr/>
          <p:nvPr/>
        </p:nvSpPr>
        <p:spPr>
          <a:xfrm>
            <a:off x="3097662" y="2586324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39450" y="2575031"/>
            <a:ext cx="389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Loss of apatite </a:t>
            </a:r>
            <a:endParaRPr lang="en-US" sz="2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450" y="3086490"/>
            <a:ext cx="2019300" cy="20290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08411" y="4715401"/>
            <a:ext cx="436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53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1918" y="70344"/>
            <a:ext cx="61953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Early detection of lung cancers: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303084" y="886693"/>
            <a:ext cx="848180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33132"/>
                </a:solidFill>
                <a:latin typeface="Proxima Nova Subset"/>
              </a:rPr>
              <a:t> </a:t>
            </a:r>
            <a:r>
              <a:rPr lang="en-US" sz="2800" dirty="0">
                <a:solidFill>
                  <a:srgbClr val="333132"/>
                </a:solidFill>
                <a:latin typeface="Proxima Nova Subset"/>
              </a:rPr>
              <a:t>Lung cancer </a:t>
            </a:r>
            <a:r>
              <a:rPr lang="en-US" sz="2800" dirty="0" smtClean="0">
                <a:solidFill>
                  <a:srgbClr val="333132"/>
                </a:solidFill>
                <a:latin typeface="Proxima Nova Subset"/>
              </a:rPr>
              <a:t>screening:</a:t>
            </a:r>
          </a:p>
          <a:p>
            <a:r>
              <a:rPr lang="en-US" sz="2400" dirty="0" smtClean="0">
                <a:solidFill>
                  <a:srgbClr val="333132"/>
                </a:solidFill>
                <a:latin typeface="Proxima Nova Subset"/>
              </a:rPr>
              <a:t>The most important specific methods are chest X-ray and CT</a:t>
            </a:r>
            <a:endParaRPr lang="en-US" sz="2400" dirty="0">
              <a:solidFill>
                <a:srgbClr val="333132"/>
              </a:solidFill>
              <a:latin typeface="Proxima Nova Subse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8" y="1889858"/>
            <a:ext cx="3041151" cy="1600200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5137" y="962629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71918" y="3784449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8368" y="3708088"/>
            <a:ext cx="2969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Bronchoscopy:</a:t>
            </a:r>
          </a:p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13706" y="4185142"/>
            <a:ext cx="7993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Narrow flexible tubes that goes inside of the Tracheae and airways.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640812" y="4694369"/>
            <a:ext cx="575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3102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384"/>
            <a:ext cx="4551452" cy="43421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8" y="801384"/>
            <a:ext cx="3657602" cy="314389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92468"/>
            <a:ext cx="4756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Bronchoscopy: 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661115" y="4743390"/>
            <a:ext cx="719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49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3504" y="205482"/>
            <a:ext cx="4387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Antibodies:</a:t>
            </a:r>
            <a:endParaRPr lang="en-US" sz="2800" dirty="0"/>
          </a:p>
        </p:txBody>
      </p:sp>
      <p:sp>
        <p:nvSpPr>
          <p:cNvPr id="29" name="5-Point Star 28"/>
          <p:cNvSpPr/>
          <p:nvPr/>
        </p:nvSpPr>
        <p:spPr>
          <a:xfrm>
            <a:off x="251716" y="266746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716" y="1017142"/>
            <a:ext cx="6447035" cy="53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04116" y="1169542"/>
            <a:ext cx="6447035" cy="53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6662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Autoantibodies produced by B lymphocytes bind to self-antigens released by apoptotic or necrotic cells, forming antigen–antibody (immune) complexes.</a:t>
            </a:r>
          </a:p>
        </p:txBody>
      </p:sp>
      <p:sp>
        <p:nvSpPr>
          <p:cNvPr id="33" name="5-Point Star 32"/>
          <p:cNvSpPr/>
          <p:nvPr/>
        </p:nvSpPr>
        <p:spPr>
          <a:xfrm>
            <a:off x="0" y="1973693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2610" y="1943206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33132"/>
                </a:solidFill>
                <a:latin typeface="Proxima Nova Subset"/>
              </a:rPr>
              <a:t>ctDNA</a:t>
            </a:r>
            <a:r>
              <a:rPr lang="en-US" b="1" dirty="0">
                <a:solidFill>
                  <a:srgbClr val="333132"/>
                </a:solidFill>
                <a:latin typeface="Proxima Nova Subset"/>
              </a:rPr>
              <a:t> 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513" y="2578813"/>
            <a:ext cx="3503488" cy="25225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4112" y="2589087"/>
            <a:ext cx="5024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 ctDNA was detectable in all late stage NSCLC </a:t>
            </a:r>
            <a:r>
              <a:rPr lang="en-US" sz="2000" dirty="0" smtClean="0"/>
              <a:t>cases.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661114" y="4701262"/>
            <a:ext cx="688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8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5-Point Star 131"/>
          <p:cNvSpPr/>
          <p:nvPr/>
        </p:nvSpPr>
        <p:spPr>
          <a:xfrm>
            <a:off x="172495" y="1011197"/>
            <a:ext cx="441788" cy="4006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4283" y="949933"/>
            <a:ext cx="2922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Sputum </a:t>
            </a:r>
            <a:r>
              <a:rPr lang="en-US" sz="2800" dirty="0" smtClean="0"/>
              <a:t>analysis: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0" y="1473153"/>
            <a:ext cx="70737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Examination under a microscope of cells found in sputum (mucus and other matter brought up from the lungs by coughing). The test </a:t>
            </a:r>
            <a:r>
              <a:rPr lang="en-US" sz="2000" b="1" dirty="0">
                <a:solidFill>
                  <a:srgbClr val="202124"/>
                </a:solidFill>
                <a:latin typeface="arial" panose="020B0604020202020204" pitchFamily="34" charset="0"/>
              </a:rPr>
              <a:t>checks for abnormal cells, such as lung cancer cells</a:t>
            </a:r>
            <a:r>
              <a:rPr lang="en-US" sz="2000" dirty="0">
                <a:solidFill>
                  <a:srgbClr val="202124"/>
                </a:solidFill>
                <a:latin typeface="arial" panose="020B0604020202020204" pitchFamily="34" charset="0"/>
              </a:rPr>
              <a:t>.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187" y="2348929"/>
            <a:ext cx="2578813" cy="25788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33034" y="4818580"/>
            <a:ext cx="513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9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Linic Presentation by Slidesgo">
  <a:themeElements>
    <a:clrScheme name="Simple Light">
      <a:dk1>
        <a:srgbClr val="339EDB"/>
      </a:dk1>
      <a:lt1>
        <a:srgbClr val="9FD1EE"/>
      </a:lt1>
      <a:dk2>
        <a:srgbClr val="D0EDF8"/>
      </a:dk2>
      <a:lt2>
        <a:srgbClr val="FFE8E5"/>
      </a:lt2>
      <a:accent1>
        <a:srgbClr val="F5A0A7"/>
      </a:accent1>
      <a:accent2>
        <a:srgbClr val="EC697C"/>
      </a:accent2>
      <a:accent3>
        <a:srgbClr val="CCCCCC"/>
      </a:accent3>
      <a:accent4>
        <a:srgbClr val="FFFFFF"/>
      </a:accent4>
      <a:accent5>
        <a:srgbClr val="E6E6E6"/>
      </a:accent5>
      <a:accent6>
        <a:srgbClr val="EBEBEB"/>
      </a:accent6>
      <a:hlink>
        <a:srgbClr val="EC697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7296</TotalTime>
  <Words>589</Words>
  <Application>Microsoft Office PowerPoint</Application>
  <PresentationFormat>On-screen Show (16:9)</PresentationFormat>
  <Paragraphs>90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Arial</vt:lpstr>
      <vt:lpstr>Fjalla One</vt:lpstr>
      <vt:lpstr>noto_sansregular</vt:lpstr>
      <vt:lpstr>noto_serifregular</vt:lpstr>
      <vt:lpstr>Open Sans</vt:lpstr>
      <vt:lpstr>Open Sans Light</vt:lpstr>
      <vt:lpstr>Proxima Nova Subset</vt:lpstr>
      <vt:lpstr>Roboto</vt:lpstr>
      <vt:lpstr>Source Sans Pro</vt:lpstr>
      <vt:lpstr>Linic Presentation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Marwa</dc:creator>
  <cp:lastModifiedBy>ali</cp:lastModifiedBy>
  <cp:revision>42</cp:revision>
  <dcterms:modified xsi:type="dcterms:W3CDTF">2022-04-04T01:19:34Z</dcterms:modified>
</cp:coreProperties>
</file>