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4" r:id="rId1"/>
  </p:sldMasterIdLst>
  <p:notesMasterIdLst>
    <p:notesMasterId r:id="rId10"/>
  </p:notesMasterIdLst>
  <p:sldIdLst>
    <p:sldId id="256" r:id="rId2"/>
    <p:sldId id="260" r:id="rId3"/>
    <p:sldId id="257" r:id="rId4"/>
    <p:sldId id="263" r:id="rId5"/>
    <p:sldId id="299" r:id="rId6"/>
    <p:sldId id="300" r:id="rId7"/>
    <p:sldId id="273" r:id="rId8"/>
    <p:sldId id="312" r:id="rId9"/>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DF1225CF-1949-4985-A77D-4FFEA881A24C}">
  <a:tblStyle styleId="{DF1225CF-1949-4985-A77D-4FFEA881A24C}"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8" d="100"/>
          <a:sy n="108" d="100"/>
        </p:scale>
        <p:origin x="730" y="7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g4dfce81f19_0_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8" name="Google Shape;138;g4dfce81f19_0_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g5465e7bc0b_1_1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5" name="Google Shape;185;g5465e7bc0b_1_1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Google Shape;144;g41abfbaf28_3_17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5" name="Google Shape;145;g41abfbaf28_3_17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Google Shape;224;g58d3b44f08_1_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5" name="Google Shape;225;g58d3b44f08_1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g5465e7bc0b_1_1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5" name="Google Shape;185;g5465e7bc0b_1_1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2825490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Google Shape;144;g41abfbaf28_3_17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5" name="Google Shape;145;g41abfbaf28_3_17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039851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8"/>
        <p:cNvGrpSpPr/>
        <p:nvPr/>
      </p:nvGrpSpPr>
      <p:grpSpPr>
        <a:xfrm>
          <a:off x="0" y="0"/>
          <a:ext cx="0" cy="0"/>
          <a:chOff x="0" y="0"/>
          <a:chExt cx="0" cy="0"/>
        </a:xfrm>
      </p:grpSpPr>
      <p:sp>
        <p:nvSpPr>
          <p:cNvPr id="429" name="Google Shape;429;g58d3b44f08_0_1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0" name="Google Shape;430;g58d3b44f08_0_1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3"/>
        <p:cNvGrpSpPr/>
        <p:nvPr/>
      </p:nvGrpSpPr>
      <p:grpSpPr>
        <a:xfrm>
          <a:off x="0" y="0"/>
          <a:ext cx="0" cy="0"/>
          <a:chOff x="0" y="0"/>
          <a:chExt cx="0" cy="0"/>
        </a:xfrm>
      </p:grpSpPr>
      <p:sp>
        <p:nvSpPr>
          <p:cNvPr id="604" name="Google Shape;604;g5465e7bc0b_1_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05" name="Google Shape;605;g5465e7bc0b_1_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Opening slide">
  <p:cSld name="CUSTOM_7">
    <p:bg>
      <p:bgPr>
        <a:blipFill>
          <a:blip r:embed="rId2">
            <a:alphaModFix/>
          </a:blip>
          <a:stretch>
            <a:fillRect/>
          </a:stretch>
        </a:blipFill>
        <a:effectLst/>
      </p:bgPr>
    </p:bg>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1135981" y="1393699"/>
            <a:ext cx="6886800" cy="1782300"/>
          </a:xfrm>
          <a:prstGeom prst="rect">
            <a:avLst/>
          </a:prstGeom>
        </p:spPr>
        <p:txBody>
          <a:bodyPr spcFirstLastPara="1" wrap="square" lIns="91425" tIns="91425" rIns="91425" bIns="91425" anchor="b" anchorCtr="0">
            <a:noAutofit/>
          </a:bodyPr>
          <a:lstStyle>
            <a:lvl1pPr lvl="0" algn="r" rtl="0">
              <a:spcBef>
                <a:spcPts val="0"/>
              </a:spcBef>
              <a:spcAft>
                <a:spcPts val="0"/>
              </a:spcAft>
              <a:buClr>
                <a:schemeClr val="dk2"/>
              </a:buClr>
              <a:buSzPts val="6000"/>
              <a:buNone/>
              <a:defRPr sz="4800">
                <a:solidFill>
                  <a:schemeClr val="dk2"/>
                </a:solidFill>
              </a:defRPr>
            </a:lvl1pPr>
            <a:lvl2pPr lvl="1" rtl="0">
              <a:spcBef>
                <a:spcPts val="0"/>
              </a:spcBef>
              <a:spcAft>
                <a:spcPts val="0"/>
              </a:spcAft>
              <a:buClr>
                <a:schemeClr val="dk2"/>
              </a:buClr>
              <a:buSzPts val="5200"/>
              <a:buNone/>
              <a:defRPr sz="5200">
                <a:solidFill>
                  <a:schemeClr val="dk2"/>
                </a:solidFill>
              </a:defRPr>
            </a:lvl2pPr>
            <a:lvl3pPr lvl="2" rtl="0">
              <a:spcBef>
                <a:spcPts val="0"/>
              </a:spcBef>
              <a:spcAft>
                <a:spcPts val="0"/>
              </a:spcAft>
              <a:buClr>
                <a:schemeClr val="dk2"/>
              </a:buClr>
              <a:buSzPts val="5200"/>
              <a:buNone/>
              <a:defRPr sz="5200">
                <a:solidFill>
                  <a:schemeClr val="dk2"/>
                </a:solidFill>
              </a:defRPr>
            </a:lvl3pPr>
            <a:lvl4pPr lvl="3" rtl="0">
              <a:spcBef>
                <a:spcPts val="0"/>
              </a:spcBef>
              <a:spcAft>
                <a:spcPts val="0"/>
              </a:spcAft>
              <a:buClr>
                <a:schemeClr val="dk2"/>
              </a:buClr>
              <a:buSzPts val="5200"/>
              <a:buNone/>
              <a:defRPr sz="5200">
                <a:solidFill>
                  <a:schemeClr val="dk2"/>
                </a:solidFill>
              </a:defRPr>
            </a:lvl4pPr>
            <a:lvl5pPr lvl="4" rtl="0">
              <a:spcBef>
                <a:spcPts val="0"/>
              </a:spcBef>
              <a:spcAft>
                <a:spcPts val="0"/>
              </a:spcAft>
              <a:buClr>
                <a:schemeClr val="dk2"/>
              </a:buClr>
              <a:buSzPts val="5200"/>
              <a:buNone/>
              <a:defRPr sz="5200">
                <a:solidFill>
                  <a:schemeClr val="dk2"/>
                </a:solidFill>
              </a:defRPr>
            </a:lvl5pPr>
            <a:lvl6pPr lvl="5" rtl="0">
              <a:spcBef>
                <a:spcPts val="0"/>
              </a:spcBef>
              <a:spcAft>
                <a:spcPts val="0"/>
              </a:spcAft>
              <a:buClr>
                <a:schemeClr val="dk2"/>
              </a:buClr>
              <a:buSzPts val="5200"/>
              <a:buNone/>
              <a:defRPr sz="5200">
                <a:solidFill>
                  <a:schemeClr val="dk2"/>
                </a:solidFill>
              </a:defRPr>
            </a:lvl6pPr>
            <a:lvl7pPr lvl="6" rtl="0">
              <a:spcBef>
                <a:spcPts val="0"/>
              </a:spcBef>
              <a:spcAft>
                <a:spcPts val="0"/>
              </a:spcAft>
              <a:buClr>
                <a:schemeClr val="dk2"/>
              </a:buClr>
              <a:buSzPts val="5200"/>
              <a:buNone/>
              <a:defRPr sz="5200">
                <a:solidFill>
                  <a:schemeClr val="dk2"/>
                </a:solidFill>
              </a:defRPr>
            </a:lvl7pPr>
            <a:lvl8pPr lvl="7" rtl="0">
              <a:spcBef>
                <a:spcPts val="0"/>
              </a:spcBef>
              <a:spcAft>
                <a:spcPts val="0"/>
              </a:spcAft>
              <a:buClr>
                <a:schemeClr val="dk2"/>
              </a:buClr>
              <a:buSzPts val="5200"/>
              <a:buNone/>
              <a:defRPr sz="5200">
                <a:solidFill>
                  <a:schemeClr val="dk2"/>
                </a:solidFill>
              </a:defRPr>
            </a:lvl8pPr>
            <a:lvl9pPr lvl="8" rtl="0">
              <a:spcBef>
                <a:spcPts val="0"/>
              </a:spcBef>
              <a:spcAft>
                <a:spcPts val="0"/>
              </a:spcAft>
              <a:buClr>
                <a:schemeClr val="dk2"/>
              </a:buClr>
              <a:buSzPts val="5200"/>
              <a:buNone/>
              <a:defRPr sz="5200">
                <a:solidFill>
                  <a:schemeClr val="dk2"/>
                </a:solidFill>
              </a:defRPr>
            </a:lvl9pPr>
          </a:lstStyle>
          <a:p>
            <a:endParaRPr/>
          </a:p>
        </p:txBody>
      </p:sp>
      <p:sp>
        <p:nvSpPr>
          <p:cNvPr id="10" name="Google Shape;10;p2"/>
          <p:cNvSpPr txBox="1">
            <a:spLocks noGrp="1"/>
          </p:cNvSpPr>
          <p:nvPr>
            <p:ph type="subTitle" idx="1"/>
          </p:nvPr>
        </p:nvSpPr>
        <p:spPr>
          <a:xfrm>
            <a:off x="3670681" y="2933522"/>
            <a:ext cx="4352100" cy="717000"/>
          </a:xfrm>
          <a:prstGeom prst="rect">
            <a:avLst/>
          </a:prstGeom>
        </p:spPr>
        <p:txBody>
          <a:bodyPr spcFirstLastPara="1" wrap="square" lIns="91425" tIns="91425" rIns="91425" bIns="91425" anchor="b" anchorCtr="0">
            <a:noAutofit/>
          </a:bodyPr>
          <a:lstStyle>
            <a:lvl1pPr lvl="0" algn="r" rtl="0">
              <a:lnSpc>
                <a:spcPct val="100000"/>
              </a:lnSpc>
              <a:spcBef>
                <a:spcPts val="0"/>
              </a:spcBef>
              <a:spcAft>
                <a:spcPts val="0"/>
              </a:spcAft>
              <a:buClr>
                <a:schemeClr val="lt2"/>
              </a:buClr>
              <a:buSzPts val="1200"/>
              <a:buNone/>
              <a:defRPr>
                <a:solidFill>
                  <a:schemeClr val="lt2"/>
                </a:solidFill>
              </a:defRPr>
            </a:lvl1pPr>
            <a:lvl2pPr lvl="1" algn="r" rtl="0">
              <a:lnSpc>
                <a:spcPct val="100000"/>
              </a:lnSpc>
              <a:spcBef>
                <a:spcPts val="0"/>
              </a:spcBef>
              <a:spcAft>
                <a:spcPts val="0"/>
              </a:spcAft>
              <a:buClr>
                <a:schemeClr val="lt2"/>
              </a:buClr>
              <a:buSzPts val="2800"/>
              <a:buNone/>
              <a:defRPr sz="2800">
                <a:solidFill>
                  <a:schemeClr val="lt2"/>
                </a:solidFill>
              </a:defRPr>
            </a:lvl2pPr>
            <a:lvl3pPr lvl="2" algn="r" rtl="0">
              <a:lnSpc>
                <a:spcPct val="100000"/>
              </a:lnSpc>
              <a:spcBef>
                <a:spcPts val="0"/>
              </a:spcBef>
              <a:spcAft>
                <a:spcPts val="0"/>
              </a:spcAft>
              <a:buClr>
                <a:schemeClr val="lt2"/>
              </a:buClr>
              <a:buSzPts val="2800"/>
              <a:buNone/>
              <a:defRPr sz="2800">
                <a:solidFill>
                  <a:schemeClr val="lt2"/>
                </a:solidFill>
              </a:defRPr>
            </a:lvl3pPr>
            <a:lvl4pPr lvl="3" algn="r" rtl="0">
              <a:lnSpc>
                <a:spcPct val="100000"/>
              </a:lnSpc>
              <a:spcBef>
                <a:spcPts val="0"/>
              </a:spcBef>
              <a:spcAft>
                <a:spcPts val="0"/>
              </a:spcAft>
              <a:buClr>
                <a:schemeClr val="lt2"/>
              </a:buClr>
              <a:buSzPts val="2800"/>
              <a:buNone/>
              <a:defRPr sz="2800">
                <a:solidFill>
                  <a:schemeClr val="lt2"/>
                </a:solidFill>
              </a:defRPr>
            </a:lvl4pPr>
            <a:lvl5pPr lvl="4" algn="r" rtl="0">
              <a:lnSpc>
                <a:spcPct val="100000"/>
              </a:lnSpc>
              <a:spcBef>
                <a:spcPts val="0"/>
              </a:spcBef>
              <a:spcAft>
                <a:spcPts val="0"/>
              </a:spcAft>
              <a:buClr>
                <a:schemeClr val="lt2"/>
              </a:buClr>
              <a:buSzPts val="2800"/>
              <a:buNone/>
              <a:defRPr sz="2800">
                <a:solidFill>
                  <a:schemeClr val="lt2"/>
                </a:solidFill>
              </a:defRPr>
            </a:lvl5pPr>
            <a:lvl6pPr lvl="5" algn="r" rtl="0">
              <a:lnSpc>
                <a:spcPct val="100000"/>
              </a:lnSpc>
              <a:spcBef>
                <a:spcPts val="0"/>
              </a:spcBef>
              <a:spcAft>
                <a:spcPts val="0"/>
              </a:spcAft>
              <a:buClr>
                <a:schemeClr val="lt2"/>
              </a:buClr>
              <a:buSzPts val="2800"/>
              <a:buNone/>
              <a:defRPr sz="2800">
                <a:solidFill>
                  <a:schemeClr val="lt2"/>
                </a:solidFill>
              </a:defRPr>
            </a:lvl6pPr>
            <a:lvl7pPr lvl="6" algn="r" rtl="0">
              <a:lnSpc>
                <a:spcPct val="100000"/>
              </a:lnSpc>
              <a:spcBef>
                <a:spcPts val="0"/>
              </a:spcBef>
              <a:spcAft>
                <a:spcPts val="0"/>
              </a:spcAft>
              <a:buClr>
                <a:schemeClr val="lt2"/>
              </a:buClr>
              <a:buSzPts val="2800"/>
              <a:buNone/>
              <a:defRPr sz="2800">
                <a:solidFill>
                  <a:schemeClr val="lt2"/>
                </a:solidFill>
              </a:defRPr>
            </a:lvl7pPr>
            <a:lvl8pPr lvl="7" algn="r" rtl="0">
              <a:lnSpc>
                <a:spcPct val="100000"/>
              </a:lnSpc>
              <a:spcBef>
                <a:spcPts val="0"/>
              </a:spcBef>
              <a:spcAft>
                <a:spcPts val="0"/>
              </a:spcAft>
              <a:buClr>
                <a:schemeClr val="lt2"/>
              </a:buClr>
              <a:buSzPts val="2800"/>
              <a:buNone/>
              <a:defRPr sz="2800">
                <a:solidFill>
                  <a:schemeClr val="lt2"/>
                </a:solidFill>
              </a:defRPr>
            </a:lvl8pPr>
            <a:lvl9pPr lvl="8" algn="r" rtl="0">
              <a:lnSpc>
                <a:spcPct val="100000"/>
              </a:lnSpc>
              <a:spcBef>
                <a:spcPts val="0"/>
              </a:spcBef>
              <a:spcAft>
                <a:spcPts val="0"/>
              </a:spcAft>
              <a:buClr>
                <a:schemeClr val="lt2"/>
              </a:buClr>
              <a:buSzPts val="2800"/>
              <a:buNone/>
              <a:defRPr sz="2800">
                <a:solidFill>
                  <a:schemeClr val="lt2"/>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 subtitle">
  <p:cSld name="CUSTOM_12">
    <p:bg>
      <p:bgPr>
        <a:blipFill>
          <a:blip r:embed="rId2">
            <a:alphaModFix/>
          </a:blip>
          <a:stretch>
            <a:fillRect/>
          </a:stretch>
        </a:blipFill>
        <a:effectLst/>
      </p:bgPr>
    </p:bg>
    <p:spTree>
      <p:nvGrpSpPr>
        <p:cNvPr id="1" name="Shape 35"/>
        <p:cNvGrpSpPr/>
        <p:nvPr/>
      </p:nvGrpSpPr>
      <p:grpSpPr>
        <a:xfrm>
          <a:off x="0" y="0"/>
          <a:ext cx="0" cy="0"/>
          <a:chOff x="0" y="0"/>
          <a:chExt cx="0" cy="0"/>
        </a:xfrm>
      </p:grpSpPr>
      <p:sp>
        <p:nvSpPr>
          <p:cNvPr id="36" name="Google Shape;36;p5"/>
          <p:cNvSpPr txBox="1">
            <a:spLocks noGrp="1"/>
          </p:cNvSpPr>
          <p:nvPr>
            <p:ph type="ctrTitle"/>
          </p:nvPr>
        </p:nvSpPr>
        <p:spPr>
          <a:xfrm>
            <a:off x="2638350" y="376498"/>
            <a:ext cx="3867300" cy="20541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dk2"/>
              </a:buClr>
              <a:buSzPts val="2800"/>
              <a:buNone/>
              <a:defRPr>
                <a:solidFill>
                  <a:schemeClr val="dk2"/>
                </a:solidFill>
              </a:defRPr>
            </a:lvl1pPr>
            <a:lvl2pPr lvl="1" rtl="0">
              <a:spcBef>
                <a:spcPts val="0"/>
              </a:spcBef>
              <a:spcAft>
                <a:spcPts val="0"/>
              </a:spcAft>
              <a:buClr>
                <a:schemeClr val="dk2"/>
              </a:buClr>
              <a:buSzPts val="1600"/>
              <a:buNone/>
              <a:defRPr sz="1600">
                <a:solidFill>
                  <a:schemeClr val="dk2"/>
                </a:solidFill>
              </a:defRPr>
            </a:lvl2pPr>
            <a:lvl3pPr lvl="2" rtl="0">
              <a:spcBef>
                <a:spcPts val="0"/>
              </a:spcBef>
              <a:spcAft>
                <a:spcPts val="0"/>
              </a:spcAft>
              <a:buClr>
                <a:schemeClr val="dk2"/>
              </a:buClr>
              <a:buSzPts val="1600"/>
              <a:buNone/>
              <a:defRPr sz="1600">
                <a:solidFill>
                  <a:schemeClr val="dk2"/>
                </a:solidFill>
              </a:defRPr>
            </a:lvl3pPr>
            <a:lvl4pPr lvl="3" rtl="0">
              <a:spcBef>
                <a:spcPts val="0"/>
              </a:spcBef>
              <a:spcAft>
                <a:spcPts val="0"/>
              </a:spcAft>
              <a:buClr>
                <a:schemeClr val="dk2"/>
              </a:buClr>
              <a:buSzPts val="1600"/>
              <a:buNone/>
              <a:defRPr sz="1600">
                <a:solidFill>
                  <a:schemeClr val="dk2"/>
                </a:solidFill>
              </a:defRPr>
            </a:lvl4pPr>
            <a:lvl5pPr lvl="4" rtl="0">
              <a:spcBef>
                <a:spcPts val="0"/>
              </a:spcBef>
              <a:spcAft>
                <a:spcPts val="0"/>
              </a:spcAft>
              <a:buClr>
                <a:schemeClr val="dk2"/>
              </a:buClr>
              <a:buSzPts val="1600"/>
              <a:buNone/>
              <a:defRPr sz="1600">
                <a:solidFill>
                  <a:schemeClr val="dk2"/>
                </a:solidFill>
              </a:defRPr>
            </a:lvl5pPr>
            <a:lvl6pPr lvl="5" rtl="0">
              <a:spcBef>
                <a:spcPts val="0"/>
              </a:spcBef>
              <a:spcAft>
                <a:spcPts val="0"/>
              </a:spcAft>
              <a:buClr>
                <a:schemeClr val="dk2"/>
              </a:buClr>
              <a:buSzPts val="1600"/>
              <a:buNone/>
              <a:defRPr sz="1600">
                <a:solidFill>
                  <a:schemeClr val="dk2"/>
                </a:solidFill>
              </a:defRPr>
            </a:lvl6pPr>
            <a:lvl7pPr lvl="6" rtl="0">
              <a:spcBef>
                <a:spcPts val="0"/>
              </a:spcBef>
              <a:spcAft>
                <a:spcPts val="0"/>
              </a:spcAft>
              <a:buClr>
                <a:schemeClr val="dk2"/>
              </a:buClr>
              <a:buSzPts val="1600"/>
              <a:buNone/>
              <a:defRPr sz="1600">
                <a:solidFill>
                  <a:schemeClr val="dk2"/>
                </a:solidFill>
              </a:defRPr>
            </a:lvl7pPr>
            <a:lvl8pPr lvl="7" rtl="0">
              <a:spcBef>
                <a:spcPts val="0"/>
              </a:spcBef>
              <a:spcAft>
                <a:spcPts val="0"/>
              </a:spcAft>
              <a:buClr>
                <a:schemeClr val="dk2"/>
              </a:buClr>
              <a:buSzPts val="1600"/>
              <a:buNone/>
              <a:defRPr sz="1600">
                <a:solidFill>
                  <a:schemeClr val="dk2"/>
                </a:solidFill>
              </a:defRPr>
            </a:lvl8pPr>
            <a:lvl9pPr lvl="8" rtl="0">
              <a:spcBef>
                <a:spcPts val="0"/>
              </a:spcBef>
              <a:spcAft>
                <a:spcPts val="0"/>
              </a:spcAft>
              <a:buClr>
                <a:schemeClr val="dk2"/>
              </a:buClr>
              <a:buSzPts val="1600"/>
              <a:buNone/>
              <a:defRPr sz="1600">
                <a:solidFill>
                  <a:schemeClr val="dk2"/>
                </a:solidFill>
              </a:defRPr>
            </a:lvl9pPr>
          </a:lstStyle>
          <a:p>
            <a:endParaRPr/>
          </a:p>
        </p:txBody>
      </p:sp>
      <p:sp>
        <p:nvSpPr>
          <p:cNvPr id="37" name="Google Shape;37;p5"/>
          <p:cNvSpPr txBox="1">
            <a:spLocks noGrp="1"/>
          </p:cNvSpPr>
          <p:nvPr>
            <p:ph type="subTitle" idx="1"/>
          </p:nvPr>
        </p:nvSpPr>
        <p:spPr>
          <a:xfrm>
            <a:off x="2459550" y="2314225"/>
            <a:ext cx="4224900" cy="1784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2"/>
              </a:buClr>
              <a:buSzPts val="1200"/>
              <a:buNone/>
              <a:defRPr sz="1100">
                <a:solidFill>
                  <a:schemeClr val="lt2"/>
                </a:solidFill>
              </a:defRPr>
            </a:lvl1pPr>
            <a:lvl2pPr lvl="1" rtl="0">
              <a:lnSpc>
                <a:spcPct val="100000"/>
              </a:lnSpc>
              <a:spcBef>
                <a:spcPts val="0"/>
              </a:spcBef>
              <a:spcAft>
                <a:spcPts val="0"/>
              </a:spcAft>
              <a:buClr>
                <a:schemeClr val="lt2"/>
              </a:buClr>
              <a:buSzPts val="1200"/>
              <a:buNone/>
              <a:defRPr>
                <a:solidFill>
                  <a:schemeClr val="lt2"/>
                </a:solidFill>
              </a:defRPr>
            </a:lvl2pPr>
            <a:lvl3pPr lvl="2" rtl="0">
              <a:lnSpc>
                <a:spcPct val="100000"/>
              </a:lnSpc>
              <a:spcBef>
                <a:spcPts val="0"/>
              </a:spcBef>
              <a:spcAft>
                <a:spcPts val="0"/>
              </a:spcAft>
              <a:buClr>
                <a:schemeClr val="lt2"/>
              </a:buClr>
              <a:buSzPts val="1200"/>
              <a:buNone/>
              <a:defRPr>
                <a:solidFill>
                  <a:schemeClr val="lt2"/>
                </a:solidFill>
              </a:defRPr>
            </a:lvl3pPr>
            <a:lvl4pPr lvl="3" rtl="0">
              <a:lnSpc>
                <a:spcPct val="100000"/>
              </a:lnSpc>
              <a:spcBef>
                <a:spcPts val="0"/>
              </a:spcBef>
              <a:spcAft>
                <a:spcPts val="0"/>
              </a:spcAft>
              <a:buClr>
                <a:schemeClr val="lt2"/>
              </a:buClr>
              <a:buSzPts val="1200"/>
              <a:buNone/>
              <a:defRPr>
                <a:solidFill>
                  <a:schemeClr val="lt2"/>
                </a:solidFill>
              </a:defRPr>
            </a:lvl4pPr>
            <a:lvl5pPr lvl="4" rtl="0">
              <a:lnSpc>
                <a:spcPct val="100000"/>
              </a:lnSpc>
              <a:spcBef>
                <a:spcPts val="0"/>
              </a:spcBef>
              <a:spcAft>
                <a:spcPts val="0"/>
              </a:spcAft>
              <a:buClr>
                <a:schemeClr val="lt2"/>
              </a:buClr>
              <a:buSzPts val="1200"/>
              <a:buNone/>
              <a:defRPr>
                <a:solidFill>
                  <a:schemeClr val="lt2"/>
                </a:solidFill>
              </a:defRPr>
            </a:lvl5pPr>
            <a:lvl6pPr lvl="5" rtl="0">
              <a:lnSpc>
                <a:spcPct val="100000"/>
              </a:lnSpc>
              <a:spcBef>
                <a:spcPts val="0"/>
              </a:spcBef>
              <a:spcAft>
                <a:spcPts val="0"/>
              </a:spcAft>
              <a:buClr>
                <a:schemeClr val="lt2"/>
              </a:buClr>
              <a:buSzPts val="1200"/>
              <a:buNone/>
              <a:defRPr>
                <a:solidFill>
                  <a:schemeClr val="lt2"/>
                </a:solidFill>
              </a:defRPr>
            </a:lvl6pPr>
            <a:lvl7pPr lvl="6" rtl="0">
              <a:lnSpc>
                <a:spcPct val="100000"/>
              </a:lnSpc>
              <a:spcBef>
                <a:spcPts val="0"/>
              </a:spcBef>
              <a:spcAft>
                <a:spcPts val="0"/>
              </a:spcAft>
              <a:buClr>
                <a:schemeClr val="lt2"/>
              </a:buClr>
              <a:buSzPts val="1200"/>
              <a:buNone/>
              <a:defRPr>
                <a:solidFill>
                  <a:schemeClr val="lt2"/>
                </a:solidFill>
              </a:defRPr>
            </a:lvl7pPr>
            <a:lvl8pPr lvl="7" rtl="0">
              <a:lnSpc>
                <a:spcPct val="100000"/>
              </a:lnSpc>
              <a:spcBef>
                <a:spcPts val="0"/>
              </a:spcBef>
              <a:spcAft>
                <a:spcPts val="0"/>
              </a:spcAft>
              <a:buClr>
                <a:schemeClr val="lt2"/>
              </a:buClr>
              <a:buSzPts val="1200"/>
              <a:buNone/>
              <a:defRPr>
                <a:solidFill>
                  <a:schemeClr val="lt2"/>
                </a:solidFill>
              </a:defRPr>
            </a:lvl8pPr>
            <a:lvl9pPr lvl="8" rtl="0">
              <a:lnSpc>
                <a:spcPct val="100000"/>
              </a:lnSpc>
              <a:spcBef>
                <a:spcPts val="0"/>
              </a:spcBef>
              <a:spcAft>
                <a:spcPts val="0"/>
              </a:spcAft>
              <a:buClr>
                <a:schemeClr val="lt2"/>
              </a:buClr>
              <a:buSzPts val="1200"/>
              <a:buNone/>
              <a:defRPr>
                <a:solidFill>
                  <a:schemeClr val="lt2"/>
                </a:solidFil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ext + photo">
  <p:cSld name="CUSTOM_23">
    <p:bg>
      <p:bgPr>
        <a:blipFill>
          <a:blip r:embed="rId2">
            <a:alphaModFix/>
          </a:blip>
          <a:stretch>
            <a:fillRect/>
          </a:stretch>
        </a:blipFill>
        <a:effectLst/>
      </p:bgPr>
    </p:bg>
    <p:spTree>
      <p:nvGrpSpPr>
        <p:cNvPr id="1" name="Shape 44"/>
        <p:cNvGrpSpPr/>
        <p:nvPr/>
      </p:nvGrpSpPr>
      <p:grpSpPr>
        <a:xfrm>
          <a:off x="0" y="0"/>
          <a:ext cx="0" cy="0"/>
          <a:chOff x="0" y="0"/>
          <a:chExt cx="0" cy="0"/>
        </a:xfrm>
      </p:grpSpPr>
      <p:sp>
        <p:nvSpPr>
          <p:cNvPr id="45" name="Google Shape;45;p8"/>
          <p:cNvSpPr txBox="1">
            <a:spLocks noGrp="1"/>
          </p:cNvSpPr>
          <p:nvPr>
            <p:ph type="ctrTitle"/>
          </p:nvPr>
        </p:nvSpPr>
        <p:spPr>
          <a:xfrm>
            <a:off x="1600733" y="985228"/>
            <a:ext cx="2673600" cy="2054100"/>
          </a:xfrm>
          <a:prstGeom prst="rect">
            <a:avLst/>
          </a:prstGeom>
        </p:spPr>
        <p:txBody>
          <a:bodyPr spcFirstLastPara="1" wrap="square" lIns="91425" tIns="91425" rIns="91425" bIns="91425" anchor="b" anchorCtr="0">
            <a:noAutofit/>
          </a:bodyPr>
          <a:lstStyle>
            <a:lvl1pPr lvl="0" algn="r" rtl="0">
              <a:spcBef>
                <a:spcPts val="0"/>
              </a:spcBef>
              <a:spcAft>
                <a:spcPts val="0"/>
              </a:spcAft>
              <a:buClr>
                <a:schemeClr val="dk2"/>
              </a:buClr>
              <a:buSzPts val="2000"/>
              <a:buNone/>
              <a:defRPr sz="2000">
                <a:solidFill>
                  <a:schemeClr val="dk2"/>
                </a:solidFill>
              </a:defRPr>
            </a:lvl1pPr>
            <a:lvl2pPr lvl="1" algn="r" rtl="0">
              <a:spcBef>
                <a:spcPts val="0"/>
              </a:spcBef>
              <a:spcAft>
                <a:spcPts val="0"/>
              </a:spcAft>
              <a:buClr>
                <a:schemeClr val="dk2"/>
              </a:buClr>
              <a:buSzPts val="2000"/>
              <a:buNone/>
              <a:defRPr sz="2000">
                <a:solidFill>
                  <a:schemeClr val="dk2"/>
                </a:solidFill>
              </a:defRPr>
            </a:lvl2pPr>
            <a:lvl3pPr lvl="2" algn="r" rtl="0">
              <a:spcBef>
                <a:spcPts val="0"/>
              </a:spcBef>
              <a:spcAft>
                <a:spcPts val="0"/>
              </a:spcAft>
              <a:buClr>
                <a:schemeClr val="dk2"/>
              </a:buClr>
              <a:buSzPts val="2000"/>
              <a:buNone/>
              <a:defRPr sz="2000">
                <a:solidFill>
                  <a:schemeClr val="dk2"/>
                </a:solidFill>
              </a:defRPr>
            </a:lvl3pPr>
            <a:lvl4pPr lvl="3" algn="r" rtl="0">
              <a:spcBef>
                <a:spcPts val="0"/>
              </a:spcBef>
              <a:spcAft>
                <a:spcPts val="0"/>
              </a:spcAft>
              <a:buClr>
                <a:schemeClr val="dk2"/>
              </a:buClr>
              <a:buSzPts val="2000"/>
              <a:buNone/>
              <a:defRPr sz="2000">
                <a:solidFill>
                  <a:schemeClr val="dk2"/>
                </a:solidFill>
              </a:defRPr>
            </a:lvl4pPr>
            <a:lvl5pPr lvl="4" algn="r" rtl="0">
              <a:spcBef>
                <a:spcPts val="0"/>
              </a:spcBef>
              <a:spcAft>
                <a:spcPts val="0"/>
              </a:spcAft>
              <a:buClr>
                <a:schemeClr val="dk2"/>
              </a:buClr>
              <a:buSzPts val="2000"/>
              <a:buNone/>
              <a:defRPr sz="2000">
                <a:solidFill>
                  <a:schemeClr val="dk2"/>
                </a:solidFill>
              </a:defRPr>
            </a:lvl5pPr>
            <a:lvl6pPr lvl="5" algn="r" rtl="0">
              <a:spcBef>
                <a:spcPts val="0"/>
              </a:spcBef>
              <a:spcAft>
                <a:spcPts val="0"/>
              </a:spcAft>
              <a:buClr>
                <a:schemeClr val="dk2"/>
              </a:buClr>
              <a:buSzPts val="2000"/>
              <a:buNone/>
              <a:defRPr sz="2000">
                <a:solidFill>
                  <a:schemeClr val="dk2"/>
                </a:solidFill>
              </a:defRPr>
            </a:lvl6pPr>
            <a:lvl7pPr lvl="6" algn="r" rtl="0">
              <a:spcBef>
                <a:spcPts val="0"/>
              </a:spcBef>
              <a:spcAft>
                <a:spcPts val="0"/>
              </a:spcAft>
              <a:buClr>
                <a:schemeClr val="dk2"/>
              </a:buClr>
              <a:buSzPts val="2000"/>
              <a:buNone/>
              <a:defRPr sz="2000">
                <a:solidFill>
                  <a:schemeClr val="dk2"/>
                </a:solidFill>
              </a:defRPr>
            </a:lvl7pPr>
            <a:lvl8pPr lvl="7" algn="r" rtl="0">
              <a:spcBef>
                <a:spcPts val="0"/>
              </a:spcBef>
              <a:spcAft>
                <a:spcPts val="0"/>
              </a:spcAft>
              <a:buClr>
                <a:schemeClr val="dk2"/>
              </a:buClr>
              <a:buSzPts val="2000"/>
              <a:buNone/>
              <a:defRPr sz="2000">
                <a:solidFill>
                  <a:schemeClr val="dk2"/>
                </a:solidFill>
              </a:defRPr>
            </a:lvl8pPr>
            <a:lvl9pPr lvl="8" algn="r" rtl="0">
              <a:spcBef>
                <a:spcPts val="0"/>
              </a:spcBef>
              <a:spcAft>
                <a:spcPts val="0"/>
              </a:spcAft>
              <a:buClr>
                <a:schemeClr val="dk2"/>
              </a:buClr>
              <a:buSzPts val="2000"/>
              <a:buNone/>
              <a:defRPr sz="2000">
                <a:solidFill>
                  <a:schemeClr val="dk2"/>
                </a:solidFill>
              </a:defRPr>
            </a:lvl9pPr>
          </a:lstStyle>
          <a:p>
            <a:endParaRPr/>
          </a:p>
        </p:txBody>
      </p:sp>
      <p:sp>
        <p:nvSpPr>
          <p:cNvPr id="46" name="Google Shape;46;p8"/>
          <p:cNvSpPr txBox="1">
            <a:spLocks noGrp="1"/>
          </p:cNvSpPr>
          <p:nvPr>
            <p:ph type="subTitle" idx="1"/>
          </p:nvPr>
        </p:nvSpPr>
        <p:spPr>
          <a:xfrm>
            <a:off x="1179233" y="3058425"/>
            <a:ext cx="3095100" cy="1784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lt2"/>
              </a:buClr>
              <a:buSzPts val="1100"/>
              <a:buNone/>
              <a:defRPr sz="1100">
                <a:solidFill>
                  <a:schemeClr val="lt2"/>
                </a:solidFill>
              </a:defRPr>
            </a:lvl1pPr>
            <a:lvl2pPr lvl="1" algn="r" rtl="0">
              <a:lnSpc>
                <a:spcPct val="100000"/>
              </a:lnSpc>
              <a:spcBef>
                <a:spcPts val="0"/>
              </a:spcBef>
              <a:spcAft>
                <a:spcPts val="0"/>
              </a:spcAft>
              <a:buClr>
                <a:schemeClr val="lt2"/>
              </a:buClr>
              <a:buSzPts val="1100"/>
              <a:buNone/>
              <a:defRPr sz="1100">
                <a:solidFill>
                  <a:schemeClr val="lt2"/>
                </a:solidFill>
              </a:defRPr>
            </a:lvl2pPr>
            <a:lvl3pPr lvl="2" algn="r" rtl="0">
              <a:lnSpc>
                <a:spcPct val="100000"/>
              </a:lnSpc>
              <a:spcBef>
                <a:spcPts val="0"/>
              </a:spcBef>
              <a:spcAft>
                <a:spcPts val="0"/>
              </a:spcAft>
              <a:buClr>
                <a:schemeClr val="lt2"/>
              </a:buClr>
              <a:buSzPts val="1100"/>
              <a:buNone/>
              <a:defRPr sz="1100">
                <a:solidFill>
                  <a:schemeClr val="lt2"/>
                </a:solidFill>
              </a:defRPr>
            </a:lvl3pPr>
            <a:lvl4pPr lvl="3" algn="r" rtl="0">
              <a:lnSpc>
                <a:spcPct val="100000"/>
              </a:lnSpc>
              <a:spcBef>
                <a:spcPts val="0"/>
              </a:spcBef>
              <a:spcAft>
                <a:spcPts val="0"/>
              </a:spcAft>
              <a:buClr>
                <a:schemeClr val="lt2"/>
              </a:buClr>
              <a:buSzPts val="1100"/>
              <a:buNone/>
              <a:defRPr sz="1100">
                <a:solidFill>
                  <a:schemeClr val="lt2"/>
                </a:solidFill>
              </a:defRPr>
            </a:lvl4pPr>
            <a:lvl5pPr lvl="4" algn="r" rtl="0">
              <a:lnSpc>
                <a:spcPct val="100000"/>
              </a:lnSpc>
              <a:spcBef>
                <a:spcPts val="0"/>
              </a:spcBef>
              <a:spcAft>
                <a:spcPts val="0"/>
              </a:spcAft>
              <a:buClr>
                <a:schemeClr val="lt2"/>
              </a:buClr>
              <a:buSzPts val="1100"/>
              <a:buNone/>
              <a:defRPr sz="1100">
                <a:solidFill>
                  <a:schemeClr val="lt2"/>
                </a:solidFill>
              </a:defRPr>
            </a:lvl5pPr>
            <a:lvl6pPr lvl="5" algn="r" rtl="0">
              <a:lnSpc>
                <a:spcPct val="100000"/>
              </a:lnSpc>
              <a:spcBef>
                <a:spcPts val="0"/>
              </a:spcBef>
              <a:spcAft>
                <a:spcPts val="0"/>
              </a:spcAft>
              <a:buClr>
                <a:schemeClr val="lt2"/>
              </a:buClr>
              <a:buSzPts val="1100"/>
              <a:buNone/>
              <a:defRPr sz="1100">
                <a:solidFill>
                  <a:schemeClr val="lt2"/>
                </a:solidFill>
              </a:defRPr>
            </a:lvl6pPr>
            <a:lvl7pPr lvl="6" algn="r" rtl="0">
              <a:lnSpc>
                <a:spcPct val="100000"/>
              </a:lnSpc>
              <a:spcBef>
                <a:spcPts val="0"/>
              </a:spcBef>
              <a:spcAft>
                <a:spcPts val="0"/>
              </a:spcAft>
              <a:buClr>
                <a:schemeClr val="lt2"/>
              </a:buClr>
              <a:buSzPts val="1100"/>
              <a:buNone/>
              <a:defRPr sz="1100">
                <a:solidFill>
                  <a:schemeClr val="lt2"/>
                </a:solidFill>
              </a:defRPr>
            </a:lvl7pPr>
            <a:lvl8pPr lvl="7" algn="r" rtl="0">
              <a:lnSpc>
                <a:spcPct val="100000"/>
              </a:lnSpc>
              <a:spcBef>
                <a:spcPts val="0"/>
              </a:spcBef>
              <a:spcAft>
                <a:spcPts val="0"/>
              </a:spcAft>
              <a:buClr>
                <a:schemeClr val="lt2"/>
              </a:buClr>
              <a:buSzPts val="1100"/>
              <a:buNone/>
              <a:defRPr sz="1100">
                <a:solidFill>
                  <a:schemeClr val="lt2"/>
                </a:solidFill>
              </a:defRPr>
            </a:lvl8pPr>
            <a:lvl9pPr lvl="8" algn="r" rtl="0">
              <a:lnSpc>
                <a:spcPct val="100000"/>
              </a:lnSpc>
              <a:spcBef>
                <a:spcPts val="0"/>
              </a:spcBef>
              <a:spcAft>
                <a:spcPts val="0"/>
              </a:spcAft>
              <a:buClr>
                <a:schemeClr val="lt2"/>
              </a:buClr>
              <a:buSzPts val="1100"/>
              <a:buNone/>
              <a:defRPr sz="1100">
                <a:solidFill>
                  <a:schemeClr val="lt2"/>
                </a:solidFill>
              </a:defRPr>
            </a:lvl9pPr>
          </a:lstStyle>
          <a:p>
            <a:endParaRPr/>
          </a:p>
        </p:txBody>
      </p:sp>
      <p:sp>
        <p:nvSpPr>
          <p:cNvPr id="47" name="Google Shape;47;p8"/>
          <p:cNvSpPr txBox="1">
            <a:spLocks noGrp="1"/>
          </p:cNvSpPr>
          <p:nvPr>
            <p:ph type="ctrTitle" idx="2"/>
          </p:nvPr>
        </p:nvSpPr>
        <p:spPr>
          <a:xfrm>
            <a:off x="1932090" y="352850"/>
            <a:ext cx="5214300" cy="9462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2400"/>
              <a:buNone/>
              <a:defRPr sz="2400">
                <a:solidFill>
                  <a:schemeClr val="dk2"/>
                </a:solidFill>
              </a:defRPr>
            </a:lvl1pPr>
            <a:lvl2pPr lvl="1" algn="r" rtl="0">
              <a:spcBef>
                <a:spcPts val="0"/>
              </a:spcBef>
              <a:spcAft>
                <a:spcPts val="0"/>
              </a:spcAft>
              <a:buClr>
                <a:schemeClr val="dk2"/>
              </a:buClr>
              <a:buSzPts val="2400"/>
              <a:buNone/>
              <a:defRPr sz="2400">
                <a:solidFill>
                  <a:schemeClr val="dk2"/>
                </a:solidFill>
              </a:defRPr>
            </a:lvl2pPr>
            <a:lvl3pPr lvl="2" algn="r" rtl="0">
              <a:spcBef>
                <a:spcPts val="0"/>
              </a:spcBef>
              <a:spcAft>
                <a:spcPts val="0"/>
              </a:spcAft>
              <a:buClr>
                <a:schemeClr val="dk2"/>
              </a:buClr>
              <a:buSzPts val="2400"/>
              <a:buNone/>
              <a:defRPr sz="2400">
                <a:solidFill>
                  <a:schemeClr val="dk2"/>
                </a:solidFill>
              </a:defRPr>
            </a:lvl3pPr>
            <a:lvl4pPr lvl="3" algn="r" rtl="0">
              <a:spcBef>
                <a:spcPts val="0"/>
              </a:spcBef>
              <a:spcAft>
                <a:spcPts val="0"/>
              </a:spcAft>
              <a:buClr>
                <a:schemeClr val="dk2"/>
              </a:buClr>
              <a:buSzPts val="2400"/>
              <a:buNone/>
              <a:defRPr sz="2400">
                <a:solidFill>
                  <a:schemeClr val="dk2"/>
                </a:solidFill>
              </a:defRPr>
            </a:lvl4pPr>
            <a:lvl5pPr lvl="4" algn="r" rtl="0">
              <a:spcBef>
                <a:spcPts val="0"/>
              </a:spcBef>
              <a:spcAft>
                <a:spcPts val="0"/>
              </a:spcAft>
              <a:buClr>
                <a:schemeClr val="dk2"/>
              </a:buClr>
              <a:buSzPts val="2400"/>
              <a:buNone/>
              <a:defRPr sz="2400">
                <a:solidFill>
                  <a:schemeClr val="dk2"/>
                </a:solidFill>
              </a:defRPr>
            </a:lvl5pPr>
            <a:lvl6pPr lvl="5" algn="r" rtl="0">
              <a:spcBef>
                <a:spcPts val="0"/>
              </a:spcBef>
              <a:spcAft>
                <a:spcPts val="0"/>
              </a:spcAft>
              <a:buClr>
                <a:schemeClr val="dk2"/>
              </a:buClr>
              <a:buSzPts val="2400"/>
              <a:buNone/>
              <a:defRPr sz="2400">
                <a:solidFill>
                  <a:schemeClr val="dk2"/>
                </a:solidFill>
              </a:defRPr>
            </a:lvl6pPr>
            <a:lvl7pPr lvl="6" algn="r" rtl="0">
              <a:spcBef>
                <a:spcPts val="0"/>
              </a:spcBef>
              <a:spcAft>
                <a:spcPts val="0"/>
              </a:spcAft>
              <a:buClr>
                <a:schemeClr val="dk2"/>
              </a:buClr>
              <a:buSzPts val="2400"/>
              <a:buNone/>
              <a:defRPr sz="2400">
                <a:solidFill>
                  <a:schemeClr val="dk2"/>
                </a:solidFill>
              </a:defRPr>
            </a:lvl7pPr>
            <a:lvl8pPr lvl="7" algn="r" rtl="0">
              <a:spcBef>
                <a:spcPts val="0"/>
              </a:spcBef>
              <a:spcAft>
                <a:spcPts val="0"/>
              </a:spcAft>
              <a:buClr>
                <a:schemeClr val="dk2"/>
              </a:buClr>
              <a:buSzPts val="2400"/>
              <a:buNone/>
              <a:defRPr sz="2400">
                <a:solidFill>
                  <a:schemeClr val="dk2"/>
                </a:solidFill>
              </a:defRPr>
            </a:lvl8pPr>
            <a:lvl9pPr lvl="8" algn="r" rtl="0">
              <a:spcBef>
                <a:spcPts val="0"/>
              </a:spcBef>
              <a:spcAft>
                <a:spcPts val="0"/>
              </a:spcAft>
              <a:buClr>
                <a:schemeClr val="dk2"/>
              </a:buClr>
              <a:buSzPts val="2400"/>
              <a:buNone/>
              <a:defRPr sz="2400">
                <a:solidFill>
                  <a:schemeClr val="dk2"/>
                </a:solidFil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text">
  <p:cSld name="CUSTOM_14">
    <p:bg>
      <p:bgPr>
        <a:blipFill>
          <a:blip r:embed="rId2">
            <a:alphaModFix/>
          </a:blip>
          <a:stretch>
            <a:fillRect/>
          </a:stretch>
        </a:blipFill>
        <a:effectLst/>
      </p:bgPr>
    </p:bg>
    <p:spTree>
      <p:nvGrpSpPr>
        <p:cNvPr id="1" name="Shape 124"/>
        <p:cNvGrpSpPr/>
        <p:nvPr/>
      </p:nvGrpSpPr>
      <p:grpSpPr>
        <a:xfrm>
          <a:off x="0" y="0"/>
          <a:ext cx="0" cy="0"/>
          <a:chOff x="0" y="0"/>
          <a:chExt cx="0" cy="0"/>
        </a:xfrm>
      </p:grpSpPr>
      <p:sp>
        <p:nvSpPr>
          <p:cNvPr id="125" name="Google Shape;125;p24"/>
          <p:cNvSpPr txBox="1">
            <a:spLocks noGrp="1"/>
          </p:cNvSpPr>
          <p:nvPr>
            <p:ph type="body" idx="1"/>
          </p:nvPr>
        </p:nvSpPr>
        <p:spPr>
          <a:xfrm>
            <a:off x="642050" y="2134800"/>
            <a:ext cx="5308200" cy="1476000"/>
          </a:xfrm>
          <a:prstGeom prst="rect">
            <a:avLst/>
          </a:prstGeom>
        </p:spPr>
        <p:txBody>
          <a:bodyPr spcFirstLastPara="1" wrap="square" lIns="91425" tIns="91425" rIns="91425" bIns="91425" anchor="t" anchorCtr="0">
            <a:noAutofit/>
          </a:bodyPr>
          <a:lstStyle>
            <a:lvl1pPr marL="457200" lvl="0" indent="-304800" rtl="0">
              <a:spcBef>
                <a:spcPts val="0"/>
              </a:spcBef>
              <a:spcAft>
                <a:spcPts val="0"/>
              </a:spcAft>
              <a:buClr>
                <a:schemeClr val="lt2"/>
              </a:buClr>
              <a:buSzPts val="1200"/>
              <a:buChar char="●"/>
              <a:defRPr>
                <a:solidFill>
                  <a:schemeClr val="lt2"/>
                </a:solidFill>
              </a:defRPr>
            </a:lvl1pPr>
            <a:lvl2pPr marL="914400" lvl="1" indent="-304800" rtl="0">
              <a:spcBef>
                <a:spcPts val="1600"/>
              </a:spcBef>
              <a:spcAft>
                <a:spcPts val="0"/>
              </a:spcAft>
              <a:buClr>
                <a:schemeClr val="lt2"/>
              </a:buClr>
              <a:buSzPts val="1200"/>
              <a:buChar char="○"/>
              <a:defRPr>
                <a:solidFill>
                  <a:schemeClr val="lt2"/>
                </a:solidFill>
              </a:defRPr>
            </a:lvl2pPr>
            <a:lvl3pPr marL="1371600" lvl="2" indent="-304800" rtl="0">
              <a:spcBef>
                <a:spcPts val="1600"/>
              </a:spcBef>
              <a:spcAft>
                <a:spcPts val="0"/>
              </a:spcAft>
              <a:buClr>
                <a:schemeClr val="lt2"/>
              </a:buClr>
              <a:buSzPts val="1200"/>
              <a:buChar char="■"/>
              <a:defRPr>
                <a:solidFill>
                  <a:schemeClr val="lt2"/>
                </a:solidFill>
              </a:defRPr>
            </a:lvl3pPr>
            <a:lvl4pPr marL="1828800" lvl="3" indent="-304800" rtl="0">
              <a:spcBef>
                <a:spcPts val="1600"/>
              </a:spcBef>
              <a:spcAft>
                <a:spcPts val="0"/>
              </a:spcAft>
              <a:buClr>
                <a:schemeClr val="lt2"/>
              </a:buClr>
              <a:buSzPts val="1200"/>
              <a:buChar char="●"/>
              <a:defRPr>
                <a:solidFill>
                  <a:schemeClr val="lt2"/>
                </a:solidFill>
              </a:defRPr>
            </a:lvl4pPr>
            <a:lvl5pPr marL="2286000" lvl="4" indent="-304800" rtl="0">
              <a:spcBef>
                <a:spcPts val="1600"/>
              </a:spcBef>
              <a:spcAft>
                <a:spcPts val="0"/>
              </a:spcAft>
              <a:buClr>
                <a:schemeClr val="lt2"/>
              </a:buClr>
              <a:buSzPts val="1200"/>
              <a:buChar char="○"/>
              <a:defRPr>
                <a:solidFill>
                  <a:schemeClr val="lt2"/>
                </a:solidFill>
              </a:defRPr>
            </a:lvl5pPr>
            <a:lvl6pPr marL="2743200" lvl="5" indent="-304800" rtl="0">
              <a:spcBef>
                <a:spcPts val="1600"/>
              </a:spcBef>
              <a:spcAft>
                <a:spcPts val="0"/>
              </a:spcAft>
              <a:buClr>
                <a:schemeClr val="lt2"/>
              </a:buClr>
              <a:buSzPts val="1200"/>
              <a:buChar char="■"/>
              <a:defRPr>
                <a:solidFill>
                  <a:schemeClr val="lt2"/>
                </a:solidFill>
              </a:defRPr>
            </a:lvl6pPr>
            <a:lvl7pPr marL="3200400" lvl="6" indent="-304800" rtl="0">
              <a:spcBef>
                <a:spcPts val="1600"/>
              </a:spcBef>
              <a:spcAft>
                <a:spcPts val="0"/>
              </a:spcAft>
              <a:buClr>
                <a:schemeClr val="lt2"/>
              </a:buClr>
              <a:buSzPts val="1200"/>
              <a:buChar char="●"/>
              <a:defRPr>
                <a:solidFill>
                  <a:schemeClr val="lt2"/>
                </a:solidFill>
              </a:defRPr>
            </a:lvl7pPr>
            <a:lvl8pPr marL="3657600" lvl="7" indent="-304800" rtl="0">
              <a:spcBef>
                <a:spcPts val="1600"/>
              </a:spcBef>
              <a:spcAft>
                <a:spcPts val="0"/>
              </a:spcAft>
              <a:buClr>
                <a:schemeClr val="lt2"/>
              </a:buClr>
              <a:buSzPts val="1200"/>
              <a:buChar char="○"/>
              <a:defRPr>
                <a:solidFill>
                  <a:schemeClr val="lt2"/>
                </a:solidFill>
              </a:defRPr>
            </a:lvl8pPr>
            <a:lvl9pPr marL="4114800" lvl="8" indent="-304800" rtl="0">
              <a:spcBef>
                <a:spcPts val="1600"/>
              </a:spcBef>
              <a:spcAft>
                <a:spcPts val="1600"/>
              </a:spcAft>
              <a:buClr>
                <a:schemeClr val="lt2"/>
              </a:buClr>
              <a:buSzPts val="1200"/>
              <a:buChar char="■"/>
              <a:defRPr>
                <a:solidFill>
                  <a:schemeClr val="lt2"/>
                </a:solidFill>
              </a:defRPr>
            </a:lvl9pPr>
          </a:lstStyle>
          <a:p>
            <a:endParaRPr/>
          </a:p>
        </p:txBody>
      </p:sp>
      <p:sp>
        <p:nvSpPr>
          <p:cNvPr id="126" name="Google Shape;126;p24"/>
          <p:cNvSpPr txBox="1">
            <a:spLocks noGrp="1"/>
          </p:cNvSpPr>
          <p:nvPr>
            <p:ph type="ctrTitle"/>
          </p:nvPr>
        </p:nvSpPr>
        <p:spPr>
          <a:xfrm>
            <a:off x="1964851" y="352850"/>
            <a:ext cx="5214300" cy="9462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2400"/>
              <a:buNone/>
              <a:defRPr sz="2400">
                <a:solidFill>
                  <a:schemeClr val="dk2"/>
                </a:solidFill>
              </a:defRPr>
            </a:lvl1pPr>
            <a:lvl2pPr lvl="1" algn="r" rtl="0">
              <a:spcBef>
                <a:spcPts val="0"/>
              </a:spcBef>
              <a:spcAft>
                <a:spcPts val="0"/>
              </a:spcAft>
              <a:buClr>
                <a:schemeClr val="dk2"/>
              </a:buClr>
              <a:buSzPts val="2400"/>
              <a:buNone/>
              <a:defRPr sz="2400">
                <a:solidFill>
                  <a:schemeClr val="dk2"/>
                </a:solidFill>
              </a:defRPr>
            </a:lvl2pPr>
            <a:lvl3pPr lvl="2" algn="r" rtl="0">
              <a:spcBef>
                <a:spcPts val="0"/>
              </a:spcBef>
              <a:spcAft>
                <a:spcPts val="0"/>
              </a:spcAft>
              <a:buClr>
                <a:schemeClr val="dk2"/>
              </a:buClr>
              <a:buSzPts val="2400"/>
              <a:buNone/>
              <a:defRPr sz="2400">
                <a:solidFill>
                  <a:schemeClr val="dk2"/>
                </a:solidFill>
              </a:defRPr>
            </a:lvl3pPr>
            <a:lvl4pPr lvl="3" algn="r" rtl="0">
              <a:spcBef>
                <a:spcPts val="0"/>
              </a:spcBef>
              <a:spcAft>
                <a:spcPts val="0"/>
              </a:spcAft>
              <a:buClr>
                <a:schemeClr val="dk2"/>
              </a:buClr>
              <a:buSzPts val="2400"/>
              <a:buNone/>
              <a:defRPr sz="2400">
                <a:solidFill>
                  <a:schemeClr val="dk2"/>
                </a:solidFill>
              </a:defRPr>
            </a:lvl4pPr>
            <a:lvl5pPr lvl="4" algn="r" rtl="0">
              <a:spcBef>
                <a:spcPts val="0"/>
              </a:spcBef>
              <a:spcAft>
                <a:spcPts val="0"/>
              </a:spcAft>
              <a:buClr>
                <a:schemeClr val="dk2"/>
              </a:buClr>
              <a:buSzPts val="2400"/>
              <a:buNone/>
              <a:defRPr sz="2400">
                <a:solidFill>
                  <a:schemeClr val="dk2"/>
                </a:solidFill>
              </a:defRPr>
            </a:lvl5pPr>
            <a:lvl6pPr lvl="5" algn="r" rtl="0">
              <a:spcBef>
                <a:spcPts val="0"/>
              </a:spcBef>
              <a:spcAft>
                <a:spcPts val="0"/>
              </a:spcAft>
              <a:buClr>
                <a:schemeClr val="dk2"/>
              </a:buClr>
              <a:buSzPts val="2400"/>
              <a:buNone/>
              <a:defRPr sz="2400">
                <a:solidFill>
                  <a:schemeClr val="dk2"/>
                </a:solidFill>
              </a:defRPr>
            </a:lvl6pPr>
            <a:lvl7pPr lvl="6" algn="r" rtl="0">
              <a:spcBef>
                <a:spcPts val="0"/>
              </a:spcBef>
              <a:spcAft>
                <a:spcPts val="0"/>
              </a:spcAft>
              <a:buClr>
                <a:schemeClr val="dk2"/>
              </a:buClr>
              <a:buSzPts val="2400"/>
              <a:buNone/>
              <a:defRPr sz="2400">
                <a:solidFill>
                  <a:schemeClr val="dk2"/>
                </a:solidFill>
              </a:defRPr>
            </a:lvl7pPr>
            <a:lvl8pPr lvl="7" algn="r" rtl="0">
              <a:spcBef>
                <a:spcPts val="0"/>
              </a:spcBef>
              <a:spcAft>
                <a:spcPts val="0"/>
              </a:spcAft>
              <a:buClr>
                <a:schemeClr val="dk2"/>
              </a:buClr>
              <a:buSzPts val="2400"/>
              <a:buNone/>
              <a:defRPr sz="2400">
                <a:solidFill>
                  <a:schemeClr val="dk2"/>
                </a:solidFill>
              </a:defRPr>
            </a:lvl8pPr>
            <a:lvl9pPr lvl="8" algn="r" rtl="0">
              <a:spcBef>
                <a:spcPts val="0"/>
              </a:spcBef>
              <a:spcAft>
                <a:spcPts val="0"/>
              </a:spcAft>
              <a:buClr>
                <a:schemeClr val="dk2"/>
              </a:buClr>
              <a:buSzPts val="2400"/>
              <a:buNone/>
              <a:defRPr sz="2400">
                <a:solidFill>
                  <a:schemeClr val="dk2"/>
                </a:solidFil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slide">
  <p:cSld name="CUSTOM_33">
    <p:bg>
      <p:bgPr>
        <a:noFill/>
        <a:effectLst/>
      </p:bgPr>
    </p:bg>
    <p:spTree>
      <p:nvGrpSpPr>
        <p:cNvPr id="1" name="Shape 127"/>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ig title">
  <p:cSld name="Big title">
    <p:spTree>
      <p:nvGrpSpPr>
        <p:cNvPr id="1" name="Shape 104"/>
        <p:cNvGrpSpPr/>
        <p:nvPr/>
      </p:nvGrpSpPr>
      <p:grpSpPr>
        <a:xfrm>
          <a:off x="0" y="0"/>
          <a:ext cx="0" cy="0"/>
          <a:chOff x="0" y="0"/>
          <a:chExt cx="0" cy="0"/>
        </a:xfrm>
      </p:grpSpPr>
      <p:sp>
        <p:nvSpPr>
          <p:cNvPr id="105" name="Google Shape;105;p17"/>
          <p:cNvSpPr txBox="1">
            <a:spLocks noGrp="1"/>
          </p:cNvSpPr>
          <p:nvPr>
            <p:ph type="ctrTitle"/>
          </p:nvPr>
        </p:nvSpPr>
        <p:spPr>
          <a:xfrm flipH="1">
            <a:off x="1193529" y="1611150"/>
            <a:ext cx="5195700" cy="1921200"/>
          </a:xfrm>
          <a:prstGeom prst="rect">
            <a:avLst/>
          </a:prstGeom>
        </p:spPr>
        <p:txBody>
          <a:bodyPr spcFirstLastPara="1" wrap="square" lIns="91425" tIns="91425" rIns="91425" bIns="91425" anchor="ctr" anchorCtr="0">
            <a:noAutofit/>
          </a:bodyPr>
          <a:lstStyle>
            <a:lvl1pPr lvl="0" rtl="0">
              <a:spcBef>
                <a:spcPts val="0"/>
              </a:spcBef>
              <a:spcAft>
                <a:spcPts val="0"/>
              </a:spcAft>
              <a:buSzPts val="3600"/>
              <a:buNone/>
              <a:defRPr sz="3600"/>
            </a:lvl1pPr>
            <a:lvl2pPr lvl="1" rtl="0">
              <a:spcBef>
                <a:spcPts val="0"/>
              </a:spcBef>
              <a:spcAft>
                <a:spcPts val="0"/>
              </a:spcAft>
              <a:buSzPts val="6500"/>
              <a:buNone/>
              <a:defRPr sz="6500"/>
            </a:lvl2pPr>
            <a:lvl3pPr lvl="2" rtl="0">
              <a:spcBef>
                <a:spcPts val="0"/>
              </a:spcBef>
              <a:spcAft>
                <a:spcPts val="0"/>
              </a:spcAft>
              <a:buSzPts val="6500"/>
              <a:buNone/>
              <a:defRPr sz="6500"/>
            </a:lvl3pPr>
            <a:lvl4pPr lvl="3" rtl="0">
              <a:spcBef>
                <a:spcPts val="0"/>
              </a:spcBef>
              <a:spcAft>
                <a:spcPts val="0"/>
              </a:spcAft>
              <a:buSzPts val="6500"/>
              <a:buNone/>
              <a:defRPr sz="6500"/>
            </a:lvl4pPr>
            <a:lvl5pPr lvl="4" rtl="0">
              <a:spcBef>
                <a:spcPts val="0"/>
              </a:spcBef>
              <a:spcAft>
                <a:spcPts val="0"/>
              </a:spcAft>
              <a:buSzPts val="6500"/>
              <a:buNone/>
              <a:defRPr sz="6500"/>
            </a:lvl5pPr>
            <a:lvl6pPr lvl="5" rtl="0">
              <a:spcBef>
                <a:spcPts val="0"/>
              </a:spcBef>
              <a:spcAft>
                <a:spcPts val="0"/>
              </a:spcAft>
              <a:buSzPts val="6500"/>
              <a:buNone/>
              <a:defRPr sz="6500"/>
            </a:lvl6pPr>
            <a:lvl7pPr lvl="6" rtl="0">
              <a:spcBef>
                <a:spcPts val="0"/>
              </a:spcBef>
              <a:spcAft>
                <a:spcPts val="0"/>
              </a:spcAft>
              <a:buSzPts val="6500"/>
              <a:buNone/>
              <a:defRPr sz="6500"/>
            </a:lvl7pPr>
            <a:lvl8pPr lvl="7" rtl="0">
              <a:spcBef>
                <a:spcPts val="0"/>
              </a:spcBef>
              <a:spcAft>
                <a:spcPts val="0"/>
              </a:spcAft>
              <a:buSzPts val="6500"/>
              <a:buNone/>
              <a:defRPr sz="6500"/>
            </a:lvl8pPr>
            <a:lvl9pPr lvl="8" rtl="0">
              <a:spcBef>
                <a:spcPts val="0"/>
              </a:spcBef>
              <a:spcAft>
                <a:spcPts val="0"/>
              </a:spcAft>
              <a:buSzPts val="6500"/>
              <a:buNone/>
              <a:defRPr sz="6500"/>
            </a:lvl9pPr>
          </a:lstStyle>
          <a:p>
            <a:endParaRPr/>
          </a:p>
        </p:txBody>
      </p:sp>
    </p:spTree>
    <p:extLst>
      <p:ext uri="{BB962C8B-B14F-4D97-AF65-F5344CB8AC3E}">
        <p14:creationId xmlns:p14="http://schemas.microsoft.com/office/powerpoint/2010/main" val="11997878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hanks">
  <p:cSld name="Thanks">
    <p:bg>
      <p:bgPr>
        <a:blipFill>
          <a:blip r:embed="rId2">
            <a:alphaModFix/>
          </a:blip>
          <a:stretch>
            <a:fillRect/>
          </a:stretch>
        </a:blipFill>
        <a:effectLst/>
      </p:bgPr>
    </p:bg>
    <p:spTree>
      <p:nvGrpSpPr>
        <p:cNvPr id="1" name="Shape 120"/>
        <p:cNvGrpSpPr/>
        <p:nvPr/>
      </p:nvGrpSpPr>
      <p:grpSpPr>
        <a:xfrm>
          <a:off x="0" y="0"/>
          <a:ext cx="0" cy="0"/>
          <a:chOff x="0" y="0"/>
          <a:chExt cx="0" cy="0"/>
        </a:xfrm>
      </p:grpSpPr>
      <p:sp>
        <p:nvSpPr>
          <p:cNvPr id="121" name="Google Shape;121;p23"/>
          <p:cNvSpPr txBox="1">
            <a:spLocks noGrp="1"/>
          </p:cNvSpPr>
          <p:nvPr>
            <p:ph type="ctrTitle"/>
          </p:nvPr>
        </p:nvSpPr>
        <p:spPr>
          <a:xfrm flipH="1">
            <a:off x="1974150" y="1161000"/>
            <a:ext cx="5195700" cy="13653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dk2"/>
              </a:buClr>
              <a:buSzPts val="4800"/>
              <a:buNone/>
              <a:defRPr sz="4800">
                <a:solidFill>
                  <a:schemeClr val="dk2"/>
                </a:solidFill>
              </a:defRPr>
            </a:lvl1pPr>
            <a:lvl2pPr lvl="1" algn="ctr" rtl="0">
              <a:spcBef>
                <a:spcPts val="0"/>
              </a:spcBef>
              <a:spcAft>
                <a:spcPts val="0"/>
              </a:spcAft>
              <a:buClr>
                <a:schemeClr val="dk2"/>
              </a:buClr>
              <a:buSzPts val="4800"/>
              <a:buNone/>
              <a:defRPr sz="4800">
                <a:solidFill>
                  <a:schemeClr val="dk2"/>
                </a:solidFill>
              </a:defRPr>
            </a:lvl2pPr>
            <a:lvl3pPr lvl="2" algn="ctr" rtl="0">
              <a:spcBef>
                <a:spcPts val="0"/>
              </a:spcBef>
              <a:spcAft>
                <a:spcPts val="0"/>
              </a:spcAft>
              <a:buClr>
                <a:schemeClr val="dk2"/>
              </a:buClr>
              <a:buSzPts val="4800"/>
              <a:buNone/>
              <a:defRPr sz="4800">
                <a:solidFill>
                  <a:schemeClr val="dk2"/>
                </a:solidFill>
              </a:defRPr>
            </a:lvl3pPr>
            <a:lvl4pPr lvl="3" algn="ctr" rtl="0">
              <a:spcBef>
                <a:spcPts val="0"/>
              </a:spcBef>
              <a:spcAft>
                <a:spcPts val="0"/>
              </a:spcAft>
              <a:buClr>
                <a:schemeClr val="dk2"/>
              </a:buClr>
              <a:buSzPts val="4800"/>
              <a:buNone/>
              <a:defRPr sz="4800">
                <a:solidFill>
                  <a:schemeClr val="dk2"/>
                </a:solidFill>
              </a:defRPr>
            </a:lvl4pPr>
            <a:lvl5pPr lvl="4" algn="ctr" rtl="0">
              <a:spcBef>
                <a:spcPts val="0"/>
              </a:spcBef>
              <a:spcAft>
                <a:spcPts val="0"/>
              </a:spcAft>
              <a:buClr>
                <a:schemeClr val="dk2"/>
              </a:buClr>
              <a:buSzPts val="4800"/>
              <a:buNone/>
              <a:defRPr sz="4800">
                <a:solidFill>
                  <a:schemeClr val="dk2"/>
                </a:solidFill>
              </a:defRPr>
            </a:lvl5pPr>
            <a:lvl6pPr lvl="5" algn="ctr" rtl="0">
              <a:spcBef>
                <a:spcPts val="0"/>
              </a:spcBef>
              <a:spcAft>
                <a:spcPts val="0"/>
              </a:spcAft>
              <a:buClr>
                <a:schemeClr val="dk2"/>
              </a:buClr>
              <a:buSzPts val="4800"/>
              <a:buNone/>
              <a:defRPr sz="4800">
                <a:solidFill>
                  <a:schemeClr val="dk2"/>
                </a:solidFill>
              </a:defRPr>
            </a:lvl6pPr>
            <a:lvl7pPr lvl="6" algn="ctr" rtl="0">
              <a:spcBef>
                <a:spcPts val="0"/>
              </a:spcBef>
              <a:spcAft>
                <a:spcPts val="0"/>
              </a:spcAft>
              <a:buClr>
                <a:schemeClr val="dk2"/>
              </a:buClr>
              <a:buSzPts val="4800"/>
              <a:buNone/>
              <a:defRPr sz="4800">
                <a:solidFill>
                  <a:schemeClr val="dk2"/>
                </a:solidFill>
              </a:defRPr>
            </a:lvl7pPr>
            <a:lvl8pPr lvl="7" algn="ctr" rtl="0">
              <a:spcBef>
                <a:spcPts val="0"/>
              </a:spcBef>
              <a:spcAft>
                <a:spcPts val="0"/>
              </a:spcAft>
              <a:buClr>
                <a:schemeClr val="dk2"/>
              </a:buClr>
              <a:buSzPts val="4800"/>
              <a:buNone/>
              <a:defRPr sz="4800">
                <a:solidFill>
                  <a:schemeClr val="dk2"/>
                </a:solidFill>
              </a:defRPr>
            </a:lvl8pPr>
            <a:lvl9pPr lvl="8" algn="ctr" rtl="0">
              <a:spcBef>
                <a:spcPts val="0"/>
              </a:spcBef>
              <a:spcAft>
                <a:spcPts val="0"/>
              </a:spcAft>
              <a:buClr>
                <a:schemeClr val="dk2"/>
              </a:buClr>
              <a:buSzPts val="4800"/>
              <a:buNone/>
              <a:defRPr sz="4800">
                <a:solidFill>
                  <a:schemeClr val="dk2"/>
                </a:solidFill>
              </a:defRPr>
            </a:lvl9pPr>
          </a:lstStyle>
          <a:p>
            <a:endParaRPr/>
          </a:p>
        </p:txBody>
      </p:sp>
      <p:sp>
        <p:nvSpPr>
          <p:cNvPr id="122" name="Google Shape;122;p23"/>
          <p:cNvSpPr txBox="1">
            <a:spLocks noGrp="1"/>
          </p:cNvSpPr>
          <p:nvPr>
            <p:ph type="subTitle" idx="1"/>
          </p:nvPr>
        </p:nvSpPr>
        <p:spPr>
          <a:xfrm>
            <a:off x="2152500" y="2494850"/>
            <a:ext cx="4839000" cy="1003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2"/>
              </a:buClr>
              <a:buSzPts val="1200"/>
              <a:buNone/>
              <a:defRPr>
                <a:solidFill>
                  <a:schemeClr val="lt2"/>
                </a:solidFill>
              </a:defRPr>
            </a:lvl1pPr>
            <a:lvl2pPr lvl="1" algn="ctr" rtl="0">
              <a:lnSpc>
                <a:spcPct val="100000"/>
              </a:lnSpc>
              <a:spcBef>
                <a:spcPts val="0"/>
              </a:spcBef>
              <a:spcAft>
                <a:spcPts val="0"/>
              </a:spcAft>
              <a:buClr>
                <a:schemeClr val="lt2"/>
              </a:buClr>
              <a:buSzPts val="1200"/>
              <a:buNone/>
              <a:defRPr>
                <a:solidFill>
                  <a:schemeClr val="lt2"/>
                </a:solidFill>
              </a:defRPr>
            </a:lvl2pPr>
            <a:lvl3pPr lvl="2" algn="ctr" rtl="0">
              <a:lnSpc>
                <a:spcPct val="100000"/>
              </a:lnSpc>
              <a:spcBef>
                <a:spcPts val="0"/>
              </a:spcBef>
              <a:spcAft>
                <a:spcPts val="0"/>
              </a:spcAft>
              <a:buClr>
                <a:schemeClr val="lt2"/>
              </a:buClr>
              <a:buSzPts val="1200"/>
              <a:buNone/>
              <a:defRPr>
                <a:solidFill>
                  <a:schemeClr val="lt2"/>
                </a:solidFill>
              </a:defRPr>
            </a:lvl3pPr>
            <a:lvl4pPr lvl="3" algn="ctr" rtl="0">
              <a:lnSpc>
                <a:spcPct val="100000"/>
              </a:lnSpc>
              <a:spcBef>
                <a:spcPts val="0"/>
              </a:spcBef>
              <a:spcAft>
                <a:spcPts val="0"/>
              </a:spcAft>
              <a:buClr>
                <a:schemeClr val="lt2"/>
              </a:buClr>
              <a:buSzPts val="1200"/>
              <a:buNone/>
              <a:defRPr>
                <a:solidFill>
                  <a:schemeClr val="lt2"/>
                </a:solidFill>
              </a:defRPr>
            </a:lvl4pPr>
            <a:lvl5pPr lvl="4" algn="ctr" rtl="0">
              <a:lnSpc>
                <a:spcPct val="100000"/>
              </a:lnSpc>
              <a:spcBef>
                <a:spcPts val="0"/>
              </a:spcBef>
              <a:spcAft>
                <a:spcPts val="0"/>
              </a:spcAft>
              <a:buClr>
                <a:schemeClr val="lt2"/>
              </a:buClr>
              <a:buSzPts val="1200"/>
              <a:buNone/>
              <a:defRPr>
                <a:solidFill>
                  <a:schemeClr val="lt2"/>
                </a:solidFill>
              </a:defRPr>
            </a:lvl5pPr>
            <a:lvl6pPr lvl="5" algn="ctr" rtl="0">
              <a:lnSpc>
                <a:spcPct val="100000"/>
              </a:lnSpc>
              <a:spcBef>
                <a:spcPts val="0"/>
              </a:spcBef>
              <a:spcAft>
                <a:spcPts val="0"/>
              </a:spcAft>
              <a:buClr>
                <a:schemeClr val="lt2"/>
              </a:buClr>
              <a:buSzPts val="1200"/>
              <a:buNone/>
              <a:defRPr>
                <a:solidFill>
                  <a:schemeClr val="lt2"/>
                </a:solidFill>
              </a:defRPr>
            </a:lvl6pPr>
            <a:lvl7pPr lvl="6" algn="ctr" rtl="0">
              <a:lnSpc>
                <a:spcPct val="100000"/>
              </a:lnSpc>
              <a:spcBef>
                <a:spcPts val="0"/>
              </a:spcBef>
              <a:spcAft>
                <a:spcPts val="0"/>
              </a:spcAft>
              <a:buClr>
                <a:schemeClr val="lt2"/>
              </a:buClr>
              <a:buSzPts val="1200"/>
              <a:buNone/>
              <a:defRPr>
                <a:solidFill>
                  <a:schemeClr val="lt2"/>
                </a:solidFill>
              </a:defRPr>
            </a:lvl7pPr>
            <a:lvl8pPr lvl="7" algn="ctr" rtl="0">
              <a:lnSpc>
                <a:spcPct val="100000"/>
              </a:lnSpc>
              <a:spcBef>
                <a:spcPts val="0"/>
              </a:spcBef>
              <a:spcAft>
                <a:spcPts val="0"/>
              </a:spcAft>
              <a:buClr>
                <a:schemeClr val="lt2"/>
              </a:buClr>
              <a:buSzPts val="1200"/>
              <a:buNone/>
              <a:defRPr>
                <a:solidFill>
                  <a:schemeClr val="lt2"/>
                </a:solidFill>
              </a:defRPr>
            </a:lvl8pPr>
            <a:lvl9pPr lvl="8" algn="ctr" rtl="0">
              <a:lnSpc>
                <a:spcPct val="100000"/>
              </a:lnSpc>
              <a:spcBef>
                <a:spcPts val="0"/>
              </a:spcBef>
              <a:spcAft>
                <a:spcPts val="0"/>
              </a:spcAft>
              <a:buClr>
                <a:schemeClr val="lt2"/>
              </a:buClr>
              <a:buSzPts val="1200"/>
              <a:buNone/>
              <a:defRPr>
                <a:solidFill>
                  <a:schemeClr val="lt2"/>
                </a:solidFill>
              </a:defRPr>
            </a:lvl9pPr>
          </a:lstStyle>
          <a:p>
            <a:endParaRPr/>
          </a:p>
        </p:txBody>
      </p:sp>
    </p:spTree>
    <p:extLst>
      <p:ext uri="{BB962C8B-B14F-4D97-AF65-F5344CB8AC3E}">
        <p14:creationId xmlns:p14="http://schemas.microsoft.com/office/powerpoint/2010/main" val="6476153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1"/>
              </a:buClr>
              <a:buSzPts val="2800"/>
              <a:buFont typeface="Exo 2"/>
              <a:buNone/>
              <a:defRPr sz="2800" b="1">
                <a:solidFill>
                  <a:schemeClr val="dk1"/>
                </a:solidFill>
                <a:latin typeface="Exo 2"/>
                <a:ea typeface="Exo 2"/>
                <a:cs typeface="Exo 2"/>
                <a:sym typeface="Exo 2"/>
              </a:defRPr>
            </a:lvl1pPr>
            <a:lvl2pPr lvl="1" rtl="0">
              <a:spcBef>
                <a:spcPts val="0"/>
              </a:spcBef>
              <a:spcAft>
                <a:spcPts val="0"/>
              </a:spcAft>
              <a:buClr>
                <a:schemeClr val="dk1"/>
              </a:buClr>
              <a:buSzPts val="2800"/>
              <a:buFont typeface="Squada One"/>
              <a:buNone/>
              <a:defRPr sz="2800">
                <a:solidFill>
                  <a:schemeClr val="dk1"/>
                </a:solidFill>
                <a:latin typeface="Squada One"/>
                <a:ea typeface="Squada One"/>
                <a:cs typeface="Squada One"/>
                <a:sym typeface="Squada One"/>
              </a:defRPr>
            </a:lvl2pPr>
            <a:lvl3pPr lvl="2" rtl="0">
              <a:spcBef>
                <a:spcPts val="0"/>
              </a:spcBef>
              <a:spcAft>
                <a:spcPts val="0"/>
              </a:spcAft>
              <a:buClr>
                <a:schemeClr val="dk1"/>
              </a:buClr>
              <a:buSzPts val="2800"/>
              <a:buFont typeface="Squada One"/>
              <a:buNone/>
              <a:defRPr sz="2800">
                <a:solidFill>
                  <a:schemeClr val="dk1"/>
                </a:solidFill>
                <a:latin typeface="Squada One"/>
                <a:ea typeface="Squada One"/>
                <a:cs typeface="Squada One"/>
                <a:sym typeface="Squada One"/>
              </a:defRPr>
            </a:lvl3pPr>
            <a:lvl4pPr lvl="3" rtl="0">
              <a:spcBef>
                <a:spcPts val="0"/>
              </a:spcBef>
              <a:spcAft>
                <a:spcPts val="0"/>
              </a:spcAft>
              <a:buClr>
                <a:schemeClr val="dk1"/>
              </a:buClr>
              <a:buSzPts val="2800"/>
              <a:buFont typeface="Squada One"/>
              <a:buNone/>
              <a:defRPr sz="2800">
                <a:solidFill>
                  <a:schemeClr val="dk1"/>
                </a:solidFill>
                <a:latin typeface="Squada One"/>
                <a:ea typeface="Squada One"/>
                <a:cs typeface="Squada One"/>
                <a:sym typeface="Squada One"/>
              </a:defRPr>
            </a:lvl4pPr>
            <a:lvl5pPr lvl="4" rtl="0">
              <a:spcBef>
                <a:spcPts val="0"/>
              </a:spcBef>
              <a:spcAft>
                <a:spcPts val="0"/>
              </a:spcAft>
              <a:buClr>
                <a:schemeClr val="dk1"/>
              </a:buClr>
              <a:buSzPts val="2800"/>
              <a:buFont typeface="Squada One"/>
              <a:buNone/>
              <a:defRPr sz="2800">
                <a:solidFill>
                  <a:schemeClr val="dk1"/>
                </a:solidFill>
                <a:latin typeface="Squada One"/>
                <a:ea typeface="Squada One"/>
                <a:cs typeface="Squada One"/>
                <a:sym typeface="Squada One"/>
              </a:defRPr>
            </a:lvl5pPr>
            <a:lvl6pPr lvl="5" rtl="0">
              <a:spcBef>
                <a:spcPts val="0"/>
              </a:spcBef>
              <a:spcAft>
                <a:spcPts val="0"/>
              </a:spcAft>
              <a:buClr>
                <a:schemeClr val="dk1"/>
              </a:buClr>
              <a:buSzPts val="2800"/>
              <a:buFont typeface="Squada One"/>
              <a:buNone/>
              <a:defRPr sz="2800">
                <a:solidFill>
                  <a:schemeClr val="dk1"/>
                </a:solidFill>
                <a:latin typeface="Squada One"/>
                <a:ea typeface="Squada One"/>
                <a:cs typeface="Squada One"/>
                <a:sym typeface="Squada One"/>
              </a:defRPr>
            </a:lvl6pPr>
            <a:lvl7pPr lvl="6" rtl="0">
              <a:spcBef>
                <a:spcPts val="0"/>
              </a:spcBef>
              <a:spcAft>
                <a:spcPts val="0"/>
              </a:spcAft>
              <a:buClr>
                <a:schemeClr val="dk1"/>
              </a:buClr>
              <a:buSzPts val="2800"/>
              <a:buFont typeface="Squada One"/>
              <a:buNone/>
              <a:defRPr sz="2800">
                <a:solidFill>
                  <a:schemeClr val="dk1"/>
                </a:solidFill>
                <a:latin typeface="Squada One"/>
                <a:ea typeface="Squada One"/>
                <a:cs typeface="Squada One"/>
                <a:sym typeface="Squada One"/>
              </a:defRPr>
            </a:lvl7pPr>
            <a:lvl8pPr lvl="7" rtl="0">
              <a:spcBef>
                <a:spcPts val="0"/>
              </a:spcBef>
              <a:spcAft>
                <a:spcPts val="0"/>
              </a:spcAft>
              <a:buClr>
                <a:schemeClr val="dk1"/>
              </a:buClr>
              <a:buSzPts val="2800"/>
              <a:buFont typeface="Squada One"/>
              <a:buNone/>
              <a:defRPr sz="2800">
                <a:solidFill>
                  <a:schemeClr val="dk1"/>
                </a:solidFill>
                <a:latin typeface="Squada One"/>
                <a:ea typeface="Squada One"/>
                <a:cs typeface="Squada One"/>
                <a:sym typeface="Squada One"/>
              </a:defRPr>
            </a:lvl8pPr>
            <a:lvl9pPr lvl="8" rtl="0">
              <a:spcBef>
                <a:spcPts val="0"/>
              </a:spcBef>
              <a:spcAft>
                <a:spcPts val="0"/>
              </a:spcAft>
              <a:buClr>
                <a:schemeClr val="dk1"/>
              </a:buClr>
              <a:buSzPts val="2800"/>
              <a:buFont typeface="Squada One"/>
              <a:buNone/>
              <a:defRPr sz="2800">
                <a:solidFill>
                  <a:schemeClr val="dk1"/>
                </a:solidFill>
                <a:latin typeface="Squada One"/>
                <a:ea typeface="Squada One"/>
                <a:cs typeface="Squada One"/>
                <a:sym typeface="Squada One"/>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04800" rtl="0">
              <a:lnSpc>
                <a:spcPct val="115000"/>
              </a:lnSpc>
              <a:spcBef>
                <a:spcPts val="0"/>
              </a:spcBef>
              <a:spcAft>
                <a:spcPts val="0"/>
              </a:spcAft>
              <a:buClr>
                <a:schemeClr val="dk1"/>
              </a:buClr>
              <a:buSzPts val="1200"/>
              <a:buFont typeface="Roboto Condensed Light"/>
              <a:buChar char="●"/>
              <a:defRPr sz="1200">
                <a:solidFill>
                  <a:schemeClr val="dk1"/>
                </a:solidFill>
                <a:latin typeface="Roboto Condensed Light"/>
                <a:ea typeface="Roboto Condensed Light"/>
                <a:cs typeface="Roboto Condensed Light"/>
                <a:sym typeface="Roboto Condensed Light"/>
              </a:defRPr>
            </a:lvl1pPr>
            <a:lvl2pPr marL="914400" lvl="1" indent="-304800" rtl="0">
              <a:lnSpc>
                <a:spcPct val="115000"/>
              </a:lnSpc>
              <a:spcBef>
                <a:spcPts val="1600"/>
              </a:spcBef>
              <a:spcAft>
                <a:spcPts val="0"/>
              </a:spcAft>
              <a:buClr>
                <a:schemeClr val="dk1"/>
              </a:buClr>
              <a:buSzPts val="1200"/>
              <a:buFont typeface="Roboto Condensed Light"/>
              <a:buChar char="○"/>
              <a:defRPr sz="1200">
                <a:solidFill>
                  <a:schemeClr val="dk1"/>
                </a:solidFill>
                <a:latin typeface="Roboto Condensed Light"/>
                <a:ea typeface="Roboto Condensed Light"/>
                <a:cs typeface="Roboto Condensed Light"/>
                <a:sym typeface="Roboto Condensed Light"/>
              </a:defRPr>
            </a:lvl2pPr>
            <a:lvl3pPr marL="1371600" lvl="2" indent="-304800" rtl="0">
              <a:lnSpc>
                <a:spcPct val="115000"/>
              </a:lnSpc>
              <a:spcBef>
                <a:spcPts val="1600"/>
              </a:spcBef>
              <a:spcAft>
                <a:spcPts val="0"/>
              </a:spcAft>
              <a:buClr>
                <a:schemeClr val="dk1"/>
              </a:buClr>
              <a:buSzPts val="1200"/>
              <a:buFont typeface="Roboto Condensed Light"/>
              <a:buChar char="■"/>
              <a:defRPr sz="1200">
                <a:solidFill>
                  <a:schemeClr val="dk1"/>
                </a:solidFill>
                <a:latin typeface="Roboto Condensed Light"/>
                <a:ea typeface="Roboto Condensed Light"/>
                <a:cs typeface="Roboto Condensed Light"/>
                <a:sym typeface="Roboto Condensed Light"/>
              </a:defRPr>
            </a:lvl3pPr>
            <a:lvl4pPr marL="1828800" lvl="3" indent="-304800" rtl="0">
              <a:lnSpc>
                <a:spcPct val="115000"/>
              </a:lnSpc>
              <a:spcBef>
                <a:spcPts val="1600"/>
              </a:spcBef>
              <a:spcAft>
                <a:spcPts val="0"/>
              </a:spcAft>
              <a:buClr>
                <a:schemeClr val="dk1"/>
              </a:buClr>
              <a:buSzPts val="1200"/>
              <a:buFont typeface="Roboto Condensed Light"/>
              <a:buChar char="●"/>
              <a:defRPr sz="1200">
                <a:solidFill>
                  <a:schemeClr val="dk1"/>
                </a:solidFill>
                <a:latin typeface="Roboto Condensed Light"/>
                <a:ea typeface="Roboto Condensed Light"/>
                <a:cs typeface="Roboto Condensed Light"/>
                <a:sym typeface="Roboto Condensed Light"/>
              </a:defRPr>
            </a:lvl4pPr>
            <a:lvl5pPr marL="2286000" lvl="4" indent="-304800" rtl="0">
              <a:lnSpc>
                <a:spcPct val="115000"/>
              </a:lnSpc>
              <a:spcBef>
                <a:spcPts val="1600"/>
              </a:spcBef>
              <a:spcAft>
                <a:spcPts val="0"/>
              </a:spcAft>
              <a:buClr>
                <a:schemeClr val="dk1"/>
              </a:buClr>
              <a:buSzPts val="1200"/>
              <a:buFont typeface="Roboto Condensed Light"/>
              <a:buChar char="○"/>
              <a:defRPr sz="1200">
                <a:solidFill>
                  <a:schemeClr val="dk1"/>
                </a:solidFill>
                <a:latin typeface="Roboto Condensed Light"/>
                <a:ea typeface="Roboto Condensed Light"/>
                <a:cs typeface="Roboto Condensed Light"/>
                <a:sym typeface="Roboto Condensed Light"/>
              </a:defRPr>
            </a:lvl5pPr>
            <a:lvl6pPr marL="2743200" lvl="5" indent="-304800" rtl="0">
              <a:lnSpc>
                <a:spcPct val="115000"/>
              </a:lnSpc>
              <a:spcBef>
                <a:spcPts val="1600"/>
              </a:spcBef>
              <a:spcAft>
                <a:spcPts val="0"/>
              </a:spcAft>
              <a:buClr>
                <a:schemeClr val="dk1"/>
              </a:buClr>
              <a:buSzPts val="1200"/>
              <a:buFont typeface="Roboto Condensed Light"/>
              <a:buChar char="■"/>
              <a:defRPr sz="1200">
                <a:solidFill>
                  <a:schemeClr val="dk1"/>
                </a:solidFill>
                <a:latin typeface="Roboto Condensed Light"/>
                <a:ea typeface="Roboto Condensed Light"/>
                <a:cs typeface="Roboto Condensed Light"/>
                <a:sym typeface="Roboto Condensed Light"/>
              </a:defRPr>
            </a:lvl6pPr>
            <a:lvl7pPr marL="3200400" lvl="6" indent="-304800" rtl="0">
              <a:lnSpc>
                <a:spcPct val="115000"/>
              </a:lnSpc>
              <a:spcBef>
                <a:spcPts val="1600"/>
              </a:spcBef>
              <a:spcAft>
                <a:spcPts val="0"/>
              </a:spcAft>
              <a:buClr>
                <a:schemeClr val="dk1"/>
              </a:buClr>
              <a:buSzPts val="1200"/>
              <a:buFont typeface="Roboto Condensed Light"/>
              <a:buChar char="●"/>
              <a:defRPr sz="1200">
                <a:solidFill>
                  <a:schemeClr val="dk1"/>
                </a:solidFill>
                <a:latin typeface="Roboto Condensed Light"/>
                <a:ea typeface="Roboto Condensed Light"/>
                <a:cs typeface="Roboto Condensed Light"/>
                <a:sym typeface="Roboto Condensed Light"/>
              </a:defRPr>
            </a:lvl7pPr>
            <a:lvl8pPr marL="3657600" lvl="7" indent="-304800" rtl="0">
              <a:lnSpc>
                <a:spcPct val="115000"/>
              </a:lnSpc>
              <a:spcBef>
                <a:spcPts val="1600"/>
              </a:spcBef>
              <a:spcAft>
                <a:spcPts val="0"/>
              </a:spcAft>
              <a:buClr>
                <a:schemeClr val="dk1"/>
              </a:buClr>
              <a:buSzPts val="1200"/>
              <a:buFont typeface="Roboto Condensed Light"/>
              <a:buChar char="○"/>
              <a:defRPr sz="1200">
                <a:solidFill>
                  <a:schemeClr val="dk1"/>
                </a:solidFill>
                <a:latin typeface="Roboto Condensed Light"/>
                <a:ea typeface="Roboto Condensed Light"/>
                <a:cs typeface="Roboto Condensed Light"/>
                <a:sym typeface="Roboto Condensed Light"/>
              </a:defRPr>
            </a:lvl8pPr>
            <a:lvl9pPr marL="4114800" lvl="8" indent="-304800" rtl="0">
              <a:lnSpc>
                <a:spcPct val="115000"/>
              </a:lnSpc>
              <a:spcBef>
                <a:spcPts val="1600"/>
              </a:spcBef>
              <a:spcAft>
                <a:spcPts val="1600"/>
              </a:spcAft>
              <a:buClr>
                <a:schemeClr val="dk1"/>
              </a:buClr>
              <a:buSzPts val="1200"/>
              <a:buFont typeface="Roboto Condensed Light"/>
              <a:buChar char="■"/>
              <a:defRPr sz="1200">
                <a:solidFill>
                  <a:schemeClr val="dk1"/>
                </a:solidFill>
                <a:latin typeface="Roboto Condensed Light"/>
                <a:ea typeface="Roboto Condensed Light"/>
                <a:cs typeface="Roboto Condensed Light"/>
                <a:sym typeface="Roboto Condensed Light"/>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1" r:id="rId2"/>
    <p:sldLayoutId id="2147483654" r:id="rId3"/>
    <p:sldLayoutId id="2147483670" r:id="rId4"/>
    <p:sldLayoutId id="2147483671" r:id="rId5"/>
    <p:sldLayoutId id="2147483675" r:id="rId6"/>
    <p:sldLayoutId id="2147483676" r:id="rId7"/>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Google Shape;140;p30"/>
          <p:cNvSpPr txBox="1">
            <a:spLocks noGrp="1"/>
          </p:cNvSpPr>
          <p:nvPr>
            <p:ph type="subTitle" idx="1"/>
          </p:nvPr>
        </p:nvSpPr>
        <p:spPr>
          <a:xfrm>
            <a:off x="3670681" y="2933522"/>
            <a:ext cx="4352100" cy="7170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r>
              <a:rPr lang="en-CA" dirty="0">
                <a:solidFill>
                  <a:schemeClr val="lt2"/>
                </a:solidFill>
                <a:latin typeface="Montserrat" panose="00000500000000000000" pitchFamily="2" charset="0"/>
              </a:rPr>
              <a:t>The Middle Layers</a:t>
            </a:r>
          </a:p>
        </p:txBody>
      </p:sp>
      <p:sp>
        <p:nvSpPr>
          <p:cNvPr id="141" name="Google Shape;141;p30"/>
          <p:cNvSpPr txBox="1">
            <a:spLocks noGrp="1"/>
          </p:cNvSpPr>
          <p:nvPr>
            <p:ph type="ctrTitle"/>
          </p:nvPr>
        </p:nvSpPr>
        <p:spPr>
          <a:xfrm>
            <a:off x="1135981" y="2209977"/>
            <a:ext cx="6886800" cy="966021"/>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r>
              <a:rPr lang="en-CA" dirty="0">
                <a:solidFill>
                  <a:schemeClr val="dk2"/>
                </a:solidFill>
                <a:latin typeface="Montserrat SemiBold" panose="00000700000000000000" pitchFamily="2" charset="0"/>
              </a:rPr>
              <a:t>Transport &amp;</a:t>
            </a:r>
            <a:br>
              <a:rPr lang="en-CA" dirty="0">
                <a:solidFill>
                  <a:schemeClr val="dk2"/>
                </a:solidFill>
                <a:latin typeface="Montserrat SemiBold" panose="00000700000000000000" pitchFamily="2" charset="0"/>
              </a:rPr>
            </a:br>
            <a:r>
              <a:rPr lang="en-CA" dirty="0">
                <a:solidFill>
                  <a:schemeClr val="dk2"/>
                </a:solidFill>
                <a:latin typeface="Montserrat SemiBold" panose="00000700000000000000" pitchFamily="2" charset="0"/>
              </a:rPr>
              <a:t>Network Layers</a:t>
            </a:r>
          </a:p>
        </p:txBody>
      </p:sp>
      <p:cxnSp>
        <p:nvCxnSpPr>
          <p:cNvPr id="142" name="Google Shape;142;p30"/>
          <p:cNvCxnSpPr/>
          <p:nvPr/>
        </p:nvCxnSpPr>
        <p:spPr>
          <a:xfrm>
            <a:off x="7145675" y="3176000"/>
            <a:ext cx="2086500" cy="0"/>
          </a:xfrm>
          <a:prstGeom prst="straightConnector1">
            <a:avLst/>
          </a:prstGeom>
          <a:noFill/>
          <a:ln w="9525" cap="flat" cmpd="sng">
            <a:solidFill>
              <a:schemeClr val="dk2"/>
            </a:solidFill>
            <a:prstDash val="solid"/>
            <a:round/>
            <a:headEnd type="none" w="med" len="med"/>
            <a:tailEnd type="none" w="med" len="med"/>
          </a:ln>
        </p:spPr>
      </p:cxn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sp>
        <p:nvSpPr>
          <p:cNvPr id="187" name="Google Shape;187;p34"/>
          <p:cNvSpPr txBox="1">
            <a:spLocks noGrp="1"/>
          </p:cNvSpPr>
          <p:nvPr>
            <p:ph type="ctrTitle"/>
          </p:nvPr>
        </p:nvSpPr>
        <p:spPr>
          <a:xfrm>
            <a:off x="1382233" y="962542"/>
            <a:ext cx="6386623" cy="1071816"/>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US" sz="2400" dirty="0">
                <a:solidFill>
                  <a:schemeClr val="dk2"/>
                </a:solidFill>
                <a:latin typeface="Montserrat SemiBold" panose="00000700000000000000" pitchFamily="2" charset="0"/>
              </a:rPr>
              <a:t>Basic Function Of The Transport Layer</a:t>
            </a:r>
          </a:p>
        </p:txBody>
      </p:sp>
      <p:sp>
        <p:nvSpPr>
          <p:cNvPr id="188" name="Google Shape;188;p34"/>
          <p:cNvSpPr txBox="1">
            <a:spLocks noGrp="1"/>
          </p:cNvSpPr>
          <p:nvPr>
            <p:ph type="subTitle" idx="1"/>
          </p:nvPr>
        </p:nvSpPr>
        <p:spPr>
          <a:xfrm>
            <a:off x="2457150" y="2034358"/>
            <a:ext cx="4224900" cy="1123631"/>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1600" dirty="0">
                <a:latin typeface="Montserrat" panose="00000500000000000000" pitchFamily="2" charset="0"/>
              </a:rPr>
              <a:t>is to accept data from the layer above, split it up into smaller units, pass these data units to the Network layer, and ensure that all the pieces arrive correctly at the other end.</a:t>
            </a:r>
          </a:p>
          <a:p>
            <a:pPr marL="0" lvl="0" indent="0" algn="ctr" rtl="0">
              <a:spcBef>
                <a:spcPts val="0"/>
              </a:spcBef>
              <a:spcAft>
                <a:spcPts val="0"/>
              </a:spcAft>
              <a:buNone/>
            </a:pPr>
            <a:endParaRPr lang="en-US" sz="1600" dirty="0">
              <a:latin typeface="Montserrat" panose="00000500000000000000" pitchFamily="2" charset="0"/>
            </a:endParaRPr>
          </a:p>
          <a:p>
            <a:pPr marL="0" lvl="0" indent="0" algn="ctr" rtl="0">
              <a:spcBef>
                <a:spcPts val="0"/>
              </a:spcBef>
              <a:spcAft>
                <a:spcPts val="0"/>
              </a:spcAft>
              <a:buNone/>
            </a:pPr>
            <a:endParaRPr lang="en-US" sz="1600" dirty="0">
              <a:latin typeface="Montserrat" panose="00000500000000000000" pitchFamily="2" charset="0"/>
            </a:endParaRPr>
          </a:p>
        </p:txBody>
      </p:sp>
      <p:cxnSp>
        <p:nvCxnSpPr>
          <p:cNvPr id="189" name="Google Shape;189;p34"/>
          <p:cNvCxnSpPr/>
          <p:nvPr/>
        </p:nvCxnSpPr>
        <p:spPr>
          <a:xfrm>
            <a:off x="4569600" y="1494500"/>
            <a:ext cx="4574400" cy="0"/>
          </a:xfrm>
          <a:prstGeom prst="straightConnector1">
            <a:avLst/>
          </a:prstGeom>
          <a:noFill/>
          <a:ln w="9525" cap="flat" cmpd="sng">
            <a:solidFill>
              <a:schemeClr val="dk2"/>
            </a:solidFill>
            <a:prstDash val="solid"/>
            <a:round/>
            <a:headEnd type="none" w="med" len="med"/>
            <a:tailEnd type="none" w="med" len="med"/>
          </a:ln>
        </p:spPr>
      </p:cxnSp>
      <p:cxnSp>
        <p:nvCxnSpPr>
          <p:cNvPr id="190" name="Google Shape;190;p34"/>
          <p:cNvCxnSpPr/>
          <p:nvPr/>
        </p:nvCxnSpPr>
        <p:spPr>
          <a:xfrm>
            <a:off x="0" y="3568175"/>
            <a:ext cx="4574400" cy="0"/>
          </a:xfrm>
          <a:prstGeom prst="straightConnector1">
            <a:avLst/>
          </a:prstGeom>
          <a:noFill/>
          <a:ln w="9525" cap="flat" cmpd="sng">
            <a:solidFill>
              <a:schemeClr val="dk2"/>
            </a:solidFill>
            <a:prstDash val="solid"/>
            <a:round/>
            <a:headEnd type="none" w="med" len="med"/>
            <a:tailEnd type="none" w="med" len="med"/>
          </a:ln>
        </p:spPr>
      </p:cxn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147" name="Google Shape;147;p31"/>
          <p:cNvSpPr txBox="1">
            <a:spLocks noGrp="1"/>
          </p:cNvSpPr>
          <p:nvPr>
            <p:ph type="body" idx="1"/>
          </p:nvPr>
        </p:nvSpPr>
        <p:spPr>
          <a:xfrm>
            <a:off x="537496" y="1541933"/>
            <a:ext cx="5749890" cy="3084014"/>
          </a:xfrm>
          <a:prstGeom prst="rect">
            <a:avLst/>
          </a:prstGeom>
        </p:spPr>
        <p:txBody>
          <a:bodyPr spcFirstLastPara="1" wrap="square" lIns="91425" tIns="91425" rIns="91425" bIns="91425" anchor="t" anchorCtr="0">
            <a:noAutofit/>
          </a:bodyPr>
          <a:lstStyle/>
          <a:p>
            <a:pPr marL="285750" indent="-285750"/>
            <a:r>
              <a:rPr lang="en-CA" sz="1400" dirty="0">
                <a:solidFill>
                  <a:schemeClr val="bg2"/>
                </a:solidFill>
                <a:latin typeface="Montserrat SemiBold" panose="00000700000000000000" pitchFamily="2" charset="0"/>
              </a:rPr>
              <a:t>Transmission Control Protocol (TCP): </a:t>
            </a:r>
            <a:r>
              <a:rPr lang="en-US" sz="1400" dirty="0">
                <a:solidFill>
                  <a:schemeClr val="tx2"/>
                </a:solidFill>
                <a:latin typeface="Montserrat Light" panose="00000400000000000000" pitchFamily="2" charset="0"/>
              </a:rPr>
              <a:t>A connection-oriented transport protocol. Connection-oriented transport protocols provide reliable transport, in that if a segment is dropped, the sender can detect that drop and retransmit that dropped segment.</a:t>
            </a:r>
            <a:endParaRPr lang="en-CA" sz="1400" dirty="0">
              <a:solidFill>
                <a:schemeClr val="bg2"/>
              </a:solidFill>
              <a:latin typeface="Montserrat Light" panose="00000400000000000000" pitchFamily="2" charset="0"/>
            </a:endParaRPr>
          </a:p>
          <a:p>
            <a:pPr marL="285750" indent="-285750"/>
            <a:r>
              <a:rPr lang="en-CA" sz="1400" dirty="0">
                <a:solidFill>
                  <a:schemeClr val="bg2"/>
                </a:solidFill>
                <a:latin typeface="Montserrat SemiBold" panose="00000700000000000000" pitchFamily="2" charset="0"/>
              </a:rPr>
              <a:t>User Datagram Protocol (UDP):</a:t>
            </a:r>
            <a:r>
              <a:rPr lang="en-US" sz="1400" dirty="0">
                <a:solidFill>
                  <a:schemeClr val="tx2"/>
                </a:solidFill>
                <a:latin typeface="Montserrat SemiBold" panose="00000700000000000000" pitchFamily="2" charset="0"/>
              </a:rPr>
              <a:t> </a:t>
            </a:r>
            <a:r>
              <a:rPr lang="en-US" sz="1400" dirty="0">
                <a:solidFill>
                  <a:schemeClr val="tx2"/>
                </a:solidFill>
                <a:latin typeface="Montserrat Light" panose="00000400000000000000" pitchFamily="2" charset="0"/>
              </a:rPr>
              <a:t>A connectionless transport protocol. Connectionless transport protocols provide unreliable transport, in that if a segment is dropped, the sender is unaware of the drop, and no retransmission occurs.</a:t>
            </a:r>
            <a:endParaRPr lang="en-US" sz="1400" dirty="0">
              <a:solidFill>
                <a:schemeClr val="tx2"/>
              </a:solidFill>
              <a:latin typeface="Montserrat SemiBold" panose="00000700000000000000" pitchFamily="2" charset="0"/>
            </a:endParaRPr>
          </a:p>
        </p:txBody>
      </p:sp>
      <p:sp>
        <p:nvSpPr>
          <p:cNvPr id="148" name="Google Shape;148;p31"/>
          <p:cNvSpPr txBox="1">
            <a:spLocks noGrp="1"/>
          </p:cNvSpPr>
          <p:nvPr>
            <p:ph type="ctrTitle"/>
          </p:nvPr>
        </p:nvSpPr>
        <p:spPr>
          <a:xfrm>
            <a:off x="1964851" y="352850"/>
            <a:ext cx="5214300" cy="9462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CA" dirty="0">
                <a:solidFill>
                  <a:schemeClr val="dk2"/>
                </a:solidFill>
              </a:rPr>
              <a:t>Advantage &amp; </a:t>
            </a:r>
            <a:r>
              <a:rPr lang="en-CA" dirty="0" err="1">
                <a:solidFill>
                  <a:schemeClr val="dk2"/>
                </a:solidFill>
              </a:rPr>
              <a:t>disAdvantage</a:t>
            </a:r>
            <a:br>
              <a:rPr lang="en-CA" dirty="0">
                <a:solidFill>
                  <a:schemeClr val="dk2"/>
                </a:solidFill>
              </a:rPr>
            </a:br>
            <a:r>
              <a:rPr lang="en-CA" dirty="0">
                <a:solidFill>
                  <a:schemeClr val="dk2"/>
                </a:solidFill>
              </a:rPr>
              <a:t>of. TCP / UDP</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cxnSp>
        <p:nvCxnSpPr>
          <p:cNvPr id="227" name="Google Shape;227;p37"/>
          <p:cNvCxnSpPr/>
          <p:nvPr/>
        </p:nvCxnSpPr>
        <p:spPr>
          <a:xfrm>
            <a:off x="3957600" y="3045275"/>
            <a:ext cx="1368000" cy="0"/>
          </a:xfrm>
          <a:prstGeom prst="straightConnector1">
            <a:avLst/>
          </a:prstGeom>
          <a:noFill/>
          <a:ln w="9525" cap="flat" cmpd="sng">
            <a:solidFill>
              <a:schemeClr val="dk2"/>
            </a:solidFill>
            <a:prstDash val="solid"/>
            <a:round/>
            <a:headEnd type="none" w="med" len="med"/>
            <a:tailEnd type="none" w="med" len="med"/>
          </a:ln>
        </p:spPr>
      </p:cxnSp>
      <p:sp>
        <p:nvSpPr>
          <p:cNvPr id="228" name="Google Shape;228;p37"/>
          <p:cNvSpPr txBox="1">
            <a:spLocks noGrp="1"/>
          </p:cNvSpPr>
          <p:nvPr>
            <p:ph type="ctrTitle" idx="2"/>
          </p:nvPr>
        </p:nvSpPr>
        <p:spPr>
          <a:xfrm>
            <a:off x="2833109" y="372856"/>
            <a:ext cx="5214300" cy="9462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a:solidFill>
                  <a:schemeClr val="dk2"/>
                </a:solidFill>
                <a:latin typeface="Montserrat SemiBold" panose="00000700000000000000" pitchFamily="2" charset="0"/>
              </a:rPr>
              <a:t>Flow Control Process</a:t>
            </a:r>
          </a:p>
        </p:txBody>
      </p:sp>
      <p:sp>
        <p:nvSpPr>
          <p:cNvPr id="230" name="Google Shape;230;p37"/>
          <p:cNvSpPr txBox="1">
            <a:spLocks noGrp="1"/>
          </p:cNvSpPr>
          <p:nvPr>
            <p:ph type="subTitle" idx="1"/>
          </p:nvPr>
        </p:nvSpPr>
        <p:spPr>
          <a:xfrm>
            <a:off x="265059" y="2571750"/>
            <a:ext cx="3756882" cy="1252695"/>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1400" dirty="0">
                <a:solidFill>
                  <a:schemeClr val="lt2"/>
                </a:solidFill>
                <a:latin typeface="Montserrat" panose="00000500000000000000" pitchFamily="2" charset="0"/>
              </a:rPr>
              <a:t>(also known as congestion control): Helps prevent a sender from sending data more rapidly than the receiver is capable of receiving</a:t>
            </a:r>
          </a:p>
          <a:p>
            <a:pPr marL="0" lvl="0" indent="0" algn="ctr" rtl="0">
              <a:spcBef>
                <a:spcPts val="0"/>
              </a:spcBef>
              <a:spcAft>
                <a:spcPts val="0"/>
              </a:spcAft>
              <a:buNone/>
            </a:pPr>
            <a:r>
              <a:rPr lang="en-US" sz="1400" dirty="0">
                <a:solidFill>
                  <a:schemeClr val="lt2"/>
                </a:solidFill>
                <a:latin typeface="Montserrat" panose="00000500000000000000" pitchFamily="2" charset="0"/>
              </a:rPr>
              <a:t>the data</a:t>
            </a:r>
          </a:p>
        </p:txBody>
      </p:sp>
      <p:pic>
        <p:nvPicPr>
          <p:cNvPr id="231" name="Google Shape;231;p37"/>
          <p:cNvPicPr preferRelativeResize="0"/>
          <p:nvPr/>
        </p:nvPicPr>
        <p:blipFill rotWithShape="1">
          <a:blip r:embed="rId3">
            <a:alphaModFix/>
          </a:blip>
          <a:srcRect b="18949"/>
          <a:stretch/>
        </p:blipFill>
        <p:spPr>
          <a:xfrm>
            <a:off x="4527100" y="1386700"/>
            <a:ext cx="3182100" cy="3224100"/>
          </a:xfrm>
          <a:prstGeom prst="snip2DiagRect">
            <a:avLst>
              <a:gd name="adj1" fmla="val 0"/>
              <a:gd name="adj2" fmla="val 16667"/>
            </a:avLst>
          </a:prstGeom>
          <a:noFill/>
          <a:ln>
            <a:noFill/>
          </a:ln>
        </p:spPr>
      </p:pic>
      <p:pic>
        <p:nvPicPr>
          <p:cNvPr id="232" name="Google Shape;232;p37"/>
          <p:cNvPicPr preferRelativeResize="0"/>
          <p:nvPr/>
        </p:nvPicPr>
        <p:blipFill rotWithShape="1">
          <a:blip r:embed="rId4">
            <a:alphaModFix amt="40000"/>
          </a:blip>
          <a:srcRect b="18949"/>
          <a:stretch/>
        </p:blipFill>
        <p:spPr>
          <a:xfrm>
            <a:off x="4527100" y="1386700"/>
            <a:ext cx="3182100" cy="3224100"/>
          </a:xfrm>
          <a:prstGeom prst="snip2DiagRect">
            <a:avLst>
              <a:gd name="adj1" fmla="val 0"/>
              <a:gd name="adj2" fmla="val 16667"/>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sp>
        <p:nvSpPr>
          <p:cNvPr id="187" name="Google Shape;187;p34"/>
          <p:cNvSpPr txBox="1">
            <a:spLocks noGrp="1"/>
          </p:cNvSpPr>
          <p:nvPr>
            <p:ph type="ctrTitle"/>
          </p:nvPr>
        </p:nvSpPr>
        <p:spPr>
          <a:xfrm>
            <a:off x="1635014" y="1609524"/>
            <a:ext cx="5869172" cy="610743"/>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US" sz="2400" dirty="0">
                <a:solidFill>
                  <a:schemeClr val="dk2"/>
                </a:solidFill>
                <a:latin typeface="Montserrat SemiBold" panose="00000700000000000000" pitchFamily="2" charset="0"/>
              </a:rPr>
              <a:t>Function of the Network layer</a:t>
            </a:r>
          </a:p>
        </p:txBody>
      </p:sp>
      <p:sp>
        <p:nvSpPr>
          <p:cNvPr id="188" name="Google Shape;188;p34"/>
          <p:cNvSpPr txBox="1">
            <a:spLocks noGrp="1"/>
          </p:cNvSpPr>
          <p:nvPr>
            <p:ph type="subTitle" idx="1"/>
          </p:nvPr>
        </p:nvSpPr>
        <p:spPr>
          <a:xfrm>
            <a:off x="2457150" y="2335290"/>
            <a:ext cx="4224900" cy="702968"/>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1600" dirty="0">
                <a:latin typeface="Montserrat" panose="00000500000000000000" pitchFamily="2" charset="0"/>
              </a:rPr>
              <a:t>is primarily concerned with forwarding data based on logical addresses.</a:t>
            </a:r>
          </a:p>
        </p:txBody>
      </p:sp>
      <p:cxnSp>
        <p:nvCxnSpPr>
          <p:cNvPr id="189" name="Google Shape;189;p34"/>
          <p:cNvCxnSpPr/>
          <p:nvPr/>
        </p:nvCxnSpPr>
        <p:spPr>
          <a:xfrm>
            <a:off x="4569600" y="1494500"/>
            <a:ext cx="4574400" cy="0"/>
          </a:xfrm>
          <a:prstGeom prst="straightConnector1">
            <a:avLst/>
          </a:prstGeom>
          <a:noFill/>
          <a:ln w="9525" cap="flat" cmpd="sng">
            <a:solidFill>
              <a:schemeClr val="dk2"/>
            </a:solidFill>
            <a:prstDash val="solid"/>
            <a:round/>
            <a:headEnd type="none" w="med" len="med"/>
            <a:tailEnd type="none" w="med" len="med"/>
          </a:ln>
        </p:spPr>
      </p:cxnSp>
      <p:cxnSp>
        <p:nvCxnSpPr>
          <p:cNvPr id="190" name="Google Shape;190;p34"/>
          <p:cNvCxnSpPr/>
          <p:nvPr/>
        </p:nvCxnSpPr>
        <p:spPr>
          <a:xfrm>
            <a:off x="0" y="3568175"/>
            <a:ext cx="4574400" cy="0"/>
          </a:xfrm>
          <a:prstGeom prst="straightConnector1">
            <a:avLst/>
          </a:prstGeom>
          <a:noFill/>
          <a:ln w="9525" cap="flat" cmpd="sng">
            <a:solidFill>
              <a:schemeClr val="dk2"/>
            </a:solidFill>
            <a:prstDash val="solid"/>
            <a:round/>
            <a:headEnd type="none" w="med" len="med"/>
            <a:tailEnd type="none" w="med" len="med"/>
          </a:ln>
        </p:spPr>
      </p:cxnSp>
    </p:spTree>
    <p:extLst>
      <p:ext uri="{BB962C8B-B14F-4D97-AF65-F5344CB8AC3E}">
        <p14:creationId xmlns:p14="http://schemas.microsoft.com/office/powerpoint/2010/main" val="8851923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147" name="Google Shape;147;p31"/>
          <p:cNvSpPr txBox="1">
            <a:spLocks noGrp="1"/>
          </p:cNvSpPr>
          <p:nvPr>
            <p:ph type="body" idx="1"/>
          </p:nvPr>
        </p:nvSpPr>
        <p:spPr>
          <a:xfrm>
            <a:off x="509142" y="1299050"/>
            <a:ext cx="7713370" cy="3336745"/>
          </a:xfrm>
          <a:prstGeom prst="rect">
            <a:avLst/>
          </a:prstGeom>
        </p:spPr>
        <p:txBody>
          <a:bodyPr spcFirstLastPara="1" wrap="square" lIns="91425" tIns="91425" rIns="91425" bIns="91425" anchor="t" anchorCtr="0">
            <a:noAutofit/>
          </a:bodyPr>
          <a:lstStyle/>
          <a:p>
            <a:pPr marL="0" indent="0">
              <a:buNone/>
            </a:pPr>
            <a:r>
              <a:rPr lang="en-US" sz="1400" dirty="0">
                <a:solidFill>
                  <a:schemeClr val="tx2"/>
                </a:solidFill>
                <a:latin typeface="Montserrat SemiBold" panose="00000700000000000000" pitchFamily="2" charset="0"/>
              </a:rPr>
              <a:t>The network layer, which resides at OSI Layer 3, provides services that allow end devices to exchange data across a network. </a:t>
            </a:r>
          </a:p>
          <a:p>
            <a:pPr marL="0" indent="0">
              <a:buNone/>
            </a:pPr>
            <a:r>
              <a:rPr lang="en-US" sz="1400" dirty="0">
                <a:solidFill>
                  <a:schemeClr val="tx2"/>
                </a:solidFill>
                <a:latin typeface="Montserrat SemiBold" panose="00000700000000000000" pitchFamily="2" charset="0"/>
              </a:rPr>
              <a:t>• The network layer uses four processes in order to provide end-to-end transport: </a:t>
            </a:r>
          </a:p>
          <a:p>
            <a:pPr marL="0" indent="0">
              <a:buNone/>
            </a:pPr>
            <a:r>
              <a:rPr lang="en-US" sz="1400" b="1" dirty="0">
                <a:solidFill>
                  <a:schemeClr val="bg2"/>
                </a:solidFill>
                <a:latin typeface="Montserrat SemiBold" panose="00000700000000000000" pitchFamily="2" charset="0"/>
              </a:rPr>
              <a:t>• Addressing of end devices </a:t>
            </a:r>
            <a:r>
              <a:rPr lang="en-US" sz="1400" dirty="0">
                <a:solidFill>
                  <a:schemeClr val="tx2"/>
                </a:solidFill>
                <a:latin typeface="Montserrat SemiBold" panose="00000700000000000000" pitchFamily="2" charset="0"/>
              </a:rPr>
              <a:t>– IP addresses must be unique for identification purposes. </a:t>
            </a:r>
          </a:p>
          <a:p>
            <a:pPr marL="0" indent="0">
              <a:buNone/>
            </a:pPr>
            <a:r>
              <a:rPr lang="en-US" sz="1400" b="1" dirty="0">
                <a:solidFill>
                  <a:schemeClr val="bg2"/>
                </a:solidFill>
                <a:latin typeface="Montserrat SemiBold" panose="00000700000000000000" pitchFamily="2" charset="0"/>
              </a:rPr>
              <a:t>• Encapsulation</a:t>
            </a:r>
            <a:r>
              <a:rPr lang="en-US" sz="1400" dirty="0">
                <a:solidFill>
                  <a:schemeClr val="tx2"/>
                </a:solidFill>
                <a:latin typeface="Montserrat SemiBold" panose="00000700000000000000" pitchFamily="2" charset="0"/>
              </a:rPr>
              <a:t> – The protocol data units from the transport layer are encapsulated by adding IP header information including source and destination IP addresses. </a:t>
            </a:r>
          </a:p>
          <a:p>
            <a:pPr marL="0" indent="0">
              <a:buNone/>
            </a:pPr>
            <a:r>
              <a:rPr lang="en-US" sz="1400" b="1" dirty="0">
                <a:solidFill>
                  <a:schemeClr val="bg2"/>
                </a:solidFill>
                <a:latin typeface="Montserrat SemiBold" panose="00000700000000000000" pitchFamily="2" charset="0"/>
              </a:rPr>
              <a:t>• Routing </a:t>
            </a:r>
            <a:r>
              <a:rPr lang="en-US" sz="1400" dirty="0">
                <a:solidFill>
                  <a:schemeClr val="tx2"/>
                </a:solidFill>
                <a:latin typeface="Montserrat SemiBold" panose="00000700000000000000" pitchFamily="2" charset="0"/>
              </a:rPr>
              <a:t>– The network layer provides services to direct packets to other networks. Routers select the best path for a packet to take to its destination network. </a:t>
            </a:r>
          </a:p>
          <a:p>
            <a:pPr marL="0" indent="0">
              <a:buNone/>
            </a:pPr>
            <a:r>
              <a:rPr lang="en-US" sz="1400" b="1" dirty="0">
                <a:solidFill>
                  <a:schemeClr val="bg2"/>
                </a:solidFill>
                <a:latin typeface="Montserrat SemiBold" panose="00000700000000000000" pitchFamily="2" charset="0"/>
              </a:rPr>
              <a:t>• De-encapsulation </a:t>
            </a:r>
            <a:r>
              <a:rPr lang="en-US" sz="1400" dirty="0">
                <a:solidFill>
                  <a:schemeClr val="tx2"/>
                </a:solidFill>
                <a:latin typeface="Montserrat SemiBold" panose="00000700000000000000" pitchFamily="2" charset="0"/>
              </a:rPr>
              <a:t>– The destination host </a:t>
            </a:r>
            <a:r>
              <a:rPr lang="en-US" sz="1400" dirty="0" err="1">
                <a:solidFill>
                  <a:schemeClr val="tx2"/>
                </a:solidFill>
                <a:latin typeface="Montserrat SemiBold" panose="00000700000000000000" pitchFamily="2" charset="0"/>
              </a:rPr>
              <a:t>deencapsulates</a:t>
            </a:r>
            <a:r>
              <a:rPr lang="en-US" sz="1400" dirty="0">
                <a:solidFill>
                  <a:schemeClr val="tx2"/>
                </a:solidFill>
                <a:latin typeface="Montserrat SemiBold" panose="00000700000000000000" pitchFamily="2" charset="0"/>
              </a:rPr>
              <a:t> the packet to see if it matches its own.</a:t>
            </a:r>
          </a:p>
        </p:txBody>
      </p:sp>
      <p:sp>
        <p:nvSpPr>
          <p:cNvPr id="148" name="Google Shape;148;p31"/>
          <p:cNvSpPr txBox="1">
            <a:spLocks noGrp="1"/>
          </p:cNvSpPr>
          <p:nvPr>
            <p:ph type="ctrTitle"/>
          </p:nvPr>
        </p:nvSpPr>
        <p:spPr>
          <a:xfrm>
            <a:off x="1964851" y="352850"/>
            <a:ext cx="5214300" cy="9462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a:solidFill>
                  <a:schemeClr val="dk2"/>
                </a:solidFill>
              </a:rPr>
              <a:t>How network layer protocol and service support communication</a:t>
            </a:r>
            <a:endParaRPr lang="en-CA" dirty="0">
              <a:solidFill>
                <a:schemeClr val="dk2"/>
              </a:solidFill>
            </a:endParaRPr>
          </a:p>
        </p:txBody>
      </p:sp>
    </p:spTree>
    <p:extLst>
      <p:ext uri="{BB962C8B-B14F-4D97-AF65-F5344CB8AC3E}">
        <p14:creationId xmlns:p14="http://schemas.microsoft.com/office/powerpoint/2010/main" val="9551987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431"/>
        <p:cNvGrpSpPr/>
        <p:nvPr/>
      </p:nvGrpSpPr>
      <p:grpSpPr>
        <a:xfrm>
          <a:off x="0" y="0"/>
          <a:ext cx="0" cy="0"/>
          <a:chOff x="0" y="0"/>
          <a:chExt cx="0" cy="0"/>
        </a:xfrm>
      </p:grpSpPr>
      <p:pic>
        <p:nvPicPr>
          <p:cNvPr id="432" name="Google Shape;432;p47"/>
          <p:cNvPicPr preferRelativeResize="0"/>
          <p:nvPr/>
        </p:nvPicPr>
        <p:blipFill rotWithShape="1">
          <a:blip r:embed="rId3">
            <a:alphaModFix/>
          </a:blip>
          <a:srcRect t="12341" b="3127"/>
          <a:stretch/>
        </p:blipFill>
        <p:spPr>
          <a:xfrm>
            <a:off x="0" y="0"/>
            <a:ext cx="9144000" cy="5143500"/>
          </a:xfrm>
          <a:prstGeom prst="snip2DiagRect">
            <a:avLst>
              <a:gd name="adj1" fmla="val 0"/>
              <a:gd name="adj2" fmla="val 0"/>
            </a:avLst>
          </a:prstGeom>
          <a:noFill/>
          <a:ln>
            <a:noFill/>
          </a:ln>
        </p:spPr>
      </p:pic>
      <p:pic>
        <p:nvPicPr>
          <p:cNvPr id="433" name="Google Shape;433;p47"/>
          <p:cNvPicPr preferRelativeResize="0"/>
          <p:nvPr/>
        </p:nvPicPr>
        <p:blipFill rotWithShape="1">
          <a:blip r:embed="rId4">
            <a:alphaModFix amt="30000"/>
          </a:blip>
          <a:srcRect t="12341" b="3127"/>
          <a:stretch/>
        </p:blipFill>
        <p:spPr>
          <a:xfrm>
            <a:off x="0" y="0"/>
            <a:ext cx="9144000" cy="5143500"/>
          </a:xfrm>
          <a:prstGeom prst="snip2DiagRect">
            <a:avLst>
              <a:gd name="adj1" fmla="val 0"/>
              <a:gd name="adj2" fmla="val 0"/>
            </a:avLst>
          </a:prstGeom>
          <a:noFill/>
          <a:ln>
            <a:noFill/>
          </a:ln>
        </p:spPr>
      </p:pic>
      <p:sp>
        <p:nvSpPr>
          <p:cNvPr id="434" name="Google Shape;434;p47"/>
          <p:cNvSpPr txBox="1">
            <a:spLocks noGrp="1"/>
          </p:cNvSpPr>
          <p:nvPr>
            <p:ph type="ctrTitle"/>
          </p:nvPr>
        </p:nvSpPr>
        <p:spPr>
          <a:xfrm flipH="1">
            <a:off x="1193529" y="1611150"/>
            <a:ext cx="5195700" cy="1921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solidFill>
                  <a:schemeClr val="lt2"/>
                </a:solidFill>
              </a:rPr>
              <a:t>#~Done</a:t>
            </a:r>
            <a:endParaRPr dirty="0">
              <a:solidFill>
                <a:schemeClr val="lt2"/>
              </a:solidFill>
            </a:endParaRPr>
          </a:p>
        </p:txBody>
      </p:sp>
      <p:cxnSp>
        <p:nvCxnSpPr>
          <p:cNvPr id="435" name="Google Shape;435;p47"/>
          <p:cNvCxnSpPr/>
          <p:nvPr/>
        </p:nvCxnSpPr>
        <p:spPr>
          <a:xfrm rot="10800000">
            <a:off x="-6850" y="2056050"/>
            <a:ext cx="2468700" cy="0"/>
          </a:xfrm>
          <a:prstGeom prst="straightConnector1">
            <a:avLst/>
          </a:prstGeom>
          <a:noFill/>
          <a:ln w="9525" cap="flat" cmpd="sng">
            <a:solidFill>
              <a:schemeClr val="dk2"/>
            </a:solidFill>
            <a:prstDash val="solid"/>
            <a:round/>
            <a:headEnd type="none" w="med" len="med"/>
            <a:tailEnd type="none" w="med" len="med"/>
          </a:ln>
        </p:spPr>
      </p:cxnSp>
      <p:cxnSp>
        <p:nvCxnSpPr>
          <p:cNvPr id="436" name="Google Shape;436;p47"/>
          <p:cNvCxnSpPr/>
          <p:nvPr/>
        </p:nvCxnSpPr>
        <p:spPr>
          <a:xfrm rot="10800000">
            <a:off x="4389425" y="2962350"/>
            <a:ext cx="4747800" cy="0"/>
          </a:xfrm>
          <a:prstGeom prst="straightConnector1">
            <a:avLst/>
          </a:prstGeom>
          <a:noFill/>
          <a:ln w="9525" cap="flat" cmpd="sng">
            <a:solidFill>
              <a:schemeClr val="dk2"/>
            </a:solidFill>
            <a:prstDash val="solid"/>
            <a:round/>
            <a:headEnd type="none" w="med" len="med"/>
            <a:tailEnd type="none" w="med" len="med"/>
          </a:ln>
        </p:spPr>
      </p:cxn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606"/>
        <p:cNvGrpSpPr/>
        <p:nvPr/>
      </p:nvGrpSpPr>
      <p:grpSpPr>
        <a:xfrm>
          <a:off x="0" y="0"/>
          <a:ext cx="0" cy="0"/>
          <a:chOff x="0" y="0"/>
          <a:chExt cx="0" cy="0"/>
        </a:xfrm>
      </p:grpSpPr>
      <p:sp>
        <p:nvSpPr>
          <p:cNvPr id="607" name="Google Shape;607;p53"/>
          <p:cNvSpPr txBox="1">
            <a:spLocks noGrp="1"/>
          </p:cNvSpPr>
          <p:nvPr>
            <p:ph type="subTitle" idx="1"/>
          </p:nvPr>
        </p:nvSpPr>
        <p:spPr>
          <a:xfrm>
            <a:off x="2152500" y="2494850"/>
            <a:ext cx="4839000" cy="709094"/>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 dirty="0">
                <a:solidFill>
                  <a:schemeClr val="lt2"/>
                </a:solidFill>
              </a:rPr>
              <a:t>Does anyone have any questions?</a:t>
            </a:r>
          </a:p>
          <a:p>
            <a:pPr marL="0" lvl="0" indent="0" algn="ctr" rtl="0">
              <a:spcBef>
                <a:spcPts val="0"/>
              </a:spcBef>
              <a:spcAft>
                <a:spcPts val="0"/>
              </a:spcAft>
              <a:buClr>
                <a:schemeClr val="dk1"/>
              </a:buClr>
              <a:buSzPts val="1100"/>
              <a:buFont typeface="Arial"/>
              <a:buNone/>
            </a:pPr>
            <a:endParaRPr lang="en-CA" dirty="0">
              <a:solidFill>
                <a:schemeClr val="lt2"/>
              </a:solidFill>
            </a:endParaRPr>
          </a:p>
          <a:p>
            <a:pPr marL="0" lvl="0" indent="0" algn="ctr" rtl="0">
              <a:spcBef>
                <a:spcPts val="0"/>
              </a:spcBef>
              <a:spcAft>
                <a:spcPts val="0"/>
              </a:spcAft>
              <a:buClr>
                <a:schemeClr val="dk1"/>
              </a:buClr>
              <a:buSzPts val="1100"/>
              <a:buFont typeface="Arial"/>
              <a:buNone/>
            </a:pPr>
            <a:r>
              <a:rPr lang="en-US" dirty="0">
                <a:solidFill>
                  <a:schemeClr val="lt2"/>
                </a:solidFill>
              </a:rPr>
              <a:t>By: Ali </a:t>
            </a:r>
            <a:r>
              <a:rPr lang="en-US" dirty="0" err="1">
                <a:solidFill>
                  <a:schemeClr val="lt2"/>
                </a:solidFill>
              </a:rPr>
              <a:t>Alghazali</a:t>
            </a:r>
            <a:endParaRPr lang="en-US" dirty="0">
              <a:solidFill>
                <a:schemeClr val="lt2"/>
              </a:solidFill>
            </a:endParaRPr>
          </a:p>
        </p:txBody>
      </p:sp>
      <p:sp>
        <p:nvSpPr>
          <p:cNvPr id="608" name="Google Shape;608;p53"/>
          <p:cNvSpPr txBox="1">
            <a:spLocks noGrp="1"/>
          </p:cNvSpPr>
          <p:nvPr>
            <p:ph type="ctrTitle"/>
          </p:nvPr>
        </p:nvSpPr>
        <p:spPr>
          <a:xfrm flipH="1">
            <a:off x="1974150" y="1161000"/>
            <a:ext cx="5195700" cy="13653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solidFill>
                  <a:schemeClr val="dk2"/>
                </a:solidFill>
              </a:rPr>
              <a:t>THANKS</a:t>
            </a:r>
            <a:endParaRPr dirty="0">
              <a:solidFill>
                <a:schemeClr val="dk2"/>
              </a:solidFill>
            </a:endParaRPr>
          </a:p>
        </p:txBody>
      </p:sp>
      <p:cxnSp>
        <p:nvCxnSpPr>
          <p:cNvPr id="609" name="Google Shape;609;p53"/>
          <p:cNvCxnSpPr/>
          <p:nvPr/>
        </p:nvCxnSpPr>
        <p:spPr>
          <a:xfrm rot="10800000">
            <a:off x="8156400" y="630088"/>
            <a:ext cx="1236300" cy="0"/>
          </a:xfrm>
          <a:prstGeom prst="straightConnector1">
            <a:avLst/>
          </a:prstGeom>
          <a:noFill/>
          <a:ln w="9525" cap="flat" cmpd="sng">
            <a:solidFill>
              <a:schemeClr val="dk2"/>
            </a:solidFill>
            <a:prstDash val="solid"/>
            <a:round/>
            <a:headEnd type="none" w="med" len="med"/>
            <a:tailEnd type="none" w="med" len="med"/>
          </a:ln>
        </p:spPr>
      </p:cxnSp>
      <p:cxnSp>
        <p:nvCxnSpPr>
          <p:cNvPr id="622" name="Google Shape;622;p53"/>
          <p:cNvCxnSpPr/>
          <p:nvPr/>
        </p:nvCxnSpPr>
        <p:spPr>
          <a:xfrm rot="10800000">
            <a:off x="-125" y="4765850"/>
            <a:ext cx="958500" cy="0"/>
          </a:xfrm>
          <a:prstGeom prst="straightConnector1">
            <a:avLst/>
          </a:prstGeom>
          <a:noFill/>
          <a:ln w="9525" cap="flat" cmpd="sng">
            <a:solidFill>
              <a:schemeClr val="dk2"/>
            </a:solidFill>
            <a:prstDash val="solid"/>
            <a:round/>
            <a:headEnd type="none" w="med" len="med"/>
            <a:tailEnd type="none" w="med" len="med"/>
          </a:ln>
        </p:spPr>
      </p:cxnSp>
      <p:sp>
        <p:nvSpPr>
          <p:cNvPr id="18" name="Google Shape;607;p53">
            <a:extLst>
              <a:ext uri="{FF2B5EF4-FFF2-40B4-BE49-F238E27FC236}">
                <a16:creationId xmlns:a16="http://schemas.microsoft.com/office/drawing/2014/main" id="{A20C1C44-8A22-448A-A062-C774B8D73A0F}"/>
              </a:ext>
            </a:extLst>
          </p:cNvPr>
          <p:cNvSpPr txBox="1">
            <a:spLocks/>
          </p:cNvSpPr>
          <p:nvPr/>
        </p:nvSpPr>
        <p:spPr>
          <a:xfrm>
            <a:off x="479125" y="4056756"/>
            <a:ext cx="4839000" cy="709094"/>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04800" algn="ctr" rtl="0">
              <a:lnSpc>
                <a:spcPct val="100000"/>
              </a:lnSpc>
              <a:spcBef>
                <a:spcPts val="0"/>
              </a:spcBef>
              <a:spcAft>
                <a:spcPts val="0"/>
              </a:spcAft>
              <a:buClr>
                <a:schemeClr val="lt2"/>
              </a:buClr>
              <a:buSzPts val="1200"/>
              <a:buFont typeface="Roboto Condensed Light"/>
              <a:buNone/>
              <a:defRPr sz="1200" b="0" i="0" u="none" strike="noStrike" cap="none">
                <a:solidFill>
                  <a:schemeClr val="lt2"/>
                </a:solidFill>
                <a:latin typeface="Roboto Condensed Light"/>
                <a:ea typeface="Roboto Condensed Light"/>
                <a:cs typeface="Roboto Condensed Light"/>
                <a:sym typeface="Roboto Condensed Light"/>
              </a:defRPr>
            </a:lvl1pPr>
            <a:lvl2pPr marL="914400" marR="0" lvl="1" indent="-304800" algn="ctr" rtl="0">
              <a:lnSpc>
                <a:spcPct val="100000"/>
              </a:lnSpc>
              <a:spcBef>
                <a:spcPts val="0"/>
              </a:spcBef>
              <a:spcAft>
                <a:spcPts val="0"/>
              </a:spcAft>
              <a:buClr>
                <a:schemeClr val="lt2"/>
              </a:buClr>
              <a:buSzPts val="1200"/>
              <a:buFont typeface="Roboto Condensed Light"/>
              <a:buNone/>
              <a:defRPr sz="1200" b="0" i="0" u="none" strike="noStrike" cap="none">
                <a:solidFill>
                  <a:schemeClr val="lt2"/>
                </a:solidFill>
                <a:latin typeface="Roboto Condensed Light"/>
                <a:ea typeface="Roboto Condensed Light"/>
                <a:cs typeface="Roboto Condensed Light"/>
                <a:sym typeface="Roboto Condensed Light"/>
              </a:defRPr>
            </a:lvl2pPr>
            <a:lvl3pPr marL="1371600" marR="0" lvl="2" indent="-304800" algn="ctr" rtl="0">
              <a:lnSpc>
                <a:spcPct val="100000"/>
              </a:lnSpc>
              <a:spcBef>
                <a:spcPts val="0"/>
              </a:spcBef>
              <a:spcAft>
                <a:spcPts val="0"/>
              </a:spcAft>
              <a:buClr>
                <a:schemeClr val="lt2"/>
              </a:buClr>
              <a:buSzPts val="1200"/>
              <a:buFont typeface="Roboto Condensed Light"/>
              <a:buNone/>
              <a:defRPr sz="1200" b="0" i="0" u="none" strike="noStrike" cap="none">
                <a:solidFill>
                  <a:schemeClr val="lt2"/>
                </a:solidFill>
                <a:latin typeface="Roboto Condensed Light"/>
                <a:ea typeface="Roboto Condensed Light"/>
                <a:cs typeface="Roboto Condensed Light"/>
                <a:sym typeface="Roboto Condensed Light"/>
              </a:defRPr>
            </a:lvl3pPr>
            <a:lvl4pPr marL="1828800" marR="0" lvl="3" indent="-304800" algn="ctr" rtl="0">
              <a:lnSpc>
                <a:spcPct val="100000"/>
              </a:lnSpc>
              <a:spcBef>
                <a:spcPts val="0"/>
              </a:spcBef>
              <a:spcAft>
                <a:spcPts val="0"/>
              </a:spcAft>
              <a:buClr>
                <a:schemeClr val="lt2"/>
              </a:buClr>
              <a:buSzPts val="1200"/>
              <a:buFont typeface="Roboto Condensed Light"/>
              <a:buNone/>
              <a:defRPr sz="1200" b="0" i="0" u="none" strike="noStrike" cap="none">
                <a:solidFill>
                  <a:schemeClr val="lt2"/>
                </a:solidFill>
                <a:latin typeface="Roboto Condensed Light"/>
                <a:ea typeface="Roboto Condensed Light"/>
                <a:cs typeface="Roboto Condensed Light"/>
                <a:sym typeface="Roboto Condensed Light"/>
              </a:defRPr>
            </a:lvl4pPr>
            <a:lvl5pPr marL="2286000" marR="0" lvl="4" indent="-304800" algn="ctr" rtl="0">
              <a:lnSpc>
                <a:spcPct val="100000"/>
              </a:lnSpc>
              <a:spcBef>
                <a:spcPts val="0"/>
              </a:spcBef>
              <a:spcAft>
                <a:spcPts val="0"/>
              </a:spcAft>
              <a:buClr>
                <a:schemeClr val="lt2"/>
              </a:buClr>
              <a:buSzPts val="1200"/>
              <a:buFont typeface="Roboto Condensed Light"/>
              <a:buNone/>
              <a:defRPr sz="1200" b="0" i="0" u="none" strike="noStrike" cap="none">
                <a:solidFill>
                  <a:schemeClr val="lt2"/>
                </a:solidFill>
                <a:latin typeface="Roboto Condensed Light"/>
                <a:ea typeface="Roboto Condensed Light"/>
                <a:cs typeface="Roboto Condensed Light"/>
                <a:sym typeface="Roboto Condensed Light"/>
              </a:defRPr>
            </a:lvl5pPr>
            <a:lvl6pPr marL="2743200" marR="0" lvl="5" indent="-304800" algn="ctr" rtl="0">
              <a:lnSpc>
                <a:spcPct val="100000"/>
              </a:lnSpc>
              <a:spcBef>
                <a:spcPts val="0"/>
              </a:spcBef>
              <a:spcAft>
                <a:spcPts val="0"/>
              </a:spcAft>
              <a:buClr>
                <a:schemeClr val="lt2"/>
              </a:buClr>
              <a:buSzPts val="1200"/>
              <a:buFont typeface="Roboto Condensed Light"/>
              <a:buNone/>
              <a:defRPr sz="1200" b="0" i="0" u="none" strike="noStrike" cap="none">
                <a:solidFill>
                  <a:schemeClr val="lt2"/>
                </a:solidFill>
                <a:latin typeface="Roboto Condensed Light"/>
                <a:ea typeface="Roboto Condensed Light"/>
                <a:cs typeface="Roboto Condensed Light"/>
                <a:sym typeface="Roboto Condensed Light"/>
              </a:defRPr>
            </a:lvl6pPr>
            <a:lvl7pPr marL="3200400" marR="0" lvl="6" indent="-304800" algn="ctr" rtl="0">
              <a:lnSpc>
                <a:spcPct val="100000"/>
              </a:lnSpc>
              <a:spcBef>
                <a:spcPts val="0"/>
              </a:spcBef>
              <a:spcAft>
                <a:spcPts val="0"/>
              </a:spcAft>
              <a:buClr>
                <a:schemeClr val="lt2"/>
              </a:buClr>
              <a:buSzPts val="1200"/>
              <a:buFont typeface="Roboto Condensed Light"/>
              <a:buNone/>
              <a:defRPr sz="1200" b="0" i="0" u="none" strike="noStrike" cap="none">
                <a:solidFill>
                  <a:schemeClr val="lt2"/>
                </a:solidFill>
                <a:latin typeface="Roboto Condensed Light"/>
                <a:ea typeface="Roboto Condensed Light"/>
                <a:cs typeface="Roboto Condensed Light"/>
                <a:sym typeface="Roboto Condensed Light"/>
              </a:defRPr>
            </a:lvl7pPr>
            <a:lvl8pPr marL="3657600" marR="0" lvl="7" indent="-304800" algn="ctr" rtl="0">
              <a:lnSpc>
                <a:spcPct val="100000"/>
              </a:lnSpc>
              <a:spcBef>
                <a:spcPts val="0"/>
              </a:spcBef>
              <a:spcAft>
                <a:spcPts val="0"/>
              </a:spcAft>
              <a:buClr>
                <a:schemeClr val="lt2"/>
              </a:buClr>
              <a:buSzPts val="1200"/>
              <a:buFont typeface="Roboto Condensed Light"/>
              <a:buNone/>
              <a:defRPr sz="1200" b="0" i="0" u="none" strike="noStrike" cap="none">
                <a:solidFill>
                  <a:schemeClr val="lt2"/>
                </a:solidFill>
                <a:latin typeface="Roboto Condensed Light"/>
                <a:ea typeface="Roboto Condensed Light"/>
                <a:cs typeface="Roboto Condensed Light"/>
                <a:sym typeface="Roboto Condensed Light"/>
              </a:defRPr>
            </a:lvl8pPr>
            <a:lvl9pPr marL="4114800" marR="0" lvl="8" indent="-304800" algn="ctr" rtl="0">
              <a:lnSpc>
                <a:spcPct val="100000"/>
              </a:lnSpc>
              <a:spcBef>
                <a:spcPts val="0"/>
              </a:spcBef>
              <a:spcAft>
                <a:spcPts val="0"/>
              </a:spcAft>
              <a:buClr>
                <a:schemeClr val="lt2"/>
              </a:buClr>
              <a:buSzPts val="1200"/>
              <a:buFont typeface="Roboto Condensed Light"/>
              <a:buNone/>
              <a:defRPr sz="1200" b="0" i="0" u="none" strike="noStrike" cap="none">
                <a:solidFill>
                  <a:schemeClr val="lt2"/>
                </a:solidFill>
                <a:latin typeface="Roboto Condensed Light"/>
                <a:ea typeface="Roboto Condensed Light"/>
                <a:cs typeface="Roboto Condensed Light"/>
                <a:sym typeface="Roboto Condensed Light"/>
              </a:defRPr>
            </a:lvl9pPr>
          </a:lstStyle>
          <a:p>
            <a:pPr marL="0" indent="0" algn="l">
              <a:buClr>
                <a:schemeClr val="dk1"/>
              </a:buClr>
              <a:buSzPts val="1100"/>
            </a:pPr>
            <a:r>
              <a:rPr lang="en-US" sz="1200" dirty="0">
                <a:solidFill>
                  <a:schemeClr val="lt2"/>
                </a:solidFill>
                <a:latin typeface="Viga"/>
                <a:ea typeface="Viga"/>
                <a:cs typeface="Viga"/>
                <a:sym typeface="Viga"/>
              </a:rPr>
              <a:t>Reference:</a:t>
            </a:r>
          </a:p>
          <a:p>
            <a:pPr marL="171450" indent="-171450" algn="l">
              <a:buClr>
                <a:schemeClr val="dk1"/>
              </a:buClr>
              <a:buSzPts val="1100"/>
              <a:buFont typeface="Arial" panose="020B0604020202020204" pitchFamily="34" charset="0"/>
              <a:buChar char="•"/>
            </a:pPr>
            <a:r>
              <a:rPr lang="en-US" dirty="0"/>
              <a:t>Network+ N10 – 006 | CompTIA</a:t>
            </a:r>
          </a:p>
        </p:txBody>
      </p:sp>
    </p:spTree>
  </p:cSld>
  <p:clrMapOvr>
    <a:masterClrMapping/>
  </p:clrMapOvr>
</p:sld>
</file>

<file path=ppt/theme/theme1.xml><?xml version="1.0" encoding="utf-8"?>
<a:theme xmlns:a="http://schemas.openxmlformats.org/drawingml/2006/main" name="Tech Newsletter by Slidesgo">
  <a:themeElements>
    <a:clrScheme name="Simple Light">
      <a:dk1>
        <a:srgbClr val="AAFFEE"/>
      </a:dk1>
      <a:lt1>
        <a:srgbClr val="05214A"/>
      </a:lt1>
      <a:dk2>
        <a:srgbClr val="00FFCD"/>
      </a:dk2>
      <a:lt2>
        <a:srgbClr val="FFFFFF"/>
      </a:lt2>
      <a:accent1>
        <a:srgbClr val="98FFEA"/>
      </a:accent1>
      <a:accent2>
        <a:srgbClr val="62F8DA"/>
      </a:accent2>
      <a:accent3>
        <a:srgbClr val="28497A"/>
      </a:accent3>
      <a:accent4>
        <a:srgbClr val="1A4079"/>
      </a:accent4>
      <a:accent5>
        <a:srgbClr val="041B3D"/>
      </a:accent5>
      <a:accent6>
        <a:srgbClr val="092A5C"/>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1048</TotalTime>
  <Words>337</Words>
  <Application>Microsoft Office PowerPoint</Application>
  <PresentationFormat>On-screen Show (16:9)</PresentationFormat>
  <Paragraphs>26</Paragraphs>
  <Slides>8</Slides>
  <Notes>8</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8</vt:i4>
      </vt:variant>
    </vt:vector>
  </HeadingPairs>
  <TitlesOfParts>
    <vt:vector size="17" baseType="lpstr">
      <vt:lpstr>Arial</vt:lpstr>
      <vt:lpstr>Exo 2</vt:lpstr>
      <vt:lpstr>Montserrat</vt:lpstr>
      <vt:lpstr>Montserrat Light</vt:lpstr>
      <vt:lpstr>Montserrat SemiBold</vt:lpstr>
      <vt:lpstr>Roboto Condensed Light</vt:lpstr>
      <vt:lpstr>Squada One</vt:lpstr>
      <vt:lpstr>Viga</vt:lpstr>
      <vt:lpstr>Tech Newsletter by Slidesgo</vt:lpstr>
      <vt:lpstr>Transport &amp; Network Layers</vt:lpstr>
      <vt:lpstr>Basic Function Of The Transport Layer</vt:lpstr>
      <vt:lpstr>Advantage &amp; disAdvantage of. TCP / UDP</vt:lpstr>
      <vt:lpstr>Flow Control Process</vt:lpstr>
      <vt:lpstr>Function of the Network layer</vt:lpstr>
      <vt:lpstr>How network layer protocol and service support communication</vt:lpstr>
      <vt:lpstr>#~Done</vt:lpstr>
      <vt:lpstr>THANKS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Computer  Network</dc:title>
  <dc:creator>MRX</dc:creator>
  <cp:lastModifiedBy>DQA</cp:lastModifiedBy>
  <cp:revision>18</cp:revision>
  <dcterms:modified xsi:type="dcterms:W3CDTF">2021-04-18T03:06:49Z</dcterms:modified>
</cp:coreProperties>
</file>