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0" r:id="rId1"/>
  </p:sldMasterIdLst>
  <p:notesMasterIdLst>
    <p:notesMasterId r:id="rId12"/>
  </p:notesMasterIdLst>
  <p:sldIdLst>
    <p:sldId id="256" r:id="rId2"/>
    <p:sldId id="258" r:id="rId3"/>
    <p:sldId id="259" r:id="rId4"/>
    <p:sldId id="263" r:id="rId5"/>
    <p:sldId id="269" r:id="rId6"/>
    <p:sldId id="270" r:id="rId7"/>
    <p:sldId id="274" r:id="rId8"/>
    <p:sldId id="271" r:id="rId9"/>
    <p:sldId id="272" r:id="rId10"/>
    <p:sldId id="273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33C8332-8451-48A2-BCFA-B014978BF316}">
  <a:tblStyle styleId="{533C8332-8451-48A2-BCFA-B014978BF31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e1d838b627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" name="Google Shape;417;ge1d838b627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e1d838b627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e1d838b627_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ge1d838b627_4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3" name="Google Shape;593;ge1d838b627_4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gea079967e5_0_4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1" name="Google Shape;781;gea079967e5_0_4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3363300" y="1381250"/>
            <a:ext cx="5024700" cy="21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300" b="1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032300" y="630050"/>
            <a:ext cx="1355700" cy="534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2"/>
          </p:nvPr>
        </p:nvSpPr>
        <p:spPr>
          <a:xfrm>
            <a:off x="4075450" y="3685050"/>
            <a:ext cx="4312500" cy="483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7660275" y="44882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7864250" y="44882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8068225" y="44882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8272200" y="44882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763611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967586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1171561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1375536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4127125" y="2176950"/>
            <a:ext cx="3967200" cy="841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5800" b="1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title" idx="2" hasCustomPrompt="1"/>
          </p:nvPr>
        </p:nvSpPr>
        <p:spPr>
          <a:xfrm>
            <a:off x="4127125" y="995800"/>
            <a:ext cx="819900" cy="10014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"/>
          </p:nvPr>
        </p:nvSpPr>
        <p:spPr>
          <a:xfrm>
            <a:off x="4127125" y="3281900"/>
            <a:ext cx="3405000" cy="7905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/>
          <p:nvPr/>
        </p:nvSpPr>
        <p:spPr>
          <a:xfrm>
            <a:off x="7660275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3"/>
          <p:cNvSpPr/>
          <p:nvPr/>
        </p:nvSpPr>
        <p:spPr>
          <a:xfrm>
            <a:off x="7864250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3"/>
          <p:cNvSpPr/>
          <p:nvPr/>
        </p:nvSpPr>
        <p:spPr>
          <a:xfrm>
            <a:off x="8068225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3"/>
          <p:cNvSpPr/>
          <p:nvPr/>
        </p:nvSpPr>
        <p:spPr>
          <a:xfrm>
            <a:off x="8272200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3"/>
          <p:cNvSpPr/>
          <p:nvPr/>
        </p:nvSpPr>
        <p:spPr>
          <a:xfrm flipH="1">
            <a:off x="1371730" y="44882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3"/>
          <p:cNvSpPr/>
          <p:nvPr/>
        </p:nvSpPr>
        <p:spPr>
          <a:xfrm flipH="1">
            <a:off x="1167755" y="44882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3"/>
          <p:cNvSpPr/>
          <p:nvPr/>
        </p:nvSpPr>
        <p:spPr>
          <a:xfrm flipH="1">
            <a:off x="963780" y="44882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3"/>
          <p:cNvSpPr/>
          <p:nvPr/>
        </p:nvSpPr>
        <p:spPr>
          <a:xfrm flipH="1">
            <a:off x="759805" y="44882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3"/>
          <p:cNvSpPr/>
          <p:nvPr/>
        </p:nvSpPr>
        <p:spPr>
          <a:xfrm flipH="1">
            <a:off x="8268395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3"/>
          <p:cNvSpPr/>
          <p:nvPr/>
        </p:nvSpPr>
        <p:spPr>
          <a:xfrm flipH="1">
            <a:off x="8064420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3"/>
          <p:cNvSpPr/>
          <p:nvPr/>
        </p:nvSpPr>
        <p:spPr>
          <a:xfrm flipH="1">
            <a:off x="7860445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3"/>
          <p:cNvSpPr/>
          <p:nvPr/>
        </p:nvSpPr>
        <p:spPr>
          <a:xfrm flipH="1">
            <a:off x="7656470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7"/>
          <p:cNvSpPr txBox="1">
            <a:spLocks noGrp="1"/>
          </p:cNvSpPr>
          <p:nvPr>
            <p:ph type="title"/>
          </p:nvPr>
        </p:nvSpPr>
        <p:spPr>
          <a:xfrm>
            <a:off x="4277525" y="445025"/>
            <a:ext cx="3462000" cy="62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7"/>
          <p:cNvSpPr txBox="1">
            <a:spLocks noGrp="1"/>
          </p:cNvSpPr>
          <p:nvPr>
            <p:ph type="body" idx="1"/>
          </p:nvPr>
        </p:nvSpPr>
        <p:spPr>
          <a:xfrm>
            <a:off x="4283975" y="1526075"/>
            <a:ext cx="4015200" cy="260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7"/>
          <p:cNvSpPr/>
          <p:nvPr/>
        </p:nvSpPr>
        <p:spPr>
          <a:xfrm flipH="1">
            <a:off x="1371730" y="44882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7"/>
          <p:cNvSpPr/>
          <p:nvPr/>
        </p:nvSpPr>
        <p:spPr>
          <a:xfrm flipH="1">
            <a:off x="1167755" y="44882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7"/>
          <p:cNvSpPr/>
          <p:nvPr/>
        </p:nvSpPr>
        <p:spPr>
          <a:xfrm flipH="1">
            <a:off x="963780" y="44882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7"/>
          <p:cNvSpPr/>
          <p:nvPr/>
        </p:nvSpPr>
        <p:spPr>
          <a:xfrm flipH="1">
            <a:off x="759805" y="44882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2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3"/>
          <p:cNvSpPr txBox="1">
            <a:spLocks noGrp="1"/>
          </p:cNvSpPr>
          <p:nvPr>
            <p:ph type="title"/>
          </p:nvPr>
        </p:nvSpPr>
        <p:spPr>
          <a:xfrm>
            <a:off x="1139050" y="1965726"/>
            <a:ext cx="3589200" cy="527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23" name="Google Shape;123;p13"/>
          <p:cNvSpPr txBox="1">
            <a:spLocks noGrp="1"/>
          </p:cNvSpPr>
          <p:nvPr>
            <p:ph type="subTitle" idx="1"/>
          </p:nvPr>
        </p:nvSpPr>
        <p:spPr>
          <a:xfrm>
            <a:off x="1496500" y="2346550"/>
            <a:ext cx="28743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3"/>
          <p:cNvSpPr txBox="1">
            <a:spLocks noGrp="1"/>
          </p:cNvSpPr>
          <p:nvPr>
            <p:ph type="title" idx="2"/>
          </p:nvPr>
        </p:nvSpPr>
        <p:spPr>
          <a:xfrm>
            <a:off x="4390250" y="1965726"/>
            <a:ext cx="3614700" cy="527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25" name="Google Shape;125;p13"/>
          <p:cNvSpPr txBox="1">
            <a:spLocks noGrp="1"/>
          </p:cNvSpPr>
          <p:nvPr>
            <p:ph type="subTitle" idx="3"/>
          </p:nvPr>
        </p:nvSpPr>
        <p:spPr>
          <a:xfrm>
            <a:off x="4760450" y="2304900"/>
            <a:ext cx="28743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3"/>
          <p:cNvSpPr txBox="1">
            <a:spLocks noGrp="1"/>
          </p:cNvSpPr>
          <p:nvPr>
            <p:ph type="title" idx="4"/>
          </p:nvPr>
        </p:nvSpPr>
        <p:spPr>
          <a:xfrm>
            <a:off x="1139050" y="3559587"/>
            <a:ext cx="3589200" cy="527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27" name="Google Shape;127;p13"/>
          <p:cNvSpPr txBox="1">
            <a:spLocks noGrp="1"/>
          </p:cNvSpPr>
          <p:nvPr>
            <p:ph type="subTitle" idx="5"/>
          </p:nvPr>
        </p:nvSpPr>
        <p:spPr>
          <a:xfrm>
            <a:off x="1496500" y="3940412"/>
            <a:ext cx="28743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3"/>
          <p:cNvSpPr txBox="1">
            <a:spLocks noGrp="1"/>
          </p:cNvSpPr>
          <p:nvPr>
            <p:ph type="title" idx="6"/>
          </p:nvPr>
        </p:nvSpPr>
        <p:spPr>
          <a:xfrm>
            <a:off x="4403000" y="3559587"/>
            <a:ext cx="3589200" cy="527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29" name="Google Shape;129;p13"/>
          <p:cNvSpPr txBox="1">
            <a:spLocks noGrp="1"/>
          </p:cNvSpPr>
          <p:nvPr>
            <p:ph type="subTitle" idx="7"/>
          </p:nvPr>
        </p:nvSpPr>
        <p:spPr>
          <a:xfrm>
            <a:off x="4760450" y="3940412"/>
            <a:ext cx="28743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13"/>
          <p:cNvSpPr txBox="1">
            <a:spLocks noGrp="1"/>
          </p:cNvSpPr>
          <p:nvPr>
            <p:ph type="title" idx="8"/>
          </p:nvPr>
        </p:nvSpPr>
        <p:spPr>
          <a:xfrm>
            <a:off x="2963175" y="445025"/>
            <a:ext cx="3217800" cy="646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13"/>
          <p:cNvSpPr txBox="1">
            <a:spLocks noGrp="1"/>
          </p:cNvSpPr>
          <p:nvPr>
            <p:ph type="title" idx="9" hasCustomPrompt="1"/>
          </p:nvPr>
        </p:nvSpPr>
        <p:spPr>
          <a:xfrm>
            <a:off x="2590750" y="1475875"/>
            <a:ext cx="6858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2" name="Google Shape;132;p13"/>
          <p:cNvSpPr txBox="1">
            <a:spLocks noGrp="1"/>
          </p:cNvSpPr>
          <p:nvPr>
            <p:ph type="title" idx="13" hasCustomPrompt="1"/>
          </p:nvPr>
        </p:nvSpPr>
        <p:spPr>
          <a:xfrm>
            <a:off x="2590750" y="3066775"/>
            <a:ext cx="6858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3" name="Google Shape;133;p13"/>
          <p:cNvSpPr txBox="1">
            <a:spLocks noGrp="1"/>
          </p:cNvSpPr>
          <p:nvPr>
            <p:ph type="title" idx="14" hasCustomPrompt="1"/>
          </p:nvPr>
        </p:nvSpPr>
        <p:spPr>
          <a:xfrm>
            <a:off x="5854694" y="1475875"/>
            <a:ext cx="6858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4" name="Google Shape;134;p13"/>
          <p:cNvSpPr txBox="1">
            <a:spLocks noGrp="1"/>
          </p:cNvSpPr>
          <p:nvPr>
            <p:ph type="title" idx="15" hasCustomPrompt="1"/>
          </p:nvPr>
        </p:nvSpPr>
        <p:spPr>
          <a:xfrm>
            <a:off x="5854694" y="3056126"/>
            <a:ext cx="6858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5" name="Google Shape;135;p13"/>
          <p:cNvSpPr/>
          <p:nvPr/>
        </p:nvSpPr>
        <p:spPr>
          <a:xfrm>
            <a:off x="7660275" y="44882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3"/>
          <p:cNvSpPr/>
          <p:nvPr/>
        </p:nvSpPr>
        <p:spPr>
          <a:xfrm>
            <a:off x="7864250" y="44882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3"/>
          <p:cNvSpPr/>
          <p:nvPr/>
        </p:nvSpPr>
        <p:spPr>
          <a:xfrm>
            <a:off x="8068225" y="44882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13"/>
          <p:cNvSpPr/>
          <p:nvPr/>
        </p:nvSpPr>
        <p:spPr>
          <a:xfrm>
            <a:off x="8272200" y="44882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13"/>
          <p:cNvSpPr/>
          <p:nvPr/>
        </p:nvSpPr>
        <p:spPr>
          <a:xfrm>
            <a:off x="763611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13"/>
          <p:cNvSpPr/>
          <p:nvPr/>
        </p:nvSpPr>
        <p:spPr>
          <a:xfrm>
            <a:off x="967586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13"/>
          <p:cNvSpPr/>
          <p:nvPr/>
        </p:nvSpPr>
        <p:spPr>
          <a:xfrm>
            <a:off x="1171561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3"/>
          <p:cNvSpPr/>
          <p:nvPr/>
        </p:nvSpPr>
        <p:spPr>
          <a:xfrm>
            <a:off x="1375536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">
  <p:cSld name="CUSTOM_1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7"/>
          <p:cNvSpPr txBox="1">
            <a:spLocks noGrp="1"/>
          </p:cNvSpPr>
          <p:nvPr>
            <p:ph type="subTitle" idx="1"/>
          </p:nvPr>
        </p:nvSpPr>
        <p:spPr>
          <a:xfrm>
            <a:off x="1172300" y="2226050"/>
            <a:ext cx="3318000" cy="132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17"/>
          <p:cNvSpPr txBox="1">
            <a:spLocks noGrp="1"/>
          </p:cNvSpPr>
          <p:nvPr>
            <p:ph type="title"/>
          </p:nvPr>
        </p:nvSpPr>
        <p:spPr>
          <a:xfrm>
            <a:off x="1172300" y="1591150"/>
            <a:ext cx="2651700" cy="572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31"/>
          <p:cNvSpPr/>
          <p:nvPr/>
        </p:nvSpPr>
        <p:spPr>
          <a:xfrm>
            <a:off x="7660275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p31"/>
          <p:cNvSpPr/>
          <p:nvPr/>
        </p:nvSpPr>
        <p:spPr>
          <a:xfrm>
            <a:off x="7864250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31"/>
          <p:cNvSpPr/>
          <p:nvPr/>
        </p:nvSpPr>
        <p:spPr>
          <a:xfrm>
            <a:off x="8068225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31"/>
          <p:cNvSpPr/>
          <p:nvPr/>
        </p:nvSpPr>
        <p:spPr>
          <a:xfrm>
            <a:off x="8272200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3" name="Google Shape;333;p31"/>
          <p:cNvSpPr/>
          <p:nvPr/>
        </p:nvSpPr>
        <p:spPr>
          <a:xfrm flipH="1">
            <a:off x="1371730" y="44882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31"/>
          <p:cNvSpPr/>
          <p:nvPr/>
        </p:nvSpPr>
        <p:spPr>
          <a:xfrm flipH="1">
            <a:off x="1167755" y="44882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5" name="Google Shape;335;p31"/>
          <p:cNvSpPr/>
          <p:nvPr/>
        </p:nvSpPr>
        <p:spPr>
          <a:xfrm flipH="1">
            <a:off x="963780" y="44882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Google Shape;336;p31"/>
          <p:cNvSpPr/>
          <p:nvPr/>
        </p:nvSpPr>
        <p:spPr>
          <a:xfrm flipH="1">
            <a:off x="759805" y="44882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p31"/>
          <p:cNvSpPr/>
          <p:nvPr/>
        </p:nvSpPr>
        <p:spPr>
          <a:xfrm flipH="1">
            <a:off x="8268395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31"/>
          <p:cNvSpPr/>
          <p:nvPr/>
        </p:nvSpPr>
        <p:spPr>
          <a:xfrm flipH="1">
            <a:off x="8064420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31"/>
          <p:cNvSpPr/>
          <p:nvPr/>
        </p:nvSpPr>
        <p:spPr>
          <a:xfrm flipH="1">
            <a:off x="7860445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31"/>
          <p:cNvSpPr/>
          <p:nvPr/>
        </p:nvSpPr>
        <p:spPr>
          <a:xfrm flipH="1">
            <a:off x="7656470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aatliches"/>
              <a:buNone/>
              <a:defRPr sz="30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aatliches"/>
              <a:buNone/>
              <a:defRPr sz="30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aatliches"/>
              <a:buNone/>
              <a:defRPr sz="30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aatliches"/>
              <a:buNone/>
              <a:defRPr sz="30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aatliches"/>
              <a:buNone/>
              <a:defRPr sz="30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aatliches"/>
              <a:buNone/>
              <a:defRPr sz="30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aatliches"/>
              <a:buNone/>
              <a:defRPr sz="30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aatliches"/>
              <a:buNone/>
              <a:defRPr sz="30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aatliches"/>
              <a:buNone/>
              <a:defRPr sz="30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arela Round"/>
              <a:buChar char="●"/>
              <a:defRPr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arela Round"/>
              <a:buChar char="○"/>
              <a:defRPr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arela Round"/>
              <a:buChar char="■"/>
              <a:defRPr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arela Round"/>
              <a:buChar char="●"/>
              <a:defRPr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arela Round"/>
              <a:buChar char="○"/>
              <a:defRPr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arela Round"/>
              <a:buChar char="■"/>
              <a:defRPr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arela Round"/>
              <a:buChar char="●"/>
              <a:defRPr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arela Round"/>
              <a:buChar char="○"/>
              <a:defRPr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Varela Round"/>
              <a:buChar char="■"/>
              <a:defRPr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8" r:id="rId4"/>
    <p:sldLayoutId id="2147483659" r:id="rId5"/>
    <p:sldLayoutId id="2147483663" r:id="rId6"/>
    <p:sldLayoutId id="2147483677" r:id="rId7"/>
  </p:sldLayoutIdLst>
  <p:hf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F2F5"/>
        </a:solidFill>
        <a:effectLst/>
      </p:bgPr>
    </p:bg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35"/>
          <p:cNvSpPr txBox="1">
            <a:spLocks noGrp="1"/>
          </p:cNvSpPr>
          <p:nvPr>
            <p:ph type="ctrTitle"/>
          </p:nvPr>
        </p:nvSpPr>
        <p:spPr>
          <a:xfrm>
            <a:off x="96645" y="1516566"/>
            <a:ext cx="8849928" cy="204508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-US" sz="4400" b="0" dirty="0"/>
              <a:t>T</a:t>
            </a:r>
            <a:r>
              <a:rPr lang="en-US" sz="4400" b="0" dirty="0" smtClean="0"/>
              <a:t>he </a:t>
            </a:r>
            <a:r>
              <a:rPr lang="en-US" sz="4400" b="0" dirty="0"/>
              <a:t>A</a:t>
            </a:r>
            <a:r>
              <a:rPr lang="en-US" sz="4400" b="0" dirty="0" smtClean="0"/>
              <a:t>ppropriate </a:t>
            </a:r>
            <a:r>
              <a:rPr lang="en-US" sz="4400" b="0" dirty="0"/>
              <a:t>F</a:t>
            </a:r>
            <a:r>
              <a:rPr lang="en-US" sz="4400" b="0" dirty="0" smtClean="0"/>
              <a:t>ormat </a:t>
            </a:r>
            <a:r>
              <a:rPr lang="en-US" sz="4400" b="0" dirty="0"/>
              <a:t>F</a:t>
            </a:r>
            <a:r>
              <a:rPr lang="en-US" sz="4400" b="0" dirty="0" smtClean="0"/>
              <a:t>or </a:t>
            </a:r>
            <a:r>
              <a:rPr lang="en-US" sz="4400" b="0" dirty="0"/>
              <a:t>W</a:t>
            </a:r>
            <a:r>
              <a:rPr lang="en-US" sz="4400" b="0" dirty="0" smtClean="0"/>
              <a:t>riting </a:t>
            </a:r>
            <a:r>
              <a:rPr lang="en-US" sz="4400" b="0" dirty="0"/>
              <a:t>a </a:t>
            </a:r>
            <a:r>
              <a:rPr lang="en-US" sz="4400" b="0" dirty="0" smtClean="0"/>
              <a:t>Research </a:t>
            </a:r>
            <a:r>
              <a:rPr lang="en-US" sz="4400" b="0" dirty="0"/>
              <a:t>R</a:t>
            </a:r>
            <a:r>
              <a:rPr lang="en-US" sz="4400" b="0" dirty="0" smtClean="0"/>
              <a:t>eport</a:t>
            </a:r>
            <a:endParaRPr sz="1600" b="0" dirty="0">
              <a:latin typeface="Staatliches"/>
              <a:ea typeface="Staatliches"/>
              <a:cs typeface="Staatliches"/>
              <a:sym typeface="Staatliches"/>
            </a:endParaRPr>
          </a:p>
        </p:txBody>
      </p:sp>
      <p:sp>
        <p:nvSpPr>
          <p:cNvPr id="359" name="Google Shape;359;p35"/>
          <p:cNvSpPr txBox="1">
            <a:spLocks noGrp="1"/>
          </p:cNvSpPr>
          <p:nvPr>
            <p:ph type="subTitle" idx="1"/>
          </p:nvPr>
        </p:nvSpPr>
        <p:spPr>
          <a:xfrm>
            <a:off x="3249910" y="431472"/>
            <a:ext cx="4012738" cy="53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/>
              <a:t>Libyan International medical </a:t>
            </a:r>
            <a:r>
              <a:rPr lang="en-US" dirty="0" smtClean="0"/>
              <a:t>University</a:t>
            </a:r>
          </a:p>
          <a:p>
            <a:pPr marL="0" lvl="0" indent="0" algn="ctr"/>
            <a:r>
              <a:rPr lang="en-US" dirty="0"/>
              <a:t>Faculty of business administration</a:t>
            </a:r>
            <a:endParaRPr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318" y="249382"/>
            <a:ext cx="917393" cy="822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صورة 2" descr="ლიბიის საერთაშორისო სამედიცინო უნივერსიტეტი - ვიკიპედია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405" y="249278"/>
            <a:ext cx="1031227" cy="795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مربع نص 4"/>
          <p:cNvSpPr txBox="1"/>
          <p:nvPr/>
        </p:nvSpPr>
        <p:spPr>
          <a:xfrm>
            <a:off x="3111631" y="3931160"/>
            <a:ext cx="2541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BY: </a:t>
            </a:r>
            <a:r>
              <a:rPr lang="en-US" sz="1600" dirty="0"/>
              <a:t>Mahmoud </a:t>
            </a:r>
            <a:r>
              <a:rPr lang="en-US" sz="1600" dirty="0" err="1"/>
              <a:t>Ahdash</a:t>
            </a:r>
            <a:endParaRPr lang="ar-SA" sz="1600" dirty="0" smtClean="0"/>
          </a:p>
          <a:p>
            <a:r>
              <a:rPr lang="en-US" sz="1600" dirty="0" smtClean="0"/>
              <a:t>ID</a:t>
            </a:r>
            <a:r>
              <a:rPr lang="en-US" sz="1600" dirty="0" smtClean="0"/>
              <a:t>: 3252</a:t>
            </a:r>
            <a:endParaRPr lang="en-US" sz="16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111631" y="4515935"/>
            <a:ext cx="3444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Email : mahmoud3252@limu.edu.ly</a:t>
            </a:r>
            <a:endParaRPr lang="en-US" dirty="0"/>
          </a:p>
        </p:txBody>
      </p:sp>
      <p:sp>
        <p:nvSpPr>
          <p:cNvPr id="6" name="مربع نص 5"/>
          <p:cNvSpPr txBox="1"/>
          <p:nvPr/>
        </p:nvSpPr>
        <p:spPr>
          <a:xfrm>
            <a:off x="262759" y="114300"/>
            <a:ext cx="277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980317" y="687140"/>
            <a:ext cx="2454128" cy="572700"/>
          </a:xfrm>
        </p:spPr>
        <p:txBody>
          <a:bodyPr/>
          <a:lstStyle/>
          <a:p>
            <a:r>
              <a:rPr lang="en-US" b="0" dirty="0"/>
              <a:t>Thanks for Listening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مربع نص 1"/>
          <p:cNvSpPr txBox="1"/>
          <p:nvPr/>
        </p:nvSpPr>
        <p:spPr>
          <a:xfrm>
            <a:off x="259773" y="83127"/>
            <a:ext cx="4779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92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37"/>
          <p:cNvSpPr txBox="1">
            <a:spLocks noGrp="1"/>
          </p:cNvSpPr>
          <p:nvPr>
            <p:ph type="title" idx="8"/>
          </p:nvPr>
        </p:nvSpPr>
        <p:spPr>
          <a:xfrm>
            <a:off x="2963175" y="445025"/>
            <a:ext cx="3217800" cy="64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420" name="Google Shape;420;p37"/>
          <p:cNvSpPr txBox="1">
            <a:spLocks noGrp="1"/>
          </p:cNvSpPr>
          <p:nvPr>
            <p:ph type="title"/>
          </p:nvPr>
        </p:nvSpPr>
        <p:spPr>
          <a:xfrm>
            <a:off x="0" y="2005995"/>
            <a:ext cx="35892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INTRODUCTION</a:t>
            </a:r>
            <a:endParaRPr dirty="0"/>
          </a:p>
        </p:txBody>
      </p:sp>
      <p:sp>
        <p:nvSpPr>
          <p:cNvPr id="422" name="Google Shape;422;p37"/>
          <p:cNvSpPr txBox="1">
            <a:spLocks noGrp="1"/>
          </p:cNvSpPr>
          <p:nvPr>
            <p:ph type="title" idx="2"/>
          </p:nvPr>
        </p:nvSpPr>
        <p:spPr>
          <a:xfrm>
            <a:off x="5465126" y="1894333"/>
            <a:ext cx="3735441" cy="5679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the appropriate format for writing a research </a:t>
            </a:r>
            <a:r>
              <a:rPr lang="en-US" dirty="0" smtClean="0"/>
              <a:t>report</a:t>
            </a:r>
            <a:endParaRPr dirty="0"/>
          </a:p>
        </p:txBody>
      </p:sp>
      <p:sp>
        <p:nvSpPr>
          <p:cNvPr id="424" name="Google Shape;424;p37"/>
          <p:cNvSpPr txBox="1">
            <a:spLocks noGrp="1"/>
          </p:cNvSpPr>
          <p:nvPr>
            <p:ph type="title" idx="4"/>
          </p:nvPr>
        </p:nvSpPr>
        <p:spPr>
          <a:xfrm>
            <a:off x="196504" y="3537246"/>
            <a:ext cx="35892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The steps</a:t>
            </a:r>
            <a:endParaRPr dirty="0"/>
          </a:p>
        </p:txBody>
      </p:sp>
      <p:sp>
        <p:nvSpPr>
          <p:cNvPr id="427" name="Google Shape;427;p37"/>
          <p:cNvSpPr txBox="1">
            <a:spLocks noGrp="1"/>
          </p:cNvSpPr>
          <p:nvPr>
            <p:ph type="title" idx="9"/>
          </p:nvPr>
        </p:nvSpPr>
        <p:spPr>
          <a:xfrm>
            <a:off x="1305304" y="1351549"/>
            <a:ext cx="685800" cy="4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428" name="Google Shape;428;p37"/>
          <p:cNvSpPr txBox="1">
            <a:spLocks noGrp="1"/>
          </p:cNvSpPr>
          <p:nvPr>
            <p:ph type="title" idx="13"/>
          </p:nvPr>
        </p:nvSpPr>
        <p:spPr>
          <a:xfrm>
            <a:off x="1305304" y="2876900"/>
            <a:ext cx="685800" cy="4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429" name="Google Shape;429;p37"/>
          <p:cNvSpPr txBox="1">
            <a:spLocks noGrp="1"/>
          </p:cNvSpPr>
          <p:nvPr>
            <p:ph type="title" idx="14"/>
          </p:nvPr>
        </p:nvSpPr>
        <p:spPr>
          <a:xfrm>
            <a:off x="6989946" y="1333671"/>
            <a:ext cx="685800" cy="4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430" name="Google Shape;430;p37"/>
          <p:cNvSpPr txBox="1">
            <a:spLocks noGrp="1"/>
          </p:cNvSpPr>
          <p:nvPr>
            <p:ph type="title" idx="15"/>
          </p:nvPr>
        </p:nvSpPr>
        <p:spPr>
          <a:xfrm>
            <a:off x="7063067" y="2920327"/>
            <a:ext cx="685800" cy="4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431" name="Google Shape;431;p37"/>
          <p:cNvSpPr txBox="1">
            <a:spLocks noGrp="1"/>
          </p:cNvSpPr>
          <p:nvPr>
            <p:ph type="title" idx="6"/>
          </p:nvPr>
        </p:nvSpPr>
        <p:spPr>
          <a:xfrm>
            <a:off x="5611367" y="3642715"/>
            <a:ext cx="35892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b="0" dirty="0">
                <a:latin typeface="Arial Black" panose="020B0A04020102020204" pitchFamily="34" charset="0"/>
              </a:rPr>
              <a:t>Conclusion</a:t>
            </a:r>
            <a:endParaRPr dirty="0">
              <a:latin typeface="Arial Black" panose="020B0A04020102020204" pitchFamily="34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492188" y="2381908"/>
            <a:ext cx="26887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05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References</a:t>
            </a:r>
          </a:p>
          <a:p>
            <a:pPr algn="ctr"/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196504" y="83127"/>
            <a:ext cx="291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38"/>
          <p:cNvSpPr txBox="1">
            <a:spLocks noGrp="1"/>
          </p:cNvSpPr>
          <p:nvPr>
            <p:ph type="subTitle" idx="1"/>
          </p:nvPr>
        </p:nvSpPr>
        <p:spPr>
          <a:xfrm>
            <a:off x="4127125" y="3281900"/>
            <a:ext cx="3405000" cy="79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enter a subtitle here if you need it</a:t>
            </a:r>
            <a:endParaRPr/>
          </a:p>
        </p:txBody>
      </p:sp>
      <p:sp>
        <p:nvSpPr>
          <p:cNvPr id="437" name="Google Shape;437;p38"/>
          <p:cNvSpPr txBox="1">
            <a:spLocks noGrp="1"/>
          </p:cNvSpPr>
          <p:nvPr>
            <p:ph type="title"/>
          </p:nvPr>
        </p:nvSpPr>
        <p:spPr>
          <a:xfrm>
            <a:off x="4127125" y="2176950"/>
            <a:ext cx="454109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438" name="Google Shape;438;p38"/>
          <p:cNvSpPr txBox="1">
            <a:spLocks noGrp="1"/>
          </p:cNvSpPr>
          <p:nvPr>
            <p:ph type="title" idx="2"/>
          </p:nvPr>
        </p:nvSpPr>
        <p:spPr>
          <a:xfrm>
            <a:off x="4127125" y="995800"/>
            <a:ext cx="1188290" cy="100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grpSp>
        <p:nvGrpSpPr>
          <p:cNvPr id="439" name="Google Shape;439;p38"/>
          <p:cNvGrpSpPr/>
          <p:nvPr/>
        </p:nvGrpSpPr>
        <p:grpSpPr>
          <a:xfrm>
            <a:off x="1331930" y="1071147"/>
            <a:ext cx="1837737" cy="3001222"/>
            <a:chOff x="674600" y="1224875"/>
            <a:chExt cx="1703501" cy="2782000"/>
          </a:xfrm>
        </p:grpSpPr>
        <p:sp>
          <p:nvSpPr>
            <p:cNvPr id="440" name="Google Shape;440;p38"/>
            <p:cNvSpPr/>
            <p:nvPr/>
          </p:nvSpPr>
          <p:spPr>
            <a:xfrm>
              <a:off x="842526" y="1518542"/>
              <a:ext cx="1361023" cy="2193541"/>
            </a:xfrm>
            <a:custGeom>
              <a:avLst/>
              <a:gdLst/>
              <a:ahLst/>
              <a:cxnLst/>
              <a:rect l="l" t="t" r="r" b="b"/>
              <a:pathLst>
                <a:path w="8421" h="13572" extrusionOk="0">
                  <a:moveTo>
                    <a:pt x="1291" y="1"/>
                  </a:moveTo>
                  <a:cubicBezTo>
                    <a:pt x="1291" y="1"/>
                    <a:pt x="0" y="660"/>
                    <a:pt x="323" y="2485"/>
                  </a:cubicBezTo>
                  <a:cubicBezTo>
                    <a:pt x="660" y="4309"/>
                    <a:pt x="2961" y="5642"/>
                    <a:pt x="2961" y="5642"/>
                  </a:cubicBezTo>
                  <a:cubicBezTo>
                    <a:pt x="2961" y="5642"/>
                    <a:pt x="3621" y="5965"/>
                    <a:pt x="3677" y="6765"/>
                  </a:cubicBezTo>
                  <a:cubicBezTo>
                    <a:pt x="3649" y="7607"/>
                    <a:pt x="2961" y="7930"/>
                    <a:pt x="2961" y="7930"/>
                  </a:cubicBezTo>
                  <a:cubicBezTo>
                    <a:pt x="2961" y="7930"/>
                    <a:pt x="660" y="9235"/>
                    <a:pt x="323" y="11087"/>
                  </a:cubicBezTo>
                  <a:cubicBezTo>
                    <a:pt x="0" y="12898"/>
                    <a:pt x="1291" y="13571"/>
                    <a:pt x="1291" y="13571"/>
                  </a:cubicBezTo>
                  <a:lnTo>
                    <a:pt x="7115" y="13571"/>
                  </a:lnTo>
                  <a:cubicBezTo>
                    <a:pt x="7115" y="13571"/>
                    <a:pt x="8420" y="12898"/>
                    <a:pt x="8084" y="11087"/>
                  </a:cubicBezTo>
                  <a:cubicBezTo>
                    <a:pt x="7747" y="9263"/>
                    <a:pt x="5445" y="7930"/>
                    <a:pt x="5445" y="7930"/>
                  </a:cubicBezTo>
                  <a:cubicBezTo>
                    <a:pt x="5445" y="7930"/>
                    <a:pt x="4772" y="7607"/>
                    <a:pt x="4730" y="6765"/>
                  </a:cubicBezTo>
                  <a:cubicBezTo>
                    <a:pt x="4800" y="5951"/>
                    <a:pt x="5445" y="5642"/>
                    <a:pt x="5445" y="5642"/>
                  </a:cubicBezTo>
                  <a:cubicBezTo>
                    <a:pt x="5445" y="5642"/>
                    <a:pt x="7747" y="4323"/>
                    <a:pt x="8084" y="2485"/>
                  </a:cubicBezTo>
                  <a:cubicBezTo>
                    <a:pt x="8420" y="660"/>
                    <a:pt x="7115" y="1"/>
                    <a:pt x="71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8"/>
            <p:cNvSpPr/>
            <p:nvPr/>
          </p:nvSpPr>
          <p:spPr>
            <a:xfrm>
              <a:off x="960348" y="3310122"/>
              <a:ext cx="1023232" cy="433633"/>
            </a:xfrm>
            <a:custGeom>
              <a:avLst/>
              <a:gdLst/>
              <a:ahLst/>
              <a:cxnLst/>
              <a:rect l="l" t="t" r="r" b="b"/>
              <a:pathLst>
                <a:path w="6331" h="2683" extrusionOk="0">
                  <a:moveTo>
                    <a:pt x="1766" y="0"/>
                  </a:moveTo>
                  <a:cubicBezTo>
                    <a:pt x="987" y="0"/>
                    <a:pt x="215" y="199"/>
                    <a:pt x="1" y="493"/>
                  </a:cubicBezTo>
                  <a:cubicBezTo>
                    <a:pt x="1" y="493"/>
                    <a:pt x="478" y="1686"/>
                    <a:pt x="1867" y="2346"/>
                  </a:cubicBezTo>
                  <a:cubicBezTo>
                    <a:pt x="1952" y="2388"/>
                    <a:pt x="2232" y="2641"/>
                    <a:pt x="2302" y="2683"/>
                  </a:cubicBezTo>
                  <a:cubicBezTo>
                    <a:pt x="3088" y="2627"/>
                    <a:pt x="3650" y="2486"/>
                    <a:pt x="4436" y="2486"/>
                  </a:cubicBezTo>
                  <a:lnTo>
                    <a:pt x="4492" y="2486"/>
                  </a:lnTo>
                  <a:cubicBezTo>
                    <a:pt x="5516" y="2051"/>
                    <a:pt x="6330" y="858"/>
                    <a:pt x="6330" y="858"/>
                  </a:cubicBezTo>
                  <a:cubicBezTo>
                    <a:pt x="6330" y="858"/>
                    <a:pt x="3944" y="606"/>
                    <a:pt x="3004" y="213"/>
                  </a:cubicBezTo>
                  <a:cubicBezTo>
                    <a:pt x="2657" y="65"/>
                    <a:pt x="2211" y="0"/>
                    <a:pt x="1766" y="0"/>
                  </a:cubicBezTo>
                  <a:close/>
                </a:path>
              </a:pathLst>
            </a:custGeom>
            <a:solidFill>
              <a:srgbClr val="818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8"/>
            <p:cNvSpPr/>
            <p:nvPr/>
          </p:nvSpPr>
          <p:spPr>
            <a:xfrm>
              <a:off x="1019341" y="1971892"/>
              <a:ext cx="1023070" cy="646975"/>
            </a:xfrm>
            <a:custGeom>
              <a:avLst/>
              <a:gdLst/>
              <a:ahLst/>
              <a:cxnLst/>
              <a:rect l="l" t="t" r="r" b="b"/>
              <a:pathLst>
                <a:path w="6330" h="4003" extrusionOk="0">
                  <a:moveTo>
                    <a:pt x="4572" y="1"/>
                  </a:moveTo>
                  <a:cubicBezTo>
                    <a:pt x="4128" y="1"/>
                    <a:pt x="3682" y="65"/>
                    <a:pt x="3341" y="213"/>
                  </a:cubicBezTo>
                  <a:cubicBezTo>
                    <a:pt x="2387" y="606"/>
                    <a:pt x="1" y="859"/>
                    <a:pt x="1" y="859"/>
                  </a:cubicBezTo>
                  <a:cubicBezTo>
                    <a:pt x="1" y="859"/>
                    <a:pt x="885" y="2136"/>
                    <a:pt x="1937" y="2543"/>
                  </a:cubicBezTo>
                  <a:cubicBezTo>
                    <a:pt x="2990" y="2950"/>
                    <a:pt x="3018" y="4002"/>
                    <a:pt x="3018" y="4002"/>
                  </a:cubicBezTo>
                  <a:lnTo>
                    <a:pt x="3158" y="4002"/>
                  </a:lnTo>
                  <a:cubicBezTo>
                    <a:pt x="3158" y="4002"/>
                    <a:pt x="3088" y="3020"/>
                    <a:pt x="4478" y="2346"/>
                  </a:cubicBezTo>
                  <a:cubicBezTo>
                    <a:pt x="5867" y="1687"/>
                    <a:pt x="6330" y="494"/>
                    <a:pt x="6330" y="494"/>
                  </a:cubicBezTo>
                  <a:cubicBezTo>
                    <a:pt x="6124" y="199"/>
                    <a:pt x="5350" y="1"/>
                    <a:pt x="4572" y="1"/>
                  </a:cubicBezTo>
                  <a:close/>
                </a:path>
              </a:pathLst>
            </a:custGeom>
            <a:solidFill>
              <a:srgbClr val="818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8"/>
            <p:cNvSpPr/>
            <p:nvPr/>
          </p:nvSpPr>
          <p:spPr>
            <a:xfrm>
              <a:off x="980874" y="2013106"/>
              <a:ext cx="558082" cy="97620"/>
            </a:xfrm>
            <a:custGeom>
              <a:avLst/>
              <a:gdLst/>
              <a:ahLst/>
              <a:cxnLst/>
              <a:rect l="l" t="t" r="r" b="b"/>
              <a:pathLst>
                <a:path w="3453" h="604" extrusionOk="0">
                  <a:moveTo>
                    <a:pt x="3453" y="0"/>
                  </a:moveTo>
                  <a:cubicBezTo>
                    <a:pt x="2975" y="239"/>
                    <a:pt x="842" y="70"/>
                    <a:pt x="421" y="267"/>
                  </a:cubicBezTo>
                  <a:cubicBezTo>
                    <a:pt x="0" y="449"/>
                    <a:pt x="239" y="604"/>
                    <a:pt x="239" y="604"/>
                  </a:cubicBezTo>
                  <a:cubicBezTo>
                    <a:pt x="2681" y="562"/>
                    <a:pt x="3452" y="0"/>
                    <a:pt x="3453" y="0"/>
                  </a:cubicBez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8"/>
            <p:cNvSpPr/>
            <p:nvPr/>
          </p:nvSpPr>
          <p:spPr>
            <a:xfrm>
              <a:off x="1218944" y="3226887"/>
              <a:ext cx="501515" cy="201705"/>
            </a:xfrm>
            <a:custGeom>
              <a:avLst/>
              <a:gdLst/>
              <a:ahLst/>
              <a:cxnLst/>
              <a:rect l="l" t="t" r="r" b="b"/>
              <a:pathLst>
                <a:path w="3103" h="1248" extrusionOk="0">
                  <a:moveTo>
                    <a:pt x="1489" y="1"/>
                  </a:moveTo>
                  <a:cubicBezTo>
                    <a:pt x="711" y="1"/>
                    <a:pt x="1" y="475"/>
                    <a:pt x="1" y="475"/>
                  </a:cubicBezTo>
                  <a:cubicBezTo>
                    <a:pt x="557" y="1204"/>
                    <a:pt x="2539" y="1248"/>
                    <a:pt x="3004" y="1248"/>
                  </a:cubicBezTo>
                  <a:cubicBezTo>
                    <a:pt x="3067" y="1248"/>
                    <a:pt x="3102" y="1247"/>
                    <a:pt x="3102" y="1247"/>
                  </a:cubicBezTo>
                  <a:cubicBezTo>
                    <a:pt x="2714" y="276"/>
                    <a:pt x="2081" y="1"/>
                    <a:pt x="1489" y="1"/>
                  </a:cubicBezTo>
                  <a:close/>
                </a:path>
              </a:pathLst>
            </a:custGeom>
            <a:solidFill>
              <a:srgbClr val="818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8"/>
            <p:cNvSpPr/>
            <p:nvPr/>
          </p:nvSpPr>
          <p:spPr>
            <a:xfrm>
              <a:off x="1507117" y="2602703"/>
              <a:ext cx="29577" cy="29739"/>
            </a:xfrm>
            <a:custGeom>
              <a:avLst/>
              <a:gdLst/>
              <a:ahLst/>
              <a:cxnLst/>
              <a:rect l="l" t="t" r="r" b="b"/>
              <a:pathLst>
                <a:path w="183" h="184" extrusionOk="0">
                  <a:moveTo>
                    <a:pt x="98" y="1"/>
                  </a:moveTo>
                  <a:cubicBezTo>
                    <a:pt x="42" y="1"/>
                    <a:pt x="0" y="43"/>
                    <a:pt x="0" y="99"/>
                  </a:cubicBezTo>
                  <a:cubicBezTo>
                    <a:pt x="0" y="141"/>
                    <a:pt x="42" y="183"/>
                    <a:pt x="98" y="183"/>
                  </a:cubicBezTo>
                  <a:cubicBezTo>
                    <a:pt x="140" y="183"/>
                    <a:pt x="182" y="141"/>
                    <a:pt x="182" y="99"/>
                  </a:cubicBezTo>
                  <a:cubicBezTo>
                    <a:pt x="182" y="43"/>
                    <a:pt x="140" y="1"/>
                    <a:pt x="98" y="1"/>
                  </a:cubicBezTo>
                  <a:close/>
                </a:path>
              </a:pathLst>
            </a:custGeom>
            <a:solidFill>
              <a:srgbClr val="818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8"/>
            <p:cNvSpPr/>
            <p:nvPr/>
          </p:nvSpPr>
          <p:spPr>
            <a:xfrm>
              <a:off x="1507117" y="2670746"/>
              <a:ext cx="34102" cy="32001"/>
            </a:xfrm>
            <a:custGeom>
              <a:avLst/>
              <a:gdLst/>
              <a:ahLst/>
              <a:cxnLst/>
              <a:rect l="l" t="t" r="r" b="b"/>
              <a:pathLst>
                <a:path w="211" h="198" extrusionOk="0">
                  <a:moveTo>
                    <a:pt x="112" y="1"/>
                  </a:moveTo>
                  <a:cubicBezTo>
                    <a:pt x="56" y="1"/>
                    <a:pt x="0" y="43"/>
                    <a:pt x="0" y="99"/>
                  </a:cubicBezTo>
                  <a:cubicBezTo>
                    <a:pt x="0" y="141"/>
                    <a:pt x="42" y="197"/>
                    <a:pt x="98" y="197"/>
                  </a:cubicBezTo>
                  <a:cubicBezTo>
                    <a:pt x="140" y="197"/>
                    <a:pt x="197" y="169"/>
                    <a:pt x="197" y="113"/>
                  </a:cubicBezTo>
                  <a:cubicBezTo>
                    <a:pt x="211" y="57"/>
                    <a:pt x="182" y="29"/>
                    <a:pt x="112" y="1"/>
                  </a:cubicBezTo>
                  <a:close/>
                </a:path>
              </a:pathLst>
            </a:custGeom>
            <a:solidFill>
              <a:srgbClr val="818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8"/>
            <p:cNvSpPr/>
            <p:nvPr/>
          </p:nvSpPr>
          <p:spPr>
            <a:xfrm>
              <a:off x="1522956" y="2745577"/>
              <a:ext cx="29577" cy="32001"/>
            </a:xfrm>
            <a:custGeom>
              <a:avLst/>
              <a:gdLst/>
              <a:ahLst/>
              <a:cxnLst/>
              <a:rect l="l" t="t" r="r" b="b"/>
              <a:pathLst>
                <a:path w="183" h="198" extrusionOk="0">
                  <a:moveTo>
                    <a:pt x="99" y="1"/>
                  </a:moveTo>
                  <a:cubicBezTo>
                    <a:pt x="42" y="1"/>
                    <a:pt x="0" y="29"/>
                    <a:pt x="0" y="85"/>
                  </a:cubicBezTo>
                  <a:cubicBezTo>
                    <a:pt x="0" y="141"/>
                    <a:pt x="28" y="197"/>
                    <a:pt x="84" y="197"/>
                  </a:cubicBezTo>
                  <a:cubicBezTo>
                    <a:pt x="141" y="197"/>
                    <a:pt x="183" y="155"/>
                    <a:pt x="183" y="99"/>
                  </a:cubicBezTo>
                  <a:cubicBezTo>
                    <a:pt x="183" y="71"/>
                    <a:pt x="155" y="1"/>
                    <a:pt x="99" y="1"/>
                  </a:cubicBezTo>
                  <a:close/>
                </a:path>
              </a:pathLst>
            </a:custGeom>
            <a:solidFill>
              <a:srgbClr val="818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8"/>
            <p:cNvSpPr/>
            <p:nvPr/>
          </p:nvSpPr>
          <p:spPr>
            <a:xfrm>
              <a:off x="1479803" y="2788730"/>
              <a:ext cx="34264" cy="29739"/>
            </a:xfrm>
            <a:custGeom>
              <a:avLst/>
              <a:gdLst/>
              <a:ahLst/>
              <a:cxnLst/>
              <a:rect l="l" t="t" r="r" b="b"/>
              <a:pathLst>
                <a:path w="212" h="184" extrusionOk="0">
                  <a:moveTo>
                    <a:pt x="99" y="1"/>
                  </a:moveTo>
                  <a:cubicBezTo>
                    <a:pt x="57" y="1"/>
                    <a:pt x="1" y="29"/>
                    <a:pt x="1" y="85"/>
                  </a:cubicBezTo>
                  <a:cubicBezTo>
                    <a:pt x="1" y="141"/>
                    <a:pt x="29" y="183"/>
                    <a:pt x="85" y="183"/>
                  </a:cubicBezTo>
                  <a:cubicBezTo>
                    <a:pt x="141" y="183"/>
                    <a:pt x="197" y="155"/>
                    <a:pt x="197" y="99"/>
                  </a:cubicBezTo>
                  <a:cubicBezTo>
                    <a:pt x="211" y="43"/>
                    <a:pt x="169" y="15"/>
                    <a:pt x="99" y="1"/>
                  </a:cubicBezTo>
                  <a:close/>
                </a:path>
              </a:pathLst>
            </a:custGeom>
            <a:solidFill>
              <a:srgbClr val="818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8"/>
            <p:cNvSpPr/>
            <p:nvPr/>
          </p:nvSpPr>
          <p:spPr>
            <a:xfrm>
              <a:off x="1507117" y="2874874"/>
              <a:ext cx="31840" cy="32001"/>
            </a:xfrm>
            <a:custGeom>
              <a:avLst/>
              <a:gdLst/>
              <a:ahLst/>
              <a:cxnLst/>
              <a:rect l="l" t="t" r="r" b="b"/>
              <a:pathLst>
                <a:path w="197" h="198" extrusionOk="0">
                  <a:moveTo>
                    <a:pt x="112" y="1"/>
                  </a:moveTo>
                  <a:cubicBezTo>
                    <a:pt x="56" y="1"/>
                    <a:pt x="0" y="43"/>
                    <a:pt x="0" y="99"/>
                  </a:cubicBezTo>
                  <a:cubicBezTo>
                    <a:pt x="0" y="141"/>
                    <a:pt x="42" y="197"/>
                    <a:pt x="98" y="197"/>
                  </a:cubicBezTo>
                  <a:cubicBezTo>
                    <a:pt x="140" y="197"/>
                    <a:pt x="197" y="169"/>
                    <a:pt x="197" y="113"/>
                  </a:cubicBezTo>
                  <a:cubicBezTo>
                    <a:pt x="197" y="57"/>
                    <a:pt x="168" y="29"/>
                    <a:pt x="112" y="1"/>
                  </a:cubicBezTo>
                  <a:close/>
                </a:path>
              </a:pathLst>
            </a:custGeom>
            <a:solidFill>
              <a:srgbClr val="818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8"/>
            <p:cNvSpPr/>
            <p:nvPr/>
          </p:nvSpPr>
          <p:spPr>
            <a:xfrm>
              <a:off x="1479803" y="2947443"/>
              <a:ext cx="34264" cy="29739"/>
            </a:xfrm>
            <a:custGeom>
              <a:avLst/>
              <a:gdLst/>
              <a:ahLst/>
              <a:cxnLst/>
              <a:rect l="l" t="t" r="r" b="b"/>
              <a:pathLst>
                <a:path w="212" h="184" extrusionOk="0">
                  <a:moveTo>
                    <a:pt x="99" y="1"/>
                  </a:moveTo>
                  <a:cubicBezTo>
                    <a:pt x="57" y="1"/>
                    <a:pt x="1" y="29"/>
                    <a:pt x="1" y="85"/>
                  </a:cubicBezTo>
                  <a:cubicBezTo>
                    <a:pt x="1" y="141"/>
                    <a:pt x="29" y="183"/>
                    <a:pt x="85" y="183"/>
                  </a:cubicBezTo>
                  <a:cubicBezTo>
                    <a:pt x="141" y="183"/>
                    <a:pt x="197" y="155"/>
                    <a:pt x="197" y="99"/>
                  </a:cubicBezTo>
                  <a:cubicBezTo>
                    <a:pt x="211" y="43"/>
                    <a:pt x="169" y="1"/>
                    <a:pt x="99" y="1"/>
                  </a:cubicBezTo>
                  <a:close/>
                </a:path>
              </a:pathLst>
            </a:custGeom>
            <a:solidFill>
              <a:srgbClr val="818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8"/>
            <p:cNvSpPr/>
            <p:nvPr/>
          </p:nvSpPr>
          <p:spPr>
            <a:xfrm>
              <a:off x="1507117" y="3015485"/>
              <a:ext cx="34102" cy="29739"/>
            </a:xfrm>
            <a:custGeom>
              <a:avLst/>
              <a:gdLst/>
              <a:ahLst/>
              <a:cxnLst/>
              <a:rect l="l" t="t" r="r" b="b"/>
              <a:pathLst>
                <a:path w="211" h="184" extrusionOk="0">
                  <a:moveTo>
                    <a:pt x="112" y="1"/>
                  </a:moveTo>
                  <a:cubicBezTo>
                    <a:pt x="56" y="1"/>
                    <a:pt x="0" y="29"/>
                    <a:pt x="0" y="85"/>
                  </a:cubicBezTo>
                  <a:cubicBezTo>
                    <a:pt x="0" y="141"/>
                    <a:pt x="42" y="183"/>
                    <a:pt x="98" y="183"/>
                  </a:cubicBezTo>
                  <a:cubicBezTo>
                    <a:pt x="140" y="183"/>
                    <a:pt x="197" y="155"/>
                    <a:pt x="197" y="99"/>
                  </a:cubicBezTo>
                  <a:cubicBezTo>
                    <a:pt x="211" y="71"/>
                    <a:pt x="182" y="15"/>
                    <a:pt x="112" y="1"/>
                  </a:cubicBezTo>
                  <a:close/>
                </a:path>
              </a:pathLst>
            </a:custGeom>
            <a:solidFill>
              <a:srgbClr val="818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8"/>
            <p:cNvSpPr/>
            <p:nvPr/>
          </p:nvSpPr>
          <p:spPr>
            <a:xfrm>
              <a:off x="1461701" y="3063164"/>
              <a:ext cx="31840" cy="32001"/>
            </a:xfrm>
            <a:custGeom>
              <a:avLst/>
              <a:gdLst/>
              <a:ahLst/>
              <a:cxnLst/>
              <a:rect l="l" t="t" r="r" b="b"/>
              <a:pathLst>
                <a:path w="197" h="198" extrusionOk="0">
                  <a:moveTo>
                    <a:pt x="113" y="1"/>
                  </a:moveTo>
                  <a:cubicBezTo>
                    <a:pt x="57" y="1"/>
                    <a:pt x="0" y="29"/>
                    <a:pt x="0" y="85"/>
                  </a:cubicBezTo>
                  <a:cubicBezTo>
                    <a:pt x="0" y="141"/>
                    <a:pt x="42" y="197"/>
                    <a:pt x="99" y="197"/>
                  </a:cubicBezTo>
                  <a:cubicBezTo>
                    <a:pt x="141" y="197"/>
                    <a:pt x="197" y="155"/>
                    <a:pt x="197" y="99"/>
                  </a:cubicBezTo>
                  <a:cubicBezTo>
                    <a:pt x="197" y="71"/>
                    <a:pt x="169" y="15"/>
                    <a:pt x="113" y="1"/>
                  </a:cubicBezTo>
                  <a:close/>
                </a:path>
              </a:pathLst>
            </a:custGeom>
            <a:solidFill>
              <a:srgbClr val="818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8"/>
            <p:cNvSpPr/>
            <p:nvPr/>
          </p:nvSpPr>
          <p:spPr>
            <a:xfrm>
              <a:off x="1502430" y="3147046"/>
              <a:ext cx="32001" cy="32001"/>
            </a:xfrm>
            <a:custGeom>
              <a:avLst/>
              <a:gdLst/>
              <a:ahLst/>
              <a:cxnLst/>
              <a:rect l="l" t="t" r="r" b="b"/>
              <a:pathLst>
                <a:path w="198" h="198" extrusionOk="0">
                  <a:moveTo>
                    <a:pt x="99" y="1"/>
                  </a:moveTo>
                  <a:cubicBezTo>
                    <a:pt x="57" y="1"/>
                    <a:pt x="1" y="43"/>
                    <a:pt x="1" y="99"/>
                  </a:cubicBezTo>
                  <a:cubicBezTo>
                    <a:pt x="1" y="141"/>
                    <a:pt x="29" y="197"/>
                    <a:pt x="85" y="197"/>
                  </a:cubicBezTo>
                  <a:cubicBezTo>
                    <a:pt x="141" y="197"/>
                    <a:pt x="197" y="169"/>
                    <a:pt x="197" y="113"/>
                  </a:cubicBezTo>
                  <a:cubicBezTo>
                    <a:pt x="197" y="57"/>
                    <a:pt x="155" y="29"/>
                    <a:pt x="99" y="1"/>
                  </a:cubicBezTo>
                  <a:close/>
                </a:path>
              </a:pathLst>
            </a:custGeom>
            <a:solidFill>
              <a:srgbClr val="818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8"/>
            <p:cNvSpPr/>
            <p:nvPr/>
          </p:nvSpPr>
          <p:spPr>
            <a:xfrm>
              <a:off x="1466226" y="3351174"/>
              <a:ext cx="558082" cy="97782"/>
            </a:xfrm>
            <a:custGeom>
              <a:avLst/>
              <a:gdLst/>
              <a:ahLst/>
              <a:cxnLst/>
              <a:rect l="l" t="t" r="r" b="b"/>
              <a:pathLst>
                <a:path w="3453" h="605" extrusionOk="0">
                  <a:moveTo>
                    <a:pt x="0" y="1"/>
                  </a:moveTo>
                  <a:cubicBezTo>
                    <a:pt x="1" y="1"/>
                    <a:pt x="786" y="590"/>
                    <a:pt x="3200" y="604"/>
                  </a:cubicBezTo>
                  <a:cubicBezTo>
                    <a:pt x="3200" y="604"/>
                    <a:pt x="3453" y="450"/>
                    <a:pt x="3032" y="268"/>
                  </a:cubicBezTo>
                  <a:cubicBezTo>
                    <a:pt x="2611" y="71"/>
                    <a:pt x="464" y="239"/>
                    <a:pt x="0" y="1"/>
                  </a:cubicBezTo>
                  <a:close/>
                </a:path>
              </a:pathLst>
            </a:custGeom>
            <a:solidFill>
              <a:srgbClr val="818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8"/>
            <p:cNvSpPr/>
            <p:nvPr/>
          </p:nvSpPr>
          <p:spPr>
            <a:xfrm>
              <a:off x="674600" y="1296474"/>
              <a:ext cx="1701238" cy="115560"/>
            </a:xfrm>
            <a:custGeom>
              <a:avLst/>
              <a:gdLst/>
              <a:ahLst/>
              <a:cxnLst/>
              <a:rect l="l" t="t" r="r" b="b"/>
              <a:pathLst>
                <a:path w="10526" h="715" extrusionOk="0">
                  <a:moveTo>
                    <a:pt x="5888" y="1"/>
                  </a:moveTo>
                  <a:cubicBezTo>
                    <a:pt x="4310" y="1"/>
                    <a:pt x="2341" y="140"/>
                    <a:pt x="1" y="561"/>
                  </a:cubicBezTo>
                  <a:cubicBezTo>
                    <a:pt x="1" y="570"/>
                    <a:pt x="2722" y="715"/>
                    <a:pt x="5678" y="715"/>
                  </a:cubicBezTo>
                  <a:cubicBezTo>
                    <a:pt x="7373" y="715"/>
                    <a:pt x="9145" y="667"/>
                    <a:pt x="10526" y="519"/>
                  </a:cubicBezTo>
                  <a:cubicBezTo>
                    <a:pt x="10526" y="519"/>
                    <a:pt x="8936" y="1"/>
                    <a:pt x="5888" y="1"/>
                  </a:cubicBezTo>
                  <a:close/>
                </a:path>
              </a:pathLst>
            </a:custGeom>
            <a:solidFill>
              <a:srgbClr val="301E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8"/>
            <p:cNvSpPr/>
            <p:nvPr/>
          </p:nvSpPr>
          <p:spPr>
            <a:xfrm>
              <a:off x="674600" y="1224875"/>
              <a:ext cx="1701238" cy="164532"/>
            </a:xfrm>
            <a:custGeom>
              <a:avLst/>
              <a:gdLst/>
              <a:ahLst/>
              <a:cxnLst/>
              <a:rect l="l" t="t" r="r" b="b"/>
              <a:pathLst>
                <a:path w="10526" h="1018" extrusionOk="0">
                  <a:moveTo>
                    <a:pt x="5103" y="0"/>
                  </a:moveTo>
                  <a:cubicBezTo>
                    <a:pt x="3549" y="0"/>
                    <a:pt x="1789" y="55"/>
                    <a:pt x="1" y="218"/>
                  </a:cubicBezTo>
                  <a:lnTo>
                    <a:pt x="1" y="1018"/>
                  </a:lnTo>
                  <a:cubicBezTo>
                    <a:pt x="1" y="1018"/>
                    <a:pt x="2825" y="772"/>
                    <a:pt x="6012" y="772"/>
                  </a:cubicBezTo>
                  <a:cubicBezTo>
                    <a:pt x="7522" y="772"/>
                    <a:pt x="9114" y="828"/>
                    <a:pt x="10526" y="990"/>
                  </a:cubicBezTo>
                  <a:lnTo>
                    <a:pt x="10526" y="232"/>
                  </a:lnTo>
                  <a:cubicBezTo>
                    <a:pt x="10526" y="223"/>
                    <a:pt x="8232" y="0"/>
                    <a:pt x="5103" y="0"/>
                  </a:cubicBez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8"/>
            <p:cNvSpPr/>
            <p:nvPr/>
          </p:nvSpPr>
          <p:spPr>
            <a:xfrm>
              <a:off x="1051180" y="1407508"/>
              <a:ext cx="941451" cy="113459"/>
            </a:xfrm>
            <a:custGeom>
              <a:avLst/>
              <a:gdLst/>
              <a:ahLst/>
              <a:cxnLst/>
              <a:rect l="l" t="t" r="r" b="b"/>
              <a:pathLst>
                <a:path w="5825" h="702" extrusionOk="0">
                  <a:moveTo>
                    <a:pt x="0" y="0"/>
                  </a:moveTo>
                  <a:lnTo>
                    <a:pt x="0" y="702"/>
                  </a:lnTo>
                  <a:lnTo>
                    <a:pt x="5824" y="702"/>
                  </a:lnTo>
                  <a:lnTo>
                    <a:pt x="5824" y="0"/>
                  </a:lnTo>
                  <a:close/>
                </a:path>
              </a:pathLst>
            </a:custGeom>
            <a:solidFill>
              <a:srgbClr val="818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8"/>
            <p:cNvSpPr/>
            <p:nvPr/>
          </p:nvSpPr>
          <p:spPr>
            <a:xfrm>
              <a:off x="1409497" y="1264634"/>
              <a:ext cx="515091" cy="40890"/>
            </a:xfrm>
            <a:custGeom>
              <a:avLst/>
              <a:gdLst/>
              <a:ahLst/>
              <a:cxnLst/>
              <a:rect l="l" t="t" r="r" b="b"/>
              <a:pathLst>
                <a:path w="3187" h="253" extrusionOk="0">
                  <a:moveTo>
                    <a:pt x="1586" y="0"/>
                  </a:moveTo>
                  <a:cubicBezTo>
                    <a:pt x="702" y="0"/>
                    <a:pt x="1" y="56"/>
                    <a:pt x="1" y="126"/>
                  </a:cubicBezTo>
                  <a:cubicBezTo>
                    <a:pt x="1" y="197"/>
                    <a:pt x="702" y="253"/>
                    <a:pt x="1586" y="253"/>
                  </a:cubicBezTo>
                  <a:cubicBezTo>
                    <a:pt x="2471" y="253"/>
                    <a:pt x="3186" y="197"/>
                    <a:pt x="3186" y="126"/>
                  </a:cubicBezTo>
                  <a:cubicBezTo>
                    <a:pt x="3186" y="56"/>
                    <a:pt x="2471" y="0"/>
                    <a:pt x="1586" y="0"/>
                  </a:cubicBezTo>
                  <a:close/>
                </a:path>
              </a:pathLst>
            </a:custGeom>
            <a:solidFill>
              <a:srgbClr val="818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8"/>
            <p:cNvSpPr/>
            <p:nvPr/>
          </p:nvSpPr>
          <p:spPr>
            <a:xfrm>
              <a:off x="676863" y="3816323"/>
              <a:ext cx="1701238" cy="116207"/>
            </a:xfrm>
            <a:custGeom>
              <a:avLst/>
              <a:gdLst/>
              <a:ahLst/>
              <a:cxnLst/>
              <a:rect l="l" t="t" r="r" b="b"/>
              <a:pathLst>
                <a:path w="10526" h="719" extrusionOk="0">
                  <a:moveTo>
                    <a:pt x="5713" y="1"/>
                  </a:moveTo>
                  <a:cubicBezTo>
                    <a:pt x="2744" y="1"/>
                    <a:pt x="1" y="150"/>
                    <a:pt x="1" y="168"/>
                  </a:cubicBezTo>
                  <a:cubicBezTo>
                    <a:pt x="2324" y="581"/>
                    <a:pt x="4280" y="718"/>
                    <a:pt x="5852" y="718"/>
                  </a:cubicBezTo>
                  <a:cubicBezTo>
                    <a:pt x="8923" y="718"/>
                    <a:pt x="10526" y="196"/>
                    <a:pt x="10526" y="196"/>
                  </a:cubicBezTo>
                  <a:cubicBezTo>
                    <a:pt x="9155" y="49"/>
                    <a:pt x="7398" y="1"/>
                    <a:pt x="5713" y="1"/>
                  </a:cubicBez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8"/>
            <p:cNvSpPr/>
            <p:nvPr/>
          </p:nvSpPr>
          <p:spPr>
            <a:xfrm>
              <a:off x="676863" y="3838950"/>
              <a:ext cx="1701238" cy="167926"/>
            </a:xfrm>
            <a:custGeom>
              <a:avLst/>
              <a:gdLst/>
              <a:ahLst/>
              <a:cxnLst/>
              <a:rect l="l" t="t" r="r" b="b"/>
              <a:pathLst>
                <a:path w="10526" h="1039" extrusionOk="0">
                  <a:moveTo>
                    <a:pt x="1" y="0"/>
                  </a:moveTo>
                  <a:lnTo>
                    <a:pt x="1" y="814"/>
                  </a:lnTo>
                  <a:cubicBezTo>
                    <a:pt x="1784" y="982"/>
                    <a:pt x="3543" y="1038"/>
                    <a:pt x="5097" y="1038"/>
                  </a:cubicBezTo>
                  <a:cubicBezTo>
                    <a:pt x="8226" y="1038"/>
                    <a:pt x="10526" y="809"/>
                    <a:pt x="10526" y="800"/>
                  </a:cubicBezTo>
                  <a:lnTo>
                    <a:pt x="10526" y="42"/>
                  </a:lnTo>
                  <a:cubicBezTo>
                    <a:pt x="9143" y="202"/>
                    <a:pt x="7584" y="256"/>
                    <a:pt x="6098" y="256"/>
                  </a:cubicBezTo>
                  <a:cubicBezTo>
                    <a:pt x="2878" y="256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818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8"/>
            <p:cNvSpPr/>
            <p:nvPr/>
          </p:nvSpPr>
          <p:spPr>
            <a:xfrm>
              <a:off x="1053443" y="3709652"/>
              <a:ext cx="941451" cy="113459"/>
            </a:xfrm>
            <a:custGeom>
              <a:avLst/>
              <a:gdLst/>
              <a:ahLst/>
              <a:cxnLst/>
              <a:rect l="l" t="t" r="r" b="b"/>
              <a:pathLst>
                <a:path w="5825" h="702" extrusionOk="0">
                  <a:moveTo>
                    <a:pt x="0" y="0"/>
                  </a:moveTo>
                  <a:lnTo>
                    <a:pt x="0" y="702"/>
                  </a:lnTo>
                  <a:lnTo>
                    <a:pt x="5824" y="702"/>
                  </a:lnTo>
                  <a:lnTo>
                    <a:pt x="5824" y="0"/>
                  </a:lnTo>
                  <a:close/>
                </a:path>
              </a:pathLst>
            </a:custGeom>
            <a:solidFill>
              <a:srgbClr val="818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8"/>
            <p:cNvSpPr/>
            <p:nvPr/>
          </p:nvSpPr>
          <p:spPr>
            <a:xfrm>
              <a:off x="1414022" y="3925094"/>
              <a:ext cx="517354" cy="38628"/>
            </a:xfrm>
            <a:custGeom>
              <a:avLst/>
              <a:gdLst/>
              <a:ahLst/>
              <a:cxnLst/>
              <a:rect l="l" t="t" r="r" b="b"/>
              <a:pathLst>
                <a:path w="3201" h="239" extrusionOk="0">
                  <a:moveTo>
                    <a:pt x="1600" y="0"/>
                  </a:moveTo>
                  <a:cubicBezTo>
                    <a:pt x="716" y="0"/>
                    <a:pt x="1" y="56"/>
                    <a:pt x="1" y="127"/>
                  </a:cubicBezTo>
                  <a:cubicBezTo>
                    <a:pt x="1" y="197"/>
                    <a:pt x="716" y="239"/>
                    <a:pt x="1600" y="239"/>
                  </a:cubicBezTo>
                  <a:cubicBezTo>
                    <a:pt x="2471" y="239"/>
                    <a:pt x="3200" y="197"/>
                    <a:pt x="3200" y="127"/>
                  </a:cubicBezTo>
                  <a:cubicBezTo>
                    <a:pt x="3200" y="56"/>
                    <a:pt x="2471" y="0"/>
                    <a:pt x="1600" y="0"/>
                  </a:cubicBezTo>
                  <a:close/>
                </a:path>
              </a:pathLst>
            </a:custGeom>
            <a:solidFill>
              <a:srgbClr val="818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ربع نص 1"/>
          <p:cNvSpPr txBox="1"/>
          <p:nvPr/>
        </p:nvSpPr>
        <p:spPr>
          <a:xfrm>
            <a:off x="259773" y="145473"/>
            <a:ext cx="228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42"/>
          <p:cNvSpPr txBox="1">
            <a:spLocks noGrp="1"/>
          </p:cNvSpPr>
          <p:nvPr>
            <p:ph type="title"/>
          </p:nvPr>
        </p:nvSpPr>
        <p:spPr>
          <a:xfrm>
            <a:off x="4277525" y="445025"/>
            <a:ext cx="3462000" cy="62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Introducing</a:t>
            </a:r>
            <a:endParaRPr dirty="0"/>
          </a:p>
        </p:txBody>
      </p:sp>
      <p:sp>
        <p:nvSpPr>
          <p:cNvPr id="596" name="Google Shape;596;p42"/>
          <p:cNvSpPr txBox="1">
            <a:spLocks noGrp="1"/>
          </p:cNvSpPr>
          <p:nvPr>
            <p:ph type="body" idx="1"/>
          </p:nvPr>
        </p:nvSpPr>
        <p:spPr>
          <a:xfrm>
            <a:off x="4283975" y="1526075"/>
            <a:ext cx="4015200" cy="260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buClr>
                <a:srgbClr val="273D40"/>
              </a:buClr>
              <a:buSzPts val="600"/>
              <a:buNone/>
            </a:pPr>
            <a:r>
              <a:rPr lang="en-US" sz="1800" b="1" i="1" dirty="0">
                <a:solidFill>
                  <a:schemeClr val="accent2"/>
                </a:solidFill>
              </a:rPr>
              <a:t>Tables, graphics, a reference list, and appendices are included in a list of main divisions and sub-sections with page numbers. Abstract A one-paragraph summary of the objectives, methods, findings, and conclusions.</a:t>
            </a:r>
            <a:endParaRPr sz="1800" b="1" i="1" dirty="0">
              <a:solidFill>
                <a:schemeClr val="accent2"/>
              </a:solidFill>
            </a:endParaRPr>
          </a:p>
        </p:txBody>
      </p:sp>
      <p:grpSp>
        <p:nvGrpSpPr>
          <p:cNvPr id="597" name="Google Shape;597;p42"/>
          <p:cNvGrpSpPr/>
          <p:nvPr/>
        </p:nvGrpSpPr>
        <p:grpSpPr>
          <a:xfrm>
            <a:off x="647825" y="1131034"/>
            <a:ext cx="3078806" cy="2881450"/>
            <a:chOff x="647825" y="1131034"/>
            <a:chExt cx="3078806" cy="2881450"/>
          </a:xfrm>
        </p:grpSpPr>
        <p:sp>
          <p:nvSpPr>
            <p:cNvPr id="598" name="Google Shape;598;p42"/>
            <p:cNvSpPr/>
            <p:nvPr/>
          </p:nvSpPr>
          <p:spPr>
            <a:xfrm>
              <a:off x="1180239" y="2718325"/>
              <a:ext cx="2013984" cy="1074911"/>
            </a:xfrm>
            <a:custGeom>
              <a:avLst/>
              <a:gdLst/>
              <a:ahLst/>
              <a:cxnLst/>
              <a:rect l="l" t="t" r="r" b="b"/>
              <a:pathLst>
                <a:path w="14174" h="7565" extrusionOk="0">
                  <a:moveTo>
                    <a:pt x="0" y="0"/>
                  </a:moveTo>
                  <a:lnTo>
                    <a:pt x="0" y="7564"/>
                  </a:lnTo>
                  <a:lnTo>
                    <a:pt x="14174" y="7564"/>
                  </a:lnTo>
                  <a:lnTo>
                    <a:pt x="14174" y="0"/>
                  </a:lnTo>
                  <a:close/>
                </a:path>
              </a:pathLst>
            </a:custGeom>
            <a:solidFill>
              <a:srgbClr val="818A9C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42"/>
            <p:cNvSpPr/>
            <p:nvPr/>
          </p:nvSpPr>
          <p:spPr>
            <a:xfrm>
              <a:off x="1180239" y="1342464"/>
              <a:ext cx="2013984" cy="574328"/>
            </a:xfrm>
            <a:custGeom>
              <a:avLst/>
              <a:gdLst/>
              <a:ahLst/>
              <a:cxnLst/>
              <a:rect l="l" t="t" r="r" b="b"/>
              <a:pathLst>
                <a:path w="14174" h="4042" extrusionOk="0">
                  <a:moveTo>
                    <a:pt x="7087" y="0"/>
                  </a:moveTo>
                  <a:lnTo>
                    <a:pt x="0" y="2737"/>
                  </a:lnTo>
                  <a:lnTo>
                    <a:pt x="0" y="4042"/>
                  </a:lnTo>
                  <a:lnTo>
                    <a:pt x="14174" y="4042"/>
                  </a:lnTo>
                  <a:lnTo>
                    <a:pt x="14174" y="2737"/>
                  </a:lnTo>
                  <a:lnTo>
                    <a:pt x="7087" y="0"/>
                  </a:lnTo>
                  <a:close/>
                </a:path>
              </a:pathLst>
            </a:custGeom>
            <a:solidFill>
              <a:srgbClr val="A4B1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42"/>
            <p:cNvSpPr/>
            <p:nvPr/>
          </p:nvSpPr>
          <p:spPr>
            <a:xfrm>
              <a:off x="1180239" y="1916651"/>
              <a:ext cx="2015973" cy="801814"/>
            </a:xfrm>
            <a:custGeom>
              <a:avLst/>
              <a:gdLst/>
              <a:ahLst/>
              <a:cxnLst/>
              <a:rect l="l" t="t" r="r" b="b"/>
              <a:pathLst>
                <a:path w="14188" h="5643" extrusionOk="0">
                  <a:moveTo>
                    <a:pt x="0" y="1"/>
                  </a:moveTo>
                  <a:lnTo>
                    <a:pt x="0" y="5642"/>
                  </a:lnTo>
                  <a:lnTo>
                    <a:pt x="14188" y="5642"/>
                  </a:lnTo>
                  <a:lnTo>
                    <a:pt x="14188" y="1"/>
                  </a:lnTo>
                  <a:close/>
                </a:path>
              </a:pathLst>
            </a:custGeom>
            <a:solidFill>
              <a:srgbClr val="818A9C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42"/>
            <p:cNvSpPr/>
            <p:nvPr/>
          </p:nvSpPr>
          <p:spPr>
            <a:xfrm>
              <a:off x="2009766" y="3085202"/>
              <a:ext cx="352952" cy="626191"/>
            </a:xfrm>
            <a:custGeom>
              <a:avLst/>
              <a:gdLst/>
              <a:ahLst/>
              <a:cxnLst/>
              <a:rect l="l" t="t" r="r" b="b"/>
              <a:pathLst>
                <a:path w="2484" h="4407" extrusionOk="0">
                  <a:moveTo>
                    <a:pt x="0" y="0"/>
                  </a:moveTo>
                  <a:lnTo>
                    <a:pt x="0" y="4407"/>
                  </a:lnTo>
                  <a:lnTo>
                    <a:pt x="2484" y="4407"/>
                  </a:lnTo>
                  <a:lnTo>
                    <a:pt x="2484" y="0"/>
                  </a:ln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42"/>
            <p:cNvSpPr/>
            <p:nvPr/>
          </p:nvSpPr>
          <p:spPr>
            <a:xfrm>
              <a:off x="1102374" y="2315499"/>
              <a:ext cx="149763" cy="1130752"/>
            </a:xfrm>
            <a:custGeom>
              <a:avLst/>
              <a:gdLst/>
              <a:ahLst/>
              <a:cxnLst/>
              <a:rect l="l" t="t" r="r" b="b"/>
              <a:pathLst>
                <a:path w="1054" h="7958" extrusionOk="0">
                  <a:moveTo>
                    <a:pt x="1" y="0"/>
                  </a:moveTo>
                  <a:lnTo>
                    <a:pt x="1" y="7957"/>
                  </a:lnTo>
                  <a:lnTo>
                    <a:pt x="1053" y="7957"/>
                  </a:lnTo>
                  <a:lnTo>
                    <a:pt x="1053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42"/>
            <p:cNvSpPr/>
            <p:nvPr/>
          </p:nvSpPr>
          <p:spPr>
            <a:xfrm>
              <a:off x="1114451" y="2315499"/>
              <a:ext cx="10088" cy="1130752"/>
            </a:xfrm>
            <a:custGeom>
              <a:avLst/>
              <a:gdLst/>
              <a:ahLst/>
              <a:cxnLst/>
              <a:rect l="l" t="t" r="r" b="b"/>
              <a:pathLst>
                <a:path w="71" h="7958" extrusionOk="0">
                  <a:moveTo>
                    <a:pt x="0" y="0"/>
                  </a:moveTo>
                  <a:lnTo>
                    <a:pt x="0" y="7957"/>
                  </a:lnTo>
                  <a:lnTo>
                    <a:pt x="70" y="7957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42"/>
            <p:cNvSpPr/>
            <p:nvPr/>
          </p:nvSpPr>
          <p:spPr>
            <a:xfrm>
              <a:off x="1136333" y="2315499"/>
              <a:ext cx="10088" cy="1130752"/>
            </a:xfrm>
            <a:custGeom>
              <a:avLst/>
              <a:gdLst/>
              <a:ahLst/>
              <a:cxnLst/>
              <a:rect l="l" t="t" r="r" b="b"/>
              <a:pathLst>
                <a:path w="71" h="7958" extrusionOk="0">
                  <a:moveTo>
                    <a:pt x="0" y="0"/>
                  </a:moveTo>
                  <a:lnTo>
                    <a:pt x="0" y="7957"/>
                  </a:lnTo>
                  <a:lnTo>
                    <a:pt x="71" y="795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42"/>
            <p:cNvSpPr/>
            <p:nvPr/>
          </p:nvSpPr>
          <p:spPr>
            <a:xfrm>
              <a:off x="1158215" y="2315499"/>
              <a:ext cx="10088" cy="1130752"/>
            </a:xfrm>
            <a:custGeom>
              <a:avLst/>
              <a:gdLst/>
              <a:ahLst/>
              <a:cxnLst/>
              <a:rect l="l" t="t" r="r" b="b"/>
              <a:pathLst>
                <a:path w="71" h="7958" extrusionOk="0">
                  <a:moveTo>
                    <a:pt x="1" y="0"/>
                  </a:moveTo>
                  <a:lnTo>
                    <a:pt x="1" y="7957"/>
                  </a:lnTo>
                  <a:lnTo>
                    <a:pt x="71" y="795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42"/>
            <p:cNvSpPr/>
            <p:nvPr/>
          </p:nvSpPr>
          <p:spPr>
            <a:xfrm>
              <a:off x="1182229" y="2315499"/>
              <a:ext cx="10088" cy="1130752"/>
            </a:xfrm>
            <a:custGeom>
              <a:avLst/>
              <a:gdLst/>
              <a:ahLst/>
              <a:cxnLst/>
              <a:rect l="l" t="t" r="r" b="b"/>
              <a:pathLst>
                <a:path w="71" h="7958" extrusionOk="0">
                  <a:moveTo>
                    <a:pt x="0" y="0"/>
                  </a:moveTo>
                  <a:lnTo>
                    <a:pt x="0" y="7957"/>
                  </a:lnTo>
                  <a:lnTo>
                    <a:pt x="70" y="7957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42"/>
            <p:cNvSpPr/>
            <p:nvPr/>
          </p:nvSpPr>
          <p:spPr>
            <a:xfrm>
              <a:off x="1204111" y="2315499"/>
              <a:ext cx="10088" cy="1130752"/>
            </a:xfrm>
            <a:custGeom>
              <a:avLst/>
              <a:gdLst/>
              <a:ahLst/>
              <a:cxnLst/>
              <a:rect l="l" t="t" r="r" b="b"/>
              <a:pathLst>
                <a:path w="71" h="7958" extrusionOk="0">
                  <a:moveTo>
                    <a:pt x="1" y="0"/>
                  </a:moveTo>
                  <a:lnTo>
                    <a:pt x="1" y="7957"/>
                  </a:lnTo>
                  <a:lnTo>
                    <a:pt x="71" y="795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42"/>
            <p:cNvSpPr/>
            <p:nvPr/>
          </p:nvSpPr>
          <p:spPr>
            <a:xfrm>
              <a:off x="1229971" y="2315499"/>
              <a:ext cx="10230" cy="1130752"/>
            </a:xfrm>
            <a:custGeom>
              <a:avLst/>
              <a:gdLst/>
              <a:ahLst/>
              <a:cxnLst/>
              <a:rect l="l" t="t" r="r" b="b"/>
              <a:pathLst>
                <a:path w="72" h="7958" extrusionOk="0">
                  <a:moveTo>
                    <a:pt x="1" y="0"/>
                  </a:moveTo>
                  <a:lnTo>
                    <a:pt x="1" y="7957"/>
                  </a:lnTo>
                  <a:lnTo>
                    <a:pt x="71" y="795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42"/>
            <p:cNvSpPr/>
            <p:nvPr/>
          </p:nvSpPr>
          <p:spPr>
            <a:xfrm>
              <a:off x="1058610" y="2303563"/>
              <a:ext cx="235443" cy="45895"/>
            </a:xfrm>
            <a:custGeom>
              <a:avLst/>
              <a:gdLst/>
              <a:ahLst/>
              <a:cxnLst/>
              <a:rect l="l" t="t" r="r" b="b"/>
              <a:pathLst>
                <a:path w="1657" h="323" extrusionOk="0">
                  <a:moveTo>
                    <a:pt x="0" y="0"/>
                  </a:moveTo>
                  <a:lnTo>
                    <a:pt x="0" y="323"/>
                  </a:lnTo>
                  <a:lnTo>
                    <a:pt x="1656" y="323"/>
                  </a:lnTo>
                  <a:lnTo>
                    <a:pt x="1656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42"/>
            <p:cNvSpPr/>
            <p:nvPr/>
          </p:nvSpPr>
          <p:spPr>
            <a:xfrm>
              <a:off x="1060599" y="2349316"/>
              <a:ext cx="233454" cy="48026"/>
            </a:xfrm>
            <a:custGeom>
              <a:avLst/>
              <a:gdLst/>
              <a:ahLst/>
              <a:cxnLst/>
              <a:rect l="l" t="t" r="r" b="b"/>
              <a:pathLst>
                <a:path w="1643" h="338" extrusionOk="0">
                  <a:moveTo>
                    <a:pt x="0" y="1"/>
                  </a:moveTo>
                  <a:lnTo>
                    <a:pt x="295" y="338"/>
                  </a:lnTo>
                  <a:lnTo>
                    <a:pt x="1347" y="338"/>
                  </a:lnTo>
                  <a:lnTo>
                    <a:pt x="1642" y="1"/>
                  </a:ln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42"/>
            <p:cNvSpPr/>
            <p:nvPr/>
          </p:nvSpPr>
          <p:spPr>
            <a:xfrm>
              <a:off x="1034596" y="2243743"/>
              <a:ext cx="281338" cy="55983"/>
            </a:xfrm>
            <a:custGeom>
              <a:avLst/>
              <a:gdLst/>
              <a:ahLst/>
              <a:cxnLst/>
              <a:rect l="l" t="t" r="r" b="b"/>
              <a:pathLst>
                <a:path w="1980" h="394" extrusionOk="0">
                  <a:moveTo>
                    <a:pt x="1" y="0"/>
                  </a:moveTo>
                  <a:lnTo>
                    <a:pt x="1" y="393"/>
                  </a:lnTo>
                  <a:lnTo>
                    <a:pt x="1979" y="393"/>
                  </a:lnTo>
                  <a:lnTo>
                    <a:pt x="1979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42"/>
            <p:cNvSpPr/>
            <p:nvPr/>
          </p:nvSpPr>
          <p:spPr>
            <a:xfrm>
              <a:off x="1034596" y="2297595"/>
              <a:ext cx="281338" cy="27992"/>
            </a:xfrm>
            <a:custGeom>
              <a:avLst/>
              <a:gdLst/>
              <a:ahLst/>
              <a:cxnLst/>
              <a:rect l="l" t="t" r="r" b="b"/>
              <a:pathLst>
                <a:path w="1980" h="197" extrusionOk="0">
                  <a:moveTo>
                    <a:pt x="1" y="0"/>
                  </a:moveTo>
                  <a:lnTo>
                    <a:pt x="183" y="197"/>
                  </a:lnTo>
                  <a:lnTo>
                    <a:pt x="1825" y="197"/>
                  </a:lnTo>
                  <a:lnTo>
                    <a:pt x="1979" y="0"/>
                  </a:ln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42"/>
            <p:cNvSpPr/>
            <p:nvPr/>
          </p:nvSpPr>
          <p:spPr>
            <a:xfrm>
              <a:off x="1058610" y="3481918"/>
              <a:ext cx="235443" cy="44048"/>
            </a:xfrm>
            <a:custGeom>
              <a:avLst/>
              <a:gdLst/>
              <a:ahLst/>
              <a:cxnLst/>
              <a:rect l="l" t="t" r="r" b="b"/>
              <a:pathLst>
                <a:path w="1657" h="310" extrusionOk="0">
                  <a:moveTo>
                    <a:pt x="0" y="1"/>
                  </a:moveTo>
                  <a:lnTo>
                    <a:pt x="0" y="310"/>
                  </a:lnTo>
                  <a:lnTo>
                    <a:pt x="1656" y="310"/>
                  </a:lnTo>
                  <a:lnTo>
                    <a:pt x="1656" y="1"/>
                  </a:ln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42"/>
            <p:cNvSpPr/>
            <p:nvPr/>
          </p:nvSpPr>
          <p:spPr>
            <a:xfrm>
              <a:off x="1060599" y="3436165"/>
              <a:ext cx="233454" cy="47884"/>
            </a:xfrm>
            <a:custGeom>
              <a:avLst/>
              <a:gdLst/>
              <a:ahLst/>
              <a:cxnLst/>
              <a:rect l="l" t="t" r="r" b="b"/>
              <a:pathLst>
                <a:path w="1643" h="337" extrusionOk="0">
                  <a:moveTo>
                    <a:pt x="295" y="0"/>
                  </a:moveTo>
                  <a:lnTo>
                    <a:pt x="0" y="337"/>
                  </a:lnTo>
                  <a:lnTo>
                    <a:pt x="1642" y="337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42"/>
            <p:cNvSpPr/>
            <p:nvPr/>
          </p:nvSpPr>
          <p:spPr>
            <a:xfrm>
              <a:off x="1034596" y="3533781"/>
              <a:ext cx="281338" cy="167666"/>
            </a:xfrm>
            <a:custGeom>
              <a:avLst/>
              <a:gdLst/>
              <a:ahLst/>
              <a:cxnLst/>
              <a:rect l="l" t="t" r="r" b="b"/>
              <a:pathLst>
                <a:path w="1980" h="1180" extrusionOk="0">
                  <a:moveTo>
                    <a:pt x="1" y="1"/>
                  </a:moveTo>
                  <a:lnTo>
                    <a:pt x="1" y="1180"/>
                  </a:lnTo>
                  <a:lnTo>
                    <a:pt x="1979" y="1180"/>
                  </a:lnTo>
                  <a:lnTo>
                    <a:pt x="1979" y="1"/>
                  </a:ln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42"/>
            <p:cNvSpPr/>
            <p:nvPr/>
          </p:nvSpPr>
          <p:spPr>
            <a:xfrm>
              <a:off x="1034596" y="3505931"/>
              <a:ext cx="281338" cy="29981"/>
            </a:xfrm>
            <a:custGeom>
              <a:avLst/>
              <a:gdLst/>
              <a:ahLst/>
              <a:cxnLst/>
              <a:rect l="l" t="t" r="r" b="b"/>
              <a:pathLst>
                <a:path w="1980" h="211" extrusionOk="0">
                  <a:moveTo>
                    <a:pt x="183" y="0"/>
                  </a:moveTo>
                  <a:lnTo>
                    <a:pt x="1" y="211"/>
                  </a:lnTo>
                  <a:lnTo>
                    <a:pt x="1979" y="211"/>
                  </a:lnTo>
                  <a:lnTo>
                    <a:pt x="1825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42"/>
            <p:cNvSpPr/>
            <p:nvPr/>
          </p:nvSpPr>
          <p:spPr>
            <a:xfrm>
              <a:off x="1700576" y="2315499"/>
              <a:ext cx="149763" cy="1130752"/>
            </a:xfrm>
            <a:custGeom>
              <a:avLst/>
              <a:gdLst/>
              <a:ahLst/>
              <a:cxnLst/>
              <a:rect l="l" t="t" r="r" b="b"/>
              <a:pathLst>
                <a:path w="1054" h="7958" extrusionOk="0">
                  <a:moveTo>
                    <a:pt x="1" y="0"/>
                  </a:moveTo>
                  <a:lnTo>
                    <a:pt x="1" y="7957"/>
                  </a:lnTo>
                  <a:lnTo>
                    <a:pt x="1053" y="7957"/>
                  </a:lnTo>
                  <a:lnTo>
                    <a:pt x="1053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42"/>
            <p:cNvSpPr/>
            <p:nvPr/>
          </p:nvSpPr>
          <p:spPr>
            <a:xfrm>
              <a:off x="1712654" y="2315499"/>
              <a:ext cx="10088" cy="1130752"/>
            </a:xfrm>
            <a:custGeom>
              <a:avLst/>
              <a:gdLst/>
              <a:ahLst/>
              <a:cxnLst/>
              <a:rect l="l" t="t" r="r" b="b"/>
              <a:pathLst>
                <a:path w="71" h="7958" extrusionOk="0">
                  <a:moveTo>
                    <a:pt x="0" y="0"/>
                  </a:moveTo>
                  <a:lnTo>
                    <a:pt x="0" y="7957"/>
                  </a:lnTo>
                  <a:lnTo>
                    <a:pt x="70" y="7957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42"/>
            <p:cNvSpPr/>
            <p:nvPr/>
          </p:nvSpPr>
          <p:spPr>
            <a:xfrm>
              <a:off x="1734536" y="2315499"/>
              <a:ext cx="10088" cy="1130752"/>
            </a:xfrm>
            <a:custGeom>
              <a:avLst/>
              <a:gdLst/>
              <a:ahLst/>
              <a:cxnLst/>
              <a:rect l="l" t="t" r="r" b="b"/>
              <a:pathLst>
                <a:path w="71" h="7958" extrusionOk="0">
                  <a:moveTo>
                    <a:pt x="0" y="0"/>
                  </a:moveTo>
                  <a:lnTo>
                    <a:pt x="0" y="7957"/>
                  </a:lnTo>
                  <a:lnTo>
                    <a:pt x="71" y="795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42"/>
            <p:cNvSpPr/>
            <p:nvPr/>
          </p:nvSpPr>
          <p:spPr>
            <a:xfrm>
              <a:off x="1756418" y="2315499"/>
              <a:ext cx="10088" cy="1130752"/>
            </a:xfrm>
            <a:custGeom>
              <a:avLst/>
              <a:gdLst/>
              <a:ahLst/>
              <a:cxnLst/>
              <a:rect l="l" t="t" r="r" b="b"/>
              <a:pathLst>
                <a:path w="71" h="7958" extrusionOk="0">
                  <a:moveTo>
                    <a:pt x="1" y="0"/>
                  </a:moveTo>
                  <a:lnTo>
                    <a:pt x="1" y="7957"/>
                  </a:lnTo>
                  <a:lnTo>
                    <a:pt x="71" y="795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42"/>
            <p:cNvSpPr/>
            <p:nvPr/>
          </p:nvSpPr>
          <p:spPr>
            <a:xfrm>
              <a:off x="1782421" y="2315499"/>
              <a:ext cx="10088" cy="1130752"/>
            </a:xfrm>
            <a:custGeom>
              <a:avLst/>
              <a:gdLst/>
              <a:ahLst/>
              <a:cxnLst/>
              <a:rect l="l" t="t" r="r" b="b"/>
              <a:pathLst>
                <a:path w="71" h="7958" extrusionOk="0">
                  <a:moveTo>
                    <a:pt x="0" y="0"/>
                  </a:moveTo>
                  <a:lnTo>
                    <a:pt x="0" y="7957"/>
                  </a:lnTo>
                  <a:lnTo>
                    <a:pt x="70" y="7957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42"/>
            <p:cNvSpPr/>
            <p:nvPr/>
          </p:nvSpPr>
          <p:spPr>
            <a:xfrm>
              <a:off x="1804303" y="2315499"/>
              <a:ext cx="10088" cy="1130752"/>
            </a:xfrm>
            <a:custGeom>
              <a:avLst/>
              <a:gdLst/>
              <a:ahLst/>
              <a:cxnLst/>
              <a:rect l="l" t="t" r="r" b="b"/>
              <a:pathLst>
                <a:path w="71" h="7958" extrusionOk="0">
                  <a:moveTo>
                    <a:pt x="1" y="0"/>
                  </a:moveTo>
                  <a:lnTo>
                    <a:pt x="1" y="7957"/>
                  </a:lnTo>
                  <a:lnTo>
                    <a:pt x="71" y="795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42"/>
            <p:cNvSpPr/>
            <p:nvPr/>
          </p:nvSpPr>
          <p:spPr>
            <a:xfrm>
              <a:off x="1826185" y="2315499"/>
              <a:ext cx="10230" cy="1130752"/>
            </a:xfrm>
            <a:custGeom>
              <a:avLst/>
              <a:gdLst/>
              <a:ahLst/>
              <a:cxnLst/>
              <a:rect l="l" t="t" r="r" b="b"/>
              <a:pathLst>
                <a:path w="72" h="7958" extrusionOk="0">
                  <a:moveTo>
                    <a:pt x="1" y="0"/>
                  </a:moveTo>
                  <a:lnTo>
                    <a:pt x="1" y="7957"/>
                  </a:lnTo>
                  <a:lnTo>
                    <a:pt x="71" y="795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42"/>
            <p:cNvSpPr/>
            <p:nvPr/>
          </p:nvSpPr>
          <p:spPr>
            <a:xfrm>
              <a:off x="1656812" y="2303563"/>
              <a:ext cx="235443" cy="45895"/>
            </a:xfrm>
            <a:custGeom>
              <a:avLst/>
              <a:gdLst/>
              <a:ahLst/>
              <a:cxnLst/>
              <a:rect l="l" t="t" r="r" b="b"/>
              <a:pathLst>
                <a:path w="1657" h="323" extrusionOk="0">
                  <a:moveTo>
                    <a:pt x="0" y="0"/>
                  </a:moveTo>
                  <a:lnTo>
                    <a:pt x="0" y="323"/>
                  </a:lnTo>
                  <a:lnTo>
                    <a:pt x="1656" y="323"/>
                  </a:lnTo>
                  <a:lnTo>
                    <a:pt x="1656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42"/>
            <p:cNvSpPr/>
            <p:nvPr/>
          </p:nvSpPr>
          <p:spPr>
            <a:xfrm>
              <a:off x="1656812" y="2349316"/>
              <a:ext cx="235443" cy="48026"/>
            </a:xfrm>
            <a:custGeom>
              <a:avLst/>
              <a:gdLst/>
              <a:ahLst/>
              <a:cxnLst/>
              <a:rect l="l" t="t" r="r" b="b"/>
              <a:pathLst>
                <a:path w="1657" h="338" extrusionOk="0">
                  <a:moveTo>
                    <a:pt x="0" y="1"/>
                  </a:moveTo>
                  <a:lnTo>
                    <a:pt x="309" y="338"/>
                  </a:lnTo>
                  <a:lnTo>
                    <a:pt x="1361" y="338"/>
                  </a:lnTo>
                  <a:lnTo>
                    <a:pt x="1656" y="1"/>
                  </a:ln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42"/>
            <p:cNvSpPr/>
            <p:nvPr/>
          </p:nvSpPr>
          <p:spPr>
            <a:xfrm>
              <a:off x="1634788" y="2243743"/>
              <a:ext cx="283327" cy="55983"/>
            </a:xfrm>
            <a:custGeom>
              <a:avLst/>
              <a:gdLst/>
              <a:ahLst/>
              <a:cxnLst/>
              <a:rect l="l" t="t" r="r" b="b"/>
              <a:pathLst>
                <a:path w="1994" h="394" extrusionOk="0">
                  <a:moveTo>
                    <a:pt x="1" y="0"/>
                  </a:moveTo>
                  <a:lnTo>
                    <a:pt x="1" y="393"/>
                  </a:lnTo>
                  <a:lnTo>
                    <a:pt x="1994" y="393"/>
                  </a:lnTo>
                  <a:lnTo>
                    <a:pt x="1994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42"/>
            <p:cNvSpPr/>
            <p:nvPr/>
          </p:nvSpPr>
          <p:spPr>
            <a:xfrm>
              <a:off x="1634788" y="2297595"/>
              <a:ext cx="279349" cy="27992"/>
            </a:xfrm>
            <a:custGeom>
              <a:avLst/>
              <a:gdLst/>
              <a:ahLst/>
              <a:cxnLst/>
              <a:rect l="l" t="t" r="r" b="b"/>
              <a:pathLst>
                <a:path w="1966" h="197" extrusionOk="0">
                  <a:moveTo>
                    <a:pt x="1" y="0"/>
                  </a:moveTo>
                  <a:lnTo>
                    <a:pt x="155" y="197"/>
                  </a:lnTo>
                  <a:lnTo>
                    <a:pt x="1811" y="197"/>
                  </a:lnTo>
                  <a:lnTo>
                    <a:pt x="1965" y="0"/>
                  </a:ln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42"/>
            <p:cNvSpPr/>
            <p:nvPr/>
          </p:nvSpPr>
          <p:spPr>
            <a:xfrm>
              <a:off x="1656812" y="3481918"/>
              <a:ext cx="235443" cy="44048"/>
            </a:xfrm>
            <a:custGeom>
              <a:avLst/>
              <a:gdLst/>
              <a:ahLst/>
              <a:cxnLst/>
              <a:rect l="l" t="t" r="r" b="b"/>
              <a:pathLst>
                <a:path w="1657" h="310" extrusionOk="0">
                  <a:moveTo>
                    <a:pt x="0" y="1"/>
                  </a:moveTo>
                  <a:lnTo>
                    <a:pt x="0" y="310"/>
                  </a:lnTo>
                  <a:lnTo>
                    <a:pt x="1656" y="310"/>
                  </a:lnTo>
                  <a:lnTo>
                    <a:pt x="1656" y="1"/>
                  </a:ln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42"/>
            <p:cNvSpPr/>
            <p:nvPr/>
          </p:nvSpPr>
          <p:spPr>
            <a:xfrm>
              <a:off x="1656812" y="3436165"/>
              <a:ext cx="235443" cy="47884"/>
            </a:xfrm>
            <a:custGeom>
              <a:avLst/>
              <a:gdLst/>
              <a:ahLst/>
              <a:cxnLst/>
              <a:rect l="l" t="t" r="r" b="b"/>
              <a:pathLst>
                <a:path w="1657" h="337" extrusionOk="0">
                  <a:moveTo>
                    <a:pt x="309" y="0"/>
                  </a:moveTo>
                  <a:lnTo>
                    <a:pt x="0" y="337"/>
                  </a:lnTo>
                  <a:lnTo>
                    <a:pt x="1656" y="337"/>
                  </a:lnTo>
                  <a:lnTo>
                    <a:pt x="1361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42"/>
            <p:cNvSpPr/>
            <p:nvPr/>
          </p:nvSpPr>
          <p:spPr>
            <a:xfrm>
              <a:off x="1634788" y="3533781"/>
              <a:ext cx="283327" cy="167666"/>
            </a:xfrm>
            <a:custGeom>
              <a:avLst/>
              <a:gdLst/>
              <a:ahLst/>
              <a:cxnLst/>
              <a:rect l="l" t="t" r="r" b="b"/>
              <a:pathLst>
                <a:path w="1994" h="1180" extrusionOk="0">
                  <a:moveTo>
                    <a:pt x="1" y="1"/>
                  </a:moveTo>
                  <a:lnTo>
                    <a:pt x="1" y="1180"/>
                  </a:lnTo>
                  <a:lnTo>
                    <a:pt x="1994" y="1180"/>
                  </a:lnTo>
                  <a:lnTo>
                    <a:pt x="1994" y="1"/>
                  </a:ln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42"/>
            <p:cNvSpPr/>
            <p:nvPr/>
          </p:nvSpPr>
          <p:spPr>
            <a:xfrm>
              <a:off x="1634788" y="3505931"/>
              <a:ext cx="279349" cy="29981"/>
            </a:xfrm>
            <a:custGeom>
              <a:avLst/>
              <a:gdLst/>
              <a:ahLst/>
              <a:cxnLst/>
              <a:rect l="l" t="t" r="r" b="b"/>
              <a:pathLst>
                <a:path w="1966" h="211" extrusionOk="0">
                  <a:moveTo>
                    <a:pt x="155" y="0"/>
                  </a:moveTo>
                  <a:lnTo>
                    <a:pt x="1" y="211"/>
                  </a:lnTo>
                  <a:lnTo>
                    <a:pt x="1965" y="211"/>
                  </a:lnTo>
                  <a:lnTo>
                    <a:pt x="1811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42"/>
            <p:cNvSpPr/>
            <p:nvPr/>
          </p:nvSpPr>
          <p:spPr>
            <a:xfrm>
              <a:off x="1413553" y="2355426"/>
              <a:ext cx="129728" cy="213419"/>
            </a:xfrm>
            <a:custGeom>
              <a:avLst/>
              <a:gdLst/>
              <a:ahLst/>
              <a:cxnLst/>
              <a:rect l="l" t="t" r="r" b="b"/>
              <a:pathLst>
                <a:path w="913" h="1502" extrusionOk="0">
                  <a:moveTo>
                    <a:pt x="463" y="0"/>
                  </a:moveTo>
                  <a:cubicBezTo>
                    <a:pt x="197" y="0"/>
                    <a:pt x="0" y="211"/>
                    <a:pt x="0" y="449"/>
                  </a:cubicBezTo>
                  <a:lnTo>
                    <a:pt x="0" y="1502"/>
                  </a:lnTo>
                  <a:lnTo>
                    <a:pt x="912" y="1502"/>
                  </a:lnTo>
                  <a:lnTo>
                    <a:pt x="912" y="449"/>
                  </a:lnTo>
                  <a:cubicBezTo>
                    <a:pt x="912" y="182"/>
                    <a:pt x="702" y="0"/>
                    <a:pt x="463" y="0"/>
                  </a:cubicBez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42"/>
            <p:cNvSpPr/>
            <p:nvPr/>
          </p:nvSpPr>
          <p:spPr>
            <a:xfrm>
              <a:off x="2522146" y="2315499"/>
              <a:ext cx="149763" cy="1130752"/>
            </a:xfrm>
            <a:custGeom>
              <a:avLst/>
              <a:gdLst/>
              <a:ahLst/>
              <a:cxnLst/>
              <a:rect l="l" t="t" r="r" b="b"/>
              <a:pathLst>
                <a:path w="1054" h="7958" extrusionOk="0">
                  <a:moveTo>
                    <a:pt x="1" y="0"/>
                  </a:moveTo>
                  <a:lnTo>
                    <a:pt x="1" y="7957"/>
                  </a:lnTo>
                  <a:lnTo>
                    <a:pt x="1053" y="7957"/>
                  </a:lnTo>
                  <a:lnTo>
                    <a:pt x="1053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42"/>
            <p:cNvSpPr/>
            <p:nvPr/>
          </p:nvSpPr>
          <p:spPr>
            <a:xfrm>
              <a:off x="2536071" y="2315499"/>
              <a:ext cx="10230" cy="1130752"/>
            </a:xfrm>
            <a:custGeom>
              <a:avLst/>
              <a:gdLst/>
              <a:ahLst/>
              <a:cxnLst/>
              <a:rect l="l" t="t" r="r" b="b"/>
              <a:pathLst>
                <a:path w="72" h="7958" extrusionOk="0">
                  <a:moveTo>
                    <a:pt x="1" y="0"/>
                  </a:moveTo>
                  <a:lnTo>
                    <a:pt x="1" y="7957"/>
                  </a:lnTo>
                  <a:lnTo>
                    <a:pt x="71" y="795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42"/>
            <p:cNvSpPr/>
            <p:nvPr/>
          </p:nvSpPr>
          <p:spPr>
            <a:xfrm>
              <a:off x="2558095" y="2315499"/>
              <a:ext cx="10088" cy="1130752"/>
            </a:xfrm>
            <a:custGeom>
              <a:avLst/>
              <a:gdLst/>
              <a:ahLst/>
              <a:cxnLst/>
              <a:rect l="l" t="t" r="r" b="b"/>
              <a:pathLst>
                <a:path w="71" h="7958" extrusionOk="0">
                  <a:moveTo>
                    <a:pt x="0" y="0"/>
                  </a:moveTo>
                  <a:lnTo>
                    <a:pt x="0" y="7957"/>
                  </a:lnTo>
                  <a:lnTo>
                    <a:pt x="70" y="7957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42"/>
            <p:cNvSpPr/>
            <p:nvPr/>
          </p:nvSpPr>
          <p:spPr>
            <a:xfrm>
              <a:off x="2581966" y="2315499"/>
              <a:ext cx="10088" cy="1130752"/>
            </a:xfrm>
            <a:custGeom>
              <a:avLst/>
              <a:gdLst/>
              <a:ahLst/>
              <a:cxnLst/>
              <a:rect l="l" t="t" r="r" b="b"/>
              <a:pathLst>
                <a:path w="71" h="7958" extrusionOk="0">
                  <a:moveTo>
                    <a:pt x="1" y="0"/>
                  </a:moveTo>
                  <a:lnTo>
                    <a:pt x="1" y="7957"/>
                  </a:lnTo>
                  <a:lnTo>
                    <a:pt x="71" y="795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42"/>
            <p:cNvSpPr/>
            <p:nvPr/>
          </p:nvSpPr>
          <p:spPr>
            <a:xfrm>
              <a:off x="2603990" y="2315499"/>
              <a:ext cx="10088" cy="1130752"/>
            </a:xfrm>
            <a:custGeom>
              <a:avLst/>
              <a:gdLst/>
              <a:ahLst/>
              <a:cxnLst/>
              <a:rect l="l" t="t" r="r" b="b"/>
              <a:pathLst>
                <a:path w="71" h="7958" extrusionOk="0">
                  <a:moveTo>
                    <a:pt x="0" y="0"/>
                  </a:moveTo>
                  <a:lnTo>
                    <a:pt x="0" y="7957"/>
                  </a:lnTo>
                  <a:lnTo>
                    <a:pt x="70" y="7957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42"/>
            <p:cNvSpPr/>
            <p:nvPr/>
          </p:nvSpPr>
          <p:spPr>
            <a:xfrm>
              <a:off x="2627861" y="2315499"/>
              <a:ext cx="10088" cy="1130752"/>
            </a:xfrm>
            <a:custGeom>
              <a:avLst/>
              <a:gdLst/>
              <a:ahLst/>
              <a:cxnLst/>
              <a:rect l="l" t="t" r="r" b="b"/>
              <a:pathLst>
                <a:path w="71" h="7958" extrusionOk="0">
                  <a:moveTo>
                    <a:pt x="0" y="0"/>
                  </a:moveTo>
                  <a:lnTo>
                    <a:pt x="0" y="7957"/>
                  </a:lnTo>
                  <a:lnTo>
                    <a:pt x="71" y="795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42"/>
            <p:cNvSpPr/>
            <p:nvPr/>
          </p:nvSpPr>
          <p:spPr>
            <a:xfrm>
              <a:off x="2649743" y="2315499"/>
              <a:ext cx="10088" cy="1130752"/>
            </a:xfrm>
            <a:custGeom>
              <a:avLst/>
              <a:gdLst/>
              <a:ahLst/>
              <a:cxnLst/>
              <a:rect l="l" t="t" r="r" b="b"/>
              <a:pathLst>
                <a:path w="71" h="7958" extrusionOk="0">
                  <a:moveTo>
                    <a:pt x="1" y="0"/>
                  </a:moveTo>
                  <a:lnTo>
                    <a:pt x="1" y="7957"/>
                  </a:lnTo>
                  <a:lnTo>
                    <a:pt x="71" y="795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42"/>
            <p:cNvSpPr/>
            <p:nvPr/>
          </p:nvSpPr>
          <p:spPr>
            <a:xfrm>
              <a:off x="2480229" y="2303563"/>
              <a:ext cx="233454" cy="45895"/>
            </a:xfrm>
            <a:custGeom>
              <a:avLst/>
              <a:gdLst/>
              <a:ahLst/>
              <a:cxnLst/>
              <a:rect l="l" t="t" r="r" b="b"/>
              <a:pathLst>
                <a:path w="1643" h="323" extrusionOk="0">
                  <a:moveTo>
                    <a:pt x="1" y="0"/>
                  </a:moveTo>
                  <a:lnTo>
                    <a:pt x="1" y="323"/>
                  </a:lnTo>
                  <a:lnTo>
                    <a:pt x="1643" y="323"/>
                  </a:lnTo>
                  <a:lnTo>
                    <a:pt x="1643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42"/>
            <p:cNvSpPr/>
            <p:nvPr/>
          </p:nvSpPr>
          <p:spPr>
            <a:xfrm>
              <a:off x="2480229" y="2349316"/>
              <a:ext cx="235443" cy="48026"/>
            </a:xfrm>
            <a:custGeom>
              <a:avLst/>
              <a:gdLst/>
              <a:ahLst/>
              <a:cxnLst/>
              <a:rect l="l" t="t" r="r" b="b"/>
              <a:pathLst>
                <a:path w="1657" h="338" extrusionOk="0">
                  <a:moveTo>
                    <a:pt x="1" y="1"/>
                  </a:moveTo>
                  <a:lnTo>
                    <a:pt x="296" y="338"/>
                  </a:lnTo>
                  <a:lnTo>
                    <a:pt x="1348" y="338"/>
                  </a:lnTo>
                  <a:lnTo>
                    <a:pt x="1657" y="1"/>
                  </a:ln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42"/>
            <p:cNvSpPr/>
            <p:nvPr/>
          </p:nvSpPr>
          <p:spPr>
            <a:xfrm>
              <a:off x="2458347" y="2243743"/>
              <a:ext cx="281338" cy="55983"/>
            </a:xfrm>
            <a:custGeom>
              <a:avLst/>
              <a:gdLst/>
              <a:ahLst/>
              <a:cxnLst/>
              <a:rect l="l" t="t" r="r" b="b"/>
              <a:pathLst>
                <a:path w="1980" h="394" extrusionOk="0">
                  <a:moveTo>
                    <a:pt x="1" y="0"/>
                  </a:moveTo>
                  <a:lnTo>
                    <a:pt x="1" y="393"/>
                  </a:lnTo>
                  <a:lnTo>
                    <a:pt x="1979" y="393"/>
                  </a:lnTo>
                  <a:lnTo>
                    <a:pt x="1979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42"/>
            <p:cNvSpPr/>
            <p:nvPr/>
          </p:nvSpPr>
          <p:spPr>
            <a:xfrm>
              <a:off x="2458347" y="2297595"/>
              <a:ext cx="279349" cy="27992"/>
            </a:xfrm>
            <a:custGeom>
              <a:avLst/>
              <a:gdLst/>
              <a:ahLst/>
              <a:cxnLst/>
              <a:rect l="l" t="t" r="r" b="b"/>
              <a:pathLst>
                <a:path w="1966" h="197" extrusionOk="0">
                  <a:moveTo>
                    <a:pt x="1" y="0"/>
                  </a:moveTo>
                  <a:lnTo>
                    <a:pt x="155" y="197"/>
                  </a:lnTo>
                  <a:lnTo>
                    <a:pt x="1811" y="197"/>
                  </a:lnTo>
                  <a:lnTo>
                    <a:pt x="1965" y="0"/>
                  </a:ln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42"/>
            <p:cNvSpPr/>
            <p:nvPr/>
          </p:nvSpPr>
          <p:spPr>
            <a:xfrm>
              <a:off x="2480229" y="3481918"/>
              <a:ext cx="233454" cy="44048"/>
            </a:xfrm>
            <a:custGeom>
              <a:avLst/>
              <a:gdLst/>
              <a:ahLst/>
              <a:cxnLst/>
              <a:rect l="l" t="t" r="r" b="b"/>
              <a:pathLst>
                <a:path w="1643" h="310" extrusionOk="0">
                  <a:moveTo>
                    <a:pt x="1" y="1"/>
                  </a:moveTo>
                  <a:lnTo>
                    <a:pt x="1" y="310"/>
                  </a:lnTo>
                  <a:lnTo>
                    <a:pt x="1643" y="310"/>
                  </a:lnTo>
                  <a:lnTo>
                    <a:pt x="1643" y="1"/>
                  </a:ln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42"/>
            <p:cNvSpPr/>
            <p:nvPr/>
          </p:nvSpPr>
          <p:spPr>
            <a:xfrm>
              <a:off x="2480229" y="3436165"/>
              <a:ext cx="235443" cy="47884"/>
            </a:xfrm>
            <a:custGeom>
              <a:avLst/>
              <a:gdLst/>
              <a:ahLst/>
              <a:cxnLst/>
              <a:rect l="l" t="t" r="r" b="b"/>
              <a:pathLst>
                <a:path w="1657" h="337" extrusionOk="0">
                  <a:moveTo>
                    <a:pt x="296" y="0"/>
                  </a:moveTo>
                  <a:lnTo>
                    <a:pt x="1" y="337"/>
                  </a:lnTo>
                  <a:lnTo>
                    <a:pt x="1657" y="337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42"/>
            <p:cNvSpPr/>
            <p:nvPr/>
          </p:nvSpPr>
          <p:spPr>
            <a:xfrm>
              <a:off x="2458347" y="3533781"/>
              <a:ext cx="281338" cy="167666"/>
            </a:xfrm>
            <a:custGeom>
              <a:avLst/>
              <a:gdLst/>
              <a:ahLst/>
              <a:cxnLst/>
              <a:rect l="l" t="t" r="r" b="b"/>
              <a:pathLst>
                <a:path w="1980" h="1180" extrusionOk="0">
                  <a:moveTo>
                    <a:pt x="1" y="1"/>
                  </a:moveTo>
                  <a:lnTo>
                    <a:pt x="1" y="1180"/>
                  </a:lnTo>
                  <a:lnTo>
                    <a:pt x="1979" y="1180"/>
                  </a:lnTo>
                  <a:lnTo>
                    <a:pt x="1979" y="1"/>
                  </a:ln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42"/>
            <p:cNvSpPr/>
            <p:nvPr/>
          </p:nvSpPr>
          <p:spPr>
            <a:xfrm>
              <a:off x="2458347" y="3505931"/>
              <a:ext cx="279349" cy="29981"/>
            </a:xfrm>
            <a:custGeom>
              <a:avLst/>
              <a:gdLst/>
              <a:ahLst/>
              <a:cxnLst/>
              <a:rect l="l" t="t" r="r" b="b"/>
              <a:pathLst>
                <a:path w="1966" h="211" extrusionOk="0">
                  <a:moveTo>
                    <a:pt x="155" y="0"/>
                  </a:moveTo>
                  <a:lnTo>
                    <a:pt x="1" y="211"/>
                  </a:lnTo>
                  <a:lnTo>
                    <a:pt x="1965" y="211"/>
                  </a:lnTo>
                  <a:lnTo>
                    <a:pt x="1811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42"/>
            <p:cNvSpPr/>
            <p:nvPr/>
          </p:nvSpPr>
          <p:spPr>
            <a:xfrm>
              <a:off x="3120348" y="2315499"/>
              <a:ext cx="149763" cy="1130752"/>
            </a:xfrm>
            <a:custGeom>
              <a:avLst/>
              <a:gdLst/>
              <a:ahLst/>
              <a:cxnLst/>
              <a:rect l="l" t="t" r="r" b="b"/>
              <a:pathLst>
                <a:path w="1054" h="7958" extrusionOk="0">
                  <a:moveTo>
                    <a:pt x="1" y="0"/>
                  </a:moveTo>
                  <a:lnTo>
                    <a:pt x="1" y="7957"/>
                  </a:lnTo>
                  <a:lnTo>
                    <a:pt x="1053" y="7957"/>
                  </a:lnTo>
                  <a:lnTo>
                    <a:pt x="1053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42"/>
            <p:cNvSpPr/>
            <p:nvPr/>
          </p:nvSpPr>
          <p:spPr>
            <a:xfrm>
              <a:off x="3136262" y="2315499"/>
              <a:ext cx="10230" cy="1130752"/>
            </a:xfrm>
            <a:custGeom>
              <a:avLst/>
              <a:gdLst/>
              <a:ahLst/>
              <a:cxnLst/>
              <a:rect l="l" t="t" r="r" b="b"/>
              <a:pathLst>
                <a:path w="72" h="7958" extrusionOk="0">
                  <a:moveTo>
                    <a:pt x="1" y="0"/>
                  </a:moveTo>
                  <a:lnTo>
                    <a:pt x="1" y="7957"/>
                  </a:lnTo>
                  <a:lnTo>
                    <a:pt x="71" y="795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42"/>
            <p:cNvSpPr/>
            <p:nvPr/>
          </p:nvSpPr>
          <p:spPr>
            <a:xfrm>
              <a:off x="3158287" y="2315499"/>
              <a:ext cx="10088" cy="1130752"/>
            </a:xfrm>
            <a:custGeom>
              <a:avLst/>
              <a:gdLst/>
              <a:ahLst/>
              <a:cxnLst/>
              <a:rect l="l" t="t" r="r" b="b"/>
              <a:pathLst>
                <a:path w="71" h="7958" extrusionOk="0">
                  <a:moveTo>
                    <a:pt x="0" y="0"/>
                  </a:moveTo>
                  <a:lnTo>
                    <a:pt x="0" y="7957"/>
                  </a:lnTo>
                  <a:lnTo>
                    <a:pt x="71" y="795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42"/>
            <p:cNvSpPr/>
            <p:nvPr/>
          </p:nvSpPr>
          <p:spPr>
            <a:xfrm>
              <a:off x="3180169" y="2315499"/>
              <a:ext cx="10088" cy="1130752"/>
            </a:xfrm>
            <a:custGeom>
              <a:avLst/>
              <a:gdLst/>
              <a:ahLst/>
              <a:cxnLst/>
              <a:rect l="l" t="t" r="r" b="b"/>
              <a:pathLst>
                <a:path w="71" h="7958" extrusionOk="0">
                  <a:moveTo>
                    <a:pt x="1" y="0"/>
                  </a:moveTo>
                  <a:lnTo>
                    <a:pt x="1" y="7957"/>
                  </a:lnTo>
                  <a:lnTo>
                    <a:pt x="71" y="795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42"/>
            <p:cNvSpPr/>
            <p:nvPr/>
          </p:nvSpPr>
          <p:spPr>
            <a:xfrm>
              <a:off x="3202193" y="2315499"/>
              <a:ext cx="10088" cy="1130752"/>
            </a:xfrm>
            <a:custGeom>
              <a:avLst/>
              <a:gdLst/>
              <a:ahLst/>
              <a:cxnLst/>
              <a:rect l="l" t="t" r="r" b="b"/>
              <a:pathLst>
                <a:path w="71" h="7958" extrusionOk="0">
                  <a:moveTo>
                    <a:pt x="0" y="0"/>
                  </a:moveTo>
                  <a:lnTo>
                    <a:pt x="0" y="7957"/>
                  </a:lnTo>
                  <a:lnTo>
                    <a:pt x="70" y="7957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42"/>
            <p:cNvSpPr/>
            <p:nvPr/>
          </p:nvSpPr>
          <p:spPr>
            <a:xfrm>
              <a:off x="3226064" y="2315499"/>
              <a:ext cx="10088" cy="1130752"/>
            </a:xfrm>
            <a:custGeom>
              <a:avLst/>
              <a:gdLst/>
              <a:ahLst/>
              <a:cxnLst/>
              <a:rect l="l" t="t" r="r" b="b"/>
              <a:pathLst>
                <a:path w="71" h="7958" extrusionOk="0">
                  <a:moveTo>
                    <a:pt x="0" y="0"/>
                  </a:moveTo>
                  <a:lnTo>
                    <a:pt x="0" y="7957"/>
                  </a:lnTo>
                  <a:lnTo>
                    <a:pt x="71" y="795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42"/>
            <p:cNvSpPr/>
            <p:nvPr/>
          </p:nvSpPr>
          <p:spPr>
            <a:xfrm>
              <a:off x="3247946" y="2315499"/>
              <a:ext cx="10230" cy="1130752"/>
            </a:xfrm>
            <a:custGeom>
              <a:avLst/>
              <a:gdLst/>
              <a:ahLst/>
              <a:cxnLst/>
              <a:rect l="l" t="t" r="r" b="b"/>
              <a:pathLst>
                <a:path w="72" h="7958" extrusionOk="0">
                  <a:moveTo>
                    <a:pt x="1" y="0"/>
                  </a:moveTo>
                  <a:lnTo>
                    <a:pt x="1" y="7957"/>
                  </a:lnTo>
                  <a:lnTo>
                    <a:pt x="71" y="795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BABD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42"/>
            <p:cNvSpPr/>
            <p:nvPr/>
          </p:nvSpPr>
          <p:spPr>
            <a:xfrm>
              <a:off x="3078574" y="2303563"/>
              <a:ext cx="233312" cy="45895"/>
            </a:xfrm>
            <a:custGeom>
              <a:avLst/>
              <a:gdLst/>
              <a:ahLst/>
              <a:cxnLst/>
              <a:rect l="l" t="t" r="r" b="b"/>
              <a:pathLst>
                <a:path w="1642" h="323" extrusionOk="0">
                  <a:moveTo>
                    <a:pt x="0" y="0"/>
                  </a:moveTo>
                  <a:lnTo>
                    <a:pt x="0" y="323"/>
                  </a:lnTo>
                  <a:lnTo>
                    <a:pt x="1642" y="323"/>
                  </a:lnTo>
                  <a:lnTo>
                    <a:pt x="1642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42"/>
            <p:cNvSpPr/>
            <p:nvPr/>
          </p:nvSpPr>
          <p:spPr>
            <a:xfrm>
              <a:off x="3078574" y="2349316"/>
              <a:ext cx="235301" cy="48026"/>
            </a:xfrm>
            <a:custGeom>
              <a:avLst/>
              <a:gdLst/>
              <a:ahLst/>
              <a:cxnLst/>
              <a:rect l="l" t="t" r="r" b="b"/>
              <a:pathLst>
                <a:path w="1656" h="338" extrusionOk="0">
                  <a:moveTo>
                    <a:pt x="0" y="1"/>
                  </a:moveTo>
                  <a:lnTo>
                    <a:pt x="295" y="338"/>
                  </a:lnTo>
                  <a:lnTo>
                    <a:pt x="1347" y="338"/>
                  </a:lnTo>
                  <a:lnTo>
                    <a:pt x="1656" y="1"/>
                  </a:ln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42"/>
            <p:cNvSpPr/>
            <p:nvPr/>
          </p:nvSpPr>
          <p:spPr>
            <a:xfrm>
              <a:off x="3056549" y="2243743"/>
              <a:ext cx="281338" cy="55983"/>
            </a:xfrm>
            <a:custGeom>
              <a:avLst/>
              <a:gdLst/>
              <a:ahLst/>
              <a:cxnLst/>
              <a:rect l="l" t="t" r="r" b="b"/>
              <a:pathLst>
                <a:path w="1980" h="394" extrusionOk="0">
                  <a:moveTo>
                    <a:pt x="1" y="0"/>
                  </a:moveTo>
                  <a:lnTo>
                    <a:pt x="1" y="393"/>
                  </a:lnTo>
                  <a:lnTo>
                    <a:pt x="1979" y="393"/>
                  </a:lnTo>
                  <a:lnTo>
                    <a:pt x="1979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42"/>
            <p:cNvSpPr/>
            <p:nvPr/>
          </p:nvSpPr>
          <p:spPr>
            <a:xfrm>
              <a:off x="3056549" y="2297595"/>
              <a:ext cx="279349" cy="27992"/>
            </a:xfrm>
            <a:custGeom>
              <a:avLst/>
              <a:gdLst/>
              <a:ahLst/>
              <a:cxnLst/>
              <a:rect l="l" t="t" r="r" b="b"/>
              <a:pathLst>
                <a:path w="1966" h="197" extrusionOk="0">
                  <a:moveTo>
                    <a:pt x="1" y="0"/>
                  </a:moveTo>
                  <a:lnTo>
                    <a:pt x="155" y="197"/>
                  </a:lnTo>
                  <a:lnTo>
                    <a:pt x="1811" y="197"/>
                  </a:lnTo>
                  <a:lnTo>
                    <a:pt x="1965" y="0"/>
                  </a:ln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42"/>
            <p:cNvSpPr/>
            <p:nvPr/>
          </p:nvSpPr>
          <p:spPr>
            <a:xfrm>
              <a:off x="3078574" y="3481918"/>
              <a:ext cx="233312" cy="44048"/>
            </a:xfrm>
            <a:custGeom>
              <a:avLst/>
              <a:gdLst/>
              <a:ahLst/>
              <a:cxnLst/>
              <a:rect l="l" t="t" r="r" b="b"/>
              <a:pathLst>
                <a:path w="1642" h="310" extrusionOk="0">
                  <a:moveTo>
                    <a:pt x="0" y="1"/>
                  </a:moveTo>
                  <a:lnTo>
                    <a:pt x="0" y="310"/>
                  </a:lnTo>
                  <a:lnTo>
                    <a:pt x="1642" y="310"/>
                  </a:lnTo>
                  <a:lnTo>
                    <a:pt x="1642" y="1"/>
                  </a:lnTo>
                  <a:close/>
                </a:path>
              </a:pathLst>
            </a:custGeom>
            <a:solidFill>
              <a:srgbClr val="8F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42"/>
            <p:cNvSpPr/>
            <p:nvPr/>
          </p:nvSpPr>
          <p:spPr>
            <a:xfrm>
              <a:off x="3078574" y="3436165"/>
              <a:ext cx="235301" cy="47884"/>
            </a:xfrm>
            <a:custGeom>
              <a:avLst/>
              <a:gdLst/>
              <a:ahLst/>
              <a:cxnLst/>
              <a:rect l="l" t="t" r="r" b="b"/>
              <a:pathLst>
                <a:path w="1656" h="337" extrusionOk="0">
                  <a:moveTo>
                    <a:pt x="295" y="0"/>
                  </a:moveTo>
                  <a:lnTo>
                    <a:pt x="0" y="337"/>
                  </a:lnTo>
                  <a:lnTo>
                    <a:pt x="1656" y="337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42"/>
            <p:cNvSpPr/>
            <p:nvPr/>
          </p:nvSpPr>
          <p:spPr>
            <a:xfrm>
              <a:off x="3056549" y="3533781"/>
              <a:ext cx="281338" cy="167666"/>
            </a:xfrm>
            <a:custGeom>
              <a:avLst/>
              <a:gdLst/>
              <a:ahLst/>
              <a:cxnLst/>
              <a:rect l="l" t="t" r="r" b="b"/>
              <a:pathLst>
                <a:path w="1980" h="1180" extrusionOk="0">
                  <a:moveTo>
                    <a:pt x="1" y="1"/>
                  </a:moveTo>
                  <a:lnTo>
                    <a:pt x="1" y="1180"/>
                  </a:lnTo>
                  <a:lnTo>
                    <a:pt x="1979" y="1180"/>
                  </a:lnTo>
                  <a:lnTo>
                    <a:pt x="1979" y="1"/>
                  </a:ln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42"/>
            <p:cNvSpPr/>
            <p:nvPr/>
          </p:nvSpPr>
          <p:spPr>
            <a:xfrm>
              <a:off x="3056549" y="3505931"/>
              <a:ext cx="279349" cy="29981"/>
            </a:xfrm>
            <a:custGeom>
              <a:avLst/>
              <a:gdLst/>
              <a:ahLst/>
              <a:cxnLst/>
              <a:rect l="l" t="t" r="r" b="b"/>
              <a:pathLst>
                <a:path w="1966" h="211" extrusionOk="0">
                  <a:moveTo>
                    <a:pt x="155" y="0"/>
                  </a:moveTo>
                  <a:lnTo>
                    <a:pt x="1" y="211"/>
                  </a:lnTo>
                  <a:lnTo>
                    <a:pt x="1965" y="211"/>
                  </a:lnTo>
                  <a:lnTo>
                    <a:pt x="1811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42"/>
            <p:cNvSpPr/>
            <p:nvPr/>
          </p:nvSpPr>
          <p:spPr>
            <a:xfrm>
              <a:off x="2835172" y="2355426"/>
              <a:ext cx="129870" cy="213419"/>
            </a:xfrm>
            <a:custGeom>
              <a:avLst/>
              <a:gdLst/>
              <a:ahLst/>
              <a:cxnLst/>
              <a:rect l="l" t="t" r="r" b="b"/>
              <a:pathLst>
                <a:path w="914" h="1502" extrusionOk="0">
                  <a:moveTo>
                    <a:pt x="450" y="0"/>
                  </a:moveTo>
                  <a:cubicBezTo>
                    <a:pt x="183" y="0"/>
                    <a:pt x="1" y="211"/>
                    <a:pt x="1" y="449"/>
                  </a:cubicBezTo>
                  <a:lnTo>
                    <a:pt x="1" y="1502"/>
                  </a:lnTo>
                  <a:lnTo>
                    <a:pt x="913" y="1502"/>
                  </a:lnTo>
                  <a:lnTo>
                    <a:pt x="913" y="449"/>
                  </a:lnTo>
                  <a:cubicBezTo>
                    <a:pt x="913" y="182"/>
                    <a:pt x="703" y="0"/>
                    <a:pt x="450" y="0"/>
                  </a:cubicBez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42"/>
            <p:cNvSpPr/>
            <p:nvPr/>
          </p:nvSpPr>
          <p:spPr>
            <a:xfrm>
              <a:off x="2123297" y="2355426"/>
              <a:ext cx="129870" cy="213419"/>
            </a:xfrm>
            <a:custGeom>
              <a:avLst/>
              <a:gdLst/>
              <a:ahLst/>
              <a:cxnLst/>
              <a:rect l="l" t="t" r="r" b="b"/>
              <a:pathLst>
                <a:path w="914" h="1502" extrusionOk="0">
                  <a:moveTo>
                    <a:pt x="464" y="0"/>
                  </a:moveTo>
                  <a:cubicBezTo>
                    <a:pt x="197" y="0"/>
                    <a:pt x="1" y="211"/>
                    <a:pt x="1" y="449"/>
                  </a:cubicBezTo>
                  <a:lnTo>
                    <a:pt x="1" y="1502"/>
                  </a:lnTo>
                  <a:lnTo>
                    <a:pt x="913" y="1502"/>
                  </a:lnTo>
                  <a:lnTo>
                    <a:pt x="913" y="449"/>
                  </a:lnTo>
                  <a:cubicBezTo>
                    <a:pt x="913" y="182"/>
                    <a:pt x="703" y="0"/>
                    <a:pt x="464" y="0"/>
                  </a:cubicBez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42"/>
            <p:cNvSpPr/>
            <p:nvPr/>
          </p:nvSpPr>
          <p:spPr>
            <a:xfrm>
              <a:off x="940958" y="1250674"/>
              <a:ext cx="1246413" cy="480690"/>
            </a:xfrm>
            <a:custGeom>
              <a:avLst/>
              <a:gdLst/>
              <a:ahLst/>
              <a:cxnLst/>
              <a:rect l="l" t="t" r="r" b="b"/>
              <a:pathLst>
                <a:path w="8772" h="3383" extrusionOk="0">
                  <a:moveTo>
                    <a:pt x="8771" y="0"/>
                  </a:moveTo>
                  <a:lnTo>
                    <a:pt x="0" y="3383"/>
                  </a:lnTo>
                  <a:lnTo>
                    <a:pt x="3158" y="3383"/>
                  </a:lnTo>
                  <a:lnTo>
                    <a:pt x="8771" y="1221"/>
                  </a:lnTo>
                  <a:lnTo>
                    <a:pt x="8771" y="0"/>
                  </a:ln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42"/>
            <p:cNvSpPr/>
            <p:nvPr/>
          </p:nvSpPr>
          <p:spPr>
            <a:xfrm>
              <a:off x="863093" y="1222824"/>
              <a:ext cx="1324279" cy="508540"/>
            </a:xfrm>
            <a:custGeom>
              <a:avLst/>
              <a:gdLst/>
              <a:ahLst/>
              <a:cxnLst/>
              <a:rect l="l" t="t" r="r" b="b"/>
              <a:pathLst>
                <a:path w="9320" h="3579" extrusionOk="0">
                  <a:moveTo>
                    <a:pt x="9319" y="0"/>
                  </a:moveTo>
                  <a:lnTo>
                    <a:pt x="1" y="3579"/>
                  </a:lnTo>
                  <a:lnTo>
                    <a:pt x="1138" y="3579"/>
                  </a:lnTo>
                  <a:lnTo>
                    <a:pt x="9319" y="421"/>
                  </a:lnTo>
                  <a:lnTo>
                    <a:pt x="9319" y="0"/>
                  </a:lnTo>
                  <a:close/>
                </a:path>
              </a:pathLst>
            </a:custGeom>
            <a:solidFill>
              <a:srgbClr val="818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42"/>
            <p:cNvSpPr/>
            <p:nvPr/>
          </p:nvSpPr>
          <p:spPr>
            <a:xfrm>
              <a:off x="1024650" y="1282644"/>
              <a:ext cx="1162722" cy="448720"/>
            </a:xfrm>
            <a:custGeom>
              <a:avLst/>
              <a:gdLst/>
              <a:ahLst/>
              <a:cxnLst/>
              <a:rect l="l" t="t" r="r" b="b"/>
              <a:pathLst>
                <a:path w="8183" h="3158" extrusionOk="0">
                  <a:moveTo>
                    <a:pt x="8182" y="0"/>
                  </a:moveTo>
                  <a:lnTo>
                    <a:pt x="1" y="3158"/>
                  </a:lnTo>
                  <a:lnTo>
                    <a:pt x="1095" y="3158"/>
                  </a:lnTo>
                  <a:lnTo>
                    <a:pt x="8182" y="421"/>
                  </a:lnTo>
                  <a:lnTo>
                    <a:pt x="8182" y="281"/>
                  </a:lnTo>
                  <a:lnTo>
                    <a:pt x="8182" y="0"/>
                  </a:lnTo>
                  <a:close/>
                </a:path>
              </a:pathLst>
            </a:custGeom>
            <a:solidFill>
              <a:srgbClr val="A4B1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42"/>
            <p:cNvSpPr/>
            <p:nvPr/>
          </p:nvSpPr>
          <p:spPr>
            <a:xfrm>
              <a:off x="827286" y="1131034"/>
              <a:ext cx="1360085" cy="616244"/>
            </a:xfrm>
            <a:custGeom>
              <a:avLst/>
              <a:gdLst/>
              <a:ahLst/>
              <a:cxnLst/>
              <a:rect l="l" t="t" r="r" b="b"/>
              <a:pathLst>
                <a:path w="9572" h="4337" extrusionOk="0">
                  <a:moveTo>
                    <a:pt x="9571" y="0"/>
                  </a:moveTo>
                  <a:lnTo>
                    <a:pt x="0" y="3663"/>
                  </a:lnTo>
                  <a:lnTo>
                    <a:pt x="267" y="4337"/>
                  </a:lnTo>
                  <a:lnTo>
                    <a:pt x="9571" y="758"/>
                  </a:lnTo>
                  <a:lnTo>
                    <a:pt x="9571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42"/>
            <p:cNvSpPr/>
            <p:nvPr/>
          </p:nvSpPr>
          <p:spPr>
            <a:xfrm>
              <a:off x="2187238" y="1250674"/>
              <a:ext cx="1246271" cy="480690"/>
            </a:xfrm>
            <a:custGeom>
              <a:avLst/>
              <a:gdLst/>
              <a:ahLst/>
              <a:cxnLst/>
              <a:rect l="l" t="t" r="r" b="b"/>
              <a:pathLst>
                <a:path w="8771" h="3383" extrusionOk="0">
                  <a:moveTo>
                    <a:pt x="0" y="0"/>
                  </a:moveTo>
                  <a:lnTo>
                    <a:pt x="0" y="1221"/>
                  </a:lnTo>
                  <a:lnTo>
                    <a:pt x="5613" y="3383"/>
                  </a:lnTo>
                  <a:lnTo>
                    <a:pt x="8771" y="33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42"/>
            <p:cNvSpPr/>
            <p:nvPr/>
          </p:nvSpPr>
          <p:spPr>
            <a:xfrm>
              <a:off x="2187238" y="1222824"/>
              <a:ext cx="1322147" cy="508540"/>
            </a:xfrm>
            <a:custGeom>
              <a:avLst/>
              <a:gdLst/>
              <a:ahLst/>
              <a:cxnLst/>
              <a:rect l="l" t="t" r="r" b="b"/>
              <a:pathLst>
                <a:path w="9305" h="3579" extrusionOk="0">
                  <a:moveTo>
                    <a:pt x="0" y="0"/>
                  </a:moveTo>
                  <a:lnTo>
                    <a:pt x="0" y="421"/>
                  </a:lnTo>
                  <a:lnTo>
                    <a:pt x="8168" y="3579"/>
                  </a:lnTo>
                  <a:lnTo>
                    <a:pt x="9304" y="35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18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42"/>
            <p:cNvSpPr/>
            <p:nvPr/>
          </p:nvSpPr>
          <p:spPr>
            <a:xfrm>
              <a:off x="2187238" y="1282644"/>
              <a:ext cx="1160591" cy="448720"/>
            </a:xfrm>
            <a:custGeom>
              <a:avLst/>
              <a:gdLst/>
              <a:ahLst/>
              <a:cxnLst/>
              <a:rect l="l" t="t" r="r" b="b"/>
              <a:pathLst>
                <a:path w="8168" h="3158" extrusionOk="0">
                  <a:moveTo>
                    <a:pt x="0" y="0"/>
                  </a:moveTo>
                  <a:lnTo>
                    <a:pt x="0" y="281"/>
                  </a:lnTo>
                  <a:lnTo>
                    <a:pt x="0" y="421"/>
                  </a:lnTo>
                  <a:lnTo>
                    <a:pt x="7087" y="3158"/>
                  </a:lnTo>
                  <a:lnTo>
                    <a:pt x="8168" y="3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4B1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42"/>
            <p:cNvSpPr/>
            <p:nvPr/>
          </p:nvSpPr>
          <p:spPr>
            <a:xfrm>
              <a:off x="2187238" y="1131034"/>
              <a:ext cx="1357954" cy="616244"/>
            </a:xfrm>
            <a:custGeom>
              <a:avLst/>
              <a:gdLst/>
              <a:ahLst/>
              <a:cxnLst/>
              <a:rect l="l" t="t" r="r" b="b"/>
              <a:pathLst>
                <a:path w="9557" h="4337" extrusionOk="0">
                  <a:moveTo>
                    <a:pt x="0" y="0"/>
                  </a:moveTo>
                  <a:lnTo>
                    <a:pt x="0" y="758"/>
                  </a:lnTo>
                  <a:lnTo>
                    <a:pt x="9290" y="4337"/>
                  </a:lnTo>
                  <a:lnTo>
                    <a:pt x="9557" y="36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42"/>
            <p:cNvSpPr/>
            <p:nvPr/>
          </p:nvSpPr>
          <p:spPr>
            <a:xfrm>
              <a:off x="1016693" y="1858820"/>
              <a:ext cx="2339086" cy="313166"/>
            </a:xfrm>
            <a:custGeom>
              <a:avLst/>
              <a:gdLst/>
              <a:ahLst/>
              <a:cxnLst/>
              <a:rect l="l" t="t" r="r" b="b"/>
              <a:pathLst>
                <a:path w="16462" h="2204" extrusionOk="0">
                  <a:moveTo>
                    <a:pt x="0" y="1"/>
                  </a:moveTo>
                  <a:lnTo>
                    <a:pt x="0" y="2204"/>
                  </a:lnTo>
                  <a:lnTo>
                    <a:pt x="16462" y="2204"/>
                  </a:lnTo>
                  <a:lnTo>
                    <a:pt x="16462" y="1"/>
                  </a:lnTo>
                  <a:close/>
                </a:path>
              </a:pathLst>
            </a:custGeom>
            <a:solidFill>
              <a:srgbClr val="A4B1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42"/>
            <p:cNvSpPr/>
            <p:nvPr/>
          </p:nvSpPr>
          <p:spPr>
            <a:xfrm>
              <a:off x="905009" y="1731223"/>
              <a:ext cx="2564440" cy="67919"/>
            </a:xfrm>
            <a:custGeom>
              <a:avLst/>
              <a:gdLst/>
              <a:ahLst/>
              <a:cxnLst/>
              <a:rect l="l" t="t" r="r" b="b"/>
              <a:pathLst>
                <a:path w="18048" h="478" extrusionOk="0">
                  <a:moveTo>
                    <a:pt x="0" y="1"/>
                  </a:moveTo>
                  <a:lnTo>
                    <a:pt x="0" y="478"/>
                  </a:lnTo>
                  <a:lnTo>
                    <a:pt x="18048" y="478"/>
                  </a:lnTo>
                  <a:lnTo>
                    <a:pt x="18048" y="1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42"/>
            <p:cNvSpPr/>
            <p:nvPr/>
          </p:nvSpPr>
          <p:spPr>
            <a:xfrm>
              <a:off x="905009" y="1799000"/>
              <a:ext cx="2562451" cy="63940"/>
            </a:xfrm>
            <a:custGeom>
              <a:avLst/>
              <a:gdLst/>
              <a:ahLst/>
              <a:cxnLst/>
              <a:rect l="l" t="t" r="r" b="b"/>
              <a:pathLst>
                <a:path w="18034" h="450" extrusionOk="0">
                  <a:moveTo>
                    <a:pt x="0" y="1"/>
                  </a:moveTo>
                  <a:lnTo>
                    <a:pt x="786" y="450"/>
                  </a:lnTo>
                  <a:lnTo>
                    <a:pt x="17248" y="450"/>
                  </a:lnTo>
                  <a:lnTo>
                    <a:pt x="18034" y="1"/>
                  </a:ln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42"/>
            <p:cNvSpPr/>
            <p:nvPr/>
          </p:nvSpPr>
          <p:spPr>
            <a:xfrm>
              <a:off x="964830" y="2165877"/>
              <a:ext cx="2442811" cy="40069"/>
            </a:xfrm>
            <a:custGeom>
              <a:avLst/>
              <a:gdLst/>
              <a:ahLst/>
              <a:cxnLst/>
              <a:rect l="l" t="t" r="r" b="b"/>
              <a:pathLst>
                <a:path w="17192" h="282" extrusionOk="0">
                  <a:moveTo>
                    <a:pt x="1" y="1"/>
                  </a:moveTo>
                  <a:lnTo>
                    <a:pt x="1" y="282"/>
                  </a:lnTo>
                  <a:lnTo>
                    <a:pt x="17192" y="282"/>
                  </a:lnTo>
                  <a:lnTo>
                    <a:pt x="17192" y="1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42"/>
            <p:cNvSpPr/>
            <p:nvPr/>
          </p:nvSpPr>
          <p:spPr>
            <a:xfrm>
              <a:off x="964830" y="2203816"/>
              <a:ext cx="2442811" cy="46037"/>
            </a:xfrm>
            <a:custGeom>
              <a:avLst/>
              <a:gdLst/>
              <a:ahLst/>
              <a:cxnLst/>
              <a:rect l="l" t="t" r="r" b="b"/>
              <a:pathLst>
                <a:path w="17192" h="324" extrusionOk="0">
                  <a:moveTo>
                    <a:pt x="1" y="0"/>
                  </a:moveTo>
                  <a:lnTo>
                    <a:pt x="492" y="323"/>
                  </a:lnTo>
                  <a:lnTo>
                    <a:pt x="16686" y="323"/>
                  </a:lnTo>
                  <a:lnTo>
                    <a:pt x="17192" y="0"/>
                  </a:lnTo>
                  <a:close/>
                </a:path>
              </a:pathLst>
            </a:custGeom>
            <a:solidFill>
              <a:srgbClr val="303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42"/>
            <p:cNvSpPr/>
            <p:nvPr/>
          </p:nvSpPr>
          <p:spPr>
            <a:xfrm>
              <a:off x="843200" y="3701306"/>
              <a:ext cx="2686069" cy="109836"/>
            </a:xfrm>
            <a:custGeom>
              <a:avLst/>
              <a:gdLst/>
              <a:ahLst/>
              <a:cxnLst/>
              <a:rect l="l" t="t" r="r" b="b"/>
              <a:pathLst>
                <a:path w="18904" h="773" extrusionOk="0">
                  <a:moveTo>
                    <a:pt x="0" y="1"/>
                  </a:moveTo>
                  <a:lnTo>
                    <a:pt x="0" y="772"/>
                  </a:lnTo>
                  <a:lnTo>
                    <a:pt x="18904" y="772"/>
                  </a:lnTo>
                  <a:lnTo>
                    <a:pt x="18904" y="1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42"/>
            <p:cNvSpPr/>
            <p:nvPr/>
          </p:nvSpPr>
          <p:spPr>
            <a:xfrm>
              <a:off x="741463" y="3803042"/>
              <a:ext cx="2887553" cy="109836"/>
            </a:xfrm>
            <a:custGeom>
              <a:avLst/>
              <a:gdLst/>
              <a:ahLst/>
              <a:cxnLst/>
              <a:rect l="l" t="t" r="r" b="b"/>
              <a:pathLst>
                <a:path w="20322" h="773" extrusionOk="0">
                  <a:moveTo>
                    <a:pt x="1" y="0"/>
                  </a:moveTo>
                  <a:lnTo>
                    <a:pt x="1" y="772"/>
                  </a:lnTo>
                  <a:lnTo>
                    <a:pt x="20321" y="772"/>
                  </a:lnTo>
                  <a:lnTo>
                    <a:pt x="20321" y="0"/>
                  </a:lnTo>
                  <a:close/>
                </a:path>
              </a:pathLst>
            </a:custGeom>
            <a:solidFill>
              <a:srgbClr val="A4B1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42"/>
            <p:cNvSpPr/>
            <p:nvPr/>
          </p:nvSpPr>
          <p:spPr>
            <a:xfrm>
              <a:off x="647825" y="3902648"/>
              <a:ext cx="3078806" cy="109836"/>
            </a:xfrm>
            <a:custGeom>
              <a:avLst/>
              <a:gdLst/>
              <a:ahLst/>
              <a:cxnLst/>
              <a:rect l="l" t="t" r="r" b="b"/>
              <a:pathLst>
                <a:path w="21668" h="773" extrusionOk="0">
                  <a:moveTo>
                    <a:pt x="0" y="1"/>
                  </a:moveTo>
                  <a:lnTo>
                    <a:pt x="0" y="773"/>
                  </a:lnTo>
                  <a:lnTo>
                    <a:pt x="21668" y="773"/>
                  </a:lnTo>
                  <a:lnTo>
                    <a:pt x="21668" y="1"/>
                  </a:lnTo>
                  <a:close/>
                </a:path>
              </a:pathLst>
            </a:custGeom>
            <a:solidFill>
              <a:srgbClr val="818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ربع نص 1"/>
          <p:cNvSpPr txBox="1"/>
          <p:nvPr/>
        </p:nvSpPr>
        <p:spPr>
          <a:xfrm>
            <a:off x="238991" y="103909"/>
            <a:ext cx="1974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p48"/>
          <p:cNvSpPr txBox="1">
            <a:spLocks noGrp="1"/>
          </p:cNvSpPr>
          <p:nvPr>
            <p:ph type="title"/>
          </p:nvPr>
        </p:nvSpPr>
        <p:spPr>
          <a:xfrm>
            <a:off x="332509" y="1299975"/>
            <a:ext cx="475952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Steps Of </a:t>
            </a:r>
            <a:r>
              <a:rPr lang="en-US" dirty="0" smtClean="0"/>
              <a:t>Writing A Research</a:t>
            </a:r>
            <a:endParaRPr dirty="0"/>
          </a:p>
        </p:txBody>
      </p:sp>
      <p:sp>
        <p:nvSpPr>
          <p:cNvPr id="784" name="Google Shape;784;p48"/>
          <p:cNvSpPr txBox="1">
            <a:spLocks noGrp="1"/>
          </p:cNvSpPr>
          <p:nvPr>
            <p:ph type="subTitle" idx="1"/>
          </p:nvPr>
        </p:nvSpPr>
        <p:spPr>
          <a:xfrm>
            <a:off x="208497" y="2468529"/>
            <a:ext cx="3318000" cy="23779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/>
            <a:r>
              <a:rPr lang="en-US" sz="1800" dirty="0" smtClean="0">
                <a:solidFill>
                  <a:schemeClr val="tx1">
                    <a:lumMod val="75000"/>
                  </a:schemeClr>
                </a:solidFill>
              </a:rPr>
              <a:t>01: Choosing the subject</a:t>
            </a:r>
          </a:p>
          <a:p>
            <a:pPr marL="0" lvl="0" indent="0" algn="just"/>
            <a:r>
              <a:rPr lang="en-US" sz="18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</a:p>
          <a:p>
            <a:pPr marL="0" lvl="0" indent="0" algn="just"/>
            <a:r>
              <a:rPr lang="en-US" sz="1800" dirty="0">
                <a:solidFill>
                  <a:schemeClr val="tx1">
                    <a:lumMod val="75000"/>
                  </a:schemeClr>
                </a:solidFill>
              </a:rPr>
              <a:t>And When you Know your topic try to pursue the subject in your own unique way</a:t>
            </a:r>
            <a:endParaRPr lang="en-US" sz="2400" dirty="0">
              <a:solidFill>
                <a:schemeClr val="tx1">
                  <a:lumMod val="75000"/>
                </a:schemeClr>
              </a:solidFill>
            </a:endParaRPr>
          </a:p>
          <a:p>
            <a:pPr marL="0" lvl="0" indent="0"/>
            <a:endParaRPr sz="18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789" name="Google Shape;789;p48"/>
          <p:cNvSpPr/>
          <p:nvPr/>
        </p:nvSpPr>
        <p:spPr>
          <a:xfrm>
            <a:off x="713225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48"/>
          <p:cNvSpPr/>
          <p:nvPr/>
        </p:nvSpPr>
        <p:spPr>
          <a:xfrm>
            <a:off x="917200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48"/>
          <p:cNvSpPr/>
          <p:nvPr/>
        </p:nvSpPr>
        <p:spPr>
          <a:xfrm>
            <a:off x="1121175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2" name="Google Shape;792;p48"/>
          <p:cNvSpPr/>
          <p:nvPr/>
        </p:nvSpPr>
        <p:spPr>
          <a:xfrm>
            <a:off x="1325150" y="539500"/>
            <a:ext cx="115800" cy="115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93" name="Google Shape;793;p48"/>
          <p:cNvGrpSpPr/>
          <p:nvPr/>
        </p:nvGrpSpPr>
        <p:grpSpPr>
          <a:xfrm>
            <a:off x="7102729" y="11255"/>
            <a:ext cx="2162592" cy="2457274"/>
            <a:chOff x="5378225" y="1253175"/>
            <a:chExt cx="2162592" cy="2457274"/>
          </a:xfrm>
        </p:grpSpPr>
        <p:sp>
          <p:nvSpPr>
            <p:cNvPr id="794" name="Google Shape;794;p48"/>
            <p:cNvSpPr/>
            <p:nvPr/>
          </p:nvSpPr>
          <p:spPr>
            <a:xfrm>
              <a:off x="5521799" y="1253175"/>
              <a:ext cx="1732822" cy="243212"/>
            </a:xfrm>
            <a:custGeom>
              <a:avLst/>
              <a:gdLst/>
              <a:ahLst/>
              <a:cxnLst/>
              <a:rect l="l" t="t" r="r" b="b"/>
              <a:pathLst>
                <a:path w="23704" h="3327" extrusionOk="0">
                  <a:moveTo>
                    <a:pt x="21779" y="1"/>
                  </a:moveTo>
                  <a:cubicBezTo>
                    <a:pt x="21770" y="1"/>
                    <a:pt x="21761" y="1"/>
                    <a:pt x="21753" y="1"/>
                  </a:cubicBezTo>
                  <a:lnTo>
                    <a:pt x="1" y="1"/>
                  </a:lnTo>
                  <a:lnTo>
                    <a:pt x="1" y="3327"/>
                  </a:lnTo>
                  <a:lnTo>
                    <a:pt x="23703" y="3327"/>
                  </a:lnTo>
                  <a:lnTo>
                    <a:pt x="23703" y="1867"/>
                  </a:lnTo>
                  <a:cubicBezTo>
                    <a:pt x="23662" y="824"/>
                    <a:pt x="22819" y="1"/>
                    <a:pt x="217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48"/>
            <p:cNvSpPr/>
            <p:nvPr/>
          </p:nvSpPr>
          <p:spPr>
            <a:xfrm>
              <a:off x="5378225" y="1255076"/>
              <a:ext cx="285246" cy="241311"/>
            </a:xfrm>
            <a:custGeom>
              <a:avLst/>
              <a:gdLst/>
              <a:ahLst/>
              <a:cxnLst/>
              <a:rect l="l" t="t" r="r" b="b"/>
              <a:pathLst>
                <a:path w="3902" h="3301" extrusionOk="0">
                  <a:moveTo>
                    <a:pt x="1995" y="0"/>
                  </a:moveTo>
                  <a:cubicBezTo>
                    <a:pt x="1962" y="0"/>
                    <a:pt x="1928" y="1"/>
                    <a:pt x="1895" y="3"/>
                  </a:cubicBezTo>
                  <a:cubicBezTo>
                    <a:pt x="968" y="31"/>
                    <a:pt x="182" y="775"/>
                    <a:pt x="70" y="1701"/>
                  </a:cubicBezTo>
                  <a:cubicBezTo>
                    <a:pt x="0" y="2318"/>
                    <a:pt x="225" y="2894"/>
                    <a:pt x="646" y="3301"/>
                  </a:cubicBezTo>
                  <a:lnTo>
                    <a:pt x="3901" y="3301"/>
                  </a:lnTo>
                  <a:lnTo>
                    <a:pt x="3901" y="1841"/>
                  </a:lnTo>
                  <a:cubicBezTo>
                    <a:pt x="3861" y="822"/>
                    <a:pt x="3017" y="0"/>
                    <a:pt x="199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48"/>
            <p:cNvSpPr/>
            <p:nvPr/>
          </p:nvSpPr>
          <p:spPr>
            <a:xfrm>
              <a:off x="5386413" y="1253175"/>
              <a:ext cx="273988" cy="111920"/>
            </a:xfrm>
            <a:custGeom>
              <a:avLst/>
              <a:gdLst/>
              <a:ahLst/>
              <a:cxnLst/>
              <a:rect l="l" t="t" r="r" b="b"/>
              <a:pathLst>
                <a:path w="3748" h="1531" extrusionOk="0">
                  <a:moveTo>
                    <a:pt x="1855" y="0"/>
                  </a:moveTo>
                  <a:cubicBezTo>
                    <a:pt x="1836" y="0"/>
                    <a:pt x="1816" y="0"/>
                    <a:pt x="1797" y="1"/>
                  </a:cubicBezTo>
                  <a:cubicBezTo>
                    <a:pt x="926" y="43"/>
                    <a:pt x="183" y="689"/>
                    <a:pt x="0" y="1531"/>
                  </a:cubicBezTo>
                  <a:lnTo>
                    <a:pt x="3747" y="1531"/>
                  </a:lnTo>
                  <a:cubicBezTo>
                    <a:pt x="3555" y="651"/>
                    <a:pt x="2783" y="0"/>
                    <a:pt x="1855" y="0"/>
                  </a:cubicBezTo>
                  <a:close/>
                </a:path>
              </a:pathLst>
            </a:custGeom>
            <a:solidFill>
              <a:srgbClr val="A4B1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48"/>
            <p:cNvSpPr/>
            <p:nvPr/>
          </p:nvSpPr>
          <p:spPr>
            <a:xfrm>
              <a:off x="5663399" y="1388634"/>
              <a:ext cx="1591222" cy="2194391"/>
            </a:xfrm>
            <a:custGeom>
              <a:avLst/>
              <a:gdLst/>
              <a:ahLst/>
              <a:cxnLst/>
              <a:rect l="l" t="t" r="r" b="b"/>
              <a:pathLst>
                <a:path w="21767" h="30018" extrusionOk="0">
                  <a:moveTo>
                    <a:pt x="0" y="0"/>
                  </a:moveTo>
                  <a:lnTo>
                    <a:pt x="0" y="30018"/>
                  </a:lnTo>
                  <a:lnTo>
                    <a:pt x="21766" y="30018"/>
                  </a:lnTo>
                  <a:lnTo>
                    <a:pt x="2176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48"/>
            <p:cNvSpPr/>
            <p:nvPr/>
          </p:nvSpPr>
          <p:spPr>
            <a:xfrm>
              <a:off x="5663399" y="3469138"/>
              <a:ext cx="1877418" cy="241165"/>
            </a:xfrm>
            <a:custGeom>
              <a:avLst/>
              <a:gdLst/>
              <a:ahLst/>
              <a:cxnLst/>
              <a:rect l="l" t="t" r="r" b="b"/>
              <a:pathLst>
                <a:path w="25682" h="3299" extrusionOk="0">
                  <a:moveTo>
                    <a:pt x="0" y="0"/>
                  </a:moveTo>
                  <a:lnTo>
                    <a:pt x="0" y="1460"/>
                  </a:lnTo>
                  <a:cubicBezTo>
                    <a:pt x="28" y="2481"/>
                    <a:pt x="856" y="3299"/>
                    <a:pt x="1885" y="3299"/>
                  </a:cubicBezTo>
                  <a:cubicBezTo>
                    <a:pt x="1902" y="3299"/>
                    <a:pt x="1920" y="3298"/>
                    <a:pt x="1937" y="3298"/>
                  </a:cubicBezTo>
                  <a:lnTo>
                    <a:pt x="23759" y="3298"/>
                  </a:lnTo>
                  <a:cubicBezTo>
                    <a:pt x="24699" y="3270"/>
                    <a:pt x="25485" y="2526"/>
                    <a:pt x="25583" y="1600"/>
                  </a:cubicBezTo>
                  <a:cubicBezTo>
                    <a:pt x="25682" y="982"/>
                    <a:pt x="25429" y="407"/>
                    <a:pt x="25008" y="0"/>
                  </a:cubicBezTo>
                  <a:close/>
                </a:path>
              </a:pathLst>
            </a:custGeom>
            <a:solidFill>
              <a:srgbClr val="A4B1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48"/>
            <p:cNvSpPr/>
            <p:nvPr/>
          </p:nvSpPr>
          <p:spPr>
            <a:xfrm>
              <a:off x="5663399" y="3469138"/>
              <a:ext cx="285246" cy="241311"/>
            </a:xfrm>
            <a:custGeom>
              <a:avLst/>
              <a:gdLst/>
              <a:ahLst/>
              <a:cxnLst/>
              <a:rect l="l" t="t" r="r" b="b"/>
              <a:pathLst>
                <a:path w="3902" h="3301" extrusionOk="0">
                  <a:moveTo>
                    <a:pt x="0" y="0"/>
                  </a:moveTo>
                  <a:lnTo>
                    <a:pt x="0" y="1460"/>
                  </a:lnTo>
                  <a:cubicBezTo>
                    <a:pt x="27" y="2479"/>
                    <a:pt x="871" y="3301"/>
                    <a:pt x="1892" y="3301"/>
                  </a:cubicBezTo>
                  <a:cubicBezTo>
                    <a:pt x="1926" y="3301"/>
                    <a:pt x="1959" y="3300"/>
                    <a:pt x="1993" y="3298"/>
                  </a:cubicBezTo>
                  <a:cubicBezTo>
                    <a:pt x="2919" y="3270"/>
                    <a:pt x="3719" y="2526"/>
                    <a:pt x="3817" y="1600"/>
                  </a:cubicBezTo>
                  <a:cubicBezTo>
                    <a:pt x="3902" y="982"/>
                    <a:pt x="3663" y="407"/>
                    <a:pt x="32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48"/>
            <p:cNvSpPr/>
            <p:nvPr/>
          </p:nvSpPr>
          <p:spPr>
            <a:xfrm>
              <a:off x="6225560" y="1542516"/>
              <a:ext cx="491468" cy="15425"/>
            </a:xfrm>
            <a:custGeom>
              <a:avLst/>
              <a:gdLst/>
              <a:ahLst/>
              <a:cxnLst/>
              <a:rect l="l" t="t" r="r" b="b"/>
              <a:pathLst>
                <a:path w="6723" h="211" extrusionOk="0">
                  <a:moveTo>
                    <a:pt x="1" y="0"/>
                  </a:moveTo>
                  <a:lnTo>
                    <a:pt x="1" y="211"/>
                  </a:lnTo>
                  <a:lnTo>
                    <a:pt x="6723" y="211"/>
                  </a:lnTo>
                  <a:lnTo>
                    <a:pt x="6723" y="0"/>
                  </a:lnTo>
                  <a:close/>
                </a:path>
              </a:pathLst>
            </a:custGeom>
            <a:solidFill>
              <a:srgbClr val="6D6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48"/>
            <p:cNvSpPr/>
            <p:nvPr/>
          </p:nvSpPr>
          <p:spPr>
            <a:xfrm>
              <a:off x="5911656" y="1640985"/>
              <a:ext cx="1120296" cy="15498"/>
            </a:xfrm>
            <a:custGeom>
              <a:avLst/>
              <a:gdLst/>
              <a:ahLst/>
              <a:cxnLst/>
              <a:rect l="l" t="t" r="r" b="b"/>
              <a:pathLst>
                <a:path w="15325" h="212" extrusionOk="0">
                  <a:moveTo>
                    <a:pt x="0" y="1"/>
                  </a:moveTo>
                  <a:lnTo>
                    <a:pt x="0" y="211"/>
                  </a:lnTo>
                  <a:lnTo>
                    <a:pt x="15325" y="211"/>
                  </a:lnTo>
                  <a:lnTo>
                    <a:pt x="15325" y="1"/>
                  </a:lnTo>
                  <a:close/>
                </a:path>
              </a:pathLst>
            </a:custGeom>
            <a:solidFill>
              <a:srgbClr val="6D6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48"/>
            <p:cNvSpPr/>
            <p:nvPr/>
          </p:nvSpPr>
          <p:spPr>
            <a:xfrm>
              <a:off x="6018313" y="1962052"/>
              <a:ext cx="1014736" cy="15498"/>
            </a:xfrm>
            <a:custGeom>
              <a:avLst/>
              <a:gdLst/>
              <a:ahLst/>
              <a:cxnLst/>
              <a:rect l="l" t="t" r="r" b="b"/>
              <a:pathLst>
                <a:path w="13881" h="212" extrusionOk="0">
                  <a:moveTo>
                    <a:pt x="1" y="1"/>
                  </a:moveTo>
                  <a:lnTo>
                    <a:pt x="1" y="211"/>
                  </a:lnTo>
                  <a:lnTo>
                    <a:pt x="13880" y="211"/>
                  </a:lnTo>
                  <a:lnTo>
                    <a:pt x="13880" y="1"/>
                  </a:lnTo>
                  <a:close/>
                </a:path>
              </a:pathLst>
            </a:custGeom>
            <a:solidFill>
              <a:srgbClr val="6D6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48"/>
            <p:cNvSpPr/>
            <p:nvPr/>
          </p:nvSpPr>
          <p:spPr>
            <a:xfrm>
              <a:off x="5911656" y="2066735"/>
              <a:ext cx="1120296" cy="15425"/>
            </a:xfrm>
            <a:custGeom>
              <a:avLst/>
              <a:gdLst/>
              <a:ahLst/>
              <a:cxnLst/>
              <a:rect l="l" t="t" r="r" b="b"/>
              <a:pathLst>
                <a:path w="15325" h="211" extrusionOk="0">
                  <a:moveTo>
                    <a:pt x="0" y="0"/>
                  </a:moveTo>
                  <a:lnTo>
                    <a:pt x="0" y="211"/>
                  </a:lnTo>
                  <a:lnTo>
                    <a:pt x="15325" y="211"/>
                  </a:lnTo>
                  <a:lnTo>
                    <a:pt x="15325" y="0"/>
                  </a:lnTo>
                  <a:close/>
                </a:path>
              </a:pathLst>
            </a:custGeom>
            <a:solidFill>
              <a:srgbClr val="6D6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48"/>
            <p:cNvSpPr/>
            <p:nvPr/>
          </p:nvSpPr>
          <p:spPr>
            <a:xfrm>
              <a:off x="5911656" y="2170322"/>
              <a:ext cx="1120296" cy="15498"/>
            </a:xfrm>
            <a:custGeom>
              <a:avLst/>
              <a:gdLst/>
              <a:ahLst/>
              <a:cxnLst/>
              <a:rect l="l" t="t" r="r" b="b"/>
              <a:pathLst>
                <a:path w="15325" h="212" extrusionOk="0">
                  <a:moveTo>
                    <a:pt x="0" y="1"/>
                  </a:moveTo>
                  <a:lnTo>
                    <a:pt x="0" y="211"/>
                  </a:lnTo>
                  <a:lnTo>
                    <a:pt x="15325" y="211"/>
                  </a:lnTo>
                  <a:lnTo>
                    <a:pt x="15325" y="1"/>
                  </a:lnTo>
                  <a:close/>
                </a:path>
              </a:pathLst>
            </a:custGeom>
            <a:solidFill>
              <a:srgbClr val="6D6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48"/>
            <p:cNvSpPr/>
            <p:nvPr/>
          </p:nvSpPr>
          <p:spPr>
            <a:xfrm>
              <a:off x="5911656" y="2273981"/>
              <a:ext cx="1120296" cy="15425"/>
            </a:xfrm>
            <a:custGeom>
              <a:avLst/>
              <a:gdLst/>
              <a:ahLst/>
              <a:cxnLst/>
              <a:rect l="l" t="t" r="r" b="b"/>
              <a:pathLst>
                <a:path w="15325" h="211" extrusionOk="0">
                  <a:moveTo>
                    <a:pt x="0" y="0"/>
                  </a:moveTo>
                  <a:lnTo>
                    <a:pt x="0" y="211"/>
                  </a:lnTo>
                  <a:lnTo>
                    <a:pt x="15325" y="211"/>
                  </a:lnTo>
                  <a:lnTo>
                    <a:pt x="15325" y="0"/>
                  </a:lnTo>
                  <a:close/>
                </a:path>
              </a:pathLst>
            </a:custGeom>
            <a:solidFill>
              <a:srgbClr val="6D6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48"/>
            <p:cNvSpPr/>
            <p:nvPr/>
          </p:nvSpPr>
          <p:spPr>
            <a:xfrm>
              <a:off x="5911656" y="2378591"/>
              <a:ext cx="1120296" cy="15498"/>
            </a:xfrm>
            <a:custGeom>
              <a:avLst/>
              <a:gdLst/>
              <a:ahLst/>
              <a:cxnLst/>
              <a:rect l="l" t="t" r="r" b="b"/>
              <a:pathLst>
                <a:path w="15325" h="212" extrusionOk="0">
                  <a:moveTo>
                    <a:pt x="0" y="1"/>
                  </a:moveTo>
                  <a:lnTo>
                    <a:pt x="0" y="211"/>
                  </a:lnTo>
                  <a:lnTo>
                    <a:pt x="15325" y="211"/>
                  </a:lnTo>
                  <a:lnTo>
                    <a:pt x="15325" y="1"/>
                  </a:lnTo>
                  <a:close/>
                </a:path>
              </a:pathLst>
            </a:custGeom>
            <a:solidFill>
              <a:srgbClr val="6D6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48"/>
            <p:cNvSpPr/>
            <p:nvPr/>
          </p:nvSpPr>
          <p:spPr>
            <a:xfrm>
              <a:off x="5911656" y="2482178"/>
              <a:ext cx="1120296" cy="15498"/>
            </a:xfrm>
            <a:custGeom>
              <a:avLst/>
              <a:gdLst/>
              <a:ahLst/>
              <a:cxnLst/>
              <a:rect l="l" t="t" r="r" b="b"/>
              <a:pathLst>
                <a:path w="15325" h="212" extrusionOk="0">
                  <a:moveTo>
                    <a:pt x="0" y="1"/>
                  </a:moveTo>
                  <a:lnTo>
                    <a:pt x="0" y="211"/>
                  </a:lnTo>
                  <a:lnTo>
                    <a:pt x="15325" y="211"/>
                  </a:lnTo>
                  <a:lnTo>
                    <a:pt x="15325" y="1"/>
                  </a:lnTo>
                  <a:close/>
                </a:path>
              </a:pathLst>
            </a:custGeom>
            <a:solidFill>
              <a:srgbClr val="6D6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48"/>
            <p:cNvSpPr/>
            <p:nvPr/>
          </p:nvSpPr>
          <p:spPr>
            <a:xfrm>
              <a:off x="5911656" y="2585838"/>
              <a:ext cx="1120296" cy="15425"/>
            </a:xfrm>
            <a:custGeom>
              <a:avLst/>
              <a:gdLst/>
              <a:ahLst/>
              <a:cxnLst/>
              <a:rect l="l" t="t" r="r" b="b"/>
              <a:pathLst>
                <a:path w="15325" h="211" extrusionOk="0">
                  <a:moveTo>
                    <a:pt x="0" y="0"/>
                  </a:moveTo>
                  <a:lnTo>
                    <a:pt x="0" y="211"/>
                  </a:lnTo>
                  <a:lnTo>
                    <a:pt x="15325" y="211"/>
                  </a:lnTo>
                  <a:lnTo>
                    <a:pt x="15325" y="0"/>
                  </a:lnTo>
                  <a:close/>
                </a:path>
              </a:pathLst>
            </a:custGeom>
            <a:solidFill>
              <a:srgbClr val="6D6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48"/>
            <p:cNvSpPr/>
            <p:nvPr/>
          </p:nvSpPr>
          <p:spPr>
            <a:xfrm>
              <a:off x="5911656" y="2689424"/>
              <a:ext cx="1120296" cy="15498"/>
            </a:xfrm>
            <a:custGeom>
              <a:avLst/>
              <a:gdLst/>
              <a:ahLst/>
              <a:cxnLst/>
              <a:rect l="l" t="t" r="r" b="b"/>
              <a:pathLst>
                <a:path w="15325" h="212" extrusionOk="0">
                  <a:moveTo>
                    <a:pt x="0" y="1"/>
                  </a:moveTo>
                  <a:lnTo>
                    <a:pt x="0" y="211"/>
                  </a:lnTo>
                  <a:lnTo>
                    <a:pt x="15325" y="211"/>
                  </a:lnTo>
                  <a:lnTo>
                    <a:pt x="15325" y="1"/>
                  </a:lnTo>
                  <a:close/>
                </a:path>
              </a:pathLst>
            </a:custGeom>
            <a:solidFill>
              <a:srgbClr val="6D6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48"/>
            <p:cNvSpPr/>
            <p:nvPr/>
          </p:nvSpPr>
          <p:spPr>
            <a:xfrm>
              <a:off x="5911656" y="2794107"/>
              <a:ext cx="1120296" cy="15425"/>
            </a:xfrm>
            <a:custGeom>
              <a:avLst/>
              <a:gdLst/>
              <a:ahLst/>
              <a:cxnLst/>
              <a:rect l="l" t="t" r="r" b="b"/>
              <a:pathLst>
                <a:path w="15325" h="211" extrusionOk="0">
                  <a:moveTo>
                    <a:pt x="0" y="0"/>
                  </a:moveTo>
                  <a:lnTo>
                    <a:pt x="0" y="211"/>
                  </a:lnTo>
                  <a:lnTo>
                    <a:pt x="15325" y="211"/>
                  </a:lnTo>
                  <a:lnTo>
                    <a:pt x="15325" y="0"/>
                  </a:lnTo>
                  <a:close/>
                </a:path>
              </a:pathLst>
            </a:custGeom>
            <a:solidFill>
              <a:srgbClr val="6D6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48"/>
            <p:cNvSpPr/>
            <p:nvPr/>
          </p:nvSpPr>
          <p:spPr>
            <a:xfrm>
              <a:off x="5911656" y="2897694"/>
              <a:ext cx="1120296" cy="15425"/>
            </a:xfrm>
            <a:custGeom>
              <a:avLst/>
              <a:gdLst/>
              <a:ahLst/>
              <a:cxnLst/>
              <a:rect l="l" t="t" r="r" b="b"/>
              <a:pathLst>
                <a:path w="15325" h="211" extrusionOk="0">
                  <a:moveTo>
                    <a:pt x="0" y="0"/>
                  </a:moveTo>
                  <a:lnTo>
                    <a:pt x="0" y="211"/>
                  </a:lnTo>
                  <a:lnTo>
                    <a:pt x="15325" y="211"/>
                  </a:lnTo>
                  <a:lnTo>
                    <a:pt x="15325" y="0"/>
                  </a:lnTo>
                  <a:close/>
                </a:path>
              </a:pathLst>
            </a:custGeom>
            <a:solidFill>
              <a:srgbClr val="6D6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48"/>
            <p:cNvSpPr/>
            <p:nvPr/>
          </p:nvSpPr>
          <p:spPr>
            <a:xfrm>
              <a:off x="5911656" y="3001280"/>
              <a:ext cx="1120296" cy="15498"/>
            </a:xfrm>
            <a:custGeom>
              <a:avLst/>
              <a:gdLst/>
              <a:ahLst/>
              <a:cxnLst/>
              <a:rect l="l" t="t" r="r" b="b"/>
              <a:pathLst>
                <a:path w="15325" h="212" extrusionOk="0">
                  <a:moveTo>
                    <a:pt x="0" y="1"/>
                  </a:moveTo>
                  <a:lnTo>
                    <a:pt x="0" y="211"/>
                  </a:lnTo>
                  <a:lnTo>
                    <a:pt x="15325" y="211"/>
                  </a:lnTo>
                  <a:lnTo>
                    <a:pt x="15325" y="1"/>
                  </a:lnTo>
                  <a:close/>
                </a:path>
              </a:pathLst>
            </a:custGeom>
            <a:solidFill>
              <a:srgbClr val="6D6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48"/>
            <p:cNvSpPr/>
            <p:nvPr/>
          </p:nvSpPr>
          <p:spPr>
            <a:xfrm>
              <a:off x="5911656" y="3104940"/>
              <a:ext cx="561208" cy="15425"/>
            </a:xfrm>
            <a:custGeom>
              <a:avLst/>
              <a:gdLst/>
              <a:ahLst/>
              <a:cxnLst/>
              <a:rect l="l" t="t" r="r" b="b"/>
              <a:pathLst>
                <a:path w="7677" h="211" extrusionOk="0">
                  <a:moveTo>
                    <a:pt x="0" y="0"/>
                  </a:moveTo>
                  <a:lnTo>
                    <a:pt x="0" y="211"/>
                  </a:lnTo>
                  <a:lnTo>
                    <a:pt x="7677" y="211"/>
                  </a:lnTo>
                  <a:lnTo>
                    <a:pt x="7677" y="0"/>
                  </a:lnTo>
                  <a:close/>
                </a:path>
              </a:pathLst>
            </a:custGeom>
            <a:solidFill>
              <a:srgbClr val="6D6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48"/>
            <p:cNvSpPr/>
            <p:nvPr/>
          </p:nvSpPr>
          <p:spPr>
            <a:xfrm>
              <a:off x="6654381" y="3314233"/>
              <a:ext cx="378671" cy="15425"/>
            </a:xfrm>
            <a:custGeom>
              <a:avLst/>
              <a:gdLst/>
              <a:ahLst/>
              <a:cxnLst/>
              <a:rect l="l" t="t" r="r" b="b"/>
              <a:pathLst>
                <a:path w="5180" h="211" extrusionOk="0">
                  <a:moveTo>
                    <a:pt x="1" y="0"/>
                  </a:moveTo>
                  <a:lnTo>
                    <a:pt x="1" y="211"/>
                  </a:lnTo>
                  <a:lnTo>
                    <a:pt x="5179" y="211"/>
                  </a:lnTo>
                  <a:lnTo>
                    <a:pt x="5179" y="0"/>
                  </a:lnTo>
                  <a:close/>
                </a:path>
              </a:pathLst>
            </a:custGeom>
            <a:solidFill>
              <a:srgbClr val="6D6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ربع نص 1"/>
          <p:cNvSpPr txBox="1"/>
          <p:nvPr/>
        </p:nvSpPr>
        <p:spPr>
          <a:xfrm>
            <a:off x="5187524" y="2521606"/>
            <a:ext cx="3846786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Varela Round"/>
              </a:rPr>
              <a:t>02: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Varela Round"/>
              </a:rPr>
              <a:t>Collecting information</a:t>
            </a:r>
          </a:p>
          <a:p>
            <a:pPr algn="just"/>
            <a:endParaRPr lang="en-US" dirty="0">
              <a:solidFill>
                <a:schemeClr val="tx1">
                  <a:lumMod val="50000"/>
                </a:schemeClr>
              </a:solidFill>
              <a:latin typeface="Varela Round"/>
            </a:endParaRPr>
          </a:p>
          <a:p>
            <a:pPr algn="just"/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Varela Round"/>
              </a:rPr>
              <a:t>This part necessitates the majority of your actual work, and you can collect data from both primary and secondary sources. You can gather information on your issue by reading a variety of books, journals, and newspapers.</a:t>
            </a:r>
            <a:endParaRPr lang="ar-SA" sz="1800" dirty="0">
              <a:solidFill>
                <a:schemeClr val="tx1">
                  <a:lumMod val="50000"/>
                </a:schemeClr>
              </a:solidFill>
              <a:latin typeface="Varela Round"/>
            </a:endParaRPr>
          </a:p>
          <a:p>
            <a:r>
              <a:rPr lang="ar-SA" sz="1800" dirty="0"/>
              <a:t/>
            </a:r>
            <a:br>
              <a:rPr lang="ar-SA" sz="1800" dirty="0"/>
            </a:br>
            <a:endParaRPr lang="en-US" sz="1800" dirty="0" smtClean="0"/>
          </a:p>
        </p:txBody>
      </p:sp>
      <p:sp>
        <p:nvSpPr>
          <p:cNvPr id="3" name="مربع نص 2"/>
          <p:cNvSpPr txBox="1"/>
          <p:nvPr/>
        </p:nvSpPr>
        <p:spPr>
          <a:xfrm>
            <a:off x="208497" y="123175"/>
            <a:ext cx="504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134284" y="1988612"/>
            <a:ext cx="4343124" cy="2917450"/>
          </a:xfrm>
        </p:spPr>
        <p:txBody>
          <a:bodyPr/>
          <a:lstStyle/>
          <a:p>
            <a:r>
              <a:rPr lang="en-US" sz="2000" dirty="0" smtClean="0">
                <a:latin typeface="Arial Rounded MT Bold" panose="020F0704030504030204" pitchFamily="34" charset="0"/>
              </a:rPr>
              <a:t>03:</a:t>
            </a:r>
            <a:r>
              <a:rPr lang="en-US" sz="1800" dirty="0" smtClean="0">
                <a:latin typeface="Arial Rounded MT Bold" panose="020F0704030504030204" pitchFamily="34" charset="0"/>
              </a:rPr>
              <a:t>Evaluating materials</a:t>
            </a:r>
          </a:p>
          <a:p>
            <a:endParaRPr lang="en-US" sz="1800" dirty="0" smtClean="0">
              <a:latin typeface="Arial Rounded MT Bold" panose="020F0704030504030204" pitchFamily="34" charset="0"/>
            </a:endParaRPr>
          </a:p>
          <a:p>
            <a:pPr algn="just"/>
            <a:r>
              <a:rPr lang="en-US" sz="1800" dirty="0">
                <a:latin typeface="Arial Rounded MT Bold" panose="020F0704030504030204" pitchFamily="34" charset="0"/>
              </a:rPr>
              <a:t>Following the collection of data, you must critically examine it in light of the work of earlier authors as well as your own discoveries.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652754" y="894959"/>
            <a:ext cx="3711428" cy="572700"/>
          </a:xfrm>
        </p:spPr>
        <p:txBody>
          <a:bodyPr/>
          <a:lstStyle/>
          <a:p>
            <a:r>
              <a:rPr lang="en-US" dirty="0"/>
              <a:t>Steps Of Writing A Research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244662" y="1988612"/>
            <a:ext cx="34684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 smtClean="0">
                <a:latin typeface="Arial Rounded MT Bold" panose="020F0704030504030204" pitchFamily="34" charset="0"/>
              </a:rPr>
              <a:t>04: </a:t>
            </a:r>
            <a:r>
              <a:rPr lang="en-US" sz="1800" dirty="0">
                <a:latin typeface="Arial Rounded MT Bold" panose="020F0704030504030204" pitchFamily="34" charset="0"/>
              </a:rPr>
              <a:t>Organizing </a:t>
            </a:r>
            <a:r>
              <a:rPr lang="en-US" sz="1800" dirty="0" smtClean="0">
                <a:latin typeface="Arial Rounded MT Bold" panose="020F0704030504030204" pitchFamily="34" charset="0"/>
              </a:rPr>
              <a:t>ideas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>
                <a:latin typeface="Arial Rounded MT Bold" panose="020F0704030504030204" pitchFamily="34" charset="0"/>
              </a:rPr>
              <a:t>Now that you've completed the data collection and analysis, you're in a position to organize your work so that you're ready to write it down.</a:t>
            </a:r>
            <a:endParaRPr lang="en-US" sz="2400" dirty="0">
              <a:latin typeface="Arial Rounded MT Bold" panose="020F0704030504030204" pitchFamily="34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59773" y="114300"/>
            <a:ext cx="1558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5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993621" y="1837166"/>
            <a:ext cx="7635371" cy="2503605"/>
          </a:xfrm>
        </p:spPr>
        <p:txBody>
          <a:bodyPr/>
          <a:lstStyle/>
          <a:p>
            <a:pPr algn="just"/>
            <a:r>
              <a:rPr lang="en-US" sz="1800" dirty="0" smtClean="0">
                <a:latin typeface="Arial Rounded MT Bold" panose="020F0704030504030204" pitchFamily="34" charset="0"/>
              </a:rPr>
              <a:t>05:</a:t>
            </a:r>
            <a:r>
              <a:rPr lang="en-US" sz="1800" dirty="0">
                <a:latin typeface="Arial Rounded MT Bold" panose="020F0704030504030204" pitchFamily="34" charset="0"/>
              </a:rPr>
              <a:t>Writing the </a:t>
            </a:r>
            <a:r>
              <a:rPr lang="en-US" sz="1800" dirty="0" smtClean="0">
                <a:latin typeface="Arial Rounded MT Bold" panose="020F0704030504030204" pitchFamily="34" charset="0"/>
              </a:rPr>
              <a:t>paper</a:t>
            </a:r>
          </a:p>
          <a:p>
            <a:pPr algn="just"/>
            <a:endParaRPr lang="en-US" sz="1800" dirty="0">
              <a:latin typeface="Arial Rounded MT Bold" panose="020F0704030504030204" pitchFamily="34" charset="0"/>
            </a:endParaRPr>
          </a:p>
          <a:p>
            <a:pPr algn="just"/>
            <a:r>
              <a:rPr lang="en-US" sz="1800" dirty="0" smtClean="0">
                <a:latin typeface="Arial Rounded MT Bold" panose="020F0704030504030204" pitchFamily="34" charset="0"/>
              </a:rPr>
              <a:t>You </a:t>
            </a:r>
            <a:r>
              <a:rPr lang="en-US" sz="1800" dirty="0">
                <a:latin typeface="Arial Rounded MT Bold" panose="020F0704030504030204" pitchFamily="34" charset="0"/>
              </a:rPr>
              <a:t>must now begin the research paper's actual writing. You'll start with an introduction, then some reviews, then your technique for conducting this research article, and lastly data collecting and analysis</a:t>
            </a:r>
            <a:r>
              <a:rPr lang="en-US" sz="1800" dirty="0" smtClean="0">
                <a:latin typeface="Arial Rounded MT Bold" panose="020F0704030504030204" pitchFamily="34" charset="0"/>
              </a:rPr>
              <a:t>.</a:t>
            </a:r>
          </a:p>
          <a:p>
            <a:pPr algn="just"/>
            <a:r>
              <a:rPr lang="en-US" sz="1800" dirty="0">
                <a:latin typeface="Arial Rounded MT Bold" panose="020F0704030504030204" pitchFamily="34" charset="0"/>
              </a:rPr>
              <a:t>This will all lead to a final conclusion that you will write</a:t>
            </a:r>
            <a:r>
              <a:rPr lang="en-US" sz="1800" dirty="0" smtClean="0">
                <a:latin typeface="Arial Rounded MT Bold" panose="020F0704030504030204" pitchFamily="34" charset="0"/>
              </a:rPr>
              <a:t>.</a:t>
            </a:r>
          </a:p>
          <a:p>
            <a:pPr algn="just"/>
            <a:r>
              <a:rPr lang="en-US" sz="1800" dirty="0">
                <a:latin typeface="Arial Rounded MT Bold" panose="020F0704030504030204" pitchFamily="34" charset="0"/>
              </a:rPr>
              <a:t>Then, in your research paper, you must write down the published and unpublished sources. You should thank everyone who assisted you with the completion of your research paper</a:t>
            </a:r>
            <a:r>
              <a:rPr lang="en-US" sz="1800" dirty="0"/>
              <a:t>.</a:t>
            </a:r>
            <a:endParaRPr lang="en-US" sz="1800" b="1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993622" y="907978"/>
            <a:ext cx="3496677" cy="572700"/>
          </a:xfrm>
        </p:spPr>
        <p:txBody>
          <a:bodyPr/>
          <a:lstStyle/>
          <a:p>
            <a:r>
              <a:rPr lang="en-US" dirty="0"/>
              <a:t>Steps Of Writing A Research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259773" y="93518"/>
            <a:ext cx="2597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51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sz="1800" dirty="0">
                <a:latin typeface="Arial Rounded MT Bold" panose="020F0704030504030204" pitchFamily="34" charset="0"/>
              </a:rPr>
              <a:t>To write a research report professionally It’s not an easy thing but it will be very easy if you will know this important steps to write a research Report that will give you a lot of ideas to how to write a </a:t>
            </a:r>
            <a:r>
              <a:rPr lang="en-US" sz="1800" dirty="0" smtClean="0">
                <a:latin typeface="Arial Rounded MT Bold" panose="020F0704030504030204" pitchFamily="34" charset="0"/>
              </a:rPr>
              <a:t> </a:t>
            </a:r>
            <a:r>
              <a:rPr lang="en-US" sz="1800" dirty="0">
                <a:latin typeface="Arial Rounded MT Bold" panose="020F0704030504030204" pitchFamily="34" charset="0"/>
              </a:rPr>
              <a:t>decent </a:t>
            </a:r>
            <a:r>
              <a:rPr lang="en-US" sz="1800" dirty="0" smtClean="0">
                <a:latin typeface="Arial Rounded MT Bold" panose="020F0704030504030204" pitchFamily="34" charset="0"/>
              </a:rPr>
              <a:t>research</a:t>
            </a:r>
            <a:endParaRPr lang="en-US" sz="2000" dirty="0">
              <a:latin typeface="Arial Rounded MT Bold" panose="020F0704030504030204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70164" y="93518"/>
            <a:ext cx="207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6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References</a:t>
            </a:r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Roth, J. A., The Research Paper: Process, Form, and Content, Wadsworth Publishing Co., Eighth Ed., 1999, </a:t>
            </a:r>
            <a:r>
              <a:rPr lang="en-US" dirty="0" smtClean="0"/>
              <a:t>Pp-6-9</a:t>
            </a:r>
          </a:p>
          <a:p>
            <a:r>
              <a:rPr lang="en-US" dirty="0" smtClean="0"/>
              <a:t> </a:t>
            </a:r>
            <a:r>
              <a:rPr lang="en-US" dirty="0"/>
              <a:t>Lester, J. D., Writing Research Papers: A Complete Guide, Scott, </a:t>
            </a:r>
            <a:r>
              <a:rPr lang="en-US" dirty="0" err="1"/>
              <a:t>Foresman</a:t>
            </a:r>
            <a:r>
              <a:rPr lang="en-US" dirty="0"/>
              <a:t> and Co., 1967, Pp- </a:t>
            </a:r>
            <a:r>
              <a:rPr lang="en-US" dirty="0" smtClean="0"/>
              <a:t>2-8</a:t>
            </a:r>
          </a:p>
          <a:p>
            <a:r>
              <a:rPr lang="en-US" dirty="0" smtClean="0"/>
              <a:t> </a:t>
            </a:r>
            <a:r>
              <a:rPr lang="en-US" dirty="0" err="1"/>
              <a:t>Turabian</a:t>
            </a:r>
            <a:r>
              <a:rPr lang="en-US" dirty="0"/>
              <a:t>, K. L., A Manual for Writers of Research Papers, Theses, and Dissertations, The </a:t>
            </a:r>
            <a:r>
              <a:rPr lang="en-US" dirty="0" err="1"/>
              <a:t>Univ</a:t>
            </a:r>
            <a:r>
              <a:rPr lang="en-US" dirty="0"/>
              <a:t> of Chicago Press, Chicago, 2007, Eighth Ed., Pp- 13-20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259773" y="93518"/>
            <a:ext cx="114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26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cial Studies Subject for Middle School - 7th Grade: Introduction to Civics by Slidesgo">
  <a:themeElements>
    <a:clrScheme name="Simple Light">
      <a:dk1>
        <a:srgbClr val="303245"/>
      </a:dk1>
      <a:lt1>
        <a:srgbClr val="FFFFFF"/>
      </a:lt1>
      <a:dk2>
        <a:srgbClr val="EFF2F5"/>
      </a:dk2>
      <a:lt2>
        <a:srgbClr val="97ABC3"/>
      </a:lt2>
      <a:accent1>
        <a:srgbClr val="818A9C"/>
      </a:accent1>
      <a:accent2>
        <a:srgbClr val="6E6EE3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30324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4027</TotalTime>
  <Words>470</Words>
  <Application>Microsoft Office PowerPoint</Application>
  <PresentationFormat>On-screen Show (16:9)</PresentationFormat>
  <Paragraphs>60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Arial Rounded MT Bold</vt:lpstr>
      <vt:lpstr>Staatliches</vt:lpstr>
      <vt:lpstr>Varela Round</vt:lpstr>
      <vt:lpstr>Social Studies Subject for Middle School - 7th Grade: Introduction to Civics by Slidesgo</vt:lpstr>
      <vt:lpstr>The Appropriate Format For Writing a Research Report</vt:lpstr>
      <vt:lpstr>Table of Contents</vt:lpstr>
      <vt:lpstr>introduction</vt:lpstr>
      <vt:lpstr>Introducing</vt:lpstr>
      <vt:lpstr>Steps Of Writing A Research</vt:lpstr>
      <vt:lpstr>Steps Of Writing A Research</vt:lpstr>
      <vt:lpstr>Steps Of Writing A Research</vt:lpstr>
      <vt:lpstr>Conclusion</vt:lpstr>
      <vt:lpstr>References</vt:lpstr>
      <vt:lpstr>Thanks for Listening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Democratic And non_ democratic Government</dc:title>
  <dc:creator>ALSRAYA</dc:creator>
  <cp:lastModifiedBy>Maher Fattouh</cp:lastModifiedBy>
  <cp:revision>22</cp:revision>
  <dcterms:modified xsi:type="dcterms:W3CDTF">2022-06-01T08:26:39Z</dcterms:modified>
</cp:coreProperties>
</file>