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64" r:id="rId1"/>
  </p:sldMasterIdLst>
  <p:sldIdLst>
    <p:sldId id="256" r:id="rId2"/>
  </p:sldIdLst>
  <p:sldSz cx="43205400" cy="36004500"/>
  <p:notesSz cx="6858000" cy="9144000"/>
  <p:defaultTextStyle>
    <a:defPPr>
      <a:defRPr lang="ar-LY"/>
    </a:defPPr>
    <a:lvl1pPr marL="0" algn="r" defTabSz="3655511" rtl="1" eaLnBrk="1" latinLnBrk="0" hangingPunct="1">
      <a:defRPr sz="7200" kern="1200">
        <a:solidFill>
          <a:schemeClr val="tx1"/>
        </a:solidFill>
        <a:latin typeface="+mn-lt"/>
        <a:ea typeface="+mn-ea"/>
        <a:cs typeface="+mn-cs"/>
      </a:defRPr>
    </a:lvl1pPr>
    <a:lvl2pPr marL="1827755" algn="r" defTabSz="3655511" rtl="1" eaLnBrk="1" latinLnBrk="0" hangingPunct="1">
      <a:defRPr sz="7200" kern="1200">
        <a:solidFill>
          <a:schemeClr val="tx1"/>
        </a:solidFill>
        <a:latin typeface="+mn-lt"/>
        <a:ea typeface="+mn-ea"/>
        <a:cs typeface="+mn-cs"/>
      </a:defRPr>
    </a:lvl2pPr>
    <a:lvl3pPr marL="3655511" algn="r" defTabSz="3655511" rtl="1" eaLnBrk="1" latinLnBrk="0" hangingPunct="1">
      <a:defRPr sz="7200" kern="1200">
        <a:solidFill>
          <a:schemeClr val="tx1"/>
        </a:solidFill>
        <a:latin typeface="+mn-lt"/>
        <a:ea typeface="+mn-ea"/>
        <a:cs typeface="+mn-cs"/>
      </a:defRPr>
    </a:lvl3pPr>
    <a:lvl4pPr marL="5483266" algn="r" defTabSz="3655511" rtl="1" eaLnBrk="1" latinLnBrk="0" hangingPunct="1">
      <a:defRPr sz="7200" kern="1200">
        <a:solidFill>
          <a:schemeClr val="tx1"/>
        </a:solidFill>
        <a:latin typeface="+mn-lt"/>
        <a:ea typeface="+mn-ea"/>
        <a:cs typeface="+mn-cs"/>
      </a:defRPr>
    </a:lvl4pPr>
    <a:lvl5pPr marL="7311021" algn="r" defTabSz="3655511" rtl="1" eaLnBrk="1" latinLnBrk="0" hangingPunct="1">
      <a:defRPr sz="7200" kern="1200">
        <a:solidFill>
          <a:schemeClr val="tx1"/>
        </a:solidFill>
        <a:latin typeface="+mn-lt"/>
        <a:ea typeface="+mn-ea"/>
        <a:cs typeface="+mn-cs"/>
      </a:defRPr>
    </a:lvl5pPr>
    <a:lvl6pPr marL="9138777" algn="r" defTabSz="3655511" rtl="1" eaLnBrk="1" latinLnBrk="0" hangingPunct="1">
      <a:defRPr sz="7200" kern="1200">
        <a:solidFill>
          <a:schemeClr val="tx1"/>
        </a:solidFill>
        <a:latin typeface="+mn-lt"/>
        <a:ea typeface="+mn-ea"/>
        <a:cs typeface="+mn-cs"/>
      </a:defRPr>
    </a:lvl6pPr>
    <a:lvl7pPr marL="10966532" algn="r" defTabSz="3655511" rtl="1" eaLnBrk="1" latinLnBrk="0" hangingPunct="1">
      <a:defRPr sz="7200" kern="1200">
        <a:solidFill>
          <a:schemeClr val="tx1"/>
        </a:solidFill>
        <a:latin typeface="+mn-lt"/>
        <a:ea typeface="+mn-ea"/>
        <a:cs typeface="+mn-cs"/>
      </a:defRPr>
    </a:lvl7pPr>
    <a:lvl8pPr marL="12794288" algn="r" defTabSz="3655511" rtl="1" eaLnBrk="1" latinLnBrk="0" hangingPunct="1">
      <a:defRPr sz="7200" kern="1200">
        <a:solidFill>
          <a:schemeClr val="tx1"/>
        </a:solidFill>
        <a:latin typeface="+mn-lt"/>
        <a:ea typeface="+mn-ea"/>
        <a:cs typeface="+mn-cs"/>
      </a:defRPr>
    </a:lvl8pPr>
    <a:lvl9pPr marL="14622043" algn="r" defTabSz="3655511" rtl="1" eaLnBrk="1" latinLnBrk="0" hangingPunct="1">
      <a:defRPr sz="7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0">
          <p15:clr>
            <a:srgbClr val="A4A3A4"/>
          </p15:clr>
        </p15:guide>
        <p15:guide id="2" pos="136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848"/>
    <a:srgbClr val="0031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824" autoAdjust="0"/>
    <p:restoredTop sz="96619" autoAdjust="0"/>
  </p:normalViewPr>
  <p:slideViewPr>
    <p:cSldViewPr>
      <p:cViewPr varScale="1">
        <p:scale>
          <a:sx n="13" d="100"/>
          <a:sy n="13" d="100"/>
        </p:scale>
        <p:origin x="1872" y="120"/>
      </p:cViewPr>
      <p:guideLst>
        <p:guide orient="horz" pos="11340"/>
        <p:guide pos="136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521420401293132E-2"/>
          <c:y val="3.1007653503926643E-2"/>
          <c:w val="0.96047857959870686"/>
          <c:h val="0.92651389005287166"/>
        </c:manualLayout>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3"/>
                <c:pt idx="0">
                  <c:v>Group 1</c:v>
                </c:pt>
                <c:pt idx="1">
                  <c:v>Group 2</c:v>
                </c:pt>
                <c:pt idx="2">
                  <c:v>Group 3</c:v>
                </c:pt>
              </c:strCache>
            </c:strRef>
          </c:cat>
          <c:val>
            <c:numRef>
              <c:f>Sheet1!$B$2:$B$5</c:f>
              <c:numCache>
                <c:formatCode>General</c:formatCode>
                <c:ptCount val="4"/>
                <c:pt idx="0">
                  <c:v>4.3</c:v>
                </c:pt>
                <c:pt idx="1">
                  <c:v>2.5</c:v>
                </c:pt>
                <c:pt idx="2">
                  <c:v>4.5</c:v>
                </c:pt>
              </c:numCache>
            </c:numRef>
          </c:val>
          <c:extLst>
            <c:ext xmlns:c16="http://schemas.microsoft.com/office/drawing/2014/chart" uri="{C3380CC4-5D6E-409C-BE32-E72D297353CC}">
              <c16:uniqueId val="{00000000-0936-4E40-8A0B-15C437A3F936}"/>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3"/>
                <c:pt idx="0">
                  <c:v>Group 1</c:v>
                </c:pt>
                <c:pt idx="1">
                  <c:v>Group 2</c:v>
                </c:pt>
                <c:pt idx="2">
                  <c:v>Group 3</c:v>
                </c:pt>
              </c:strCache>
            </c:strRef>
          </c:cat>
          <c:val>
            <c:numRef>
              <c:f>Sheet1!$C$2:$C$5</c:f>
              <c:numCache>
                <c:formatCode>General</c:formatCode>
                <c:ptCount val="4"/>
                <c:pt idx="0">
                  <c:v>2.4</c:v>
                </c:pt>
                <c:pt idx="1">
                  <c:v>4.4000000000000004</c:v>
                </c:pt>
                <c:pt idx="2">
                  <c:v>2.5</c:v>
                </c:pt>
              </c:numCache>
            </c:numRef>
          </c:val>
          <c:extLst>
            <c:ext xmlns:c16="http://schemas.microsoft.com/office/drawing/2014/chart" uri="{C3380CC4-5D6E-409C-BE32-E72D297353CC}">
              <c16:uniqueId val="{00000001-0936-4E40-8A0B-15C437A3F936}"/>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3"/>
                <c:pt idx="0">
                  <c:v>Group 1</c:v>
                </c:pt>
                <c:pt idx="1">
                  <c:v>Group 2</c:v>
                </c:pt>
                <c:pt idx="2">
                  <c:v>Group 3</c:v>
                </c:pt>
              </c:strCache>
            </c:strRef>
          </c:cat>
          <c:val>
            <c:numRef>
              <c:f>Sheet1!$D$2:$D$5</c:f>
              <c:numCache>
                <c:formatCode>General</c:formatCode>
                <c:ptCount val="4"/>
                <c:pt idx="0">
                  <c:v>2</c:v>
                </c:pt>
                <c:pt idx="1">
                  <c:v>3</c:v>
                </c:pt>
                <c:pt idx="2">
                  <c:v>4</c:v>
                </c:pt>
              </c:numCache>
            </c:numRef>
          </c:val>
          <c:extLst>
            <c:ext xmlns:c16="http://schemas.microsoft.com/office/drawing/2014/chart" uri="{C3380CC4-5D6E-409C-BE32-E72D297353CC}">
              <c16:uniqueId val="{00000002-0936-4E40-8A0B-15C437A3F936}"/>
            </c:ext>
          </c:extLst>
        </c:ser>
        <c:dLbls>
          <c:showLegendKey val="0"/>
          <c:showVal val="0"/>
          <c:showCatName val="0"/>
          <c:showSerName val="0"/>
          <c:showPercent val="0"/>
          <c:showBubbleSize val="0"/>
        </c:dLbls>
        <c:gapWidth val="150"/>
        <c:overlap val="100"/>
        <c:axId val="786625888"/>
        <c:axId val="550716832"/>
      </c:barChart>
      <c:catAx>
        <c:axId val="786625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550716832"/>
        <c:crosses val="autoZero"/>
        <c:auto val="1"/>
        <c:lblAlgn val="ctr"/>
        <c:lblOffset val="100"/>
        <c:noMultiLvlLbl val="0"/>
      </c:catAx>
      <c:valAx>
        <c:axId val="55071683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866258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6">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3240406" y="11184735"/>
            <a:ext cx="36724590" cy="7717631"/>
          </a:xfrm>
        </p:spPr>
        <p:txBody>
          <a:bodyPr/>
          <a:lstStyle/>
          <a:p>
            <a:r>
              <a:rPr lang="ar-SA"/>
              <a:t>انقر لتحرير نمط العنوان الرئيسي</a:t>
            </a:r>
            <a:endParaRPr lang="ar-LY"/>
          </a:p>
        </p:txBody>
      </p:sp>
      <p:sp>
        <p:nvSpPr>
          <p:cNvPr id="3" name="عنوان فرعي 2"/>
          <p:cNvSpPr>
            <a:spLocks noGrp="1"/>
          </p:cNvSpPr>
          <p:nvPr>
            <p:ph type="subTitle" idx="1"/>
          </p:nvPr>
        </p:nvSpPr>
        <p:spPr>
          <a:xfrm>
            <a:off x="6480810" y="20402552"/>
            <a:ext cx="30243780" cy="9201150"/>
          </a:xfrm>
        </p:spPr>
        <p:txBody>
          <a:bodyPr/>
          <a:lstStyle>
            <a:lvl1pPr marL="0" indent="0" algn="ctr">
              <a:buNone/>
              <a:defRPr>
                <a:solidFill>
                  <a:schemeClr val="tx1">
                    <a:tint val="75000"/>
                  </a:schemeClr>
                </a:solidFill>
              </a:defRPr>
            </a:lvl1pPr>
            <a:lvl2pPr marL="1827755" indent="0" algn="ctr">
              <a:buNone/>
              <a:defRPr>
                <a:solidFill>
                  <a:schemeClr val="tx1">
                    <a:tint val="75000"/>
                  </a:schemeClr>
                </a:solidFill>
              </a:defRPr>
            </a:lvl2pPr>
            <a:lvl3pPr marL="3655511" indent="0" algn="ctr">
              <a:buNone/>
              <a:defRPr>
                <a:solidFill>
                  <a:schemeClr val="tx1">
                    <a:tint val="75000"/>
                  </a:schemeClr>
                </a:solidFill>
              </a:defRPr>
            </a:lvl3pPr>
            <a:lvl4pPr marL="5483266" indent="0" algn="ctr">
              <a:buNone/>
              <a:defRPr>
                <a:solidFill>
                  <a:schemeClr val="tx1">
                    <a:tint val="75000"/>
                  </a:schemeClr>
                </a:solidFill>
              </a:defRPr>
            </a:lvl4pPr>
            <a:lvl5pPr marL="7311021" indent="0" algn="ctr">
              <a:buNone/>
              <a:defRPr>
                <a:solidFill>
                  <a:schemeClr val="tx1">
                    <a:tint val="75000"/>
                  </a:schemeClr>
                </a:solidFill>
              </a:defRPr>
            </a:lvl5pPr>
            <a:lvl6pPr marL="9138777" indent="0" algn="ctr">
              <a:buNone/>
              <a:defRPr>
                <a:solidFill>
                  <a:schemeClr val="tx1">
                    <a:tint val="75000"/>
                  </a:schemeClr>
                </a:solidFill>
              </a:defRPr>
            </a:lvl6pPr>
            <a:lvl7pPr marL="10966532" indent="0" algn="ctr">
              <a:buNone/>
              <a:defRPr>
                <a:solidFill>
                  <a:schemeClr val="tx1">
                    <a:tint val="75000"/>
                  </a:schemeClr>
                </a:solidFill>
              </a:defRPr>
            </a:lvl7pPr>
            <a:lvl8pPr marL="12794288" indent="0" algn="ctr">
              <a:buNone/>
              <a:defRPr>
                <a:solidFill>
                  <a:schemeClr val="tx1">
                    <a:tint val="75000"/>
                  </a:schemeClr>
                </a:solidFill>
              </a:defRPr>
            </a:lvl8pPr>
            <a:lvl9pPr marL="14622043" indent="0" algn="ctr">
              <a:buNone/>
              <a:defRPr>
                <a:solidFill>
                  <a:schemeClr val="tx1">
                    <a:tint val="75000"/>
                  </a:schemeClr>
                </a:solidFill>
              </a:defRPr>
            </a:lvl9pPr>
          </a:lstStyle>
          <a:p>
            <a:r>
              <a:rPr lang="ar-SA"/>
              <a:t>انقر لتحرير نمط العنوان الثانوي الرئيسي</a:t>
            </a:r>
            <a:endParaRPr lang="ar-LY"/>
          </a:p>
        </p:txBody>
      </p:sp>
      <p:sp>
        <p:nvSpPr>
          <p:cNvPr id="4" name="عنصر نائب للتاريخ 3"/>
          <p:cNvSpPr>
            <a:spLocks noGrp="1"/>
          </p:cNvSpPr>
          <p:nvPr>
            <p:ph type="dt" sz="half" idx="10"/>
          </p:nvPr>
        </p:nvSpPr>
        <p:spPr/>
        <p:txBody>
          <a:bodyPr/>
          <a:lstStyle/>
          <a:p>
            <a:fld id="{15F21AE2-7C73-47B2-AC6D-5CCC773DB5B4}" type="datetimeFigureOut">
              <a:rPr lang="ar-LY" smtClean="0"/>
              <a:pPr/>
              <a:t>22/06/1440</a:t>
            </a:fld>
            <a:endParaRPr lang="ar-LY"/>
          </a:p>
        </p:txBody>
      </p:sp>
      <p:sp>
        <p:nvSpPr>
          <p:cNvPr id="5" name="عنصر نائب للتذييل 4"/>
          <p:cNvSpPr>
            <a:spLocks noGrp="1"/>
          </p:cNvSpPr>
          <p:nvPr>
            <p:ph type="ftr" sz="quarter" idx="11"/>
          </p:nvPr>
        </p:nvSpPr>
        <p:spPr/>
        <p:txBody>
          <a:bodyPr/>
          <a:lstStyle/>
          <a:p>
            <a:endParaRPr lang="ar-LY"/>
          </a:p>
        </p:txBody>
      </p:sp>
      <p:sp>
        <p:nvSpPr>
          <p:cNvPr id="6" name="عنصر نائب لرقم الشريحة 5"/>
          <p:cNvSpPr>
            <a:spLocks noGrp="1"/>
          </p:cNvSpPr>
          <p:nvPr>
            <p:ph type="sldNum" sz="quarter" idx="12"/>
          </p:nvPr>
        </p:nvSpPr>
        <p:spPr/>
        <p:txBody>
          <a:bodyPr/>
          <a:lstStyle/>
          <a:p>
            <a:fld id="{F9D2AB6D-EA7E-44DD-9B16-7DB995483A11}" type="slidenum">
              <a:rPr lang="ar-LY" smtClean="0"/>
              <a:pPr/>
              <a:t>‹#›</a:t>
            </a:fld>
            <a:endParaRPr lang="ar-LY"/>
          </a:p>
        </p:txBody>
      </p:sp>
    </p:spTree>
    <p:extLst>
      <p:ext uri="{BB962C8B-B14F-4D97-AF65-F5344CB8AC3E}">
        <p14:creationId xmlns:p14="http://schemas.microsoft.com/office/powerpoint/2010/main" val="644388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LY"/>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p:cNvSpPr>
            <a:spLocks noGrp="1"/>
          </p:cNvSpPr>
          <p:nvPr>
            <p:ph type="dt" sz="half" idx="10"/>
          </p:nvPr>
        </p:nvSpPr>
        <p:spPr/>
        <p:txBody>
          <a:bodyPr/>
          <a:lstStyle/>
          <a:p>
            <a:fld id="{15F21AE2-7C73-47B2-AC6D-5CCC773DB5B4}" type="datetimeFigureOut">
              <a:rPr lang="ar-LY" smtClean="0"/>
              <a:pPr/>
              <a:t>22/06/1440</a:t>
            </a:fld>
            <a:endParaRPr lang="ar-LY"/>
          </a:p>
        </p:txBody>
      </p:sp>
      <p:sp>
        <p:nvSpPr>
          <p:cNvPr id="5" name="عنصر نائب للتذييل 4"/>
          <p:cNvSpPr>
            <a:spLocks noGrp="1"/>
          </p:cNvSpPr>
          <p:nvPr>
            <p:ph type="ftr" sz="quarter" idx="11"/>
          </p:nvPr>
        </p:nvSpPr>
        <p:spPr/>
        <p:txBody>
          <a:bodyPr/>
          <a:lstStyle/>
          <a:p>
            <a:endParaRPr lang="ar-LY"/>
          </a:p>
        </p:txBody>
      </p:sp>
      <p:sp>
        <p:nvSpPr>
          <p:cNvPr id="6" name="عنصر نائب لرقم الشريحة 5"/>
          <p:cNvSpPr>
            <a:spLocks noGrp="1"/>
          </p:cNvSpPr>
          <p:nvPr>
            <p:ph type="sldNum" sz="quarter" idx="12"/>
          </p:nvPr>
        </p:nvSpPr>
        <p:spPr/>
        <p:txBody>
          <a:bodyPr/>
          <a:lstStyle/>
          <a:p>
            <a:fld id="{F9D2AB6D-EA7E-44DD-9B16-7DB995483A11}" type="slidenum">
              <a:rPr lang="ar-LY" smtClean="0"/>
              <a:pPr/>
              <a:t>‹#›</a:t>
            </a:fld>
            <a:endParaRPr lang="ar-LY"/>
          </a:p>
        </p:txBody>
      </p:sp>
    </p:spTree>
    <p:extLst>
      <p:ext uri="{BB962C8B-B14F-4D97-AF65-F5344CB8AC3E}">
        <p14:creationId xmlns:p14="http://schemas.microsoft.com/office/powerpoint/2010/main" val="4231071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31323917" y="1441852"/>
            <a:ext cx="9721215" cy="30720507"/>
          </a:xfrm>
        </p:spPr>
        <p:txBody>
          <a:bodyPr vert="eaVert"/>
          <a:lstStyle/>
          <a:p>
            <a:r>
              <a:rPr lang="ar-SA"/>
              <a:t>انقر لتحرير نمط العنوان الرئيسي</a:t>
            </a:r>
            <a:endParaRPr lang="ar-LY"/>
          </a:p>
        </p:txBody>
      </p:sp>
      <p:sp>
        <p:nvSpPr>
          <p:cNvPr id="3" name="عنصر نائب للعنوان العمودي 2"/>
          <p:cNvSpPr>
            <a:spLocks noGrp="1"/>
          </p:cNvSpPr>
          <p:nvPr>
            <p:ph type="body" orient="vert" idx="1"/>
          </p:nvPr>
        </p:nvSpPr>
        <p:spPr>
          <a:xfrm>
            <a:off x="2160274" y="1441852"/>
            <a:ext cx="28443555" cy="30720507"/>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p:cNvSpPr>
            <a:spLocks noGrp="1"/>
          </p:cNvSpPr>
          <p:nvPr>
            <p:ph type="dt" sz="half" idx="10"/>
          </p:nvPr>
        </p:nvSpPr>
        <p:spPr/>
        <p:txBody>
          <a:bodyPr/>
          <a:lstStyle/>
          <a:p>
            <a:fld id="{15F21AE2-7C73-47B2-AC6D-5CCC773DB5B4}" type="datetimeFigureOut">
              <a:rPr lang="ar-LY" smtClean="0"/>
              <a:pPr/>
              <a:t>22/06/1440</a:t>
            </a:fld>
            <a:endParaRPr lang="ar-LY"/>
          </a:p>
        </p:txBody>
      </p:sp>
      <p:sp>
        <p:nvSpPr>
          <p:cNvPr id="5" name="عنصر نائب للتذييل 4"/>
          <p:cNvSpPr>
            <a:spLocks noGrp="1"/>
          </p:cNvSpPr>
          <p:nvPr>
            <p:ph type="ftr" sz="quarter" idx="11"/>
          </p:nvPr>
        </p:nvSpPr>
        <p:spPr/>
        <p:txBody>
          <a:bodyPr/>
          <a:lstStyle/>
          <a:p>
            <a:endParaRPr lang="ar-LY"/>
          </a:p>
        </p:txBody>
      </p:sp>
      <p:sp>
        <p:nvSpPr>
          <p:cNvPr id="6" name="عنصر نائب لرقم الشريحة 5"/>
          <p:cNvSpPr>
            <a:spLocks noGrp="1"/>
          </p:cNvSpPr>
          <p:nvPr>
            <p:ph type="sldNum" sz="quarter" idx="12"/>
          </p:nvPr>
        </p:nvSpPr>
        <p:spPr/>
        <p:txBody>
          <a:bodyPr/>
          <a:lstStyle/>
          <a:p>
            <a:fld id="{F9D2AB6D-EA7E-44DD-9B16-7DB995483A11}" type="slidenum">
              <a:rPr lang="ar-LY" smtClean="0"/>
              <a:pPr/>
              <a:t>‹#›</a:t>
            </a:fld>
            <a:endParaRPr lang="ar-LY"/>
          </a:p>
        </p:txBody>
      </p:sp>
    </p:spTree>
    <p:extLst>
      <p:ext uri="{BB962C8B-B14F-4D97-AF65-F5344CB8AC3E}">
        <p14:creationId xmlns:p14="http://schemas.microsoft.com/office/powerpoint/2010/main" val="1938001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LY"/>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p:cNvSpPr>
            <a:spLocks noGrp="1"/>
          </p:cNvSpPr>
          <p:nvPr>
            <p:ph type="dt" sz="half" idx="10"/>
          </p:nvPr>
        </p:nvSpPr>
        <p:spPr/>
        <p:txBody>
          <a:bodyPr/>
          <a:lstStyle/>
          <a:p>
            <a:fld id="{15F21AE2-7C73-47B2-AC6D-5CCC773DB5B4}" type="datetimeFigureOut">
              <a:rPr lang="ar-LY" smtClean="0"/>
              <a:pPr/>
              <a:t>22/06/1440</a:t>
            </a:fld>
            <a:endParaRPr lang="ar-LY"/>
          </a:p>
        </p:txBody>
      </p:sp>
      <p:sp>
        <p:nvSpPr>
          <p:cNvPr id="5" name="عنصر نائب للتذييل 4"/>
          <p:cNvSpPr>
            <a:spLocks noGrp="1"/>
          </p:cNvSpPr>
          <p:nvPr>
            <p:ph type="ftr" sz="quarter" idx="11"/>
          </p:nvPr>
        </p:nvSpPr>
        <p:spPr/>
        <p:txBody>
          <a:bodyPr/>
          <a:lstStyle/>
          <a:p>
            <a:endParaRPr lang="ar-LY"/>
          </a:p>
        </p:txBody>
      </p:sp>
      <p:sp>
        <p:nvSpPr>
          <p:cNvPr id="6" name="عنصر نائب لرقم الشريحة 5"/>
          <p:cNvSpPr>
            <a:spLocks noGrp="1"/>
          </p:cNvSpPr>
          <p:nvPr>
            <p:ph type="sldNum" sz="quarter" idx="12"/>
          </p:nvPr>
        </p:nvSpPr>
        <p:spPr/>
        <p:txBody>
          <a:bodyPr/>
          <a:lstStyle/>
          <a:p>
            <a:fld id="{F9D2AB6D-EA7E-44DD-9B16-7DB995483A11}" type="slidenum">
              <a:rPr lang="ar-LY" smtClean="0"/>
              <a:pPr/>
              <a:t>‹#›</a:t>
            </a:fld>
            <a:endParaRPr lang="ar-LY"/>
          </a:p>
        </p:txBody>
      </p:sp>
    </p:spTree>
    <p:extLst>
      <p:ext uri="{BB962C8B-B14F-4D97-AF65-F5344CB8AC3E}">
        <p14:creationId xmlns:p14="http://schemas.microsoft.com/office/powerpoint/2010/main" val="2643097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3412930" y="23136231"/>
            <a:ext cx="36724590" cy="7150894"/>
          </a:xfrm>
        </p:spPr>
        <p:txBody>
          <a:bodyPr anchor="t"/>
          <a:lstStyle>
            <a:lvl1pPr algn="r">
              <a:defRPr sz="16000" b="1" cap="all"/>
            </a:lvl1pPr>
          </a:lstStyle>
          <a:p>
            <a:r>
              <a:rPr lang="ar-SA"/>
              <a:t>انقر لتحرير نمط العنوان الرئيسي</a:t>
            </a:r>
            <a:endParaRPr lang="ar-LY"/>
          </a:p>
        </p:txBody>
      </p:sp>
      <p:sp>
        <p:nvSpPr>
          <p:cNvPr id="3" name="عنصر نائب للنص 2"/>
          <p:cNvSpPr>
            <a:spLocks noGrp="1"/>
          </p:cNvSpPr>
          <p:nvPr>
            <p:ph type="body" idx="1"/>
          </p:nvPr>
        </p:nvSpPr>
        <p:spPr>
          <a:xfrm>
            <a:off x="3412930" y="15260249"/>
            <a:ext cx="36724590" cy="7875981"/>
          </a:xfrm>
        </p:spPr>
        <p:txBody>
          <a:bodyPr anchor="b"/>
          <a:lstStyle>
            <a:lvl1pPr marL="0" indent="0">
              <a:buNone/>
              <a:defRPr sz="8000">
                <a:solidFill>
                  <a:schemeClr val="tx1">
                    <a:tint val="75000"/>
                  </a:schemeClr>
                </a:solidFill>
              </a:defRPr>
            </a:lvl1pPr>
            <a:lvl2pPr marL="1827755" indent="0">
              <a:buNone/>
              <a:defRPr sz="7200">
                <a:solidFill>
                  <a:schemeClr val="tx1">
                    <a:tint val="75000"/>
                  </a:schemeClr>
                </a:solidFill>
              </a:defRPr>
            </a:lvl2pPr>
            <a:lvl3pPr marL="3655511" indent="0">
              <a:buNone/>
              <a:defRPr sz="6400">
                <a:solidFill>
                  <a:schemeClr val="tx1">
                    <a:tint val="75000"/>
                  </a:schemeClr>
                </a:solidFill>
              </a:defRPr>
            </a:lvl3pPr>
            <a:lvl4pPr marL="5483266" indent="0">
              <a:buNone/>
              <a:defRPr sz="5600">
                <a:solidFill>
                  <a:schemeClr val="tx1">
                    <a:tint val="75000"/>
                  </a:schemeClr>
                </a:solidFill>
              </a:defRPr>
            </a:lvl4pPr>
            <a:lvl5pPr marL="7311021" indent="0">
              <a:buNone/>
              <a:defRPr sz="5600">
                <a:solidFill>
                  <a:schemeClr val="tx1">
                    <a:tint val="75000"/>
                  </a:schemeClr>
                </a:solidFill>
              </a:defRPr>
            </a:lvl5pPr>
            <a:lvl6pPr marL="9138777" indent="0">
              <a:buNone/>
              <a:defRPr sz="5600">
                <a:solidFill>
                  <a:schemeClr val="tx1">
                    <a:tint val="75000"/>
                  </a:schemeClr>
                </a:solidFill>
              </a:defRPr>
            </a:lvl6pPr>
            <a:lvl7pPr marL="10966532" indent="0">
              <a:buNone/>
              <a:defRPr sz="5600">
                <a:solidFill>
                  <a:schemeClr val="tx1">
                    <a:tint val="75000"/>
                  </a:schemeClr>
                </a:solidFill>
              </a:defRPr>
            </a:lvl7pPr>
            <a:lvl8pPr marL="12794288" indent="0">
              <a:buNone/>
              <a:defRPr sz="5600">
                <a:solidFill>
                  <a:schemeClr val="tx1">
                    <a:tint val="75000"/>
                  </a:schemeClr>
                </a:solidFill>
              </a:defRPr>
            </a:lvl8pPr>
            <a:lvl9pPr marL="14622043" indent="0">
              <a:buNone/>
              <a:defRPr sz="56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15F21AE2-7C73-47B2-AC6D-5CCC773DB5B4}" type="datetimeFigureOut">
              <a:rPr lang="ar-LY" smtClean="0"/>
              <a:pPr/>
              <a:t>22/06/1440</a:t>
            </a:fld>
            <a:endParaRPr lang="ar-LY"/>
          </a:p>
        </p:txBody>
      </p:sp>
      <p:sp>
        <p:nvSpPr>
          <p:cNvPr id="5" name="عنصر نائب للتذييل 4"/>
          <p:cNvSpPr>
            <a:spLocks noGrp="1"/>
          </p:cNvSpPr>
          <p:nvPr>
            <p:ph type="ftr" sz="quarter" idx="11"/>
          </p:nvPr>
        </p:nvSpPr>
        <p:spPr/>
        <p:txBody>
          <a:bodyPr/>
          <a:lstStyle/>
          <a:p>
            <a:endParaRPr lang="ar-LY"/>
          </a:p>
        </p:txBody>
      </p:sp>
      <p:sp>
        <p:nvSpPr>
          <p:cNvPr id="6" name="عنصر نائب لرقم الشريحة 5"/>
          <p:cNvSpPr>
            <a:spLocks noGrp="1"/>
          </p:cNvSpPr>
          <p:nvPr>
            <p:ph type="sldNum" sz="quarter" idx="12"/>
          </p:nvPr>
        </p:nvSpPr>
        <p:spPr/>
        <p:txBody>
          <a:bodyPr/>
          <a:lstStyle/>
          <a:p>
            <a:fld id="{F9D2AB6D-EA7E-44DD-9B16-7DB995483A11}" type="slidenum">
              <a:rPr lang="ar-LY" smtClean="0"/>
              <a:pPr/>
              <a:t>‹#›</a:t>
            </a:fld>
            <a:endParaRPr lang="ar-LY"/>
          </a:p>
        </p:txBody>
      </p:sp>
    </p:spTree>
    <p:extLst>
      <p:ext uri="{BB962C8B-B14F-4D97-AF65-F5344CB8AC3E}">
        <p14:creationId xmlns:p14="http://schemas.microsoft.com/office/powerpoint/2010/main" val="786377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LY"/>
          </a:p>
        </p:txBody>
      </p:sp>
      <p:sp>
        <p:nvSpPr>
          <p:cNvPr id="3" name="عنصر نائب للمحتوى 2"/>
          <p:cNvSpPr>
            <a:spLocks noGrp="1"/>
          </p:cNvSpPr>
          <p:nvPr>
            <p:ph sz="half" idx="1"/>
          </p:nvPr>
        </p:nvSpPr>
        <p:spPr>
          <a:xfrm>
            <a:off x="2160274" y="8401055"/>
            <a:ext cx="19082385" cy="23761306"/>
          </a:xfrm>
        </p:spPr>
        <p:txBody>
          <a:bodyPr/>
          <a:lstStyle>
            <a:lvl1pPr>
              <a:defRPr sz="113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محتوى 3"/>
          <p:cNvSpPr>
            <a:spLocks noGrp="1"/>
          </p:cNvSpPr>
          <p:nvPr>
            <p:ph sz="half" idx="2"/>
          </p:nvPr>
        </p:nvSpPr>
        <p:spPr>
          <a:xfrm>
            <a:off x="21962748" y="8401055"/>
            <a:ext cx="19082385" cy="23761306"/>
          </a:xfrm>
        </p:spPr>
        <p:txBody>
          <a:bodyPr/>
          <a:lstStyle>
            <a:lvl1pPr>
              <a:defRPr sz="113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5" name="عنصر نائب للتاريخ 4"/>
          <p:cNvSpPr>
            <a:spLocks noGrp="1"/>
          </p:cNvSpPr>
          <p:nvPr>
            <p:ph type="dt" sz="half" idx="10"/>
          </p:nvPr>
        </p:nvSpPr>
        <p:spPr/>
        <p:txBody>
          <a:bodyPr/>
          <a:lstStyle/>
          <a:p>
            <a:fld id="{15F21AE2-7C73-47B2-AC6D-5CCC773DB5B4}" type="datetimeFigureOut">
              <a:rPr lang="ar-LY" smtClean="0"/>
              <a:pPr/>
              <a:t>22/06/1440</a:t>
            </a:fld>
            <a:endParaRPr lang="ar-LY"/>
          </a:p>
        </p:txBody>
      </p:sp>
      <p:sp>
        <p:nvSpPr>
          <p:cNvPr id="6" name="عنصر نائب للتذييل 5"/>
          <p:cNvSpPr>
            <a:spLocks noGrp="1"/>
          </p:cNvSpPr>
          <p:nvPr>
            <p:ph type="ftr" sz="quarter" idx="11"/>
          </p:nvPr>
        </p:nvSpPr>
        <p:spPr/>
        <p:txBody>
          <a:bodyPr/>
          <a:lstStyle/>
          <a:p>
            <a:endParaRPr lang="ar-LY"/>
          </a:p>
        </p:txBody>
      </p:sp>
      <p:sp>
        <p:nvSpPr>
          <p:cNvPr id="7" name="عنصر نائب لرقم الشريحة 6"/>
          <p:cNvSpPr>
            <a:spLocks noGrp="1"/>
          </p:cNvSpPr>
          <p:nvPr>
            <p:ph type="sldNum" sz="quarter" idx="12"/>
          </p:nvPr>
        </p:nvSpPr>
        <p:spPr/>
        <p:txBody>
          <a:bodyPr/>
          <a:lstStyle/>
          <a:p>
            <a:fld id="{F9D2AB6D-EA7E-44DD-9B16-7DB995483A11}" type="slidenum">
              <a:rPr lang="ar-LY" smtClean="0"/>
              <a:pPr/>
              <a:t>‹#›</a:t>
            </a:fld>
            <a:endParaRPr lang="ar-LY"/>
          </a:p>
        </p:txBody>
      </p:sp>
    </p:spTree>
    <p:extLst>
      <p:ext uri="{BB962C8B-B14F-4D97-AF65-F5344CB8AC3E}">
        <p14:creationId xmlns:p14="http://schemas.microsoft.com/office/powerpoint/2010/main" val="393736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ar-LY"/>
          </a:p>
        </p:txBody>
      </p:sp>
      <p:sp>
        <p:nvSpPr>
          <p:cNvPr id="3" name="عنصر نائب للنص 2"/>
          <p:cNvSpPr>
            <a:spLocks noGrp="1"/>
          </p:cNvSpPr>
          <p:nvPr>
            <p:ph type="body" idx="1"/>
          </p:nvPr>
        </p:nvSpPr>
        <p:spPr>
          <a:xfrm>
            <a:off x="2160271" y="8059345"/>
            <a:ext cx="19089888" cy="3358751"/>
          </a:xfrm>
        </p:spPr>
        <p:txBody>
          <a:bodyPr anchor="b"/>
          <a:lstStyle>
            <a:lvl1pPr marL="0" indent="0">
              <a:buNone/>
              <a:defRPr sz="9600" b="1"/>
            </a:lvl1pPr>
            <a:lvl2pPr marL="1827755" indent="0">
              <a:buNone/>
              <a:defRPr sz="8000" b="1"/>
            </a:lvl2pPr>
            <a:lvl3pPr marL="3655511" indent="0">
              <a:buNone/>
              <a:defRPr sz="7200" b="1"/>
            </a:lvl3pPr>
            <a:lvl4pPr marL="5483266" indent="0">
              <a:buNone/>
              <a:defRPr sz="6400" b="1"/>
            </a:lvl4pPr>
            <a:lvl5pPr marL="7311021" indent="0">
              <a:buNone/>
              <a:defRPr sz="6400" b="1"/>
            </a:lvl5pPr>
            <a:lvl6pPr marL="9138777" indent="0">
              <a:buNone/>
              <a:defRPr sz="6400" b="1"/>
            </a:lvl6pPr>
            <a:lvl7pPr marL="10966532" indent="0">
              <a:buNone/>
              <a:defRPr sz="6400" b="1"/>
            </a:lvl7pPr>
            <a:lvl8pPr marL="12794288" indent="0">
              <a:buNone/>
              <a:defRPr sz="6400" b="1"/>
            </a:lvl8pPr>
            <a:lvl9pPr marL="14622043" indent="0">
              <a:buNone/>
              <a:defRPr sz="64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2160271" y="11418095"/>
            <a:ext cx="19089888" cy="20744262"/>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5" name="عنصر نائب للنص 4"/>
          <p:cNvSpPr>
            <a:spLocks noGrp="1"/>
          </p:cNvSpPr>
          <p:nvPr>
            <p:ph type="body" sz="quarter" idx="3"/>
          </p:nvPr>
        </p:nvSpPr>
        <p:spPr>
          <a:xfrm>
            <a:off x="21947749" y="8059345"/>
            <a:ext cx="19097387" cy="3358751"/>
          </a:xfrm>
        </p:spPr>
        <p:txBody>
          <a:bodyPr anchor="b"/>
          <a:lstStyle>
            <a:lvl1pPr marL="0" indent="0">
              <a:buNone/>
              <a:defRPr sz="9600" b="1"/>
            </a:lvl1pPr>
            <a:lvl2pPr marL="1827755" indent="0">
              <a:buNone/>
              <a:defRPr sz="8000" b="1"/>
            </a:lvl2pPr>
            <a:lvl3pPr marL="3655511" indent="0">
              <a:buNone/>
              <a:defRPr sz="7200" b="1"/>
            </a:lvl3pPr>
            <a:lvl4pPr marL="5483266" indent="0">
              <a:buNone/>
              <a:defRPr sz="6400" b="1"/>
            </a:lvl4pPr>
            <a:lvl5pPr marL="7311021" indent="0">
              <a:buNone/>
              <a:defRPr sz="6400" b="1"/>
            </a:lvl5pPr>
            <a:lvl6pPr marL="9138777" indent="0">
              <a:buNone/>
              <a:defRPr sz="6400" b="1"/>
            </a:lvl6pPr>
            <a:lvl7pPr marL="10966532" indent="0">
              <a:buNone/>
              <a:defRPr sz="6400" b="1"/>
            </a:lvl7pPr>
            <a:lvl8pPr marL="12794288" indent="0">
              <a:buNone/>
              <a:defRPr sz="6400" b="1"/>
            </a:lvl8pPr>
            <a:lvl9pPr marL="14622043" indent="0">
              <a:buNone/>
              <a:defRPr sz="64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21947749" y="11418095"/>
            <a:ext cx="19097387" cy="20744262"/>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7" name="عنصر نائب للتاريخ 6"/>
          <p:cNvSpPr>
            <a:spLocks noGrp="1"/>
          </p:cNvSpPr>
          <p:nvPr>
            <p:ph type="dt" sz="half" idx="10"/>
          </p:nvPr>
        </p:nvSpPr>
        <p:spPr/>
        <p:txBody>
          <a:bodyPr/>
          <a:lstStyle/>
          <a:p>
            <a:fld id="{15F21AE2-7C73-47B2-AC6D-5CCC773DB5B4}" type="datetimeFigureOut">
              <a:rPr lang="ar-LY" smtClean="0"/>
              <a:pPr/>
              <a:t>22/06/1440</a:t>
            </a:fld>
            <a:endParaRPr lang="ar-LY"/>
          </a:p>
        </p:txBody>
      </p:sp>
      <p:sp>
        <p:nvSpPr>
          <p:cNvPr id="8" name="عنصر نائب للتذييل 7"/>
          <p:cNvSpPr>
            <a:spLocks noGrp="1"/>
          </p:cNvSpPr>
          <p:nvPr>
            <p:ph type="ftr" sz="quarter" idx="11"/>
          </p:nvPr>
        </p:nvSpPr>
        <p:spPr/>
        <p:txBody>
          <a:bodyPr/>
          <a:lstStyle/>
          <a:p>
            <a:endParaRPr lang="ar-LY"/>
          </a:p>
        </p:txBody>
      </p:sp>
      <p:sp>
        <p:nvSpPr>
          <p:cNvPr id="9" name="عنصر نائب لرقم الشريحة 8"/>
          <p:cNvSpPr>
            <a:spLocks noGrp="1"/>
          </p:cNvSpPr>
          <p:nvPr>
            <p:ph type="sldNum" sz="quarter" idx="12"/>
          </p:nvPr>
        </p:nvSpPr>
        <p:spPr/>
        <p:txBody>
          <a:bodyPr/>
          <a:lstStyle/>
          <a:p>
            <a:fld id="{F9D2AB6D-EA7E-44DD-9B16-7DB995483A11}" type="slidenum">
              <a:rPr lang="ar-LY" smtClean="0"/>
              <a:pPr/>
              <a:t>‹#›</a:t>
            </a:fld>
            <a:endParaRPr lang="ar-LY"/>
          </a:p>
        </p:txBody>
      </p:sp>
    </p:spTree>
    <p:extLst>
      <p:ext uri="{BB962C8B-B14F-4D97-AF65-F5344CB8AC3E}">
        <p14:creationId xmlns:p14="http://schemas.microsoft.com/office/powerpoint/2010/main" val="889631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LY"/>
          </a:p>
        </p:txBody>
      </p:sp>
      <p:sp>
        <p:nvSpPr>
          <p:cNvPr id="3" name="عنصر نائب للتاريخ 2"/>
          <p:cNvSpPr>
            <a:spLocks noGrp="1"/>
          </p:cNvSpPr>
          <p:nvPr>
            <p:ph type="dt" sz="half" idx="10"/>
          </p:nvPr>
        </p:nvSpPr>
        <p:spPr/>
        <p:txBody>
          <a:bodyPr/>
          <a:lstStyle/>
          <a:p>
            <a:fld id="{15F21AE2-7C73-47B2-AC6D-5CCC773DB5B4}" type="datetimeFigureOut">
              <a:rPr lang="ar-LY" smtClean="0"/>
              <a:pPr/>
              <a:t>22/06/1440</a:t>
            </a:fld>
            <a:endParaRPr lang="ar-LY"/>
          </a:p>
        </p:txBody>
      </p:sp>
      <p:sp>
        <p:nvSpPr>
          <p:cNvPr id="4" name="عنصر نائب للتذييل 3"/>
          <p:cNvSpPr>
            <a:spLocks noGrp="1"/>
          </p:cNvSpPr>
          <p:nvPr>
            <p:ph type="ftr" sz="quarter" idx="11"/>
          </p:nvPr>
        </p:nvSpPr>
        <p:spPr/>
        <p:txBody>
          <a:bodyPr/>
          <a:lstStyle/>
          <a:p>
            <a:endParaRPr lang="ar-LY"/>
          </a:p>
        </p:txBody>
      </p:sp>
      <p:sp>
        <p:nvSpPr>
          <p:cNvPr id="5" name="عنصر نائب لرقم الشريحة 4"/>
          <p:cNvSpPr>
            <a:spLocks noGrp="1"/>
          </p:cNvSpPr>
          <p:nvPr>
            <p:ph type="sldNum" sz="quarter" idx="12"/>
          </p:nvPr>
        </p:nvSpPr>
        <p:spPr/>
        <p:txBody>
          <a:bodyPr/>
          <a:lstStyle/>
          <a:p>
            <a:fld id="{F9D2AB6D-EA7E-44DD-9B16-7DB995483A11}" type="slidenum">
              <a:rPr lang="ar-LY" smtClean="0"/>
              <a:pPr/>
              <a:t>‹#›</a:t>
            </a:fld>
            <a:endParaRPr lang="ar-LY"/>
          </a:p>
        </p:txBody>
      </p:sp>
    </p:spTree>
    <p:extLst>
      <p:ext uri="{BB962C8B-B14F-4D97-AF65-F5344CB8AC3E}">
        <p14:creationId xmlns:p14="http://schemas.microsoft.com/office/powerpoint/2010/main" val="1631663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5F21AE2-7C73-47B2-AC6D-5CCC773DB5B4}" type="datetimeFigureOut">
              <a:rPr lang="ar-LY" smtClean="0"/>
              <a:pPr/>
              <a:t>22/06/1440</a:t>
            </a:fld>
            <a:endParaRPr lang="ar-LY"/>
          </a:p>
        </p:txBody>
      </p:sp>
      <p:sp>
        <p:nvSpPr>
          <p:cNvPr id="3" name="عنصر نائب للتذييل 2"/>
          <p:cNvSpPr>
            <a:spLocks noGrp="1"/>
          </p:cNvSpPr>
          <p:nvPr>
            <p:ph type="ftr" sz="quarter" idx="11"/>
          </p:nvPr>
        </p:nvSpPr>
        <p:spPr/>
        <p:txBody>
          <a:bodyPr/>
          <a:lstStyle/>
          <a:p>
            <a:endParaRPr lang="ar-LY"/>
          </a:p>
        </p:txBody>
      </p:sp>
      <p:sp>
        <p:nvSpPr>
          <p:cNvPr id="4" name="عنصر نائب لرقم الشريحة 3"/>
          <p:cNvSpPr>
            <a:spLocks noGrp="1"/>
          </p:cNvSpPr>
          <p:nvPr>
            <p:ph type="sldNum" sz="quarter" idx="12"/>
          </p:nvPr>
        </p:nvSpPr>
        <p:spPr/>
        <p:txBody>
          <a:bodyPr/>
          <a:lstStyle/>
          <a:p>
            <a:fld id="{F9D2AB6D-EA7E-44DD-9B16-7DB995483A11}" type="slidenum">
              <a:rPr lang="ar-LY" smtClean="0"/>
              <a:pPr/>
              <a:t>‹#›</a:t>
            </a:fld>
            <a:endParaRPr lang="ar-LY"/>
          </a:p>
        </p:txBody>
      </p:sp>
    </p:spTree>
    <p:extLst>
      <p:ext uri="{BB962C8B-B14F-4D97-AF65-F5344CB8AC3E}">
        <p14:creationId xmlns:p14="http://schemas.microsoft.com/office/powerpoint/2010/main" val="1973690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160275" y="1433512"/>
            <a:ext cx="14214279" cy="6100762"/>
          </a:xfrm>
        </p:spPr>
        <p:txBody>
          <a:bodyPr anchor="b"/>
          <a:lstStyle>
            <a:lvl1pPr algn="r">
              <a:defRPr sz="8000" b="1"/>
            </a:lvl1pPr>
          </a:lstStyle>
          <a:p>
            <a:r>
              <a:rPr lang="ar-SA"/>
              <a:t>انقر لتحرير نمط العنوان الرئيسي</a:t>
            </a:r>
            <a:endParaRPr lang="ar-LY"/>
          </a:p>
        </p:txBody>
      </p:sp>
      <p:sp>
        <p:nvSpPr>
          <p:cNvPr id="3" name="عنصر نائب للمحتوى 2"/>
          <p:cNvSpPr>
            <a:spLocks noGrp="1"/>
          </p:cNvSpPr>
          <p:nvPr>
            <p:ph idx="1"/>
          </p:nvPr>
        </p:nvSpPr>
        <p:spPr>
          <a:xfrm>
            <a:off x="16892114" y="1433515"/>
            <a:ext cx="24153019" cy="30728843"/>
          </a:xfrm>
        </p:spPr>
        <p:txBody>
          <a:bodyPr/>
          <a:lstStyle>
            <a:lvl1pPr>
              <a:defRPr sz="12800"/>
            </a:lvl1pPr>
            <a:lvl2pPr>
              <a:defRPr sz="11300"/>
            </a:lvl2pPr>
            <a:lvl3pPr>
              <a:defRPr sz="9600"/>
            </a:lvl3pPr>
            <a:lvl4pPr>
              <a:defRPr sz="8000"/>
            </a:lvl4pPr>
            <a:lvl5pPr>
              <a:defRPr sz="8000"/>
            </a:lvl5pPr>
            <a:lvl6pPr>
              <a:defRPr sz="8000"/>
            </a:lvl6pPr>
            <a:lvl7pPr>
              <a:defRPr sz="8000"/>
            </a:lvl7pPr>
            <a:lvl8pPr>
              <a:defRPr sz="8000"/>
            </a:lvl8pPr>
            <a:lvl9pPr>
              <a:defRPr sz="8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نص 3"/>
          <p:cNvSpPr>
            <a:spLocks noGrp="1"/>
          </p:cNvSpPr>
          <p:nvPr>
            <p:ph type="body" sz="half" idx="2"/>
          </p:nvPr>
        </p:nvSpPr>
        <p:spPr>
          <a:xfrm>
            <a:off x="2160275" y="7534279"/>
            <a:ext cx="14214279" cy="24628080"/>
          </a:xfrm>
        </p:spPr>
        <p:txBody>
          <a:bodyPr/>
          <a:lstStyle>
            <a:lvl1pPr marL="0" indent="0">
              <a:buNone/>
              <a:defRPr sz="5600"/>
            </a:lvl1pPr>
            <a:lvl2pPr marL="1827755" indent="0">
              <a:buNone/>
              <a:defRPr sz="4800"/>
            </a:lvl2pPr>
            <a:lvl3pPr marL="3655511" indent="0">
              <a:buNone/>
              <a:defRPr sz="4000"/>
            </a:lvl3pPr>
            <a:lvl4pPr marL="5483266" indent="0">
              <a:buNone/>
              <a:defRPr sz="3600"/>
            </a:lvl4pPr>
            <a:lvl5pPr marL="7311021" indent="0">
              <a:buNone/>
              <a:defRPr sz="3600"/>
            </a:lvl5pPr>
            <a:lvl6pPr marL="9138777" indent="0">
              <a:buNone/>
              <a:defRPr sz="3600"/>
            </a:lvl6pPr>
            <a:lvl7pPr marL="10966532" indent="0">
              <a:buNone/>
              <a:defRPr sz="3600"/>
            </a:lvl7pPr>
            <a:lvl8pPr marL="12794288" indent="0">
              <a:buNone/>
              <a:defRPr sz="3600"/>
            </a:lvl8pPr>
            <a:lvl9pPr marL="14622043" indent="0">
              <a:buNone/>
              <a:defRPr sz="36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5F21AE2-7C73-47B2-AC6D-5CCC773DB5B4}" type="datetimeFigureOut">
              <a:rPr lang="ar-LY" smtClean="0"/>
              <a:pPr/>
              <a:t>22/06/1440</a:t>
            </a:fld>
            <a:endParaRPr lang="ar-LY"/>
          </a:p>
        </p:txBody>
      </p:sp>
      <p:sp>
        <p:nvSpPr>
          <p:cNvPr id="6" name="عنصر نائب للتذييل 5"/>
          <p:cNvSpPr>
            <a:spLocks noGrp="1"/>
          </p:cNvSpPr>
          <p:nvPr>
            <p:ph type="ftr" sz="quarter" idx="11"/>
          </p:nvPr>
        </p:nvSpPr>
        <p:spPr/>
        <p:txBody>
          <a:bodyPr/>
          <a:lstStyle/>
          <a:p>
            <a:endParaRPr lang="ar-LY"/>
          </a:p>
        </p:txBody>
      </p:sp>
      <p:sp>
        <p:nvSpPr>
          <p:cNvPr id="7" name="عنصر نائب لرقم الشريحة 6"/>
          <p:cNvSpPr>
            <a:spLocks noGrp="1"/>
          </p:cNvSpPr>
          <p:nvPr>
            <p:ph type="sldNum" sz="quarter" idx="12"/>
          </p:nvPr>
        </p:nvSpPr>
        <p:spPr/>
        <p:txBody>
          <a:bodyPr/>
          <a:lstStyle/>
          <a:p>
            <a:fld id="{F9D2AB6D-EA7E-44DD-9B16-7DB995483A11}" type="slidenum">
              <a:rPr lang="ar-LY" smtClean="0"/>
              <a:pPr/>
              <a:t>‹#›</a:t>
            </a:fld>
            <a:endParaRPr lang="ar-LY"/>
          </a:p>
        </p:txBody>
      </p:sp>
    </p:spTree>
    <p:extLst>
      <p:ext uri="{BB962C8B-B14F-4D97-AF65-F5344CB8AC3E}">
        <p14:creationId xmlns:p14="http://schemas.microsoft.com/office/powerpoint/2010/main" val="2033558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468561" y="25203152"/>
            <a:ext cx="25923240" cy="2975374"/>
          </a:xfrm>
        </p:spPr>
        <p:txBody>
          <a:bodyPr anchor="b"/>
          <a:lstStyle>
            <a:lvl1pPr algn="r">
              <a:defRPr sz="8000" b="1"/>
            </a:lvl1pPr>
          </a:lstStyle>
          <a:p>
            <a:r>
              <a:rPr lang="ar-SA"/>
              <a:t>انقر لتحرير نمط العنوان الرئيسي</a:t>
            </a:r>
            <a:endParaRPr lang="ar-LY"/>
          </a:p>
        </p:txBody>
      </p:sp>
      <p:sp>
        <p:nvSpPr>
          <p:cNvPr id="3" name="عنصر نائب للصورة 2"/>
          <p:cNvSpPr>
            <a:spLocks noGrp="1"/>
          </p:cNvSpPr>
          <p:nvPr>
            <p:ph type="pic" idx="1"/>
          </p:nvPr>
        </p:nvSpPr>
        <p:spPr>
          <a:xfrm>
            <a:off x="8468561" y="3217068"/>
            <a:ext cx="25923240" cy="21602700"/>
          </a:xfrm>
        </p:spPr>
        <p:txBody>
          <a:bodyPr/>
          <a:lstStyle>
            <a:lvl1pPr marL="0" indent="0">
              <a:buNone/>
              <a:defRPr sz="12800"/>
            </a:lvl1pPr>
            <a:lvl2pPr marL="1827755" indent="0">
              <a:buNone/>
              <a:defRPr sz="11300"/>
            </a:lvl2pPr>
            <a:lvl3pPr marL="3655511" indent="0">
              <a:buNone/>
              <a:defRPr sz="9600"/>
            </a:lvl3pPr>
            <a:lvl4pPr marL="5483266" indent="0">
              <a:buNone/>
              <a:defRPr sz="8000"/>
            </a:lvl4pPr>
            <a:lvl5pPr marL="7311021" indent="0">
              <a:buNone/>
              <a:defRPr sz="8000"/>
            </a:lvl5pPr>
            <a:lvl6pPr marL="9138777" indent="0">
              <a:buNone/>
              <a:defRPr sz="8000"/>
            </a:lvl6pPr>
            <a:lvl7pPr marL="10966532" indent="0">
              <a:buNone/>
              <a:defRPr sz="8000"/>
            </a:lvl7pPr>
            <a:lvl8pPr marL="12794288" indent="0">
              <a:buNone/>
              <a:defRPr sz="8000"/>
            </a:lvl8pPr>
            <a:lvl9pPr marL="14622043" indent="0">
              <a:buNone/>
              <a:defRPr sz="8000"/>
            </a:lvl9pPr>
          </a:lstStyle>
          <a:p>
            <a:endParaRPr lang="ar-LY"/>
          </a:p>
        </p:txBody>
      </p:sp>
      <p:sp>
        <p:nvSpPr>
          <p:cNvPr id="4" name="عنصر نائب للنص 3"/>
          <p:cNvSpPr>
            <a:spLocks noGrp="1"/>
          </p:cNvSpPr>
          <p:nvPr>
            <p:ph type="body" sz="half" idx="2"/>
          </p:nvPr>
        </p:nvSpPr>
        <p:spPr>
          <a:xfrm>
            <a:off x="8468561" y="28178527"/>
            <a:ext cx="25923240" cy="4225526"/>
          </a:xfrm>
        </p:spPr>
        <p:txBody>
          <a:bodyPr/>
          <a:lstStyle>
            <a:lvl1pPr marL="0" indent="0">
              <a:buNone/>
              <a:defRPr sz="5600"/>
            </a:lvl1pPr>
            <a:lvl2pPr marL="1827755" indent="0">
              <a:buNone/>
              <a:defRPr sz="4800"/>
            </a:lvl2pPr>
            <a:lvl3pPr marL="3655511" indent="0">
              <a:buNone/>
              <a:defRPr sz="4000"/>
            </a:lvl3pPr>
            <a:lvl4pPr marL="5483266" indent="0">
              <a:buNone/>
              <a:defRPr sz="3600"/>
            </a:lvl4pPr>
            <a:lvl5pPr marL="7311021" indent="0">
              <a:buNone/>
              <a:defRPr sz="3600"/>
            </a:lvl5pPr>
            <a:lvl6pPr marL="9138777" indent="0">
              <a:buNone/>
              <a:defRPr sz="3600"/>
            </a:lvl6pPr>
            <a:lvl7pPr marL="10966532" indent="0">
              <a:buNone/>
              <a:defRPr sz="3600"/>
            </a:lvl7pPr>
            <a:lvl8pPr marL="12794288" indent="0">
              <a:buNone/>
              <a:defRPr sz="3600"/>
            </a:lvl8pPr>
            <a:lvl9pPr marL="14622043" indent="0">
              <a:buNone/>
              <a:defRPr sz="36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5F21AE2-7C73-47B2-AC6D-5CCC773DB5B4}" type="datetimeFigureOut">
              <a:rPr lang="ar-LY" smtClean="0"/>
              <a:pPr/>
              <a:t>22/06/1440</a:t>
            </a:fld>
            <a:endParaRPr lang="ar-LY"/>
          </a:p>
        </p:txBody>
      </p:sp>
      <p:sp>
        <p:nvSpPr>
          <p:cNvPr id="6" name="عنصر نائب للتذييل 5"/>
          <p:cNvSpPr>
            <a:spLocks noGrp="1"/>
          </p:cNvSpPr>
          <p:nvPr>
            <p:ph type="ftr" sz="quarter" idx="11"/>
          </p:nvPr>
        </p:nvSpPr>
        <p:spPr/>
        <p:txBody>
          <a:bodyPr/>
          <a:lstStyle/>
          <a:p>
            <a:endParaRPr lang="ar-LY"/>
          </a:p>
        </p:txBody>
      </p:sp>
      <p:sp>
        <p:nvSpPr>
          <p:cNvPr id="7" name="عنصر نائب لرقم الشريحة 6"/>
          <p:cNvSpPr>
            <a:spLocks noGrp="1"/>
          </p:cNvSpPr>
          <p:nvPr>
            <p:ph type="sldNum" sz="quarter" idx="12"/>
          </p:nvPr>
        </p:nvSpPr>
        <p:spPr/>
        <p:txBody>
          <a:bodyPr/>
          <a:lstStyle/>
          <a:p>
            <a:fld id="{F9D2AB6D-EA7E-44DD-9B16-7DB995483A11}" type="slidenum">
              <a:rPr lang="ar-LY" smtClean="0"/>
              <a:pPr/>
              <a:t>‹#›</a:t>
            </a:fld>
            <a:endParaRPr lang="ar-LY"/>
          </a:p>
        </p:txBody>
      </p:sp>
    </p:spTree>
    <p:extLst>
      <p:ext uri="{BB962C8B-B14F-4D97-AF65-F5344CB8AC3E}">
        <p14:creationId xmlns:p14="http://schemas.microsoft.com/office/powerpoint/2010/main" val="2592172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2160270" y="1441851"/>
            <a:ext cx="38884860" cy="6000750"/>
          </a:xfrm>
          <a:prstGeom prst="rect">
            <a:avLst/>
          </a:prstGeom>
        </p:spPr>
        <p:txBody>
          <a:bodyPr vert="horz" lIns="365551" tIns="182775" rIns="365551" bIns="182775" rtlCol="1" anchor="ctr">
            <a:normAutofit/>
          </a:bodyPr>
          <a:lstStyle/>
          <a:p>
            <a:r>
              <a:rPr lang="ar-SA"/>
              <a:t>انقر لتحرير نمط العنوان الرئيسي</a:t>
            </a:r>
            <a:endParaRPr lang="ar-LY"/>
          </a:p>
        </p:txBody>
      </p:sp>
      <p:sp>
        <p:nvSpPr>
          <p:cNvPr id="3" name="عنصر نائب للنص 2"/>
          <p:cNvSpPr>
            <a:spLocks noGrp="1"/>
          </p:cNvSpPr>
          <p:nvPr>
            <p:ph type="body" idx="1"/>
          </p:nvPr>
        </p:nvSpPr>
        <p:spPr>
          <a:xfrm>
            <a:off x="2160270" y="8401055"/>
            <a:ext cx="38884860" cy="23761306"/>
          </a:xfrm>
          <a:prstGeom prst="rect">
            <a:avLst/>
          </a:prstGeom>
        </p:spPr>
        <p:txBody>
          <a:bodyPr vert="horz" lIns="365551" tIns="182775" rIns="365551" bIns="182775"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p:cNvSpPr>
            <a:spLocks noGrp="1"/>
          </p:cNvSpPr>
          <p:nvPr>
            <p:ph type="dt" sz="half" idx="2"/>
          </p:nvPr>
        </p:nvSpPr>
        <p:spPr>
          <a:xfrm>
            <a:off x="30963870" y="33370841"/>
            <a:ext cx="10081260" cy="1916907"/>
          </a:xfrm>
          <a:prstGeom prst="rect">
            <a:avLst/>
          </a:prstGeom>
        </p:spPr>
        <p:txBody>
          <a:bodyPr vert="horz" lIns="365551" tIns="182775" rIns="365551" bIns="182775" rtlCol="1" anchor="ctr"/>
          <a:lstStyle>
            <a:lvl1pPr algn="r">
              <a:defRPr sz="4800">
                <a:solidFill>
                  <a:schemeClr val="tx1">
                    <a:tint val="75000"/>
                  </a:schemeClr>
                </a:solidFill>
              </a:defRPr>
            </a:lvl1pPr>
          </a:lstStyle>
          <a:p>
            <a:fld id="{15F21AE2-7C73-47B2-AC6D-5CCC773DB5B4}" type="datetimeFigureOut">
              <a:rPr lang="ar-LY" smtClean="0"/>
              <a:pPr/>
              <a:t>22/06/1440</a:t>
            </a:fld>
            <a:endParaRPr lang="ar-LY"/>
          </a:p>
        </p:txBody>
      </p:sp>
      <p:sp>
        <p:nvSpPr>
          <p:cNvPr id="5" name="عنصر نائب للتذييل 4"/>
          <p:cNvSpPr>
            <a:spLocks noGrp="1"/>
          </p:cNvSpPr>
          <p:nvPr>
            <p:ph type="ftr" sz="quarter" idx="3"/>
          </p:nvPr>
        </p:nvSpPr>
        <p:spPr>
          <a:xfrm>
            <a:off x="14761846" y="33370841"/>
            <a:ext cx="13681710" cy="1916907"/>
          </a:xfrm>
          <a:prstGeom prst="rect">
            <a:avLst/>
          </a:prstGeom>
        </p:spPr>
        <p:txBody>
          <a:bodyPr vert="horz" lIns="365551" tIns="182775" rIns="365551" bIns="182775" rtlCol="1" anchor="ctr"/>
          <a:lstStyle>
            <a:lvl1pPr algn="ctr">
              <a:defRPr sz="4800">
                <a:solidFill>
                  <a:schemeClr val="tx1">
                    <a:tint val="75000"/>
                  </a:schemeClr>
                </a:solidFill>
              </a:defRPr>
            </a:lvl1pPr>
          </a:lstStyle>
          <a:p>
            <a:endParaRPr lang="ar-LY"/>
          </a:p>
        </p:txBody>
      </p:sp>
      <p:sp>
        <p:nvSpPr>
          <p:cNvPr id="6" name="عنصر نائب لرقم الشريحة 5"/>
          <p:cNvSpPr>
            <a:spLocks noGrp="1"/>
          </p:cNvSpPr>
          <p:nvPr>
            <p:ph type="sldNum" sz="quarter" idx="4"/>
          </p:nvPr>
        </p:nvSpPr>
        <p:spPr>
          <a:xfrm>
            <a:off x="2160270" y="33370841"/>
            <a:ext cx="10081260" cy="1916907"/>
          </a:xfrm>
          <a:prstGeom prst="rect">
            <a:avLst/>
          </a:prstGeom>
        </p:spPr>
        <p:txBody>
          <a:bodyPr vert="horz" lIns="365551" tIns="182775" rIns="365551" bIns="182775" rtlCol="1" anchor="ctr"/>
          <a:lstStyle>
            <a:lvl1pPr algn="l">
              <a:defRPr sz="4800">
                <a:solidFill>
                  <a:schemeClr val="tx1">
                    <a:tint val="75000"/>
                  </a:schemeClr>
                </a:solidFill>
              </a:defRPr>
            </a:lvl1pPr>
          </a:lstStyle>
          <a:p>
            <a:fld id="{F9D2AB6D-EA7E-44DD-9B16-7DB995483A11}" type="slidenum">
              <a:rPr lang="ar-LY" smtClean="0"/>
              <a:pPr/>
              <a:t>‹#›</a:t>
            </a:fld>
            <a:endParaRPr lang="ar-LY"/>
          </a:p>
        </p:txBody>
      </p:sp>
    </p:spTree>
    <p:extLst>
      <p:ext uri="{BB962C8B-B14F-4D97-AF65-F5344CB8AC3E}">
        <p14:creationId xmlns:p14="http://schemas.microsoft.com/office/powerpoint/2010/main" val="803159872"/>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defTabSz="3655511" rtl="1" eaLnBrk="1" latinLnBrk="0" hangingPunct="1">
        <a:spcBef>
          <a:spcPct val="0"/>
        </a:spcBef>
        <a:buNone/>
        <a:defRPr sz="17600" kern="1200">
          <a:solidFill>
            <a:schemeClr val="tx1"/>
          </a:solidFill>
          <a:latin typeface="+mj-lt"/>
          <a:ea typeface="+mj-ea"/>
          <a:cs typeface="+mj-cs"/>
        </a:defRPr>
      </a:lvl1pPr>
    </p:titleStyle>
    <p:bodyStyle>
      <a:lvl1pPr marL="1370817" indent="-1370817" algn="r" defTabSz="3655511" rtl="1" eaLnBrk="1" latinLnBrk="0" hangingPunct="1">
        <a:spcBef>
          <a:spcPct val="20000"/>
        </a:spcBef>
        <a:buFont typeface="Arial" pitchFamily="34" charset="0"/>
        <a:buChar char="•"/>
        <a:defRPr sz="12800" kern="1200">
          <a:solidFill>
            <a:schemeClr val="tx1"/>
          </a:solidFill>
          <a:latin typeface="+mn-lt"/>
          <a:ea typeface="+mn-ea"/>
          <a:cs typeface="+mn-cs"/>
        </a:defRPr>
      </a:lvl1pPr>
      <a:lvl2pPr marL="2970102" indent="-1142347" algn="r" defTabSz="3655511" rtl="1" eaLnBrk="1" latinLnBrk="0" hangingPunct="1">
        <a:spcBef>
          <a:spcPct val="20000"/>
        </a:spcBef>
        <a:buFont typeface="Arial" pitchFamily="34" charset="0"/>
        <a:buChar char="–"/>
        <a:defRPr sz="11300" kern="1200">
          <a:solidFill>
            <a:schemeClr val="tx1"/>
          </a:solidFill>
          <a:latin typeface="+mn-lt"/>
          <a:ea typeface="+mn-ea"/>
          <a:cs typeface="+mn-cs"/>
        </a:defRPr>
      </a:lvl2pPr>
      <a:lvl3pPr marL="4569388" indent="-913878" algn="r" defTabSz="3655511" rtl="1" eaLnBrk="1" latinLnBrk="0" hangingPunct="1">
        <a:spcBef>
          <a:spcPct val="20000"/>
        </a:spcBef>
        <a:buFont typeface="Arial" pitchFamily="34" charset="0"/>
        <a:buChar char="•"/>
        <a:defRPr sz="9600" kern="1200">
          <a:solidFill>
            <a:schemeClr val="tx1"/>
          </a:solidFill>
          <a:latin typeface="+mn-lt"/>
          <a:ea typeface="+mn-ea"/>
          <a:cs typeface="+mn-cs"/>
        </a:defRPr>
      </a:lvl3pPr>
      <a:lvl4pPr marL="6397144" indent="-913878" algn="r" defTabSz="3655511" rtl="1" eaLnBrk="1" latinLnBrk="0" hangingPunct="1">
        <a:spcBef>
          <a:spcPct val="20000"/>
        </a:spcBef>
        <a:buFont typeface="Arial" pitchFamily="34" charset="0"/>
        <a:buChar char="–"/>
        <a:defRPr sz="8000" kern="1200">
          <a:solidFill>
            <a:schemeClr val="tx1"/>
          </a:solidFill>
          <a:latin typeface="+mn-lt"/>
          <a:ea typeface="+mn-ea"/>
          <a:cs typeface="+mn-cs"/>
        </a:defRPr>
      </a:lvl4pPr>
      <a:lvl5pPr marL="8224899" indent="-913878" algn="r" defTabSz="3655511" rtl="1" eaLnBrk="1" latinLnBrk="0" hangingPunct="1">
        <a:spcBef>
          <a:spcPct val="20000"/>
        </a:spcBef>
        <a:buFont typeface="Arial" pitchFamily="34" charset="0"/>
        <a:buChar char="»"/>
        <a:defRPr sz="8000" kern="1200">
          <a:solidFill>
            <a:schemeClr val="tx1"/>
          </a:solidFill>
          <a:latin typeface="+mn-lt"/>
          <a:ea typeface="+mn-ea"/>
          <a:cs typeface="+mn-cs"/>
        </a:defRPr>
      </a:lvl5pPr>
      <a:lvl6pPr marL="10052655" indent="-913878" algn="r" defTabSz="3655511" rtl="1" eaLnBrk="1" latinLnBrk="0" hangingPunct="1">
        <a:spcBef>
          <a:spcPct val="20000"/>
        </a:spcBef>
        <a:buFont typeface="Arial" pitchFamily="34" charset="0"/>
        <a:buChar char="•"/>
        <a:defRPr sz="8000" kern="1200">
          <a:solidFill>
            <a:schemeClr val="tx1"/>
          </a:solidFill>
          <a:latin typeface="+mn-lt"/>
          <a:ea typeface="+mn-ea"/>
          <a:cs typeface="+mn-cs"/>
        </a:defRPr>
      </a:lvl6pPr>
      <a:lvl7pPr marL="11880410" indent="-913878" algn="r" defTabSz="3655511" rtl="1" eaLnBrk="1" latinLnBrk="0" hangingPunct="1">
        <a:spcBef>
          <a:spcPct val="20000"/>
        </a:spcBef>
        <a:buFont typeface="Arial" pitchFamily="34" charset="0"/>
        <a:buChar char="•"/>
        <a:defRPr sz="8000" kern="1200">
          <a:solidFill>
            <a:schemeClr val="tx1"/>
          </a:solidFill>
          <a:latin typeface="+mn-lt"/>
          <a:ea typeface="+mn-ea"/>
          <a:cs typeface="+mn-cs"/>
        </a:defRPr>
      </a:lvl7pPr>
      <a:lvl8pPr marL="13708165" indent="-913878" algn="r" defTabSz="3655511" rtl="1" eaLnBrk="1" latinLnBrk="0" hangingPunct="1">
        <a:spcBef>
          <a:spcPct val="20000"/>
        </a:spcBef>
        <a:buFont typeface="Arial" pitchFamily="34" charset="0"/>
        <a:buChar char="•"/>
        <a:defRPr sz="8000" kern="1200">
          <a:solidFill>
            <a:schemeClr val="tx1"/>
          </a:solidFill>
          <a:latin typeface="+mn-lt"/>
          <a:ea typeface="+mn-ea"/>
          <a:cs typeface="+mn-cs"/>
        </a:defRPr>
      </a:lvl8pPr>
      <a:lvl9pPr marL="15535921" indent="-913878" algn="r" defTabSz="3655511" rtl="1" eaLnBrk="1" latinLnBrk="0" hangingPunct="1">
        <a:spcBef>
          <a:spcPct val="20000"/>
        </a:spcBef>
        <a:buFont typeface="Arial" pitchFamily="34" charset="0"/>
        <a:buChar char="•"/>
        <a:defRPr sz="8000" kern="1200">
          <a:solidFill>
            <a:schemeClr val="tx1"/>
          </a:solidFill>
          <a:latin typeface="+mn-lt"/>
          <a:ea typeface="+mn-ea"/>
          <a:cs typeface="+mn-cs"/>
        </a:defRPr>
      </a:lvl9pPr>
    </p:bodyStyle>
    <p:otherStyle>
      <a:defPPr>
        <a:defRPr lang="ar-LY"/>
      </a:defPPr>
      <a:lvl1pPr marL="0" algn="r" defTabSz="3655511" rtl="1" eaLnBrk="1" latinLnBrk="0" hangingPunct="1">
        <a:defRPr sz="7200" kern="1200">
          <a:solidFill>
            <a:schemeClr val="tx1"/>
          </a:solidFill>
          <a:latin typeface="+mn-lt"/>
          <a:ea typeface="+mn-ea"/>
          <a:cs typeface="+mn-cs"/>
        </a:defRPr>
      </a:lvl1pPr>
      <a:lvl2pPr marL="1827755" algn="r" defTabSz="3655511" rtl="1" eaLnBrk="1" latinLnBrk="0" hangingPunct="1">
        <a:defRPr sz="7200" kern="1200">
          <a:solidFill>
            <a:schemeClr val="tx1"/>
          </a:solidFill>
          <a:latin typeface="+mn-lt"/>
          <a:ea typeface="+mn-ea"/>
          <a:cs typeface="+mn-cs"/>
        </a:defRPr>
      </a:lvl2pPr>
      <a:lvl3pPr marL="3655511" algn="r" defTabSz="3655511" rtl="1" eaLnBrk="1" latinLnBrk="0" hangingPunct="1">
        <a:defRPr sz="7200" kern="1200">
          <a:solidFill>
            <a:schemeClr val="tx1"/>
          </a:solidFill>
          <a:latin typeface="+mn-lt"/>
          <a:ea typeface="+mn-ea"/>
          <a:cs typeface="+mn-cs"/>
        </a:defRPr>
      </a:lvl3pPr>
      <a:lvl4pPr marL="5483266" algn="r" defTabSz="3655511" rtl="1" eaLnBrk="1" latinLnBrk="0" hangingPunct="1">
        <a:defRPr sz="7200" kern="1200">
          <a:solidFill>
            <a:schemeClr val="tx1"/>
          </a:solidFill>
          <a:latin typeface="+mn-lt"/>
          <a:ea typeface="+mn-ea"/>
          <a:cs typeface="+mn-cs"/>
        </a:defRPr>
      </a:lvl4pPr>
      <a:lvl5pPr marL="7311021" algn="r" defTabSz="3655511" rtl="1" eaLnBrk="1" latinLnBrk="0" hangingPunct="1">
        <a:defRPr sz="7200" kern="1200">
          <a:solidFill>
            <a:schemeClr val="tx1"/>
          </a:solidFill>
          <a:latin typeface="+mn-lt"/>
          <a:ea typeface="+mn-ea"/>
          <a:cs typeface="+mn-cs"/>
        </a:defRPr>
      </a:lvl5pPr>
      <a:lvl6pPr marL="9138777" algn="r" defTabSz="3655511" rtl="1" eaLnBrk="1" latinLnBrk="0" hangingPunct="1">
        <a:defRPr sz="7200" kern="1200">
          <a:solidFill>
            <a:schemeClr val="tx1"/>
          </a:solidFill>
          <a:latin typeface="+mn-lt"/>
          <a:ea typeface="+mn-ea"/>
          <a:cs typeface="+mn-cs"/>
        </a:defRPr>
      </a:lvl6pPr>
      <a:lvl7pPr marL="10966532" algn="r" defTabSz="3655511" rtl="1" eaLnBrk="1" latinLnBrk="0" hangingPunct="1">
        <a:defRPr sz="7200" kern="1200">
          <a:solidFill>
            <a:schemeClr val="tx1"/>
          </a:solidFill>
          <a:latin typeface="+mn-lt"/>
          <a:ea typeface="+mn-ea"/>
          <a:cs typeface="+mn-cs"/>
        </a:defRPr>
      </a:lvl7pPr>
      <a:lvl8pPr marL="12794288" algn="r" defTabSz="3655511" rtl="1" eaLnBrk="1" latinLnBrk="0" hangingPunct="1">
        <a:defRPr sz="7200" kern="1200">
          <a:solidFill>
            <a:schemeClr val="tx1"/>
          </a:solidFill>
          <a:latin typeface="+mn-lt"/>
          <a:ea typeface="+mn-ea"/>
          <a:cs typeface="+mn-cs"/>
        </a:defRPr>
      </a:lvl8pPr>
      <a:lvl9pPr marL="14622043" algn="r" defTabSz="3655511" rtl="1"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3" Type="http://schemas.microsoft.com/office/2007/relationships/hdphoto" Target="../media/hdphoto1.wdp"/><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jpeg"/><Relationship Id="rId5" Type="http://schemas.microsoft.com/office/2007/relationships/hdphoto" Target="../media/hdphoto2.wdp"/><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6"/>
          <p:cNvSpPr/>
          <p:nvPr/>
        </p:nvSpPr>
        <p:spPr>
          <a:xfrm>
            <a:off x="459159" y="8809053"/>
            <a:ext cx="16163696" cy="2585111"/>
          </a:xfrm>
          <a:prstGeom prst="rect">
            <a:avLst/>
          </a:prstGeom>
          <a:ln>
            <a:noFill/>
          </a:ln>
        </p:spPr>
        <p:txBody>
          <a:bodyPr wrap="square" lIns="365551" tIns="182775" rIns="365551" bIns="182775">
            <a:spAutoFit/>
          </a:bodyPr>
          <a:lstStyle/>
          <a:p>
            <a:pPr algn="just" rtl="0"/>
            <a:endParaRPr lang="en-US" sz="3600" b="1" dirty="0">
              <a:latin typeface="Arial" panose="020B0604020202020204" pitchFamily="34" charset="0"/>
              <a:ea typeface="Calibri" panose="020F0502020204030204" pitchFamily="34" charset="0"/>
            </a:endParaRPr>
          </a:p>
          <a:p>
            <a:pPr algn="l"/>
            <a:r>
              <a:rPr lang="en-US" sz="3600" b="1" dirty="0">
                <a:cs typeface="+mj-cs"/>
              </a:rPr>
              <a:t>                        </a:t>
            </a:r>
          </a:p>
          <a:p>
            <a:pPr algn="just" rtl="0"/>
            <a:endParaRPr lang="en-US" sz="3600" b="1" dirty="0">
              <a:latin typeface="Arial" panose="020B0604020202020204" pitchFamily="34" charset="0"/>
              <a:ea typeface="Calibri" panose="020F0502020204030204" pitchFamily="34" charset="0"/>
              <a:cs typeface="+mj-cs"/>
            </a:endParaRPr>
          </a:p>
          <a:p>
            <a:pPr algn="just" rtl="0"/>
            <a:endParaRPr lang="en-US" sz="3600" b="1" dirty="0">
              <a:latin typeface="Arial" panose="020B0604020202020204" pitchFamily="34" charset="0"/>
              <a:ea typeface="Calibri" panose="020F0502020204030204" pitchFamily="34" charset="0"/>
              <a:cs typeface="+mj-cs"/>
            </a:endParaRPr>
          </a:p>
        </p:txBody>
      </p:sp>
      <p:sp>
        <p:nvSpPr>
          <p:cNvPr id="4" name="TextBox 3"/>
          <p:cNvSpPr txBox="1"/>
          <p:nvPr/>
        </p:nvSpPr>
        <p:spPr>
          <a:xfrm>
            <a:off x="9649372" y="2418880"/>
            <a:ext cx="24482720" cy="1186119"/>
          </a:xfrm>
          <a:prstGeom prst="rect">
            <a:avLst/>
          </a:prstGeom>
          <a:noFill/>
        </p:spPr>
        <p:txBody>
          <a:bodyPr wrap="square" lIns="77367" tIns="38684" rIns="77367" bIns="38684" rtlCol="0">
            <a:spAutoFit/>
          </a:bodyPr>
          <a:lstStyle/>
          <a:p>
            <a:pPr algn="ctr"/>
            <a:r>
              <a:rPr lang="en-US" dirty="0"/>
              <a:t> </a:t>
            </a:r>
          </a:p>
        </p:txBody>
      </p:sp>
      <p:sp>
        <p:nvSpPr>
          <p:cNvPr id="7" name="TextBox 6"/>
          <p:cNvSpPr txBox="1"/>
          <p:nvPr/>
        </p:nvSpPr>
        <p:spPr>
          <a:xfrm>
            <a:off x="32888224" y="6651987"/>
            <a:ext cx="5616624" cy="1001453"/>
          </a:xfrm>
          <a:prstGeom prst="rect">
            <a:avLst/>
          </a:prstGeom>
          <a:noFill/>
        </p:spPr>
        <p:txBody>
          <a:bodyPr wrap="square" lIns="77367" tIns="38684" rIns="77367" bIns="38684" rtlCol="0">
            <a:spAutoFit/>
          </a:bodyPr>
          <a:lstStyle/>
          <a:p>
            <a:pPr algn="ctr"/>
            <a:endParaRPr lang="en-US" sz="6000" b="1" i="1" dirty="0">
              <a:solidFill>
                <a:schemeClr val="accent2">
                  <a:lumMod val="75000"/>
                </a:schemeClr>
              </a:solidFill>
              <a:latin typeface="Arial" panose="020B0604020202020204" pitchFamily="34" charset="0"/>
              <a:cs typeface="Arial" panose="020B0604020202020204" pitchFamily="34" charset="0"/>
            </a:endParaRPr>
          </a:p>
        </p:txBody>
      </p:sp>
      <p:sp>
        <p:nvSpPr>
          <p:cNvPr id="27" name="TextBox 26"/>
          <p:cNvSpPr txBox="1"/>
          <p:nvPr/>
        </p:nvSpPr>
        <p:spPr>
          <a:xfrm>
            <a:off x="1146438" y="26146182"/>
            <a:ext cx="12763294" cy="1661993"/>
          </a:xfrm>
          <a:prstGeom prst="rect">
            <a:avLst/>
          </a:prstGeom>
          <a:noFill/>
        </p:spPr>
        <p:txBody>
          <a:bodyPr wrap="square" rtlCol="0">
            <a:spAutoFit/>
          </a:bodyPr>
          <a:lstStyle/>
          <a:p>
            <a:pPr algn="l"/>
            <a:r>
              <a:rPr lang="en-US" sz="5400" dirty="0">
                <a:solidFill>
                  <a:schemeClr val="accent2">
                    <a:lumMod val="75000"/>
                  </a:schemeClr>
                </a:solidFill>
                <a:latin typeface="Arial" panose="020B0604020202020204" pitchFamily="34" charset="0"/>
                <a:cs typeface="Arial" panose="020B0604020202020204" pitchFamily="34" charset="0"/>
              </a:rPr>
              <a:t> </a:t>
            </a:r>
            <a:endParaRPr lang="en-US" sz="4800" dirty="0">
              <a:latin typeface="Arial" panose="020B0604020202020204" pitchFamily="34" charset="0"/>
              <a:cs typeface="Arial" panose="020B0604020202020204" pitchFamily="34" charset="0"/>
            </a:endParaRPr>
          </a:p>
          <a:p>
            <a:pPr algn="l"/>
            <a:endParaRPr lang="en-US" sz="4800" dirty="0">
              <a:latin typeface="Arial" panose="020B0604020202020204" pitchFamily="34" charset="0"/>
              <a:cs typeface="Arial" panose="020B0604020202020204" pitchFamily="34" charset="0"/>
            </a:endParaRPr>
          </a:p>
        </p:txBody>
      </p:sp>
      <p:sp>
        <p:nvSpPr>
          <p:cNvPr id="30" name="TextBox 29"/>
          <p:cNvSpPr txBox="1"/>
          <p:nvPr/>
        </p:nvSpPr>
        <p:spPr>
          <a:xfrm>
            <a:off x="18434348" y="18574844"/>
            <a:ext cx="6912768" cy="1200329"/>
          </a:xfrm>
          <a:prstGeom prst="rect">
            <a:avLst/>
          </a:prstGeom>
          <a:noFill/>
        </p:spPr>
        <p:txBody>
          <a:bodyPr wrap="square" rtlCol="0">
            <a:spAutoFit/>
          </a:bodyPr>
          <a:lstStyle/>
          <a:p>
            <a:endParaRPr lang="en-US" dirty="0"/>
          </a:p>
        </p:txBody>
      </p:sp>
      <p:sp>
        <p:nvSpPr>
          <p:cNvPr id="18" name="TextBox 17"/>
          <p:cNvSpPr txBox="1"/>
          <p:nvPr/>
        </p:nvSpPr>
        <p:spPr>
          <a:xfrm>
            <a:off x="15655036" y="32865850"/>
            <a:ext cx="10811211" cy="830997"/>
          </a:xfrm>
          <a:prstGeom prst="rect">
            <a:avLst/>
          </a:prstGeom>
          <a:noFill/>
        </p:spPr>
        <p:txBody>
          <a:bodyPr wrap="square" rtlCol="0">
            <a:spAutoFit/>
          </a:bodyPr>
          <a:lstStyle/>
          <a:p>
            <a:pPr algn="l"/>
            <a:r>
              <a:rPr lang="en-US" sz="4800" b="1" dirty="0">
                <a:solidFill>
                  <a:schemeClr val="accent2">
                    <a:lumMod val="75000"/>
                  </a:schemeClr>
                </a:solidFill>
                <a:latin typeface="Arial" panose="020B0604020202020204" pitchFamily="34" charset="0"/>
                <a:cs typeface="Arial" panose="020B0604020202020204" pitchFamily="34" charset="0"/>
              </a:rPr>
              <a:t> </a:t>
            </a:r>
          </a:p>
        </p:txBody>
      </p:sp>
      <p:sp>
        <p:nvSpPr>
          <p:cNvPr id="54" name="مستطيل 53"/>
          <p:cNvSpPr/>
          <p:nvPr/>
        </p:nvSpPr>
        <p:spPr>
          <a:xfrm>
            <a:off x="627985" y="857256"/>
            <a:ext cx="42133967" cy="5857790"/>
          </a:xfrm>
          <a:prstGeom prst="rect">
            <a:avLst/>
          </a:prstGeom>
          <a:solidFill>
            <a:srgbClr val="001848"/>
          </a:solidFill>
          <a:ln>
            <a:solidFill>
              <a:srgbClr val="00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5658" b="100000" l="0" r="98669">
                        <a14:backgroundMark x1="40172" y1="81047" x2="79405" y2="80339"/>
                        <a14:backgroundMark x1="78857" y1="79349" x2="70869" y2="62801"/>
                        <a14:backgroundMark x1="69538" y1="60113" x2="59436" y2="39463"/>
                        <a14:backgroundMark x1="40720" y1="81330" x2="16680" y2="81047"/>
                        <a14:backgroundMark x1="78622" y1="80339" x2="81284" y2="81047"/>
                        <a14:backgroundMark x1="40720" y1="81612" x2="16680" y2="82037"/>
                        <a14:backgroundMark x1="40172" y1="81330" x2="17228" y2="80622"/>
                        <a14:backgroundMark x1="40172" y1="80339" x2="25215" y2="80339"/>
                        <a14:backgroundMark x1="39389" y1="82037" x2="16680" y2="82320"/>
                        <a14:backgroundMark x1="41269" y1="82037" x2="38058" y2="82037"/>
                      </a14:backgroundRemoval>
                    </a14:imgEffect>
                  </a14:imgLayer>
                </a14:imgProps>
              </a:ext>
              <a:ext uri="{28A0092B-C50C-407E-A947-70E740481C1C}">
                <a14:useLocalDpi xmlns:a14="http://schemas.microsoft.com/office/drawing/2010/main" val="0"/>
              </a:ext>
            </a:extLst>
          </a:blip>
          <a:srcRect/>
          <a:stretch>
            <a:fillRect/>
          </a:stretch>
        </p:blipFill>
        <p:spPr bwMode="auto">
          <a:xfrm>
            <a:off x="1569794" y="364556"/>
            <a:ext cx="7137770" cy="5643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6" name="Group 4"/>
          <p:cNvGrpSpPr>
            <a:grpSpLocks noChangeAspect="1"/>
          </p:cNvGrpSpPr>
          <p:nvPr/>
        </p:nvGrpSpPr>
        <p:grpSpPr bwMode="auto">
          <a:xfrm>
            <a:off x="33679150" y="1257376"/>
            <a:ext cx="9082802" cy="5091084"/>
            <a:chOff x="22532" y="568"/>
            <a:chExt cx="4144" cy="2310"/>
          </a:xfrm>
        </p:grpSpPr>
        <p:sp>
          <p:nvSpPr>
            <p:cNvPr id="57" name="AutoShape 3"/>
            <p:cNvSpPr>
              <a:spLocks noChangeAspect="1" noChangeArrowheads="1" noTextEdit="1"/>
            </p:cNvSpPr>
            <p:nvPr/>
          </p:nvSpPr>
          <p:spPr bwMode="auto">
            <a:xfrm>
              <a:off x="22532" y="568"/>
              <a:ext cx="4144" cy="2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5"/>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23457" r="87654">
                          <a14:backgroundMark x1="54321" y1="94318" x2="62346" y2="90909"/>
                        </a14:backgroundRemoval>
                      </a14:imgEffect>
                    </a14:imgLayer>
                  </a14:imgProps>
                </a:ext>
                <a:ext uri="{28A0092B-C50C-407E-A947-70E740481C1C}">
                  <a14:useLocalDpi xmlns:a14="http://schemas.microsoft.com/office/drawing/2010/main" val="0"/>
                </a:ext>
              </a:extLst>
            </a:blip>
            <a:srcRect/>
            <a:stretch>
              <a:fillRect/>
            </a:stretch>
          </p:blipFill>
          <p:spPr bwMode="auto">
            <a:xfrm>
              <a:off x="22532" y="568"/>
              <a:ext cx="4169" cy="2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9" name="مستطيل 58"/>
          <p:cNvSpPr/>
          <p:nvPr/>
        </p:nvSpPr>
        <p:spPr>
          <a:xfrm>
            <a:off x="11080736" y="1409093"/>
            <a:ext cx="23340218" cy="4616648"/>
          </a:xfrm>
          <a:prstGeom prst="rect">
            <a:avLst/>
          </a:prstGeom>
        </p:spPr>
        <p:txBody>
          <a:bodyPr wrap="square">
            <a:spAutoFit/>
          </a:bodyPr>
          <a:lstStyle/>
          <a:p>
            <a:pPr algn="ctr"/>
            <a:r>
              <a:rPr lang="en-US" sz="9600" dirty="0">
                <a:solidFill>
                  <a:schemeClr val="bg1"/>
                </a:solidFill>
                <a:latin typeface="Arial" panose="020B0604020202020204" pitchFamily="34" charset="0"/>
                <a:cs typeface="Arial" panose="020B0604020202020204" pitchFamily="34" charset="0"/>
              </a:rPr>
              <a:t>I Feel Pain In The Stomach! Peptic Ulcers</a:t>
            </a:r>
          </a:p>
          <a:p>
            <a:pPr algn="ctr"/>
            <a:r>
              <a:rPr lang="en-US" sz="6600" dirty="0">
                <a:solidFill>
                  <a:schemeClr val="bg1"/>
                </a:solidFill>
                <a:latin typeface="Arial" panose="020B0604020202020204" pitchFamily="34" charset="0"/>
                <a:cs typeface="Arial" panose="020B0604020202020204" pitchFamily="34" charset="0"/>
              </a:rPr>
              <a:t>Hana Jamal </a:t>
            </a:r>
            <a:r>
              <a:rPr lang="en-US" sz="6600" dirty="0" err="1">
                <a:solidFill>
                  <a:schemeClr val="bg1"/>
                </a:solidFill>
                <a:latin typeface="Arial" panose="020B0604020202020204" pitchFamily="34" charset="0"/>
                <a:cs typeface="Arial" panose="020B0604020202020204" pitchFamily="34" charset="0"/>
              </a:rPr>
              <a:t>Elghirani</a:t>
            </a:r>
            <a:r>
              <a:rPr lang="en-US" sz="6600" dirty="0">
                <a:solidFill>
                  <a:schemeClr val="bg1"/>
                </a:solidFill>
                <a:latin typeface="Arial" panose="020B0604020202020204" pitchFamily="34" charset="0"/>
                <a:cs typeface="Arial" panose="020B0604020202020204" pitchFamily="34" charset="0"/>
              </a:rPr>
              <a:t> 2</a:t>
            </a:r>
            <a:r>
              <a:rPr lang="en-US" baseline="30000" dirty="0">
                <a:solidFill>
                  <a:schemeClr val="bg1"/>
                </a:solidFill>
                <a:latin typeface="Arial" panose="020B0604020202020204" pitchFamily="34" charset="0"/>
                <a:cs typeface="Arial" panose="020B0604020202020204" pitchFamily="34" charset="0"/>
              </a:rPr>
              <a:t>nd</a:t>
            </a:r>
            <a:r>
              <a:rPr lang="en-US" sz="6600" dirty="0">
                <a:solidFill>
                  <a:schemeClr val="bg1"/>
                </a:solidFill>
                <a:latin typeface="Arial" panose="020B0604020202020204" pitchFamily="34" charset="0"/>
                <a:cs typeface="Arial" panose="020B0604020202020204" pitchFamily="34" charset="0"/>
              </a:rPr>
              <a:t> Year Medical Student </a:t>
            </a:r>
          </a:p>
          <a:p>
            <a:pPr algn="ctr"/>
            <a:r>
              <a:rPr lang="en-US" sz="6600" dirty="0">
                <a:solidFill>
                  <a:schemeClr val="bg1"/>
                </a:solidFill>
                <a:latin typeface="Arial" panose="020B0604020202020204" pitchFamily="34" charset="0"/>
                <a:cs typeface="Arial" panose="020B0604020202020204" pitchFamily="34" charset="0"/>
              </a:rPr>
              <a:t>Faculty of basic medical science </a:t>
            </a:r>
          </a:p>
          <a:p>
            <a:pPr algn="ctr"/>
            <a:r>
              <a:rPr lang="en-US" sz="6600" dirty="0">
                <a:solidFill>
                  <a:schemeClr val="bg1"/>
                </a:solidFill>
                <a:latin typeface="Arial" panose="020B0604020202020204" pitchFamily="34" charset="0"/>
                <a:cs typeface="Arial" panose="020B0604020202020204" pitchFamily="34" charset="0"/>
              </a:rPr>
              <a:t>Libyan International Medical University</a:t>
            </a:r>
          </a:p>
        </p:txBody>
      </p:sp>
      <p:sp>
        <p:nvSpPr>
          <p:cNvPr id="20" name="مستطيل 19"/>
          <p:cNvSpPr/>
          <p:nvPr/>
        </p:nvSpPr>
        <p:spPr>
          <a:xfrm>
            <a:off x="551783" y="10101608"/>
            <a:ext cx="13998915" cy="24893766"/>
          </a:xfrm>
          <a:prstGeom prst="rect">
            <a:avLst/>
          </a:prstGeom>
          <a:noFill/>
          <a:ln>
            <a:solidFill>
              <a:srgbClr val="00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مستطيل 25"/>
          <p:cNvSpPr/>
          <p:nvPr/>
        </p:nvSpPr>
        <p:spPr>
          <a:xfrm>
            <a:off x="551783" y="7824710"/>
            <a:ext cx="13998916" cy="2585111"/>
          </a:xfrm>
          <a:prstGeom prst="rect">
            <a:avLst/>
          </a:prstGeom>
          <a:solidFill>
            <a:srgbClr val="001848"/>
          </a:solidFill>
          <a:ln>
            <a:solidFill>
              <a:srgbClr val="00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مستطيل 30"/>
          <p:cNvSpPr/>
          <p:nvPr/>
        </p:nvSpPr>
        <p:spPr>
          <a:xfrm>
            <a:off x="29015624" y="24787833"/>
            <a:ext cx="13637992" cy="10207541"/>
          </a:xfrm>
          <a:prstGeom prst="rect">
            <a:avLst/>
          </a:prstGeom>
          <a:noFill/>
          <a:ln>
            <a:solidFill>
              <a:srgbClr val="00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مستطيل 32"/>
          <p:cNvSpPr/>
          <p:nvPr/>
        </p:nvSpPr>
        <p:spPr>
          <a:xfrm>
            <a:off x="29100869" y="10409820"/>
            <a:ext cx="13552747" cy="11324967"/>
          </a:xfrm>
          <a:prstGeom prst="rect">
            <a:avLst/>
          </a:prstGeom>
          <a:noFill/>
          <a:ln>
            <a:solidFill>
              <a:srgbClr val="00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مستطيل 24"/>
          <p:cNvSpPr/>
          <p:nvPr/>
        </p:nvSpPr>
        <p:spPr>
          <a:xfrm>
            <a:off x="14927509" y="10507590"/>
            <a:ext cx="13771138" cy="11498379"/>
          </a:xfrm>
          <a:prstGeom prst="rect">
            <a:avLst/>
          </a:prstGeom>
          <a:noFill/>
          <a:ln>
            <a:solidFill>
              <a:srgbClr val="00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مستطيل 35"/>
          <p:cNvSpPr/>
          <p:nvPr/>
        </p:nvSpPr>
        <p:spPr>
          <a:xfrm>
            <a:off x="14927509" y="7875858"/>
            <a:ext cx="13771138" cy="2585111"/>
          </a:xfrm>
          <a:prstGeom prst="rect">
            <a:avLst/>
          </a:prstGeom>
          <a:solidFill>
            <a:srgbClr val="001848"/>
          </a:solidFill>
          <a:ln>
            <a:solidFill>
              <a:srgbClr val="00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مستطيل 25">
            <a:extLst>
              <a:ext uri="{FF2B5EF4-FFF2-40B4-BE49-F238E27FC236}">
                <a16:creationId xmlns:a16="http://schemas.microsoft.com/office/drawing/2014/main" id="{789384EC-87F6-4AD6-BC9D-BE925D0D81FF}"/>
              </a:ext>
            </a:extLst>
          </p:cNvPr>
          <p:cNvSpPr/>
          <p:nvPr/>
        </p:nvSpPr>
        <p:spPr>
          <a:xfrm>
            <a:off x="29080293" y="7832010"/>
            <a:ext cx="13573323" cy="2689196"/>
          </a:xfrm>
          <a:prstGeom prst="rect">
            <a:avLst/>
          </a:prstGeom>
          <a:solidFill>
            <a:srgbClr val="001848"/>
          </a:solidFill>
          <a:ln>
            <a:solidFill>
              <a:srgbClr val="00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مستطيل 35">
            <a:extLst>
              <a:ext uri="{FF2B5EF4-FFF2-40B4-BE49-F238E27FC236}">
                <a16:creationId xmlns:a16="http://schemas.microsoft.com/office/drawing/2014/main" id="{BA7C782E-E325-4A37-BFEB-CAA4E4A924AC}"/>
              </a:ext>
            </a:extLst>
          </p:cNvPr>
          <p:cNvSpPr/>
          <p:nvPr/>
        </p:nvSpPr>
        <p:spPr>
          <a:xfrm>
            <a:off x="14927509" y="22501958"/>
            <a:ext cx="13771138" cy="2585111"/>
          </a:xfrm>
          <a:prstGeom prst="rect">
            <a:avLst/>
          </a:prstGeom>
          <a:solidFill>
            <a:srgbClr val="001848"/>
          </a:solidFill>
          <a:ln>
            <a:solidFill>
              <a:srgbClr val="00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مستطيل 35">
            <a:extLst>
              <a:ext uri="{FF2B5EF4-FFF2-40B4-BE49-F238E27FC236}">
                <a16:creationId xmlns:a16="http://schemas.microsoft.com/office/drawing/2014/main" id="{153CDFE3-9C3C-42CC-BC2E-8AA67CBDC706}"/>
              </a:ext>
            </a:extLst>
          </p:cNvPr>
          <p:cNvSpPr/>
          <p:nvPr/>
        </p:nvSpPr>
        <p:spPr>
          <a:xfrm>
            <a:off x="29015624" y="22202722"/>
            <a:ext cx="13637992" cy="2585111"/>
          </a:xfrm>
          <a:prstGeom prst="rect">
            <a:avLst/>
          </a:prstGeom>
          <a:solidFill>
            <a:srgbClr val="001848"/>
          </a:solidFill>
          <a:ln>
            <a:solidFill>
              <a:srgbClr val="00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518E5DB-2515-4342-8EAE-8868F8511138}"/>
              </a:ext>
            </a:extLst>
          </p:cNvPr>
          <p:cNvSpPr/>
          <p:nvPr/>
        </p:nvSpPr>
        <p:spPr>
          <a:xfrm>
            <a:off x="4384277" y="8674588"/>
            <a:ext cx="5570756" cy="1200329"/>
          </a:xfrm>
          <a:prstGeom prst="rect">
            <a:avLst/>
          </a:prstGeom>
        </p:spPr>
        <p:txBody>
          <a:bodyPr wrap="none">
            <a:spAutoFit/>
          </a:bodyPr>
          <a:lstStyle/>
          <a:p>
            <a:r>
              <a:rPr lang="en-US" b="1" dirty="0">
                <a:solidFill>
                  <a:schemeClr val="bg1"/>
                </a:solidFill>
                <a:latin typeface="Arial" panose="020B0604020202020204" pitchFamily="34" charset="0"/>
                <a:cs typeface="Arial" panose="020B0604020202020204" pitchFamily="34" charset="0"/>
              </a:rPr>
              <a:t>Introduction</a:t>
            </a:r>
            <a:endParaRPr lang="en-SG" b="1" dirty="0">
              <a:solidFill>
                <a:schemeClr val="bg1"/>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C5CB98B3-BDA9-4962-A1FC-AFFE85C4D074}"/>
              </a:ext>
            </a:extLst>
          </p:cNvPr>
          <p:cNvSpPr/>
          <p:nvPr/>
        </p:nvSpPr>
        <p:spPr>
          <a:xfrm>
            <a:off x="769627" y="10794933"/>
            <a:ext cx="13705325" cy="2585323"/>
          </a:xfrm>
          <a:prstGeom prst="rect">
            <a:avLst/>
          </a:prstGeom>
        </p:spPr>
        <p:txBody>
          <a:bodyPr wrap="square">
            <a:spAutoFit/>
          </a:bodyPr>
          <a:lstStyle/>
          <a:p>
            <a:pPr algn="l"/>
            <a:r>
              <a:rPr lang="en-US" sz="5400" dirty="0">
                <a:latin typeface="Arial" panose="020B0604020202020204" pitchFamily="34" charset="0"/>
                <a:cs typeface="Arial" panose="020B0604020202020204" pitchFamily="34" charset="0"/>
              </a:rPr>
              <a:t>Peptic ulcers are open sores that develop on the inside lining of your stomach and the upper portion of your small intestine. (1)</a:t>
            </a:r>
          </a:p>
        </p:txBody>
      </p:sp>
      <p:sp>
        <p:nvSpPr>
          <p:cNvPr id="6" name="Rectangle 5">
            <a:extLst>
              <a:ext uri="{FF2B5EF4-FFF2-40B4-BE49-F238E27FC236}">
                <a16:creationId xmlns:a16="http://schemas.microsoft.com/office/drawing/2014/main" id="{1B472C2F-6F18-4A78-84EA-F4603F7430B9}"/>
              </a:ext>
            </a:extLst>
          </p:cNvPr>
          <p:cNvSpPr/>
          <p:nvPr/>
        </p:nvSpPr>
        <p:spPr>
          <a:xfrm>
            <a:off x="801427" y="20937738"/>
            <a:ext cx="13705325" cy="5078313"/>
          </a:xfrm>
          <a:prstGeom prst="rect">
            <a:avLst/>
          </a:prstGeom>
        </p:spPr>
        <p:txBody>
          <a:bodyPr wrap="square">
            <a:spAutoFit/>
          </a:bodyPr>
          <a:lstStyle/>
          <a:p>
            <a:pPr algn="l"/>
            <a:r>
              <a:rPr lang="en-US" sz="5400" dirty="0">
                <a:latin typeface="Arial" panose="020B0604020202020204" pitchFamily="34" charset="0"/>
                <a:cs typeface="Arial" panose="020B0604020202020204" pitchFamily="34" charset="0"/>
              </a:rPr>
              <a:t>The causes of peptic ulcers are infection with the bacterium Helicobacter pylori (H. pylori) and long-term use of aspirin and nonsteroidal anti-inflammatory drugs (NSAIDs) (Advil, Aleve, others). Stress and spicy foods do not cause peptic ulcers. (1)</a:t>
            </a:r>
          </a:p>
        </p:txBody>
      </p:sp>
      <p:pic>
        <p:nvPicPr>
          <p:cNvPr id="38" name="Picture 2" descr="C:\Users\PIXEL-PC\Downloads\Inkedds00242_-ds00958_im02752_r7_ulcersthu_jpg.wdp_LI.jpg">
            <a:extLst>
              <a:ext uri="{FF2B5EF4-FFF2-40B4-BE49-F238E27FC236}">
                <a16:creationId xmlns:a16="http://schemas.microsoft.com/office/drawing/2014/main" id="{9C203F65-5145-41EE-A4F3-1FBDE892C26E}"/>
              </a:ext>
            </a:extLst>
          </p:cNvPr>
          <p:cNvPicPr>
            <a:picLocks noChangeAspect="1" noChangeArrowheads="1"/>
          </p:cNvPicPr>
          <p:nvPr/>
        </p:nvPicPr>
        <p:blipFill>
          <a:blip r:embed="rId6"/>
          <a:srcRect/>
          <a:stretch>
            <a:fillRect/>
          </a:stretch>
        </p:blipFill>
        <p:spPr bwMode="auto">
          <a:xfrm>
            <a:off x="2720981" y="26319332"/>
            <a:ext cx="9577313" cy="6546518"/>
          </a:xfrm>
          <a:prstGeom prst="rect">
            <a:avLst/>
          </a:prstGeom>
          <a:noFill/>
        </p:spPr>
      </p:pic>
      <p:pic>
        <p:nvPicPr>
          <p:cNvPr id="39" name="Picture 2">
            <a:extLst>
              <a:ext uri="{FF2B5EF4-FFF2-40B4-BE49-F238E27FC236}">
                <a16:creationId xmlns:a16="http://schemas.microsoft.com/office/drawing/2014/main" id="{86D2ECE0-FC94-4CC7-ADD0-C087CD9D092F}"/>
              </a:ext>
            </a:extLst>
          </p:cNvPr>
          <p:cNvPicPr>
            <a:picLocks noChangeAspect="1" noChangeArrowheads="1"/>
          </p:cNvPicPr>
          <p:nvPr/>
        </p:nvPicPr>
        <p:blipFill>
          <a:blip r:embed="rId7"/>
          <a:srcRect/>
          <a:stretch>
            <a:fillRect/>
          </a:stretch>
        </p:blipFill>
        <p:spPr bwMode="auto">
          <a:xfrm>
            <a:off x="3325866" y="13884547"/>
            <a:ext cx="8656446" cy="4969460"/>
          </a:xfrm>
          <a:prstGeom prst="rect">
            <a:avLst/>
          </a:prstGeom>
          <a:noFill/>
          <a:ln w="9525">
            <a:noFill/>
            <a:miter lim="800000"/>
            <a:headEnd/>
            <a:tailEnd/>
          </a:ln>
          <a:effectLst/>
        </p:spPr>
      </p:pic>
      <p:sp>
        <p:nvSpPr>
          <p:cNvPr id="9" name="Rectangle 8">
            <a:extLst>
              <a:ext uri="{FF2B5EF4-FFF2-40B4-BE49-F238E27FC236}">
                <a16:creationId xmlns:a16="http://schemas.microsoft.com/office/drawing/2014/main" id="{1B802302-92BE-474E-B73A-B3803FE3989C}"/>
              </a:ext>
            </a:extLst>
          </p:cNvPr>
          <p:cNvSpPr/>
          <p:nvPr/>
        </p:nvSpPr>
        <p:spPr>
          <a:xfrm>
            <a:off x="15087166" y="8106103"/>
            <a:ext cx="11675312" cy="2308324"/>
          </a:xfrm>
          <a:prstGeom prst="rect">
            <a:avLst/>
          </a:prstGeom>
        </p:spPr>
        <p:txBody>
          <a:bodyPr wrap="none">
            <a:spAutoFit/>
          </a:bodyPr>
          <a:lstStyle/>
          <a:p>
            <a:r>
              <a:rPr lang="en-US" b="1" dirty="0">
                <a:solidFill>
                  <a:schemeClr val="bg1"/>
                </a:solidFill>
                <a:latin typeface="Arial" panose="020B0604020202020204" pitchFamily="34" charset="0"/>
                <a:cs typeface="Arial" panose="020B0604020202020204" pitchFamily="34" charset="0"/>
              </a:rPr>
              <a:t>Treatment Of Helicobacter</a:t>
            </a:r>
          </a:p>
          <a:p>
            <a:pPr algn="ctr"/>
            <a:r>
              <a:rPr lang="en-US" b="1" dirty="0">
                <a:solidFill>
                  <a:schemeClr val="bg1"/>
                </a:solidFill>
                <a:latin typeface="Arial" panose="020B0604020202020204" pitchFamily="34" charset="0"/>
                <a:cs typeface="Arial" panose="020B0604020202020204" pitchFamily="34" charset="0"/>
              </a:rPr>
              <a:t> Pylori Infection</a:t>
            </a:r>
            <a:endParaRPr lang="en-SG" b="1" dirty="0">
              <a:solidFill>
                <a:schemeClr val="bg1"/>
              </a:solidFill>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AA3EF2CE-C6CA-4CFB-9F8A-F052B97E7662}"/>
              </a:ext>
            </a:extLst>
          </p:cNvPr>
          <p:cNvSpPr/>
          <p:nvPr/>
        </p:nvSpPr>
        <p:spPr>
          <a:xfrm>
            <a:off x="15196251" y="10798936"/>
            <a:ext cx="13781246" cy="10895290"/>
          </a:xfrm>
          <a:prstGeom prst="rect">
            <a:avLst/>
          </a:prstGeom>
        </p:spPr>
        <p:txBody>
          <a:bodyPr wrap="square">
            <a:spAutoFit/>
          </a:bodyPr>
          <a:lstStyle/>
          <a:p>
            <a:pPr algn="l"/>
            <a:r>
              <a:rPr lang="en-US" sz="5400" dirty="0">
                <a:latin typeface="Arial" panose="020B0604020202020204" pitchFamily="34" charset="0"/>
                <a:cs typeface="Arial" panose="020B0604020202020204" pitchFamily="34" charset="0"/>
              </a:rPr>
              <a:t>A comparative study was conducted, 180 patients were divided into three equal groups of 60 people, depending on the prescribed 10-day. Group 1 - the standard triple scheme (omeprazole, amoxicillin and clarithromycin); group 2 - four-component therapy with preparations of bismuth (omeprazole, tetracycline, metronidazole, bismuth </a:t>
            </a:r>
            <a:r>
              <a:rPr lang="en-US" sz="5400" dirty="0" err="1">
                <a:latin typeface="Arial" panose="020B0604020202020204" pitchFamily="34" charset="0"/>
                <a:cs typeface="Arial" panose="020B0604020202020204" pitchFamily="34" charset="0"/>
              </a:rPr>
              <a:t>tricalium</a:t>
            </a:r>
            <a:r>
              <a:rPr lang="en-US" sz="5400" dirty="0">
                <a:latin typeface="Arial" panose="020B0604020202020204" pitchFamily="34" charset="0"/>
                <a:cs typeface="Arial" panose="020B0604020202020204" pitchFamily="34" charset="0"/>
              </a:rPr>
              <a:t> </a:t>
            </a:r>
            <a:r>
              <a:rPr lang="en-US" sz="5400" dirty="0" err="1">
                <a:latin typeface="Arial" panose="020B0604020202020204" pitchFamily="34" charset="0"/>
                <a:cs typeface="Arial" panose="020B0604020202020204" pitchFamily="34" charset="0"/>
              </a:rPr>
              <a:t>dicitrate</a:t>
            </a:r>
            <a:r>
              <a:rPr lang="en-US" sz="5400" dirty="0">
                <a:latin typeface="Arial" panose="020B0604020202020204" pitchFamily="34" charset="0"/>
                <a:cs typeface="Arial" panose="020B0604020202020204" pitchFamily="34" charset="0"/>
              </a:rPr>
              <a:t>); group 3 - hybrid scheme (first 5 days: omeprazole and amoxicillin, the next 5 days: omeprazole, amoxicillin, clarithromycin, metronidazole). (2)</a:t>
            </a:r>
          </a:p>
        </p:txBody>
      </p:sp>
      <p:sp>
        <p:nvSpPr>
          <p:cNvPr id="11" name="Rectangle 10">
            <a:extLst>
              <a:ext uri="{FF2B5EF4-FFF2-40B4-BE49-F238E27FC236}">
                <a16:creationId xmlns:a16="http://schemas.microsoft.com/office/drawing/2014/main" id="{D7CD628D-554B-41CD-910A-D5B4D0476137}"/>
              </a:ext>
            </a:extLst>
          </p:cNvPr>
          <p:cNvSpPr/>
          <p:nvPr/>
        </p:nvSpPr>
        <p:spPr>
          <a:xfrm>
            <a:off x="19843243" y="23044512"/>
            <a:ext cx="3518913" cy="1200329"/>
          </a:xfrm>
          <a:prstGeom prst="rect">
            <a:avLst/>
          </a:prstGeom>
        </p:spPr>
        <p:txBody>
          <a:bodyPr wrap="none">
            <a:spAutoFit/>
          </a:bodyPr>
          <a:lstStyle/>
          <a:p>
            <a:pPr algn="ctr"/>
            <a:r>
              <a:rPr lang="en-US" b="1" dirty="0">
                <a:solidFill>
                  <a:schemeClr val="bg1"/>
                </a:solidFill>
                <a:latin typeface="Arial" panose="020B0604020202020204" pitchFamily="34" charset="0"/>
                <a:cs typeface="Arial" panose="020B0604020202020204" pitchFamily="34" charset="0"/>
              </a:rPr>
              <a:t>Results</a:t>
            </a:r>
            <a:endParaRPr lang="en-US" sz="6600" b="1" dirty="0">
              <a:solidFill>
                <a:schemeClr val="bg1"/>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7E16F3E6-BF8B-4C52-8AC9-2BF913AB1DA5}"/>
              </a:ext>
            </a:extLst>
          </p:cNvPr>
          <p:cNvSpPr/>
          <p:nvPr/>
        </p:nvSpPr>
        <p:spPr>
          <a:xfrm>
            <a:off x="892875" y="18919072"/>
            <a:ext cx="14189942" cy="1600438"/>
          </a:xfrm>
          <a:prstGeom prst="rect">
            <a:avLst/>
          </a:prstGeom>
        </p:spPr>
        <p:txBody>
          <a:bodyPr wrap="square">
            <a:spAutoFit/>
          </a:bodyPr>
          <a:lstStyle/>
          <a:p>
            <a:pPr algn="l"/>
            <a:r>
              <a:rPr lang="en-US" sz="5400" b="1" dirty="0">
                <a:latin typeface="Arial" panose="020B0604020202020204" pitchFamily="34" charset="0"/>
                <a:cs typeface="Arial" panose="020B0604020202020204" pitchFamily="34" charset="0"/>
              </a:rPr>
              <a:t>Figure1: </a:t>
            </a:r>
            <a:r>
              <a:rPr lang="en-US" sz="4400" dirty="0">
                <a:latin typeface="Arial" panose="020B0604020202020204" pitchFamily="34" charset="0"/>
                <a:cs typeface="Arial" panose="020B0604020202020204" pitchFamily="34" charset="0"/>
              </a:rPr>
              <a:t>The most common symptom is stomach </a:t>
            </a:r>
          </a:p>
          <a:p>
            <a:pPr algn="l"/>
            <a:r>
              <a:rPr lang="en-US" sz="4400" dirty="0">
                <a:latin typeface="Arial" panose="020B0604020202020204" pitchFamily="34" charset="0"/>
                <a:cs typeface="Arial" panose="020B0604020202020204" pitchFamily="34" charset="0"/>
              </a:rPr>
              <a:t>pain</a:t>
            </a:r>
            <a:endParaRPr lang="en-SG" sz="5400" dirty="0">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2AA8A1AB-8288-4E85-9C7C-7F71917859C4}"/>
              </a:ext>
            </a:extLst>
          </p:cNvPr>
          <p:cNvSpPr/>
          <p:nvPr/>
        </p:nvSpPr>
        <p:spPr>
          <a:xfrm>
            <a:off x="892875" y="33126112"/>
            <a:ext cx="13233527" cy="1600438"/>
          </a:xfrm>
          <a:prstGeom prst="rect">
            <a:avLst/>
          </a:prstGeom>
        </p:spPr>
        <p:txBody>
          <a:bodyPr wrap="square">
            <a:spAutoFit/>
          </a:bodyPr>
          <a:lstStyle/>
          <a:p>
            <a:pPr algn="l"/>
            <a:r>
              <a:rPr lang="en-US" sz="5400" b="1" dirty="0">
                <a:latin typeface="Arial" panose="020B0604020202020204" pitchFamily="34" charset="0"/>
                <a:cs typeface="Arial" panose="020B0604020202020204" pitchFamily="34" charset="0"/>
              </a:rPr>
              <a:t>Figure 2</a:t>
            </a:r>
            <a:r>
              <a:rPr lang="en-US" sz="4400" b="1" dirty="0">
                <a:latin typeface="Arial" panose="020B0604020202020204" pitchFamily="34" charset="0"/>
                <a:cs typeface="Arial" panose="020B0604020202020204" pitchFamily="34" charset="0"/>
              </a:rPr>
              <a:t>: </a:t>
            </a:r>
            <a:r>
              <a:rPr lang="en-US" sz="4400" dirty="0">
                <a:latin typeface="Arial" panose="020B0604020202020204" pitchFamily="34" charset="0"/>
                <a:cs typeface="Arial" panose="020B0604020202020204" pitchFamily="34" charset="0"/>
              </a:rPr>
              <a:t>Peptic ulcers include: gastric ulcers and duodenal ulcers</a:t>
            </a:r>
            <a:endParaRPr lang="en-SG" sz="5400"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A4868AAF-950D-42BE-AB35-390906F01086}"/>
              </a:ext>
            </a:extLst>
          </p:cNvPr>
          <p:cNvSpPr/>
          <p:nvPr/>
        </p:nvSpPr>
        <p:spPr>
          <a:xfrm>
            <a:off x="32972298" y="8561705"/>
            <a:ext cx="5724644" cy="1200329"/>
          </a:xfrm>
          <a:prstGeom prst="rect">
            <a:avLst/>
          </a:prstGeom>
        </p:spPr>
        <p:txBody>
          <a:bodyPr wrap="none">
            <a:spAutoFit/>
          </a:bodyPr>
          <a:lstStyle/>
          <a:p>
            <a:r>
              <a:rPr lang="en-US" b="1" dirty="0">
                <a:solidFill>
                  <a:schemeClr val="bg1"/>
                </a:solidFill>
                <a:latin typeface="Arial" panose="020B0604020202020204" pitchFamily="34" charset="0"/>
                <a:cs typeface="Arial" panose="020B0604020202020204" pitchFamily="34" charset="0"/>
              </a:rPr>
              <a:t>Conclusions</a:t>
            </a:r>
          </a:p>
        </p:txBody>
      </p:sp>
      <p:sp>
        <p:nvSpPr>
          <p:cNvPr id="16" name="Rectangle 15">
            <a:extLst>
              <a:ext uri="{FF2B5EF4-FFF2-40B4-BE49-F238E27FC236}">
                <a16:creationId xmlns:a16="http://schemas.microsoft.com/office/drawing/2014/main" id="{CF99A795-10F3-4869-8890-DCF016B84B2F}"/>
              </a:ext>
            </a:extLst>
          </p:cNvPr>
          <p:cNvSpPr/>
          <p:nvPr/>
        </p:nvSpPr>
        <p:spPr>
          <a:xfrm>
            <a:off x="29239177" y="10704928"/>
            <a:ext cx="13190886" cy="10895290"/>
          </a:xfrm>
          <a:prstGeom prst="rect">
            <a:avLst/>
          </a:prstGeom>
        </p:spPr>
        <p:txBody>
          <a:bodyPr wrap="square">
            <a:spAutoFit/>
          </a:bodyPr>
          <a:lstStyle/>
          <a:p>
            <a:pPr algn="l"/>
            <a:r>
              <a:rPr lang="en-US" sz="5400" dirty="0">
                <a:latin typeface="Arial" panose="020B0604020202020204" pitchFamily="34" charset="0"/>
                <a:cs typeface="Arial" panose="020B0604020202020204" pitchFamily="34" charset="0"/>
              </a:rPr>
              <a:t>Hybrid therapy showed the greatest effectiveness in comparison with the triple and four-component , however, the incidence of side effects in patients receiving the hybrid  scheme was higher, although it remained within the acceptable level for use in clinical practice. Pharmacoeconomic analysis also showed the advisability of designating a hybrid scheme. The obtained data allow to draw a conclusion about the necessity of further study of the efficiency and safety of the hybrid scheme. (3)</a:t>
            </a:r>
          </a:p>
        </p:txBody>
      </p:sp>
      <p:sp>
        <p:nvSpPr>
          <p:cNvPr id="3" name="Rectangle 2">
            <a:extLst>
              <a:ext uri="{FF2B5EF4-FFF2-40B4-BE49-F238E27FC236}">
                <a16:creationId xmlns:a16="http://schemas.microsoft.com/office/drawing/2014/main" id="{934FC2D5-A5F7-4FF0-9DE5-88DE5DDC0C27}"/>
              </a:ext>
            </a:extLst>
          </p:cNvPr>
          <p:cNvSpPr/>
          <p:nvPr/>
        </p:nvSpPr>
        <p:spPr>
          <a:xfrm>
            <a:off x="33344461" y="22892773"/>
            <a:ext cx="5160387" cy="1200329"/>
          </a:xfrm>
          <a:prstGeom prst="rect">
            <a:avLst/>
          </a:prstGeom>
        </p:spPr>
        <p:txBody>
          <a:bodyPr wrap="none">
            <a:spAutoFit/>
          </a:bodyPr>
          <a:lstStyle/>
          <a:p>
            <a:r>
              <a:rPr lang="en-US" b="1" dirty="0">
                <a:solidFill>
                  <a:schemeClr val="bg1"/>
                </a:solidFill>
                <a:latin typeface="Arial" panose="020B0604020202020204" pitchFamily="34" charset="0"/>
                <a:cs typeface="Arial" panose="020B0604020202020204" pitchFamily="34" charset="0"/>
              </a:rPr>
              <a:t>References</a:t>
            </a:r>
            <a:endParaRPr lang="en-SG" dirty="0">
              <a:solidFill>
                <a:schemeClr val="bg1"/>
              </a:solidFill>
            </a:endParaRPr>
          </a:p>
        </p:txBody>
      </p:sp>
      <p:sp>
        <p:nvSpPr>
          <p:cNvPr id="17" name="Rectangle 16">
            <a:extLst>
              <a:ext uri="{FF2B5EF4-FFF2-40B4-BE49-F238E27FC236}">
                <a16:creationId xmlns:a16="http://schemas.microsoft.com/office/drawing/2014/main" id="{7C35CB57-F536-44B2-B10F-BA07BA57B190}"/>
              </a:ext>
            </a:extLst>
          </p:cNvPr>
          <p:cNvSpPr/>
          <p:nvPr/>
        </p:nvSpPr>
        <p:spPr>
          <a:xfrm>
            <a:off x="29211623" y="25052162"/>
            <a:ext cx="13371817" cy="9694962"/>
          </a:xfrm>
          <a:prstGeom prst="rect">
            <a:avLst/>
          </a:prstGeom>
        </p:spPr>
        <p:txBody>
          <a:bodyPr wrap="square">
            <a:spAutoFit/>
          </a:bodyPr>
          <a:lstStyle/>
          <a:p>
            <a:pPr algn="l"/>
            <a:r>
              <a:rPr lang="en-US" sz="4800" dirty="0">
                <a:latin typeface="Arial" panose="020B0604020202020204" pitchFamily="34" charset="0"/>
                <a:cs typeface="Arial" panose="020B0604020202020204" pitchFamily="34" charset="0"/>
              </a:rPr>
              <a:t>(1) Feldman M, et al. Peptic ulcer disease. In: </a:t>
            </a:r>
            <a:r>
              <a:rPr lang="en-US" sz="4800" dirty="0" err="1">
                <a:latin typeface="Arial" panose="020B0604020202020204" pitchFamily="34" charset="0"/>
                <a:cs typeface="Arial" panose="020B0604020202020204" pitchFamily="34" charset="0"/>
              </a:rPr>
              <a:t>Sleisenger</a:t>
            </a:r>
            <a:r>
              <a:rPr lang="en-US" sz="4800" dirty="0">
                <a:latin typeface="Arial" panose="020B0604020202020204" pitchFamily="34" charset="0"/>
                <a:cs typeface="Arial" panose="020B0604020202020204" pitchFamily="34" charset="0"/>
              </a:rPr>
              <a:t> and </a:t>
            </a:r>
            <a:r>
              <a:rPr lang="en-US" sz="4800" dirty="0" err="1">
                <a:latin typeface="Arial" panose="020B0604020202020204" pitchFamily="34" charset="0"/>
                <a:cs typeface="Arial" panose="020B0604020202020204" pitchFamily="34" charset="0"/>
              </a:rPr>
              <a:t>Fordtran's</a:t>
            </a:r>
            <a:r>
              <a:rPr lang="en-US" sz="4800" dirty="0">
                <a:latin typeface="Arial" panose="020B0604020202020204" pitchFamily="34" charset="0"/>
                <a:cs typeface="Arial" panose="020B0604020202020204" pitchFamily="34" charset="0"/>
              </a:rPr>
              <a:t> Gastrointestinal and Liver Disease: Pathophysiology, Diagnosis, Management. 10th ed. Philadelphia, Pa.: Saunders Elsevier; 2016.</a:t>
            </a:r>
          </a:p>
          <a:p>
            <a:pPr algn="l"/>
            <a:r>
              <a:rPr lang="en-US" sz="4800" dirty="0">
                <a:latin typeface="Arial" panose="020B0604020202020204" pitchFamily="34" charset="0"/>
                <a:cs typeface="Arial" panose="020B0604020202020204" pitchFamily="34" charset="0"/>
              </a:rPr>
              <a:t>(2) Song ZQ, Liu J, Zhou LY. Hybrid Therapy Regimen for Helicobacter Pylori Eradication. Chin Med J (</a:t>
            </a:r>
            <a:r>
              <a:rPr lang="en-US" sz="4800" dirty="0" err="1">
                <a:latin typeface="Arial" panose="020B0604020202020204" pitchFamily="34" charset="0"/>
                <a:cs typeface="Arial" panose="020B0604020202020204" pitchFamily="34" charset="0"/>
              </a:rPr>
              <a:t>Engl</a:t>
            </a:r>
            <a:r>
              <a:rPr lang="en-US" sz="4800" dirty="0">
                <a:latin typeface="Arial" panose="020B0604020202020204" pitchFamily="34" charset="0"/>
                <a:cs typeface="Arial" panose="020B0604020202020204" pitchFamily="34" charset="0"/>
              </a:rPr>
              <a:t>). 2016;129(8):992-999. </a:t>
            </a:r>
          </a:p>
          <a:p>
            <a:pPr algn="l"/>
            <a:r>
              <a:rPr lang="en-US" sz="4800" dirty="0">
                <a:latin typeface="Arial" panose="020B0604020202020204" pitchFamily="34" charset="0"/>
                <a:cs typeface="Arial" panose="020B0604020202020204" pitchFamily="34" charset="0"/>
              </a:rPr>
              <a:t>(3) </a:t>
            </a:r>
            <a:r>
              <a:rPr lang="en-US" sz="4800" dirty="0" err="1">
                <a:latin typeface="Arial" panose="020B0604020202020204" pitchFamily="34" charset="0"/>
                <a:cs typeface="Arial" panose="020B0604020202020204" pitchFamily="34" charset="0"/>
              </a:rPr>
              <a:t>Lv</a:t>
            </a:r>
            <a:r>
              <a:rPr lang="en-US" sz="4800" dirty="0">
                <a:latin typeface="Arial" panose="020B0604020202020204" pitchFamily="34" charset="0"/>
                <a:cs typeface="Arial" panose="020B0604020202020204" pitchFamily="34" charset="0"/>
              </a:rPr>
              <a:t> Z, Wang B, Zhou X, Wang F, </a:t>
            </a:r>
            <a:r>
              <a:rPr lang="en-US" sz="4800" dirty="0" err="1">
                <a:latin typeface="Arial" panose="020B0604020202020204" pitchFamily="34" charset="0"/>
                <a:cs typeface="Arial" panose="020B0604020202020204" pitchFamily="34" charset="0"/>
              </a:rPr>
              <a:t>Xie</a:t>
            </a:r>
            <a:r>
              <a:rPr lang="en-US" sz="4800" dirty="0">
                <a:latin typeface="Arial" panose="020B0604020202020204" pitchFamily="34" charset="0"/>
                <a:cs typeface="Arial" panose="020B0604020202020204" pitchFamily="34" charset="0"/>
              </a:rPr>
              <a:t> Y, Zheng H, </a:t>
            </a:r>
            <a:r>
              <a:rPr lang="en-US" sz="4800" dirty="0" err="1">
                <a:latin typeface="Arial" panose="020B0604020202020204" pitchFamily="34" charset="0"/>
                <a:cs typeface="Arial" panose="020B0604020202020204" pitchFamily="34" charset="0"/>
              </a:rPr>
              <a:t>Lv</a:t>
            </a:r>
            <a:r>
              <a:rPr lang="en-US" sz="4800" dirty="0">
                <a:latin typeface="Arial" panose="020B0604020202020204" pitchFamily="34" charset="0"/>
                <a:cs typeface="Arial" panose="020B0604020202020204" pitchFamily="34" charset="0"/>
              </a:rPr>
              <a:t> N. Efficacy and safety of probiotics as adjuvant agents for Helicobacter pylori infection: A meta-analysis. </a:t>
            </a:r>
            <a:r>
              <a:rPr lang="en-US" sz="4800" dirty="0" err="1">
                <a:latin typeface="Arial" panose="020B0604020202020204" pitchFamily="34" charset="0"/>
                <a:cs typeface="Arial" panose="020B0604020202020204" pitchFamily="34" charset="0"/>
              </a:rPr>
              <a:t>Exp</a:t>
            </a:r>
            <a:r>
              <a:rPr lang="en-US" sz="4800" dirty="0">
                <a:latin typeface="Arial" panose="020B0604020202020204" pitchFamily="34" charset="0"/>
                <a:cs typeface="Arial" panose="020B0604020202020204" pitchFamily="34" charset="0"/>
              </a:rPr>
              <a:t> </a:t>
            </a:r>
            <a:r>
              <a:rPr lang="en-US" sz="4800" dirty="0" err="1">
                <a:latin typeface="Arial" panose="020B0604020202020204" pitchFamily="34" charset="0"/>
                <a:cs typeface="Arial" panose="020B0604020202020204" pitchFamily="34" charset="0"/>
              </a:rPr>
              <a:t>Ther</a:t>
            </a:r>
            <a:r>
              <a:rPr lang="en-US" sz="4800" dirty="0">
                <a:latin typeface="Arial" panose="020B0604020202020204" pitchFamily="34" charset="0"/>
                <a:cs typeface="Arial" panose="020B0604020202020204" pitchFamily="34" charset="0"/>
              </a:rPr>
              <a:t> Med. 2015;9(3):707-716. </a:t>
            </a:r>
          </a:p>
        </p:txBody>
      </p:sp>
      <p:graphicFrame>
        <p:nvGraphicFramePr>
          <p:cNvPr id="34" name="Chart 33">
            <a:extLst>
              <a:ext uri="{FF2B5EF4-FFF2-40B4-BE49-F238E27FC236}">
                <a16:creationId xmlns:a16="http://schemas.microsoft.com/office/drawing/2014/main" id="{D8602287-A4A8-454E-917A-89E069B3F08F}"/>
              </a:ext>
            </a:extLst>
          </p:cNvPr>
          <p:cNvGraphicFramePr/>
          <p:nvPr>
            <p:extLst>
              <p:ext uri="{D42A27DB-BD31-4B8C-83A1-F6EECF244321}">
                <p14:modId xmlns:p14="http://schemas.microsoft.com/office/powerpoint/2010/main" val="1112035854"/>
              </p:ext>
            </p:extLst>
          </p:nvPr>
        </p:nvGraphicFramePr>
        <p:xfrm>
          <a:off x="15145353" y="25702223"/>
          <a:ext cx="13089484" cy="7087734"/>
        </p:xfrm>
        <a:graphic>
          <a:graphicData uri="http://schemas.openxmlformats.org/drawingml/2006/chart">
            <c:chart xmlns:c="http://schemas.openxmlformats.org/drawingml/2006/chart" xmlns:r="http://schemas.openxmlformats.org/officeDocument/2006/relationships" r:id="rId8"/>
          </a:graphicData>
        </a:graphic>
      </p:graphicFrame>
      <p:sp>
        <p:nvSpPr>
          <p:cNvPr id="35" name="Rectangle 34">
            <a:extLst>
              <a:ext uri="{FF2B5EF4-FFF2-40B4-BE49-F238E27FC236}">
                <a16:creationId xmlns:a16="http://schemas.microsoft.com/office/drawing/2014/main" id="{811AD68B-1569-49BF-8420-2B4776348B9F}"/>
              </a:ext>
            </a:extLst>
          </p:cNvPr>
          <p:cNvSpPr/>
          <p:nvPr/>
        </p:nvSpPr>
        <p:spPr>
          <a:xfrm>
            <a:off x="16446029" y="26977178"/>
            <a:ext cx="1587294" cy="769441"/>
          </a:xfrm>
          <a:prstGeom prst="rect">
            <a:avLst/>
          </a:prstGeom>
        </p:spPr>
        <p:txBody>
          <a:bodyPr wrap="none">
            <a:spAutoFit/>
          </a:bodyPr>
          <a:lstStyle/>
          <a:p>
            <a:r>
              <a:rPr lang="en-US" sz="4400" dirty="0"/>
              <a:t>75.9%</a:t>
            </a:r>
            <a:endParaRPr lang="en-SG" sz="4400" dirty="0"/>
          </a:p>
        </p:txBody>
      </p:sp>
      <p:sp>
        <p:nvSpPr>
          <p:cNvPr id="37" name="Rectangle 36">
            <a:extLst>
              <a:ext uri="{FF2B5EF4-FFF2-40B4-BE49-F238E27FC236}">
                <a16:creationId xmlns:a16="http://schemas.microsoft.com/office/drawing/2014/main" id="{C59567A6-8AF3-4264-89D7-3135AAC95E6A}"/>
              </a:ext>
            </a:extLst>
          </p:cNvPr>
          <p:cNvSpPr/>
          <p:nvPr/>
        </p:nvSpPr>
        <p:spPr>
          <a:xfrm>
            <a:off x="19610970" y="26356420"/>
            <a:ext cx="1587294" cy="769441"/>
          </a:xfrm>
          <a:prstGeom prst="rect">
            <a:avLst/>
          </a:prstGeom>
        </p:spPr>
        <p:txBody>
          <a:bodyPr wrap="none">
            <a:spAutoFit/>
          </a:bodyPr>
          <a:lstStyle/>
          <a:p>
            <a:r>
              <a:rPr lang="en-US" sz="4400" dirty="0"/>
              <a:t>82.4%</a:t>
            </a:r>
            <a:endParaRPr lang="en-SG" sz="4400" dirty="0"/>
          </a:p>
        </p:txBody>
      </p:sp>
      <p:sp>
        <p:nvSpPr>
          <p:cNvPr id="40" name="Rectangle 39">
            <a:extLst>
              <a:ext uri="{FF2B5EF4-FFF2-40B4-BE49-F238E27FC236}">
                <a16:creationId xmlns:a16="http://schemas.microsoft.com/office/drawing/2014/main" id="{C653AB7E-7E40-4467-9481-EAD24C04FE0A}"/>
              </a:ext>
            </a:extLst>
          </p:cNvPr>
          <p:cNvSpPr/>
          <p:nvPr/>
        </p:nvSpPr>
        <p:spPr>
          <a:xfrm>
            <a:off x="22660777" y="25778116"/>
            <a:ext cx="1587294" cy="769441"/>
          </a:xfrm>
          <a:prstGeom prst="rect">
            <a:avLst/>
          </a:prstGeom>
        </p:spPr>
        <p:txBody>
          <a:bodyPr wrap="square">
            <a:spAutoFit/>
          </a:bodyPr>
          <a:lstStyle/>
          <a:p>
            <a:r>
              <a:rPr lang="en-US" sz="4400" dirty="0"/>
              <a:t>91%</a:t>
            </a:r>
            <a:endParaRPr lang="en-SG" sz="4400" dirty="0"/>
          </a:p>
        </p:txBody>
      </p:sp>
      <p:sp>
        <p:nvSpPr>
          <p:cNvPr id="41" name="Rectangle 40">
            <a:extLst>
              <a:ext uri="{FF2B5EF4-FFF2-40B4-BE49-F238E27FC236}">
                <a16:creationId xmlns:a16="http://schemas.microsoft.com/office/drawing/2014/main" id="{FD2150ED-8894-42BE-BC7C-8AE86FB1FE7C}"/>
              </a:ext>
            </a:extLst>
          </p:cNvPr>
          <p:cNvSpPr/>
          <p:nvPr/>
        </p:nvSpPr>
        <p:spPr>
          <a:xfrm>
            <a:off x="15262725" y="32717827"/>
            <a:ext cx="13233527" cy="2277547"/>
          </a:xfrm>
          <a:prstGeom prst="rect">
            <a:avLst/>
          </a:prstGeom>
        </p:spPr>
        <p:txBody>
          <a:bodyPr wrap="square">
            <a:spAutoFit/>
          </a:bodyPr>
          <a:lstStyle/>
          <a:p>
            <a:pPr algn="l"/>
            <a:r>
              <a:rPr lang="en-US" sz="5400" b="1" dirty="0">
                <a:latin typeface="Arial" panose="020B0604020202020204" pitchFamily="34" charset="0"/>
                <a:cs typeface="Arial" panose="020B0604020202020204" pitchFamily="34" charset="0"/>
              </a:rPr>
              <a:t>Figure 3: </a:t>
            </a:r>
            <a:r>
              <a:rPr lang="en-US" sz="4400" dirty="0">
                <a:latin typeface="Arial" panose="020B0604020202020204" pitchFamily="34" charset="0"/>
                <a:cs typeface="Arial" panose="020B0604020202020204" pitchFamily="34" charset="0"/>
              </a:rPr>
              <a:t>Hybrid therapy proved to be significantly more effective than standard triple therapy 91% confidence interval (CI)</a:t>
            </a:r>
            <a:endParaRPr lang="en-US" dirty="0"/>
          </a:p>
        </p:txBody>
      </p:sp>
    </p:spTree>
    <p:extLst>
      <p:ext uri="{BB962C8B-B14F-4D97-AF65-F5344CB8AC3E}">
        <p14:creationId xmlns:p14="http://schemas.microsoft.com/office/powerpoint/2010/main" val="629448589"/>
      </p:ext>
    </p:extLst>
  </p:cSld>
  <p:clrMapOvr>
    <a:masterClrMapping/>
  </p:clrMapOvr>
</p:sld>
</file>

<file path=ppt/theme/theme1.xml><?xml version="1.0" encoding="utf-8"?>
<a:theme xmlns:a="http://schemas.openxmlformats.org/drawingml/2006/main" name="نسق Office">
  <a:themeElements>
    <a:clrScheme name="تدرج الرمادي">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717</TotalTime>
  <Words>404</Words>
  <Application>Microsoft Office PowerPoint</Application>
  <PresentationFormat>Custom</PresentationFormat>
  <Paragraphs>29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نسق Office</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HP</dc:creator>
  <cp:lastModifiedBy>aljaded</cp:lastModifiedBy>
  <cp:revision>84</cp:revision>
  <dcterms:created xsi:type="dcterms:W3CDTF">2018-02-25T17:50:52Z</dcterms:created>
  <dcterms:modified xsi:type="dcterms:W3CDTF">2019-02-27T15:31:55Z</dcterms:modified>
</cp:coreProperties>
</file>