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1"/>
  </p:notesMasterIdLst>
  <p:sldIdLst>
    <p:sldId id="270" r:id="rId2"/>
    <p:sldId id="262" r:id="rId3"/>
    <p:sldId id="263" r:id="rId4"/>
    <p:sldId id="264" r:id="rId5"/>
    <p:sldId id="265" r:id="rId6"/>
    <p:sldId id="269" r:id="rId7"/>
    <p:sldId id="266" r:id="rId8"/>
    <p:sldId id="267" r:id="rId9"/>
    <p:sldId id="268" r:id="rId10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3CDB1D4D-4CD2-4D81-860E-899D80FF8A46}" type="datetimeFigureOut">
              <a:rPr lang="en-US" smtClean="0"/>
              <a:t>4/17/2022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75469830-FFB6-432C-8B1F-10BFC43DD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58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5FE0A-8F5E-4384-BA1F-341DF5A46B6D}" type="datetime1">
              <a:rPr lang="en-US" smtClean="0"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E2B98E75-878E-40CA-8AEC-7CFB8DC25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46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73717-3BFB-4CEE-BDAC-827A984814E0}" type="datetime1">
              <a:rPr lang="en-US" smtClean="0"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26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B55FF-6F0D-4CC9-B003-64F620468D45}" type="datetime1">
              <a:rPr lang="en-US" smtClean="0"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35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7E31-5756-4CD5-97F4-390271151AEF}" type="datetime1">
              <a:rPr lang="en-US" smtClean="0"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35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9709C-512D-492F-8DE1-A6765D8ADDE4}" type="datetime1">
              <a:rPr lang="en-US" smtClean="0"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516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22268-C844-460C-A10E-CDD1DE08511D}" type="datetime1">
              <a:rPr lang="en-US" smtClean="0"/>
              <a:t>4/17/2022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89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8A3E-687C-4F8B-9FE1-5CD2A8186FB3}" type="datetime1">
              <a:rPr lang="en-US" smtClean="0"/>
              <a:t>4/17/2022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502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9CB-177F-491E-9BF6-8FF815F30562}" type="datetime1">
              <a:rPr lang="en-US" smtClean="0"/>
              <a:t>4/17/2022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177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B8A9D-FA10-408A-A188-E5B2CE25AEFB}" type="datetime1">
              <a:rPr lang="en-US" smtClean="0"/>
              <a:t>4/17/2022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143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3553E-7212-4559-8B79-9D9FFA9FFE92}" type="datetime1">
              <a:rPr lang="en-US" smtClean="0"/>
              <a:t>4/17/2022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3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A5909E49-26AA-4D87-94D8-758BDA90DF28}" type="datetime1">
              <a:rPr lang="en-US" smtClean="0"/>
              <a:t>4/17/2022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969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DD7E4-D701-4477-9020-F162E9C7D9A7}" type="datetime1">
              <a:rPr lang="en-US" smtClean="0"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E2B98E75-878E-40CA-8AEC-7CFB8DC257D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40034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74423" y="-347731"/>
            <a:ext cx="8643154" cy="347731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774423" y="0"/>
            <a:ext cx="8643154" cy="6078827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sz="2800" dirty="0"/>
              <a:t>Libyan Medical International University</a:t>
            </a:r>
          </a:p>
          <a:p>
            <a:r>
              <a:rPr lang="en-US" sz="2800" dirty="0"/>
              <a:t>Faculty of Business Administration</a:t>
            </a:r>
          </a:p>
          <a:p>
            <a:endParaRPr lang="en-US" sz="2800" dirty="0" smtClean="0"/>
          </a:p>
          <a:p>
            <a:r>
              <a:rPr lang="en-US" sz="3200" dirty="0" smtClean="0">
                <a:solidFill>
                  <a:schemeClr val="accent1"/>
                </a:solidFill>
              </a:rPr>
              <a:t>Research Approaches</a:t>
            </a:r>
            <a:r>
              <a:rPr lang="ar-SA" sz="3200" dirty="0" smtClean="0">
                <a:solidFill>
                  <a:schemeClr val="accent1"/>
                </a:solidFill>
              </a:rPr>
              <a:t> </a:t>
            </a:r>
            <a:r>
              <a:rPr lang="en-US" sz="3200" dirty="0" smtClean="0">
                <a:solidFill>
                  <a:schemeClr val="accent1"/>
                </a:solidFill>
              </a:rPr>
              <a:t>and </a:t>
            </a:r>
            <a:r>
              <a:rPr lang="en-US" sz="3200" dirty="0">
                <a:solidFill>
                  <a:schemeClr val="accent1"/>
                </a:solidFill>
              </a:rPr>
              <a:t>Strategies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400" dirty="0">
                <a:solidFill>
                  <a:schemeClr val="accent1"/>
                </a:solidFill>
              </a:rPr>
              <a:t>Name</a:t>
            </a:r>
            <a:r>
              <a:rPr lang="en-US" sz="2400" dirty="0"/>
              <a:t>: </a:t>
            </a:r>
            <a:r>
              <a:rPr lang="en-US" sz="2400" dirty="0" err="1"/>
              <a:t>Saif</a:t>
            </a:r>
            <a:r>
              <a:rPr lang="en-US" sz="2400" dirty="0"/>
              <a:t> </a:t>
            </a:r>
            <a:r>
              <a:rPr lang="en-US" sz="2400" dirty="0" err="1"/>
              <a:t>Hamdi</a:t>
            </a:r>
            <a:r>
              <a:rPr lang="en-US" sz="2400" dirty="0"/>
              <a:t> </a:t>
            </a:r>
            <a:r>
              <a:rPr lang="en-US" sz="2400" dirty="0" err="1"/>
              <a:t>Rashed</a:t>
            </a:r>
            <a:endParaRPr lang="en-US" sz="2400" dirty="0"/>
          </a:p>
          <a:p>
            <a:pPr algn="l"/>
            <a:r>
              <a:rPr lang="en-US" sz="2400" dirty="0">
                <a:solidFill>
                  <a:schemeClr val="accent1"/>
                </a:solidFill>
              </a:rPr>
              <a:t>ID</a:t>
            </a:r>
            <a:r>
              <a:rPr lang="en-US" sz="2400" dirty="0"/>
              <a:t>:2963</a:t>
            </a:r>
          </a:p>
          <a:p>
            <a:pPr algn="l"/>
            <a:endParaRPr lang="en-US" sz="28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46231" cy="154851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2466" y="0"/>
            <a:ext cx="2749534" cy="1548518"/>
          </a:xfrm>
          <a:prstGeom prst="rect">
            <a:avLst/>
          </a:prstGeom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6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cap="none" dirty="0" smtClean="0"/>
              <a:t>Content</a:t>
            </a:r>
            <a:endParaRPr lang="en-US" sz="3600" cap="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Introduction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Different Research Approaches </a:t>
            </a:r>
            <a:r>
              <a:rPr lang="en-US" sz="2400" dirty="0"/>
              <a:t>and Strategies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Conclusion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Reference</a:t>
            </a:r>
            <a:endParaRPr lang="en-US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6820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cap="none" dirty="0" smtClean="0"/>
              <a:t>Introduction</a:t>
            </a:r>
            <a:endParaRPr lang="en-US" sz="3600" cap="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51580" y="2015732"/>
            <a:ext cx="4897706" cy="345061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Research methods are specific procedures for collecting and analyzing </a:t>
            </a:r>
            <a:r>
              <a:rPr lang="en-US" sz="2400" dirty="0" smtClean="0"/>
              <a:t>data </a:t>
            </a:r>
            <a:r>
              <a:rPr lang="en-US" sz="2400" dirty="0"/>
              <a:t>Developing your research methods is an integral part of your research </a:t>
            </a:r>
            <a:r>
              <a:rPr lang="en-US" sz="2400" dirty="0" smtClean="0"/>
              <a:t>design </a:t>
            </a:r>
            <a:r>
              <a:rPr lang="en-US" sz="2400" dirty="0"/>
              <a:t>When planning your </a:t>
            </a:r>
            <a:r>
              <a:rPr lang="en-US" sz="2400" dirty="0" smtClean="0"/>
              <a:t>methods</a:t>
            </a:r>
            <a:endParaRPr lang="en-US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3</a:t>
            </a:fld>
            <a:endParaRPr lang="en-US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9286" y="2015732"/>
            <a:ext cx="5842714" cy="406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6136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Different Research Approaches</a:t>
            </a:r>
            <a:endParaRPr lang="en-US" cap="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51579" y="2015732"/>
            <a:ext cx="5711221" cy="425627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accent1"/>
                </a:solidFill>
              </a:rPr>
              <a:t>Quantitative </a:t>
            </a:r>
            <a:r>
              <a:rPr lang="en-US" sz="2400" b="1" dirty="0" smtClean="0">
                <a:solidFill>
                  <a:schemeClr val="accent1"/>
                </a:solidFill>
              </a:rPr>
              <a:t>research</a:t>
            </a:r>
          </a:p>
          <a:p>
            <a:pPr marL="0" indent="0">
              <a:buNone/>
            </a:pPr>
            <a:r>
              <a:rPr lang="en-US" sz="2400" dirty="0" smtClean="0"/>
              <a:t>Quantitative research is expressed in numbers and graphs  It is used to test or confirm theories and assumptions This type of research can be used to establish generalizable facts about a topic</a:t>
            </a:r>
          </a:p>
          <a:p>
            <a:endParaRPr lang="en-US" sz="2400" b="1" dirty="0" smtClean="0">
              <a:solidFill>
                <a:schemeClr val="accent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2601" y="2349500"/>
            <a:ext cx="5359400" cy="3742923"/>
          </a:xfrm>
          <a:prstGeom prst="rect">
            <a:avLst/>
          </a:prstGeom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895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51579" y="2015732"/>
            <a:ext cx="5952521" cy="415646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accent1"/>
                </a:solidFill>
              </a:rPr>
              <a:t>Qualitative </a:t>
            </a:r>
            <a:r>
              <a:rPr lang="en-US" sz="2400" b="1" dirty="0" smtClean="0">
                <a:solidFill>
                  <a:schemeClr val="accent1"/>
                </a:solidFill>
              </a:rPr>
              <a:t>research</a:t>
            </a:r>
          </a:p>
          <a:p>
            <a:pPr marL="0" indent="0">
              <a:buNone/>
            </a:pPr>
            <a:r>
              <a:rPr lang="en-US" sz="2400" dirty="0"/>
              <a:t>Qualitative research is </a:t>
            </a:r>
            <a:r>
              <a:rPr lang="en-US" sz="2400" b="1" dirty="0"/>
              <a:t>expressed in </a:t>
            </a:r>
            <a:r>
              <a:rPr lang="en-US" sz="2400" dirty="0" smtClean="0"/>
              <a:t>words </a:t>
            </a:r>
            <a:r>
              <a:rPr lang="en-US" sz="2400" dirty="0"/>
              <a:t>It is used to understand </a:t>
            </a:r>
            <a:r>
              <a:rPr lang="en-US" sz="2400" dirty="0" smtClean="0"/>
              <a:t>concepts </a:t>
            </a:r>
            <a:r>
              <a:rPr lang="en-US" sz="2400" dirty="0"/>
              <a:t>thoughts or experiences. This type of research enables you to gather </a:t>
            </a:r>
            <a:r>
              <a:rPr lang="en-US" sz="2400" b="1" dirty="0"/>
              <a:t>in-depth </a:t>
            </a:r>
            <a:r>
              <a:rPr lang="en-US" sz="2400" dirty="0"/>
              <a:t>insights on topics that are not well understood</a:t>
            </a:r>
            <a:endParaRPr lang="en-US" sz="2400" dirty="0">
              <a:solidFill>
                <a:schemeClr val="accent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 smtClean="0">
              <a:solidFill>
                <a:schemeClr val="accent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solidFill>
                <a:schemeClr val="accent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2273300"/>
            <a:ext cx="4953000" cy="3695700"/>
          </a:xfrm>
          <a:prstGeom prst="rect">
            <a:avLst/>
          </a:prstGeo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643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different research strategies</a:t>
            </a:r>
            <a:endParaRPr lang="en-US" cap="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accent1"/>
                </a:solidFill>
              </a:rPr>
              <a:t>Case Study</a:t>
            </a:r>
            <a:r>
              <a:rPr lang="en-US" dirty="0"/>
              <a:t>  This focuses </a:t>
            </a:r>
            <a:r>
              <a:rPr lang="en-US" dirty="0" smtClean="0"/>
              <a:t>deeply investigation </a:t>
            </a:r>
            <a:r>
              <a:rPr lang="en-US" dirty="0"/>
              <a:t>of a single case </a:t>
            </a:r>
            <a:r>
              <a:rPr lang="en-US" dirty="0" smtClean="0"/>
              <a:t>(one </a:t>
            </a:r>
            <a:r>
              <a:rPr lang="en-US" dirty="0" err="1"/>
              <a:t>organisation</a:t>
            </a:r>
            <a:r>
              <a:rPr lang="en-US" dirty="0"/>
              <a:t>) or a small number of cases. In case study research generally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accent1"/>
                </a:solidFill>
              </a:rPr>
              <a:t>Qualitative interviews </a:t>
            </a:r>
            <a:r>
              <a:rPr lang="en-US" dirty="0"/>
              <a:t>There are different types of qualitative interviews </a:t>
            </a:r>
            <a:r>
              <a:rPr lang="en-US" dirty="0" smtClean="0"/>
              <a:t>(structured</a:t>
            </a:r>
            <a:r>
              <a:rPr lang="en-US" dirty="0"/>
              <a:t>, semi-structured, unstructured) and this is the most widely used method for </a:t>
            </a:r>
            <a:r>
              <a:rPr lang="en-US" dirty="0" smtClean="0"/>
              <a:t>collection </a:t>
            </a:r>
            <a:r>
              <a:rPr lang="en-US" dirty="0"/>
              <a:t>data.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accent1"/>
                </a:solidFill>
              </a:rPr>
              <a:t>Quantitative survey  </a:t>
            </a:r>
            <a:r>
              <a:rPr lang="en-US" dirty="0"/>
              <a:t>This is a widely used method in business research and allows access to significantly high numbers of participants.</a:t>
            </a: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5298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cap="none" dirty="0" smtClean="0"/>
              <a:t>Conclusion</a:t>
            </a:r>
            <a:endParaRPr lang="en-US" sz="3600" cap="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The conclusion is an </a:t>
            </a:r>
            <a:r>
              <a:rPr lang="en-US" sz="2400" dirty="0" smtClean="0"/>
              <a:t>chance to </a:t>
            </a:r>
            <a:r>
              <a:rPr lang="en-US" sz="2400" dirty="0"/>
              <a:t>succinctly answer </a:t>
            </a:r>
            <a:r>
              <a:rPr lang="en-US" sz="2400" dirty="0" smtClean="0"/>
              <a:t>the </a:t>
            </a:r>
            <a:r>
              <a:rPr lang="en-US" sz="2400" dirty="0"/>
              <a:t>question by placing the study within the context of past research about the </a:t>
            </a:r>
            <a:r>
              <a:rPr lang="en-US" sz="2400" dirty="0" smtClean="0"/>
              <a:t>topic</a:t>
            </a:r>
            <a:endParaRPr lang="en-US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358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cap="none" dirty="0" smtClean="0"/>
              <a:t>Reference</a:t>
            </a:r>
            <a:endParaRPr lang="en-US" sz="3600" cap="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dirty="0"/>
              <a:t>Quantitative Data: Definition, Types, Analysis and Examples | </a:t>
            </a:r>
            <a:r>
              <a:rPr lang="en-US" dirty="0" err="1"/>
              <a:t>QuestionPro</a:t>
            </a:r>
            <a:r>
              <a:rPr lang="en-US" dirty="0"/>
              <a:t>. </a:t>
            </a:r>
            <a:r>
              <a:rPr lang="en-US" dirty="0" smtClean="0"/>
              <a:t>        (</a:t>
            </a:r>
            <a:r>
              <a:rPr lang="en-US" dirty="0"/>
              <a:t>2020). Retrieved 5 April 2022, </a:t>
            </a:r>
            <a:r>
              <a:rPr lang="en-US" dirty="0" smtClean="0"/>
              <a:t>from</a:t>
            </a:r>
          </a:p>
          <a:p>
            <a:pPr marL="0" indent="0">
              <a:buNone/>
            </a:pPr>
            <a:r>
              <a:rPr lang="en-US" b="1" dirty="0" smtClean="0"/>
              <a:t>Your </a:t>
            </a:r>
            <a:r>
              <a:rPr lang="en-US" b="1" dirty="0"/>
              <a:t>Bibliography: </a:t>
            </a:r>
            <a:r>
              <a:rPr lang="en-US" dirty="0"/>
              <a:t>Types of Research Strategy. (2018). Retrieved 6 April 2022, from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690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i="1" cap="none" dirty="0" smtClean="0"/>
              <a:t>Thank You All</a:t>
            </a:r>
            <a:r>
              <a:rPr lang="en-US" sz="4400" i="1" cap="none" dirty="0" smtClean="0"/>
              <a:t/>
            </a:r>
            <a:br>
              <a:rPr lang="en-US" sz="4400" i="1" cap="none" dirty="0" smtClean="0"/>
            </a:br>
            <a:endParaRPr lang="en-US" sz="4400" cap="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8E75-878E-40CA-8AEC-7CFB8DC257D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57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Gallery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معرض</Template>
  <TotalTime>495</TotalTime>
  <Words>208</Words>
  <Application>Microsoft Office PowerPoint</Application>
  <PresentationFormat>Widescreen</PresentationFormat>
  <Paragraphs>39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Rockwell</vt:lpstr>
      <vt:lpstr>Times New Roman</vt:lpstr>
      <vt:lpstr>Wingdings</vt:lpstr>
      <vt:lpstr>Gallery</vt:lpstr>
      <vt:lpstr>PowerPoint Presentation</vt:lpstr>
      <vt:lpstr>Content</vt:lpstr>
      <vt:lpstr>Introduction</vt:lpstr>
      <vt:lpstr>Different Research Approaches</vt:lpstr>
      <vt:lpstr>PowerPoint Presentation</vt:lpstr>
      <vt:lpstr>different research strategies</vt:lpstr>
      <vt:lpstr>Conclusion</vt:lpstr>
      <vt:lpstr>Reference</vt:lpstr>
      <vt:lpstr>Thank You All 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Medical International University Faculty Of Business Administration    ( research approaches )</dc:title>
  <dc:creator>WPCC</dc:creator>
  <cp:lastModifiedBy>Maher Fattouh</cp:lastModifiedBy>
  <cp:revision>31</cp:revision>
  <dcterms:created xsi:type="dcterms:W3CDTF">2022-04-05T05:31:55Z</dcterms:created>
  <dcterms:modified xsi:type="dcterms:W3CDTF">2022-04-17T08:19:38Z</dcterms:modified>
</cp:coreProperties>
</file>