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414141"/>
        </a:solidFill>
        <a:effectLst/>
        <a:uFillTx/>
        <a:latin typeface="Palatino"/>
        <a:ea typeface="Palatino"/>
        <a:cs typeface="Palatino"/>
        <a:sym typeface="Palatino"/>
      </a:defRPr>
    </a:lvl1pPr>
    <a:lvl2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414141"/>
        </a:solidFill>
        <a:effectLst/>
        <a:uFillTx/>
        <a:latin typeface="Palatino"/>
        <a:ea typeface="Palatino"/>
        <a:cs typeface="Palatino"/>
        <a:sym typeface="Palatino"/>
      </a:defRPr>
    </a:lvl2pPr>
    <a:lvl3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414141"/>
        </a:solidFill>
        <a:effectLst/>
        <a:uFillTx/>
        <a:latin typeface="Palatino"/>
        <a:ea typeface="Palatino"/>
        <a:cs typeface="Palatino"/>
        <a:sym typeface="Palatino"/>
      </a:defRPr>
    </a:lvl3pPr>
    <a:lvl4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414141"/>
        </a:solidFill>
        <a:effectLst/>
        <a:uFillTx/>
        <a:latin typeface="Palatino"/>
        <a:ea typeface="Palatino"/>
        <a:cs typeface="Palatino"/>
        <a:sym typeface="Palatino"/>
      </a:defRPr>
    </a:lvl4pPr>
    <a:lvl5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414141"/>
        </a:solidFill>
        <a:effectLst/>
        <a:uFillTx/>
        <a:latin typeface="Palatino"/>
        <a:ea typeface="Palatino"/>
        <a:cs typeface="Palatino"/>
        <a:sym typeface="Palatino"/>
      </a:defRPr>
    </a:lvl5pPr>
    <a:lvl6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414141"/>
        </a:solidFill>
        <a:effectLst/>
        <a:uFillTx/>
        <a:latin typeface="Palatino"/>
        <a:ea typeface="Palatino"/>
        <a:cs typeface="Palatino"/>
        <a:sym typeface="Palatino"/>
      </a:defRPr>
    </a:lvl6pPr>
    <a:lvl7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414141"/>
        </a:solidFill>
        <a:effectLst/>
        <a:uFillTx/>
        <a:latin typeface="Palatino"/>
        <a:ea typeface="Palatino"/>
        <a:cs typeface="Palatino"/>
        <a:sym typeface="Palatino"/>
      </a:defRPr>
    </a:lvl7pPr>
    <a:lvl8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414141"/>
        </a:solidFill>
        <a:effectLst/>
        <a:uFillTx/>
        <a:latin typeface="Palatino"/>
        <a:ea typeface="Palatino"/>
        <a:cs typeface="Palatino"/>
        <a:sym typeface="Palatino"/>
      </a:defRPr>
    </a:lvl8pPr>
    <a:lvl9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414141"/>
        </a:solidFill>
        <a:effectLst/>
        <a:uFillTx/>
        <a:latin typeface="Palatino"/>
        <a:ea typeface="Palatino"/>
        <a:cs typeface="Palatino"/>
        <a:sym typeface="Palatino"/>
      </a:defRPr>
    </a:lvl9pPr>
  </p:defaultTextStyle>
  <p:extLst>
    <p:ext uri="{EFAFB233-063F-42B5-8137-9DF3F51BA10A}">
      <p15:sldGuideLst xmlns:p15="http://schemas.microsoft.com/office/powerpoint/2012/main">
        <p15:guide id="1" orient="horz" pos="4320">
          <p15:clr>
            <a:srgbClr val="A4A3A4"/>
          </p15:clr>
        </p15:guide>
        <p15:guide id="2" pos="76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ohamed Sahli" initials="M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wholeTbl>
    <a:band2H>
      <a:tcTxStyle/>
      <a:tcStyle>
        <a:tcBdr/>
        <a:fill>
          <a:solidFill>
            <a:srgbClr val="C9C3BA">
              <a:alpha val="50000"/>
            </a:srgb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89847F"/>
          </a:solidFill>
        </a:fill>
      </a:tcStyle>
    </a:firstCol>
    <a:la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25400" cap="flat">
              <a:solidFill>
                <a:srgbClr val="525252"/>
              </a:solidFill>
              <a:prstDash val="solid"/>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no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solidFill>
            <a:schemeClr val="accent5">
              <a:hueOff val="-375889"/>
              <a:satOff val="-9195"/>
              <a:lumOff val="-14901"/>
            </a:schemeClr>
          </a:solidFill>
        </a:fill>
      </a:tcStyle>
    </a:firstRow>
  </a:tblStyle>
  <a:tblStyle styleId="{C7B018BB-80A7-4F77-B60F-C8B233D01FF8}" styleName="">
    <a:tblBg/>
    <a:wholeTbl>
      <a:tcTxStyle b="off" i="off">
        <a:font>
          <a:latin typeface="Palatino"/>
          <a:ea typeface="Palatino"/>
          <a:cs typeface="Palatino"/>
        </a:font>
        <a:srgbClr val="414141"/>
      </a:tcTxStyle>
      <a:tcStyle>
        <a:tcBdr>
          <a:left>
            <a:ln w="25400" cap="rnd">
              <a:solidFill>
                <a:srgbClr val="C9C3BA"/>
              </a:solidFill>
              <a:custDash>
                <a:ds d="100000" sp="200000"/>
              </a:custDash>
              <a:miter lim="400000"/>
            </a:ln>
          </a:left>
          <a:right>
            <a:ln w="25400" cap="rnd">
              <a:solidFill>
                <a:srgbClr val="C9C3BA"/>
              </a:solidFill>
              <a:custDash>
                <a:ds d="100000" sp="200000"/>
              </a:custDash>
              <a:miter lim="400000"/>
            </a:ln>
          </a:right>
          <a:top>
            <a:ln w="25400" cap="rnd">
              <a:solidFill>
                <a:srgbClr val="C9C3BA"/>
              </a:solidFill>
              <a:custDash>
                <a:ds d="100000" sp="200000"/>
              </a:custDash>
              <a:miter lim="400000"/>
            </a:ln>
          </a:top>
          <a:bottom>
            <a:ln w="25400" cap="rnd">
              <a:solidFill>
                <a:srgbClr val="C9C3BA"/>
              </a:solidFill>
              <a:custDash>
                <a:ds d="100000" sp="200000"/>
              </a:custDash>
              <a:miter lim="400000"/>
            </a:ln>
          </a:bottom>
          <a:insideH>
            <a:ln w="25400" cap="rnd">
              <a:solidFill>
                <a:srgbClr val="C9C3BA"/>
              </a:solidFill>
              <a:custDash>
                <a:ds d="100000" sp="200000"/>
              </a:custDash>
              <a:miter lim="400000"/>
            </a:ln>
          </a:insideH>
          <a:insideV>
            <a:ln w="25400" cap="rnd">
              <a:solidFill>
                <a:srgbClr val="C9C3BA"/>
              </a:solidFill>
              <a:custDash>
                <a:ds d="100000" sp="200000"/>
              </a:custDash>
              <a:miter lim="400000"/>
            </a:ln>
          </a:insideV>
        </a:tcBdr>
        <a:fill>
          <a:noFill/>
        </a:fill>
      </a:tcStyle>
    </a:wholeTbl>
    <a:band2H>
      <a:tcTxStyle/>
      <a:tcStyle>
        <a:tcBdr/>
        <a:fill>
          <a:solidFill>
            <a:srgbClr val="C9C3BA">
              <a:alpha val="75000"/>
            </a:srgb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solidFill>
                <a:srgbClr val="C9C3BA"/>
              </a:solidFill>
              <a:prstDash val="solid"/>
              <a:miter lim="400000"/>
            </a:ln>
          </a:top>
          <a:bottom>
            <a:ln w="12700" cap="flat">
              <a:solidFill>
                <a:srgbClr val="C9C3BA"/>
              </a:solidFill>
              <a:prstDash val="solid"/>
              <a:miter lim="400000"/>
            </a:ln>
          </a:bottom>
          <a:insideH>
            <a:ln w="12700" cap="flat">
              <a:solidFill>
                <a:srgbClr val="C9C3BA"/>
              </a:solidFill>
              <a:prstDash val="solid"/>
              <a:miter lim="400000"/>
            </a:ln>
          </a:insideH>
          <a:insideV>
            <a:ln w="12700" cap="flat">
              <a:solidFill>
                <a:srgbClr val="FFFFFF">
                  <a:alpha val="50000"/>
                </a:srgbClr>
              </a:solidFill>
              <a:prstDash val="solid"/>
              <a:miter lim="400000"/>
            </a:ln>
          </a:insideV>
        </a:tcBdr>
        <a:fill>
          <a:noFill/>
        </a:fill>
      </a:tcStyle>
    </a:firstCol>
    <a:lastRow>
      <a:tcTxStyle b="off" i="off">
        <a:font>
          <a:latin typeface="Palatino"/>
          <a:ea typeface="Palatino"/>
          <a:cs typeface="Palatino"/>
        </a:font>
        <a:srgbClr val="FFFFFF"/>
      </a:tcTxStyle>
      <a:tcStyle>
        <a:tcBdr>
          <a:left>
            <a:ln w="12700" cap="flat">
              <a:solidFill>
                <a:srgbClr val="C9C3BA"/>
              </a:solidFill>
              <a:prstDash val="solid"/>
              <a:miter lim="400000"/>
            </a:ln>
          </a:left>
          <a:right>
            <a:ln w="12700" cap="flat">
              <a:solidFill>
                <a:srgbClr val="C9C3BA"/>
              </a:solidFill>
              <a:prstDash val="solid"/>
              <a:miter lim="400000"/>
            </a:ln>
          </a:right>
          <a:top>
            <a:ln w="12700" cap="flat">
              <a:noFill/>
              <a:miter lim="400000"/>
            </a:ln>
          </a:top>
          <a:bottom>
            <a:ln w="12700" cap="flat">
              <a:noFill/>
              <a:miter lim="400000"/>
            </a:ln>
          </a:bottom>
          <a:insideH>
            <a:ln w="12700" cap="flat">
              <a:solidFill>
                <a:srgbClr val="FFFFFF">
                  <a:alpha val="50000"/>
                </a:srgbClr>
              </a:solidFill>
              <a:prstDash val="solid"/>
              <a:miter lim="400000"/>
            </a:ln>
          </a:insideH>
          <a:insideV>
            <a:ln w="12700" cap="flat">
              <a:solidFill>
                <a:srgbClr val="C9C3BA"/>
              </a:solidFill>
              <a:prstDash val="solid"/>
              <a:miter lim="400000"/>
            </a:ln>
          </a:insideV>
        </a:tcBdr>
        <a:fill>
          <a:noFill/>
        </a:fill>
      </a:tcStyle>
    </a:lastRow>
    <a:firstRow>
      <a:tcTxStyle b="off" i="off">
        <a:font>
          <a:latin typeface="Palatino"/>
          <a:ea typeface="Palatino"/>
          <a:cs typeface="Palatino"/>
        </a:font>
        <a:srgbClr val="FFFFFF"/>
      </a:tcTxStyle>
      <a:tcStyle>
        <a:tcBdr>
          <a:left>
            <a:ln w="12700" cap="flat">
              <a:solidFill>
                <a:srgbClr val="C9C3BA"/>
              </a:solidFill>
              <a:prstDash val="solid"/>
              <a:miter lim="400000"/>
            </a:ln>
          </a:left>
          <a:right>
            <a:ln w="12700" cap="flat">
              <a:solidFill>
                <a:srgbClr val="C9C3BA"/>
              </a:solidFill>
              <a:prstDash val="solid"/>
              <a:miter lim="400000"/>
            </a:ln>
          </a:right>
          <a:top>
            <a:ln w="12700" cap="flat">
              <a:noFill/>
              <a:miter lim="400000"/>
            </a:ln>
          </a:top>
          <a:bottom>
            <a:ln w="12700" cap="flat">
              <a:noFill/>
              <a:miter lim="400000"/>
            </a:ln>
          </a:bottom>
          <a:insideH>
            <a:ln w="12700" cap="flat">
              <a:solidFill>
                <a:srgbClr val="FFFFFF">
                  <a:alpha val="50000"/>
                </a:srgbClr>
              </a:solidFill>
              <a:prstDash val="solid"/>
              <a:miter lim="400000"/>
            </a:ln>
          </a:insideH>
          <a:insideV>
            <a:ln w="12700" cap="flat">
              <a:solidFill>
                <a:srgbClr val="C9C3BA"/>
              </a:solidFill>
              <a:prstDash val="solid"/>
              <a:miter lim="400000"/>
            </a:ln>
          </a:insideV>
        </a:tcBdr>
        <a:fill>
          <a:noFill/>
        </a:fill>
      </a:tcStyle>
    </a:firstRow>
  </a:tblStyle>
  <a:tblStyle styleId="{EEE7283C-3CF3-47DC-8721-378D4A62B228}" styleName="">
    <a:tblBg/>
    <a:wholeTbl>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solidFill>
                <a:srgbClr val="C9C3BA"/>
              </a:solidFill>
              <a:prstDash val="solid"/>
              <a:miter lim="400000"/>
            </a:ln>
          </a:top>
          <a:bottom>
            <a:ln w="12700" cap="flat">
              <a:solidFill>
                <a:srgbClr val="C9C3BA"/>
              </a:solidFill>
              <a:prstDash val="solid"/>
              <a:miter lim="400000"/>
            </a:ln>
          </a:bottom>
          <a:insideH>
            <a:ln w="12700" cap="flat">
              <a:solidFill>
                <a:srgbClr val="C9C3BA"/>
              </a:solidFill>
              <a:prstDash val="solid"/>
              <a:miter lim="400000"/>
            </a:ln>
          </a:insideH>
          <a:insideV>
            <a:ln w="12700" cap="flat">
              <a:noFill/>
              <a:miter lim="400000"/>
            </a:ln>
          </a:insideV>
        </a:tcBdr>
        <a:fill>
          <a:noFill/>
        </a:fill>
      </a:tcStyle>
    </a:wholeTbl>
    <a:band2H>
      <a:tcTxStyle/>
      <a:tcStyle>
        <a:tcBdr/>
        <a:fill>
          <a:solidFill>
            <a:srgbClr val="C9C3BA">
              <a:alpha val="50000"/>
            </a:srgb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939D60"/>
          </a:solidFill>
        </a:fill>
      </a:tcStyle>
    </a:firstCol>
    <a:la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25400" cap="flat">
              <a:solidFill>
                <a:srgbClr val="525252"/>
              </a:solidFill>
              <a:prstDash val="solid"/>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no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solidFill>
            <a:schemeClr val="accent3">
              <a:hueOff val="708446"/>
              <a:satOff val="-4821"/>
              <a:lumOff val="-14251"/>
            </a:schemeClr>
          </a:solidFill>
        </a:fill>
      </a:tcStyle>
    </a:firstRow>
  </a:tblStyle>
  <a:tblStyle styleId="{CF821DB8-F4EB-4A41-A1BA-3FCAFE7338EE}" styleName="">
    <a:tblBg/>
    <a:wholeTbl>
      <a:tcTxStyle b="off" i="off">
        <a:font>
          <a:latin typeface="Palatino"/>
          <a:ea typeface="Palatino"/>
          <a:cs typeface="Palatino"/>
        </a:font>
        <a:srgbClr val="414141"/>
      </a:tcTxStyle>
      <a:tcStyle>
        <a:tcBdr>
          <a:left>
            <a:ln w="12700" cap="flat">
              <a:solidFill>
                <a:schemeClr val="accent1">
                  <a:hueOff val="-113918"/>
                  <a:satOff val="19024"/>
                  <a:lumOff val="19749"/>
                </a:schemeClr>
              </a:solidFill>
              <a:prstDash val="solid"/>
              <a:miter lim="400000"/>
            </a:ln>
          </a:left>
          <a:right>
            <a:ln w="12700" cap="flat">
              <a:solidFill>
                <a:schemeClr val="accent1">
                  <a:hueOff val="-113918"/>
                  <a:satOff val="19024"/>
                  <a:lumOff val="19749"/>
                </a:schemeClr>
              </a:solidFill>
              <a:prstDash val="solid"/>
              <a:miter lim="400000"/>
            </a:ln>
          </a:right>
          <a:top>
            <a:ln w="12700" cap="flat">
              <a:solidFill>
                <a:schemeClr val="accent1">
                  <a:hueOff val="-113918"/>
                  <a:satOff val="19024"/>
                  <a:lumOff val="19749"/>
                </a:schemeClr>
              </a:solidFill>
              <a:prstDash val="solid"/>
              <a:miter lim="400000"/>
            </a:ln>
          </a:top>
          <a:bottom>
            <a:ln w="12700" cap="flat">
              <a:solidFill>
                <a:schemeClr val="accent1">
                  <a:hueOff val="-113918"/>
                  <a:satOff val="19024"/>
                  <a:lumOff val="19749"/>
                </a:schemeClr>
              </a:solidFill>
              <a:prstDash val="solid"/>
              <a:miter lim="400000"/>
            </a:ln>
          </a:bottom>
          <a:insideH>
            <a:ln w="12700" cap="flat">
              <a:solidFill>
                <a:schemeClr val="accent1">
                  <a:hueOff val="-113918"/>
                  <a:satOff val="19024"/>
                  <a:lumOff val="19749"/>
                </a:schemeClr>
              </a:solidFill>
              <a:prstDash val="solid"/>
              <a:miter lim="400000"/>
            </a:ln>
          </a:insideH>
          <a:insideV>
            <a:ln w="12700" cap="flat">
              <a:solidFill>
                <a:schemeClr val="accent1">
                  <a:hueOff val="-113918"/>
                  <a:satOff val="19024"/>
                  <a:lumOff val="19749"/>
                </a:schemeClr>
              </a:solidFill>
              <a:prstDash val="solid"/>
              <a:miter lim="400000"/>
            </a:ln>
          </a:insideV>
        </a:tcBdr>
        <a:fill>
          <a:noFill/>
        </a:fill>
      </a:tcStyle>
    </a:wholeTbl>
    <a:band2H>
      <a:tcTxStyle/>
      <a:tcStyle>
        <a:tcBdr/>
        <a:fill>
          <a:solidFill>
            <a:schemeClr val="accent1">
              <a:hueOff val="-113918"/>
              <a:satOff val="19024"/>
              <a:lumOff val="19749"/>
              <a:alpha val="35000"/>
            </a:scheme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738AAF"/>
          </a:solidFill>
        </a:fill>
      </a:tcStyle>
    </a:firstCol>
    <a:la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chemeClr val="accent1">
                  <a:hueOff val="-113918"/>
                  <a:satOff val="19024"/>
                  <a:lumOff val="19749"/>
                </a:schemeClr>
              </a:solidFill>
              <a:prstDash val="solid"/>
              <a:miter lim="400000"/>
            </a:ln>
          </a:insideH>
          <a:insideV>
            <a:ln w="12700" cap="flat">
              <a:noFill/>
              <a:miter lim="400000"/>
            </a:ln>
          </a:insideV>
        </a:tcBdr>
        <a:fill>
          <a:solidFill>
            <a:schemeClr val="accent1">
              <a:hueOff val="369196"/>
              <a:satOff val="13972"/>
              <a:lumOff val="-24493"/>
            </a:schemeClr>
          </a:solid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chemeClr val="accent1">
                  <a:hueOff val="-113918"/>
                  <a:satOff val="19024"/>
                  <a:lumOff val="19749"/>
                </a:schemeClr>
              </a:solidFill>
              <a:prstDash val="solid"/>
              <a:miter lim="400000"/>
            </a:ln>
          </a:insideH>
          <a:insideV>
            <a:ln w="12700" cap="flat">
              <a:noFill/>
              <a:miter lim="400000"/>
            </a:ln>
          </a:insideV>
        </a:tcBdr>
        <a:fill>
          <a:solidFill>
            <a:schemeClr val="accent1">
              <a:hueOff val="369194"/>
              <a:satOff val="6343"/>
              <a:lumOff val="-13963"/>
            </a:schemeClr>
          </a:solidFill>
        </a:fill>
      </a:tcStyle>
    </a:firstRow>
  </a:tblStyle>
  <a:tblStyle styleId="{33BA23B1-9221-436E-865A-0063620EA4FD}" styleName="">
    <a:tblBg/>
    <a:wholeTbl>
      <a:tcTxStyle b="off" i="off">
        <a:font>
          <a:latin typeface="Palatino"/>
          <a:ea typeface="Palatino"/>
          <a:cs typeface="Palatino"/>
        </a:font>
        <a:srgbClr val="414141"/>
      </a:tcTxStyle>
      <a:tcStyle>
        <a:tcBdr>
          <a:left>
            <a:ln w="12700" cap="flat">
              <a:solidFill>
                <a:srgbClr val="C9C3BA"/>
              </a:solidFill>
              <a:prstDash val="solid"/>
              <a:miter lim="400000"/>
            </a:ln>
          </a:left>
          <a:right>
            <a:ln w="12700" cap="flat">
              <a:solidFill>
                <a:srgbClr val="C9C3BA"/>
              </a:solidFill>
              <a:prstDash val="solid"/>
              <a:miter lim="400000"/>
            </a:ln>
          </a:right>
          <a:top>
            <a:ln w="12700" cap="flat">
              <a:solidFill>
                <a:srgbClr val="C9C3BA"/>
              </a:solidFill>
              <a:prstDash val="solid"/>
              <a:miter lim="400000"/>
            </a:ln>
          </a:top>
          <a:bottom>
            <a:ln w="12700" cap="flat">
              <a:solidFill>
                <a:srgbClr val="C9C3BA"/>
              </a:solidFill>
              <a:prstDash val="solid"/>
              <a:miter lim="400000"/>
            </a:ln>
          </a:bottom>
          <a:insideH>
            <a:ln w="12700" cap="flat">
              <a:solidFill>
                <a:srgbClr val="C9C3BA"/>
              </a:solidFill>
              <a:prstDash val="solid"/>
              <a:miter lim="400000"/>
            </a:ln>
          </a:insideH>
          <a:insideV>
            <a:ln w="12700" cap="flat">
              <a:solidFill>
                <a:srgbClr val="C9C3BA"/>
              </a:solidFill>
              <a:prstDash val="solid"/>
              <a:miter lim="400000"/>
            </a:ln>
          </a:insideV>
        </a:tcBdr>
        <a:fill>
          <a:noFill/>
        </a:fill>
      </a:tcStyle>
    </a:wholeTbl>
    <a:band2H>
      <a:tcTxStyle/>
      <a:tcStyle>
        <a:tcBdr/>
        <a:fill>
          <a:solidFill>
            <a:srgbClr val="C9C3BA">
              <a:alpha val="50000"/>
            </a:srgb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66635F"/>
          </a:solidFill>
        </a:fill>
      </a:tcStyle>
    </a:firstCol>
    <a:la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solidFill>
                <a:srgbClr val="000000"/>
              </a:solidFill>
              <a:prstDash val="solid"/>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no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solidFill>
            <a:srgbClr val="89847F"/>
          </a:solidFill>
        </a:fill>
      </a:tcStyle>
    </a:firstRow>
  </a:tblStyle>
  <a:tblStyle styleId="{2708684C-4D16-4618-839F-0558EEFCDFE6}" styleName="">
    <a:tblBg/>
    <a:wholeTbl>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solidFill>
                <a:srgbClr val="89847F"/>
              </a:solidFill>
              <a:custDash>
                <a:ds d="200000" sp="200000"/>
              </a:custDash>
              <a:miter lim="400000"/>
            </a:ln>
          </a:top>
          <a:bottom>
            <a:ln w="12700" cap="flat">
              <a:solidFill>
                <a:srgbClr val="89847F"/>
              </a:solidFill>
              <a:custDash>
                <a:ds d="200000" sp="200000"/>
              </a:custDash>
              <a:miter lim="400000"/>
            </a:ln>
          </a:bottom>
          <a:insideH>
            <a:ln w="12700" cap="flat">
              <a:solidFill>
                <a:srgbClr val="89847F"/>
              </a:solidFill>
              <a:custDash>
                <a:ds d="200000" sp="200000"/>
              </a:custDash>
              <a:miter lim="400000"/>
            </a:ln>
          </a:insideH>
          <a:insideV>
            <a:ln w="12700" cap="flat">
              <a:noFill/>
              <a:miter lim="400000"/>
            </a:ln>
          </a:insideV>
        </a:tcBdr>
        <a:fill>
          <a:noFill/>
        </a:fill>
      </a:tcStyle>
    </a:wholeTbl>
    <a:band2H>
      <a:tcTxStyle/>
      <a:tcStyle>
        <a:tcBdr/>
        <a:fill>
          <a:solidFill>
            <a:srgbClr val="C9C3BA">
              <a:alpha val="35000"/>
            </a:srgbClr>
          </a:solidFill>
        </a:fill>
      </a:tcStyle>
    </a:band2H>
    <a:firstCol>
      <a:tcTxStyle b="off" i="off">
        <a:font>
          <a:latin typeface="Palatino"/>
          <a:ea typeface="Palatino"/>
          <a:cs typeface="Palatino"/>
        </a:font>
        <a:srgbClr val="414141"/>
      </a:tcTxStyle>
      <a:tcStyle>
        <a:tcBdr>
          <a:left>
            <a:ln w="12700" cap="flat">
              <a:noFill/>
              <a:miter lim="400000"/>
            </a:ln>
          </a:left>
          <a:right>
            <a:ln w="25400" cap="flat">
              <a:solidFill>
                <a:srgbClr val="000000"/>
              </a:solidFill>
              <a:prstDash val="solid"/>
              <a:miter lim="400000"/>
            </a:ln>
          </a:right>
          <a:top>
            <a:ln w="12700" cap="flat">
              <a:solidFill>
                <a:srgbClr val="89847F"/>
              </a:solidFill>
              <a:custDash>
                <a:ds d="200000" sp="200000"/>
              </a:custDash>
              <a:miter lim="400000"/>
            </a:ln>
          </a:top>
          <a:bottom>
            <a:ln w="12700" cap="flat">
              <a:solidFill>
                <a:srgbClr val="89847F"/>
              </a:solidFill>
              <a:custDash>
                <a:ds d="200000" sp="200000"/>
              </a:custDash>
              <a:miter lim="400000"/>
            </a:ln>
          </a:bottom>
          <a:insideH>
            <a:ln w="12700" cap="flat">
              <a:solidFill>
                <a:srgbClr val="89847F"/>
              </a:solidFill>
              <a:custDash>
                <a:ds d="200000" sp="200000"/>
              </a:custDash>
              <a:miter lim="400000"/>
            </a:ln>
          </a:insideH>
          <a:insideV>
            <a:ln w="12700" cap="flat">
              <a:noFill/>
              <a:miter lim="400000"/>
            </a:ln>
          </a:insideV>
        </a:tcBdr>
        <a:fill>
          <a:noFill/>
        </a:fill>
      </a:tcStyle>
    </a:firstCol>
    <a:la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25400" cap="flat">
              <a:solidFill>
                <a:srgbClr val="000000"/>
              </a:solidFill>
              <a:prstDash val="solid"/>
              <a:miter lim="400000"/>
            </a:ln>
          </a:top>
          <a:bottom>
            <a:ln w="12700" cap="flat">
              <a:noFill/>
              <a:miter lim="400000"/>
            </a:ln>
          </a:bottom>
          <a:insideH>
            <a:ln w="12700" cap="flat">
              <a:solidFill>
                <a:srgbClr val="89847F"/>
              </a:solidFill>
              <a:prstDash val="solid"/>
              <a:miter lim="400000"/>
            </a:ln>
          </a:insideH>
          <a:insideV>
            <a:ln w="12700" cap="flat">
              <a:noFill/>
              <a:miter lim="400000"/>
            </a:ln>
          </a:insideV>
        </a:tcBdr>
        <a:fill>
          <a:noFill/>
        </a:fill>
      </a:tcStyle>
    </a:lastRow>
    <a:fir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noFill/>
              <a:miter lim="400000"/>
            </a:ln>
          </a:top>
          <a:bottom>
            <a:ln w="25400" cap="flat">
              <a:solidFill>
                <a:srgbClr val="000000"/>
              </a:solidFill>
              <a:prstDash val="solid"/>
              <a:miter lim="400000"/>
            </a:ln>
          </a:bottom>
          <a:insideH>
            <a:ln w="12700" cap="flat">
              <a:solidFill>
                <a:srgbClr val="89847F"/>
              </a:solidFill>
              <a:prstDash val="solid"/>
              <a:miter lim="400000"/>
            </a:ln>
          </a:insideH>
          <a:insideV>
            <a:ln w="12700" cap="flat">
              <a:noFill/>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3" d="100"/>
          <a:sy n="33" d="100"/>
        </p:scale>
        <p:origin x="912" y="24"/>
      </p:cViewPr>
      <p:guideLst>
        <p:guide orient="horz" pos="4320"/>
        <p:guide pos="76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4" name="Shape 134"/>
          <p:cNvSpPr>
            <a:spLocks noGrp="1" noRot="1" noChangeAspect="1"/>
          </p:cNvSpPr>
          <p:nvPr>
            <p:ph type="sldImg"/>
          </p:nvPr>
        </p:nvSpPr>
        <p:spPr>
          <a:xfrm>
            <a:off x="1143000" y="685800"/>
            <a:ext cx="4572000" cy="3429000"/>
          </a:xfrm>
          <a:prstGeom prst="rect">
            <a:avLst/>
          </a:prstGeom>
        </p:spPr>
        <p:txBody>
          <a:bodyPr/>
          <a:lstStyle/>
          <a:p>
            <a:endParaRPr/>
          </a:p>
        </p:txBody>
      </p:sp>
      <p:sp>
        <p:nvSpPr>
          <p:cNvPr id="135" name="Shape 135"/>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3237417185"/>
      </p:ext>
    </p:extLst>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ar-SA" dirty="0"/>
          </a:p>
        </p:txBody>
      </p:sp>
    </p:spTree>
    <p:extLst>
      <p:ext uri="{BB962C8B-B14F-4D97-AF65-F5344CB8AC3E}">
        <p14:creationId xmlns:p14="http://schemas.microsoft.com/office/powerpoint/2010/main" val="38313014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amp; Subtitle">
    <p:bg>
      <p:bgPr>
        <a:blipFill rotWithShape="1">
          <a:blip r:embed="rId2" cstate="print"/>
          <a:srcRect/>
          <a:stretch>
            <a:fillRect/>
          </a:stretch>
        </a:blipFill>
        <a:effectLst/>
      </p:bgPr>
    </p:bg>
    <p:spTree>
      <p:nvGrpSpPr>
        <p:cNvPr id="1" name=""/>
        <p:cNvGrpSpPr/>
        <p:nvPr/>
      </p:nvGrpSpPr>
      <p:grpSpPr>
        <a:xfrm>
          <a:off x="0" y="0"/>
          <a:ext cx="0" cy="0"/>
          <a:chOff x="0" y="0"/>
          <a:chExt cx="0" cy="0"/>
        </a:xfrm>
      </p:grpSpPr>
      <p:sp>
        <p:nvSpPr>
          <p:cNvPr id="13" name="Line"/>
          <p:cNvSpPr/>
          <p:nvPr/>
        </p:nvSpPr>
        <p:spPr>
          <a:xfrm>
            <a:off x="952500" y="9245600"/>
            <a:ext cx="22498974"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14" name="Line"/>
          <p:cNvSpPr/>
          <p:nvPr/>
        </p:nvSpPr>
        <p:spPr>
          <a:xfrm>
            <a:off x="952500" y="5765800"/>
            <a:ext cx="22500035"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15" name="Line"/>
          <p:cNvSpPr/>
          <p:nvPr/>
        </p:nvSpPr>
        <p:spPr>
          <a:xfrm flipV="1">
            <a:off x="14989317" y="6339647"/>
            <a:ext cx="1" cy="2310129"/>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16" name="Lorem Ipsum Dolor"/>
          <p:cNvSpPr txBox="1">
            <a:spLocks noGrp="1"/>
          </p:cNvSpPr>
          <p:nvPr>
            <p:ph type="body" sz="quarter" idx="21"/>
          </p:nvPr>
        </p:nvSpPr>
        <p:spPr>
          <a:xfrm>
            <a:off x="952500" y="4965700"/>
            <a:ext cx="13500100" cy="635000"/>
          </a:xfrm>
          <a:prstGeom prst="rect">
            <a:avLst/>
          </a:prstGeom>
        </p:spPr>
        <p:txBody>
          <a:bodyPr>
            <a:spAutoFit/>
          </a:bodyPr>
          <a:lstStyle>
            <a:lvl1pPr marL="0" indent="0">
              <a:lnSpc>
                <a:spcPct val="110000"/>
              </a:lnSpc>
              <a:spcBef>
                <a:spcPts val="0"/>
              </a:spcBef>
              <a:buClrTx/>
              <a:buSzTx/>
              <a:buFontTx/>
              <a:buNone/>
              <a:defRPr sz="3200" i="1"/>
            </a:lvl1pPr>
          </a:lstStyle>
          <a:p>
            <a:r>
              <a:t>Lorem Ipsum Dolor</a:t>
            </a:r>
          </a:p>
        </p:txBody>
      </p:sp>
      <p:sp>
        <p:nvSpPr>
          <p:cNvPr id="17" name="Title Text"/>
          <p:cNvSpPr txBox="1">
            <a:spLocks noGrp="1"/>
          </p:cNvSpPr>
          <p:nvPr>
            <p:ph type="title"/>
          </p:nvPr>
        </p:nvSpPr>
        <p:spPr>
          <a:xfrm>
            <a:off x="952500" y="5829300"/>
            <a:ext cx="13500100" cy="3340100"/>
          </a:xfrm>
          <a:prstGeom prst="rect">
            <a:avLst/>
          </a:prstGeom>
        </p:spPr>
        <p:txBody>
          <a:bodyPr/>
          <a:lstStyle>
            <a:lvl1pPr algn="l"/>
          </a:lstStyle>
          <a:p>
            <a:r>
              <a:t>Title Text</a:t>
            </a:r>
          </a:p>
        </p:txBody>
      </p:sp>
      <p:sp>
        <p:nvSpPr>
          <p:cNvPr id="18" name="Body Level One…"/>
          <p:cNvSpPr txBox="1">
            <a:spLocks noGrp="1"/>
          </p:cNvSpPr>
          <p:nvPr>
            <p:ph type="body" sz="quarter" idx="1"/>
          </p:nvPr>
        </p:nvSpPr>
        <p:spPr>
          <a:xfrm>
            <a:off x="15532100" y="5829300"/>
            <a:ext cx="7950200" cy="3340100"/>
          </a:xfrm>
          <a:prstGeom prst="rect">
            <a:avLst/>
          </a:prstGeom>
        </p:spPr>
        <p:txBody>
          <a:bodyPr/>
          <a:lstStyle>
            <a:lvl1pPr marL="0" indent="0">
              <a:spcBef>
                <a:spcPts val="0"/>
              </a:spcBef>
              <a:buClrTx/>
              <a:buSzTx/>
              <a:buFontTx/>
              <a:buNone/>
              <a:defRPr sz="3200"/>
            </a:lvl1pPr>
            <a:lvl2pPr marL="0" indent="0">
              <a:spcBef>
                <a:spcPts val="0"/>
              </a:spcBef>
              <a:buClrTx/>
              <a:buSzTx/>
              <a:buFontTx/>
              <a:buNone/>
              <a:defRPr sz="3200"/>
            </a:lvl2pPr>
            <a:lvl3pPr marL="0" indent="0">
              <a:spcBef>
                <a:spcPts val="0"/>
              </a:spcBef>
              <a:buClrTx/>
              <a:buSzTx/>
              <a:buFontTx/>
              <a:buNone/>
              <a:defRPr sz="3200"/>
            </a:lvl3pPr>
            <a:lvl4pPr marL="0" indent="0">
              <a:spcBef>
                <a:spcPts val="0"/>
              </a:spcBef>
              <a:buClrTx/>
              <a:buSzTx/>
              <a:buFontTx/>
              <a:buNone/>
              <a:defRPr sz="3200"/>
            </a:lvl4pPr>
            <a:lvl5pPr marL="0" indent="0">
              <a:spcBef>
                <a:spcPts val="0"/>
              </a:spcBef>
              <a:buClrTx/>
              <a:buSzTx/>
              <a:buFontTx/>
              <a:buNone/>
              <a:defRPr sz="3200"/>
            </a:lvl5pPr>
          </a:lstStyle>
          <a:p>
            <a:r>
              <a:t>Body Level One</a:t>
            </a:r>
          </a:p>
          <a:p>
            <a:pPr lvl="1"/>
            <a:r>
              <a:t>Body Level Two</a:t>
            </a:r>
          </a:p>
          <a:p>
            <a:pPr lvl="2"/>
            <a:r>
              <a:t>Body Level Three</a:t>
            </a:r>
          </a:p>
          <a:p>
            <a:pPr lvl="3"/>
            <a:r>
              <a:t>Body Level Four</a:t>
            </a:r>
          </a:p>
          <a:p>
            <a:pPr lvl="4"/>
            <a:r>
              <a:t>Body Level Five</a:t>
            </a:r>
          </a:p>
        </p:txBody>
      </p:sp>
      <p:sp>
        <p:nvSpPr>
          <p:cNvPr id="19"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Quote">
    <p:spTree>
      <p:nvGrpSpPr>
        <p:cNvPr id="1" name=""/>
        <p:cNvGrpSpPr/>
        <p:nvPr/>
      </p:nvGrpSpPr>
      <p:grpSpPr>
        <a:xfrm>
          <a:off x="0" y="0"/>
          <a:ext cx="0" cy="0"/>
          <a:chOff x="0" y="0"/>
          <a:chExt cx="0" cy="0"/>
        </a:xfrm>
      </p:grpSpPr>
      <p:sp>
        <p:nvSpPr>
          <p:cNvPr id="111" name="–Johnny Appleseed"/>
          <p:cNvSpPr txBox="1">
            <a:spLocks noGrp="1"/>
          </p:cNvSpPr>
          <p:nvPr>
            <p:ph type="body" sz="quarter" idx="21"/>
          </p:nvPr>
        </p:nvSpPr>
        <p:spPr>
          <a:xfrm>
            <a:off x="990600" y="8420100"/>
            <a:ext cx="22390100" cy="812800"/>
          </a:xfrm>
          <a:prstGeom prst="rect">
            <a:avLst/>
          </a:prstGeom>
        </p:spPr>
        <p:txBody>
          <a:bodyPr anchor="t">
            <a:spAutoFit/>
          </a:bodyPr>
          <a:lstStyle>
            <a:lvl1pPr marL="0" indent="0" algn="ctr">
              <a:spcBef>
                <a:spcPts val="1700"/>
              </a:spcBef>
              <a:buClrTx/>
              <a:buSzTx/>
              <a:buFontTx/>
              <a:buNone/>
              <a:defRPr sz="4200" i="1"/>
            </a:lvl1pPr>
          </a:lstStyle>
          <a:p>
            <a:r>
              <a:t>–Johnny Appleseed</a:t>
            </a:r>
          </a:p>
        </p:txBody>
      </p:sp>
      <p:sp>
        <p:nvSpPr>
          <p:cNvPr id="112" name="“Type a quote here.”"/>
          <p:cNvSpPr txBox="1">
            <a:spLocks noGrp="1"/>
          </p:cNvSpPr>
          <p:nvPr>
            <p:ph type="body" sz="quarter" idx="22"/>
          </p:nvPr>
        </p:nvSpPr>
        <p:spPr>
          <a:xfrm>
            <a:off x="2374900" y="6000750"/>
            <a:ext cx="19621500" cy="939800"/>
          </a:xfrm>
          <a:prstGeom prst="rect">
            <a:avLst/>
          </a:prstGeom>
        </p:spPr>
        <p:txBody>
          <a:bodyPr>
            <a:spAutoFit/>
          </a:bodyPr>
          <a:lstStyle>
            <a:lvl1pPr marL="0" indent="0" algn="ctr">
              <a:spcBef>
                <a:spcPts val="0"/>
              </a:spcBef>
              <a:buClrTx/>
              <a:buSzTx/>
              <a:buFontTx/>
              <a:buNone/>
            </a:lvl1pPr>
          </a:lstStyle>
          <a:p>
            <a:r>
              <a:t>“Type a quote here.” </a:t>
            </a:r>
          </a:p>
        </p:txBody>
      </p:sp>
      <p:sp>
        <p:nvSpPr>
          <p:cNvPr id="113"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Photo">
    <p:spTree>
      <p:nvGrpSpPr>
        <p:cNvPr id="1" name=""/>
        <p:cNvGrpSpPr/>
        <p:nvPr/>
      </p:nvGrpSpPr>
      <p:grpSpPr>
        <a:xfrm>
          <a:off x="0" y="0"/>
          <a:ext cx="0" cy="0"/>
          <a:chOff x="0" y="0"/>
          <a:chExt cx="0" cy="0"/>
        </a:xfrm>
      </p:grpSpPr>
      <p:sp>
        <p:nvSpPr>
          <p:cNvPr id="120" name="Image"/>
          <p:cNvSpPr>
            <a:spLocks noGrp="1"/>
          </p:cNvSpPr>
          <p:nvPr>
            <p:ph type="pic" idx="21"/>
          </p:nvPr>
        </p:nvSpPr>
        <p:spPr>
          <a:xfrm>
            <a:off x="0" y="-2654300"/>
            <a:ext cx="24384000" cy="17153467"/>
          </a:xfrm>
          <a:prstGeom prst="rect">
            <a:avLst/>
          </a:prstGeom>
        </p:spPr>
        <p:txBody>
          <a:bodyPr lIns="91439" tIns="45719" rIns="91439" bIns="45719" anchor="t">
            <a:noAutofit/>
          </a:bodyPr>
          <a:lstStyle/>
          <a:p>
            <a:endParaRPr/>
          </a:p>
        </p:txBody>
      </p:sp>
      <p:sp>
        <p:nvSpPr>
          <p:cNvPr id="121"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128"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Photo - Horizontal">
    <p:spTree>
      <p:nvGrpSpPr>
        <p:cNvPr id="1" name=""/>
        <p:cNvGrpSpPr/>
        <p:nvPr/>
      </p:nvGrpSpPr>
      <p:grpSpPr>
        <a:xfrm>
          <a:off x="0" y="0"/>
          <a:ext cx="0" cy="0"/>
          <a:chOff x="0" y="0"/>
          <a:chExt cx="0" cy="0"/>
        </a:xfrm>
      </p:grpSpPr>
      <p:sp>
        <p:nvSpPr>
          <p:cNvPr id="26" name="Line"/>
          <p:cNvSpPr/>
          <p:nvPr/>
        </p:nvSpPr>
        <p:spPr>
          <a:xfrm flipV="1">
            <a:off x="14989317" y="9919062"/>
            <a:ext cx="1" cy="231013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27" name="Line"/>
          <p:cNvSpPr/>
          <p:nvPr/>
        </p:nvSpPr>
        <p:spPr>
          <a:xfrm>
            <a:off x="952500" y="12801600"/>
            <a:ext cx="22498974"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28" name="Line"/>
          <p:cNvSpPr/>
          <p:nvPr/>
        </p:nvSpPr>
        <p:spPr>
          <a:xfrm>
            <a:off x="952500" y="9321800"/>
            <a:ext cx="22500035"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29" name="Line"/>
          <p:cNvSpPr/>
          <p:nvPr/>
        </p:nvSpPr>
        <p:spPr>
          <a:xfrm flipV="1">
            <a:off x="14989317" y="9919062"/>
            <a:ext cx="1" cy="231013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30" name="Lorem Ipsum Dolor"/>
          <p:cNvSpPr txBox="1">
            <a:spLocks noGrp="1"/>
          </p:cNvSpPr>
          <p:nvPr>
            <p:ph type="body" sz="quarter" idx="21"/>
          </p:nvPr>
        </p:nvSpPr>
        <p:spPr>
          <a:xfrm>
            <a:off x="952500" y="8610600"/>
            <a:ext cx="13500100" cy="635000"/>
          </a:xfrm>
          <a:prstGeom prst="rect">
            <a:avLst/>
          </a:prstGeom>
        </p:spPr>
        <p:txBody>
          <a:bodyPr>
            <a:spAutoFit/>
          </a:bodyPr>
          <a:lstStyle>
            <a:lvl1pPr marL="0" indent="0">
              <a:lnSpc>
                <a:spcPct val="110000"/>
              </a:lnSpc>
              <a:spcBef>
                <a:spcPts val="0"/>
              </a:spcBef>
              <a:buClrTx/>
              <a:buSzTx/>
              <a:buFontTx/>
              <a:buNone/>
              <a:defRPr sz="3200" i="1"/>
            </a:lvl1pPr>
          </a:lstStyle>
          <a:p>
            <a:r>
              <a:t>Lorem Ipsum Dolor</a:t>
            </a:r>
          </a:p>
        </p:txBody>
      </p:sp>
      <p:sp>
        <p:nvSpPr>
          <p:cNvPr id="31" name="Image"/>
          <p:cNvSpPr>
            <a:spLocks noGrp="1"/>
          </p:cNvSpPr>
          <p:nvPr>
            <p:ph type="pic" idx="22"/>
          </p:nvPr>
        </p:nvSpPr>
        <p:spPr>
          <a:xfrm>
            <a:off x="952500" y="-1460500"/>
            <a:ext cx="22479000" cy="13893800"/>
          </a:xfrm>
          <a:prstGeom prst="rect">
            <a:avLst/>
          </a:prstGeom>
          <a:ln w="9525">
            <a:round/>
          </a:ln>
        </p:spPr>
        <p:txBody>
          <a:bodyPr lIns="91439" tIns="45719" rIns="91439" bIns="45719" anchor="t">
            <a:noAutofit/>
          </a:bodyPr>
          <a:lstStyle/>
          <a:p>
            <a:endParaRPr/>
          </a:p>
        </p:txBody>
      </p:sp>
      <p:sp>
        <p:nvSpPr>
          <p:cNvPr id="32" name="Title Text"/>
          <p:cNvSpPr txBox="1">
            <a:spLocks noGrp="1"/>
          </p:cNvSpPr>
          <p:nvPr>
            <p:ph type="title"/>
          </p:nvPr>
        </p:nvSpPr>
        <p:spPr>
          <a:xfrm>
            <a:off x="952500" y="9398000"/>
            <a:ext cx="13500100" cy="3340100"/>
          </a:xfrm>
          <a:prstGeom prst="rect">
            <a:avLst/>
          </a:prstGeom>
        </p:spPr>
        <p:txBody>
          <a:bodyPr/>
          <a:lstStyle>
            <a:lvl1pPr algn="l"/>
          </a:lstStyle>
          <a:p>
            <a:r>
              <a:t>Title Text</a:t>
            </a:r>
          </a:p>
        </p:txBody>
      </p:sp>
      <p:sp>
        <p:nvSpPr>
          <p:cNvPr id="33" name="Body Level One…"/>
          <p:cNvSpPr txBox="1">
            <a:spLocks noGrp="1"/>
          </p:cNvSpPr>
          <p:nvPr>
            <p:ph type="body" sz="quarter" idx="1"/>
          </p:nvPr>
        </p:nvSpPr>
        <p:spPr>
          <a:xfrm>
            <a:off x="15532100" y="9398000"/>
            <a:ext cx="7950200" cy="3340100"/>
          </a:xfrm>
          <a:prstGeom prst="rect">
            <a:avLst/>
          </a:prstGeom>
        </p:spPr>
        <p:txBody>
          <a:bodyPr/>
          <a:lstStyle>
            <a:lvl1pPr marL="0" indent="0">
              <a:spcBef>
                <a:spcPts val="0"/>
              </a:spcBef>
              <a:buClrTx/>
              <a:buSzTx/>
              <a:buFontTx/>
              <a:buNone/>
              <a:defRPr sz="3200"/>
            </a:lvl1pPr>
            <a:lvl2pPr marL="0" indent="0">
              <a:spcBef>
                <a:spcPts val="0"/>
              </a:spcBef>
              <a:buClrTx/>
              <a:buSzTx/>
              <a:buFontTx/>
              <a:buNone/>
              <a:defRPr sz="3200"/>
            </a:lvl2pPr>
            <a:lvl3pPr marL="0" indent="0">
              <a:spcBef>
                <a:spcPts val="0"/>
              </a:spcBef>
              <a:buClrTx/>
              <a:buSzTx/>
              <a:buFontTx/>
              <a:buNone/>
              <a:defRPr sz="3200"/>
            </a:lvl3pPr>
            <a:lvl4pPr marL="0" indent="0">
              <a:spcBef>
                <a:spcPts val="0"/>
              </a:spcBef>
              <a:buClrTx/>
              <a:buSzTx/>
              <a:buFontTx/>
              <a:buNone/>
              <a:defRPr sz="3200"/>
            </a:lvl4pPr>
            <a:lvl5pPr marL="0" indent="0">
              <a:spcBef>
                <a:spcPts val="0"/>
              </a:spcBef>
              <a:buClrTx/>
              <a:buSzTx/>
              <a:buFontTx/>
              <a:buNone/>
              <a:defRPr sz="3200"/>
            </a:lvl5pPr>
          </a:lstStyle>
          <a:p>
            <a:r>
              <a:t>Body Level One</a:t>
            </a:r>
          </a:p>
          <a:p>
            <a:pPr lvl="1"/>
            <a:r>
              <a:t>Body Level Two</a:t>
            </a:r>
          </a:p>
          <a:p>
            <a:pPr lvl="2"/>
            <a:r>
              <a:t>Body Level Three</a:t>
            </a:r>
          </a:p>
          <a:p>
            <a:pPr lvl="3"/>
            <a:r>
              <a:t>Body Level Four</a:t>
            </a:r>
          </a:p>
          <a:p>
            <a:pPr lvl="4"/>
            <a:r>
              <a:t>Body Level Five</a:t>
            </a:r>
          </a:p>
        </p:txBody>
      </p:sp>
      <p:sp>
        <p:nvSpPr>
          <p:cNvPr id="34"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 Center">
    <p:spTree>
      <p:nvGrpSpPr>
        <p:cNvPr id="1" name=""/>
        <p:cNvGrpSpPr/>
        <p:nvPr/>
      </p:nvGrpSpPr>
      <p:grpSpPr>
        <a:xfrm>
          <a:off x="0" y="0"/>
          <a:ext cx="0" cy="0"/>
          <a:chOff x="0" y="0"/>
          <a:chExt cx="0" cy="0"/>
        </a:xfrm>
      </p:grpSpPr>
      <p:sp>
        <p:nvSpPr>
          <p:cNvPr id="41" name="Title Text"/>
          <p:cNvSpPr txBox="1">
            <a:spLocks noGrp="1"/>
          </p:cNvSpPr>
          <p:nvPr>
            <p:ph type="title"/>
          </p:nvPr>
        </p:nvSpPr>
        <p:spPr>
          <a:xfrm>
            <a:off x="952500" y="5194300"/>
            <a:ext cx="22479000" cy="3340100"/>
          </a:xfrm>
          <a:prstGeom prst="rect">
            <a:avLst/>
          </a:prstGeom>
        </p:spPr>
        <p:txBody>
          <a:bodyPr/>
          <a:lstStyle/>
          <a:p>
            <a:r>
              <a:t>Title Text</a:t>
            </a:r>
          </a:p>
        </p:txBody>
      </p:sp>
      <p:sp>
        <p:nvSpPr>
          <p:cNvPr id="42"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Photo - Vertical">
    <p:spTree>
      <p:nvGrpSpPr>
        <p:cNvPr id="1" name=""/>
        <p:cNvGrpSpPr/>
        <p:nvPr/>
      </p:nvGrpSpPr>
      <p:grpSpPr>
        <a:xfrm>
          <a:off x="0" y="0"/>
          <a:ext cx="0" cy="0"/>
          <a:chOff x="0" y="0"/>
          <a:chExt cx="0" cy="0"/>
        </a:xfrm>
      </p:grpSpPr>
      <p:sp>
        <p:nvSpPr>
          <p:cNvPr id="49" name="Line"/>
          <p:cNvSpPr/>
          <p:nvPr/>
        </p:nvSpPr>
        <p:spPr>
          <a:xfrm>
            <a:off x="952500" y="6858000"/>
            <a:ext cx="10643200"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50" name="Line"/>
          <p:cNvSpPr/>
          <p:nvPr/>
        </p:nvSpPr>
        <p:spPr>
          <a:xfrm>
            <a:off x="952500" y="3898900"/>
            <a:ext cx="10643093"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51" name="Lorem Ipsum Dolor"/>
          <p:cNvSpPr txBox="1">
            <a:spLocks noGrp="1"/>
          </p:cNvSpPr>
          <p:nvPr>
            <p:ph type="body" sz="quarter" idx="21"/>
          </p:nvPr>
        </p:nvSpPr>
        <p:spPr>
          <a:xfrm>
            <a:off x="952500" y="3124200"/>
            <a:ext cx="10642600" cy="635000"/>
          </a:xfrm>
          <a:prstGeom prst="rect">
            <a:avLst/>
          </a:prstGeom>
        </p:spPr>
        <p:txBody>
          <a:bodyPr anchor="b">
            <a:spAutoFit/>
          </a:bodyPr>
          <a:lstStyle>
            <a:lvl1pPr marL="0" indent="0">
              <a:lnSpc>
                <a:spcPct val="110000"/>
              </a:lnSpc>
              <a:spcBef>
                <a:spcPts val="0"/>
              </a:spcBef>
              <a:buClrTx/>
              <a:buSzTx/>
              <a:buFontTx/>
              <a:buNone/>
              <a:defRPr sz="3200" i="1"/>
            </a:lvl1pPr>
          </a:lstStyle>
          <a:p>
            <a:r>
              <a:t>Lorem Ipsum Dolor</a:t>
            </a:r>
          </a:p>
        </p:txBody>
      </p:sp>
      <p:sp>
        <p:nvSpPr>
          <p:cNvPr id="52" name="Image"/>
          <p:cNvSpPr>
            <a:spLocks noGrp="1"/>
          </p:cNvSpPr>
          <p:nvPr>
            <p:ph type="pic" idx="22"/>
          </p:nvPr>
        </p:nvSpPr>
        <p:spPr>
          <a:xfrm>
            <a:off x="12534900" y="-1651000"/>
            <a:ext cx="10799069" cy="15824200"/>
          </a:xfrm>
          <a:prstGeom prst="rect">
            <a:avLst/>
          </a:prstGeom>
          <a:ln w="9525">
            <a:round/>
          </a:ln>
        </p:spPr>
        <p:txBody>
          <a:bodyPr lIns="91439" tIns="45719" rIns="91439" bIns="45719" anchor="t">
            <a:noAutofit/>
          </a:bodyPr>
          <a:lstStyle/>
          <a:p>
            <a:endParaRPr/>
          </a:p>
        </p:txBody>
      </p:sp>
      <p:sp>
        <p:nvSpPr>
          <p:cNvPr id="53" name="Title Text"/>
          <p:cNvSpPr txBox="1">
            <a:spLocks noGrp="1"/>
          </p:cNvSpPr>
          <p:nvPr>
            <p:ph type="title"/>
          </p:nvPr>
        </p:nvSpPr>
        <p:spPr>
          <a:xfrm>
            <a:off x="952500" y="3975100"/>
            <a:ext cx="10642600" cy="2806700"/>
          </a:xfrm>
          <a:prstGeom prst="rect">
            <a:avLst/>
          </a:prstGeom>
        </p:spPr>
        <p:txBody>
          <a:bodyPr/>
          <a:lstStyle>
            <a:lvl1pPr algn="l">
              <a:defRPr sz="7800"/>
            </a:lvl1pPr>
          </a:lstStyle>
          <a:p>
            <a:r>
              <a:t>Title Text</a:t>
            </a:r>
          </a:p>
        </p:txBody>
      </p:sp>
      <p:sp>
        <p:nvSpPr>
          <p:cNvPr id="54" name="Body Level One…"/>
          <p:cNvSpPr txBox="1">
            <a:spLocks noGrp="1"/>
          </p:cNvSpPr>
          <p:nvPr>
            <p:ph type="body" sz="quarter" idx="1"/>
          </p:nvPr>
        </p:nvSpPr>
        <p:spPr>
          <a:xfrm>
            <a:off x="952500" y="7086600"/>
            <a:ext cx="10642600" cy="5638800"/>
          </a:xfrm>
          <a:prstGeom prst="rect">
            <a:avLst/>
          </a:prstGeom>
        </p:spPr>
        <p:txBody>
          <a:bodyPr anchor="t"/>
          <a:lstStyle>
            <a:lvl1pPr marL="0" indent="0">
              <a:spcBef>
                <a:spcPts val="0"/>
              </a:spcBef>
              <a:buClrTx/>
              <a:buSzTx/>
              <a:buFontTx/>
              <a:buNone/>
              <a:defRPr sz="3200"/>
            </a:lvl1pPr>
            <a:lvl2pPr marL="0" indent="0">
              <a:spcBef>
                <a:spcPts val="0"/>
              </a:spcBef>
              <a:buClrTx/>
              <a:buSzTx/>
              <a:buFontTx/>
              <a:buNone/>
              <a:defRPr sz="3200"/>
            </a:lvl2pPr>
            <a:lvl3pPr marL="0" indent="0">
              <a:spcBef>
                <a:spcPts val="0"/>
              </a:spcBef>
              <a:buClrTx/>
              <a:buSzTx/>
              <a:buFontTx/>
              <a:buNone/>
              <a:defRPr sz="3200"/>
            </a:lvl3pPr>
            <a:lvl4pPr marL="0" indent="0">
              <a:spcBef>
                <a:spcPts val="0"/>
              </a:spcBef>
              <a:buClrTx/>
              <a:buSzTx/>
              <a:buFontTx/>
              <a:buNone/>
              <a:defRPr sz="3200"/>
            </a:lvl4pPr>
            <a:lvl5pPr marL="0" indent="0">
              <a:spcBef>
                <a:spcPts val="0"/>
              </a:spcBef>
              <a:buClrTx/>
              <a:buSzTx/>
              <a:buFontTx/>
              <a:buNone/>
              <a:defRPr sz="3200"/>
            </a:lvl5pPr>
          </a:lstStyle>
          <a:p>
            <a:r>
              <a:t>Body Level One</a:t>
            </a:r>
          </a:p>
          <a:p>
            <a:pPr lvl="1"/>
            <a:r>
              <a:t>Body Level Two</a:t>
            </a:r>
          </a:p>
          <a:p>
            <a:pPr lvl="2"/>
            <a:r>
              <a:t>Body Level Three</a:t>
            </a:r>
          </a:p>
          <a:p>
            <a:pPr lvl="3"/>
            <a:r>
              <a:t>Body Level Four</a:t>
            </a:r>
          </a:p>
          <a:p>
            <a:pPr lvl="4"/>
            <a:r>
              <a:t>Body Level Five</a:t>
            </a:r>
          </a:p>
        </p:txBody>
      </p:sp>
      <p:sp>
        <p:nvSpPr>
          <p:cNvPr id="55"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62" name="Title Text"/>
          <p:cNvSpPr txBox="1">
            <a:spLocks noGrp="1"/>
          </p:cNvSpPr>
          <p:nvPr>
            <p:ph type="title"/>
          </p:nvPr>
        </p:nvSpPr>
        <p:spPr>
          <a:prstGeom prst="rect">
            <a:avLst/>
          </a:prstGeom>
        </p:spPr>
        <p:txBody>
          <a:bodyPr/>
          <a:lstStyle/>
          <a:p>
            <a:r>
              <a:t>Title Text</a:t>
            </a:r>
          </a:p>
        </p:txBody>
      </p:sp>
      <p:sp>
        <p:nvSpPr>
          <p:cNvPr id="63"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Title &amp; Bullets">
    <p:spTree>
      <p:nvGrpSpPr>
        <p:cNvPr id="1" name=""/>
        <p:cNvGrpSpPr/>
        <p:nvPr/>
      </p:nvGrpSpPr>
      <p:grpSpPr>
        <a:xfrm>
          <a:off x="0" y="0"/>
          <a:ext cx="0" cy="0"/>
          <a:chOff x="0" y="0"/>
          <a:chExt cx="0" cy="0"/>
        </a:xfrm>
      </p:grpSpPr>
      <p:sp>
        <p:nvSpPr>
          <p:cNvPr id="70" name="Line"/>
          <p:cNvSpPr/>
          <p:nvPr/>
        </p:nvSpPr>
        <p:spPr>
          <a:xfrm>
            <a:off x="952500" y="3048000"/>
            <a:ext cx="22494922"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71" name="Line"/>
          <p:cNvSpPr/>
          <p:nvPr/>
        </p:nvSpPr>
        <p:spPr>
          <a:xfrm>
            <a:off x="952500" y="889000"/>
            <a:ext cx="22494922"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72" name="Title Text"/>
          <p:cNvSpPr txBox="1">
            <a:spLocks noGrp="1"/>
          </p:cNvSpPr>
          <p:nvPr>
            <p:ph type="title"/>
          </p:nvPr>
        </p:nvSpPr>
        <p:spPr>
          <a:prstGeom prst="rect">
            <a:avLst/>
          </a:prstGeom>
        </p:spPr>
        <p:txBody>
          <a:bodyPr/>
          <a:lstStyle/>
          <a:p>
            <a:r>
              <a:t>Title Text</a:t>
            </a:r>
          </a:p>
        </p:txBody>
      </p:sp>
      <p:sp>
        <p:nvSpPr>
          <p:cNvPr id="73"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4"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Title, Bullets &amp; Photo">
    <p:spTree>
      <p:nvGrpSpPr>
        <p:cNvPr id="1" name=""/>
        <p:cNvGrpSpPr/>
        <p:nvPr/>
      </p:nvGrpSpPr>
      <p:grpSpPr>
        <a:xfrm>
          <a:off x="0" y="0"/>
          <a:ext cx="0" cy="0"/>
          <a:chOff x="0" y="0"/>
          <a:chExt cx="0" cy="0"/>
        </a:xfrm>
      </p:grpSpPr>
      <p:sp>
        <p:nvSpPr>
          <p:cNvPr id="81" name="Line"/>
          <p:cNvSpPr/>
          <p:nvPr/>
        </p:nvSpPr>
        <p:spPr>
          <a:xfrm>
            <a:off x="952500" y="3048000"/>
            <a:ext cx="22494922"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82" name="Line"/>
          <p:cNvSpPr/>
          <p:nvPr/>
        </p:nvSpPr>
        <p:spPr>
          <a:xfrm>
            <a:off x="952500" y="889000"/>
            <a:ext cx="22494922"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83" name="Image"/>
          <p:cNvSpPr>
            <a:spLocks noGrp="1"/>
          </p:cNvSpPr>
          <p:nvPr>
            <p:ph type="pic" idx="21"/>
          </p:nvPr>
        </p:nvSpPr>
        <p:spPr>
          <a:xfrm>
            <a:off x="12636500" y="-2413000"/>
            <a:ext cx="11024412" cy="16154400"/>
          </a:xfrm>
          <a:prstGeom prst="rect">
            <a:avLst/>
          </a:prstGeom>
          <a:ln w="9525">
            <a:round/>
          </a:ln>
        </p:spPr>
        <p:txBody>
          <a:bodyPr lIns="91439" tIns="45719" rIns="91439" bIns="45719" anchor="t">
            <a:noAutofit/>
          </a:bodyPr>
          <a:lstStyle/>
          <a:p>
            <a:endParaRPr/>
          </a:p>
        </p:txBody>
      </p:sp>
      <p:sp>
        <p:nvSpPr>
          <p:cNvPr id="84" name="Title Text"/>
          <p:cNvSpPr txBox="1">
            <a:spLocks noGrp="1"/>
          </p:cNvSpPr>
          <p:nvPr>
            <p:ph type="title"/>
          </p:nvPr>
        </p:nvSpPr>
        <p:spPr>
          <a:prstGeom prst="rect">
            <a:avLst/>
          </a:prstGeom>
        </p:spPr>
        <p:txBody>
          <a:bodyPr/>
          <a:lstStyle/>
          <a:p>
            <a:r>
              <a:t>Title Text</a:t>
            </a:r>
          </a:p>
        </p:txBody>
      </p:sp>
      <p:sp>
        <p:nvSpPr>
          <p:cNvPr id="85" name="Body Level One…"/>
          <p:cNvSpPr txBox="1">
            <a:spLocks noGrp="1"/>
          </p:cNvSpPr>
          <p:nvPr>
            <p:ph type="body" sz="half" idx="1"/>
          </p:nvPr>
        </p:nvSpPr>
        <p:spPr>
          <a:xfrm>
            <a:off x="952500" y="3797300"/>
            <a:ext cx="10909300" cy="8928100"/>
          </a:xfrm>
          <a:prstGeom prst="rect">
            <a:avLst/>
          </a:prstGeom>
        </p:spPr>
        <p:txBody>
          <a:bodyPr/>
          <a:lstStyle>
            <a:lvl1pPr marL="508000" indent="-508000">
              <a:spcBef>
                <a:spcPts val="2500"/>
              </a:spcBef>
              <a:buSzPct val="65000"/>
              <a:defRPr sz="4200"/>
            </a:lvl1pPr>
            <a:lvl2pPr marL="1016000" indent="-508000">
              <a:spcBef>
                <a:spcPts val="2500"/>
              </a:spcBef>
              <a:buSzPct val="65000"/>
              <a:defRPr sz="4200"/>
            </a:lvl2pPr>
            <a:lvl3pPr marL="1524000" indent="-508000">
              <a:spcBef>
                <a:spcPts val="2500"/>
              </a:spcBef>
              <a:buSzPct val="65000"/>
              <a:defRPr sz="4200"/>
            </a:lvl3pPr>
            <a:lvl4pPr marL="2032000" indent="-508000">
              <a:spcBef>
                <a:spcPts val="2500"/>
              </a:spcBef>
              <a:buSzPct val="65000"/>
              <a:defRPr sz="4200"/>
            </a:lvl4pPr>
            <a:lvl5pPr marL="2540000" indent="-508000">
              <a:spcBef>
                <a:spcPts val="2500"/>
              </a:spcBef>
              <a:buSzPct val="65000"/>
              <a:defRPr sz="4200"/>
            </a:lvl5pPr>
          </a:lstStyle>
          <a:p>
            <a:r>
              <a:t>Body Level One</a:t>
            </a:r>
          </a:p>
          <a:p>
            <a:pPr lvl="1"/>
            <a:r>
              <a:t>Body Level Two</a:t>
            </a:r>
          </a:p>
          <a:p>
            <a:pPr lvl="2"/>
            <a:r>
              <a:t>Body Level Three</a:t>
            </a:r>
          </a:p>
          <a:p>
            <a:pPr lvl="3"/>
            <a:r>
              <a:t>Body Level Four</a:t>
            </a:r>
          </a:p>
          <a:p>
            <a:pPr lvl="4"/>
            <a:r>
              <a:t>Body Level Five</a:t>
            </a:r>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Bullets">
    <p:spTree>
      <p:nvGrpSpPr>
        <p:cNvPr id="1" name=""/>
        <p:cNvGrpSpPr/>
        <p:nvPr/>
      </p:nvGrpSpPr>
      <p:grpSpPr>
        <a:xfrm>
          <a:off x="0" y="0"/>
          <a:ext cx="0" cy="0"/>
          <a:chOff x="0" y="0"/>
          <a:chExt cx="0" cy="0"/>
        </a:xfrm>
      </p:grpSpPr>
      <p:sp>
        <p:nvSpPr>
          <p:cNvPr id="93" name="Body Level One…"/>
          <p:cNvSpPr txBox="1">
            <a:spLocks noGrp="1"/>
          </p:cNvSpPr>
          <p:nvPr>
            <p:ph type="body" idx="1"/>
          </p:nvPr>
        </p:nvSpPr>
        <p:spPr>
          <a:xfrm>
            <a:off x="952500" y="1778000"/>
            <a:ext cx="22479000" cy="101473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4"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Photo - 3 Up">
    <p:spTree>
      <p:nvGrpSpPr>
        <p:cNvPr id="1" name=""/>
        <p:cNvGrpSpPr/>
        <p:nvPr/>
      </p:nvGrpSpPr>
      <p:grpSpPr>
        <a:xfrm>
          <a:off x="0" y="0"/>
          <a:ext cx="0" cy="0"/>
          <a:chOff x="0" y="0"/>
          <a:chExt cx="0" cy="0"/>
        </a:xfrm>
      </p:grpSpPr>
      <p:sp>
        <p:nvSpPr>
          <p:cNvPr id="101" name="Image"/>
          <p:cNvSpPr>
            <a:spLocks noGrp="1"/>
          </p:cNvSpPr>
          <p:nvPr>
            <p:ph type="pic" sz="half" idx="21"/>
          </p:nvPr>
        </p:nvSpPr>
        <p:spPr>
          <a:xfrm>
            <a:off x="12232231" y="6024722"/>
            <a:ext cx="11497993" cy="8088517"/>
          </a:xfrm>
          <a:prstGeom prst="rect">
            <a:avLst/>
          </a:prstGeom>
          <a:ln w="9525">
            <a:round/>
          </a:ln>
        </p:spPr>
        <p:txBody>
          <a:bodyPr lIns="91439" tIns="45719" rIns="91439" bIns="45719" anchor="t">
            <a:noAutofit/>
          </a:bodyPr>
          <a:lstStyle/>
          <a:p>
            <a:endParaRPr/>
          </a:p>
        </p:txBody>
      </p:sp>
      <p:sp>
        <p:nvSpPr>
          <p:cNvPr id="102" name="Image"/>
          <p:cNvSpPr>
            <a:spLocks noGrp="1"/>
          </p:cNvSpPr>
          <p:nvPr>
            <p:ph type="pic" sz="half" idx="22"/>
          </p:nvPr>
        </p:nvSpPr>
        <p:spPr>
          <a:xfrm>
            <a:off x="12349986" y="635000"/>
            <a:ext cx="11226801" cy="6807200"/>
          </a:xfrm>
          <a:prstGeom prst="rect">
            <a:avLst/>
          </a:prstGeom>
          <a:ln w="9525">
            <a:round/>
          </a:ln>
        </p:spPr>
        <p:txBody>
          <a:bodyPr lIns="91439" tIns="45719" rIns="91439" bIns="45719" anchor="t">
            <a:noAutofit/>
          </a:bodyPr>
          <a:lstStyle/>
          <a:p>
            <a:endParaRPr/>
          </a:p>
        </p:txBody>
      </p:sp>
      <p:sp>
        <p:nvSpPr>
          <p:cNvPr id="103" name="Image"/>
          <p:cNvSpPr>
            <a:spLocks noGrp="1"/>
          </p:cNvSpPr>
          <p:nvPr>
            <p:ph type="pic" idx="23"/>
          </p:nvPr>
        </p:nvSpPr>
        <p:spPr>
          <a:xfrm>
            <a:off x="730989" y="-2438400"/>
            <a:ext cx="11050413" cy="16192500"/>
          </a:xfrm>
          <a:prstGeom prst="rect">
            <a:avLst/>
          </a:prstGeom>
          <a:ln w="9525">
            <a:round/>
          </a:ln>
        </p:spPr>
        <p:txBody>
          <a:bodyPr lIns="91439" tIns="45719" rIns="91439" bIns="45719" anchor="t">
            <a:noAutofit/>
          </a:bodyPr>
          <a:lstStyle/>
          <a:p>
            <a:endParaRPr/>
          </a:p>
        </p:txBody>
      </p:sp>
      <p:sp>
        <p:nvSpPr>
          <p:cNvPr id="104"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4" cstate="print"/>
          <a:srcRect/>
          <a:stretch>
            <a:fillRect/>
          </a:stretch>
        </a:blipFill>
        <a:effectLst/>
      </p:bgPr>
    </p:bg>
    <p:spTree>
      <p:nvGrpSpPr>
        <p:cNvPr id="1" name=""/>
        <p:cNvGrpSpPr/>
        <p:nvPr/>
      </p:nvGrpSpPr>
      <p:grpSpPr>
        <a:xfrm>
          <a:off x="0" y="0"/>
          <a:ext cx="0" cy="0"/>
          <a:chOff x="0" y="0"/>
          <a:chExt cx="0" cy="0"/>
        </a:xfrm>
      </p:grpSpPr>
      <p:sp>
        <p:nvSpPr>
          <p:cNvPr id="2" name="Line"/>
          <p:cNvSpPr/>
          <p:nvPr/>
        </p:nvSpPr>
        <p:spPr>
          <a:xfrm>
            <a:off x="952500" y="3060700"/>
            <a:ext cx="22494922"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3" name="Line"/>
          <p:cNvSpPr/>
          <p:nvPr/>
        </p:nvSpPr>
        <p:spPr>
          <a:xfrm>
            <a:off x="952500" y="889000"/>
            <a:ext cx="22494922"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4" name="Title Text"/>
          <p:cNvSpPr txBox="1">
            <a:spLocks noGrp="1"/>
          </p:cNvSpPr>
          <p:nvPr>
            <p:ph type="title"/>
          </p:nvPr>
        </p:nvSpPr>
        <p:spPr>
          <a:xfrm>
            <a:off x="952500" y="1143000"/>
            <a:ext cx="22479000" cy="16637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5" name="Body Level One…"/>
          <p:cNvSpPr txBox="1">
            <a:spLocks noGrp="1"/>
          </p:cNvSpPr>
          <p:nvPr>
            <p:ph type="body" idx="1"/>
          </p:nvPr>
        </p:nvSpPr>
        <p:spPr>
          <a:xfrm>
            <a:off x="952500" y="3695700"/>
            <a:ext cx="22479000" cy="8572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6" name="Slide Number"/>
          <p:cNvSpPr txBox="1">
            <a:spLocks noGrp="1"/>
          </p:cNvSpPr>
          <p:nvPr>
            <p:ph type="sldNum" sz="quarter" idx="2"/>
          </p:nvPr>
        </p:nvSpPr>
        <p:spPr>
          <a:xfrm>
            <a:off x="11976100" y="13017500"/>
            <a:ext cx="419100" cy="508000"/>
          </a:xfrm>
          <a:prstGeom prst="rect">
            <a:avLst/>
          </a:prstGeom>
          <a:ln w="12700">
            <a:miter lim="400000"/>
          </a:ln>
        </p:spPr>
        <p:txBody>
          <a:bodyPr wrap="none" lIns="50800" tIns="50800" rIns="50800" bIns="50800">
            <a:spAutoFit/>
          </a:bodyPr>
          <a:lstStyle>
            <a:lvl1pPr>
              <a:defRPr sz="2400">
                <a:solidFill>
                  <a:srgbClr val="4C4946"/>
                </a:solidFill>
              </a:defRPr>
            </a:lvl1pPr>
          </a:lstStyle>
          <a:p>
            <a:fld id="{86CB4B4D-7CA3-9044-876B-883B54F8677D}" type="slidenum">
              <a:rPr/>
              <a:pPr/>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marL="0" marR="0" indent="0" algn="ctr" defTabSz="825500" rtl="0" latinLnBrk="0">
        <a:lnSpc>
          <a:spcPct val="90000"/>
        </a:lnSpc>
        <a:spcBef>
          <a:spcPts val="2300"/>
        </a:spcBef>
        <a:spcAft>
          <a:spcPts val="0"/>
        </a:spcAft>
        <a:buClrTx/>
        <a:buSzTx/>
        <a:buFontTx/>
        <a:buNone/>
        <a:tabLst/>
        <a:defRPr sz="9800" b="0" i="0" u="none" strike="noStrike" cap="none" spc="0" baseline="0">
          <a:solidFill>
            <a:srgbClr val="D93E2B"/>
          </a:solidFill>
          <a:uFillTx/>
          <a:latin typeface="+mn-lt"/>
          <a:ea typeface="+mn-ea"/>
          <a:cs typeface="+mn-cs"/>
          <a:sym typeface="Bodoni SvtyTwo ITC TT-Book"/>
        </a:defRPr>
      </a:lvl1pPr>
      <a:lvl2pPr marL="0" marR="0" indent="0" algn="ctr" defTabSz="825500" rtl="0" latinLnBrk="0">
        <a:lnSpc>
          <a:spcPct val="90000"/>
        </a:lnSpc>
        <a:spcBef>
          <a:spcPts val="2300"/>
        </a:spcBef>
        <a:spcAft>
          <a:spcPts val="0"/>
        </a:spcAft>
        <a:buClrTx/>
        <a:buSzTx/>
        <a:buFontTx/>
        <a:buNone/>
        <a:tabLst/>
        <a:defRPr sz="9800" b="0" i="0" u="none" strike="noStrike" cap="none" spc="0" baseline="0">
          <a:solidFill>
            <a:srgbClr val="D93E2B"/>
          </a:solidFill>
          <a:uFillTx/>
          <a:latin typeface="+mn-lt"/>
          <a:ea typeface="+mn-ea"/>
          <a:cs typeface="+mn-cs"/>
          <a:sym typeface="Bodoni SvtyTwo ITC TT-Book"/>
        </a:defRPr>
      </a:lvl2pPr>
      <a:lvl3pPr marL="0" marR="0" indent="0" algn="ctr" defTabSz="825500" rtl="0" latinLnBrk="0">
        <a:lnSpc>
          <a:spcPct val="90000"/>
        </a:lnSpc>
        <a:spcBef>
          <a:spcPts val="2300"/>
        </a:spcBef>
        <a:spcAft>
          <a:spcPts val="0"/>
        </a:spcAft>
        <a:buClrTx/>
        <a:buSzTx/>
        <a:buFontTx/>
        <a:buNone/>
        <a:tabLst/>
        <a:defRPr sz="9800" b="0" i="0" u="none" strike="noStrike" cap="none" spc="0" baseline="0">
          <a:solidFill>
            <a:srgbClr val="D93E2B"/>
          </a:solidFill>
          <a:uFillTx/>
          <a:latin typeface="+mn-lt"/>
          <a:ea typeface="+mn-ea"/>
          <a:cs typeface="+mn-cs"/>
          <a:sym typeface="Bodoni SvtyTwo ITC TT-Book"/>
        </a:defRPr>
      </a:lvl3pPr>
      <a:lvl4pPr marL="0" marR="0" indent="0" algn="ctr" defTabSz="825500" rtl="0" latinLnBrk="0">
        <a:lnSpc>
          <a:spcPct val="90000"/>
        </a:lnSpc>
        <a:spcBef>
          <a:spcPts val="2300"/>
        </a:spcBef>
        <a:spcAft>
          <a:spcPts val="0"/>
        </a:spcAft>
        <a:buClrTx/>
        <a:buSzTx/>
        <a:buFontTx/>
        <a:buNone/>
        <a:tabLst/>
        <a:defRPr sz="9800" b="0" i="0" u="none" strike="noStrike" cap="none" spc="0" baseline="0">
          <a:solidFill>
            <a:srgbClr val="D93E2B"/>
          </a:solidFill>
          <a:uFillTx/>
          <a:latin typeface="+mn-lt"/>
          <a:ea typeface="+mn-ea"/>
          <a:cs typeface="+mn-cs"/>
          <a:sym typeface="Bodoni SvtyTwo ITC TT-Book"/>
        </a:defRPr>
      </a:lvl4pPr>
      <a:lvl5pPr marL="0" marR="0" indent="0" algn="ctr" defTabSz="825500" rtl="0" latinLnBrk="0">
        <a:lnSpc>
          <a:spcPct val="90000"/>
        </a:lnSpc>
        <a:spcBef>
          <a:spcPts val="2300"/>
        </a:spcBef>
        <a:spcAft>
          <a:spcPts val="0"/>
        </a:spcAft>
        <a:buClrTx/>
        <a:buSzTx/>
        <a:buFontTx/>
        <a:buNone/>
        <a:tabLst/>
        <a:defRPr sz="9800" b="0" i="0" u="none" strike="noStrike" cap="none" spc="0" baseline="0">
          <a:solidFill>
            <a:srgbClr val="D93E2B"/>
          </a:solidFill>
          <a:uFillTx/>
          <a:latin typeface="+mn-lt"/>
          <a:ea typeface="+mn-ea"/>
          <a:cs typeface="+mn-cs"/>
          <a:sym typeface="Bodoni SvtyTwo ITC TT-Book"/>
        </a:defRPr>
      </a:lvl5pPr>
      <a:lvl6pPr marL="0" marR="0" indent="0" algn="ctr" defTabSz="825500" rtl="0" latinLnBrk="0">
        <a:lnSpc>
          <a:spcPct val="90000"/>
        </a:lnSpc>
        <a:spcBef>
          <a:spcPts val="2300"/>
        </a:spcBef>
        <a:spcAft>
          <a:spcPts val="0"/>
        </a:spcAft>
        <a:buClrTx/>
        <a:buSzTx/>
        <a:buFontTx/>
        <a:buNone/>
        <a:tabLst/>
        <a:defRPr sz="9800" b="0" i="0" u="none" strike="noStrike" cap="none" spc="0" baseline="0">
          <a:solidFill>
            <a:srgbClr val="D93E2B"/>
          </a:solidFill>
          <a:uFillTx/>
          <a:latin typeface="+mn-lt"/>
          <a:ea typeface="+mn-ea"/>
          <a:cs typeface="+mn-cs"/>
          <a:sym typeface="Bodoni SvtyTwo ITC TT-Book"/>
        </a:defRPr>
      </a:lvl6pPr>
      <a:lvl7pPr marL="0" marR="0" indent="0" algn="ctr" defTabSz="825500" rtl="0" latinLnBrk="0">
        <a:lnSpc>
          <a:spcPct val="90000"/>
        </a:lnSpc>
        <a:spcBef>
          <a:spcPts val="2300"/>
        </a:spcBef>
        <a:spcAft>
          <a:spcPts val="0"/>
        </a:spcAft>
        <a:buClrTx/>
        <a:buSzTx/>
        <a:buFontTx/>
        <a:buNone/>
        <a:tabLst/>
        <a:defRPr sz="9800" b="0" i="0" u="none" strike="noStrike" cap="none" spc="0" baseline="0">
          <a:solidFill>
            <a:srgbClr val="D93E2B"/>
          </a:solidFill>
          <a:uFillTx/>
          <a:latin typeface="+mn-lt"/>
          <a:ea typeface="+mn-ea"/>
          <a:cs typeface="+mn-cs"/>
          <a:sym typeface="Bodoni SvtyTwo ITC TT-Book"/>
        </a:defRPr>
      </a:lvl7pPr>
      <a:lvl8pPr marL="0" marR="0" indent="0" algn="ctr" defTabSz="825500" rtl="0" latinLnBrk="0">
        <a:lnSpc>
          <a:spcPct val="90000"/>
        </a:lnSpc>
        <a:spcBef>
          <a:spcPts val="2300"/>
        </a:spcBef>
        <a:spcAft>
          <a:spcPts val="0"/>
        </a:spcAft>
        <a:buClrTx/>
        <a:buSzTx/>
        <a:buFontTx/>
        <a:buNone/>
        <a:tabLst/>
        <a:defRPr sz="9800" b="0" i="0" u="none" strike="noStrike" cap="none" spc="0" baseline="0">
          <a:solidFill>
            <a:srgbClr val="D93E2B"/>
          </a:solidFill>
          <a:uFillTx/>
          <a:latin typeface="+mn-lt"/>
          <a:ea typeface="+mn-ea"/>
          <a:cs typeface="+mn-cs"/>
          <a:sym typeface="Bodoni SvtyTwo ITC TT-Book"/>
        </a:defRPr>
      </a:lvl8pPr>
      <a:lvl9pPr marL="0" marR="0" indent="0" algn="ctr" defTabSz="825500" rtl="0" latinLnBrk="0">
        <a:lnSpc>
          <a:spcPct val="90000"/>
        </a:lnSpc>
        <a:spcBef>
          <a:spcPts val="2300"/>
        </a:spcBef>
        <a:spcAft>
          <a:spcPts val="0"/>
        </a:spcAft>
        <a:buClrTx/>
        <a:buSzTx/>
        <a:buFontTx/>
        <a:buNone/>
        <a:tabLst/>
        <a:defRPr sz="9800" b="0" i="0" u="none" strike="noStrike" cap="none" spc="0" baseline="0">
          <a:solidFill>
            <a:srgbClr val="D93E2B"/>
          </a:solidFill>
          <a:uFillTx/>
          <a:latin typeface="+mn-lt"/>
          <a:ea typeface="+mn-ea"/>
          <a:cs typeface="+mn-cs"/>
          <a:sym typeface="Bodoni SvtyTwo ITC TT-Book"/>
        </a:defRPr>
      </a:lvl9pPr>
    </p:titleStyle>
    <p:bodyStyle>
      <a:lvl1pPr marL="609600" marR="0" indent="-609600" algn="l" defTabSz="825500" rtl="0" latinLnBrk="0">
        <a:lnSpc>
          <a:spcPct val="100000"/>
        </a:lnSpc>
        <a:spcBef>
          <a:spcPts val="3400"/>
        </a:spcBef>
        <a:spcAft>
          <a:spcPts val="0"/>
        </a:spcAft>
        <a:buClr>
          <a:srgbClr val="929292"/>
        </a:buClr>
        <a:buSzPct val="60000"/>
        <a:buFont typeface="Zapf Dingbats"/>
        <a:buChar char="❖"/>
        <a:tabLst/>
        <a:defRPr sz="5000" b="0" i="0" u="none" strike="noStrike" cap="none" spc="0" baseline="0">
          <a:solidFill>
            <a:srgbClr val="414141"/>
          </a:solidFill>
          <a:uFillTx/>
          <a:latin typeface="Palatino"/>
          <a:ea typeface="Palatino"/>
          <a:cs typeface="Palatino"/>
          <a:sym typeface="Palatino"/>
        </a:defRPr>
      </a:lvl1pPr>
      <a:lvl2pPr marL="1219200" marR="0" indent="-609600" algn="l" defTabSz="825500" rtl="0" latinLnBrk="0">
        <a:lnSpc>
          <a:spcPct val="100000"/>
        </a:lnSpc>
        <a:spcBef>
          <a:spcPts val="3400"/>
        </a:spcBef>
        <a:spcAft>
          <a:spcPts val="0"/>
        </a:spcAft>
        <a:buClr>
          <a:srgbClr val="929292"/>
        </a:buClr>
        <a:buSzPct val="60000"/>
        <a:buFont typeface="Zapf Dingbats"/>
        <a:buChar char="❖"/>
        <a:tabLst/>
        <a:defRPr sz="5000" b="0" i="0" u="none" strike="noStrike" cap="none" spc="0" baseline="0">
          <a:solidFill>
            <a:srgbClr val="414141"/>
          </a:solidFill>
          <a:uFillTx/>
          <a:latin typeface="Palatino"/>
          <a:ea typeface="Palatino"/>
          <a:cs typeface="Palatino"/>
          <a:sym typeface="Palatino"/>
        </a:defRPr>
      </a:lvl2pPr>
      <a:lvl3pPr marL="1828800" marR="0" indent="-609600" algn="l" defTabSz="825500" rtl="0" latinLnBrk="0">
        <a:lnSpc>
          <a:spcPct val="100000"/>
        </a:lnSpc>
        <a:spcBef>
          <a:spcPts val="3400"/>
        </a:spcBef>
        <a:spcAft>
          <a:spcPts val="0"/>
        </a:spcAft>
        <a:buClr>
          <a:srgbClr val="929292"/>
        </a:buClr>
        <a:buSzPct val="60000"/>
        <a:buFont typeface="Zapf Dingbats"/>
        <a:buChar char="❖"/>
        <a:tabLst/>
        <a:defRPr sz="5000" b="0" i="0" u="none" strike="noStrike" cap="none" spc="0" baseline="0">
          <a:solidFill>
            <a:srgbClr val="414141"/>
          </a:solidFill>
          <a:uFillTx/>
          <a:latin typeface="Palatino"/>
          <a:ea typeface="Palatino"/>
          <a:cs typeface="Palatino"/>
          <a:sym typeface="Palatino"/>
        </a:defRPr>
      </a:lvl3pPr>
      <a:lvl4pPr marL="2438400" marR="0" indent="-609600" algn="l" defTabSz="825500" rtl="0" latinLnBrk="0">
        <a:lnSpc>
          <a:spcPct val="100000"/>
        </a:lnSpc>
        <a:spcBef>
          <a:spcPts val="3400"/>
        </a:spcBef>
        <a:spcAft>
          <a:spcPts val="0"/>
        </a:spcAft>
        <a:buClr>
          <a:srgbClr val="929292"/>
        </a:buClr>
        <a:buSzPct val="60000"/>
        <a:buFont typeface="Zapf Dingbats"/>
        <a:buChar char="❖"/>
        <a:tabLst/>
        <a:defRPr sz="5000" b="0" i="0" u="none" strike="noStrike" cap="none" spc="0" baseline="0">
          <a:solidFill>
            <a:srgbClr val="414141"/>
          </a:solidFill>
          <a:uFillTx/>
          <a:latin typeface="Palatino"/>
          <a:ea typeface="Palatino"/>
          <a:cs typeface="Palatino"/>
          <a:sym typeface="Palatino"/>
        </a:defRPr>
      </a:lvl4pPr>
      <a:lvl5pPr marL="3048000" marR="0" indent="-609600" algn="l" defTabSz="825500" rtl="0" latinLnBrk="0">
        <a:lnSpc>
          <a:spcPct val="100000"/>
        </a:lnSpc>
        <a:spcBef>
          <a:spcPts val="3400"/>
        </a:spcBef>
        <a:spcAft>
          <a:spcPts val="0"/>
        </a:spcAft>
        <a:buClr>
          <a:srgbClr val="929292"/>
        </a:buClr>
        <a:buSzPct val="60000"/>
        <a:buFont typeface="Zapf Dingbats"/>
        <a:buChar char="❖"/>
        <a:tabLst/>
        <a:defRPr sz="5000" b="0" i="0" u="none" strike="noStrike" cap="none" spc="0" baseline="0">
          <a:solidFill>
            <a:srgbClr val="414141"/>
          </a:solidFill>
          <a:uFillTx/>
          <a:latin typeface="Palatino"/>
          <a:ea typeface="Palatino"/>
          <a:cs typeface="Palatino"/>
          <a:sym typeface="Palatino"/>
        </a:defRPr>
      </a:lvl5pPr>
      <a:lvl6pPr marL="3657600" marR="0" indent="-609600" algn="l" defTabSz="825500" rtl="0" latinLnBrk="0">
        <a:lnSpc>
          <a:spcPct val="100000"/>
        </a:lnSpc>
        <a:spcBef>
          <a:spcPts val="3400"/>
        </a:spcBef>
        <a:spcAft>
          <a:spcPts val="0"/>
        </a:spcAft>
        <a:buClr>
          <a:srgbClr val="929292"/>
        </a:buClr>
        <a:buSzPct val="60000"/>
        <a:buFont typeface="Zapf Dingbats"/>
        <a:buChar char="❖"/>
        <a:tabLst/>
        <a:defRPr sz="5000" b="0" i="0" u="none" strike="noStrike" cap="none" spc="0" baseline="0">
          <a:solidFill>
            <a:srgbClr val="414141"/>
          </a:solidFill>
          <a:uFillTx/>
          <a:latin typeface="Palatino"/>
          <a:ea typeface="Palatino"/>
          <a:cs typeface="Palatino"/>
          <a:sym typeface="Palatino"/>
        </a:defRPr>
      </a:lvl6pPr>
      <a:lvl7pPr marL="4267200" marR="0" indent="-609600" algn="l" defTabSz="825500" rtl="0" latinLnBrk="0">
        <a:lnSpc>
          <a:spcPct val="100000"/>
        </a:lnSpc>
        <a:spcBef>
          <a:spcPts val="3400"/>
        </a:spcBef>
        <a:spcAft>
          <a:spcPts val="0"/>
        </a:spcAft>
        <a:buClr>
          <a:srgbClr val="929292"/>
        </a:buClr>
        <a:buSzPct val="60000"/>
        <a:buFont typeface="Zapf Dingbats"/>
        <a:buChar char="❖"/>
        <a:tabLst/>
        <a:defRPr sz="5000" b="0" i="0" u="none" strike="noStrike" cap="none" spc="0" baseline="0">
          <a:solidFill>
            <a:srgbClr val="414141"/>
          </a:solidFill>
          <a:uFillTx/>
          <a:latin typeface="Palatino"/>
          <a:ea typeface="Palatino"/>
          <a:cs typeface="Palatino"/>
          <a:sym typeface="Palatino"/>
        </a:defRPr>
      </a:lvl7pPr>
      <a:lvl8pPr marL="4876800" marR="0" indent="-609600" algn="l" defTabSz="825500" rtl="0" latinLnBrk="0">
        <a:lnSpc>
          <a:spcPct val="100000"/>
        </a:lnSpc>
        <a:spcBef>
          <a:spcPts val="3400"/>
        </a:spcBef>
        <a:spcAft>
          <a:spcPts val="0"/>
        </a:spcAft>
        <a:buClr>
          <a:srgbClr val="929292"/>
        </a:buClr>
        <a:buSzPct val="60000"/>
        <a:buFont typeface="Zapf Dingbats"/>
        <a:buChar char="❖"/>
        <a:tabLst/>
        <a:defRPr sz="5000" b="0" i="0" u="none" strike="noStrike" cap="none" spc="0" baseline="0">
          <a:solidFill>
            <a:srgbClr val="414141"/>
          </a:solidFill>
          <a:uFillTx/>
          <a:latin typeface="Palatino"/>
          <a:ea typeface="Palatino"/>
          <a:cs typeface="Palatino"/>
          <a:sym typeface="Palatino"/>
        </a:defRPr>
      </a:lvl8pPr>
      <a:lvl9pPr marL="5486400" marR="0" indent="-609600" algn="l" defTabSz="825500" rtl="0" latinLnBrk="0">
        <a:lnSpc>
          <a:spcPct val="100000"/>
        </a:lnSpc>
        <a:spcBef>
          <a:spcPts val="3400"/>
        </a:spcBef>
        <a:spcAft>
          <a:spcPts val="0"/>
        </a:spcAft>
        <a:buClr>
          <a:srgbClr val="929292"/>
        </a:buClr>
        <a:buSzPct val="60000"/>
        <a:buFont typeface="Zapf Dingbats"/>
        <a:buChar char="❖"/>
        <a:tabLst/>
        <a:defRPr sz="5000" b="0" i="0" u="none" strike="noStrike" cap="none" spc="0" baseline="0">
          <a:solidFill>
            <a:srgbClr val="414141"/>
          </a:solidFill>
          <a:uFillTx/>
          <a:latin typeface="Palatino"/>
          <a:ea typeface="Palatino"/>
          <a:cs typeface="Palatino"/>
          <a:sym typeface="Palatino"/>
        </a:defRPr>
      </a:lvl9pPr>
    </p:bodyStyle>
    <p:otherStyle>
      <a:lvl1pPr marL="0" marR="0" indent="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Palatino"/>
        </a:defRPr>
      </a:lvl1pPr>
      <a:lvl2pPr marL="0" marR="0" indent="2286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Palatino"/>
        </a:defRPr>
      </a:lvl2pPr>
      <a:lvl3pPr marL="0" marR="0" indent="4572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Palatino"/>
        </a:defRPr>
      </a:lvl3pPr>
      <a:lvl4pPr marL="0" marR="0" indent="6858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Palatino"/>
        </a:defRPr>
      </a:lvl4pPr>
      <a:lvl5pPr marL="0" marR="0" indent="9144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Palatino"/>
        </a:defRPr>
      </a:lvl5pPr>
      <a:lvl6pPr marL="0" marR="0" indent="11430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Palatino"/>
        </a:defRPr>
      </a:lvl6pPr>
      <a:lvl7pPr marL="0" marR="0" indent="13716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Palatino"/>
        </a:defRPr>
      </a:lvl7pPr>
      <a:lvl8pPr marL="0" marR="0" indent="16002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Palatino"/>
        </a:defRPr>
      </a:lvl8pPr>
      <a:lvl9pPr marL="0" marR="0" indent="18288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Palatino"/>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hyperlink" Target="mailto:mohamed_2754@limu.edu.com" TargetMode="Externa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10.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8" name="07 Libyan International Medical University.png" descr="07 Libyan International Medical University.png"/>
          <p:cNvPicPr>
            <a:picLocks noChangeAspect="1"/>
          </p:cNvPicPr>
          <p:nvPr/>
        </p:nvPicPr>
        <p:blipFill>
          <a:blip r:embed="rId3" cstate="print">
            <a:extLst/>
          </a:blip>
          <a:stretch>
            <a:fillRect/>
          </a:stretch>
        </p:blipFill>
        <p:spPr>
          <a:xfrm>
            <a:off x="20221418" y="-98953"/>
            <a:ext cx="4287824" cy="4287824"/>
          </a:xfrm>
          <a:prstGeom prst="rect">
            <a:avLst/>
          </a:prstGeom>
          <a:ln w="12700">
            <a:miter lim="400000"/>
          </a:ln>
        </p:spPr>
      </p:pic>
      <p:pic>
        <p:nvPicPr>
          <p:cNvPr id="139" name="download.png" descr="download.png"/>
          <p:cNvPicPr>
            <a:picLocks noChangeAspect="1"/>
          </p:cNvPicPr>
          <p:nvPr/>
        </p:nvPicPr>
        <p:blipFill>
          <a:blip r:embed="rId4" cstate="print">
            <a:extLst/>
          </a:blip>
          <a:stretch>
            <a:fillRect/>
          </a:stretch>
        </p:blipFill>
        <p:spPr>
          <a:xfrm>
            <a:off x="270754" y="123945"/>
            <a:ext cx="4670676" cy="4670676"/>
          </a:xfrm>
          <a:prstGeom prst="rect">
            <a:avLst/>
          </a:prstGeom>
          <a:ln w="12700">
            <a:miter lim="400000"/>
          </a:ln>
        </p:spPr>
      </p:pic>
      <p:sp>
        <p:nvSpPr>
          <p:cNvPr id="140" name="Mohamed A.A Eldeep…"/>
          <p:cNvSpPr txBox="1"/>
          <p:nvPr/>
        </p:nvSpPr>
        <p:spPr>
          <a:xfrm>
            <a:off x="544867" y="8376965"/>
            <a:ext cx="14328065" cy="352209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defTabSz="503555">
              <a:defRPr sz="6700" spc="-100">
                <a:solidFill>
                  <a:srgbClr val="000000"/>
                </a:solidFill>
                <a:latin typeface="Graphik"/>
                <a:ea typeface="Graphik"/>
                <a:cs typeface="Graphik"/>
                <a:sym typeface="Graphik"/>
              </a:defRPr>
            </a:pPr>
            <a:r>
              <a:rPr dirty="0"/>
              <a:t>Mohamed A.A </a:t>
            </a:r>
            <a:r>
              <a:rPr dirty="0" err="1"/>
              <a:t>Eldeep</a:t>
            </a:r>
            <a:endParaRPr spc="-67" dirty="0"/>
          </a:p>
          <a:p>
            <a:pPr defTabSz="503555">
              <a:defRPr sz="6700" spc="-100">
                <a:solidFill>
                  <a:srgbClr val="000000"/>
                </a:solidFill>
                <a:latin typeface="Graphik"/>
                <a:ea typeface="Graphik"/>
                <a:cs typeface="Graphik"/>
                <a:sym typeface="Graphik"/>
              </a:defRPr>
            </a:pPr>
            <a:r>
              <a:rPr dirty="0"/>
              <a:t>Student Number : 2754 </a:t>
            </a:r>
            <a:endParaRPr spc="-67" dirty="0"/>
          </a:p>
          <a:p>
            <a:pPr defTabSz="503555">
              <a:defRPr sz="6700" spc="-100">
                <a:solidFill>
                  <a:srgbClr val="000000"/>
                </a:solidFill>
                <a:latin typeface="Graphik"/>
                <a:ea typeface="Graphik"/>
                <a:cs typeface="Graphik"/>
                <a:sym typeface="Graphik"/>
              </a:defRPr>
            </a:pPr>
            <a:r>
              <a:rPr dirty="0"/>
              <a:t>EMAIL : </a:t>
            </a:r>
            <a:r>
              <a:rPr u="sng" dirty="0">
                <a:solidFill>
                  <a:srgbClr val="0000FF"/>
                </a:solidFill>
                <a:uFill>
                  <a:solidFill>
                    <a:srgbClr val="0000FF"/>
                  </a:solidFill>
                </a:uFill>
                <a:hlinkClick r:id="rId5"/>
              </a:rPr>
              <a:t>mohamed_2754@limu.edu.ly</a:t>
            </a:r>
          </a:p>
        </p:txBody>
      </p:sp>
      <p:pic>
        <p:nvPicPr>
          <p:cNvPr id="141" name="download.jpg" descr="download.jpg"/>
          <p:cNvPicPr>
            <a:picLocks noChangeAspect="1"/>
          </p:cNvPicPr>
          <p:nvPr/>
        </p:nvPicPr>
        <p:blipFill>
          <a:blip r:embed="rId6" cstate="print">
            <a:alphaModFix amt="62841"/>
            <a:extLst/>
          </a:blip>
          <a:stretch>
            <a:fillRect/>
          </a:stretch>
        </p:blipFill>
        <p:spPr>
          <a:xfrm>
            <a:off x="13905735" y="5340012"/>
            <a:ext cx="10495860" cy="4819852"/>
          </a:xfrm>
          <a:prstGeom prst="rect">
            <a:avLst/>
          </a:prstGeom>
          <a:ln w="25400">
            <a:miter lim="400000"/>
          </a:ln>
          <a:effectLst>
            <a:reflection endPos="40000" dir="5400000" sy="-100000" algn="bl" rotWithShape="0"/>
          </a:effectLst>
        </p:spPr>
      </p:pic>
      <p:sp>
        <p:nvSpPr>
          <p:cNvPr id="7" name="TextBox 6">
            <a:extLst>
              <a:ext uri="{FF2B5EF4-FFF2-40B4-BE49-F238E27FC236}">
                <a16:creationId xmlns:a16="http://schemas.microsoft.com/office/drawing/2014/main" xmlns="" id="{C42C33E6-0B18-4C03-9068-2BD7AD732C80}"/>
              </a:ext>
            </a:extLst>
          </p:cNvPr>
          <p:cNvSpPr txBox="1"/>
          <p:nvPr/>
        </p:nvSpPr>
        <p:spPr>
          <a:xfrm>
            <a:off x="7367464" y="1121628"/>
            <a:ext cx="11008458" cy="2308324"/>
          </a:xfrm>
          <a:prstGeom prst="rect">
            <a:avLst/>
          </a:prstGeom>
          <a:noFill/>
        </p:spPr>
        <p:txBody>
          <a:bodyPr wrap="square" rtlCol="0">
            <a:spAutoFit/>
          </a:bodyPr>
          <a:lstStyle/>
          <a:p>
            <a:pPr algn="ctr"/>
            <a:r>
              <a:rPr lang="en-US" sz="4800" dirty="0" smtClean="0"/>
              <a:t>Libyan International Medical University</a:t>
            </a:r>
          </a:p>
          <a:p>
            <a:pPr algn="ctr"/>
            <a:r>
              <a:rPr lang="en-US" sz="4800" dirty="0" smtClean="0"/>
              <a:t>Faculty of </a:t>
            </a:r>
          </a:p>
          <a:p>
            <a:pPr algn="ctr"/>
            <a:r>
              <a:rPr lang="en-US" sz="4800" dirty="0" smtClean="0"/>
              <a:t>Business Administration </a:t>
            </a:r>
            <a:endParaRPr lang="en-US" sz="4800" dirty="0"/>
          </a:p>
        </p:txBody>
      </p:sp>
      <p:sp>
        <p:nvSpPr>
          <p:cNvPr id="2" name="TextBox 1"/>
          <p:cNvSpPr txBox="1"/>
          <p:nvPr/>
        </p:nvSpPr>
        <p:spPr>
          <a:xfrm>
            <a:off x="1534816" y="5976117"/>
            <a:ext cx="12673408" cy="20723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1" anchor="ctr">
            <a:spAutoFit/>
          </a:bodyPr>
          <a:lstStyle/>
          <a:p>
            <a:r>
              <a:rPr lang="en-US" sz="8800" b="1" dirty="0">
                <a:solidFill>
                  <a:srgbClr val="002060"/>
                </a:solidFill>
              </a:rPr>
              <a:t>Types of </a:t>
            </a:r>
            <a:r>
              <a:rPr lang="en-US" sz="8800" b="1" dirty="0" smtClean="0">
                <a:solidFill>
                  <a:srgbClr val="002060"/>
                </a:solidFill>
              </a:rPr>
              <a:t>Managers</a:t>
            </a:r>
            <a:endParaRPr lang="en-US" sz="8800" b="1" dirty="0">
              <a:solidFill>
                <a:srgbClr val="002060"/>
              </a:solidFill>
            </a:endParaRPr>
          </a:p>
          <a:p>
            <a:pPr marL="0" marR="0" indent="0" algn="ctr" defTabSz="825500" rtl="0" fontAlgn="auto" latinLnBrk="0" hangingPunct="0">
              <a:lnSpc>
                <a:spcPct val="100000"/>
              </a:lnSpc>
              <a:spcBef>
                <a:spcPts val="0"/>
              </a:spcBef>
              <a:spcAft>
                <a:spcPts val="0"/>
              </a:spcAft>
              <a:buClrTx/>
              <a:buSzTx/>
              <a:buFontTx/>
              <a:buNone/>
              <a:tabLst/>
            </a:pPr>
            <a:endParaRPr kumimoji="0" lang="ar-SA" sz="4000" b="0" i="0" u="none" strike="noStrike" cap="none" spc="0" normalizeH="0" baseline="0" dirty="0">
              <a:ln>
                <a:noFill/>
              </a:ln>
              <a:solidFill>
                <a:srgbClr val="414141"/>
              </a:solidFill>
              <a:effectLst/>
              <a:uFillTx/>
              <a:latin typeface="Palatino"/>
              <a:ea typeface="Palatino"/>
              <a:cs typeface="Palatino"/>
              <a:sym typeface="Palatino"/>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 name="Reference"/>
          <p:cNvSpPr txBox="1"/>
          <p:nvPr/>
        </p:nvSpPr>
        <p:spPr>
          <a:xfrm>
            <a:off x="10214471" y="1518830"/>
            <a:ext cx="3955058" cy="1270001"/>
          </a:xfrm>
          <a:prstGeom prst="rect">
            <a:avLst/>
          </a:prstGeom>
          <a:blipFill>
            <a:blip r:embed="rId2" cstate="print"/>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solidFill>
                  <a:srgbClr val="FFFFFF"/>
                </a:solidFill>
                <a:effectLst>
                  <a:outerShdw blurRad="25400" dist="33948" dir="2700000" rotWithShape="0">
                    <a:srgbClr val="3B3936"/>
                  </a:outerShdw>
                </a:effectLst>
              </a:defRPr>
            </a:lvl1pPr>
          </a:lstStyle>
          <a:p>
            <a:r>
              <a:t>Reference</a:t>
            </a:r>
          </a:p>
        </p:txBody>
      </p:sp>
      <p:sp>
        <p:nvSpPr>
          <p:cNvPr id="185" name="Learning, L. (n.d.). Principles of management. Retrieved April 14, 2021, from https://courses.lumenlearning.com/wmopen-principlesofmanagement/chapter/types-of-managers-and-their-roles/"/>
          <p:cNvSpPr txBox="1"/>
          <p:nvPr/>
        </p:nvSpPr>
        <p:spPr>
          <a:xfrm>
            <a:off x="2046161" y="4905852"/>
            <a:ext cx="18079350" cy="4508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marL="480000" indent="-480000" algn="l" defTabSz="457200">
              <a:spcBef>
                <a:spcPts val="1200"/>
              </a:spcBef>
              <a:defRPr sz="5600">
                <a:solidFill>
                  <a:srgbClr val="000000"/>
                </a:solidFill>
                <a:latin typeface="Times Roman"/>
                <a:ea typeface="Times Roman"/>
                <a:cs typeface="Times Roman"/>
                <a:sym typeface="Times Roman"/>
              </a:defRPr>
            </a:lvl1pPr>
          </a:lstStyle>
          <a:p>
            <a:r>
              <a:t>Learning, L. (n.d.). Principles of management. Retrieved April 14, 2021, from https://courses.lumenlearning.com/wmopen-principlesofmanagement/chapter/types-of-managers-and-their-roles/</a:t>
            </a:r>
          </a:p>
        </p:txBody>
      </p:sp>
      <p:sp>
        <p:nvSpPr>
          <p:cNvPr id="186" name="9"/>
          <p:cNvSpPr txBox="1"/>
          <p:nvPr/>
        </p:nvSpPr>
        <p:spPr>
          <a:xfrm>
            <a:off x="20133056" y="12668867"/>
            <a:ext cx="6030107" cy="635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r>
              <a:t>9</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8" name="download-2.png" descr="download-2.png"/>
          <p:cNvPicPr>
            <a:picLocks noChangeAspect="1"/>
          </p:cNvPicPr>
          <p:nvPr/>
        </p:nvPicPr>
        <p:blipFill>
          <a:blip r:embed="rId2" cstate="print">
            <a:extLst/>
          </a:blip>
          <a:stretch>
            <a:fillRect/>
          </a:stretch>
        </p:blipFill>
        <p:spPr>
          <a:xfrm>
            <a:off x="3372396" y="-65018"/>
            <a:ext cx="18153186" cy="13423621"/>
          </a:xfrm>
          <a:prstGeom prst="rect">
            <a:avLst/>
          </a:prstGeom>
          <a:ln w="12700">
            <a:miter lim="400000"/>
          </a:ln>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Table of content"/>
          <p:cNvSpPr txBox="1"/>
          <p:nvPr/>
        </p:nvSpPr>
        <p:spPr>
          <a:xfrm>
            <a:off x="6956526" y="664277"/>
            <a:ext cx="11365793" cy="161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lnSpc>
                <a:spcPct val="110000"/>
              </a:lnSpc>
              <a:defRPr sz="9000" i="1"/>
            </a:lvl1pPr>
          </a:lstStyle>
          <a:p>
            <a:r>
              <a:t>Table of content</a:t>
            </a:r>
          </a:p>
        </p:txBody>
      </p:sp>
      <p:sp>
        <p:nvSpPr>
          <p:cNvPr id="144" name=". Types of managers…"/>
          <p:cNvSpPr txBox="1"/>
          <p:nvPr/>
        </p:nvSpPr>
        <p:spPr>
          <a:xfrm>
            <a:off x="1671668" y="4143122"/>
            <a:ext cx="17847008" cy="3962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lvl="2" algn="l">
              <a:defRPr sz="5700"/>
            </a:pPr>
            <a:r>
              <a:t>. Types of managers </a:t>
            </a:r>
          </a:p>
          <a:p>
            <a:pPr lvl="2" algn="l">
              <a:defRPr sz="5700"/>
            </a:pPr>
            <a:r>
              <a:t>. Their roles</a:t>
            </a:r>
          </a:p>
          <a:p>
            <a:pPr lvl="2" algn="l">
              <a:defRPr sz="5700"/>
            </a:pPr>
            <a:r>
              <a:t>. Conclusion </a:t>
            </a:r>
          </a:p>
          <a:p>
            <a:pPr lvl="2" algn="l">
              <a:defRPr sz="5700"/>
            </a:pPr>
            <a:r>
              <a:t>. Reference</a:t>
            </a:r>
          </a:p>
        </p:txBody>
      </p:sp>
      <p:sp>
        <p:nvSpPr>
          <p:cNvPr id="145" name="1"/>
          <p:cNvSpPr txBox="1"/>
          <p:nvPr/>
        </p:nvSpPr>
        <p:spPr>
          <a:xfrm>
            <a:off x="23513150" y="12453080"/>
            <a:ext cx="317501" cy="635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1</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We’ll talk about the differences between top managers, middle managers, first-line managers, and team leaders"/>
          <p:cNvSpPr txBox="1">
            <a:spLocks noGrp="1"/>
          </p:cNvSpPr>
          <p:nvPr>
            <p:ph type="body" idx="21"/>
          </p:nvPr>
        </p:nvSpPr>
        <p:spPr>
          <a:xfrm>
            <a:off x="1471682" y="3265885"/>
            <a:ext cx="22390101" cy="2501393"/>
          </a:xfrm>
          <a:prstGeom prst="rect">
            <a:avLst/>
          </a:prstGeom>
        </p:spPr>
        <p:txBody>
          <a:bodyPr/>
          <a:lstStyle/>
          <a:p>
            <a:pPr algn="l" defTabSz="457200">
              <a:lnSpc>
                <a:spcPts val="8900"/>
              </a:lnSpc>
              <a:spcBef>
                <a:spcPts val="2400"/>
              </a:spcBef>
              <a:defRPr sz="1600" i="0">
                <a:solidFill>
                  <a:srgbClr val="373D3F"/>
                </a:solidFill>
                <a:latin typeface="Helvetica"/>
                <a:ea typeface="Helvetica"/>
                <a:cs typeface="Helvetica"/>
                <a:sym typeface="Helvetica"/>
              </a:defRPr>
            </a:pPr>
            <a:r>
              <a:rPr sz="5400"/>
              <a:t>We’ll talk about the differences between top managers, middle managers, first-line managers, and team leaders</a:t>
            </a:r>
          </a:p>
          <a:p>
            <a:pPr algn="l" defTabSz="457200">
              <a:lnSpc>
                <a:spcPts val="2500"/>
              </a:lnSpc>
              <a:spcBef>
                <a:spcPts val="0"/>
              </a:spcBef>
              <a:defRPr sz="1080" i="0">
                <a:solidFill>
                  <a:srgbClr val="373D3F"/>
                </a:solidFill>
                <a:latin typeface="Helvetica"/>
                <a:ea typeface="Helvetica"/>
                <a:cs typeface="Helvetica"/>
                <a:sym typeface="Helvetica"/>
              </a:defRPr>
            </a:pPr>
            <a:endParaRPr/>
          </a:p>
        </p:txBody>
      </p:sp>
      <p:sp>
        <p:nvSpPr>
          <p:cNvPr id="148" name="Types of managers"/>
          <p:cNvSpPr txBox="1">
            <a:spLocks noGrp="1"/>
          </p:cNvSpPr>
          <p:nvPr>
            <p:ph type="body" idx="22"/>
          </p:nvPr>
        </p:nvSpPr>
        <p:spPr>
          <a:xfrm>
            <a:off x="2381250" y="1314225"/>
            <a:ext cx="19621500" cy="1422401"/>
          </a:xfrm>
          <a:prstGeom prst="rect">
            <a:avLst/>
          </a:prstGeom>
          <a:blipFill>
            <a:blip r:embed="rId2" cstate="print"/>
          </a:blipFill>
        </p:spPr>
        <p:txBody>
          <a:bodyPr/>
          <a:lstStyle/>
          <a:p>
            <a:pPr marL="0" lvl="2" indent="0" algn="ctr">
              <a:spcBef>
                <a:spcPts val="0"/>
              </a:spcBef>
              <a:buClrTx/>
              <a:buSzTx/>
              <a:buFontTx/>
              <a:buNone/>
              <a:defRPr sz="7900">
                <a:solidFill>
                  <a:srgbClr val="FFFFFF"/>
                </a:solidFill>
                <a:effectLst>
                  <a:outerShdw blurRad="25400" dist="33948" dir="2700000" rotWithShape="0">
                    <a:srgbClr val="3B3936"/>
                  </a:outerShdw>
                </a:effectLst>
              </a:defRPr>
            </a:pPr>
            <a:r>
              <a:rPr dirty="0"/>
              <a:t>Types of managers</a:t>
            </a:r>
          </a:p>
        </p:txBody>
      </p:sp>
      <p:pic>
        <p:nvPicPr>
          <p:cNvPr id="149" name="images.jpg" descr="images.jpg"/>
          <p:cNvPicPr>
            <a:picLocks noChangeAspect="1"/>
          </p:cNvPicPr>
          <p:nvPr/>
        </p:nvPicPr>
        <p:blipFill>
          <a:blip r:embed="rId3" cstate="print">
            <a:extLst/>
          </a:blip>
          <a:stretch>
            <a:fillRect/>
          </a:stretch>
        </p:blipFill>
        <p:spPr>
          <a:xfrm>
            <a:off x="14830268" y="6296538"/>
            <a:ext cx="9035577" cy="5059924"/>
          </a:xfrm>
          <a:prstGeom prst="rect">
            <a:avLst/>
          </a:prstGeom>
          <a:ln w="12700">
            <a:miter lim="400000"/>
          </a:ln>
          <a:effectLst>
            <a:reflection endPos="40000" dir="5400000" sy="-100000" algn="bl" rotWithShape="0"/>
          </a:effectLst>
        </p:spPr>
      </p:pic>
      <p:pic>
        <p:nvPicPr>
          <p:cNvPr id="150" name="images-2.jpg" descr="images-2.jpg"/>
          <p:cNvPicPr>
            <a:picLocks noChangeAspect="1"/>
          </p:cNvPicPr>
          <p:nvPr/>
        </p:nvPicPr>
        <p:blipFill>
          <a:blip r:embed="rId4" cstate="print">
            <a:alphaModFix amt="17957"/>
            <a:extLst/>
          </a:blip>
          <a:stretch>
            <a:fillRect/>
          </a:stretch>
        </p:blipFill>
        <p:spPr>
          <a:xfrm>
            <a:off x="426214" y="4918373"/>
            <a:ext cx="14888738" cy="7444369"/>
          </a:xfrm>
          <a:prstGeom prst="rect">
            <a:avLst/>
          </a:prstGeom>
          <a:ln w="12700">
            <a:miter lim="400000"/>
          </a:ln>
        </p:spPr>
      </p:pic>
      <p:sp>
        <p:nvSpPr>
          <p:cNvPr id="151" name="2"/>
          <p:cNvSpPr txBox="1"/>
          <p:nvPr/>
        </p:nvSpPr>
        <p:spPr>
          <a:xfrm>
            <a:off x="23728939" y="12841498"/>
            <a:ext cx="317501" cy="635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2</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Top  managers"/>
          <p:cNvSpPr txBox="1"/>
          <p:nvPr/>
        </p:nvSpPr>
        <p:spPr>
          <a:xfrm>
            <a:off x="4997157" y="560429"/>
            <a:ext cx="8232153" cy="1460501"/>
          </a:xfrm>
          <a:prstGeom prst="rect">
            <a:avLst/>
          </a:prstGeom>
          <a:blipFill>
            <a:blip r:embed="rId2" cstate="print"/>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8100">
                <a:solidFill>
                  <a:srgbClr val="FFFFFF"/>
                </a:solidFill>
                <a:effectLst>
                  <a:outerShdw blurRad="25400" dist="33948" dir="2700000" rotWithShape="0">
                    <a:srgbClr val="3B3936"/>
                  </a:outerShdw>
                </a:effectLst>
              </a:defRPr>
            </a:lvl1pPr>
          </a:lstStyle>
          <a:p>
            <a:r>
              <a:t>Top  managers</a:t>
            </a:r>
          </a:p>
        </p:txBody>
      </p:sp>
      <p:sp>
        <p:nvSpPr>
          <p:cNvPr id="154" name="Text"/>
          <p:cNvSpPr txBox="1"/>
          <p:nvPr/>
        </p:nvSpPr>
        <p:spPr>
          <a:xfrm>
            <a:off x="10379457" y="8309958"/>
            <a:ext cx="11342528" cy="635001"/>
          </a:xfrm>
          <a:prstGeom prst="rect">
            <a:avLst/>
          </a:prstGeom>
          <a:ln w="12700">
            <a:miter lim="400000"/>
          </a:ln>
        </p:spPr>
        <p:txBody>
          <a:bodyPr lIns="50800" tIns="50800" rIns="50800" bIns="50800" anchor="ctr">
            <a:spAutoFit/>
          </a:bodyPr>
          <a:lstStyle/>
          <a:p>
            <a:endParaRPr/>
          </a:p>
        </p:txBody>
      </p:sp>
      <p:sp>
        <p:nvSpPr>
          <p:cNvPr id="155" name="Top managers are ultimately responsible for the long-term success of the organization. They set long-term goals and define strategies to achieve them. They pay careful attention to the external environment of the organization: the economy, proposals for "/>
          <p:cNvSpPr txBox="1"/>
          <p:nvPr/>
        </p:nvSpPr>
        <p:spPr>
          <a:xfrm>
            <a:off x="1733011" y="3378199"/>
            <a:ext cx="20037696" cy="6959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defTabSz="457200">
              <a:defRPr sz="5000" b="1">
                <a:solidFill>
                  <a:srgbClr val="373D3F"/>
                </a:solidFill>
                <a:latin typeface="Helvetica"/>
                <a:ea typeface="Helvetica"/>
                <a:cs typeface="Helvetica"/>
                <a:sym typeface="Helvetica"/>
              </a:defRPr>
            </a:lvl1pPr>
          </a:lstStyle>
          <a:p>
            <a:pPr>
              <a:defRPr b="0"/>
            </a:pPr>
            <a:r>
              <a:rPr b="1"/>
              <a:t>Top managers are ultimately responsible for the long-term success of the organization. They set long-term goals and define strategies to achieve them. They pay careful attention to the external environment of the organization: the economy, proposals for laws that would affect profits, stakeholder demands, and consumer and public relations. They will make the decisions that affect the whole company such as financial investments, mergers and acquisitions, partnerships and strategic alliances, and changes to the brand or product line of the organization</a:t>
            </a:r>
          </a:p>
        </p:txBody>
      </p:sp>
      <p:sp>
        <p:nvSpPr>
          <p:cNvPr id="156" name="3"/>
          <p:cNvSpPr txBox="1"/>
          <p:nvPr/>
        </p:nvSpPr>
        <p:spPr>
          <a:xfrm>
            <a:off x="23728939" y="12712025"/>
            <a:ext cx="317501" cy="635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3</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As you would expect, top-level managers (or top managers) are the “bosses” of the organization. They have titles such as"/>
          <p:cNvSpPr txBox="1"/>
          <p:nvPr/>
        </p:nvSpPr>
        <p:spPr>
          <a:xfrm>
            <a:off x="389867" y="242718"/>
            <a:ext cx="18570886" cy="31495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defTabSz="457200">
              <a:defRPr sz="6600">
                <a:solidFill>
                  <a:srgbClr val="373D3F"/>
                </a:solidFill>
                <a:latin typeface="Helvetica"/>
                <a:ea typeface="Helvetica"/>
                <a:cs typeface="Helvetica"/>
                <a:sym typeface="Helvetica"/>
              </a:defRPr>
            </a:lvl1pPr>
          </a:lstStyle>
          <a:p>
            <a:r>
              <a:rPr dirty="0"/>
              <a:t>As you would expect, top-level managers (or top managers) are the “bosses” of the organization. They have titles such as</a:t>
            </a:r>
          </a:p>
        </p:txBody>
      </p:sp>
      <p:sp>
        <p:nvSpPr>
          <p:cNvPr id="159" name="chief executive officer (CEO)"/>
          <p:cNvSpPr txBox="1"/>
          <p:nvPr/>
        </p:nvSpPr>
        <p:spPr>
          <a:xfrm>
            <a:off x="1397751" y="4143908"/>
            <a:ext cx="9085798" cy="939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defTabSz="457200">
              <a:defRPr sz="5500">
                <a:solidFill>
                  <a:srgbClr val="373D3F"/>
                </a:solidFill>
                <a:latin typeface="Helvetica"/>
                <a:ea typeface="Helvetica"/>
                <a:cs typeface="Helvetica"/>
                <a:sym typeface="Helvetica"/>
              </a:defRPr>
            </a:lvl1pPr>
          </a:lstStyle>
          <a:p>
            <a:r>
              <a:t>chief executive officer (CEO)</a:t>
            </a:r>
          </a:p>
        </p:txBody>
      </p:sp>
      <p:sp>
        <p:nvSpPr>
          <p:cNvPr id="160" name="chief operations officer (COO)"/>
          <p:cNvSpPr txBox="1"/>
          <p:nvPr/>
        </p:nvSpPr>
        <p:spPr>
          <a:xfrm>
            <a:off x="13505487" y="4143908"/>
            <a:ext cx="9392277" cy="939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57200">
              <a:defRPr sz="5500">
                <a:solidFill>
                  <a:srgbClr val="373D3F"/>
                </a:solidFill>
                <a:latin typeface="Helvetica"/>
                <a:ea typeface="Helvetica"/>
                <a:cs typeface="Helvetica"/>
                <a:sym typeface="Helvetica"/>
              </a:defRPr>
            </a:lvl1pPr>
          </a:lstStyle>
          <a:p>
            <a:r>
              <a:t>chief operations officer (COO)</a:t>
            </a:r>
          </a:p>
        </p:txBody>
      </p:sp>
      <p:sp>
        <p:nvSpPr>
          <p:cNvPr id="161" name="chief marketing officer (CMO)"/>
          <p:cNvSpPr txBox="1"/>
          <p:nvPr/>
        </p:nvSpPr>
        <p:spPr>
          <a:xfrm>
            <a:off x="1225753" y="6237947"/>
            <a:ext cx="9235729" cy="939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57200">
              <a:defRPr sz="5500">
                <a:solidFill>
                  <a:srgbClr val="373D3F"/>
                </a:solidFill>
                <a:latin typeface="Helvetica"/>
                <a:ea typeface="Helvetica"/>
                <a:cs typeface="Helvetica"/>
                <a:sym typeface="Helvetica"/>
              </a:defRPr>
            </a:lvl1pPr>
          </a:lstStyle>
          <a:p>
            <a:r>
              <a:t>chief marketing officer (CMO)</a:t>
            </a:r>
          </a:p>
        </p:txBody>
      </p:sp>
      <p:sp>
        <p:nvSpPr>
          <p:cNvPr id="162" name="chief technology officer (CTO)"/>
          <p:cNvSpPr txBox="1"/>
          <p:nvPr/>
        </p:nvSpPr>
        <p:spPr>
          <a:xfrm>
            <a:off x="13414592" y="6237947"/>
            <a:ext cx="9379999" cy="939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57200">
              <a:defRPr sz="5500">
                <a:solidFill>
                  <a:srgbClr val="373D3F"/>
                </a:solidFill>
                <a:latin typeface="Helvetica"/>
                <a:ea typeface="Helvetica"/>
                <a:cs typeface="Helvetica"/>
                <a:sym typeface="Helvetica"/>
              </a:defRPr>
            </a:lvl1pPr>
          </a:lstStyle>
          <a:p>
            <a:r>
              <a:t>chief technology officer (CTO)</a:t>
            </a:r>
          </a:p>
        </p:txBody>
      </p:sp>
      <p:sp>
        <p:nvSpPr>
          <p:cNvPr id="163" name="chief financial officer (CFO)"/>
          <p:cNvSpPr txBox="1"/>
          <p:nvPr/>
        </p:nvSpPr>
        <p:spPr>
          <a:xfrm>
            <a:off x="1555391" y="8675448"/>
            <a:ext cx="8576452" cy="939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57200">
              <a:defRPr sz="5500">
                <a:solidFill>
                  <a:srgbClr val="373D3F"/>
                </a:solidFill>
                <a:latin typeface="Helvetica"/>
                <a:ea typeface="Helvetica"/>
                <a:cs typeface="Helvetica"/>
                <a:sym typeface="Helvetica"/>
              </a:defRPr>
            </a:lvl1pPr>
          </a:lstStyle>
          <a:p>
            <a:r>
              <a:t>chief financial officer (CFO)</a:t>
            </a:r>
          </a:p>
        </p:txBody>
      </p:sp>
      <p:sp>
        <p:nvSpPr>
          <p:cNvPr id="164" name="chief compliance officer (CCO)"/>
          <p:cNvSpPr txBox="1"/>
          <p:nvPr/>
        </p:nvSpPr>
        <p:spPr>
          <a:xfrm>
            <a:off x="13292321" y="8675448"/>
            <a:ext cx="9818608" cy="939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57200">
              <a:defRPr sz="5500">
                <a:solidFill>
                  <a:srgbClr val="373D3F"/>
                </a:solidFill>
                <a:latin typeface="Helvetica"/>
                <a:ea typeface="Helvetica"/>
                <a:cs typeface="Helvetica"/>
                <a:sym typeface="Helvetica"/>
              </a:defRPr>
            </a:lvl1pPr>
          </a:lstStyle>
          <a:p>
            <a:r>
              <a:t>chief compliance officer (CCO) </a:t>
            </a:r>
          </a:p>
        </p:txBody>
      </p:sp>
      <p:sp>
        <p:nvSpPr>
          <p:cNvPr id="165" name="4"/>
          <p:cNvSpPr txBox="1"/>
          <p:nvPr/>
        </p:nvSpPr>
        <p:spPr>
          <a:xfrm>
            <a:off x="23685780" y="12625710"/>
            <a:ext cx="317501" cy="635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4</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 name="Middle managers"/>
          <p:cNvSpPr txBox="1"/>
          <p:nvPr/>
        </p:nvSpPr>
        <p:spPr>
          <a:xfrm>
            <a:off x="8064090" y="670852"/>
            <a:ext cx="8255820" cy="1498601"/>
          </a:xfrm>
          <a:prstGeom prst="rect">
            <a:avLst/>
          </a:prstGeom>
          <a:blipFill>
            <a:blip r:embed="rId2" cstate="print"/>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4400">
                <a:solidFill>
                  <a:srgbClr val="FFFFFF"/>
                </a:solidFill>
                <a:effectLst>
                  <a:outerShdw blurRad="25400" dist="33948" dir="2700000" rotWithShape="0">
                    <a:srgbClr val="3B3936"/>
                  </a:outerShdw>
                </a:effectLst>
              </a:defRPr>
            </a:pPr>
            <a:r>
              <a:rPr sz="8000"/>
              <a:t>Middle </a:t>
            </a:r>
            <a:r>
              <a:rPr sz="8400"/>
              <a:t>managers</a:t>
            </a:r>
          </a:p>
        </p:txBody>
      </p:sp>
      <p:sp>
        <p:nvSpPr>
          <p:cNvPr id="168" name="Middle managers must be good communicators because they link line managers and top-level management."/>
          <p:cNvSpPr txBox="1"/>
          <p:nvPr/>
        </p:nvSpPr>
        <p:spPr>
          <a:xfrm>
            <a:off x="5987115" y="10294979"/>
            <a:ext cx="17523697" cy="1498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defTabSz="457200">
              <a:defRPr sz="4580">
                <a:solidFill>
                  <a:srgbClr val="373D3F"/>
                </a:solidFill>
                <a:latin typeface="Helvetica"/>
                <a:ea typeface="Helvetica"/>
                <a:cs typeface="Helvetica"/>
                <a:sym typeface="Helvetica"/>
              </a:defRPr>
            </a:lvl1pPr>
          </a:lstStyle>
          <a:p>
            <a:r>
              <a:t>Middle managers must be good communicators because they link line managers and top-level management.</a:t>
            </a:r>
          </a:p>
        </p:txBody>
      </p:sp>
      <p:sp>
        <p:nvSpPr>
          <p:cNvPr id="169" name="Middle managers have titles like department head, director, and chief supervisor. They are links between the top managers and the first-line managers and have one or two levels below them."/>
          <p:cNvSpPr txBox="1"/>
          <p:nvPr/>
        </p:nvSpPr>
        <p:spPr>
          <a:xfrm>
            <a:off x="273357" y="2815354"/>
            <a:ext cx="22785827" cy="4114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defTabSz="457200">
              <a:defRPr sz="6600">
                <a:solidFill>
                  <a:srgbClr val="373D3F"/>
                </a:solidFill>
                <a:latin typeface="Helvetica"/>
                <a:ea typeface="Helvetica"/>
                <a:cs typeface="Helvetica"/>
                <a:sym typeface="Helvetica"/>
              </a:defRPr>
            </a:lvl1pPr>
          </a:lstStyle>
          <a:p>
            <a:r>
              <a:t>Middle managers have titles like department head, director, and chief supervisor. They are links between the top managers and the first-line managers and have one or two levels below them.</a:t>
            </a:r>
          </a:p>
        </p:txBody>
      </p:sp>
      <p:sp>
        <p:nvSpPr>
          <p:cNvPr id="170" name="5"/>
          <p:cNvSpPr txBox="1"/>
          <p:nvPr/>
        </p:nvSpPr>
        <p:spPr>
          <a:xfrm>
            <a:off x="23556307" y="12625710"/>
            <a:ext cx="317501" cy="635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5</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 name="First line manager"/>
          <p:cNvSpPr txBox="1"/>
          <p:nvPr/>
        </p:nvSpPr>
        <p:spPr>
          <a:xfrm>
            <a:off x="8412416" y="1044153"/>
            <a:ext cx="7559168" cy="1320801"/>
          </a:xfrm>
          <a:prstGeom prst="rect">
            <a:avLst/>
          </a:prstGeom>
          <a:blipFill>
            <a:blip r:embed="rId2" cstate="print"/>
          </a:blipFill>
          <a:ln w="12700">
            <a:miter lim="400000"/>
          </a:ln>
          <a:effectLst>
            <a:reflection stA="30471" endPos="40000" dir="5400000" sy="-100000" algn="bl" rotWithShape="0"/>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300">
                <a:solidFill>
                  <a:srgbClr val="FFFFFF"/>
                </a:solidFill>
                <a:effectLst>
                  <a:outerShdw blurRad="25400" dist="33948" dir="2700000" rotWithShape="0">
                    <a:srgbClr val="3B3936"/>
                  </a:outerShdw>
                </a:effectLst>
              </a:defRPr>
            </a:lvl1pPr>
          </a:lstStyle>
          <a:p>
            <a:r>
              <a:t>First line manager</a:t>
            </a:r>
          </a:p>
        </p:txBody>
      </p:sp>
      <p:sp>
        <p:nvSpPr>
          <p:cNvPr id="173" name="First-line managers are the entry level of management, the individuals “on the line” and in the closest contact with the workers. They are directly responsible for making sure that organizational objectives and plans are implemented effectively. They may"/>
          <p:cNvSpPr txBox="1"/>
          <p:nvPr/>
        </p:nvSpPr>
        <p:spPr>
          <a:xfrm>
            <a:off x="397361" y="3609497"/>
            <a:ext cx="20263451" cy="5892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defTabSz="457200">
              <a:lnSpc>
                <a:spcPts val="7900"/>
              </a:lnSpc>
              <a:spcBef>
                <a:spcPts val="2400"/>
              </a:spcBef>
              <a:defRPr sz="4500">
                <a:solidFill>
                  <a:srgbClr val="373D3F"/>
                </a:solidFill>
                <a:latin typeface="Helvetica"/>
                <a:ea typeface="Helvetica"/>
                <a:cs typeface="Helvetica"/>
                <a:sym typeface="Helvetica"/>
              </a:defRPr>
            </a:lvl1pPr>
          </a:lstStyle>
          <a:p>
            <a:r>
              <a:t>First-line managers are the entry level of management, the individuals “on the line” and in the closest contact with the workers. They are directly responsible for making sure that organizational objectives and plans are implemented effectively. They may be called assistant managers, shift managers they are the first to see problems with the operation of the business, such as untrained labor, poor quality materials, machinery breakdowns,It is essential that they communicate regularly with middle management.</a:t>
            </a:r>
          </a:p>
        </p:txBody>
      </p:sp>
      <p:sp>
        <p:nvSpPr>
          <p:cNvPr id="174" name="6"/>
          <p:cNvSpPr txBox="1"/>
          <p:nvPr/>
        </p:nvSpPr>
        <p:spPr>
          <a:xfrm>
            <a:off x="23685780" y="12668867"/>
            <a:ext cx="317501" cy="635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6</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 name="Team leaders"/>
          <p:cNvSpPr txBox="1"/>
          <p:nvPr/>
        </p:nvSpPr>
        <p:spPr>
          <a:xfrm>
            <a:off x="7964791" y="897934"/>
            <a:ext cx="8454418" cy="1993901"/>
          </a:xfrm>
          <a:prstGeom prst="rect">
            <a:avLst/>
          </a:prstGeom>
          <a:blipFill>
            <a:blip r:embed="rId2" cstate="print"/>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1300">
                <a:solidFill>
                  <a:srgbClr val="FFFFFF"/>
                </a:solidFill>
                <a:effectLst>
                  <a:outerShdw blurRad="25400" dist="33948" dir="2700000" rotWithShape="0">
                    <a:srgbClr val="3B3936"/>
                  </a:outerShdw>
                </a:effectLst>
              </a:defRPr>
            </a:lvl1pPr>
          </a:lstStyle>
          <a:p>
            <a:r>
              <a:t>Team leaders</a:t>
            </a:r>
          </a:p>
        </p:txBody>
      </p:sp>
      <p:sp>
        <p:nvSpPr>
          <p:cNvPr id="177" name="A team leader is a special kind of manager who may be appointed to manage a particular task or activity. and generally ensuring that the team is operating at peak efficiency. Once the task is complete, the team leader position may be eliminated and a new"/>
          <p:cNvSpPr txBox="1"/>
          <p:nvPr/>
        </p:nvSpPr>
        <p:spPr>
          <a:xfrm>
            <a:off x="1030760" y="5273824"/>
            <a:ext cx="23593171" cy="32419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defTabSz="457200">
              <a:defRPr sz="5100">
                <a:solidFill>
                  <a:srgbClr val="373D3F"/>
                </a:solidFill>
                <a:latin typeface="Helvetica"/>
                <a:ea typeface="Helvetica"/>
                <a:cs typeface="Helvetica"/>
                <a:sym typeface="Helvetica"/>
              </a:defRPr>
            </a:lvl1pPr>
          </a:lstStyle>
          <a:p>
            <a:r>
              <a:rPr dirty="0"/>
              <a:t>A team leader is a special kind of manager who may be appointed to manage </a:t>
            </a:r>
            <a:endParaRPr lang="ar-SA" dirty="0" smtClean="0"/>
          </a:p>
          <a:p>
            <a:r>
              <a:rPr dirty="0" smtClean="0"/>
              <a:t>a </a:t>
            </a:r>
            <a:r>
              <a:rPr dirty="0"/>
              <a:t>particular task or activity. and generally ensuring that the team is operating </a:t>
            </a:r>
            <a:endParaRPr lang="ar-SA" dirty="0" smtClean="0"/>
          </a:p>
          <a:p>
            <a:r>
              <a:rPr dirty="0" smtClean="0"/>
              <a:t>at </a:t>
            </a:r>
            <a:r>
              <a:rPr dirty="0"/>
              <a:t>peak efficiency. Once the task is complete, the team leader position may </a:t>
            </a:r>
            <a:endParaRPr lang="ar-SA" dirty="0" smtClean="0"/>
          </a:p>
          <a:p>
            <a:r>
              <a:rPr dirty="0" smtClean="0"/>
              <a:t>be </a:t>
            </a:r>
            <a:r>
              <a:rPr dirty="0"/>
              <a:t>eliminated and a new team may be formed to complete a different task.</a:t>
            </a:r>
          </a:p>
        </p:txBody>
      </p:sp>
      <p:sp>
        <p:nvSpPr>
          <p:cNvPr id="178" name="7"/>
          <p:cNvSpPr txBox="1"/>
          <p:nvPr/>
        </p:nvSpPr>
        <p:spPr>
          <a:xfrm>
            <a:off x="23513150" y="12668867"/>
            <a:ext cx="317501" cy="635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7</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 name="Conclusion"/>
          <p:cNvSpPr txBox="1"/>
          <p:nvPr/>
        </p:nvSpPr>
        <p:spPr>
          <a:xfrm>
            <a:off x="897936" y="518564"/>
            <a:ext cx="4893544" cy="1371601"/>
          </a:xfrm>
          <a:prstGeom prst="rect">
            <a:avLst/>
          </a:prstGeom>
          <a:blipFill>
            <a:blip r:embed="rId2" cstate="print"/>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500">
                <a:solidFill>
                  <a:srgbClr val="FFFFFF"/>
                </a:solidFill>
                <a:effectLst>
                  <a:outerShdw blurRad="25400" dist="33948" dir="2700000" rotWithShape="0">
                    <a:srgbClr val="3B3936"/>
                  </a:outerShdw>
                </a:effectLst>
              </a:defRPr>
            </a:lvl1pPr>
          </a:lstStyle>
          <a:p>
            <a:r>
              <a:t>Conclusion</a:t>
            </a:r>
          </a:p>
        </p:txBody>
      </p:sp>
      <p:pic>
        <p:nvPicPr>
          <p:cNvPr id="181" name="managementlevels.png" descr="managementlevels.png"/>
          <p:cNvPicPr>
            <a:picLocks noChangeAspect="1"/>
          </p:cNvPicPr>
          <p:nvPr/>
        </p:nvPicPr>
        <p:blipFill>
          <a:blip r:embed="rId3" cstate="print">
            <a:extLst/>
          </a:blip>
          <a:srcRect l="2297" t="2297" r="2297" b="2297"/>
          <a:stretch>
            <a:fillRect/>
          </a:stretch>
        </p:blipFill>
        <p:spPr>
          <a:xfrm>
            <a:off x="8566852" y="967166"/>
            <a:ext cx="11781667" cy="11781668"/>
          </a:xfrm>
          <a:prstGeom prst="rect">
            <a:avLst/>
          </a:prstGeom>
          <a:ln w="12700">
            <a:miter lim="400000"/>
          </a:ln>
          <a:effectLst>
            <a:reflection endPos="40000" dir="5400000" sy="-100000" algn="bl" rotWithShape="0"/>
          </a:effectLst>
        </p:spPr>
      </p:pic>
      <p:sp>
        <p:nvSpPr>
          <p:cNvPr id="182" name="8"/>
          <p:cNvSpPr txBox="1"/>
          <p:nvPr/>
        </p:nvSpPr>
        <p:spPr>
          <a:xfrm>
            <a:off x="23513150" y="12798341"/>
            <a:ext cx="317501" cy="635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8</a:t>
            </a:r>
          </a:p>
        </p:txBody>
      </p:sp>
    </p:spTree>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New_Template4">
  <a:themeElements>
    <a:clrScheme name="New_Template4">
      <a:dk1>
        <a:srgbClr val="414141"/>
      </a:dk1>
      <a:lt1>
        <a:srgbClr val="004141"/>
      </a:lt1>
      <a:dk2>
        <a:srgbClr val="66635F"/>
      </a:dk2>
      <a:lt2>
        <a:srgbClr val="C9C3BA"/>
      </a:lt2>
      <a:accent1>
        <a:srgbClr val="738FAF"/>
      </a:accent1>
      <a:accent2>
        <a:srgbClr val="74B6A8"/>
      </a:accent2>
      <a:accent3>
        <a:srgbClr val="A0AA69"/>
      </a:accent3>
      <a:accent4>
        <a:srgbClr val="CBA968"/>
      </a:accent4>
      <a:accent5>
        <a:srgbClr val="D08A7A"/>
      </a:accent5>
      <a:accent6>
        <a:srgbClr val="9E95A9"/>
      </a:accent6>
      <a:hlink>
        <a:srgbClr val="0000FF"/>
      </a:hlink>
      <a:folHlink>
        <a:srgbClr val="FF00FF"/>
      </a:folHlink>
    </a:clrScheme>
    <a:fontScheme name="New_Template4">
      <a:majorFont>
        <a:latin typeface="Bodoni SvtyTwo ITC TT-Book"/>
        <a:ea typeface="Bodoni SvtyTwo ITC TT-Book"/>
        <a:cs typeface="Bodoni SvtyTwo ITC TT-Book"/>
      </a:majorFont>
      <a:minorFont>
        <a:latin typeface="Bodoni SvtyTwo ITC TT-Book"/>
        <a:ea typeface="Bodoni SvtyTwo ITC TT-Book"/>
        <a:cs typeface="Bodoni SvtyTwo ITC TT-Book"/>
      </a:minorFont>
    </a:fontScheme>
    <a:fmtScheme name="New_Template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4400" b="0" i="0" u="none" strike="noStrike" cap="none" spc="0" normalizeH="0" baseline="0">
            <a:ln>
              <a:noFill/>
            </a:ln>
            <a:solidFill>
              <a:srgbClr val="FFFFFF"/>
            </a:solidFill>
            <a:effectLst>
              <a:outerShdw blurRad="25400" dist="33948" dir="2700000" rotWithShape="0">
                <a:srgbClr val="3B3936"/>
              </a:outerShdw>
            </a:effectLst>
            <a:uFillTx/>
            <a:latin typeface="Palatino"/>
            <a:ea typeface="Palatino"/>
            <a:cs typeface="Palatino"/>
            <a:sym typeface="Palatin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414141"/>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414141"/>
            </a:solidFill>
            <a:effectLst/>
            <a:uFillTx/>
            <a:latin typeface="Palatino"/>
            <a:ea typeface="Palatino"/>
            <a:cs typeface="Palatino"/>
            <a:sym typeface="Palatin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New_Template4">
  <a:themeElements>
    <a:clrScheme name="New_Template4">
      <a:dk1>
        <a:srgbClr val="000000"/>
      </a:dk1>
      <a:lt1>
        <a:srgbClr val="FFFFFF"/>
      </a:lt1>
      <a:dk2>
        <a:srgbClr val="66635F"/>
      </a:dk2>
      <a:lt2>
        <a:srgbClr val="C9C3BA"/>
      </a:lt2>
      <a:accent1>
        <a:srgbClr val="738FAF"/>
      </a:accent1>
      <a:accent2>
        <a:srgbClr val="74B6A8"/>
      </a:accent2>
      <a:accent3>
        <a:srgbClr val="A0AA69"/>
      </a:accent3>
      <a:accent4>
        <a:srgbClr val="CBA968"/>
      </a:accent4>
      <a:accent5>
        <a:srgbClr val="D08A7A"/>
      </a:accent5>
      <a:accent6>
        <a:srgbClr val="9E95A9"/>
      </a:accent6>
      <a:hlink>
        <a:srgbClr val="0000FF"/>
      </a:hlink>
      <a:folHlink>
        <a:srgbClr val="FF00FF"/>
      </a:folHlink>
    </a:clrScheme>
    <a:fontScheme name="New_Template4">
      <a:majorFont>
        <a:latin typeface="Bodoni SvtyTwo ITC TT-Book"/>
        <a:ea typeface="Bodoni SvtyTwo ITC TT-Book"/>
        <a:cs typeface="Bodoni SvtyTwo ITC TT-Book"/>
      </a:majorFont>
      <a:minorFont>
        <a:latin typeface="Bodoni SvtyTwo ITC TT-Book"/>
        <a:ea typeface="Bodoni SvtyTwo ITC TT-Book"/>
        <a:cs typeface="Bodoni SvtyTwo ITC TT-Book"/>
      </a:minorFont>
    </a:fontScheme>
    <a:fmtScheme name="New_Template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4400" b="0" i="0" u="none" strike="noStrike" cap="none" spc="0" normalizeH="0" baseline="0">
            <a:ln>
              <a:noFill/>
            </a:ln>
            <a:solidFill>
              <a:srgbClr val="FFFFFF"/>
            </a:solidFill>
            <a:effectLst>
              <a:outerShdw blurRad="25400" dist="33948" dir="2700000" rotWithShape="0">
                <a:srgbClr val="3B3936"/>
              </a:outerShdw>
            </a:effectLst>
            <a:uFillTx/>
            <a:latin typeface="Palatino"/>
            <a:ea typeface="Palatino"/>
            <a:cs typeface="Palatino"/>
            <a:sym typeface="Palatin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414141"/>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414141"/>
            </a:solidFill>
            <a:effectLst/>
            <a:uFillTx/>
            <a:latin typeface="Palatino"/>
            <a:ea typeface="Palatino"/>
            <a:cs typeface="Palatino"/>
            <a:sym typeface="Palatin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5</TotalTime>
  <Words>444</Words>
  <Application>Microsoft Office PowerPoint</Application>
  <PresentationFormat>Custom</PresentationFormat>
  <Paragraphs>45</Paragraphs>
  <Slides>11</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Bodoni SvtyTwo ITC TT-Book</vt:lpstr>
      <vt:lpstr>Graphik</vt:lpstr>
      <vt:lpstr>Helvetica</vt:lpstr>
      <vt:lpstr>Helvetica Neue</vt:lpstr>
      <vt:lpstr>Palatino</vt:lpstr>
      <vt:lpstr>Times Roman</vt:lpstr>
      <vt:lpstr>Zapf Dingbats</vt:lpstr>
      <vt:lpstr>New_Template4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cp:lastModifiedBy>user</cp:lastModifiedBy>
  <cp:revision>5</cp:revision>
  <dcterms:modified xsi:type="dcterms:W3CDTF">2021-05-16T10:51:54Z</dcterms:modified>
</cp:coreProperties>
</file>