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5143500" type="screen16x9"/>
  <p:notesSz cx="6858000" cy="9144000"/>
  <p:embeddedFontLst>
    <p:embeddedFont>
      <p:font typeface="Fira Sans Extra Condensed" panose="020B0604020202020204" charset="0"/>
      <p:regular r:id="rId11"/>
      <p:bold r:id="rId12"/>
      <p:italic r:id="rId13"/>
      <p:boldItalic r:id="rId14"/>
    </p:embeddedFont>
    <p:embeddedFont>
      <p:font typeface="Arial Black" panose="020B0A04020102020204" pitchFamily="34" charset="0"/>
      <p:regular r:id="rId15"/>
      <p:bold r:id="rId16"/>
    </p:embeddedFont>
    <p:embeddedFont>
      <p:font typeface="Anton" panose="020B0604020202020204" charset="0"/>
      <p:regular r:id="rId17"/>
    </p:embeddedFont>
    <p:embeddedFont>
      <p:font typeface="Bebas Neue" panose="020B0604020202020204" charset="0"/>
      <p:regular r:id="rId18"/>
    </p:embeddedFont>
    <p:embeddedFont>
      <p:font typeface="Assistant" panose="020B0604020202020204" charset="-79"/>
      <p:regular r:id="rId19"/>
      <p:bold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2" roundtripDataSignature="AMtx7mixI/55D36j1H9UrKdFSydhjGxcn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2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88" name="Google Shape;388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63" name="Google Shape;46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4" name="Google Shape;524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46" name="Google Shape;546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Google Shape;5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89" name="Google Shape;589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Google Shape;61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13" name="Google Shape;613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76" name="Google Shape;676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" name="Google Shape;74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50" name="Google Shape;750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10"/>
          <p:cNvSpPr/>
          <p:nvPr/>
        </p:nvSpPr>
        <p:spPr>
          <a:xfrm>
            <a:off x="0" y="4315279"/>
            <a:ext cx="5087030" cy="828233"/>
          </a:xfrm>
          <a:custGeom>
            <a:avLst/>
            <a:gdLst/>
            <a:ahLst/>
            <a:cxnLst/>
            <a:rect l="l" t="t" r="r" b="b"/>
            <a:pathLst>
              <a:path w="158796" h="25854" extrusionOk="0">
                <a:moveTo>
                  <a:pt x="1" y="1"/>
                </a:moveTo>
                <a:lnTo>
                  <a:pt x="1" y="25854"/>
                </a:lnTo>
                <a:lnTo>
                  <a:pt x="158795" y="25854"/>
                </a:lnTo>
                <a:cubicBezTo>
                  <a:pt x="158617" y="25524"/>
                  <a:pt x="158260" y="25417"/>
                  <a:pt x="157974" y="25247"/>
                </a:cubicBezTo>
                <a:cubicBezTo>
                  <a:pt x="153407" y="22571"/>
                  <a:pt x="148563" y="20546"/>
                  <a:pt x="143478" y="19109"/>
                </a:cubicBezTo>
                <a:cubicBezTo>
                  <a:pt x="138372" y="17678"/>
                  <a:pt x="133211" y="16966"/>
                  <a:pt x="127994" y="16966"/>
                </a:cubicBezTo>
                <a:cubicBezTo>
                  <a:pt x="125699" y="16966"/>
                  <a:pt x="123394" y="17103"/>
                  <a:pt x="121077" y="17379"/>
                </a:cubicBezTo>
                <a:cubicBezTo>
                  <a:pt x="117607" y="17798"/>
                  <a:pt x="114119" y="18128"/>
                  <a:pt x="110630" y="18431"/>
                </a:cubicBezTo>
                <a:cubicBezTo>
                  <a:pt x="107303" y="18717"/>
                  <a:pt x="103966" y="18958"/>
                  <a:pt x="100630" y="19154"/>
                </a:cubicBezTo>
                <a:cubicBezTo>
                  <a:pt x="95554" y="19457"/>
                  <a:pt x="90478" y="19671"/>
                  <a:pt x="85402" y="19734"/>
                </a:cubicBezTo>
                <a:cubicBezTo>
                  <a:pt x="83989" y="19753"/>
                  <a:pt x="82576" y="19763"/>
                  <a:pt x="81163" y="19763"/>
                </a:cubicBezTo>
                <a:cubicBezTo>
                  <a:pt x="75969" y="19763"/>
                  <a:pt x="70778" y="19626"/>
                  <a:pt x="65588" y="19297"/>
                </a:cubicBezTo>
                <a:cubicBezTo>
                  <a:pt x="62091" y="19083"/>
                  <a:pt x="58603" y="18806"/>
                  <a:pt x="55124" y="18422"/>
                </a:cubicBezTo>
                <a:cubicBezTo>
                  <a:pt x="51163" y="17985"/>
                  <a:pt x="47229" y="17423"/>
                  <a:pt x="43303" y="16719"/>
                </a:cubicBezTo>
                <a:cubicBezTo>
                  <a:pt x="37442" y="15666"/>
                  <a:pt x="31652" y="14310"/>
                  <a:pt x="25970" y="12499"/>
                </a:cubicBezTo>
                <a:cubicBezTo>
                  <a:pt x="19716" y="10501"/>
                  <a:pt x="13685" y="7985"/>
                  <a:pt x="7967" y="4756"/>
                </a:cubicBezTo>
                <a:cubicBezTo>
                  <a:pt x="5657" y="3453"/>
                  <a:pt x="3426" y="2026"/>
                  <a:pt x="1196" y="607"/>
                </a:cubicBezTo>
                <a:cubicBezTo>
                  <a:pt x="821" y="366"/>
                  <a:pt x="491" y="18"/>
                  <a:pt x="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10;p10"/>
          <p:cNvSpPr/>
          <p:nvPr/>
        </p:nvSpPr>
        <p:spPr>
          <a:xfrm>
            <a:off x="2972999" y="0"/>
            <a:ext cx="4937843" cy="323457"/>
          </a:xfrm>
          <a:custGeom>
            <a:avLst/>
            <a:gdLst/>
            <a:ahLst/>
            <a:cxnLst/>
            <a:rect l="l" t="t" r="r" b="b"/>
            <a:pathLst>
              <a:path w="154139" h="10097" extrusionOk="0">
                <a:moveTo>
                  <a:pt x="0" y="1"/>
                </a:moveTo>
                <a:cubicBezTo>
                  <a:pt x="125" y="117"/>
                  <a:pt x="286" y="134"/>
                  <a:pt x="437" y="170"/>
                </a:cubicBezTo>
                <a:cubicBezTo>
                  <a:pt x="6102" y="1392"/>
                  <a:pt x="11758" y="2641"/>
                  <a:pt x="17423" y="3846"/>
                </a:cubicBezTo>
                <a:cubicBezTo>
                  <a:pt x="22196" y="4863"/>
                  <a:pt x="26995" y="5817"/>
                  <a:pt x="31804" y="6647"/>
                </a:cubicBezTo>
                <a:cubicBezTo>
                  <a:pt x="34757" y="7155"/>
                  <a:pt x="37709" y="7628"/>
                  <a:pt x="40671" y="8038"/>
                </a:cubicBezTo>
                <a:cubicBezTo>
                  <a:pt x="43419" y="8431"/>
                  <a:pt x="46176" y="8761"/>
                  <a:pt x="48941" y="9046"/>
                </a:cubicBezTo>
                <a:cubicBezTo>
                  <a:pt x="52081" y="9377"/>
                  <a:pt x="55221" y="9635"/>
                  <a:pt x="58380" y="9787"/>
                </a:cubicBezTo>
                <a:cubicBezTo>
                  <a:pt x="60458" y="9894"/>
                  <a:pt x="62546" y="9947"/>
                  <a:pt x="64624" y="10028"/>
                </a:cubicBezTo>
                <a:cubicBezTo>
                  <a:pt x="65948" y="10075"/>
                  <a:pt x="67271" y="10096"/>
                  <a:pt x="68594" y="10096"/>
                </a:cubicBezTo>
                <a:cubicBezTo>
                  <a:pt x="72248" y="10096"/>
                  <a:pt x="75899" y="9936"/>
                  <a:pt x="79540" y="9733"/>
                </a:cubicBezTo>
                <a:cubicBezTo>
                  <a:pt x="82877" y="9555"/>
                  <a:pt x="86204" y="9234"/>
                  <a:pt x="89523" y="8850"/>
                </a:cubicBezTo>
                <a:cubicBezTo>
                  <a:pt x="92467" y="8502"/>
                  <a:pt x="95411" y="8092"/>
                  <a:pt x="98337" y="7619"/>
                </a:cubicBezTo>
                <a:cubicBezTo>
                  <a:pt x="101575" y="7111"/>
                  <a:pt x="104823" y="6593"/>
                  <a:pt x="108070" y="6094"/>
                </a:cubicBezTo>
                <a:cubicBezTo>
                  <a:pt x="111076" y="5630"/>
                  <a:pt x="114091" y="5175"/>
                  <a:pt x="117107" y="4729"/>
                </a:cubicBezTo>
                <a:cubicBezTo>
                  <a:pt x="119881" y="4318"/>
                  <a:pt x="122656" y="3926"/>
                  <a:pt x="125430" y="3542"/>
                </a:cubicBezTo>
                <a:cubicBezTo>
                  <a:pt x="128419" y="3132"/>
                  <a:pt x="131416" y="2748"/>
                  <a:pt x="134414" y="2356"/>
                </a:cubicBezTo>
                <a:cubicBezTo>
                  <a:pt x="137251" y="1999"/>
                  <a:pt x="140078" y="1633"/>
                  <a:pt x="142924" y="1303"/>
                </a:cubicBezTo>
                <a:cubicBezTo>
                  <a:pt x="146082" y="937"/>
                  <a:pt x="149249" y="634"/>
                  <a:pt x="152407" y="268"/>
                </a:cubicBezTo>
                <a:cubicBezTo>
                  <a:pt x="152978" y="197"/>
                  <a:pt x="153585" y="259"/>
                  <a:pt x="154138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10"/>
          <p:cNvSpPr/>
          <p:nvPr/>
        </p:nvSpPr>
        <p:spPr>
          <a:xfrm>
            <a:off x="0" y="0"/>
            <a:ext cx="1537840" cy="274636"/>
          </a:xfrm>
          <a:custGeom>
            <a:avLst/>
            <a:gdLst/>
            <a:ahLst/>
            <a:cxnLst/>
            <a:rect l="l" t="t" r="r" b="b"/>
            <a:pathLst>
              <a:path w="48005" h="8573" extrusionOk="0">
                <a:moveTo>
                  <a:pt x="1" y="1"/>
                </a:moveTo>
                <a:lnTo>
                  <a:pt x="1" y="7227"/>
                </a:lnTo>
                <a:cubicBezTo>
                  <a:pt x="1919" y="8047"/>
                  <a:pt x="3944" y="8377"/>
                  <a:pt x="6004" y="8484"/>
                </a:cubicBezTo>
                <a:cubicBezTo>
                  <a:pt x="7115" y="8544"/>
                  <a:pt x="8225" y="8573"/>
                  <a:pt x="9332" y="8573"/>
                </a:cubicBezTo>
                <a:cubicBezTo>
                  <a:pt x="13331" y="8573"/>
                  <a:pt x="17309" y="8207"/>
                  <a:pt x="21277" y="7655"/>
                </a:cubicBezTo>
                <a:cubicBezTo>
                  <a:pt x="25729" y="7039"/>
                  <a:pt x="30065" y="5897"/>
                  <a:pt x="34338" y="4532"/>
                </a:cubicBezTo>
                <a:cubicBezTo>
                  <a:pt x="38388" y="3248"/>
                  <a:pt x="42367" y="1794"/>
                  <a:pt x="46426" y="554"/>
                </a:cubicBezTo>
                <a:cubicBezTo>
                  <a:pt x="46961" y="384"/>
                  <a:pt x="47523" y="304"/>
                  <a:pt x="4800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p10"/>
          <p:cNvSpPr/>
          <p:nvPr/>
        </p:nvSpPr>
        <p:spPr>
          <a:xfrm>
            <a:off x="299625" y="3918450"/>
            <a:ext cx="231600" cy="2316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3" name="Google Shape;13;p10"/>
          <p:cNvCxnSpPr/>
          <p:nvPr/>
        </p:nvCxnSpPr>
        <p:spPr>
          <a:xfrm rot="10800000">
            <a:off x="6266484" y="4771891"/>
            <a:ext cx="18699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dot"/>
            <a:round/>
            <a:headEnd type="none" w="sm" len="sm"/>
            <a:tailEnd type="none" w="sm" len="sm"/>
          </a:ln>
        </p:spPr>
      </p:cxnSp>
      <p:cxnSp>
        <p:nvCxnSpPr>
          <p:cNvPr id="14" name="Google Shape;14;p10"/>
          <p:cNvCxnSpPr/>
          <p:nvPr/>
        </p:nvCxnSpPr>
        <p:spPr>
          <a:xfrm rot="10800000">
            <a:off x="5750109" y="4842041"/>
            <a:ext cx="22008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15" name="Google Shape;15;p10"/>
          <p:cNvGrpSpPr/>
          <p:nvPr/>
        </p:nvGrpSpPr>
        <p:grpSpPr>
          <a:xfrm>
            <a:off x="786075" y="137775"/>
            <a:ext cx="2432943" cy="323380"/>
            <a:chOff x="1243275" y="57550"/>
            <a:chExt cx="2432943" cy="323380"/>
          </a:xfrm>
        </p:grpSpPr>
        <p:sp>
          <p:nvSpPr>
            <p:cNvPr id="16" name="Google Shape;16;p10"/>
            <p:cNvSpPr/>
            <p:nvPr/>
          </p:nvSpPr>
          <p:spPr>
            <a:xfrm>
              <a:off x="1243275" y="322730"/>
              <a:ext cx="58200" cy="582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" name="Google Shape;17;p10"/>
            <p:cNvSpPr/>
            <p:nvPr/>
          </p:nvSpPr>
          <p:spPr>
            <a:xfrm>
              <a:off x="1469409" y="322730"/>
              <a:ext cx="58200" cy="58200"/>
            </a:xfrm>
            <a:prstGeom prst="rect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" name="Google Shape;18;p10"/>
            <p:cNvSpPr/>
            <p:nvPr/>
          </p:nvSpPr>
          <p:spPr>
            <a:xfrm>
              <a:off x="1469409" y="190140"/>
              <a:ext cx="58200" cy="58200"/>
            </a:xfrm>
            <a:prstGeom prst="rect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" name="Google Shape;19;p10"/>
            <p:cNvSpPr/>
            <p:nvPr/>
          </p:nvSpPr>
          <p:spPr>
            <a:xfrm>
              <a:off x="1469409" y="57550"/>
              <a:ext cx="58200" cy="582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Google Shape;20;p10"/>
            <p:cNvSpPr/>
            <p:nvPr/>
          </p:nvSpPr>
          <p:spPr>
            <a:xfrm>
              <a:off x="1243275" y="57550"/>
              <a:ext cx="58200" cy="58200"/>
            </a:xfrm>
            <a:prstGeom prst="rect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" name="Google Shape;21;p10"/>
            <p:cNvSpPr/>
            <p:nvPr/>
          </p:nvSpPr>
          <p:spPr>
            <a:xfrm>
              <a:off x="1695543" y="190140"/>
              <a:ext cx="58200" cy="58200"/>
            </a:xfrm>
            <a:prstGeom prst="rect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" name="Google Shape;22;p10"/>
            <p:cNvSpPr/>
            <p:nvPr/>
          </p:nvSpPr>
          <p:spPr>
            <a:xfrm>
              <a:off x="1695543" y="57550"/>
              <a:ext cx="58200" cy="58200"/>
            </a:xfrm>
            <a:prstGeom prst="rect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Google Shape;23;p10"/>
            <p:cNvSpPr/>
            <p:nvPr/>
          </p:nvSpPr>
          <p:spPr>
            <a:xfrm>
              <a:off x="1921677" y="57550"/>
              <a:ext cx="58200" cy="582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Google Shape;24;p10"/>
            <p:cNvSpPr/>
            <p:nvPr/>
          </p:nvSpPr>
          <p:spPr>
            <a:xfrm>
              <a:off x="1921677" y="322730"/>
              <a:ext cx="58200" cy="58200"/>
            </a:xfrm>
            <a:prstGeom prst="rect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" name="Google Shape;25;p10"/>
            <p:cNvSpPr/>
            <p:nvPr/>
          </p:nvSpPr>
          <p:spPr>
            <a:xfrm>
              <a:off x="1921668" y="190140"/>
              <a:ext cx="58200" cy="58200"/>
            </a:xfrm>
            <a:prstGeom prst="rect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" name="Google Shape;26;p10"/>
            <p:cNvSpPr/>
            <p:nvPr/>
          </p:nvSpPr>
          <p:spPr>
            <a:xfrm>
              <a:off x="2147802" y="322730"/>
              <a:ext cx="58200" cy="58200"/>
            </a:xfrm>
            <a:prstGeom prst="rect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" name="Google Shape;27;p10"/>
            <p:cNvSpPr/>
            <p:nvPr/>
          </p:nvSpPr>
          <p:spPr>
            <a:xfrm>
              <a:off x="2147793" y="190140"/>
              <a:ext cx="58200" cy="58200"/>
            </a:xfrm>
            <a:prstGeom prst="rect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" name="Google Shape;28;p10"/>
            <p:cNvSpPr/>
            <p:nvPr/>
          </p:nvSpPr>
          <p:spPr>
            <a:xfrm>
              <a:off x="2370452" y="322730"/>
              <a:ext cx="58200" cy="582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" name="Google Shape;29;p10"/>
            <p:cNvSpPr/>
            <p:nvPr/>
          </p:nvSpPr>
          <p:spPr>
            <a:xfrm>
              <a:off x="2370443" y="190140"/>
              <a:ext cx="58200" cy="582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" name="Google Shape;30;p10"/>
            <p:cNvSpPr/>
            <p:nvPr/>
          </p:nvSpPr>
          <p:spPr>
            <a:xfrm>
              <a:off x="2560402" y="57550"/>
              <a:ext cx="58200" cy="58200"/>
            </a:xfrm>
            <a:prstGeom prst="rect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" name="Google Shape;31;p10"/>
            <p:cNvSpPr/>
            <p:nvPr/>
          </p:nvSpPr>
          <p:spPr>
            <a:xfrm>
              <a:off x="2560402" y="322730"/>
              <a:ext cx="58200" cy="58200"/>
            </a:xfrm>
            <a:prstGeom prst="rect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" name="Google Shape;32;p10"/>
            <p:cNvSpPr/>
            <p:nvPr/>
          </p:nvSpPr>
          <p:spPr>
            <a:xfrm>
              <a:off x="2766702" y="57550"/>
              <a:ext cx="58200" cy="58200"/>
            </a:xfrm>
            <a:prstGeom prst="rect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" name="Google Shape;33;p10"/>
            <p:cNvSpPr/>
            <p:nvPr/>
          </p:nvSpPr>
          <p:spPr>
            <a:xfrm>
              <a:off x="2766702" y="190150"/>
              <a:ext cx="58200" cy="58200"/>
            </a:xfrm>
            <a:prstGeom prst="rect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" name="Google Shape;34;p10"/>
            <p:cNvSpPr/>
            <p:nvPr/>
          </p:nvSpPr>
          <p:spPr>
            <a:xfrm>
              <a:off x="2973002" y="322730"/>
              <a:ext cx="58200" cy="582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" name="Google Shape;35;p10"/>
            <p:cNvSpPr/>
            <p:nvPr/>
          </p:nvSpPr>
          <p:spPr>
            <a:xfrm>
              <a:off x="2972993" y="190140"/>
              <a:ext cx="58200" cy="582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" name="Google Shape;36;p10"/>
            <p:cNvSpPr/>
            <p:nvPr/>
          </p:nvSpPr>
          <p:spPr>
            <a:xfrm>
              <a:off x="3199127" y="57550"/>
              <a:ext cx="58200" cy="58200"/>
            </a:xfrm>
            <a:prstGeom prst="rect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" name="Google Shape;37;p10"/>
            <p:cNvSpPr/>
            <p:nvPr/>
          </p:nvSpPr>
          <p:spPr>
            <a:xfrm>
              <a:off x="3385602" y="322730"/>
              <a:ext cx="58200" cy="58200"/>
            </a:xfrm>
            <a:prstGeom prst="rect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" name="Google Shape;38;p10"/>
            <p:cNvSpPr/>
            <p:nvPr/>
          </p:nvSpPr>
          <p:spPr>
            <a:xfrm>
              <a:off x="3385593" y="190140"/>
              <a:ext cx="58200" cy="58200"/>
            </a:xfrm>
            <a:prstGeom prst="rect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" name="Google Shape;39;p10"/>
            <p:cNvSpPr/>
            <p:nvPr/>
          </p:nvSpPr>
          <p:spPr>
            <a:xfrm>
              <a:off x="3618018" y="190140"/>
              <a:ext cx="58200" cy="582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0" name="Google Shape;40;p10"/>
          <p:cNvSpPr/>
          <p:nvPr/>
        </p:nvSpPr>
        <p:spPr>
          <a:xfrm>
            <a:off x="7950900" y="4531900"/>
            <a:ext cx="480000" cy="480000"/>
          </a:xfrm>
          <a:prstGeom prst="mathMultiply">
            <a:avLst>
              <a:gd name="adj1" fmla="val 2352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Google Shape;41;p10"/>
          <p:cNvSpPr txBox="1">
            <a:spLocks noGrp="1"/>
          </p:cNvSpPr>
          <p:nvPr>
            <p:ph type="ctrTitle"/>
          </p:nvPr>
        </p:nvSpPr>
        <p:spPr>
          <a:xfrm>
            <a:off x="4251200" y="859850"/>
            <a:ext cx="4179600" cy="29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>
                <a:latin typeface="Anton"/>
                <a:ea typeface="Anton"/>
                <a:cs typeface="Anton"/>
                <a:sym typeface="Anton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42" name="Google Shape;42;p10"/>
          <p:cNvSpPr txBox="1">
            <a:spLocks noGrp="1"/>
          </p:cNvSpPr>
          <p:nvPr>
            <p:ph type="subTitle" idx="1"/>
          </p:nvPr>
        </p:nvSpPr>
        <p:spPr>
          <a:xfrm>
            <a:off x="4251150" y="3807850"/>
            <a:ext cx="4179600" cy="47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800">
                <a:latin typeface="Assistant"/>
                <a:ea typeface="Assistant"/>
                <a:cs typeface="Assistant"/>
                <a:sym typeface="Assistan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9"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19"/>
          <p:cNvSpPr/>
          <p:nvPr/>
        </p:nvSpPr>
        <p:spPr>
          <a:xfrm flipH="1">
            <a:off x="2575400" y="4315275"/>
            <a:ext cx="6568597" cy="828233"/>
          </a:xfrm>
          <a:custGeom>
            <a:avLst/>
            <a:gdLst/>
            <a:ahLst/>
            <a:cxnLst/>
            <a:rect l="l" t="t" r="r" b="b"/>
            <a:pathLst>
              <a:path w="158796" h="25854" extrusionOk="0">
                <a:moveTo>
                  <a:pt x="1" y="1"/>
                </a:moveTo>
                <a:lnTo>
                  <a:pt x="1" y="25854"/>
                </a:lnTo>
                <a:lnTo>
                  <a:pt x="158795" y="25854"/>
                </a:lnTo>
                <a:cubicBezTo>
                  <a:pt x="158617" y="25524"/>
                  <a:pt x="158260" y="25417"/>
                  <a:pt x="157974" y="25247"/>
                </a:cubicBezTo>
                <a:cubicBezTo>
                  <a:pt x="153407" y="22571"/>
                  <a:pt x="148563" y="20546"/>
                  <a:pt x="143478" y="19109"/>
                </a:cubicBezTo>
                <a:cubicBezTo>
                  <a:pt x="138372" y="17678"/>
                  <a:pt x="133211" y="16966"/>
                  <a:pt x="127994" y="16966"/>
                </a:cubicBezTo>
                <a:cubicBezTo>
                  <a:pt x="125699" y="16966"/>
                  <a:pt x="123394" y="17103"/>
                  <a:pt x="121077" y="17379"/>
                </a:cubicBezTo>
                <a:cubicBezTo>
                  <a:pt x="117607" y="17798"/>
                  <a:pt x="114119" y="18128"/>
                  <a:pt x="110630" y="18431"/>
                </a:cubicBezTo>
                <a:cubicBezTo>
                  <a:pt x="107303" y="18717"/>
                  <a:pt x="103966" y="18958"/>
                  <a:pt x="100630" y="19154"/>
                </a:cubicBezTo>
                <a:cubicBezTo>
                  <a:pt x="95554" y="19457"/>
                  <a:pt x="90478" y="19671"/>
                  <a:pt x="85402" y="19734"/>
                </a:cubicBezTo>
                <a:cubicBezTo>
                  <a:pt x="83989" y="19753"/>
                  <a:pt x="82576" y="19763"/>
                  <a:pt x="81163" y="19763"/>
                </a:cubicBezTo>
                <a:cubicBezTo>
                  <a:pt x="75969" y="19763"/>
                  <a:pt x="70778" y="19626"/>
                  <a:pt x="65588" y="19297"/>
                </a:cubicBezTo>
                <a:cubicBezTo>
                  <a:pt x="62091" y="19083"/>
                  <a:pt x="58603" y="18806"/>
                  <a:pt x="55124" y="18422"/>
                </a:cubicBezTo>
                <a:cubicBezTo>
                  <a:pt x="51163" y="17985"/>
                  <a:pt x="47229" y="17423"/>
                  <a:pt x="43303" y="16719"/>
                </a:cubicBezTo>
                <a:cubicBezTo>
                  <a:pt x="37442" y="15666"/>
                  <a:pt x="31652" y="14310"/>
                  <a:pt x="25970" y="12499"/>
                </a:cubicBezTo>
                <a:cubicBezTo>
                  <a:pt x="19716" y="10501"/>
                  <a:pt x="13685" y="7985"/>
                  <a:pt x="7967" y="4756"/>
                </a:cubicBezTo>
                <a:cubicBezTo>
                  <a:pt x="5657" y="3453"/>
                  <a:pt x="3426" y="2026"/>
                  <a:pt x="1196" y="607"/>
                </a:cubicBezTo>
                <a:cubicBezTo>
                  <a:pt x="821" y="366"/>
                  <a:pt x="491" y="18"/>
                  <a:pt x="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0" name="Google Shape;320;p19"/>
          <p:cNvSpPr/>
          <p:nvPr/>
        </p:nvSpPr>
        <p:spPr>
          <a:xfrm>
            <a:off x="6" y="309"/>
            <a:ext cx="3996103" cy="421802"/>
          </a:xfrm>
          <a:custGeom>
            <a:avLst/>
            <a:gdLst/>
            <a:ahLst/>
            <a:cxnLst/>
            <a:rect l="l" t="t" r="r" b="b"/>
            <a:pathLst>
              <a:path w="124771" h="13170" extrusionOk="0">
                <a:moveTo>
                  <a:pt x="1" y="1"/>
                </a:moveTo>
                <a:lnTo>
                  <a:pt x="1" y="13168"/>
                </a:lnTo>
                <a:cubicBezTo>
                  <a:pt x="43" y="13167"/>
                  <a:pt x="86" y="13166"/>
                  <a:pt x="129" y="13166"/>
                </a:cubicBezTo>
                <a:cubicBezTo>
                  <a:pt x="238" y="13166"/>
                  <a:pt x="347" y="13169"/>
                  <a:pt x="456" y="13169"/>
                </a:cubicBezTo>
                <a:cubicBezTo>
                  <a:pt x="572" y="13169"/>
                  <a:pt x="688" y="13166"/>
                  <a:pt x="803" y="13150"/>
                </a:cubicBezTo>
                <a:cubicBezTo>
                  <a:pt x="2632" y="12918"/>
                  <a:pt x="4461" y="12677"/>
                  <a:pt x="6290" y="12445"/>
                </a:cubicBezTo>
                <a:cubicBezTo>
                  <a:pt x="8538" y="12151"/>
                  <a:pt x="10795" y="11857"/>
                  <a:pt x="13043" y="11562"/>
                </a:cubicBezTo>
                <a:cubicBezTo>
                  <a:pt x="15327" y="11268"/>
                  <a:pt x="17602" y="10973"/>
                  <a:pt x="19886" y="10679"/>
                </a:cubicBezTo>
                <a:cubicBezTo>
                  <a:pt x="22589" y="10331"/>
                  <a:pt x="25292" y="9983"/>
                  <a:pt x="27995" y="9635"/>
                </a:cubicBezTo>
                <a:cubicBezTo>
                  <a:pt x="30323" y="9341"/>
                  <a:pt x="32661" y="9038"/>
                  <a:pt x="34998" y="8743"/>
                </a:cubicBezTo>
                <a:cubicBezTo>
                  <a:pt x="37353" y="8449"/>
                  <a:pt x="39717" y="8154"/>
                  <a:pt x="42072" y="7869"/>
                </a:cubicBezTo>
                <a:cubicBezTo>
                  <a:pt x="44517" y="7575"/>
                  <a:pt x="46961" y="7289"/>
                  <a:pt x="49405" y="7004"/>
                </a:cubicBezTo>
                <a:cubicBezTo>
                  <a:pt x="51975" y="6700"/>
                  <a:pt x="54553" y="6397"/>
                  <a:pt x="57131" y="6103"/>
                </a:cubicBezTo>
                <a:cubicBezTo>
                  <a:pt x="59281" y="5853"/>
                  <a:pt x="61431" y="5612"/>
                  <a:pt x="63581" y="5371"/>
                </a:cubicBezTo>
                <a:cubicBezTo>
                  <a:pt x="65784" y="5130"/>
                  <a:pt x="67997" y="4889"/>
                  <a:pt x="70200" y="4657"/>
                </a:cubicBezTo>
                <a:cubicBezTo>
                  <a:pt x="72511" y="4416"/>
                  <a:pt x="74830" y="4176"/>
                  <a:pt x="77141" y="3944"/>
                </a:cubicBezTo>
                <a:cubicBezTo>
                  <a:pt x="79585" y="3694"/>
                  <a:pt x="82039" y="3453"/>
                  <a:pt x="84483" y="3212"/>
                </a:cubicBezTo>
                <a:cubicBezTo>
                  <a:pt x="86454" y="3025"/>
                  <a:pt x="88426" y="2846"/>
                  <a:pt x="90398" y="2668"/>
                </a:cubicBezTo>
                <a:cubicBezTo>
                  <a:pt x="93110" y="2427"/>
                  <a:pt x="95822" y="2168"/>
                  <a:pt x="98542" y="1945"/>
                </a:cubicBezTo>
                <a:cubicBezTo>
                  <a:pt x="100862" y="1749"/>
                  <a:pt x="103181" y="1580"/>
                  <a:pt x="105501" y="1401"/>
                </a:cubicBezTo>
                <a:cubicBezTo>
                  <a:pt x="108811" y="1151"/>
                  <a:pt x="112111" y="893"/>
                  <a:pt x="115421" y="661"/>
                </a:cubicBezTo>
                <a:cubicBezTo>
                  <a:pt x="118356" y="464"/>
                  <a:pt x="121300" y="304"/>
                  <a:pt x="124235" y="134"/>
                </a:cubicBezTo>
                <a:cubicBezTo>
                  <a:pt x="124422" y="117"/>
                  <a:pt x="124610" y="117"/>
                  <a:pt x="12477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" name="Google Shape;321;p19"/>
          <p:cNvSpPr/>
          <p:nvPr/>
        </p:nvSpPr>
        <p:spPr>
          <a:xfrm>
            <a:off x="222625" y="801125"/>
            <a:ext cx="263100" cy="2631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2" name="Google Shape;322;p19"/>
          <p:cNvSpPr/>
          <p:nvPr/>
        </p:nvSpPr>
        <p:spPr>
          <a:xfrm>
            <a:off x="8654775" y="2807375"/>
            <a:ext cx="350700" cy="3507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23" name="Google Shape;323;p19"/>
          <p:cNvGrpSpPr/>
          <p:nvPr/>
        </p:nvGrpSpPr>
        <p:grpSpPr>
          <a:xfrm rot="5400000">
            <a:off x="-400811" y="3249134"/>
            <a:ext cx="1472837" cy="118070"/>
            <a:chOff x="360600" y="4817825"/>
            <a:chExt cx="2219800" cy="125700"/>
          </a:xfrm>
        </p:grpSpPr>
        <p:sp>
          <p:nvSpPr>
            <p:cNvPr id="324" name="Google Shape;324;p19"/>
            <p:cNvSpPr/>
            <p:nvPr/>
          </p:nvSpPr>
          <p:spPr>
            <a:xfrm rot="5400000">
              <a:off x="1594450" y="4826375"/>
              <a:ext cx="125700" cy="108600"/>
            </a:xfrm>
            <a:prstGeom prst="triangle">
              <a:avLst>
                <a:gd name="adj" fmla="val 50000"/>
              </a:avLst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5" name="Google Shape;325;p19"/>
            <p:cNvSpPr/>
            <p:nvPr/>
          </p:nvSpPr>
          <p:spPr>
            <a:xfrm rot="5400000">
              <a:off x="1811650" y="4826375"/>
              <a:ext cx="125700" cy="1086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" name="Google Shape;326;p19"/>
            <p:cNvSpPr/>
            <p:nvPr/>
          </p:nvSpPr>
          <p:spPr>
            <a:xfrm rot="5400000">
              <a:off x="2028850" y="4826375"/>
              <a:ext cx="125700" cy="1086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7" name="Google Shape;327;p19"/>
            <p:cNvSpPr/>
            <p:nvPr/>
          </p:nvSpPr>
          <p:spPr>
            <a:xfrm rot="5400000">
              <a:off x="2246050" y="4826375"/>
              <a:ext cx="125700" cy="108600"/>
            </a:xfrm>
            <a:prstGeom prst="triangle">
              <a:avLst>
                <a:gd name="adj" fmla="val 5000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" name="Google Shape;328;p19"/>
            <p:cNvSpPr/>
            <p:nvPr/>
          </p:nvSpPr>
          <p:spPr>
            <a:xfrm rot="5400000">
              <a:off x="1377250" y="4826375"/>
              <a:ext cx="125700" cy="1086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" name="Google Shape;329;p19"/>
            <p:cNvSpPr/>
            <p:nvPr/>
          </p:nvSpPr>
          <p:spPr>
            <a:xfrm rot="5400000">
              <a:off x="1160050" y="4826375"/>
              <a:ext cx="125700" cy="1086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" name="Google Shape;330;p19"/>
            <p:cNvSpPr/>
            <p:nvPr/>
          </p:nvSpPr>
          <p:spPr>
            <a:xfrm rot="5400000">
              <a:off x="942850" y="4826375"/>
              <a:ext cx="125700" cy="1086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" name="Google Shape;331;p19"/>
            <p:cNvSpPr/>
            <p:nvPr/>
          </p:nvSpPr>
          <p:spPr>
            <a:xfrm rot="5400000">
              <a:off x="725650" y="4826375"/>
              <a:ext cx="125700" cy="108600"/>
            </a:xfrm>
            <a:prstGeom prst="triangle">
              <a:avLst>
                <a:gd name="adj" fmla="val 50000"/>
              </a:avLst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2" name="Google Shape;332;p19"/>
            <p:cNvSpPr/>
            <p:nvPr/>
          </p:nvSpPr>
          <p:spPr>
            <a:xfrm rot="5400000">
              <a:off x="352050" y="4826375"/>
              <a:ext cx="125700" cy="1086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3" name="Google Shape;333;p19"/>
            <p:cNvSpPr/>
            <p:nvPr/>
          </p:nvSpPr>
          <p:spPr>
            <a:xfrm rot="5400000">
              <a:off x="2463250" y="4826375"/>
              <a:ext cx="125700" cy="108600"/>
            </a:xfrm>
            <a:prstGeom prst="triangle">
              <a:avLst>
                <a:gd name="adj" fmla="val 5000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34" name="Google Shape;334;p19"/>
          <p:cNvGrpSpPr/>
          <p:nvPr/>
        </p:nvGrpSpPr>
        <p:grpSpPr>
          <a:xfrm>
            <a:off x="8317958" y="422112"/>
            <a:ext cx="518965" cy="518597"/>
            <a:chOff x="3285550" y="1349075"/>
            <a:chExt cx="496475" cy="496075"/>
          </a:xfrm>
        </p:grpSpPr>
        <p:sp>
          <p:nvSpPr>
            <p:cNvPr id="335" name="Google Shape;335;p19"/>
            <p:cNvSpPr/>
            <p:nvPr/>
          </p:nvSpPr>
          <p:spPr>
            <a:xfrm>
              <a:off x="3335950" y="1428050"/>
              <a:ext cx="381400" cy="321350"/>
            </a:xfrm>
            <a:custGeom>
              <a:avLst/>
              <a:gdLst/>
              <a:ahLst/>
              <a:cxnLst/>
              <a:rect l="l" t="t" r="r" b="b"/>
              <a:pathLst>
                <a:path w="15256" h="12854" extrusionOk="0">
                  <a:moveTo>
                    <a:pt x="15057" y="0"/>
                  </a:moveTo>
                  <a:cubicBezTo>
                    <a:pt x="15025" y="0"/>
                    <a:pt x="14999" y="14"/>
                    <a:pt x="14979" y="34"/>
                  </a:cubicBezTo>
                  <a:cubicBezTo>
                    <a:pt x="10001" y="4200"/>
                    <a:pt x="5032" y="8375"/>
                    <a:pt x="72" y="12550"/>
                  </a:cubicBezTo>
                  <a:cubicBezTo>
                    <a:pt x="0" y="12613"/>
                    <a:pt x="9" y="12693"/>
                    <a:pt x="134" y="12854"/>
                  </a:cubicBezTo>
                  <a:cubicBezTo>
                    <a:pt x="5183" y="8616"/>
                    <a:pt x="10224" y="4379"/>
                    <a:pt x="15255" y="150"/>
                  </a:cubicBezTo>
                  <a:cubicBezTo>
                    <a:pt x="15177" y="39"/>
                    <a:pt x="15110" y="0"/>
                    <a:pt x="1505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6" name="Google Shape;336;p19"/>
            <p:cNvSpPr/>
            <p:nvPr/>
          </p:nvSpPr>
          <p:spPr>
            <a:xfrm>
              <a:off x="3354900" y="1449625"/>
              <a:ext cx="380500" cy="321400"/>
            </a:xfrm>
            <a:custGeom>
              <a:avLst/>
              <a:gdLst/>
              <a:ahLst/>
              <a:cxnLst/>
              <a:rect l="l" t="t" r="r" b="b"/>
              <a:pathLst>
                <a:path w="15220" h="12856" extrusionOk="0">
                  <a:moveTo>
                    <a:pt x="15220" y="1"/>
                  </a:moveTo>
                  <a:lnTo>
                    <a:pt x="15220" y="1"/>
                  </a:lnTo>
                  <a:cubicBezTo>
                    <a:pt x="14881" y="72"/>
                    <a:pt x="14747" y="251"/>
                    <a:pt x="14587" y="384"/>
                  </a:cubicBezTo>
                  <a:cubicBezTo>
                    <a:pt x="11901" y="2632"/>
                    <a:pt x="9225" y="4889"/>
                    <a:pt x="6540" y="7138"/>
                  </a:cubicBezTo>
                  <a:cubicBezTo>
                    <a:pt x="4541" y="8824"/>
                    <a:pt x="2525" y="10501"/>
                    <a:pt x="527" y="12196"/>
                  </a:cubicBezTo>
                  <a:cubicBezTo>
                    <a:pt x="331" y="12356"/>
                    <a:pt x="63" y="12481"/>
                    <a:pt x="1" y="12856"/>
                  </a:cubicBezTo>
                  <a:cubicBezTo>
                    <a:pt x="875" y="12374"/>
                    <a:pt x="14863" y="572"/>
                    <a:pt x="1522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7" name="Google Shape;337;p19"/>
            <p:cNvSpPr/>
            <p:nvPr/>
          </p:nvSpPr>
          <p:spPr>
            <a:xfrm>
              <a:off x="3319225" y="1407925"/>
              <a:ext cx="376275" cy="318500"/>
            </a:xfrm>
            <a:custGeom>
              <a:avLst/>
              <a:gdLst/>
              <a:ahLst/>
              <a:cxnLst/>
              <a:rect l="l" t="t" r="r" b="b"/>
              <a:pathLst>
                <a:path w="15051" h="12740" extrusionOk="0">
                  <a:moveTo>
                    <a:pt x="14916" y="0"/>
                  </a:moveTo>
                  <a:cubicBezTo>
                    <a:pt x="14622" y="36"/>
                    <a:pt x="14461" y="268"/>
                    <a:pt x="14265" y="438"/>
                  </a:cubicBezTo>
                  <a:cubicBezTo>
                    <a:pt x="12561" y="1856"/>
                    <a:pt x="10866" y="3283"/>
                    <a:pt x="9171" y="4711"/>
                  </a:cubicBezTo>
                  <a:cubicBezTo>
                    <a:pt x="6290" y="7128"/>
                    <a:pt x="3399" y="9546"/>
                    <a:pt x="527" y="11981"/>
                  </a:cubicBezTo>
                  <a:cubicBezTo>
                    <a:pt x="330" y="12142"/>
                    <a:pt x="0" y="12249"/>
                    <a:pt x="54" y="12740"/>
                  </a:cubicBezTo>
                  <a:cubicBezTo>
                    <a:pt x="5112" y="8493"/>
                    <a:pt x="10081" y="4318"/>
                    <a:pt x="15050" y="143"/>
                  </a:cubicBezTo>
                  <a:cubicBezTo>
                    <a:pt x="15005" y="99"/>
                    <a:pt x="14961" y="45"/>
                    <a:pt x="1491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8" name="Google Shape;338;p19"/>
            <p:cNvSpPr/>
            <p:nvPr/>
          </p:nvSpPr>
          <p:spPr>
            <a:xfrm>
              <a:off x="3305400" y="1388750"/>
              <a:ext cx="364875" cy="308250"/>
            </a:xfrm>
            <a:custGeom>
              <a:avLst/>
              <a:gdLst/>
              <a:ahLst/>
              <a:cxnLst/>
              <a:rect l="l" t="t" r="r" b="b"/>
              <a:pathLst>
                <a:path w="14595" h="12330" extrusionOk="0">
                  <a:moveTo>
                    <a:pt x="14595" y="0"/>
                  </a:moveTo>
                  <a:cubicBezTo>
                    <a:pt x="14265" y="54"/>
                    <a:pt x="14131" y="232"/>
                    <a:pt x="13970" y="366"/>
                  </a:cubicBezTo>
                  <a:cubicBezTo>
                    <a:pt x="11490" y="2445"/>
                    <a:pt x="9010" y="4532"/>
                    <a:pt x="6530" y="6611"/>
                  </a:cubicBezTo>
                  <a:cubicBezTo>
                    <a:pt x="4505" y="8315"/>
                    <a:pt x="2480" y="10019"/>
                    <a:pt x="455" y="11722"/>
                  </a:cubicBezTo>
                  <a:cubicBezTo>
                    <a:pt x="286" y="11865"/>
                    <a:pt x="0" y="11972"/>
                    <a:pt x="54" y="12329"/>
                  </a:cubicBezTo>
                  <a:cubicBezTo>
                    <a:pt x="1151" y="11642"/>
                    <a:pt x="14265" y="536"/>
                    <a:pt x="1459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9" name="Google Shape;339;p19"/>
            <p:cNvSpPr/>
            <p:nvPr/>
          </p:nvSpPr>
          <p:spPr>
            <a:xfrm>
              <a:off x="3378325" y="1476850"/>
              <a:ext cx="372475" cy="313200"/>
            </a:xfrm>
            <a:custGeom>
              <a:avLst/>
              <a:gdLst/>
              <a:ahLst/>
              <a:cxnLst/>
              <a:rect l="l" t="t" r="r" b="b"/>
              <a:pathLst>
                <a:path w="14899" h="12528" extrusionOk="0">
                  <a:moveTo>
                    <a:pt x="14854" y="0"/>
                  </a:moveTo>
                  <a:lnTo>
                    <a:pt x="14854" y="0"/>
                  </a:lnTo>
                  <a:cubicBezTo>
                    <a:pt x="14238" y="259"/>
                    <a:pt x="339" y="11945"/>
                    <a:pt x="0" y="12481"/>
                  </a:cubicBezTo>
                  <a:cubicBezTo>
                    <a:pt x="33" y="12514"/>
                    <a:pt x="69" y="12528"/>
                    <a:pt x="103" y="12528"/>
                  </a:cubicBezTo>
                  <a:cubicBezTo>
                    <a:pt x="142" y="12528"/>
                    <a:pt x="181" y="12509"/>
                    <a:pt x="214" y="12481"/>
                  </a:cubicBezTo>
                  <a:cubicBezTo>
                    <a:pt x="5085" y="8395"/>
                    <a:pt x="9947" y="4300"/>
                    <a:pt x="14818" y="205"/>
                  </a:cubicBezTo>
                  <a:cubicBezTo>
                    <a:pt x="14881" y="161"/>
                    <a:pt x="14898" y="80"/>
                    <a:pt x="1485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0" name="Google Shape;340;p19"/>
            <p:cNvSpPr/>
            <p:nvPr/>
          </p:nvSpPr>
          <p:spPr>
            <a:xfrm>
              <a:off x="3401750" y="1501825"/>
              <a:ext cx="358850" cy="305775"/>
            </a:xfrm>
            <a:custGeom>
              <a:avLst/>
              <a:gdLst/>
              <a:ahLst/>
              <a:cxnLst/>
              <a:rect l="l" t="t" r="r" b="b"/>
              <a:pathLst>
                <a:path w="14354" h="12231" extrusionOk="0">
                  <a:moveTo>
                    <a:pt x="14354" y="0"/>
                  </a:moveTo>
                  <a:lnTo>
                    <a:pt x="14354" y="0"/>
                  </a:lnTo>
                  <a:cubicBezTo>
                    <a:pt x="9786" y="3836"/>
                    <a:pt x="5228" y="7663"/>
                    <a:pt x="669" y="11499"/>
                  </a:cubicBezTo>
                  <a:cubicBezTo>
                    <a:pt x="446" y="11687"/>
                    <a:pt x="232" y="11892"/>
                    <a:pt x="18" y="12088"/>
                  </a:cubicBezTo>
                  <a:cubicBezTo>
                    <a:pt x="0" y="12097"/>
                    <a:pt x="9" y="12142"/>
                    <a:pt x="18" y="12168"/>
                  </a:cubicBezTo>
                  <a:cubicBezTo>
                    <a:pt x="21" y="12201"/>
                    <a:pt x="30" y="12211"/>
                    <a:pt x="41" y="12211"/>
                  </a:cubicBezTo>
                  <a:cubicBezTo>
                    <a:pt x="54" y="12211"/>
                    <a:pt x="70" y="12194"/>
                    <a:pt x="75" y="12194"/>
                  </a:cubicBezTo>
                  <a:cubicBezTo>
                    <a:pt x="78" y="12194"/>
                    <a:pt x="75" y="12203"/>
                    <a:pt x="62" y="12231"/>
                  </a:cubicBezTo>
                  <a:cubicBezTo>
                    <a:pt x="714" y="11919"/>
                    <a:pt x="14131" y="625"/>
                    <a:pt x="1435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1" name="Google Shape;341;p19"/>
            <p:cNvSpPr/>
            <p:nvPr/>
          </p:nvSpPr>
          <p:spPr>
            <a:xfrm>
              <a:off x="3293800" y="1370900"/>
              <a:ext cx="349725" cy="296200"/>
            </a:xfrm>
            <a:custGeom>
              <a:avLst/>
              <a:gdLst/>
              <a:ahLst/>
              <a:cxnLst/>
              <a:rect l="l" t="t" r="r" b="b"/>
              <a:pathLst>
                <a:path w="13989" h="11848" extrusionOk="0">
                  <a:moveTo>
                    <a:pt x="13881" y="1"/>
                  </a:moveTo>
                  <a:lnTo>
                    <a:pt x="13881" y="1"/>
                  </a:lnTo>
                  <a:cubicBezTo>
                    <a:pt x="9207" y="3926"/>
                    <a:pt x="4604" y="7798"/>
                    <a:pt x="0" y="11669"/>
                  </a:cubicBezTo>
                  <a:cubicBezTo>
                    <a:pt x="45" y="11723"/>
                    <a:pt x="98" y="11785"/>
                    <a:pt x="143" y="11848"/>
                  </a:cubicBezTo>
                  <a:cubicBezTo>
                    <a:pt x="420" y="11750"/>
                    <a:pt x="607" y="11527"/>
                    <a:pt x="821" y="11348"/>
                  </a:cubicBezTo>
                  <a:cubicBezTo>
                    <a:pt x="2810" y="9680"/>
                    <a:pt x="4791" y="8021"/>
                    <a:pt x="6771" y="6352"/>
                  </a:cubicBezTo>
                  <a:cubicBezTo>
                    <a:pt x="9019" y="4461"/>
                    <a:pt x="11276" y="2579"/>
                    <a:pt x="13516" y="679"/>
                  </a:cubicBezTo>
                  <a:cubicBezTo>
                    <a:pt x="13685" y="536"/>
                    <a:pt x="13988" y="438"/>
                    <a:pt x="1388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2" name="Google Shape;342;p19"/>
            <p:cNvSpPr/>
            <p:nvPr/>
          </p:nvSpPr>
          <p:spPr>
            <a:xfrm>
              <a:off x="3425375" y="1531700"/>
              <a:ext cx="348400" cy="291225"/>
            </a:xfrm>
            <a:custGeom>
              <a:avLst/>
              <a:gdLst/>
              <a:ahLst/>
              <a:cxnLst/>
              <a:rect l="l" t="t" r="r" b="b"/>
              <a:pathLst>
                <a:path w="13936" h="11649" extrusionOk="0">
                  <a:moveTo>
                    <a:pt x="13828" y="1"/>
                  </a:moveTo>
                  <a:cubicBezTo>
                    <a:pt x="9252" y="3837"/>
                    <a:pt x="4693" y="7673"/>
                    <a:pt x="1" y="11616"/>
                  </a:cubicBezTo>
                  <a:cubicBezTo>
                    <a:pt x="206" y="11629"/>
                    <a:pt x="296" y="11648"/>
                    <a:pt x="339" y="11648"/>
                  </a:cubicBezTo>
                  <a:cubicBezTo>
                    <a:pt x="352" y="11648"/>
                    <a:pt x="360" y="11647"/>
                    <a:pt x="366" y="11643"/>
                  </a:cubicBezTo>
                  <a:cubicBezTo>
                    <a:pt x="4693" y="8021"/>
                    <a:pt x="9020" y="4408"/>
                    <a:pt x="13347" y="786"/>
                  </a:cubicBezTo>
                  <a:cubicBezTo>
                    <a:pt x="13543" y="616"/>
                    <a:pt x="13784" y="473"/>
                    <a:pt x="13917" y="233"/>
                  </a:cubicBezTo>
                  <a:cubicBezTo>
                    <a:pt x="13926" y="206"/>
                    <a:pt x="13935" y="179"/>
                    <a:pt x="13926" y="152"/>
                  </a:cubicBezTo>
                  <a:cubicBezTo>
                    <a:pt x="13926" y="134"/>
                    <a:pt x="13900" y="108"/>
                    <a:pt x="1382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3" name="Google Shape;343;p19"/>
            <p:cNvSpPr/>
            <p:nvPr/>
          </p:nvSpPr>
          <p:spPr>
            <a:xfrm>
              <a:off x="3286650" y="1363575"/>
              <a:ext cx="327000" cy="271850"/>
            </a:xfrm>
            <a:custGeom>
              <a:avLst/>
              <a:gdLst/>
              <a:ahLst/>
              <a:cxnLst/>
              <a:rect l="l" t="t" r="r" b="b"/>
              <a:pathLst>
                <a:path w="13080" h="10874" extrusionOk="0">
                  <a:moveTo>
                    <a:pt x="12852" y="0"/>
                  </a:moveTo>
                  <a:cubicBezTo>
                    <a:pt x="12608" y="0"/>
                    <a:pt x="12477" y="176"/>
                    <a:pt x="12330" y="303"/>
                  </a:cubicBezTo>
                  <a:cubicBezTo>
                    <a:pt x="9011" y="3086"/>
                    <a:pt x="5692" y="5869"/>
                    <a:pt x="2383" y="8653"/>
                  </a:cubicBezTo>
                  <a:cubicBezTo>
                    <a:pt x="1687" y="9232"/>
                    <a:pt x="991" y="9821"/>
                    <a:pt x="304" y="10401"/>
                  </a:cubicBezTo>
                  <a:cubicBezTo>
                    <a:pt x="170" y="10517"/>
                    <a:pt x="1" y="10615"/>
                    <a:pt x="188" y="10874"/>
                  </a:cubicBezTo>
                  <a:cubicBezTo>
                    <a:pt x="4506" y="7243"/>
                    <a:pt x="8788" y="3648"/>
                    <a:pt x="13079" y="44"/>
                  </a:cubicBezTo>
                  <a:cubicBezTo>
                    <a:pt x="12993" y="13"/>
                    <a:pt x="12918" y="0"/>
                    <a:pt x="1285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4" name="Google Shape;344;p19"/>
            <p:cNvSpPr/>
            <p:nvPr/>
          </p:nvSpPr>
          <p:spPr>
            <a:xfrm>
              <a:off x="3460175" y="1564050"/>
              <a:ext cx="320500" cy="268375"/>
            </a:xfrm>
            <a:custGeom>
              <a:avLst/>
              <a:gdLst/>
              <a:ahLst/>
              <a:cxnLst/>
              <a:rect l="l" t="t" r="r" b="b"/>
              <a:pathLst>
                <a:path w="12820" h="10735" extrusionOk="0">
                  <a:moveTo>
                    <a:pt x="12731" y="0"/>
                  </a:moveTo>
                  <a:cubicBezTo>
                    <a:pt x="8440" y="3595"/>
                    <a:pt x="4220" y="7146"/>
                    <a:pt x="0" y="10688"/>
                  </a:cubicBezTo>
                  <a:cubicBezTo>
                    <a:pt x="92" y="10721"/>
                    <a:pt x="170" y="10735"/>
                    <a:pt x="240" y="10735"/>
                  </a:cubicBezTo>
                  <a:cubicBezTo>
                    <a:pt x="488" y="10735"/>
                    <a:pt x="614" y="10554"/>
                    <a:pt x="768" y="10429"/>
                  </a:cubicBezTo>
                  <a:cubicBezTo>
                    <a:pt x="2837" y="8689"/>
                    <a:pt x="4898" y="6950"/>
                    <a:pt x="6959" y="5219"/>
                  </a:cubicBezTo>
                  <a:cubicBezTo>
                    <a:pt x="8761" y="3702"/>
                    <a:pt x="10563" y="2195"/>
                    <a:pt x="12365" y="678"/>
                  </a:cubicBezTo>
                  <a:cubicBezTo>
                    <a:pt x="12534" y="535"/>
                    <a:pt x="12820" y="428"/>
                    <a:pt x="1273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5" name="Google Shape;345;p19"/>
            <p:cNvSpPr/>
            <p:nvPr/>
          </p:nvSpPr>
          <p:spPr>
            <a:xfrm>
              <a:off x="3285550" y="1353125"/>
              <a:ext cx="294850" cy="248400"/>
            </a:xfrm>
            <a:custGeom>
              <a:avLst/>
              <a:gdLst/>
              <a:ahLst/>
              <a:cxnLst/>
              <a:rect l="l" t="t" r="r" b="b"/>
              <a:pathLst>
                <a:path w="11794" h="9936" extrusionOk="0">
                  <a:moveTo>
                    <a:pt x="11559" y="1"/>
                  </a:moveTo>
                  <a:cubicBezTo>
                    <a:pt x="11350" y="1"/>
                    <a:pt x="11267" y="101"/>
                    <a:pt x="11178" y="176"/>
                  </a:cubicBezTo>
                  <a:cubicBezTo>
                    <a:pt x="10277" y="935"/>
                    <a:pt x="9376" y="1684"/>
                    <a:pt x="8475" y="2442"/>
                  </a:cubicBezTo>
                  <a:cubicBezTo>
                    <a:pt x="5799" y="4690"/>
                    <a:pt x="3123" y="6938"/>
                    <a:pt x="446" y="9187"/>
                  </a:cubicBezTo>
                  <a:cubicBezTo>
                    <a:pt x="268" y="9347"/>
                    <a:pt x="0" y="9463"/>
                    <a:pt x="0" y="9936"/>
                  </a:cubicBezTo>
                  <a:cubicBezTo>
                    <a:pt x="3979" y="6599"/>
                    <a:pt x="7851" y="3352"/>
                    <a:pt x="11794" y="34"/>
                  </a:cubicBezTo>
                  <a:cubicBezTo>
                    <a:pt x="11701" y="10"/>
                    <a:pt x="11624" y="1"/>
                    <a:pt x="1155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6" name="Google Shape;346;p19"/>
            <p:cNvSpPr/>
            <p:nvPr/>
          </p:nvSpPr>
          <p:spPr>
            <a:xfrm>
              <a:off x="3496300" y="1601500"/>
              <a:ext cx="285725" cy="241300"/>
            </a:xfrm>
            <a:custGeom>
              <a:avLst/>
              <a:gdLst/>
              <a:ahLst/>
              <a:cxnLst/>
              <a:rect l="l" t="t" r="r" b="b"/>
              <a:pathLst>
                <a:path w="11429" h="9652" extrusionOk="0">
                  <a:moveTo>
                    <a:pt x="11348" y="1"/>
                  </a:moveTo>
                  <a:cubicBezTo>
                    <a:pt x="7539" y="3195"/>
                    <a:pt x="3765" y="6344"/>
                    <a:pt x="1" y="9529"/>
                  </a:cubicBezTo>
                  <a:cubicBezTo>
                    <a:pt x="94" y="9622"/>
                    <a:pt x="163" y="9652"/>
                    <a:pt x="215" y="9652"/>
                  </a:cubicBezTo>
                  <a:cubicBezTo>
                    <a:pt x="253" y="9652"/>
                    <a:pt x="281" y="9636"/>
                    <a:pt x="304" y="9618"/>
                  </a:cubicBezTo>
                  <a:cubicBezTo>
                    <a:pt x="3988" y="6522"/>
                    <a:pt x="7673" y="3427"/>
                    <a:pt x="11357" y="331"/>
                  </a:cubicBezTo>
                  <a:cubicBezTo>
                    <a:pt x="11428" y="277"/>
                    <a:pt x="11428" y="197"/>
                    <a:pt x="113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7" name="Google Shape;347;p19"/>
            <p:cNvSpPr/>
            <p:nvPr/>
          </p:nvSpPr>
          <p:spPr>
            <a:xfrm>
              <a:off x="3289550" y="1349075"/>
              <a:ext cx="247600" cy="210300"/>
            </a:xfrm>
            <a:custGeom>
              <a:avLst/>
              <a:gdLst/>
              <a:ahLst/>
              <a:cxnLst/>
              <a:rect l="l" t="t" r="r" b="b"/>
              <a:pathLst>
                <a:path w="9904" h="8412" extrusionOk="0">
                  <a:moveTo>
                    <a:pt x="9664" y="0"/>
                  </a:moveTo>
                  <a:cubicBezTo>
                    <a:pt x="9641" y="0"/>
                    <a:pt x="9622" y="6"/>
                    <a:pt x="9609" y="17"/>
                  </a:cubicBezTo>
                  <a:cubicBezTo>
                    <a:pt x="6469" y="2631"/>
                    <a:pt x="3337" y="5254"/>
                    <a:pt x="197" y="7877"/>
                  </a:cubicBezTo>
                  <a:cubicBezTo>
                    <a:pt x="99" y="7966"/>
                    <a:pt x="1" y="8055"/>
                    <a:pt x="19" y="8412"/>
                  </a:cubicBezTo>
                  <a:cubicBezTo>
                    <a:pt x="3373" y="5593"/>
                    <a:pt x="6638" y="2845"/>
                    <a:pt x="9903" y="106"/>
                  </a:cubicBezTo>
                  <a:cubicBezTo>
                    <a:pt x="9797" y="32"/>
                    <a:pt x="9718" y="0"/>
                    <a:pt x="966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8" name="Google Shape;348;p19"/>
            <p:cNvSpPr/>
            <p:nvPr/>
          </p:nvSpPr>
          <p:spPr>
            <a:xfrm>
              <a:off x="3538900" y="1645225"/>
              <a:ext cx="238000" cy="199925"/>
            </a:xfrm>
            <a:custGeom>
              <a:avLst/>
              <a:gdLst/>
              <a:ahLst/>
              <a:cxnLst/>
              <a:rect l="l" t="t" r="r" b="b"/>
              <a:pathLst>
                <a:path w="9520" h="7997" extrusionOk="0">
                  <a:moveTo>
                    <a:pt x="9501" y="0"/>
                  </a:moveTo>
                  <a:lnTo>
                    <a:pt x="9501" y="0"/>
                  </a:lnTo>
                  <a:cubicBezTo>
                    <a:pt x="8832" y="429"/>
                    <a:pt x="473" y="7458"/>
                    <a:pt x="0" y="7985"/>
                  </a:cubicBezTo>
                  <a:cubicBezTo>
                    <a:pt x="46" y="7993"/>
                    <a:pt x="88" y="7996"/>
                    <a:pt x="127" y="7996"/>
                  </a:cubicBezTo>
                  <a:cubicBezTo>
                    <a:pt x="443" y="7996"/>
                    <a:pt x="575" y="7762"/>
                    <a:pt x="750" y="7619"/>
                  </a:cubicBezTo>
                  <a:cubicBezTo>
                    <a:pt x="2168" y="6450"/>
                    <a:pt x="3578" y="5264"/>
                    <a:pt x="4987" y="4077"/>
                  </a:cubicBezTo>
                  <a:cubicBezTo>
                    <a:pt x="6334" y="2944"/>
                    <a:pt x="7681" y="1811"/>
                    <a:pt x="9029" y="670"/>
                  </a:cubicBezTo>
                  <a:cubicBezTo>
                    <a:pt x="9225" y="509"/>
                    <a:pt x="9519" y="384"/>
                    <a:pt x="950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9" name="Google Shape;349;p19"/>
            <p:cNvSpPr/>
            <p:nvPr/>
          </p:nvSpPr>
          <p:spPr>
            <a:xfrm>
              <a:off x="3302275" y="1356400"/>
              <a:ext cx="177550" cy="151900"/>
            </a:xfrm>
            <a:custGeom>
              <a:avLst/>
              <a:gdLst/>
              <a:ahLst/>
              <a:cxnLst/>
              <a:rect l="l" t="t" r="r" b="b"/>
              <a:pathLst>
                <a:path w="7102" h="6076" extrusionOk="0">
                  <a:moveTo>
                    <a:pt x="7101" y="1"/>
                  </a:moveTo>
                  <a:cubicBezTo>
                    <a:pt x="6450" y="268"/>
                    <a:pt x="393" y="5380"/>
                    <a:pt x="0" y="6076"/>
                  </a:cubicBezTo>
                  <a:cubicBezTo>
                    <a:pt x="1776" y="4827"/>
                    <a:pt x="6825" y="491"/>
                    <a:pt x="710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0" name="Google Shape;350;p19"/>
            <p:cNvSpPr/>
            <p:nvPr/>
          </p:nvSpPr>
          <p:spPr>
            <a:xfrm>
              <a:off x="3592875" y="1695625"/>
              <a:ext cx="166625" cy="141450"/>
            </a:xfrm>
            <a:custGeom>
              <a:avLst/>
              <a:gdLst/>
              <a:ahLst/>
              <a:cxnLst/>
              <a:rect l="l" t="t" r="r" b="b"/>
              <a:pathLst>
                <a:path w="6665" h="5658" extrusionOk="0">
                  <a:moveTo>
                    <a:pt x="6664" y="1"/>
                  </a:moveTo>
                  <a:cubicBezTo>
                    <a:pt x="4390" y="1910"/>
                    <a:pt x="2213" y="3738"/>
                    <a:pt x="0" y="5603"/>
                  </a:cubicBezTo>
                  <a:cubicBezTo>
                    <a:pt x="87" y="5641"/>
                    <a:pt x="161" y="5657"/>
                    <a:pt x="226" y="5657"/>
                  </a:cubicBezTo>
                  <a:cubicBezTo>
                    <a:pt x="403" y="5657"/>
                    <a:pt x="514" y="5540"/>
                    <a:pt x="625" y="5442"/>
                  </a:cubicBezTo>
                  <a:cubicBezTo>
                    <a:pt x="2534" y="3846"/>
                    <a:pt x="4443" y="2249"/>
                    <a:pt x="6343" y="652"/>
                  </a:cubicBezTo>
                  <a:cubicBezTo>
                    <a:pt x="6495" y="527"/>
                    <a:pt x="6664" y="393"/>
                    <a:pt x="666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51" name="Google Shape;351;p19"/>
          <p:cNvSpPr/>
          <p:nvPr/>
        </p:nvSpPr>
        <p:spPr>
          <a:xfrm>
            <a:off x="1590675" y="4806100"/>
            <a:ext cx="214200" cy="2139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9_1"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20"/>
          <p:cNvSpPr/>
          <p:nvPr/>
        </p:nvSpPr>
        <p:spPr>
          <a:xfrm flipH="1">
            <a:off x="1233150" y="0"/>
            <a:ext cx="4937843" cy="323457"/>
          </a:xfrm>
          <a:custGeom>
            <a:avLst/>
            <a:gdLst/>
            <a:ahLst/>
            <a:cxnLst/>
            <a:rect l="l" t="t" r="r" b="b"/>
            <a:pathLst>
              <a:path w="154139" h="10097" extrusionOk="0">
                <a:moveTo>
                  <a:pt x="0" y="1"/>
                </a:moveTo>
                <a:cubicBezTo>
                  <a:pt x="125" y="117"/>
                  <a:pt x="286" y="134"/>
                  <a:pt x="437" y="170"/>
                </a:cubicBezTo>
                <a:cubicBezTo>
                  <a:pt x="6102" y="1392"/>
                  <a:pt x="11758" y="2641"/>
                  <a:pt x="17423" y="3846"/>
                </a:cubicBezTo>
                <a:cubicBezTo>
                  <a:pt x="22196" y="4863"/>
                  <a:pt x="26995" y="5817"/>
                  <a:pt x="31804" y="6647"/>
                </a:cubicBezTo>
                <a:cubicBezTo>
                  <a:pt x="34757" y="7155"/>
                  <a:pt x="37709" y="7628"/>
                  <a:pt x="40671" y="8038"/>
                </a:cubicBezTo>
                <a:cubicBezTo>
                  <a:pt x="43419" y="8431"/>
                  <a:pt x="46176" y="8761"/>
                  <a:pt x="48941" y="9046"/>
                </a:cubicBezTo>
                <a:cubicBezTo>
                  <a:pt x="52081" y="9377"/>
                  <a:pt x="55221" y="9635"/>
                  <a:pt x="58380" y="9787"/>
                </a:cubicBezTo>
                <a:cubicBezTo>
                  <a:pt x="60458" y="9894"/>
                  <a:pt x="62546" y="9947"/>
                  <a:pt x="64624" y="10028"/>
                </a:cubicBezTo>
                <a:cubicBezTo>
                  <a:pt x="65948" y="10075"/>
                  <a:pt x="67271" y="10096"/>
                  <a:pt x="68594" y="10096"/>
                </a:cubicBezTo>
                <a:cubicBezTo>
                  <a:pt x="72248" y="10096"/>
                  <a:pt x="75899" y="9936"/>
                  <a:pt x="79540" y="9733"/>
                </a:cubicBezTo>
                <a:cubicBezTo>
                  <a:pt x="82877" y="9555"/>
                  <a:pt x="86204" y="9234"/>
                  <a:pt x="89523" y="8850"/>
                </a:cubicBezTo>
                <a:cubicBezTo>
                  <a:pt x="92467" y="8502"/>
                  <a:pt x="95411" y="8092"/>
                  <a:pt x="98337" y="7619"/>
                </a:cubicBezTo>
                <a:cubicBezTo>
                  <a:pt x="101575" y="7111"/>
                  <a:pt x="104823" y="6593"/>
                  <a:pt x="108070" y="6094"/>
                </a:cubicBezTo>
                <a:cubicBezTo>
                  <a:pt x="111076" y="5630"/>
                  <a:pt x="114091" y="5175"/>
                  <a:pt x="117107" y="4729"/>
                </a:cubicBezTo>
                <a:cubicBezTo>
                  <a:pt x="119881" y="4318"/>
                  <a:pt x="122656" y="3926"/>
                  <a:pt x="125430" y="3542"/>
                </a:cubicBezTo>
                <a:cubicBezTo>
                  <a:pt x="128419" y="3132"/>
                  <a:pt x="131416" y="2748"/>
                  <a:pt x="134414" y="2356"/>
                </a:cubicBezTo>
                <a:cubicBezTo>
                  <a:pt x="137251" y="1999"/>
                  <a:pt x="140078" y="1633"/>
                  <a:pt x="142924" y="1303"/>
                </a:cubicBezTo>
                <a:cubicBezTo>
                  <a:pt x="146082" y="937"/>
                  <a:pt x="149249" y="634"/>
                  <a:pt x="152407" y="268"/>
                </a:cubicBezTo>
                <a:cubicBezTo>
                  <a:pt x="152978" y="197"/>
                  <a:pt x="153585" y="259"/>
                  <a:pt x="154138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4" name="Google Shape;354;p20"/>
          <p:cNvSpPr/>
          <p:nvPr/>
        </p:nvSpPr>
        <p:spPr>
          <a:xfrm flipH="1">
            <a:off x="7606151" y="0"/>
            <a:ext cx="1537840" cy="274636"/>
          </a:xfrm>
          <a:custGeom>
            <a:avLst/>
            <a:gdLst/>
            <a:ahLst/>
            <a:cxnLst/>
            <a:rect l="l" t="t" r="r" b="b"/>
            <a:pathLst>
              <a:path w="48005" h="8573" extrusionOk="0">
                <a:moveTo>
                  <a:pt x="1" y="1"/>
                </a:moveTo>
                <a:lnTo>
                  <a:pt x="1" y="7227"/>
                </a:lnTo>
                <a:cubicBezTo>
                  <a:pt x="1919" y="8047"/>
                  <a:pt x="3944" y="8377"/>
                  <a:pt x="6004" y="8484"/>
                </a:cubicBezTo>
                <a:cubicBezTo>
                  <a:pt x="7115" y="8544"/>
                  <a:pt x="8225" y="8573"/>
                  <a:pt x="9332" y="8573"/>
                </a:cubicBezTo>
                <a:cubicBezTo>
                  <a:pt x="13331" y="8573"/>
                  <a:pt x="17309" y="8207"/>
                  <a:pt x="21277" y="7655"/>
                </a:cubicBezTo>
                <a:cubicBezTo>
                  <a:pt x="25729" y="7039"/>
                  <a:pt x="30065" y="5897"/>
                  <a:pt x="34338" y="4532"/>
                </a:cubicBezTo>
                <a:cubicBezTo>
                  <a:pt x="38388" y="3248"/>
                  <a:pt x="42367" y="1794"/>
                  <a:pt x="46426" y="554"/>
                </a:cubicBezTo>
                <a:cubicBezTo>
                  <a:pt x="46961" y="384"/>
                  <a:pt x="47523" y="304"/>
                  <a:pt x="4800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5" name="Google Shape;355;p20"/>
          <p:cNvSpPr/>
          <p:nvPr/>
        </p:nvSpPr>
        <p:spPr>
          <a:xfrm>
            <a:off x="0" y="4315275"/>
            <a:ext cx="6568597" cy="828233"/>
          </a:xfrm>
          <a:custGeom>
            <a:avLst/>
            <a:gdLst/>
            <a:ahLst/>
            <a:cxnLst/>
            <a:rect l="l" t="t" r="r" b="b"/>
            <a:pathLst>
              <a:path w="158796" h="25854" extrusionOk="0">
                <a:moveTo>
                  <a:pt x="1" y="1"/>
                </a:moveTo>
                <a:lnTo>
                  <a:pt x="1" y="25854"/>
                </a:lnTo>
                <a:lnTo>
                  <a:pt x="158795" y="25854"/>
                </a:lnTo>
                <a:cubicBezTo>
                  <a:pt x="158617" y="25524"/>
                  <a:pt x="158260" y="25417"/>
                  <a:pt x="157974" y="25247"/>
                </a:cubicBezTo>
                <a:cubicBezTo>
                  <a:pt x="153407" y="22571"/>
                  <a:pt x="148563" y="20546"/>
                  <a:pt x="143478" y="19109"/>
                </a:cubicBezTo>
                <a:cubicBezTo>
                  <a:pt x="138372" y="17678"/>
                  <a:pt x="133211" y="16966"/>
                  <a:pt x="127994" y="16966"/>
                </a:cubicBezTo>
                <a:cubicBezTo>
                  <a:pt x="125699" y="16966"/>
                  <a:pt x="123394" y="17103"/>
                  <a:pt x="121077" y="17379"/>
                </a:cubicBezTo>
                <a:cubicBezTo>
                  <a:pt x="117607" y="17798"/>
                  <a:pt x="114119" y="18128"/>
                  <a:pt x="110630" y="18431"/>
                </a:cubicBezTo>
                <a:cubicBezTo>
                  <a:pt x="107303" y="18717"/>
                  <a:pt x="103966" y="18958"/>
                  <a:pt x="100630" y="19154"/>
                </a:cubicBezTo>
                <a:cubicBezTo>
                  <a:pt x="95554" y="19457"/>
                  <a:pt x="90478" y="19671"/>
                  <a:pt x="85402" y="19734"/>
                </a:cubicBezTo>
                <a:cubicBezTo>
                  <a:pt x="83989" y="19753"/>
                  <a:pt x="82576" y="19763"/>
                  <a:pt x="81163" y="19763"/>
                </a:cubicBezTo>
                <a:cubicBezTo>
                  <a:pt x="75969" y="19763"/>
                  <a:pt x="70778" y="19626"/>
                  <a:pt x="65588" y="19297"/>
                </a:cubicBezTo>
                <a:cubicBezTo>
                  <a:pt x="62091" y="19083"/>
                  <a:pt x="58603" y="18806"/>
                  <a:pt x="55124" y="18422"/>
                </a:cubicBezTo>
                <a:cubicBezTo>
                  <a:pt x="51163" y="17985"/>
                  <a:pt x="47229" y="17423"/>
                  <a:pt x="43303" y="16719"/>
                </a:cubicBezTo>
                <a:cubicBezTo>
                  <a:pt x="37442" y="15666"/>
                  <a:pt x="31652" y="14310"/>
                  <a:pt x="25970" y="12499"/>
                </a:cubicBezTo>
                <a:cubicBezTo>
                  <a:pt x="19716" y="10501"/>
                  <a:pt x="13685" y="7985"/>
                  <a:pt x="7967" y="4756"/>
                </a:cubicBezTo>
                <a:cubicBezTo>
                  <a:pt x="5657" y="3453"/>
                  <a:pt x="3426" y="2026"/>
                  <a:pt x="1196" y="607"/>
                </a:cubicBezTo>
                <a:cubicBezTo>
                  <a:pt x="821" y="366"/>
                  <a:pt x="491" y="18"/>
                  <a:pt x="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56" name="Google Shape;356;p20"/>
          <p:cNvGrpSpPr/>
          <p:nvPr/>
        </p:nvGrpSpPr>
        <p:grpSpPr>
          <a:xfrm>
            <a:off x="643600" y="539400"/>
            <a:ext cx="69500" cy="1789200"/>
            <a:chOff x="643600" y="539400"/>
            <a:chExt cx="69500" cy="1789200"/>
          </a:xfrm>
        </p:grpSpPr>
        <p:cxnSp>
          <p:nvCxnSpPr>
            <p:cNvPr id="357" name="Google Shape;357;p20"/>
            <p:cNvCxnSpPr/>
            <p:nvPr/>
          </p:nvCxnSpPr>
          <p:spPr>
            <a:xfrm>
              <a:off x="713100" y="539400"/>
              <a:ext cx="0" cy="17892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58" name="Google Shape;358;p20"/>
            <p:cNvCxnSpPr/>
            <p:nvPr/>
          </p:nvCxnSpPr>
          <p:spPr>
            <a:xfrm>
              <a:off x="643600" y="539400"/>
              <a:ext cx="0" cy="17892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dash"/>
              <a:round/>
              <a:headEnd type="none" w="sm" len="sm"/>
              <a:tailEnd type="none" w="sm" len="sm"/>
            </a:ln>
          </p:spPr>
        </p:cxnSp>
      </p:grpSp>
      <p:grpSp>
        <p:nvGrpSpPr>
          <p:cNvPr id="359" name="Google Shape;359;p20"/>
          <p:cNvGrpSpPr/>
          <p:nvPr/>
        </p:nvGrpSpPr>
        <p:grpSpPr>
          <a:xfrm>
            <a:off x="8706800" y="2519600"/>
            <a:ext cx="190200" cy="2075650"/>
            <a:chOff x="8706800" y="2601425"/>
            <a:chExt cx="190200" cy="2075650"/>
          </a:xfrm>
        </p:grpSpPr>
        <p:sp>
          <p:nvSpPr>
            <p:cNvPr id="360" name="Google Shape;360;p20"/>
            <p:cNvSpPr/>
            <p:nvPr/>
          </p:nvSpPr>
          <p:spPr>
            <a:xfrm>
              <a:off x="8706800" y="2601425"/>
              <a:ext cx="190200" cy="190200"/>
            </a:xfrm>
            <a:prstGeom prst="mathMultiply">
              <a:avLst>
                <a:gd name="adj1" fmla="val 2352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1" name="Google Shape;361;p20"/>
            <p:cNvSpPr/>
            <p:nvPr/>
          </p:nvSpPr>
          <p:spPr>
            <a:xfrm>
              <a:off x="8706800" y="2870775"/>
              <a:ext cx="190200" cy="190200"/>
            </a:xfrm>
            <a:prstGeom prst="mathMultiply">
              <a:avLst>
                <a:gd name="adj1" fmla="val 2352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2" name="Google Shape;362;p20"/>
            <p:cNvSpPr/>
            <p:nvPr/>
          </p:nvSpPr>
          <p:spPr>
            <a:xfrm>
              <a:off x="8706800" y="3140125"/>
              <a:ext cx="190200" cy="190200"/>
            </a:xfrm>
            <a:prstGeom prst="mathMultiply">
              <a:avLst>
                <a:gd name="adj1" fmla="val 23520"/>
              </a:avLst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3" name="Google Shape;363;p20"/>
            <p:cNvSpPr/>
            <p:nvPr/>
          </p:nvSpPr>
          <p:spPr>
            <a:xfrm>
              <a:off x="8706800" y="3678825"/>
              <a:ext cx="190200" cy="190200"/>
            </a:xfrm>
            <a:prstGeom prst="mathMultiply">
              <a:avLst>
                <a:gd name="adj1" fmla="val 2352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4" name="Google Shape;364;p20"/>
            <p:cNvSpPr/>
            <p:nvPr/>
          </p:nvSpPr>
          <p:spPr>
            <a:xfrm>
              <a:off x="8706800" y="4217525"/>
              <a:ext cx="190200" cy="190200"/>
            </a:xfrm>
            <a:prstGeom prst="mathMultiply">
              <a:avLst>
                <a:gd name="adj1" fmla="val 2352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5" name="Google Shape;365;p20"/>
            <p:cNvSpPr/>
            <p:nvPr/>
          </p:nvSpPr>
          <p:spPr>
            <a:xfrm>
              <a:off x="8706800" y="4486875"/>
              <a:ext cx="190200" cy="190200"/>
            </a:xfrm>
            <a:prstGeom prst="mathMultiply">
              <a:avLst>
                <a:gd name="adj1" fmla="val 23520"/>
              </a:avLst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66" name="Google Shape;366;p20"/>
          <p:cNvSpPr/>
          <p:nvPr/>
        </p:nvSpPr>
        <p:spPr>
          <a:xfrm>
            <a:off x="7492225" y="4758900"/>
            <a:ext cx="310800" cy="310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7" name="Google Shape;367;p20"/>
          <p:cNvSpPr/>
          <p:nvPr/>
        </p:nvSpPr>
        <p:spPr>
          <a:xfrm>
            <a:off x="6804975" y="156000"/>
            <a:ext cx="213600" cy="2133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68" name="Google Shape;368;p20"/>
          <p:cNvGrpSpPr/>
          <p:nvPr/>
        </p:nvGrpSpPr>
        <p:grpSpPr>
          <a:xfrm>
            <a:off x="8317958" y="862237"/>
            <a:ext cx="518965" cy="518597"/>
            <a:chOff x="3285550" y="1349075"/>
            <a:chExt cx="496475" cy="496075"/>
          </a:xfrm>
        </p:grpSpPr>
        <p:sp>
          <p:nvSpPr>
            <p:cNvPr id="369" name="Google Shape;369;p20"/>
            <p:cNvSpPr/>
            <p:nvPr/>
          </p:nvSpPr>
          <p:spPr>
            <a:xfrm>
              <a:off x="3335950" y="1428050"/>
              <a:ext cx="381400" cy="321350"/>
            </a:xfrm>
            <a:custGeom>
              <a:avLst/>
              <a:gdLst/>
              <a:ahLst/>
              <a:cxnLst/>
              <a:rect l="l" t="t" r="r" b="b"/>
              <a:pathLst>
                <a:path w="15256" h="12854" extrusionOk="0">
                  <a:moveTo>
                    <a:pt x="15057" y="0"/>
                  </a:moveTo>
                  <a:cubicBezTo>
                    <a:pt x="15025" y="0"/>
                    <a:pt x="14999" y="14"/>
                    <a:pt x="14979" y="34"/>
                  </a:cubicBezTo>
                  <a:cubicBezTo>
                    <a:pt x="10001" y="4200"/>
                    <a:pt x="5032" y="8375"/>
                    <a:pt x="72" y="12550"/>
                  </a:cubicBezTo>
                  <a:cubicBezTo>
                    <a:pt x="0" y="12613"/>
                    <a:pt x="9" y="12693"/>
                    <a:pt x="134" y="12854"/>
                  </a:cubicBezTo>
                  <a:cubicBezTo>
                    <a:pt x="5183" y="8616"/>
                    <a:pt x="10224" y="4379"/>
                    <a:pt x="15255" y="150"/>
                  </a:cubicBezTo>
                  <a:cubicBezTo>
                    <a:pt x="15177" y="39"/>
                    <a:pt x="15110" y="0"/>
                    <a:pt x="1505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0" name="Google Shape;370;p20"/>
            <p:cNvSpPr/>
            <p:nvPr/>
          </p:nvSpPr>
          <p:spPr>
            <a:xfrm>
              <a:off x="3354900" y="1449625"/>
              <a:ext cx="380500" cy="321400"/>
            </a:xfrm>
            <a:custGeom>
              <a:avLst/>
              <a:gdLst/>
              <a:ahLst/>
              <a:cxnLst/>
              <a:rect l="l" t="t" r="r" b="b"/>
              <a:pathLst>
                <a:path w="15220" h="12856" extrusionOk="0">
                  <a:moveTo>
                    <a:pt x="15220" y="1"/>
                  </a:moveTo>
                  <a:lnTo>
                    <a:pt x="15220" y="1"/>
                  </a:lnTo>
                  <a:cubicBezTo>
                    <a:pt x="14881" y="72"/>
                    <a:pt x="14747" y="251"/>
                    <a:pt x="14587" y="384"/>
                  </a:cubicBezTo>
                  <a:cubicBezTo>
                    <a:pt x="11901" y="2632"/>
                    <a:pt x="9225" y="4889"/>
                    <a:pt x="6540" y="7138"/>
                  </a:cubicBezTo>
                  <a:cubicBezTo>
                    <a:pt x="4541" y="8824"/>
                    <a:pt x="2525" y="10501"/>
                    <a:pt x="527" y="12196"/>
                  </a:cubicBezTo>
                  <a:cubicBezTo>
                    <a:pt x="331" y="12356"/>
                    <a:pt x="63" y="12481"/>
                    <a:pt x="1" y="12856"/>
                  </a:cubicBezTo>
                  <a:cubicBezTo>
                    <a:pt x="875" y="12374"/>
                    <a:pt x="14863" y="572"/>
                    <a:pt x="1522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1" name="Google Shape;371;p20"/>
            <p:cNvSpPr/>
            <p:nvPr/>
          </p:nvSpPr>
          <p:spPr>
            <a:xfrm>
              <a:off x="3319225" y="1407925"/>
              <a:ext cx="376275" cy="318500"/>
            </a:xfrm>
            <a:custGeom>
              <a:avLst/>
              <a:gdLst/>
              <a:ahLst/>
              <a:cxnLst/>
              <a:rect l="l" t="t" r="r" b="b"/>
              <a:pathLst>
                <a:path w="15051" h="12740" extrusionOk="0">
                  <a:moveTo>
                    <a:pt x="14916" y="0"/>
                  </a:moveTo>
                  <a:cubicBezTo>
                    <a:pt x="14622" y="36"/>
                    <a:pt x="14461" y="268"/>
                    <a:pt x="14265" y="438"/>
                  </a:cubicBezTo>
                  <a:cubicBezTo>
                    <a:pt x="12561" y="1856"/>
                    <a:pt x="10866" y="3283"/>
                    <a:pt x="9171" y="4711"/>
                  </a:cubicBezTo>
                  <a:cubicBezTo>
                    <a:pt x="6290" y="7128"/>
                    <a:pt x="3399" y="9546"/>
                    <a:pt x="527" y="11981"/>
                  </a:cubicBezTo>
                  <a:cubicBezTo>
                    <a:pt x="330" y="12142"/>
                    <a:pt x="0" y="12249"/>
                    <a:pt x="54" y="12740"/>
                  </a:cubicBezTo>
                  <a:cubicBezTo>
                    <a:pt x="5112" y="8493"/>
                    <a:pt x="10081" y="4318"/>
                    <a:pt x="15050" y="143"/>
                  </a:cubicBezTo>
                  <a:cubicBezTo>
                    <a:pt x="15005" y="99"/>
                    <a:pt x="14961" y="45"/>
                    <a:pt x="1491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" name="Google Shape;372;p20"/>
            <p:cNvSpPr/>
            <p:nvPr/>
          </p:nvSpPr>
          <p:spPr>
            <a:xfrm>
              <a:off x="3305400" y="1388750"/>
              <a:ext cx="364875" cy="308250"/>
            </a:xfrm>
            <a:custGeom>
              <a:avLst/>
              <a:gdLst/>
              <a:ahLst/>
              <a:cxnLst/>
              <a:rect l="l" t="t" r="r" b="b"/>
              <a:pathLst>
                <a:path w="14595" h="12330" extrusionOk="0">
                  <a:moveTo>
                    <a:pt x="14595" y="0"/>
                  </a:moveTo>
                  <a:cubicBezTo>
                    <a:pt x="14265" y="54"/>
                    <a:pt x="14131" y="232"/>
                    <a:pt x="13970" y="366"/>
                  </a:cubicBezTo>
                  <a:cubicBezTo>
                    <a:pt x="11490" y="2445"/>
                    <a:pt x="9010" y="4532"/>
                    <a:pt x="6530" y="6611"/>
                  </a:cubicBezTo>
                  <a:cubicBezTo>
                    <a:pt x="4505" y="8315"/>
                    <a:pt x="2480" y="10019"/>
                    <a:pt x="455" y="11722"/>
                  </a:cubicBezTo>
                  <a:cubicBezTo>
                    <a:pt x="286" y="11865"/>
                    <a:pt x="0" y="11972"/>
                    <a:pt x="54" y="12329"/>
                  </a:cubicBezTo>
                  <a:cubicBezTo>
                    <a:pt x="1151" y="11642"/>
                    <a:pt x="14265" y="536"/>
                    <a:pt x="1459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3" name="Google Shape;373;p20"/>
            <p:cNvSpPr/>
            <p:nvPr/>
          </p:nvSpPr>
          <p:spPr>
            <a:xfrm>
              <a:off x="3378325" y="1476850"/>
              <a:ext cx="372475" cy="313200"/>
            </a:xfrm>
            <a:custGeom>
              <a:avLst/>
              <a:gdLst/>
              <a:ahLst/>
              <a:cxnLst/>
              <a:rect l="l" t="t" r="r" b="b"/>
              <a:pathLst>
                <a:path w="14899" h="12528" extrusionOk="0">
                  <a:moveTo>
                    <a:pt x="14854" y="0"/>
                  </a:moveTo>
                  <a:lnTo>
                    <a:pt x="14854" y="0"/>
                  </a:lnTo>
                  <a:cubicBezTo>
                    <a:pt x="14238" y="259"/>
                    <a:pt x="339" y="11945"/>
                    <a:pt x="0" y="12481"/>
                  </a:cubicBezTo>
                  <a:cubicBezTo>
                    <a:pt x="33" y="12514"/>
                    <a:pt x="69" y="12528"/>
                    <a:pt x="103" y="12528"/>
                  </a:cubicBezTo>
                  <a:cubicBezTo>
                    <a:pt x="142" y="12528"/>
                    <a:pt x="181" y="12509"/>
                    <a:pt x="214" y="12481"/>
                  </a:cubicBezTo>
                  <a:cubicBezTo>
                    <a:pt x="5085" y="8395"/>
                    <a:pt x="9947" y="4300"/>
                    <a:pt x="14818" y="205"/>
                  </a:cubicBezTo>
                  <a:cubicBezTo>
                    <a:pt x="14881" y="161"/>
                    <a:pt x="14898" y="80"/>
                    <a:pt x="1485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4" name="Google Shape;374;p20"/>
            <p:cNvSpPr/>
            <p:nvPr/>
          </p:nvSpPr>
          <p:spPr>
            <a:xfrm>
              <a:off x="3401750" y="1501825"/>
              <a:ext cx="358850" cy="305775"/>
            </a:xfrm>
            <a:custGeom>
              <a:avLst/>
              <a:gdLst/>
              <a:ahLst/>
              <a:cxnLst/>
              <a:rect l="l" t="t" r="r" b="b"/>
              <a:pathLst>
                <a:path w="14354" h="12231" extrusionOk="0">
                  <a:moveTo>
                    <a:pt x="14354" y="0"/>
                  </a:moveTo>
                  <a:lnTo>
                    <a:pt x="14354" y="0"/>
                  </a:lnTo>
                  <a:cubicBezTo>
                    <a:pt x="9786" y="3836"/>
                    <a:pt x="5228" y="7663"/>
                    <a:pt x="669" y="11499"/>
                  </a:cubicBezTo>
                  <a:cubicBezTo>
                    <a:pt x="446" y="11687"/>
                    <a:pt x="232" y="11892"/>
                    <a:pt x="18" y="12088"/>
                  </a:cubicBezTo>
                  <a:cubicBezTo>
                    <a:pt x="0" y="12097"/>
                    <a:pt x="9" y="12142"/>
                    <a:pt x="18" y="12168"/>
                  </a:cubicBezTo>
                  <a:cubicBezTo>
                    <a:pt x="21" y="12201"/>
                    <a:pt x="30" y="12211"/>
                    <a:pt x="41" y="12211"/>
                  </a:cubicBezTo>
                  <a:cubicBezTo>
                    <a:pt x="54" y="12211"/>
                    <a:pt x="70" y="12194"/>
                    <a:pt x="75" y="12194"/>
                  </a:cubicBezTo>
                  <a:cubicBezTo>
                    <a:pt x="78" y="12194"/>
                    <a:pt x="75" y="12203"/>
                    <a:pt x="62" y="12231"/>
                  </a:cubicBezTo>
                  <a:cubicBezTo>
                    <a:pt x="714" y="11919"/>
                    <a:pt x="14131" y="625"/>
                    <a:pt x="1435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5" name="Google Shape;375;p20"/>
            <p:cNvSpPr/>
            <p:nvPr/>
          </p:nvSpPr>
          <p:spPr>
            <a:xfrm>
              <a:off x="3293800" y="1370900"/>
              <a:ext cx="349725" cy="296200"/>
            </a:xfrm>
            <a:custGeom>
              <a:avLst/>
              <a:gdLst/>
              <a:ahLst/>
              <a:cxnLst/>
              <a:rect l="l" t="t" r="r" b="b"/>
              <a:pathLst>
                <a:path w="13989" h="11848" extrusionOk="0">
                  <a:moveTo>
                    <a:pt x="13881" y="1"/>
                  </a:moveTo>
                  <a:lnTo>
                    <a:pt x="13881" y="1"/>
                  </a:lnTo>
                  <a:cubicBezTo>
                    <a:pt x="9207" y="3926"/>
                    <a:pt x="4604" y="7798"/>
                    <a:pt x="0" y="11669"/>
                  </a:cubicBezTo>
                  <a:cubicBezTo>
                    <a:pt x="45" y="11723"/>
                    <a:pt x="98" y="11785"/>
                    <a:pt x="143" y="11848"/>
                  </a:cubicBezTo>
                  <a:cubicBezTo>
                    <a:pt x="420" y="11750"/>
                    <a:pt x="607" y="11527"/>
                    <a:pt x="821" y="11348"/>
                  </a:cubicBezTo>
                  <a:cubicBezTo>
                    <a:pt x="2810" y="9680"/>
                    <a:pt x="4791" y="8021"/>
                    <a:pt x="6771" y="6352"/>
                  </a:cubicBezTo>
                  <a:cubicBezTo>
                    <a:pt x="9019" y="4461"/>
                    <a:pt x="11276" y="2579"/>
                    <a:pt x="13516" y="679"/>
                  </a:cubicBezTo>
                  <a:cubicBezTo>
                    <a:pt x="13685" y="536"/>
                    <a:pt x="13988" y="438"/>
                    <a:pt x="1388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6" name="Google Shape;376;p20"/>
            <p:cNvSpPr/>
            <p:nvPr/>
          </p:nvSpPr>
          <p:spPr>
            <a:xfrm>
              <a:off x="3425375" y="1531700"/>
              <a:ext cx="348400" cy="291225"/>
            </a:xfrm>
            <a:custGeom>
              <a:avLst/>
              <a:gdLst/>
              <a:ahLst/>
              <a:cxnLst/>
              <a:rect l="l" t="t" r="r" b="b"/>
              <a:pathLst>
                <a:path w="13936" h="11649" extrusionOk="0">
                  <a:moveTo>
                    <a:pt x="13828" y="1"/>
                  </a:moveTo>
                  <a:cubicBezTo>
                    <a:pt x="9252" y="3837"/>
                    <a:pt x="4693" y="7673"/>
                    <a:pt x="1" y="11616"/>
                  </a:cubicBezTo>
                  <a:cubicBezTo>
                    <a:pt x="206" y="11629"/>
                    <a:pt x="296" y="11648"/>
                    <a:pt x="339" y="11648"/>
                  </a:cubicBezTo>
                  <a:cubicBezTo>
                    <a:pt x="352" y="11648"/>
                    <a:pt x="360" y="11647"/>
                    <a:pt x="366" y="11643"/>
                  </a:cubicBezTo>
                  <a:cubicBezTo>
                    <a:pt x="4693" y="8021"/>
                    <a:pt x="9020" y="4408"/>
                    <a:pt x="13347" y="786"/>
                  </a:cubicBezTo>
                  <a:cubicBezTo>
                    <a:pt x="13543" y="616"/>
                    <a:pt x="13784" y="473"/>
                    <a:pt x="13917" y="233"/>
                  </a:cubicBezTo>
                  <a:cubicBezTo>
                    <a:pt x="13926" y="206"/>
                    <a:pt x="13935" y="179"/>
                    <a:pt x="13926" y="152"/>
                  </a:cubicBezTo>
                  <a:cubicBezTo>
                    <a:pt x="13926" y="134"/>
                    <a:pt x="13900" y="108"/>
                    <a:pt x="1382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7" name="Google Shape;377;p20"/>
            <p:cNvSpPr/>
            <p:nvPr/>
          </p:nvSpPr>
          <p:spPr>
            <a:xfrm>
              <a:off x="3286650" y="1363575"/>
              <a:ext cx="327000" cy="271850"/>
            </a:xfrm>
            <a:custGeom>
              <a:avLst/>
              <a:gdLst/>
              <a:ahLst/>
              <a:cxnLst/>
              <a:rect l="l" t="t" r="r" b="b"/>
              <a:pathLst>
                <a:path w="13080" h="10874" extrusionOk="0">
                  <a:moveTo>
                    <a:pt x="12852" y="0"/>
                  </a:moveTo>
                  <a:cubicBezTo>
                    <a:pt x="12608" y="0"/>
                    <a:pt x="12477" y="176"/>
                    <a:pt x="12330" y="303"/>
                  </a:cubicBezTo>
                  <a:cubicBezTo>
                    <a:pt x="9011" y="3086"/>
                    <a:pt x="5692" y="5869"/>
                    <a:pt x="2383" y="8653"/>
                  </a:cubicBezTo>
                  <a:cubicBezTo>
                    <a:pt x="1687" y="9232"/>
                    <a:pt x="991" y="9821"/>
                    <a:pt x="304" y="10401"/>
                  </a:cubicBezTo>
                  <a:cubicBezTo>
                    <a:pt x="170" y="10517"/>
                    <a:pt x="1" y="10615"/>
                    <a:pt x="188" y="10874"/>
                  </a:cubicBezTo>
                  <a:cubicBezTo>
                    <a:pt x="4506" y="7243"/>
                    <a:pt x="8788" y="3648"/>
                    <a:pt x="13079" y="44"/>
                  </a:cubicBezTo>
                  <a:cubicBezTo>
                    <a:pt x="12993" y="13"/>
                    <a:pt x="12918" y="0"/>
                    <a:pt x="1285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8" name="Google Shape;378;p20"/>
            <p:cNvSpPr/>
            <p:nvPr/>
          </p:nvSpPr>
          <p:spPr>
            <a:xfrm>
              <a:off x="3460175" y="1564050"/>
              <a:ext cx="320500" cy="268375"/>
            </a:xfrm>
            <a:custGeom>
              <a:avLst/>
              <a:gdLst/>
              <a:ahLst/>
              <a:cxnLst/>
              <a:rect l="l" t="t" r="r" b="b"/>
              <a:pathLst>
                <a:path w="12820" h="10735" extrusionOk="0">
                  <a:moveTo>
                    <a:pt x="12731" y="0"/>
                  </a:moveTo>
                  <a:cubicBezTo>
                    <a:pt x="8440" y="3595"/>
                    <a:pt x="4220" y="7146"/>
                    <a:pt x="0" y="10688"/>
                  </a:cubicBezTo>
                  <a:cubicBezTo>
                    <a:pt x="92" y="10721"/>
                    <a:pt x="170" y="10735"/>
                    <a:pt x="240" y="10735"/>
                  </a:cubicBezTo>
                  <a:cubicBezTo>
                    <a:pt x="488" y="10735"/>
                    <a:pt x="614" y="10554"/>
                    <a:pt x="768" y="10429"/>
                  </a:cubicBezTo>
                  <a:cubicBezTo>
                    <a:pt x="2837" y="8689"/>
                    <a:pt x="4898" y="6950"/>
                    <a:pt x="6959" y="5219"/>
                  </a:cubicBezTo>
                  <a:cubicBezTo>
                    <a:pt x="8761" y="3702"/>
                    <a:pt x="10563" y="2195"/>
                    <a:pt x="12365" y="678"/>
                  </a:cubicBezTo>
                  <a:cubicBezTo>
                    <a:pt x="12534" y="535"/>
                    <a:pt x="12820" y="428"/>
                    <a:pt x="1273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9" name="Google Shape;379;p20"/>
            <p:cNvSpPr/>
            <p:nvPr/>
          </p:nvSpPr>
          <p:spPr>
            <a:xfrm>
              <a:off x="3285550" y="1353125"/>
              <a:ext cx="294850" cy="248400"/>
            </a:xfrm>
            <a:custGeom>
              <a:avLst/>
              <a:gdLst/>
              <a:ahLst/>
              <a:cxnLst/>
              <a:rect l="l" t="t" r="r" b="b"/>
              <a:pathLst>
                <a:path w="11794" h="9936" extrusionOk="0">
                  <a:moveTo>
                    <a:pt x="11559" y="1"/>
                  </a:moveTo>
                  <a:cubicBezTo>
                    <a:pt x="11350" y="1"/>
                    <a:pt x="11267" y="101"/>
                    <a:pt x="11178" y="176"/>
                  </a:cubicBezTo>
                  <a:cubicBezTo>
                    <a:pt x="10277" y="935"/>
                    <a:pt x="9376" y="1684"/>
                    <a:pt x="8475" y="2442"/>
                  </a:cubicBezTo>
                  <a:cubicBezTo>
                    <a:pt x="5799" y="4690"/>
                    <a:pt x="3123" y="6938"/>
                    <a:pt x="446" y="9187"/>
                  </a:cubicBezTo>
                  <a:cubicBezTo>
                    <a:pt x="268" y="9347"/>
                    <a:pt x="0" y="9463"/>
                    <a:pt x="0" y="9936"/>
                  </a:cubicBezTo>
                  <a:cubicBezTo>
                    <a:pt x="3979" y="6599"/>
                    <a:pt x="7851" y="3352"/>
                    <a:pt x="11794" y="34"/>
                  </a:cubicBezTo>
                  <a:cubicBezTo>
                    <a:pt x="11701" y="10"/>
                    <a:pt x="11624" y="1"/>
                    <a:pt x="1155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0" name="Google Shape;380;p20"/>
            <p:cNvSpPr/>
            <p:nvPr/>
          </p:nvSpPr>
          <p:spPr>
            <a:xfrm>
              <a:off x="3496300" y="1601500"/>
              <a:ext cx="285725" cy="241300"/>
            </a:xfrm>
            <a:custGeom>
              <a:avLst/>
              <a:gdLst/>
              <a:ahLst/>
              <a:cxnLst/>
              <a:rect l="l" t="t" r="r" b="b"/>
              <a:pathLst>
                <a:path w="11429" h="9652" extrusionOk="0">
                  <a:moveTo>
                    <a:pt x="11348" y="1"/>
                  </a:moveTo>
                  <a:cubicBezTo>
                    <a:pt x="7539" y="3195"/>
                    <a:pt x="3765" y="6344"/>
                    <a:pt x="1" y="9529"/>
                  </a:cubicBezTo>
                  <a:cubicBezTo>
                    <a:pt x="94" y="9622"/>
                    <a:pt x="163" y="9652"/>
                    <a:pt x="215" y="9652"/>
                  </a:cubicBezTo>
                  <a:cubicBezTo>
                    <a:pt x="253" y="9652"/>
                    <a:pt x="281" y="9636"/>
                    <a:pt x="304" y="9618"/>
                  </a:cubicBezTo>
                  <a:cubicBezTo>
                    <a:pt x="3988" y="6522"/>
                    <a:pt x="7673" y="3427"/>
                    <a:pt x="11357" y="331"/>
                  </a:cubicBezTo>
                  <a:cubicBezTo>
                    <a:pt x="11428" y="277"/>
                    <a:pt x="11428" y="197"/>
                    <a:pt x="113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" name="Google Shape;381;p20"/>
            <p:cNvSpPr/>
            <p:nvPr/>
          </p:nvSpPr>
          <p:spPr>
            <a:xfrm>
              <a:off x="3289550" y="1349075"/>
              <a:ext cx="247600" cy="210300"/>
            </a:xfrm>
            <a:custGeom>
              <a:avLst/>
              <a:gdLst/>
              <a:ahLst/>
              <a:cxnLst/>
              <a:rect l="l" t="t" r="r" b="b"/>
              <a:pathLst>
                <a:path w="9904" h="8412" extrusionOk="0">
                  <a:moveTo>
                    <a:pt x="9664" y="0"/>
                  </a:moveTo>
                  <a:cubicBezTo>
                    <a:pt x="9641" y="0"/>
                    <a:pt x="9622" y="6"/>
                    <a:pt x="9609" y="17"/>
                  </a:cubicBezTo>
                  <a:cubicBezTo>
                    <a:pt x="6469" y="2631"/>
                    <a:pt x="3337" y="5254"/>
                    <a:pt x="197" y="7877"/>
                  </a:cubicBezTo>
                  <a:cubicBezTo>
                    <a:pt x="99" y="7966"/>
                    <a:pt x="1" y="8055"/>
                    <a:pt x="19" y="8412"/>
                  </a:cubicBezTo>
                  <a:cubicBezTo>
                    <a:pt x="3373" y="5593"/>
                    <a:pt x="6638" y="2845"/>
                    <a:pt x="9903" y="106"/>
                  </a:cubicBezTo>
                  <a:cubicBezTo>
                    <a:pt x="9797" y="32"/>
                    <a:pt x="9718" y="0"/>
                    <a:pt x="966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" name="Google Shape;382;p20"/>
            <p:cNvSpPr/>
            <p:nvPr/>
          </p:nvSpPr>
          <p:spPr>
            <a:xfrm>
              <a:off x="3538900" y="1645225"/>
              <a:ext cx="238000" cy="199925"/>
            </a:xfrm>
            <a:custGeom>
              <a:avLst/>
              <a:gdLst/>
              <a:ahLst/>
              <a:cxnLst/>
              <a:rect l="l" t="t" r="r" b="b"/>
              <a:pathLst>
                <a:path w="9520" h="7997" extrusionOk="0">
                  <a:moveTo>
                    <a:pt x="9501" y="0"/>
                  </a:moveTo>
                  <a:lnTo>
                    <a:pt x="9501" y="0"/>
                  </a:lnTo>
                  <a:cubicBezTo>
                    <a:pt x="8832" y="429"/>
                    <a:pt x="473" y="7458"/>
                    <a:pt x="0" y="7985"/>
                  </a:cubicBezTo>
                  <a:cubicBezTo>
                    <a:pt x="46" y="7993"/>
                    <a:pt x="88" y="7996"/>
                    <a:pt x="127" y="7996"/>
                  </a:cubicBezTo>
                  <a:cubicBezTo>
                    <a:pt x="443" y="7996"/>
                    <a:pt x="575" y="7762"/>
                    <a:pt x="750" y="7619"/>
                  </a:cubicBezTo>
                  <a:cubicBezTo>
                    <a:pt x="2168" y="6450"/>
                    <a:pt x="3578" y="5264"/>
                    <a:pt x="4987" y="4077"/>
                  </a:cubicBezTo>
                  <a:cubicBezTo>
                    <a:pt x="6334" y="2944"/>
                    <a:pt x="7681" y="1811"/>
                    <a:pt x="9029" y="670"/>
                  </a:cubicBezTo>
                  <a:cubicBezTo>
                    <a:pt x="9225" y="509"/>
                    <a:pt x="9519" y="384"/>
                    <a:pt x="950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3" name="Google Shape;383;p20"/>
            <p:cNvSpPr/>
            <p:nvPr/>
          </p:nvSpPr>
          <p:spPr>
            <a:xfrm>
              <a:off x="3302275" y="1356400"/>
              <a:ext cx="177550" cy="151900"/>
            </a:xfrm>
            <a:custGeom>
              <a:avLst/>
              <a:gdLst/>
              <a:ahLst/>
              <a:cxnLst/>
              <a:rect l="l" t="t" r="r" b="b"/>
              <a:pathLst>
                <a:path w="7102" h="6076" extrusionOk="0">
                  <a:moveTo>
                    <a:pt x="7101" y="1"/>
                  </a:moveTo>
                  <a:cubicBezTo>
                    <a:pt x="6450" y="268"/>
                    <a:pt x="393" y="5380"/>
                    <a:pt x="0" y="6076"/>
                  </a:cubicBezTo>
                  <a:cubicBezTo>
                    <a:pt x="1776" y="4827"/>
                    <a:pt x="6825" y="491"/>
                    <a:pt x="710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4" name="Google Shape;384;p20"/>
            <p:cNvSpPr/>
            <p:nvPr/>
          </p:nvSpPr>
          <p:spPr>
            <a:xfrm>
              <a:off x="3592875" y="1695625"/>
              <a:ext cx="166625" cy="141450"/>
            </a:xfrm>
            <a:custGeom>
              <a:avLst/>
              <a:gdLst/>
              <a:ahLst/>
              <a:cxnLst/>
              <a:rect l="l" t="t" r="r" b="b"/>
              <a:pathLst>
                <a:path w="6665" h="5658" extrusionOk="0">
                  <a:moveTo>
                    <a:pt x="6664" y="1"/>
                  </a:moveTo>
                  <a:cubicBezTo>
                    <a:pt x="4390" y="1910"/>
                    <a:pt x="2213" y="3738"/>
                    <a:pt x="0" y="5603"/>
                  </a:cubicBezTo>
                  <a:cubicBezTo>
                    <a:pt x="87" y="5641"/>
                    <a:pt x="161" y="5657"/>
                    <a:pt x="226" y="5657"/>
                  </a:cubicBezTo>
                  <a:cubicBezTo>
                    <a:pt x="403" y="5657"/>
                    <a:pt x="514" y="5540"/>
                    <a:pt x="625" y="5442"/>
                  </a:cubicBezTo>
                  <a:cubicBezTo>
                    <a:pt x="2534" y="3846"/>
                    <a:pt x="4443" y="2249"/>
                    <a:pt x="6343" y="652"/>
                  </a:cubicBezTo>
                  <a:cubicBezTo>
                    <a:pt x="6495" y="527"/>
                    <a:pt x="6664" y="393"/>
                    <a:pt x="666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85" name="Google Shape;385;p20"/>
          <p:cNvSpPr/>
          <p:nvPr/>
        </p:nvSpPr>
        <p:spPr>
          <a:xfrm>
            <a:off x="112675" y="2867800"/>
            <a:ext cx="213600" cy="2136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_1_1_1_1_1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1"/>
          <p:cNvSpPr/>
          <p:nvPr/>
        </p:nvSpPr>
        <p:spPr>
          <a:xfrm rot="10800000">
            <a:off x="4056999" y="4"/>
            <a:ext cx="5087030" cy="828233"/>
          </a:xfrm>
          <a:custGeom>
            <a:avLst/>
            <a:gdLst/>
            <a:ahLst/>
            <a:cxnLst/>
            <a:rect l="l" t="t" r="r" b="b"/>
            <a:pathLst>
              <a:path w="158796" h="25854" extrusionOk="0">
                <a:moveTo>
                  <a:pt x="1" y="1"/>
                </a:moveTo>
                <a:lnTo>
                  <a:pt x="1" y="25854"/>
                </a:lnTo>
                <a:lnTo>
                  <a:pt x="158795" y="25854"/>
                </a:lnTo>
                <a:cubicBezTo>
                  <a:pt x="158617" y="25524"/>
                  <a:pt x="158260" y="25417"/>
                  <a:pt x="157974" y="25247"/>
                </a:cubicBezTo>
                <a:cubicBezTo>
                  <a:pt x="153407" y="22571"/>
                  <a:pt x="148563" y="20546"/>
                  <a:pt x="143478" y="19109"/>
                </a:cubicBezTo>
                <a:cubicBezTo>
                  <a:pt x="138372" y="17678"/>
                  <a:pt x="133211" y="16966"/>
                  <a:pt x="127994" y="16966"/>
                </a:cubicBezTo>
                <a:cubicBezTo>
                  <a:pt x="125699" y="16966"/>
                  <a:pt x="123394" y="17103"/>
                  <a:pt x="121077" y="17379"/>
                </a:cubicBezTo>
                <a:cubicBezTo>
                  <a:pt x="117607" y="17798"/>
                  <a:pt x="114119" y="18128"/>
                  <a:pt x="110630" y="18431"/>
                </a:cubicBezTo>
                <a:cubicBezTo>
                  <a:pt x="107303" y="18717"/>
                  <a:pt x="103966" y="18958"/>
                  <a:pt x="100630" y="19154"/>
                </a:cubicBezTo>
                <a:cubicBezTo>
                  <a:pt x="95554" y="19457"/>
                  <a:pt x="90478" y="19671"/>
                  <a:pt x="85402" y="19734"/>
                </a:cubicBezTo>
                <a:cubicBezTo>
                  <a:pt x="83989" y="19753"/>
                  <a:pt x="82576" y="19763"/>
                  <a:pt x="81163" y="19763"/>
                </a:cubicBezTo>
                <a:cubicBezTo>
                  <a:pt x="75969" y="19763"/>
                  <a:pt x="70778" y="19626"/>
                  <a:pt x="65588" y="19297"/>
                </a:cubicBezTo>
                <a:cubicBezTo>
                  <a:pt x="62091" y="19083"/>
                  <a:pt x="58603" y="18806"/>
                  <a:pt x="55124" y="18422"/>
                </a:cubicBezTo>
                <a:cubicBezTo>
                  <a:pt x="51163" y="17985"/>
                  <a:pt x="47229" y="17423"/>
                  <a:pt x="43303" y="16719"/>
                </a:cubicBezTo>
                <a:cubicBezTo>
                  <a:pt x="37442" y="15666"/>
                  <a:pt x="31652" y="14310"/>
                  <a:pt x="25970" y="12499"/>
                </a:cubicBezTo>
                <a:cubicBezTo>
                  <a:pt x="19716" y="10501"/>
                  <a:pt x="13685" y="7985"/>
                  <a:pt x="7967" y="4756"/>
                </a:cubicBezTo>
                <a:cubicBezTo>
                  <a:pt x="5657" y="3453"/>
                  <a:pt x="3426" y="2026"/>
                  <a:pt x="1196" y="607"/>
                </a:cubicBezTo>
                <a:cubicBezTo>
                  <a:pt x="821" y="366"/>
                  <a:pt x="491" y="18"/>
                  <a:pt x="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5" name="Google Shape;45;p11"/>
          <p:cNvGrpSpPr/>
          <p:nvPr/>
        </p:nvGrpSpPr>
        <p:grpSpPr>
          <a:xfrm rot="5400000">
            <a:off x="-400811" y="3249134"/>
            <a:ext cx="1472837" cy="118070"/>
            <a:chOff x="360600" y="4817825"/>
            <a:chExt cx="2219800" cy="125700"/>
          </a:xfrm>
        </p:grpSpPr>
        <p:sp>
          <p:nvSpPr>
            <p:cNvPr id="46" name="Google Shape;46;p11"/>
            <p:cNvSpPr/>
            <p:nvPr/>
          </p:nvSpPr>
          <p:spPr>
            <a:xfrm rot="5400000">
              <a:off x="1594450" y="4826375"/>
              <a:ext cx="125700" cy="108600"/>
            </a:xfrm>
            <a:prstGeom prst="triangle">
              <a:avLst>
                <a:gd name="adj" fmla="val 50000"/>
              </a:avLst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" name="Google Shape;47;p11"/>
            <p:cNvSpPr/>
            <p:nvPr/>
          </p:nvSpPr>
          <p:spPr>
            <a:xfrm rot="5400000">
              <a:off x="1811650" y="4826375"/>
              <a:ext cx="125700" cy="1086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" name="Google Shape;48;p11"/>
            <p:cNvSpPr/>
            <p:nvPr/>
          </p:nvSpPr>
          <p:spPr>
            <a:xfrm rot="5400000">
              <a:off x="2028850" y="4826375"/>
              <a:ext cx="125700" cy="1086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" name="Google Shape;49;p11"/>
            <p:cNvSpPr/>
            <p:nvPr/>
          </p:nvSpPr>
          <p:spPr>
            <a:xfrm rot="5400000">
              <a:off x="2246050" y="4826375"/>
              <a:ext cx="125700" cy="108600"/>
            </a:xfrm>
            <a:prstGeom prst="triangle">
              <a:avLst>
                <a:gd name="adj" fmla="val 5000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" name="Google Shape;50;p11"/>
            <p:cNvSpPr/>
            <p:nvPr/>
          </p:nvSpPr>
          <p:spPr>
            <a:xfrm rot="5400000">
              <a:off x="1377250" y="4826375"/>
              <a:ext cx="125700" cy="1086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" name="Google Shape;51;p11"/>
            <p:cNvSpPr/>
            <p:nvPr/>
          </p:nvSpPr>
          <p:spPr>
            <a:xfrm rot="5400000">
              <a:off x="1160050" y="4826375"/>
              <a:ext cx="125700" cy="1086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" name="Google Shape;52;p11"/>
            <p:cNvSpPr/>
            <p:nvPr/>
          </p:nvSpPr>
          <p:spPr>
            <a:xfrm rot="5400000">
              <a:off x="942850" y="4826375"/>
              <a:ext cx="125700" cy="1086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" name="Google Shape;53;p11"/>
            <p:cNvSpPr/>
            <p:nvPr/>
          </p:nvSpPr>
          <p:spPr>
            <a:xfrm rot="5400000">
              <a:off x="725650" y="4826375"/>
              <a:ext cx="125700" cy="108600"/>
            </a:xfrm>
            <a:prstGeom prst="triangle">
              <a:avLst>
                <a:gd name="adj" fmla="val 50000"/>
              </a:avLst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" name="Google Shape;54;p11"/>
            <p:cNvSpPr/>
            <p:nvPr/>
          </p:nvSpPr>
          <p:spPr>
            <a:xfrm rot="5400000">
              <a:off x="352050" y="4826375"/>
              <a:ext cx="125700" cy="1086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" name="Google Shape;55;p11"/>
            <p:cNvSpPr/>
            <p:nvPr/>
          </p:nvSpPr>
          <p:spPr>
            <a:xfrm rot="5400000">
              <a:off x="2463250" y="4826375"/>
              <a:ext cx="125700" cy="108600"/>
            </a:xfrm>
            <a:prstGeom prst="triangle">
              <a:avLst>
                <a:gd name="adj" fmla="val 5000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6" name="Google Shape;56;p11"/>
          <p:cNvSpPr txBox="1">
            <a:spLocks noGrp="1"/>
          </p:cNvSpPr>
          <p:nvPr>
            <p:ph type="title"/>
          </p:nvPr>
        </p:nvSpPr>
        <p:spPr>
          <a:xfrm>
            <a:off x="720000" y="539400"/>
            <a:ext cx="3985500" cy="4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1"/>
          <p:cNvSpPr txBox="1">
            <a:spLocks noGrp="1"/>
          </p:cNvSpPr>
          <p:nvPr>
            <p:ph type="title" idx="2"/>
          </p:nvPr>
        </p:nvSpPr>
        <p:spPr>
          <a:xfrm>
            <a:off x="719985" y="1907809"/>
            <a:ext cx="1646400" cy="52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58" name="Google Shape;58;p11"/>
          <p:cNvSpPr txBox="1">
            <a:spLocks noGrp="1"/>
          </p:cNvSpPr>
          <p:nvPr>
            <p:ph type="subTitle" idx="1"/>
          </p:nvPr>
        </p:nvSpPr>
        <p:spPr>
          <a:xfrm>
            <a:off x="719985" y="2435504"/>
            <a:ext cx="1646400" cy="52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1"/>
          <p:cNvSpPr txBox="1">
            <a:spLocks noGrp="1"/>
          </p:cNvSpPr>
          <p:nvPr>
            <p:ph type="title" idx="3"/>
          </p:nvPr>
        </p:nvSpPr>
        <p:spPr>
          <a:xfrm>
            <a:off x="3059133" y="1907809"/>
            <a:ext cx="1646400" cy="52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60" name="Google Shape;60;p11"/>
          <p:cNvSpPr txBox="1">
            <a:spLocks noGrp="1"/>
          </p:cNvSpPr>
          <p:nvPr>
            <p:ph type="subTitle" idx="4"/>
          </p:nvPr>
        </p:nvSpPr>
        <p:spPr>
          <a:xfrm>
            <a:off x="3059135" y="2435504"/>
            <a:ext cx="1646400" cy="52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1"/>
          <p:cNvSpPr txBox="1">
            <a:spLocks noGrp="1"/>
          </p:cNvSpPr>
          <p:nvPr>
            <p:ph type="title" idx="5"/>
          </p:nvPr>
        </p:nvSpPr>
        <p:spPr>
          <a:xfrm>
            <a:off x="720004" y="3590321"/>
            <a:ext cx="1646400" cy="52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62" name="Google Shape;62;p11"/>
          <p:cNvSpPr txBox="1">
            <a:spLocks noGrp="1"/>
          </p:cNvSpPr>
          <p:nvPr>
            <p:ph type="subTitle" idx="6"/>
          </p:nvPr>
        </p:nvSpPr>
        <p:spPr>
          <a:xfrm>
            <a:off x="720004" y="4118032"/>
            <a:ext cx="1646400" cy="53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1"/>
          <p:cNvSpPr txBox="1">
            <a:spLocks noGrp="1"/>
          </p:cNvSpPr>
          <p:nvPr>
            <p:ph type="title" idx="7"/>
          </p:nvPr>
        </p:nvSpPr>
        <p:spPr>
          <a:xfrm>
            <a:off x="3059152" y="3609459"/>
            <a:ext cx="1646400" cy="52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64" name="Google Shape;64;p11"/>
          <p:cNvSpPr txBox="1">
            <a:spLocks noGrp="1"/>
          </p:cNvSpPr>
          <p:nvPr>
            <p:ph type="subTitle" idx="8"/>
          </p:nvPr>
        </p:nvSpPr>
        <p:spPr>
          <a:xfrm>
            <a:off x="3059151" y="4137154"/>
            <a:ext cx="1646400" cy="52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title" idx="9"/>
          </p:nvPr>
        </p:nvSpPr>
        <p:spPr>
          <a:xfrm>
            <a:off x="1319785" y="1345763"/>
            <a:ext cx="446700" cy="55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3000">
                <a:solidFill>
                  <a:srgbClr val="10112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66" name="Google Shape;66;p11"/>
          <p:cNvSpPr txBox="1">
            <a:spLocks noGrp="1"/>
          </p:cNvSpPr>
          <p:nvPr>
            <p:ph type="title" idx="13"/>
          </p:nvPr>
        </p:nvSpPr>
        <p:spPr>
          <a:xfrm>
            <a:off x="3625681" y="1345763"/>
            <a:ext cx="446700" cy="55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3000">
                <a:solidFill>
                  <a:srgbClr val="10112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title" idx="14"/>
          </p:nvPr>
        </p:nvSpPr>
        <p:spPr>
          <a:xfrm>
            <a:off x="1319802" y="3034372"/>
            <a:ext cx="446700" cy="55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3000">
                <a:solidFill>
                  <a:srgbClr val="10112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title" idx="15"/>
          </p:nvPr>
        </p:nvSpPr>
        <p:spPr>
          <a:xfrm>
            <a:off x="3625698" y="3058574"/>
            <a:ext cx="446700" cy="55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3000">
                <a:solidFill>
                  <a:srgbClr val="10112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6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 flipH="1">
            <a:off x="1233150" y="0"/>
            <a:ext cx="4937843" cy="323457"/>
          </a:xfrm>
          <a:custGeom>
            <a:avLst/>
            <a:gdLst/>
            <a:ahLst/>
            <a:cxnLst/>
            <a:rect l="l" t="t" r="r" b="b"/>
            <a:pathLst>
              <a:path w="154139" h="10097" extrusionOk="0">
                <a:moveTo>
                  <a:pt x="0" y="1"/>
                </a:moveTo>
                <a:cubicBezTo>
                  <a:pt x="125" y="117"/>
                  <a:pt x="286" y="134"/>
                  <a:pt x="437" y="170"/>
                </a:cubicBezTo>
                <a:cubicBezTo>
                  <a:pt x="6102" y="1392"/>
                  <a:pt x="11758" y="2641"/>
                  <a:pt x="17423" y="3846"/>
                </a:cubicBezTo>
                <a:cubicBezTo>
                  <a:pt x="22196" y="4863"/>
                  <a:pt x="26995" y="5817"/>
                  <a:pt x="31804" y="6647"/>
                </a:cubicBezTo>
                <a:cubicBezTo>
                  <a:pt x="34757" y="7155"/>
                  <a:pt x="37709" y="7628"/>
                  <a:pt x="40671" y="8038"/>
                </a:cubicBezTo>
                <a:cubicBezTo>
                  <a:pt x="43419" y="8431"/>
                  <a:pt x="46176" y="8761"/>
                  <a:pt x="48941" y="9046"/>
                </a:cubicBezTo>
                <a:cubicBezTo>
                  <a:pt x="52081" y="9377"/>
                  <a:pt x="55221" y="9635"/>
                  <a:pt x="58380" y="9787"/>
                </a:cubicBezTo>
                <a:cubicBezTo>
                  <a:pt x="60458" y="9894"/>
                  <a:pt x="62546" y="9947"/>
                  <a:pt x="64624" y="10028"/>
                </a:cubicBezTo>
                <a:cubicBezTo>
                  <a:pt x="65948" y="10075"/>
                  <a:pt x="67271" y="10096"/>
                  <a:pt x="68594" y="10096"/>
                </a:cubicBezTo>
                <a:cubicBezTo>
                  <a:pt x="72248" y="10096"/>
                  <a:pt x="75899" y="9936"/>
                  <a:pt x="79540" y="9733"/>
                </a:cubicBezTo>
                <a:cubicBezTo>
                  <a:pt x="82877" y="9555"/>
                  <a:pt x="86204" y="9234"/>
                  <a:pt x="89523" y="8850"/>
                </a:cubicBezTo>
                <a:cubicBezTo>
                  <a:pt x="92467" y="8502"/>
                  <a:pt x="95411" y="8092"/>
                  <a:pt x="98337" y="7619"/>
                </a:cubicBezTo>
                <a:cubicBezTo>
                  <a:pt x="101575" y="7111"/>
                  <a:pt x="104823" y="6593"/>
                  <a:pt x="108070" y="6094"/>
                </a:cubicBezTo>
                <a:cubicBezTo>
                  <a:pt x="111076" y="5630"/>
                  <a:pt x="114091" y="5175"/>
                  <a:pt x="117107" y="4729"/>
                </a:cubicBezTo>
                <a:cubicBezTo>
                  <a:pt x="119881" y="4318"/>
                  <a:pt x="122656" y="3926"/>
                  <a:pt x="125430" y="3542"/>
                </a:cubicBezTo>
                <a:cubicBezTo>
                  <a:pt x="128419" y="3132"/>
                  <a:pt x="131416" y="2748"/>
                  <a:pt x="134414" y="2356"/>
                </a:cubicBezTo>
                <a:cubicBezTo>
                  <a:pt x="137251" y="1999"/>
                  <a:pt x="140078" y="1633"/>
                  <a:pt x="142924" y="1303"/>
                </a:cubicBezTo>
                <a:cubicBezTo>
                  <a:pt x="146082" y="937"/>
                  <a:pt x="149249" y="634"/>
                  <a:pt x="152407" y="268"/>
                </a:cubicBezTo>
                <a:cubicBezTo>
                  <a:pt x="152978" y="197"/>
                  <a:pt x="153585" y="259"/>
                  <a:pt x="154138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/>
          <p:nvPr/>
        </p:nvSpPr>
        <p:spPr>
          <a:xfrm flipH="1">
            <a:off x="7606151" y="0"/>
            <a:ext cx="1537840" cy="274636"/>
          </a:xfrm>
          <a:custGeom>
            <a:avLst/>
            <a:gdLst/>
            <a:ahLst/>
            <a:cxnLst/>
            <a:rect l="l" t="t" r="r" b="b"/>
            <a:pathLst>
              <a:path w="48005" h="8573" extrusionOk="0">
                <a:moveTo>
                  <a:pt x="1" y="1"/>
                </a:moveTo>
                <a:lnTo>
                  <a:pt x="1" y="7227"/>
                </a:lnTo>
                <a:cubicBezTo>
                  <a:pt x="1919" y="8047"/>
                  <a:pt x="3944" y="8377"/>
                  <a:pt x="6004" y="8484"/>
                </a:cubicBezTo>
                <a:cubicBezTo>
                  <a:pt x="7115" y="8544"/>
                  <a:pt x="8225" y="8573"/>
                  <a:pt x="9332" y="8573"/>
                </a:cubicBezTo>
                <a:cubicBezTo>
                  <a:pt x="13331" y="8573"/>
                  <a:pt x="17309" y="8207"/>
                  <a:pt x="21277" y="7655"/>
                </a:cubicBezTo>
                <a:cubicBezTo>
                  <a:pt x="25729" y="7039"/>
                  <a:pt x="30065" y="5897"/>
                  <a:pt x="34338" y="4532"/>
                </a:cubicBezTo>
                <a:cubicBezTo>
                  <a:pt x="38388" y="3248"/>
                  <a:pt x="42367" y="1794"/>
                  <a:pt x="46426" y="554"/>
                </a:cubicBezTo>
                <a:cubicBezTo>
                  <a:pt x="46961" y="384"/>
                  <a:pt x="47523" y="304"/>
                  <a:pt x="4800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12"/>
          <p:cNvSpPr/>
          <p:nvPr/>
        </p:nvSpPr>
        <p:spPr>
          <a:xfrm>
            <a:off x="0" y="4315275"/>
            <a:ext cx="6568597" cy="828233"/>
          </a:xfrm>
          <a:custGeom>
            <a:avLst/>
            <a:gdLst/>
            <a:ahLst/>
            <a:cxnLst/>
            <a:rect l="l" t="t" r="r" b="b"/>
            <a:pathLst>
              <a:path w="158796" h="25854" extrusionOk="0">
                <a:moveTo>
                  <a:pt x="1" y="1"/>
                </a:moveTo>
                <a:lnTo>
                  <a:pt x="1" y="25854"/>
                </a:lnTo>
                <a:lnTo>
                  <a:pt x="158795" y="25854"/>
                </a:lnTo>
                <a:cubicBezTo>
                  <a:pt x="158617" y="25524"/>
                  <a:pt x="158260" y="25417"/>
                  <a:pt x="157974" y="25247"/>
                </a:cubicBezTo>
                <a:cubicBezTo>
                  <a:pt x="153407" y="22571"/>
                  <a:pt x="148563" y="20546"/>
                  <a:pt x="143478" y="19109"/>
                </a:cubicBezTo>
                <a:cubicBezTo>
                  <a:pt x="138372" y="17678"/>
                  <a:pt x="133211" y="16966"/>
                  <a:pt x="127994" y="16966"/>
                </a:cubicBezTo>
                <a:cubicBezTo>
                  <a:pt x="125699" y="16966"/>
                  <a:pt x="123394" y="17103"/>
                  <a:pt x="121077" y="17379"/>
                </a:cubicBezTo>
                <a:cubicBezTo>
                  <a:pt x="117607" y="17798"/>
                  <a:pt x="114119" y="18128"/>
                  <a:pt x="110630" y="18431"/>
                </a:cubicBezTo>
                <a:cubicBezTo>
                  <a:pt x="107303" y="18717"/>
                  <a:pt x="103966" y="18958"/>
                  <a:pt x="100630" y="19154"/>
                </a:cubicBezTo>
                <a:cubicBezTo>
                  <a:pt x="95554" y="19457"/>
                  <a:pt x="90478" y="19671"/>
                  <a:pt x="85402" y="19734"/>
                </a:cubicBezTo>
                <a:cubicBezTo>
                  <a:pt x="83989" y="19753"/>
                  <a:pt x="82576" y="19763"/>
                  <a:pt x="81163" y="19763"/>
                </a:cubicBezTo>
                <a:cubicBezTo>
                  <a:pt x="75969" y="19763"/>
                  <a:pt x="70778" y="19626"/>
                  <a:pt x="65588" y="19297"/>
                </a:cubicBezTo>
                <a:cubicBezTo>
                  <a:pt x="62091" y="19083"/>
                  <a:pt x="58603" y="18806"/>
                  <a:pt x="55124" y="18422"/>
                </a:cubicBezTo>
                <a:cubicBezTo>
                  <a:pt x="51163" y="17985"/>
                  <a:pt x="47229" y="17423"/>
                  <a:pt x="43303" y="16719"/>
                </a:cubicBezTo>
                <a:cubicBezTo>
                  <a:pt x="37442" y="15666"/>
                  <a:pt x="31652" y="14310"/>
                  <a:pt x="25970" y="12499"/>
                </a:cubicBezTo>
                <a:cubicBezTo>
                  <a:pt x="19716" y="10501"/>
                  <a:pt x="13685" y="7985"/>
                  <a:pt x="7967" y="4756"/>
                </a:cubicBezTo>
                <a:cubicBezTo>
                  <a:pt x="5657" y="3453"/>
                  <a:pt x="3426" y="2026"/>
                  <a:pt x="1196" y="607"/>
                </a:cubicBezTo>
                <a:cubicBezTo>
                  <a:pt x="821" y="366"/>
                  <a:pt x="491" y="18"/>
                  <a:pt x="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3" name="Google Shape;73;p12"/>
          <p:cNvGrpSpPr/>
          <p:nvPr/>
        </p:nvGrpSpPr>
        <p:grpSpPr>
          <a:xfrm>
            <a:off x="643600" y="539400"/>
            <a:ext cx="69500" cy="1789200"/>
            <a:chOff x="643600" y="539400"/>
            <a:chExt cx="69500" cy="1789200"/>
          </a:xfrm>
        </p:grpSpPr>
        <p:cxnSp>
          <p:nvCxnSpPr>
            <p:cNvPr id="74" name="Google Shape;74;p12"/>
            <p:cNvCxnSpPr/>
            <p:nvPr/>
          </p:nvCxnSpPr>
          <p:spPr>
            <a:xfrm>
              <a:off x="713100" y="539400"/>
              <a:ext cx="0" cy="17892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75" name="Google Shape;75;p12"/>
            <p:cNvCxnSpPr/>
            <p:nvPr/>
          </p:nvCxnSpPr>
          <p:spPr>
            <a:xfrm>
              <a:off x="643600" y="539400"/>
              <a:ext cx="0" cy="17892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dash"/>
              <a:round/>
              <a:headEnd type="none" w="sm" len="sm"/>
              <a:tailEnd type="none" w="sm" len="sm"/>
            </a:ln>
          </p:spPr>
        </p:cxnSp>
      </p:grpSp>
      <p:grpSp>
        <p:nvGrpSpPr>
          <p:cNvPr id="76" name="Google Shape;76;p12"/>
          <p:cNvGrpSpPr/>
          <p:nvPr/>
        </p:nvGrpSpPr>
        <p:grpSpPr>
          <a:xfrm>
            <a:off x="8706800" y="2519600"/>
            <a:ext cx="190200" cy="2075650"/>
            <a:chOff x="8706800" y="2601425"/>
            <a:chExt cx="190200" cy="2075650"/>
          </a:xfrm>
        </p:grpSpPr>
        <p:sp>
          <p:nvSpPr>
            <p:cNvPr id="77" name="Google Shape;77;p12"/>
            <p:cNvSpPr/>
            <p:nvPr/>
          </p:nvSpPr>
          <p:spPr>
            <a:xfrm>
              <a:off x="8706800" y="2601425"/>
              <a:ext cx="190200" cy="190200"/>
            </a:xfrm>
            <a:prstGeom prst="mathMultiply">
              <a:avLst>
                <a:gd name="adj1" fmla="val 2352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" name="Google Shape;78;p12"/>
            <p:cNvSpPr/>
            <p:nvPr/>
          </p:nvSpPr>
          <p:spPr>
            <a:xfrm>
              <a:off x="8706800" y="2870775"/>
              <a:ext cx="190200" cy="190200"/>
            </a:xfrm>
            <a:prstGeom prst="mathMultiply">
              <a:avLst>
                <a:gd name="adj1" fmla="val 2352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" name="Google Shape;79;p12"/>
            <p:cNvSpPr/>
            <p:nvPr/>
          </p:nvSpPr>
          <p:spPr>
            <a:xfrm>
              <a:off x="8706800" y="3140125"/>
              <a:ext cx="190200" cy="190200"/>
            </a:xfrm>
            <a:prstGeom prst="mathMultiply">
              <a:avLst>
                <a:gd name="adj1" fmla="val 23520"/>
              </a:avLst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" name="Google Shape;80;p12"/>
            <p:cNvSpPr/>
            <p:nvPr/>
          </p:nvSpPr>
          <p:spPr>
            <a:xfrm>
              <a:off x="8706800" y="3678825"/>
              <a:ext cx="190200" cy="190200"/>
            </a:xfrm>
            <a:prstGeom prst="mathMultiply">
              <a:avLst>
                <a:gd name="adj1" fmla="val 2352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" name="Google Shape;81;p12"/>
            <p:cNvSpPr/>
            <p:nvPr/>
          </p:nvSpPr>
          <p:spPr>
            <a:xfrm>
              <a:off x="8706800" y="4217525"/>
              <a:ext cx="190200" cy="190200"/>
            </a:xfrm>
            <a:prstGeom prst="mathMultiply">
              <a:avLst>
                <a:gd name="adj1" fmla="val 2352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" name="Google Shape;82;p12"/>
            <p:cNvSpPr/>
            <p:nvPr/>
          </p:nvSpPr>
          <p:spPr>
            <a:xfrm>
              <a:off x="8706800" y="4486875"/>
              <a:ext cx="190200" cy="190200"/>
            </a:xfrm>
            <a:prstGeom prst="mathMultiply">
              <a:avLst>
                <a:gd name="adj1" fmla="val 23520"/>
              </a:avLst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3" name="Google Shape;83;p12"/>
          <p:cNvSpPr/>
          <p:nvPr/>
        </p:nvSpPr>
        <p:spPr>
          <a:xfrm>
            <a:off x="7492225" y="4758900"/>
            <a:ext cx="310800" cy="310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12"/>
          <p:cNvSpPr/>
          <p:nvPr/>
        </p:nvSpPr>
        <p:spPr>
          <a:xfrm>
            <a:off x="6804975" y="156000"/>
            <a:ext cx="213600" cy="2133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5" name="Google Shape;85;p12"/>
          <p:cNvGrpSpPr/>
          <p:nvPr/>
        </p:nvGrpSpPr>
        <p:grpSpPr>
          <a:xfrm>
            <a:off x="8317958" y="862237"/>
            <a:ext cx="518965" cy="518597"/>
            <a:chOff x="3285550" y="1349075"/>
            <a:chExt cx="496475" cy="496075"/>
          </a:xfrm>
        </p:grpSpPr>
        <p:sp>
          <p:nvSpPr>
            <p:cNvPr id="86" name="Google Shape;86;p12"/>
            <p:cNvSpPr/>
            <p:nvPr/>
          </p:nvSpPr>
          <p:spPr>
            <a:xfrm>
              <a:off x="3335950" y="1428050"/>
              <a:ext cx="381400" cy="321350"/>
            </a:xfrm>
            <a:custGeom>
              <a:avLst/>
              <a:gdLst/>
              <a:ahLst/>
              <a:cxnLst/>
              <a:rect l="l" t="t" r="r" b="b"/>
              <a:pathLst>
                <a:path w="15256" h="12854" extrusionOk="0">
                  <a:moveTo>
                    <a:pt x="15057" y="0"/>
                  </a:moveTo>
                  <a:cubicBezTo>
                    <a:pt x="15025" y="0"/>
                    <a:pt x="14999" y="14"/>
                    <a:pt x="14979" y="34"/>
                  </a:cubicBezTo>
                  <a:cubicBezTo>
                    <a:pt x="10001" y="4200"/>
                    <a:pt x="5032" y="8375"/>
                    <a:pt x="72" y="12550"/>
                  </a:cubicBezTo>
                  <a:cubicBezTo>
                    <a:pt x="0" y="12613"/>
                    <a:pt x="9" y="12693"/>
                    <a:pt x="134" y="12854"/>
                  </a:cubicBezTo>
                  <a:cubicBezTo>
                    <a:pt x="5183" y="8616"/>
                    <a:pt x="10224" y="4379"/>
                    <a:pt x="15255" y="150"/>
                  </a:cubicBezTo>
                  <a:cubicBezTo>
                    <a:pt x="15177" y="39"/>
                    <a:pt x="15110" y="0"/>
                    <a:pt x="1505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" name="Google Shape;87;p12"/>
            <p:cNvSpPr/>
            <p:nvPr/>
          </p:nvSpPr>
          <p:spPr>
            <a:xfrm>
              <a:off x="3354900" y="1449625"/>
              <a:ext cx="380500" cy="321400"/>
            </a:xfrm>
            <a:custGeom>
              <a:avLst/>
              <a:gdLst/>
              <a:ahLst/>
              <a:cxnLst/>
              <a:rect l="l" t="t" r="r" b="b"/>
              <a:pathLst>
                <a:path w="15220" h="12856" extrusionOk="0">
                  <a:moveTo>
                    <a:pt x="15220" y="1"/>
                  </a:moveTo>
                  <a:lnTo>
                    <a:pt x="15220" y="1"/>
                  </a:lnTo>
                  <a:cubicBezTo>
                    <a:pt x="14881" y="72"/>
                    <a:pt x="14747" y="251"/>
                    <a:pt x="14587" y="384"/>
                  </a:cubicBezTo>
                  <a:cubicBezTo>
                    <a:pt x="11901" y="2632"/>
                    <a:pt x="9225" y="4889"/>
                    <a:pt x="6540" y="7138"/>
                  </a:cubicBezTo>
                  <a:cubicBezTo>
                    <a:pt x="4541" y="8824"/>
                    <a:pt x="2525" y="10501"/>
                    <a:pt x="527" y="12196"/>
                  </a:cubicBezTo>
                  <a:cubicBezTo>
                    <a:pt x="331" y="12356"/>
                    <a:pt x="63" y="12481"/>
                    <a:pt x="1" y="12856"/>
                  </a:cubicBezTo>
                  <a:cubicBezTo>
                    <a:pt x="875" y="12374"/>
                    <a:pt x="14863" y="572"/>
                    <a:pt x="1522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" name="Google Shape;88;p12"/>
            <p:cNvSpPr/>
            <p:nvPr/>
          </p:nvSpPr>
          <p:spPr>
            <a:xfrm>
              <a:off x="3319225" y="1407925"/>
              <a:ext cx="376275" cy="318500"/>
            </a:xfrm>
            <a:custGeom>
              <a:avLst/>
              <a:gdLst/>
              <a:ahLst/>
              <a:cxnLst/>
              <a:rect l="l" t="t" r="r" b="b"/>
              <a:pathLst>
                <a:path w="15051" h="12740" extrusionOk="0">
                  <a:moveTo>
                    <a:pt x="14916" y="0"/>
                  </a:moveTo>
                  <a:cubicBezTo>
                    <a:pt x="14622" y="36"/>
                    <a:pt x="14461" y="268"/>
                    <a:pt x="14265" y="438"/>
                  </a:cubicBezTo>
                  <a:cubicBezTo>
                    <a:pt x="12561" y="1856"/>
                    <a:pt x="10866" y="3283"/>
                    <a:pt x="9171" y="4711"/>
                  </a:cubicBezTo>
                  <a:cubicBezTo>
                    <a:pt x="6290" y="7128"/>
                    <a:pt x="3399" y="9546"/>
                    <a:pt x="527" y="11981"/>
                  </a:cubicBezTo>
                  <a:cubicBezTo>
                    <a:pt x="330" y="12142"/>
                    <a:pt x="0" y="12249"/>
                    <a:pt x="54" y="12740"/>
                  </a:cubicBezTo>
                  <a:cubicBezTo>
                    <a:pt x="5112" y="8493"/>
                    <a:pt x="10081" y="4318"/>
                    <a:pt x="15050" y="143"/>
                  </a:cubicBezTo>
                  <a:cubicBezTo>
                    <a:pt x="15005" y="99"/>
                    <a:pt x="14961" y="45"/>
                    <a:pt x="1491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" name="Google Shape;89;p12"/>
            <p:cNvSpPr/>
            <p:nvPr/>
          </p:nvSpPr>
          <p:spPr>
            <a:xfrm>
              <a:off x="3305400" y="1388750"/>
              <a:ext cx="364875" cy="308250"/>
            </a:xfrm>
            <a:custGeom>
              <a:avLst/>
              <a:gdLst/>
              <a:ahLst/>
              <a:cxnLst/>
              <a:rect l="l" t="t" r="r" b="b"/>
              <a:pathLst>
                <a:path w="14595" h="12330" extrusionOk="0">
                  <a:moveTo>
                    <a:pt x="14595" y="0"/>
                  </a:moveTo>
                  <a:cubicBezTo>
                    <a:pt x="14265" y="54"/>
                    <a:pt x="14131" y="232"/>
                    <a:pt x="13970" y="366"/>
                  </a:cubicBezTo>
                  <a:cubicBezTo>
                    <a:pt x="11490" y="2445"/>
                    <a:pt x="9010" y="4532"/>
                    <a:pt x="6530" y="6611"/>
                  </a:cubicBezTo>
                  <a:cubicBezTo>
                    <a:pt x="4505" y="8315"/>
                    <a:pt x="2480" y="10019"/>
                    <a:pt x="455" y="11722"/>
                  </a:cubicBezTo>
                  <a:cubicBezTo>
                    <a:pt x="286" y="11865"/>
                    <a:pt x="0" y="11972"/>
                    <a:pt x="54" y="12329"/>
                  </a:cubicBezTo>
                  <a:cubicBezTo>
                    <a:pt x="1151" y="11642"/>
                    <a:pt x="14265" y="536"/>
                    <a:pt x="1459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" name="Google Shape;90;p12"/>
            <p:cNvSpPr/>
            <p:nvPr/>
          </p:nvSpPr>
          <p:spPr>
            <a:xfrm>
              <a:off x="3378325" y="1476850"/>
              <a:ext cx="372475" cy="313200"/>
            </a:xfrm>
            <a:custGeom>
              <a:avLst/>
              <a:gdLst/>
              <a:ahLst/>
              <a:cxnLst/>
              <a:rect l="l" t="t" r="r" b="b"/>
              <a:pathLst>
                <a:path w="14899" h="12528" extrusionOk="0">
                  <a:moveTo>
                    <a:pt x="14854" y="0"/>
                  </a:moveTo>
                  <a:lnTo>
                    <a:pt x="14854" y="0"/>
                  </a:lnTo>
                  <a:cubicBezTo>
                    <a:pt x="14238" y="259"/>
                    <a:pt x="339" y="11945"/>
                    <a:pt x="0" y="12481"/>
                  </a:cubicBezTo>
                  <a:cubicBezTo>
                    <a:pt x="33" y="12514"/>
                    <a:pt x="69" y="12528"/>
                    <a:pt x="103" y="12528"/>
                  </a:cubicBezTo>
                  <a:cubicBezTo>
                    <a:pt x="142" y="12528"/>
                    <a:pt x="181" y="12509"/>
                    <a:pt x="214" y="12481"/>
                  </a:cubicBezTo>
                  <a:cubicBezTo>
                    <a:pt x="5085" y="8395"/>
                    <a:pt x="9947" y="4300"/>
                    <a:pt x="14818" y="205"/>
                  </a:cubicBezTo>
                  <a:cubicBezTo>
                    <a:pt x="14881" y="161"/>
                    <a:pt x="14898" y="80"/>
                    <a:pt x="1485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" name="Google Shape;91;p12"/>
            <p:cNvSpPr/>
            <p:nvPr/>
          </p:nvSpPr>
          <p:spPr>
            <a:xfrm>
              <a:off x="3401750" y="1501825"/>
              <a:ext cx="358850" cy="305775"/>
            </a:xfrm>
            <a:custGeom>
              <a:avLst/>
              <a:gdLst/>
              <a:ahLst/>
              <a:cxnLst/>
              <a:rect l="l" t="t" r="r" b="b"/>
              <a:pathLst>
                <a:path w="14354" h="12231" extrusionOk="0">
                  <a:moveTo>
                    <a:pt x="14354" y="0"/>
                  </a:moveTo>
                  <a:lnTo>
                    <a:pt x="14354" y="0"/>
                  </a:lnTo>
                  <a:cubicBezTo>
                    <a:pt x="9786" y="3836"/>
                    <a:pt x="5228" y="7663"/>
                    <a:pt x="669" y="11499"/>
                  </a:cubicBezTo>
                  <a:cubicBezTo>
                    <a:pt x="446" y="11687"/>
                    <a:pt x="232" y="11892"/>
                    <a:pt x="18" y="12088"/>
                  </a:cubicBezTo>
                  <a:cubicBezTo>
                    <a:pt x="0" y="12097"/>
                    <a:pt x="9" y="12142"/>
                    <a:pt x="18" y="12168"/>
                  </a:cubicBezTo>
                  <a:cubicBezTo>
                    <a:pt x="21" y="12201"/>
                    <a:pt x="30" y="12211"/>
                    <a:pt x="41" y="12211"/>
                  </a:cubicBezTo>
                  <a:cubicBezTo>
                    <a:pt x="54" y="12211"/>
                    <a:pt x="70" y="12194"/>
                    <a:pt x="75" y="12194"/>
                  </a:cubicBezTo>
                  <a:cubicBezTo>
                    <a:pt x="78" y="12194"/>
                    <a:pt x="75" y="12203"/>
                    <a:pt x="62" y="12231"/>
                  </a:cubicBezTo>
                  <a:cubicBezTo>
                    <a:pt x="714" y="11919"/>
                    <a:pt x="14131" y="625"/>
                    <a:pt x="1435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" name="Google Shape;92;p12"/>
            <p:cNvSpPr/>
            <p:nvPr/>
          </p:nvSpPr>
          <p:spPr>
            <a:xfrm>
              <a:off x="3293800" y="1370900"/>
              <a:ext cx="349725" cy="296200"/>
            </a:xfrm>
            <a:custGeom>
              <a:avLst/>
              <a:gdLst/>
              <a:ahLst/>
              <a:cxnLst/>
              <a:rect l="l" t="t" r="r" b="b"/>
              <a:pathLst>
                <a:path w="13989" h="11848" extrusionOk="0">
                  <a:moveTo>
                    <a:pt x="13881" y="1"/>
                  </a:moveTo>
                  <a:lnTo>
                    <a:pt x="13881" y="1"/>
                  </a:lnTo>
                  <a:cubicBezTo>
                    <a:pt x="9207" y="3926"/>
                    <a:pt x="4604" y="7798"/>
                    <a:pt x="0" y="11669"/>
                  </a:cubicBezTo>
                  <a:cubicBezTo>
                    <a:pt x="45" y="11723"/>
                    <a:pt x="98" y="11785"/>
                    <a:pt x="143" y="11848"/>
                  </a:cubicBezTo>
                  <a:cubicBezTo>
                    <a:pt x="420" y="11750"/>
                    <a:pt x="607" y="11527"/>
                    <a:pt x="821" y="11348"/>
                  </a:cubicBezTo>
                  <a:cubicBezTo>
                    <a:pt x="2810" y="9680"/>
                    <a:pt x="4791" y="8021"/>
                    <a:pt x="6771" y="6352"/>
                  </a:cubicBezTo>
                  <a:cubicBezTo>
                    <a:pt x="9019" y="4461"/>
                    <a:pt x="11276" y="2579"/>
                    <a:pt x="13516" y="679"/>
                  </a:cubicBezTo>
                  <a:cubicBezTo>
                    <a:pt x="13685" y="536"/>
                    <a:pt x="13988" y="438"/>
                    <a:pt x="1388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" name="Google Shape;93;p12"/>
            <p:cNvSpPr/>
            <p:nvPr/>
          </p:nvSpPr>
          <p:spPr>
            <a:xfrm>
              <a:off x="3425375" y="1531700"/>
              <a:ext cx="348400" cy="291225"/>
            </a:xfrm>
            <a:custGeom>
              <a:avLst/>
              <a:gdLst/>
              <a:ahLst/>
              <a:cxnLst/>
              <a:rect l="l" t="t" r="r" b="b"/>
              <a:pathLst>
                <a:path w="13936" h="11649" extrusionOk="0">
                  <a:moveTo>
                    <a:pt x="13828" y="1"/>
                  </a:moveTo>
                  <a:cubicBezTo>
                    <a:pt x="9252" y="3837"/>
                    <a:pt x="4693" y="7673"/>
                    <a:pt x="1" y="11616"/>
                  </a:cubicBezTo>
                  <a:cubicBezTo>
                    <a:pt x="206" y="11629"/>
                    <a:pt x="296" y="11648"/>
                    <a:pt x="339" y="11648"/>
                  </a:cubicBezTo>
                  <a:cubicBezTo>
                    <a:pt x="352" y="11648"/>
                    <a:pt x="360" y="11647"/>
                    <a:pt x="366" y="11643"/>
                  </a:cubicBezTo>
                  <a:cubicBezTo>
                    <a:pt x="4693" y="8021"/>
                    <a:pt x="9020" y="4408"/>
                    <a:pt x="13347" y="786"/>
                  </a:cubicBezTo>
                  <a:cubicBezTo>
                    <a:pt x="13543" y="616"/>
                    <a:pt x="13784" y="473"/>
                    <a:pt x="13917" y="233"/>
                  </a:cubicBezTo>
                  <a:cubicBezTo>
                    <a:pt x="13926" y="206"/>
                    <a:pt x="13935" y="179"/>
                    <a:pt x="13926" y="152"/>
                  </a:cubicBezTo>
                  <a:cubicBezTo>
                    <a:pt x="13926" y="134"/>
                    <a:pt x="13900" y="108"/>
                    <a:pt x="1382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" name="Google Shape;94;p12"/>
            <p:cNvSpPr/>
            <p:nvPr/>
          </p:nvSpPr>
          <p:spPr>
            <a:xfrm>
              <a:off x="3286650" y="1363575"/>
              <a:ext cx="327000" cy="271850"/>
            </a:xfrm>
            <a:custGeom>
              <a:avLst/>
              <a:gdLst/>
              <a:ahLst/>
              <a:cxnLst/>
              <a:rect l="l" t="t" r="r" b="b"/>
              <a:pathLst>
                <a:path w="13080" h="10874" extrusionOk="0">
                  <a:moveTo>
                    <a:pt x="12852" y="0"/>
                  </a:moveTo>
                  <a:cubicBezTo>
                    <a:pt x="12608" y="0"/>
                    <a:pt x="12477" y="176"/>
                    <a:pt x="12330" y="303"/>
                  </a:cubicBezTo>
                  <a:cubicBezTo>
                    <a:pt x="9011" y="3086"/>
                    <a:pt x="5692" y="5869"/>
                    <a:pt x="2383" y="8653"/>
                  </a:cubicBezTo>
                  <a:cubicBezTo>
                    <a:pt x="1687" y="9232"/>
                    <a:pt x="991" y="9821"/>
                    <a:pt x="304" y="10401"/>
                  </a:cubicBezTo>
                  <a:cubicBezTo>
                    <a:pt x="170" y="10517"/>
                    <a:pt x="1" y="10615"/>
                    <a:pt x="188" y="10874"/>
                  </a:cubicBezTo>
                  <a:cubicBezTo>
                    <a:pt x="4506" y="7243"/>
                    <a:pt x="8788" y="3648"/>
                    <a:pt x="13079" y="44"/>
                  </a:cubicBezTo>
                  <a:cubicBezTo>
                    <a:pt x="12993" y="13"/>
                    <a:pt x="12918" y="0"/>
                    <a:pt x="1285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" name="Google Shape;95;p12"/>
            <p:cNvSpPr/>
            <p:nvPr/>
          </p:nvSpPr>
          <p:spPr>
            <a:xfrm>
              <a:off x="3460175" y="1564050"/>
              <a:ext cx="320500" cy="268375"/>
            </a:xfrm>
            <a:custGeom>
              <a:avLst/>
              <a:gdLst/>
              <a:ahLst/>
              <a:cxnLst/>
              <a:rect l="l" t="t" r="r" b="b"/>
              <a:pathLst>
                <a:path w="12820" h="10735" extrusionOk="0">
                  <a:moveTo>
                    <a:pt x="12731" y="0"/>
                  </a:moveTo>
                  <a:cubicBezTo>
                    <a:pt x="8440" y="3595"/>
                    <a:pt x="4220" y="7146"/>
                    <a:pt x="0" y="10688"/>
                  </a:cubicBezTo>
                  <a:cubicBezTo>
                    <a:pt x="92" y="10721"/>
                    <a:pt x="170" y="10735"/>
                    <a:pt x="240" y="10735"/>
                  </a:cubicBezTo>
                  <a:cubicBezTo>
                    <a:pt x="488" y="10735"/>
                    <a:pt x="614" y="10554"/>
                    <a:pt x="768" y="10429"/>
                  </a:cubicBezTo>
                  <a:cubicBezTo>
                    <a:pt x="2837" y="8689"/>
                    <a:pt x="4898" y="6950"/>
                    <a:pt x="6959" y="5219"/>
                  </a:cubicBezTo>
                  <a:cubicBezTo>
                    <a:pt x="8761" y="3702"/>
                    <a:pt x="10563" y="2195"/>
                    <a:pt x="12365" y="678"/>
                  </a:cubicBezTo>
                  <a:cubicBezTo>
                    <a:pt x="12534" y="535"/>
                    <a:pt x="12820" y="428"/>
                    <a:pt x="1273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" name="Google Shape;96;p12"/>
            <p:cNvSpPr/>
            <p:nvPr/>
          </p:nvSpPr>
          <p:spPr>
            <a:xfrm>
              <a:off x="3285550" y="1353125"/>
              <a:ext cx="294850" cy="248400"/>
            </a:xfrm>
            <a:custGeom>
              <a:avLst/>
              <a:gdLst/>
              <a:ahLst/>
              <a:cxnLst/>
              <a:rect l="l" t="t" r="r" b="b"/>
              <a:pathLst>
                <a:path w="11794" h="9936" extrusionOk="0">
                  <a:moveTo>
                    <a:pt x="11559" y="1"/>
                  </a:moveTo>
                  <a:cubicBezTo>
                    <a:pt x="11350" y="1"/>
                    <a:pt x="11267" y="101"/>
                    <a:pt x="11178" y="176"/>
                  </a:cubicBezTo>
                  <a:cubicBezTo>
                    <a:pt x="10277" y="935"/>
                    <a:pt x="9376" y="1684"/>
                    <a:pt x="8475" y="2442"/>
                  </a:cubicBezTo>
                  <a:cubicBezTo>
                    <a:pt x="5799" y="4690"/>
                    <a:pt x="3123" y="6938"/>
                    <a:pt x="446" y="9187"/>
                  </a:cubicBezTo>
                  <a:cubicBezTo>
                    <a:pt x="268" y="9347"/>
                    <a:pt x="0" y="9463"/>
                    <a:pt x="0" y="9936"/>
                  </a:cubicBezTo>
                  <a:cubicBezTo>
                    <a:pt x="3979" y="6599"/>
                    <a:pt x="7851" y="3352"/>
                    <a:pt x="11794" y="34"/>
                  </a:cubicBezTo>
                  <a:cubicBezTo>
                    <a:pt x="11701" y="10"/>
                    <a:pt x="11624" y="1"/>
                    <a:pt x="1155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" name="Google Shape;97;p12"/>
            <p:cNvSpPr/>
            <p:nvPr/>
          </p:nvSpPr>
          <p:spPr>
            <a:xfrm>
              <a:off x="3496300" y="1601500"/>
              <a:ext cx="285725" cy="241300"/>
            </a:xfrm>
            <a:custGeom>
              <a:avLst/>
              <a:gdLst/>
              <a:ahLst/>
              <a:cxnLst/>
              <a:rect l="l" t="t" r="r" b="b"/>
              <a:pathLst>
                <a:path w="11429" h="9652" extrusionOk="0">
                  <a:moveTo>
                    <a:pt x="11348" y="1"/>
                  </a:moveTo>
                  <a:cubicBezTo>
                    <a:pt x="7539" y="3195"/>
                    <a:pt x="3765" y="6344"/>
                    <a:pt x="1" y="9529"/>
                  </a:cubicBezTo>
                  <a:cubicBezTo>
                    <a:pt x="94" y="9622"/>
                    <a:pt x="163" y="9652"/>
                    <a:pt x="215" y="9652"/>
                  </a:cubicBezTo>
                  <a:cubicBezTo>
                    <a:pt x="253" y="9652"/>
                    <a:pt x="281" y="9636"/>
                    <a:pt x="304" y="9618"/>
                  </a:cubicBezTo>
                  <a:cubicBezTo>
                    <a:pt x="3988" y="6522"/>
                    <a:pt x="7673" y="3427"/>
                    <a:pt x="11357" y="331"/>
                  </a:cubicBezTo>
                  <a:cubicBezTo>
                    <a:pt x="11428" y="277"/>
                    <a:pt x="11428" y="197"/>
                    <a:pt x="113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" name="Google Shape;98;p12"/>
            <p:cNvSpPr/>
            <p:nvPr/>
          </p:nvSpPr>
          <p:spPr>
            <a:xfrm>
              <a:off x="3289550" y="1349075"/>
              <a:ext cx="247600" cy="210300"/>
            </a:xfrm>
            <a:custGeom>
              <a:avLst/>
              <a:gdLst/>
              <a:ahLst/>
              <a:cxnLst/>
              <a:rect l="l" t="t" r="r" b="b"/>
              <a:pathLst>
                <a:path w="9904" h="8412" extrusionOk="0">
                  <a:moveTo>
                    <a:pt x="9664" y="0"/>
                  </a:moveTo>
                  <a:cubicBezTo>
                    <a:pt x="9641" y="0"/>
                    <a:pt x="9622" y="6"/>
                    <a:pt x="9609" y="17"/>
                  </a:cubicBezTo>
                  <a:cubicBezTo>
                    <a:pt x="6469" y="2631"/>
                    <a:pt x="3337" y="5254"/>
                    <a:pt x="197" y="7877"/>
                  </a:cubicBezTo>
                  <a:cubicBezTo>
                    <a:pt x="99" y="7966"/>
                    <a:pt x="1" y="8055"/>
                    <a:pt x="19" y="8412"/>
                  </a:cubicBezTo>
                  <a:cubicBezTo>
                    <a:pt x="3373" y="5593"/>
                    <a:pt x="6638" y="2845"/>
                    <a:pt x="9903" y="106"/>
                  </a:cubicBezTo>
                  <a:cubicBezTo>
                    <a:pt x="9797" y="32"/>
                    <a:pt x="9718" y="0"/>
                    <a:pt x="966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" name="Google Shape;99;p12"/>
            <p:cNvSpPr/>
            <p:nvPr/>
          </p:nvSpPr>
          <p:spPr>
            <a:xfrm>
              <a:off x="3538900" y="1645225"/>
              <a:ext cx="238000" cy="199925"/>
            </a:xfrm>
            <a:custGeom>
              <a:avLst/>
              <a:gdLst/>
              <a:ahLst/>
              <a:cxnLst/>
              <a:rect l="l" t="t" r="r" b="b"/>
              <a:pathLst>
                <a:path w="9520" h="7997" extrusionOk="0">
                  <a:moveTo>
                    <a:pt x="9501" y="0"/>
                  </a:moveTo>
                  <a:lnTo>
                    <a:pt x="9501" y="0"/>
                  </a:lnTo>
                  <a:cubicBezTo>
                    <a:pt x="8832" y="429"/>
                    <a:pt x="473" y="7458"/>
                    <a:pt x="0" y="7985"/>
                  </a:cubicBezTo>
                  <a:cubicBezTo>
                    <a:pt x="46" y="7993"/>
                    <a:pt x="88" y="7996"/>
                    <a:pt x="127" y="7996"/>
                  </a:cubicBezTo>
                  <a:cubicBezTo>
                    <a:pt x="443" y="7996"/>
                    <a:pt x="575" y="7762"/>
                    <a:pt x="750" y="7619"/>
                  </a:cubicBezTo>
                  <a:cubicBezTo>
                    <a:pt x="2168" y="6450"/>
                    <a:pt x="3578" y="5264"/>
                    <a:pt x="4987" y="4077"/>
                  </a:cubicBezTo>
                  <a:cubicBezTo>
                    <a:pt x="6334" y="2944"/>
                    <a:pt x="7681" y="1811"/>
                    <a:pt x="9029" y="670"/>
                  </a:cubicBezTo>
                  <a:cubicBezTo>
                    <a:pt x="9225" y="509"/>
                    <a:pt x="9519" y="384"/>
                    <a:pt x="950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" name="Google Shape;100;p12"/>
            <p:cNvSpPr/>
            <p:nvPr/>
          </p:nvSpPr>
          <p:spPr>
            <a:xfrm>
              <a:off x="3302275" y="1356400"/>
              <a:ext cx="177550" cy="151900"/>
            </a:xfrm>
            <a:custGeom>
              <a:avLst/>
              <a:gdLst/>
              <a:ahLst/>
              <a:cxnLst/>
              <a:rect l="l" t="t" r="r" b="b"/>
              <a:pathLst>
                <a:path w="7102" h="6076" extrusionOk="0">
                  <a:moveTo>
                    <a:pt x="7101" y="1"/>
                  </a:moveTo>
                  <a:cubicBezTo>
                    <a:pt x="6450" y="268"/>
                    <a:pt x="393" y="5380"/>
                    <a:pt x="0" y="6076"/>
                  </a:cubicBezTo>
                  <a:cubicBezTo>
                    <a:pt x="1776" y="4827"/>
                    <a:pt x="6825" y="491"/>
                    <a:pt x="710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" name="Google Shape;101;p12"/>
            <p:cNvSpPr/>
            <p:nvPr/>
          </p:nvSpPr>
          <p:spPr>
            <a:xfrm>
              <a:off x="3592875" y="1695625"/>
              <a:ext cx="166625" cy="141450"/>
            </a:xfrm>
            <a:custGeom>
              <a:avLst/>
              <a:gdLst/>
              <a:ahLst/>
              <a:cxnLst/>
              <a:rect l="l" t="t" r="r" b="b"/>
              <a:pathLst>
                <a:path w="6665" h="5658" extrusionOk="0">
                  <a:moveTo>
                    <a:pt x="6664" y="1"/>
                  </a:moveTo>
                  <a:cubicBezTo>
                    <a:pt x="4390" y="1910"/>
                    <a:pt x="2213" y="3738"/>
                    <a:pt x="0" y="5603"/>
                  </a:cubicBezTo>
                  <a:cubicBezTo>
                    <a:pt x="87" y="5641"/>
                    <a:pt x="161" y="5657"/>
                    <a:pt x="226" y="5657"/>
                  </a:cubicBezTo>
                  <a:cubicBezTo>
                    <a:pt x="403" y="5657"/>
                    <a:pt x="514" y="5540"/>
                    <a:pt x="625" y="5442"/>
                  </a:cubicBezTo>
                  <a:cubicBezTo>
                    <a:pt x="2534" y="3846"/>
                    <a:pt x="4443" y="2249"/>
                    <a:pt x="6343" y="652"/>
                  </a:cubicBezTo>
                  <a:cubicBezTo>
                    <a:pt x="6495" y="527"/>
                    <a:pt x="6664" y="393"/>
                    <a:pt x="666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2" name="Google Shape;102;p12"/>
          <p:cNvSpPr/>
          <p:nvPr/>
        </p:nvSpPr>
        <p:spPr>
          <a:xfrm>
            <a:off x="112675" y="2867800"/>
            <a:ext cx="213600" cy="2136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12"/>
          <p:cNvSpPr txBox="1">
            <a:spLocks noGrp="1"/>
          </p:cNvSpPr>
          <p:nvPr>
            <p:ph type="title"/>
          </p:nvPr>
        </p:nvSpPr>
        <p:spPr>
          <a:xfrm>
            <a:off x="720000" y="539400"/>
            <a:ext cx="7704000" cy="4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12"/>
          <p:cNvSpPr txBox="1">
            <a:spLocks noGrp="1"/>
          </p:cNvSpPr>
          <p:nvPr>
            <p:ph type="title" idx="2"/>
          </p:nvPr>
        </p:nvSpPr>
        <p:spPr>
          <a:xfrm>
            <a:off x="720000" y="2710750"/>
            <a:ext cx="2305500" cy="52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05" name="Google Shape;105;p12"/>
          <p:cNvSpPr txBox="1">
            <a:spLocks noGrp="1"/>
          </p:cNvSpPr>
          <p:nvPr>
            <p:ph type="subTitle" idx="1"/>
          </p:nvPr>
        </p:nvSpPr>
        <p:spPr>
          <a:xfrm>
            <a:off x="720000" y="3238450"/>
            <a:ext cx="2305500" cy="8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12"/>
          <p:cNvSpPr txBox="1">
            <a:spLocks noGrp="1"/>
          </p:cNvSpPr>
          <p:nvPr>
            <p:ph type="title" idx="3"/>
          </p:nvPr>
        </p:nvSpPr>
        <p:spPr>
          <a:xfrm>
            <a:off x="3419218" y="2710750"/>
            <a:ext cx="2305500" cy="52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07" name="Google Shape;107;p12"/>
          <p:cNvSpPr txBox="1">
            <a:spLocks noGrp="1"/>
          </p:cNvSpPr>
          <p:nvPr>
            <p:ph type="subTitle" idx="4"/>
          </p:nvPr>
        </p:nvSpPr>
        <p:spPr>
          <a:xfrm>
            <a:off x="3419221" y="3238450"/>
            <a:ext cx="2305500" cy="8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12"/>
          <p:cNvSpPr txBox="1">
            <a:spLocks noGrp="1"/>
          </p:cNvSpPr>
          <p:nvPr>
            <p:ph type="title" idx="5"/>
          </p:nvPr>
        </p:nvSpPr>
        <p:spPr>
          <a:xfrm>
            <a:off x="6118444" y="2710750"/>
            <a:ext cx="2305500" cy="52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09" name="Google Shape;109;p12"/>
          <p:cNvSpPr txBox="1">
            <a:spLocks noGrp="1"/>
          </p:cNvSpPr>
          <p:nvPr>
            <p:ph type="subTitle" idx="6"/>
          </p:nvPr>
        </p:nvSpPr>
        <p:spPr>
          <a:xfrm>
            <a:off x="6118450" y="3238450"/>
            <a:ext cx="2305500" cy="8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3"/>
          <p:cNvSpPr/>
          <p:nvPr/>
        </p:nvSpPr>
        <p:spPr>
          <a:xfrm flipH="1">
            <a:off x="-6018" y="317"/>
            <a:ext cx="4644446" cy="305758"/>
          </a:xfrm>
          <a:custGeom>
            <a:avLst/>
            <a:gdLst/>
            <a:ahLst/>
            <a:cxnLst/>
            <a:rect l="l" t="t" r="r" b="b"/>
            <a:pathLst>
              <a:path w="145003" h="9546" extrusionOk="0">
                <a:moveTo>
                  <a:pt x="0" y="1"/>
                </a:moveTo>
                <a:cubicBezTo>
                  <a:pt x="250" y="3150"/>
                  <a:pt x="1686" y="5585"/>
                  <a:pt x="4362" y="7262"/>
                </a:cubicBezTo>
                <a:cubicBezTo>
                  <a:pt x="6744" y="8752"/>
                  <a:pt x="9412" y="9287"/>
                  <a:pt x="12159" y="9466"/>
                </a:cubicBezTo>
                <a:cubicBezTo>
                  <a:pt x="12996" y="9520"/>
                  <a:pt x="13831" y="9545"/>
                  <a:pt x="14665" y="9545"/>
                </a:cubicBezTo>
                <a:cubicBezTo>
                  <a:pt x="18108" y="9545"/>
                  <a:pt x="21527" y="9111"/>
                  <a:pt x="24917" y="8458"/>
                </a:cubicBezTo>
                <a:cubicBezTo>
                  <a:pt x="30082" y="7450"/>
                  <a:pt x="35265" y="6566"/>
                  <a:pt x="40493" y="5897"/>
                </a:cubicBezTo>
                <a:cubicBezTo>
                  <a:pt x="45078" y="5317"/>
                  <a:pt x="49690" y="4916"/>
                  <a:pt x="54311" y="4702"/>
                </a:cubicBezTo>
                <a:cubicBezTo>
                  <a:pt x="56543" y="4596"/>
                  <a:pt x="58777" y="4547"/>
                  <a:pt x="61013" y="4547"/>
                </a:cubicBezTo>
                <a:cubicBezTo>
                  <a:pt x="63298" y="4547"/>
                  <a:pt x="65585" y="4598"/>
                  <a:pt x="67871" y="4693"/>
                </a:cubicBezTo>
                <a:cubicBezTo>
                  <a:pt x="69736" y="4773"/>
                  <a:pt x="71609" y="4889"/>
                  <a:pt x="73474" y="5050"/>
                </a:cubicBezTo>
                <a:cubicBezTo>
                  <a:pt x="76034" y="5264"/>
                  <a:pt x="78586" y="5523"/>
                  <a:pt x="81137" y="5781"/>
                </a:cubicBezTo>
                <a:cubicBezTo>
                  <a:pt x="83269" y="6004"/>
                  <a:pt x="85383" y="6263"/>
                  <a:pt x="87516" y="6504"/>
                </a:cubicBezTo>
                <a:cubicBezTo>
                  <a:pt x="89665" y="6745"/>
                  <a:pt x="91815" y="7004"/>
                  <a:pt x="93965" y="7209"/>
                </a:cubicBezTo>
                <a:cubicBezTo>
                  <a:pt x="96472" y="7459"/>
                  <a:pt x="98979" y="7637"/>
                  <a:pt x="101486" y="7771"/>
                </a:cubicBezTo>
                <a:cubicBezTo>
                  <a:pt x="102998" y="7850"/>
                  <a:pt x="104510" y="7885"/>
                  <a:pt x="106021" y="7885"/>
                </a:cubicBezTo>
                <a:cubicBezTo>
                  <a:pt x="108442" y="7885"/>
                  <a:pt x="110863" y="7794"/>
                  <a:pt x="113279" y="7646"/>
                </a:cubicBezTo>
                <a:cubicBezTo>
                  <a:pt x="116295" y="7467"/>
                  <a:pt x="119310" y="7271"/>
                  <a:pt x="122325" y="7066"/>
                </a:cubicBezTo>
                <a:cubicBezTo>
                  <a:pt x="124779" y="6897"/>
                  <a:pt x="127232" y="6727"/>
                  <a:pt x="129685" y="6531"/>
                </a:cubicBezTo>
                <a:cubicBezTo>
                  <a:pt x="132406" y="6299"/>
                  <a:pt x="135118" y="6040"/>
                  <a:pt x="137830" y="5790"/>
                </a:cubicBezTo>
                <a:cubicBezTo>
                  <a:pt x="140230" y="5558"/>
                  <a:pt x="142621" y="5317"/>
                  <a:pt x="145003" y="4978"/>
                </a:cubicBezTo>
                <a:lnTo>
                  <a:pt x="145003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13"/>
          <p:cNvSpPr/>
          <p:nvPr/>
        </p:nvSpPr>
        <p:spPr>
          <a:xfrm flipH="1">
            <a:off x="2853684" y="4928388"/>
            <a:ext cx="6285183" cy="215274"/>
          </a:xfrm>
          <a:custGeom>
            <a:avLst/>
            <a:gdLst/>
            <a:ahLst/>
            <a:cxnLst/>
            <a:rect l="l" t="t" r="r" b="b"/>
            <a:pathLst>
              <a:path w="196228" h="6721" extrusionOk="0">
                <a:moveTo>
                  <a:pt x="30642" y="1"/>
                </a:moveTo>
                <a:cubicBezTo>
                  <a:pt x="30545" y="1"/>
                  <a:pt x="30447" y="2"/>
                  <a:pt x="30350" y="3"/>
                </a:cubicBezTo>
                <a:cubicBezTo>
                  <a:pt x="25024" y="83"/>
                  <a:pt x="19716" y="351"/>
                  <a:pt x="14435" y="1082"/>
                </a:cubicBezTo>
                <a:cubicBezTo>
                  <a:pt x="10590" y="1609"/>
                  <a:pt x="6798" y="2358"/>
                  <a:pt x="3069" y="3402"/>
                </a:cubicBezTo>
                <a:cubicBezTo>
                  <a:pt x="2043" y="3696"/>
                  <a:pt x="1053" y="4116"/>
                  <a:pt x="1" y="4312"/>
                </a:cubicBezTo>
                <a:lnTo>
                  <a:pt x="1" y="6721"/>
                </a:lnTo>
                <a:lnTo>
                  <a:pt x="196228" y="6721"/>
                </a:lnTo>
                <a:cubicBezTo>
                  <a:pt x="195309" y="6221"/>
                  <a:pt x="194274" y="6043"/>
                  <a:pt x="193275" y="5775"/>
                </a:cubicBezTo>
                <a:cubicBezTo>
                  <a:pt x="184818" y="3464"/>
                  <a:pt x="176173" y="2251"/>
                  <a:pt x="167449" y="1600"/>
                </a:cubicBezTo>
                <a:cubicBezTo>
                  <a:pt x="163470" y="1305"/>
                  <a:pt x="159491" y="1181"/>
                  <a:pt x="155503" y="1163"/>
                </a:cubicBezTo>
                <a:cubicBezTo>
                  <a:pt x="155282" y="1162"/>
                  <a:pt x="155060" y="1162"/>
                  <a:pt x="154839" y="1162"/>
                </a:cubicBezTo>
                <a:cubicBezTo>
                  <a:pt x="149066" y="1162"/>
                  <a:pt x="143301" y="1386"/>
                  <a:pt x="137545" y="1859"/>
                </a:cubicBezTo>
                <a:cubicBezTo>
                  <a:pt x="134485" y="2108"/>
                  <a:pt x="131425" y="2376"/>
                  <a:pt x="128374" y="2760"/>
                </a:cubicBezTo>
                <a:cubicBezTo>
                  <a:pt x="124494" y="3241"/>
                  <a:pt x="120622" y="3687"/>
                  <a:pt x="116724" y="3955"/>
                </a:cubicBezTo>
                <a:cubicBezTo>
                  <a:pt x="112352" y="4249"/>
                  <a:pt x="107963" y="4392"/>
                  <a:pt x="103574" y="4455"/>
                </a:cubicBezTo>
                <a:cubicBezTo>
                  <a:pt x="102411" y="4470"/>
                  <a:pt x="101247" y="4477"/>
                  <a:pt x="100083" y="4477"/>
                </a:cubicBezTo>
                <a:cubicBezTo>
                  <a:pt x="94536" y="4477"/>
                  <a:pt x="88984" y="4315"/>
                  <a:pt x="83439" y="4116"/>
                </a:cubicBezTo>
                <a:cubicBezTo>
                  <a:pt x="81137" y="4026"/>
                  <a:pt x="78845" y="3910"/>
                  <a:pt x="76552" y="3777"/>
                </a:cubicBezTo>
                <a:cubicBezTo>
                  <a:pt x="73394" y="3598"/>
                  <a:pt x="70254" y="3384"/>
                  <a:pt x="67105" y="3179"/>
                </a:cubicBezTo>
                <a:cubicBezTo>
                  <a:pt x="65445" y="3063"/>
                  <a:pt x="63795" y="2938"/>
                  <a:pt x="62145" y="2804"/>
                </a:cubicBezTo>
                <a:cubicBezTo>
                  <a:pt x="59825" y="2617"/>
                  <a:pt x="57506" y="2421"/>
                  <a:pt x="55186" y="2224"/>
                </a:cubicBezTo>
                <a:cubicBezTo>
                  <a:pt x="53161" y="2046"/>
                  <a:pt x="51136" y="1867"/>
                  <a:pt x="49120" y="1680"/>
                </a:cubicBezTo>
                <a:cubicBezTo>
                  <a:pt x="46586" y="1439"/>
                  <a:pt x="44062" y="1189"/>
                  <a:pt x="41537" y="940"/>
                </a:cubicBezTo>
                <a:cubicBezTo>
                  <a:pt x="39619" y="752"/>
                  <a:pt x="37710" y="547"/>
                  <a:pt x="35792" y="378"/>
                </a:cubicBezTo>
                <a:cubicBezTo>
                  <a:pt x="34078" y="217"/>
                  <a:pt x="32364" y="1"/>
                  <a:pt x="3064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13"/>
          <p:cNvSpPr/>
          <p:nvPr/>
        </p:nvSpPr>
        <p:spPr>
          <a:xfrm flipH="1">
            <a:off x="2853684" y="4928388"/>
            <a:ext cx="6285183" cy="215274"/>
          </a:xfrm>
          <a:custGeom>
            <a:avLst/>
            <a:gdLst/>
            <a:ahLst/>
            <a:cxnLst/>
            <a:rect l="l" t="t" r="r" b="b"/>
            <a:pathLst>
              <a:path w="196228" h="6721" extrusionOk="0">
                <a:moveTo>
                  <a:pt x="30642" y="1"/>
                </a:moveTo>
                <a:cubicBezTo>
                  <a:pt x="30545" y="1"/>
                  <a:pt x="30447" y="2"/>
                  <a:pt x="30350" y="3"/>
                </a:cubicBezTo>
                <a:cubicBezTo>
                  <a:pt x="25024" y="83"/>
                  <a:pt x="19716" y="351"/>
                  <a:pt x="14435" y="1082"/>
                </a:cubicBezTo>
                <a:cubicBezTo>
                  <a:pt x="10590" y="1609"/>
                  <a:pt x="6798" y="2358"/>
                  <a:pt x="3069" y="3402"/>
                </a:cubicBezTo>
                <a:cubicBezTo>
                  <a:pt x="2043" y="3696"/>
                  <a:pt x="1053" y="4116"/>
                  <a:pt x="1" y="4312"/>
                </a:cubicBezTo>
                <a:lnTo>
                  <a:pt x="1" y="6721"/>
                </a:lnTo>
                <a:lnTo>
                  <a:pt x="196228" y="6721"/>
                </a:lnTo>
                <a:cubicBezTo>
                  <a:pt x="195309" y="6221"/>
                  <a:pt x="194274" y="6043"/>
                  <a:pt x="193275" y="5775"/>
                </a:cubicBezTo>
                <a:cubicBezTo>
                  <a:pt x="184818" y="3464"/>
                  <a:pt x="176173" y="2251"/>
                  <a:pt x="167449" y="1600"/>
                </a:cubicBezTo>
                <a:cubicBezTo>
                  <a:pt x="163470" y="1305"/>
                  <a:pt x="159491" y="1181"/>
                  <a:pt x="155503" y="1163"/>
                </a:cubicBezTo>
                <a:cubicBezTo>
                  <a:pt x="155282" y="1162"/>
                  <a:pt x="155060" y="1162"/>
                  <a:pt x="154839" y="1162"/>
                </a:cubicBezTo>
                <a:cubicBezTo>
                  <a:pt x="149066" y="1162"/>
                  <a:pt x="143301" y="1386"/>
                  <a:pt x="137545" y="1859"/>
                </a:cubicBezTo>
                <a:cubicBezTo>
                  <a:pt x="134485" y="2108"/>
                  <a:pt x="131425" y="2376"/>
                  <a:pt x="128374" y="2760"/>
                </a:cubicBezTo>
                <a:cubicBezTo>
                  <a:pt x="124494" y="3241"/>
                  <a:pt x="120622" y="3687"/>
                  <a:pt x="116724" y="3955"/>
                </a:cubicBezTo>
                <a:cubicBezTo>
                  <a:pt x="112352" y="4249"/>
                  <a:pt x="107963" y="4392"/>
                  <a:pt x="103574" y="4455"/>
                </a:cubicBezTo>
                <a:cubicBezTo>
                  <a:pt x="102411" y="4470"/>
                  <a:pt x="101247" y="4477"/>
                  <a:pt x="100083" y="4477"/>
                </a:cubicBezTo>
                <a:cubicBezTo>
                  <a:pt x="94536" y="4477"/>
                  <a:pt x="88984" y="4315"/>
                  <a:pt x="83439" y="4116"/>
                </a:cubicBezTo>
                <a:cubicBezTo>
                  <a:pt x="81137" y="4026"/>
                  <a:pt x="78845" y="3910"/>
                  <a:pt x="76552" y="3777"/>
                </a:cubicBezTo>
                <a:cubicBezTo>
                  <a:pt x="73394" y="3598"/>
                  <a:pt x="70254" y="3384"/>
                  <a:pt x="67105" y="3179"/>
                </a:cubicBezTo>
                <a:cubicBezTo>
                  <a:pt x="65445" y="3063"/>
                  <a:pt x="63795" y="2938"/>
                  <a:pt x="62145" y="2804"/>
                </a:cubicBezTo>
                <a:cubicBezTo>
                  <a:pt x="59825" y="2617"/>
                  <a:pt x="57506" y="2421"/>
                  <a:pt x="55186" y="2224"/>
                </a:cubicBezTo>
                <a:cubicBezTo>
                  <a:pt x="53161" y="2046"/>
                  <a:pt x="51136" y="1867"/>
                  <a:pt x="49120" y="1680"/>
                </a:cubicBezTo>
                <a:cubicBezTo>
                  <a:pt x="46586" y="1439"/>
                  <a:pt x="44062" y="1189"/>
                  <a:pt x="41537" y="940"/>
                </a:cubicBezTo>
                <a:cubicBezTo>
                  <a:pt x="39619" y="752"/>
                  <a:pt x="37710" y="547"/>
                  <a:pt x="35792" y="378"/>
                </a:cubicBezTo>
                <a:cubicBezTo>
                  <a:pt x="34078" y="217"/>
                  <a:pt x="32364" y="1"/>
                  <a:pt x="3064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4" name="Google Shape;114;p13"/>
          <p:cNvGrpSpPr/>
          <p:nvPr/>
        </p:nvGrpSpPr>
        <p:grpSpPr>
          <a:xfrm>
            <a:off x="729825" y="539400"/>
            <a:ext cx="2141300" cy="111400"/>
            <a:chOff x="729825" y="539400"/>
            <a:chExt cx="2141300" cy="111400"/>
          </a:xfrm>
        </p:grpSpPr>
        <p:sp>
          <p:nvSpPr>
            <p:cNvPr id="115" name="Google Shape;115;p13"/>
            <p:cNvSpPr/>
            <p:nvPr/>
          </p:nvSpPr>
          <p:spPr>
            <a:xfrm>
              <a:off x="729825" y="539400"/>
              <a:ext cx="1842000" cy="39000"/>
            </a:xfrm>
            <a:prstGeom prst="rect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16" name="Google Shape;116;p13"/>
            <p:cNvCxnSpPr/>
            <p:nvPr/>
          </p:nvCxnSpPr>
          <p:spPr>
            <a:xfrm>
              <a:off x="1029125" y="650800"/>
              <a:ext cx="18420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dot"/>
              <a:round/>
              <a:headEnd type="none" w="sm" len="sm"/>
              <a:tailEnd type="none" w="sm" len="sm"/>
            </a:ln>
          </p:spPr>
        </p:cxnSp>
      </p:grpSp>
      <p:sp>
        <p:nvSpPr>
          <p:cNvPr id="117" name="Google Shape;117;p13"/>
          <p:cNvSpPr/>
          <p:nvPr/>
        </p:nvSpPr>
        <p:spPr>
          <a:xfrm>
            <a:off x="4061375" y="650800"/>
            <a:ext cx="215400" cy="2154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p13"/>
          <p:cNvSpPr txBox="1">
            <a:spLocks noGrp="1"/>
          </p:cNvSpPr>
          <p:nvPr>
            <p:ph type="title"/>
          </p:nvPr>
        </p:nvSpPr>
        <p:spPr>
          <a:xfrm>
            <a:off x="713100" y="1478400"/>
            <a:ext cx="37092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19" name="Google Shape;119;p13"/>
          <p:cNvSpPr txBox="1">
            <a:spLocks noGrp="1"/>
          </p:cNvSpPr>
          <p:nvPr>
            <p:ph type="subTitle" idx="1"/>
          </p:nvPr>
        </p:nvSpPr>
        <p:spPr>
          <a:xfrm>
            <a:off x="713100" y="2167800"/>
            <a:ext cx="3709200" cy="149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CUSTOM_7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4"/>
          <p:cNvSpPr/>
          <p:nvPr/>
        </p:nvSpPr>
        <p:spPr>
          <a:xfrm rot="10800000">
            <a:off x="4056962" y="4"/>
            <a:ext cx="5087030" cy="828233"/>
          </a:xfrm>
          <a:custGeom>
            <a:avLst/>
            <a:gdLst/>
            <a:ahLst/>
            <a:cxnLst/>
            <a:rect l="l" t="t" r="r" b="b"/>
            <a:pathLst>
              <a:path w="158796" h="25854" extrusionOk="0">
                <a:moveTo>
                  <a:pt x="1" y="1"/>
                </a:moveTo>
                <a:lnTo>
                  <a:pt x="1" y="25854"/>
                </a:lnTo>
                <a:lnTo>
                  <a:pt x="158795" y="25854"/>
                </a:lnTo>
                <a:cubicBezTo>
                  <a:pt x="158617" y="25524"/>
                  <a:pt x="158260" y="25417"/>
                  <a:pt x="157974" y="25247"/>
                </a:cubicBezTo>
                <a:cubicBezTo>
                  <a:pt x="153407" y="22571"/>
                  <a:pt x="148563" y="20546"/>
                  <a:pt x="143478" y="19109"/>
                </a:cubicBezTo>
                <a:cubicBezTo>
                  <a:pt x="138372" y="17678"/>
                  <a:pt x="133211" y="16966"/>
                  <a:pt x="127994" y="16966"/>
                </a:cubicBezTo>
                <a:cubicBezTo>
                  <a:pt x="125699" y="16966"/>
                  <a:pt x="123394" y="17103"/>
                  <a:pt x="121077" y="17379"/>
                </a:cubicBezTo>
                <a:cubicBezTo>
                  <a:pt x="117607" y="17798"/>
                  <a:pt x="114119" y="18128"/>
                  <a:pt x="110630" y="18431"/>
                </a:cubicBezTo>
                <a:cubicBezTo>
                  <a:pt x="107303" y="18717"/>
                  <a:pt x="103966" y="18958"/>
                  <a:pt x="100630" y="19154"/>
                </a:cubicBezTo>
                <a:cubicBezTo>
                  <a:pt x="95554" y="19457"/>
                  <a:pt x="90478" y="19671"/>
                  <a:pt x="85402" y="19734"/>
                </a:cubicBezTo>
                <a:cubicBezTo>
                  <a:pt x="83989" y="19753"/>
                  <a:pt x="82576" y="19763"/>
                  <a:pt x="81163" y="19763"/>
                </a:cubicBezTo>
                <a:cubicBezTo>
                  <a:pt x="75969" y="19763"/>
                  <a:pt x="70778" y="19626"/>
                  <a:pt x="65588" y="19297"/>
                </a:cubicBezTo>
                <a:cubicBezTo>
                  <a:pt x="62091" y="19083"/>
                  <a:pt x="58603" y="18806"/>
                  <a:pt x="55124" y="18422"/>
                </a:cubicBezTo>
                <a:cubicBezTo>
                  <a:pt x="51163" y="17985"/>
                  <a:pt x="47229" y="17423"/>
                  <a:pt x="43303" y="16719"/>
                </a:cubicBezTo>
                <a:cubicBezTo>
                  <a:pt x="37442" y="15666"/>
                  <a:pt x="31652" y="14310"/>
                  <a:pt x="25970" y="12499"/>
                </a:cubicBezTo>
                <a:cubicBezTo>
                  <a:pt x="19716" y="10501"/>
                  <a:pt x="13685" y="7985"/>
                  <a:pt x="7967" y="4756"/>
                </a:cubicBezTo>
                <a:cubicBezTo>
                  <a:pt x="5657" y="3453"/>
                  <a:pt x="3426" y="2026"/>
                  <a:pt x="1196" y="607"/>
                </a:cubicBezTo>
                <a:cubicBezTo>
                  <a:pt x="821" y="366"/>
                  <a:pt x="491" y="18"/>
                  <a:pt x="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14"/>
          <p:cNvSpPr/>
          <p:nvPr/>
        </p:nvSpPr>
        <p:spPr>
          <a:xfrm>
            <a:off x="9" y="4928388"/>
            <a:ext cx="6285183" cy="215274"/>
          </a:xfrm>
          <a:custGeom>
            <a:avLst/>
            <a:gdLst/>
            <a:ahLst/>
            <a:cxnLst/>
            <a:rect l="l" t="t" r="r" b="b"/>
            <a:pathLst>
              <a:path w="196228" h="6721" extrusionOk="0">
                <a:moveTo>
                  <a:pt x="30642" y="1"/>
                </a:moveTo>
                <a:cubicBezTo>
                  <a:pt x="30545" y="1"/>
                  <a:pt x="30447" y="2"/>
                  <a:pt x="30350" y="3"/>
                </a:cubicBezTo>
                <a:cubicBezTo>
                  <a:pt x="25024" y="83"/>
                  <a:pt x="19716" y="351"/>
                  <a:pt x="14435" y="1082"/>
                </a:cubicBezTo>
                <a:cubicBezTo>
                  <a:pt x="10590" y="1609"/>
                  <a:pt x="6798" y="2358"/>
                  <a:pt x="3069" y="3402"/>
                </a:cubicBezTo>
                <a:cubicBezTo>
                  <a:pt x="2043" y="3696"/>
                  <a:pt x="1053" y="4116"/>
                  <a:pt x="1" y="4312"/>
                </a:cubicBezTo>
                <a:lnTo>
                  <a:pt x="1" y="6721"/>
                </a:lnTo>
                <a:lnTo>
                  <a:pt x="196228" y="6721"/>
                </a:lnTo>
                <a:cubicBezTo>
                  <a:pt x="195309" y="6221"/>
                  <a:pt x="194274" y="6043"/>
                  <a:pt x="193275" y="5775"/>
                </a:cubicBezTo>
                <a:cubicBezTo>
                  <a:pt x="184818" y="3464"/>
                  <a:pt x="176173" y="2251"/>
                  <a:pt x="167449" y="1600"/>
                </a:cubicBezTo>
                <a:cubicBezTo>
                  <a:pt x="163470" y="1305"/>
                  <a:pt x="159491" y="1181"/>
                  <a:pt x="155503" y="1163"/>
                </a:cubicBezTo>
                <a:cubicBezTo>
                  <a:pt x="155282" y="1162"/>
                  <a:pt x="155060" y="1162"/>
                  <a:pt x="154839" y="1162"/>
                </a:cubicBezTo>
                <a:cubicBezTo>
                  <a:pt x="149066" y="1162"/>
                  <a:pt x="143301" y="1386"/>
                  <a:pt x="137545" y="1859"/>
                </a:cubicBezTo>
                <a:cubicBezTo>
                  <a:pt x="134485" y="2108"/>
                  <a:pt x="131425" y="2376"/>
                  <a:pt x="128374" y="2760"/>
                </a:cubicBezTo>
                <a:cubicBezTo>
                  <a:pt x="124494" y="3241"/>
                  <a:pt x="120622" y="3687"/>
                  <a:pt x="116724" y="3955"/>
                </a:cubicBezTo>
                <a:cubicBezTo>
                  <a:pt x="112352" y="4249"/>
                  <a:pt x="107963" y="4392"/>
                  <a:pt x="103574" y="4455"/>
                </a:cubicBezTo>
                <a:cubicBezTo>
                  <a:pt x="102411" y="4470"/>
                  <a:pt x="101247" y="4477"/>
                  <a:pt x="100083" y="4477"/>
                </a:cubicBezTo>
                <a:cubicBezTo>
                  <a:pt x="94536" y="4477"/>
                  <a:pt x="88984" y="4315"/>
                  <a:pt x="83439" y="4116"/>
                </a:cubicBezTo>
                <a:cubicBezTo>
                  <a:pt x="81137" y="4026"/>
                  <a:pt x="78845" y="3910"/>
                  <a:pt x="76552" y="3777"/>
                </a:cubicBezTo>
                <a:cubicBezTo>
                  <a:pt x="73394" y="3598"/>
                  <a:pt x="70254" y="3384"/>
                  <a:pt x="67105" y="3179"/>
                </a:cubicBezTo>
                <a:cubicBezTo>
                  <a:pt x="65445" y="3063"/>
                  <a:pt x="63795" y="2938"/>
                  <a:pt x="62145" y="2804"/>
                </a:cubicBezTo>
                <a:cubicBezTo>
                  <a:pt x="59825" y="2617"/>
                  <a:pt x="57506" y="2421"/>
                  <a:pt x="55186" y="2224"/>
                </a:cubicBezTo>
                <a:cubicBezTo>
                  <a:pt x="53161" y="2046"/>
                  <a:pt x="51136" y="1867"/>
                  <a:pt x="49120" y="1680"/>
                </a:cubicBezTo>
                <a:cubicBezTo>
                  <a:pt x="46586" y="1439"/>
                  <a:pt x="44062" y="1189"/>
                  <a:pt x="41537" y="940"/>
                </a:cubicBezTo>
                <a:cubicBezTo>
                  <a:pt x="39619" y="752"/>
                  <a:pt x="37710" y="547"/>
                  <a:pt x="35792" y="378"/>
                </a:cubicBezTo>
                <a:cubicBezTo>
                  <a:pt x="34078" y="217"/>
                  <a:pt x="32364" y="1"/>
                  <a:pt x="3064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3" name="Google Shape;123;p14"/>
          <p:cNvGrpSpPr/>
          <p:nvPr/>
        </p:nvGrpSpPr>
        <p:grpSpPr>
          <a:xfrm>
            <a:off x="8706800" y="2519600"/>
            <a:ext cx="190200" cy="2075650"/>
            <a:chOff x="8706800" y="2601425"/>
            <a:chExt cx="190200" cy="2075650"/>
          </a:xfrm>
        </p:grpSpPr>
        <p:sp>
          <p:nvSpPr>
            <p:cNvPr id="124" name="Google Shape;124;p14"/>
            <p:cNvSpPr/>
            <p:nvPr/>
          </p:nvSpPr>
          <p:spPr>
            <a:xfrm>
              <a:off x="8706800" y="2601425"/>
              <a:ext cx="190200" cy="190200"/>
            </a:xfrm>
            <a:prstGeom prst="mathMultiply">
              <a:avLst>
                <a:gd name="adj1" fmla="val 2352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" name="Google Shape;125;p14"/>
            <p:cNvSpPr/>
            <p:nvPr/>
          </p:nvSpPr>
          <p:spPr>
            <a:xfrm>
              <a:off x="8706800" y="2870775"/>
              <a:ext cx="190200" cy="190200"/>
            </a:xfrm>
            <a:prstGeom prst="mathMultiply">
              <a:avLst>
                <a:gd name="adj1" fmla="val 2352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" name="Google Shape;126;p14"/>
            <p:cNvSpPr/>
            <p:nvPr/>
          </p:nvSpPr>
          <p:spPr>
            <a:xfrm>
              <a:off x="8706800" y="3140125"/>
              <a:ext cx="190200" cy="190200"/>
            </a:xfrm>
            <a:prstGeom prst="mathMultiply">
              <a:avLst>
                <a:gd name="adj1" fmla="val 23520"/>
              </a:avLst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" name="Google Shape;127;p14"/>
            <p:cNvSpPr/>
            <p:nvPr/>
          </p:nvSpPr>
          <p:spPr>
            <a:xfrm>
              <a:off x="8706800" y="3678825"/>
              <a:ext cx="190200" cy="190200"/>
            </a:xfrm>
            <a:prstGeom prst="mathMultiply">
              <a:avLst>
                <a:gd name="adj1" fmla="val 2352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" name="Google Shape;128;p14"/>
            <p:cNvSpPr/>
            <p:nvPr/>
          </p:nvSpPr>
          <p:spPr>
            <a:xfrm>
              <a:off x="8706800" y="4217525"/>
              <a:ext cx="190200" cy="190200"/>
            </a:xfrm>
            <a:prstGeom prst="mathMultiply">
              <a:avLst>
                <a:gd name="adj1" fmla="val 2352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" name="Google Shape;129;p14"/>
            <p:cNvSpPr/>
            <p:nvPr/>
          </p:nvSpPr>
          <p:spPr>
            <a:xfrm>
              <a:off x="8706800" y="4486875"/>
              <a:ext cx="190200" cy="190200"/>
            </a:xfrm>
            <a:prstGeom prst="mathMultiply">
              <a:avLst>
                <a:gd name="adj1" fmla="val 23520"/>
              </a:avLst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0" name="Google Shape;130;p14"/>
          <p:cNvGrpSpPr/>
          <p:nvPr/>
        </p:nvGrpSpPr>
        <p:grpSpPr>
          <a:xfrm rot="5400000">
            <a:off x="8295969" y="963152"/>
            <a:ext cx="660893" cy="391022"/>
            <a:chOff x="844658" y="3526000"/>
            <a:chExt cx="876515" cy="518597"/>
          </a:xfrm>
        </p:grpSpPr>
        <p:grpSp>
          <p:nvGrpSpPr>
            <p:cNvPr id="131" name="Google Shape;131;p14"/>
            <p:cNvGrpSpPr/>
            <p:nvPr/>
          </p:nvGrpSpPr>
          <p:grpSpPr>
            <a:xfrm>
              <a:off x="844658" y="3526000"/>
              <a:ext cx="518965" cy="518597"/>
              <a:chOff x="3285550" y="1349075"/>
              <a:chExt cx="496475" cy="496075"/>
            </a:xfrm>
          </p:grpSpPr>
          <p:sp>
            <p:nvSpPr>
              <p:cNvPr id="132" name="Google Shape;132;p14"/>
              <p:cNvSpPr/>
              <p:nvPr/>
            </p:nvSpPr>
            <p:spPr>
              <a:xfrm>
                <a:off x="3335950" y="1428050"/>
                <a:ext cx="381400" cy="321350"/>
              </a:xfrm>
              <a:custGeom>
                <a:avLst/>
                <a:gdLst/>
                <a:ahLst/>
                <a:cxnLst/>
                <a:rect l="l" t="t" r="r" b="b"/>
                <a:pathLst>
                  <a:path w="15256" h="12854" extrusionOk="0">
                    <a:moveTo>
                      <a:pt x="15057" y="0"/>
                    </a:moveTo>
                    <a:cubicBezTo>
                      <a:pt x="15025" y="0"/>
                      <a:pt x="14999" y="14"/>
                      <a:pt x="14979" y="34"/>
                    </a:cubicBezTo>
                    <a:cubicBezTo>
                      <a:pt x="10001" y="4200"/>
                      <a:pt x="5032" y="8375"/>
                      <a:pt x="72" y="12550"/>
                    </a:cubicBezTo>
                    <a:cubicBezTo>
                      <a:pt x="0" y="12613"/>
                      <a:pt x="9" y="12693"/>
                      <a:pt x="134" y="12854"/>
                    </a:cubicBezTo>
                    <a:cubicBezTo>
                      <a:pt x="5183" y="8616"/>
                      <a:pt x="10224" y="4379"/>
                      <a:pt x="15255" y="150"/>
                    </a:cubicBezTo>
                    <a:cubicBezTo>
                      <a:pt x="15177" y="39"/>
                      <a:pt x="15110" y="0"/>
                      <a:pt x="1505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" name="Google Shape;133;p14"/>
              <p:cNvSpPr/>
              <p:nvPr/>
            </p:nvSpPr>
            <p:spPr>
              <a:xfrm>
                <a:off x="3354900" y="1449625"/>
                <a:ext cx="380500" cy="321400"/>
              </a:xfrm>
              <a:custGeom>
                <a:avLst/>
                <a:gdLst/>
                <a:ahLst/>
                <a:cxnLst/>
                <a:rect l="l" t="t" r="r" b="b"/>
                <a:pathLst>
                  <a:path w="15220" h="12856" extrusionOk="0">
                    <a:moveTo>
                      <a:pt x="15220" y="1"/>
                    </a:moveTo>
                    <a:lnTo>
                      <a:pt x="15220" y="1"/>
                    </a:lnTo>
                    <a:cubicBezTo>
                      <a:pt x="14881" y="72"/>
                      <a:pt x="14747" y="251"/>
                      <a:pt x="14587" y="384"/>
                    </a:cubicBezTo>
                    <a:cubicBezTo>
                      <a:pt x="11901" y="2632"/>
                      <a:pt x="9225" y="4889"/>
                      <a:pt x="6540" y="7138"/>
                    </a:cubicBezTo>
                    <a:cubicBezTo>
                      <a:pt x="4541" y="8824"/>
                      <a:pt x="2525" y="10501"/>
                      <a:pt x="527" y="12196"/>
                    </a:cubicBezTo>
                    <a:cubicBezTo>
                      <a:pt x="331" y="12356"/>
                      <a:pt x="63" y="12481"/>
                      <a:pt x="1" y="12856"/>
                    </a:cubicBezTo>
                    <a:cubicBezTo>
                      <a:pt x="875" y="12374"/>
                      <a:pt x="14863" y="572"/>
                      <a:pt x="152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" name="Google Shape;134;p14"/>
              <p:cNvSpPr/>
              <p:nvPr/>
            </p:nvSpPr>
            <p:spPr>
              <a:xfrm>
                <a:off x="3319225" y="1407925"/>
                <a:ext cx="376275" cy="318500"/>
              </a:xfrm>
              <a:custGeom>
                <a:avLst/>
                <a:gdLst/>
                <a:ahLst/>
                <a:cxnLst/>
                <a:rect l="l" t="t" r="r" b="b"/>
                <a:pathLst>
                  <a:path w="15051" h="12740" extrusionOk="0">
                    <a:moveTo>
                      <a:pt x="14916" y="0"/>
                    </a:moveTo>
                    <a:cubicBezTo>
                      <a:pt x="14622" y="36"/>
                      <a:pt x="14461" y="268"/>
                      <a:pt x="14265" y="438"/>
                    </a:cubicBezTo>
                    <a:cubicBezTo>
                      <a:pt x="12561" y="1856"/>
                      <a:pt x="10866" y="3283"/>
                      <a:pt x="9171" y="4711"/>
                    </a:cubicBezTo>
                    <a:cubicBezTo>
                      <a:pt x="6290" y="7128"/>
                      <a:pt x="3399" y="9546"/>
                      <a:pt x="527" y="11981"/>
                    </a:cubicBezTo>
                    <a:cubicBezTo>
                      <a:pt x="330" y="12142"/>
                      <a:pt x="0" y="12249"/>
                      <a:pt x="54" y="12740"/>
                    </a:cubicBezTo>
                    <a:cubicBezTo>
                      <a:pt x="5112" y="8493"/>
                      <a:pt x="10081" y="4318"/>
                      <a:pt x="15050" y="143"/>
                    </a:cubicBezTo>
                    <a:cubicBezTo>
                      <a:pt x="15005" y="99"/>
                      <a:pt x="14961" y="45"/>
                      <a:pt x="1491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" name="Google Shape;135;p14"/>
              <p:cNvSpPr/>
              <p:nvPr/>
            </p:nvSpPr>
            <p:spPr>
              <a:xfrm>
                <a:off x="3305400" y="1388750"/>
                <a:ext cx="364875" cy="308250"/>
              </a:xfrm>
              <a:custGeom>
                <a:avLst/>
                <a:gdLst/>
                <a:ahLst/>
                <a:cxnLst/>
                <a:rect l="l" t="t" r="r" b="b"/>
                <a:pathLst>
                  <a:path w="14595" h="12330" extrusionOk="0">
                    <a:moveTo>
                      <a:pt x="14595" y="0"/>
                    </a:moveTo>
                    <a:cubicBezTo>
                      <a:pt x="14265" y="54"/>
                      <a:pt x="14131" y="232"/>
                      <a:pt x="13970" y="366"/>
                    </a:cubicBezTo>
                    <a:cubicBezTo>
                      <a:pt x="11490" y="2445"/>
                      <a:pt x="9010" y="4532"/>
                      <a:pt x="6530" y="6611"/>
                    </a:cubicBezTo>
                    <a:cubicBezTo>
                      <a:pt x="4505" y="8315"/>
                      <a:pt x="2480" y="10019"/>
                      <a:pt x="455" y="11722"/>
                    </a:cubicBezTo>
                    <a:cubicBezTo>
                      <a:pt x="286" y="11865"/>
                      <a:pt x="0" y="11972"/>
                      <a:pt x="54" y="12329"/>
                    </a:cubicBezTo>
                    <a:cubicBezTo>
                      <a:pt x="1151" y="11642"/>
                      <a:pt x="14265" y="536"/>
                      <a:pt x="1459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" name="Google Shape;136;p14"/>
              <p:cNvSpPr/>
              <p:nvPr/>
            </p:nvSpPr>
            <p:spPr>
              <a:xfrm>
                <a:off x="3378325" y="1476850"/>
                <a:ext cx="372475" cy="313200"/>
              </a:xfrm>
              <a:custGeom>
                <a:avLst/>
                <a:gdLst/>
                <a:ahLst/>
                <a:cxnLst/>
                <a:rect l="l" t="t" r="r" b="b"/>
                <a:pathLst>
                  <a:path w="14899" h="12528" extrusionOk="0">
                    <a:moveTo>
                      <a:pt x="14854" y="0"/>
                    </a:moveTo>
                    <a:lnTo>
                      <a:pt x="14854" y="0"/>
                    </a:lnTo>
                    <a:cubicBezTo>
                      <a:pt x="14238" y="259"/>
                      <a:pt x="339" y="11945"/>
                      <a:pt x="0" y="12481"/>
                    </a:cubicBezTo>
                    <a:cubicBezTo>
                      <a:pt x="33" y="12514"/>
                      <a:pt x="69" y="12528"/>
                      <a:pt x="103" y="12528"/>
                    </a:cubicBezTo>
                    <a:cubicBezTo>
                      <a:pt x="142" y="12528"/>
                      <a:pt x="181" y="12509"/>
                      <a:pt x="214" y="12481"/>
                    </a:cubicBezTo>
                    <a:cubicBezTo>
                      <a:pt x="5085" y="8395"/>
                      <a:pt x="9947" y="4300"/>
                      <a:pt x="14818" y="205"/>
                    </a:cubicBezTo>
                    <a:cubicBezTo>
                      <a:pt x="14881" y="161"/>
                      <a:pt x="14898" y="80"/>
                      <a:pt x="1485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" name="Google Shape;137;p14"/>
              <p:cNvSpPr/>
              <p:nvPr/>
            </p:nvSpPr>
            <p:spPr>
              <a:xfrm>
                <a:off x="3401750" y="1501825"/>
                <a:ext cx="358850" cy="305775"/>
              </a:xfrm>
              <a:custGeom>
                <a:avLst/>
                <a:gdLst/>
                <a:ahLst/>
                <a:cxnLst/>
                <a:rect l="l" t="t" r="r" b="b"/>
                <a:pathLst>
                  <a:path w="14354" h="12231" extrusionOk="0">
                    <a:moveTo>
                      <a:pt x="14354" y="0"/>
                    </a:moveTo>
                    <a:lnTo>
                      <a:pt x="14354" y="0"/>
                    </a:lnTo>
                    <a:cubicBezTo>
                      <a:pt x="9786" y="3836"/>
                      <a:pt x="5228" y="7663"/>
                      <a:pt x="669" y="11499"/>
                    </a:cubicBezTo>
                    <a:cubicBezTo>
                      <a:pt x="446" y="11687"/>
                      <a:pt x="232" y="11892"/>
                      <a:pt x="18" y="12088"/>
                    </a:cubicBezTo>
                    <a:cubicBezTo>
                      <a:pt x="0" y="12097"/>
                      <a:pt x="9" y="12142"/>
                      <a:pt x="18" y="12168"/>
                    </a:cubicBezTo>
                    <a:cubicBezTo>
                      <a:pt x="21" y="12201"/>
                      <a:pt x="30" y="12211"/>
                      <a:pt x="41" y="12211"/>
                    </a:cubicBezTo>
                    <a:cubicBezTo>
                      <a:pt x="54" y="12211"/>
                      <a:pt x="70" y="12194"/>
                      <a:pt x="75" y="12194"/>
                    </a:cubicBezTo>
                    <a:cubicBezTo>
                      <a:pt x="78" y="12194"/>
                      <a:pt x="75" y="12203"/>
                      <a:pt x="62" y="12231"/>
                    </a:cubicBezTo>
                    <a:cubicBezTo>
                      <a:pt x="714" y="11919"/>
                      <a:pt x="14131" y="625"/>
                      <a:pt x="1435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" name="Google Shape;138;p14"/>
              <p:cNvSpPr/>
              <p:nvPr/>
            </p:nvSpPr>
            <p:spPr>
              <a:xfrm>
                <a:off x="3293800" y="1370900"/>
                <a:ext cx="349725" cy="296200"/>
              </a:xfrm>
              <a:custGeom>
                <a:avLst/>
                <a:gdLst/>
                <a:ahLst/>
                <a:cxnLst/>
                <a:rect l="l" t="t" r="r" b="b"/>
                <a:pathLst>
                  <a:path w="13989" h="11848" extrusionOk="0">
                    <a:moveTo>
                      <a:pt x="13881" y="1"/>
                    </a:moveTo>
                    <a:lnTo>
                      <a:pt x="13881" y="1"/>
                    </a:lnTo>
                    <a:cubicBezTo>
                      <a:pt x="9207" y="3926"/>
                      <a:pt x="4604" y="7798"/>
                      <a:pt x="0" y="11669"/>
                    </a:cubicBezTo>
                    <a:cubicBezTo>
                      <a:pt x="45" y="11723"/>
                      <a:pt x="98" y="11785"/>
                      <a:pt x="143" y="11848"/>
                    </a:cubicBezTo>
                    <a:cubicBezTo>
                      <a:pt x="420" y="11750"/>
                      <a:pt x="607" y="11527"/>
                      <a:pt x="821" y="11348"/>
                    </a:cubicBezTo>
                    <a:cubicBezTo>
                      <a:pt x="2810" y="9680"/>
                      <a:pt x="4791" y="8021"/>
                      <a:pt x="6771" y="6352"/>
                    </a:cubicBezTo>
                    <a:cubicBezTo>
                      <a:pt x="9019" y="4461"/>
                      <a:pt x="11276" y="2579"/>
                      <a:pt x="13516" y="679"/>
                    </a:cubicBezTo>
                    <a:cubicBezTo>
                      <a:pt x="13685" y="536"/>
                      <a:pt x="13988" y="438"/>
                      <a:pt x="1388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" name="Google Shape;139;p14"/>
              <p:cNvSpPr/>
              <p:nvPr/>
            </p:nvSpPr>
            <p:spPr>
              <a:xfrm>
                <a:off x="3425375" y="1531700"/>
                <a:ext cx="348400" cy="291225"/>
              </a:xfrm>
              <a:custGeom>
                <a:avLst/>
                <a:gdLst/>
                <a:ahLst/>
                <a:cxnLst/>
                <a:rect l="l" t="t" r="r" b="b"/>
                <a:pathLst>
                  <a:path w="13936" h="11649" extrusionOk="0">
                    <a:moveTo>
                      <a:pt x="13828" y="1"/>
                    </a:moveTo>
                    <a:cubicBezTo>
                      <a:pt x="9252" y="3837"/>
                      <a:pt x="4693" y="7673"/>
                      <a:pt x="1" y="11616"/>
                    </a:cubicBezTo>
                    <a:cubicBezTo>
                      <a:pt x="206" y="11629"/>
                      <a:pt x="296" y="11648"/>
                      <a:pt x="339" y="11648"/>
                    </a:cubicBezTo>
                    <a:cubicBezTo>
                      <a:pt x="352" y="11648"/>
                      <a:pt x="360" y="11647"/>
                      <a:pt x="366" y="11643"/>
                    </a:cubicBezTo>
                    <a:cubicBezTo>
                      <a:pt x="4693" y="8021"/>
                      <a:pt x="9020" y="4408"/>
                      <a:pt x="13347" y="786"/>
                    </a:cubicBezTo>
                    <a:cubicBezTo>
                      <a:pt x="13543" y="616"/>
                      <a:pt x="13784" y="473"/>
                      <a:pt x="13917" y="233"/>
                    </a:cubicBezTo>
                    <a:cubicBezTo>
                      <a:pt x="13926" y="206"/>
                      <a:pt x="13935" y="179"/>
                      <a:pt x="13926" y="152"/>
                    </a:cubicBezTo>
                    <a:cubicBezTo>
                      <a:pt x="13926" y="134"/>
                      <a:pt x="13900" y="108"/>
                      <a:pt x="1382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" name="Google Shape;140;p14"/>
              <p:cNvSpPr/>
              <p:nvPr/>
            </p:nvSpPr>
            <p:spPr>
              <a:xfrm>
                <a:off x="3286650" y="1363575"/>
                <a:ext cx="327000" cy="271850"/>
              </a:xfrm>
              <a:custGeom>
                <a:avLst/>
                <a:gdLst/>
                <a:ahLst/>
                <a:cxnLst/>
                <a:rect l="l" t="t" r="r" b="b"/>
                <a:pathLst>
                  <a:path w="13080" h="10874" extrusionOk="0">
                    <a:moveTo>
                      <a:pt x="12852" y="0"/>
                    </a:moveTo>
                    <a:cubicBezTo>
                      <a:pt x="12608" y="0"/>
                      <a:pt x="12477" y="176"/>
                      <a:pt x="12330" y="303"/>
                    </a:cubicBezTo>
                    <a:cubicBezTo>
                      <a:pt x="9011" y="3086"/>
                      <a:pt x="5692" y="5869"/>
                      <a:pt x="2383" y="8653"/>
                    </a:cubicBezTo>
                    <a:cubicBezTo>
                      <a:pt x="1687" y="9232"/>
                      <a:pt x="991" y="9821"/>
                      <a:pt x="304" y="10401"/>
                    </a:cubicBezTo>
                    <a:cubicBezTo>
                      <a:pt x="170" y="10517"/>
                      <a:pt x="1" y="10615"/>
                      <a:pt x="188" y="10874"/>
                    </a:cubicBezTo>
                    <a:cubicBezTo>
                      <a:pt x="4506" y="7243"/>
                      <a:pt x="8788" y="3648"/>
                      <a:pt x="13079" y="44"/>
                    </a:cubicBezTo>
                    <a:cubicBezTo>
                      <a:pt x="12993" y="13"/>
                      <a:pt x="12918" y="0"/>
                      <a:pt x="1285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" name="Google Shape;141;p14"/>
              <p:cNvSpPr/>
              <p:nvPr/>
            </p:nvSpPr>
            <p:spPr>
              <a:xfrm>
                <a:off x="3460175" y="1564050"/>
                <a:ext cx="320500" cy="268375"/>
              </a:xfrm>
              <a:custGeom>
                <a:avLst/>
                <a:gdLst/>
                <a:ahLst/>
                <a:cxnLst/>
                <a:rect l="l" t="t" r="r" b="b"/>
                <a:pathLst>
                  <a:path w="12820" h="10735" extrusionOk="0">
                    <a:moveTo>
                      <a:pt x="12731" y="0"/>
                    </a:moveTo>
                    <a:cubicBezTo>
                      <a:pt x="8440" y="3595"/>
                      <a:pt x="4220" y="7146"/>
                      <a:pt x="0" y="10688"/>
                    </a:cubicBezTo>
                    <a:cubicBezTo>
                      <a:pt x="92" y="10721"/>
                      <a:pt x="170" y="10735"/>
                      <a:pt x="240" y="10735"/>
                    </a:cubicBezTo>
                    <a:cubicBezTo>
                      <a:pt x="488" y="10735"/>
                      <a:pt x="614" y="10554"/>
                      <a:pt x="768" y="10429"/>
                    </a:cubicBezTo>
                    <a:cubicBezTo>
                      <a:pt x="2837" y="8689"/>
                      <a:pt x="4898" y="6950"/>
                      <a:pt x="6959" y="5219"/>
                    </a:cubicBezTo>
                    <a:cubicBezTo>
                      <a:pt x="8761" y="3702"/>
                      <a:pt x="10563" y="2195"/>
                      <a:pt x="12365" y="678"/>
                    </a:cubicBezTo>
                    <a:cubicBezTo>
                      <a:pt x="12534" y="535"/>
                      <a:pt x="12820" y="428"/>
                      <a:pt x="1273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" name="Google Shape;142;p14"/>
              <p:cNvSpPr/>
              <p:nvPr/>
            </p:nvSpPr>
            <p:spPr>
              <a:xfrm>
                <a:off x="3285550" y="1353125"/>
                <a:ext cx="294850" cy="248400"/>
              </a:xfrm>
              <a:custGeom>
                <a:avLst/>
                <a:gdLst/>
                <a:ahLst/>
                <a:cxnLst/>
                <a:rect l="l" t="t" r="r" b="b"/>
                <a:pathLst>
                  <a:path w="11794" h="9936" extrusionOk="0">
                    <a:moveTo>
                      <a:pt x="11559" y="1"/>
                    </a:moveTo>
                    <a:cubicBezTo>
                      <a:pt x="11350" y="1"/>
                      <a:pt x="11267" y="101"/>
                      <a:pt x="11178" y="176"/>
                    </a:cubicBezTo>
                    <a:cubicBezTo>
                      <a:pt x="10277" y="935"/>
                      <a:pt x="9376" y="1684"/>
                      <a:pt x="8475" y="2442"/>
                    </a:cubicBezTo>
                    <a:cubicBezTo>
                      <a:pt x="5799" y="4690"/>
                      <a:pt x="3123" y="6938"/>
                      <a:pt x="446" y="9187"/>
                    </a:cubicBezTo>
                    <a:cubicBezTo>
                      <a:pt x="268" y="9347"/>
                      <a:pt x="0" y="9463"/>
                      <a:pt x="0" y="9936"/>
                    </a:cubicBezTo>
                    <a:cubicBezTo>
                      <a:pt x="3979" y="6599"/>
                      <a:pt x="7851" y="3352"/>
                      <a:pt x="11794" y="34"/>
                    </a:cubicBezTo>
                    <a:cubicBezTo>
                      <a:pt x="11701" y="10"/>
                      <a:pt x="11624" y="1"/>
                      <a:pt x="115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" name="Google Shape;143;p14"/>
              <p:cNvSpPr/>
              <p:nvPr/>
            </p:nvSpPr>
            <p:spPr>
              <a:xfrm>
                <a:off x="3496300" y="1601500"/>
                <a:ext cx="285725" cy="241300"/>
              </a:xfrm>
              <a:custGeom>
                <a:avLst/>
                <a:gdLst/>
                <a:ahLst/>
                <a:cxnLst/>
                <a:rect l="l" t="t" r="r" b="b"/>
                <a:pathLst>
                  <a:path w="11429" h="9652" extrusionOk="0">
                    <a:moveTo>
                      <a:pt x="11348" y="1"/>
                    </a:moveTo>
                    <a:cubicBezTo>
                      <a:pt x="7539" y="3195"/>
                      <a:pt x="3765" y="6344"/>
                      <a:pt x="1" y="9529"/>
                    </a:cubicBezTo>
                    <a:cubicBezTo>
                      <a:pt x="94" y="9622"/>
                      <a:pt x="163" y="9652"/>
                      <a:pt x="215" y="9652"/>
                    </a:cubicBezTo>
                    <a:cubicBezTo>
                      <a:pt x="253" y="9652"/>
                      <a:pt x="281" y="9636"/>
                      <a:pt x="304" y="9618"/>
                    </a:cubicBezTo>
                    <a:cubicBezTo>
                      <a:pt x="3988" y="6522"/>
                      <a:pt x="7673" y="3427"/>
                      <a:pt x="11357" y="331"/>
                    </a:cubicBezTo>
                    <a:cubicBezTo>
                      <a:pt x="11428" y="277"/>
                      <a:pt x="11428" y="197"/>
                      <a:pt x="1134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" name="Google Shape;144;p14"/>
              <p:cNvSpPr/>
              <p:nvPr/>
            </p:nvSpPr>
            <p:spPr>
              <a:xfrm>
                <a:off x="3289550" y="1349075"/>
                <a:ext cx="247600" cy="210300"/>
              </a:xfrm>
              <a:custGeom>
                <a:avLst/>
                <a:gdLst/>
                <a:ahLst/>
                <a:cxnLst/>
                <a:rect l="l" t="t" r="r" b="b"/>
                <a:pathLst>
                  <a:path w="9904" h="8412" extrusionOk="0">
                    <a:moveTo>
                      <a:pt x="9664" y="0"/>
                    </a:moveTo>
                    <a:cubicBezTo>
                      <a:pt x="9641" y="0"/>
                      <a:pt x="9622" y="6"/>
                      <a:pt x="9609" y="17"/>
                    </a:cubicBezTo>
                    <a:cubicBezTo>
                      <a:pt x="6469" y="2631"/>
                      <a:pt x="3337" y="5254"/>
                      <a:pt x="197" y="7877"/>
                    </a:cubicBezTo>
                    <a:cubicBezTo>
                      <a:pt x="99" y="7966"/>
                      <a:pt x="1" y="8055"/>
                      <a:pt x="19" y="8412"/>
                    </a:cubicBezTo>
                    <a:cubicBezTo>
                      <a:pt x="3373" y="5593"/>
                      <a:pt x="6638" y="2845"/>
                      <a:pt x="9903" y="106"/>
                    </a:cubicBezTo>
                    <a:cubicBezTo>
                      <a:pt x="9797" y="32"/>
                      <a:pt x="9718" y="0"/>
                      <a:pt x="966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" name="Google Shape;145;p14"/>
              <p:cNvSpPr/>
              <p:nvPr/>
            </p:nvSpPr>
            <p:spPr>
              <a:xfrm>
                <a:off x="3538900" y="1645225"/>
                <a:ext cx="238000" cy="199925"/>
              </a:xfrm>
              <a:custGeom>
                <a:avLst/>
                <a:gdLst/>
                <a:ahLst/>
                <a:cxnLst/>
                <a:rect l="l" t="t" r="r" b="b"/>
                <a:pathLst>
                  <a:path w="9520" h="7997" extrusionOk="0">
                    <a:moveTo>
                      <a:pt x="9501" y="0"/>
                    </a:moveTo>
                    <a:lnTo>
                      <a:pt x="9501" y="0"/>
                    </a:lnTo>
                    <a:cubicBezTo>
                      <a:pt x="8832" y="429"/>
                      <a:pt x="473" y="7458"/>
                      <a:pt x="0" y="7985"/>
                    </a:cubicBezTo>
                    <a:cubicBezTo>
                      <a:pt x="46" y="7993"/>
                      <a:pt x="88" y="7996"/>
                      <a:pt x="127" y="7996"/>
                    </a:cubicBezTo>
                    <a:cubicBezTo>
                      <a:pt x="443" y="7996"/>
                      <a:pt x="575" y="7762"/>
                      <a:pt x="750" y="7619"/>
                    </a:cubicBezTo>
                    <a:cubicBezTo>
                      <a:pt x="2168" y="6450"/>
                      <a:pt x="3578" y="5264"/>
                      <a:pt x="4987" y="4077"/>
                    </a:cubicBezTo>
                    <a:cubicBezTo>
                      <a:pt x="6334" y="2944"/>
                      <a:pt x="7681" y="1811"/>
                      <a:pt x="9029" y="670"/>
                    </a:cubicBezTo>
                    <a:cubicBezTo>
                      <a:pt x="9225" y="509"/>
                      <a:pt x="9519" y="384"/>
                      <a:pt x="950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" name="Google Shape;146;p14"/>
              <p:cNvSpPr/>
              <p:nvPr/>
            </p:nvSpPr>
            <p:spPr>
              <a:xfrm>
                <a:off x="3302275" y="1356400"/>
                <a:ext cx="177550" cy="151900"/>
              </a:xfrm>
              <a:custGeom>
                <a:avLst/>
                <a:gdLst/>
                <a:ahLst/>
                <a:cxnLst/>
                <a:rect l="l" t="t" r="r" b="b"/>
                <a:pathLst>
                  <a:path w="7102" h="6076" extrusionOk="0">
                    <a:moveTo>
                      <a:pt x="7101" y="1"/>
                    </a:moveTo>
                    <a:cubicBezTo>
                      <a:pt x="6450" y="268"/>
                      <a:pt x="393" y="5380"/>
                      <a:pt x="0" y="6076"/>
                    </a:cubicBezTo>
                    <a:cubicBezTo>
                      <a:pt x="1776" y="4827"/>
                      <a:pt x="6825" y="491"/>
                      <a:pt x="710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" name="Google Shape;147;p14"/>
              <p:cNvSpPr/>
              <p:nvPr/>
            </p:nvSpPr>
            <p:spPr>
              <a:xfrm>
                <a:off x="3592875" y="1695625"/>
                <a:ext cx="166625" cy="141450"/>
              </a:xfrm>
              <a:custGeom>
                <a:avLst/>
                <a:gdLst/>
                <a:ahLst/>
                <a:cxnLst/>
                <a:rect l="l" t="t" r="r" b="b"/>
                <a:pathLst>
                  <a:path w="6665" h="5658" extrusionOk="0">
                    <a:moveTo>
                      <a:pt x="6664" y="1"/>
                    </a:moveTo>
                    <a:cubicBezTo>
                      <a:pt x="4390" y="1910"/>
                      <a:pt x="2213" y="3738"/>
                      <a:pt x="0" y="5603"/>
                    </a:cubicBezTo>
                    <a:cubicBezTo>
                      <a:pt x="87" y="5641"/>
                      <a:pt x="161" y="5657"/>
                      <a:pt x="226" y="5657"/>
                    </a:cubicBezTo>
                    <a:cubicBezTo>
                      <a:pt x="403" y="5657"/>
                      <a:pt x="514" y="5540"/>
                      <a:pt x="625" y="5442"/>
                    </a:cubicBezTo>
                    <a:cubicBezTo>
                      <a:pt x="2534" y="3846"/>
                      <a:pt x="4443" y="2249"/>
                      <a:pt x="6343" y="652"/>
                    </a:cubicBezTo>
                    <a:cubicBezTo>
                      <a:pt x="6495" y="527"/>
                      <a:pt x="6664" y="393"/>
                      <a:pt x="66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48" name="Google Shape;148;p14"/>
            <p:cNvGrpSpPr/>
            <p:nvPr/>
          </p:nvGrpSpPr>
          <p:grpSpPr>
            <a:xfrm>
              <a:off x="1202208" y="3526000"/>
              <a:ext cx="518965" cy="518597"/>
              <a:chOff x="3285550" y="1349075"/>
              <a:chExt cx="496475" cy="496075"/>
            </a:xfrm>
          </p:grpSpPr>
          <p:sp>
            <p:nvSpPr>
              <p:cNvPr id="149" name="Google Shape;149;p14"/>
              <p:cNvSpPr/>
              <p:nvPr/>
            </p:nvSpPr>
            <p:spPr>
              <a:xfrm>
                <a:off x="3335950" y="1428050"/>
                <a:ext cx="381400" cy="321350"/>
              </a:xfrm>
              <a:custGeom>
                <a:avLst/>
                <a:gdLst/>
                <a:ahLst/>
                <a:cxnLst/>
                <a:rect l="l" t="t" r="r" b="b"/>
                <a:pathLst>
                  <a:path w="15256" h="12854" extrusionOk="0">
                    <a:moveTo>
                      <a:pt x="15057" y="0"/>
                    </a:moveTo>
                    <a:cubicBezTo>
                      <a:pt x="15025" y="0"/>
                      <a:pt x="14999" y="14"/>
                      <a:pt x="14979" y="34"/>
                    </a:cubicBezTo>
                    <a:cubicBezTo>
                      <a:pt x="10001" y="4200"/>
                      <a:pt x="5032" y="8375"/>
                      <a:pt x="72" y="12550"/>
                    </a:cubicBezTo>
                    <a:cubicBezTo>
                      <a:pt x="0" y="12613"/>
                      <a:pt x="9" y="12693"/>
                      <a:pt x="134" y="12854"/>
                    </a:cubicBezTo>
                    <a:cubicBezTo>
                      <a:pt x="5183" y="8616"/>
                      <a:pt x="10224" y="4379"/>
                      <a:pt x="15255" y="150"/>
                    </a:cubicBezTo>
                    <a:cubicBezTo>
                      <a:pt x="15177" y="39"/>
                      <a:pt x="15110" y="0"/>
                      <a:pt x="1505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0" name="Google Shape;150;p14"/>
              <p:cNvSpPr/>
              <p:nvPr/>
            </p:nvSpPr>
            <p:spPr>
              <a:xfrm>
                <a:off x="3354900" y="1449625"/>
                <a:ext cx="380500" cy="321400"/>
              </a:xfrm>
              <a:custGeom>
                <a:avLst/>
                <a:gdLst/>
                <a:ahLst/>
                <a:cxnLst/>
                <a:rect l="l" t="t" r="r" b="b"/>
                <a:pathLst>
                  <a:path w="15220" h="12856" extrusionOk="0">
                    <a:moveTo>
                      <a:pt x="15220" y="1"/>
                    </a:moveTo>
                    <a:lnTo>
                      <a:pt x="15220" y="1"/>
                    </a:lnTo>
                    <a:cubicBezTo>
                      <a:pt x="14881" y="72"/>
                      <a:pt x="14747" y="251"/>
                      <a:pt x="14587" y="384"/>
                    </a:cubicBezTo>
                    <a:cubicBezTo>
                      <a:pt x="11901" y="2632"/>
                      <a:pt x="9225" y="4889"/>
                      <a:pt x="6540" y="7138"/>
                    </a:cubicBezTo>
                    <a:cubicBezTo>
                      <a:pt x="4541" y="8824"/>
                      <a:pt x="2525" y="10501"/>
                      <a:pt x="527" y="12196"/>
                    </a:cubicBezTo>
                    <a:cubicBezTo>
                      <a:pt x="331" y="12356"/>
                      <a:pt x="63" y="12481"/>
                      <a:pt x="1" y="12856"/>
                    </a:cubicBezTo>
                    <a:cubicBezTo>
                      <a:pt x="875" y="12374"/>
                      <a:pt x="14863" y="572"/>
                      <a:pt x="1522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1" name="Google Shape;151;p14"/>
              <p:cNvSpPr/>
              <p:nvPr/>
            </p:nvSpPr>
            <p:spPr>
              <a:xfrm>
                <a:off x="3319225" y="1407925"/>
                <a:ext cx="376275" cy="318500"/>
              </a:xfrm>
              <a:custGeom>
                <a:avLst/>
                <a:gdLst/>
                <a:ahLst/>
                <a:cxnLst/>
                <a:rect l="l" t="t" r="r" b="b"/>
                <a:pathLst>
                  <a:path w="15051" h="12740" extrusionOk="0">
                    <a:moveTo>
                      <a:pt x="14916" y="0"/>
                    </a:moveTo>
                    <a:cubicBezTo>
                      <a:pt x="14622" y="36"/>
                      <a:pt x="14461" y="268"/>
                      <a:pt x="14265" y="438"/>
                    </a:cubicBezTo>
                    <a:cubicBezTo>
                      <a:pt x="12561" y="1856"/>
                      <a:pt x="10866" y="3283"/>
                      <a:pt x="9171" y="4711"/>
                    </a:cubicBezTo>
                    <a:cubicBezTo>
                      <a:pt x="6290" y="7128"/>
                      <a:pt x="3399" y="9546"/>
                      <a:pt x="527" y="11981"/>
                    </a:cubicBezTo>
                    <a:cubicBezTo>
                      <a:pt x="330" y="12142"/>
                      <a:pt x="0" y="12249"/>
                      <a:pt x="54" y="12740"/>
                    </a:cubicBezTo>
                    <a:cubicBezTo>
                      <a:pt x="5112" y="8493"/>
                      <a:pt x="10081" y="4318"/>
                      <a:pt x="15050" y="143"/>
                    </a:cubicBezTo>
                    <a:cubicBezTo>
                      <a:pt x="15005" y="99"/>
                      <a:pt x="14961" y="45"/>
                      <a:pt x="1491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" name="Google Shape;152;p14"/>
              <p:cNvSpPr/>
              <p:nvPr/>
            </p:nvSpPr>
            <p:spPr>
              <a:xfrm>
                <a:off x="3305400" y="1388750"/>
                <a:ext cx="364875" cy="308250"/>
              </a:xfrm>
              <a:custGeom>
                <a:avLst/>
                <a:gdLst/>
                <a:ahLst/>
                <a:cxnLst/>
                <a:rect l="l" t="t" r="r" b="b"/>
                <a:pathLst>
                  <a:path w="14595" h="12330" extrusionOk="0">
                    <a:moveTo>
                      <a:pt x="14595" y="0"/>
                    </a:moveTo>
                    <a:cubicBezTo>
                      <a:pt x="14265" y="54"/>
                      <a:pt x="14131" y="232"/>
                      <a:pt x="13970" y="366"/>
                    </a:cubicBezTo>
                    <a:cubicBezTo>
                      <a:pt x="11490" y="2445"/>
                      <a:pt x="9010" y="4532"/>
                      <a:pt x="6530" y="6611"/>
                    </a:cubicBezTo>
                    <a:cubicBezTo>
                      <a:pt x="4505" y="8315"/>
                      <a:pt x="2480" y="10019"/>
                      <a:pt x="455" y="11722"/>
                    </a:cubicBezTo>
                    <a:cubicBezTo>
                      <a:pt x="286" y="11865"/>
                      <a:pt x="0" y="11972"/>
                      <a:pt x="54" y="12329"/>
                    </a:cubicBezTo>
                    <a:cubicBezTo>
                      <a:pt x="1151" y="11642"/>
                      <a:pt x="14265" y="536"/>
                      <a:pt x="14595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3" name="Google Shape;153;p14"/>
              <p:cNvSpPr/>
              <p:nvPr/>
            </p:nvSpPr>
            <p:spPr>
              <a:xfrm>
                <a:off x="3378325" y="1476850"/>
                <a:ext cx="372475" cy="313200"/>
              </a:xfrm>
              <a:custGeom>
                <a:avLst/>
                <a:gdLst/>
                <a:ahLst/>
                <a:cxnLst/>
                <a:rect l="l" t="t" r="r" b="b"/>
                <a:pathLst>
                  <a:path w="14899" h="12528" extrusionOk="0">
                    <a:moveTo>
                      <a:pt x="14854" y="0"/>
                    </a:moveTo>
                    <a:lnTo>
                      <a:pt x="14854" y="0"/>
                    </a:lnTo>
                    <a:cubicBezTo>
                      <a:pt x="14238" y="259"/>
                      <a:pt x="339" y="11945"/>
                      <a:pt x="0" y="12481"/>
                    </a:cubicBezTo>
                    <a:cubicBezTo>
                      <a:pt x="33" y="12514"/>
                      <a:pt x="69" y="12528"/>
                      <a:pt x="103" y="12528"/>
                    </a:cubicBezTo>
                    <a:cubicBezTo>
                      <a:pt x="142" y="12528"/>
                      <a:pt x="181" y="12509"/>
                      <a:pt x="214" y="12481"/>
                    </a:cubicBezTo>
                    <a:cubicBezTo>
                      <a:pt x="5085" y="8395"/>
                      <a:pt x="9947" y="4300"/>
                      <a:pt x="14818" y="205"/>
                    </a:cubicBezTo>
                    <a:cubicBezTo>
                      <a:pt x="14881" y="161"/>
                      <a:pt x="14898" y="80"/>
                      <a:pt x="1485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4" name="Google Shape;154;p14"/>
              <p:cNvSpPr/>
              <p:nvPr/>
            </p:nvSpPr>
            <p:spPr>
              <a:xfrm>
                <a:off x="3401750" y="1501825"/>
                <a:ext cx="358850" cy="305775"/>
              </a:xfrm>
              <a:custGeom>
                <a:avLst/>
                <a:gdLst/>
                <a:ahLst/>
                <a:cxnLst/>
                <a:rect l="l" t="t" r="r" b="b"/>
                <a:pathLst>
                  <a:path w="14354" h="12231" extrusionOk="0">
                    <a:moveTo>
                      <a:pt x="14354" y="0"/>
                    </a:moveTo>
                    <a:lnTo>
                      <a:pt x="14354" y="0"/>
                    </a:lnTo>
                    <a:cubicBezTo>
                      <a:pt x="9786" y="3836"/>
                      <a:pt x="5228" y="7663"/>
                      <a:pt x="669" y="11499"/>
                    </a:cubicBezTo>
                    <a:cubicBezTo>
                      <a:pt x="446" y="11687"/>
                      <a:pt x="232" y="11892"/>
                      <a:pt x="18" y="12088"/>
                    </a:cubicBezTo>
                    <a:cubicBezTo>
                      <a:pt x="0" y="12097"/>
                      <a:pt x="9" y="12142"/>
                      <a:pt x="18" y="12168"/>
                    </a:cubicBezTo>
                    <a:cubicBezTo>
                      <a:pt x="21" y="12201"/>
                      <a:pt x="30" y="12211"/>
                      <a:pt x="41" y="12211"/>
                    </a:cubicBezTo>
                    <a:cubicBezTo>
                      <a:pt x="54" y="12211"/>
                      <a:pt x="70" y="12194"/>
                      <a:pt x="75" y="12194"/>
                    </a:cubicBezTo>
                    <a:cubicBezTo>
                      <a:pt x="78" y="12194"/>
                      <a:pt x="75" y="12203"/>
                      <a:pt x="62" y="12231"/>
                    </a:cubicBezTo>
                    <a:cubicBezTo>
                      <a:pt x="714" y="11919"/>
                      <a:pt x="14131" y="625"/>
                      <a:pt x="1435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" name="Google Shape;155;p14"/>
              <p:cNvSpPr/>
              <p:nvPr/>
            </p:nvSpPr>
            <p:spPr>
              <a:xfrm>
                <a:off x="3293800" y="1370900"/>
                <a:ext cx="349725" cy="296200"/>
              </a:xfrm>
              <a:custGeom>
                <a:avLst/>
                <a:gdLst/>
                <a:ahLst/>
                <a:cxnLst/>
                <a:rect l="l" t="t" r="r" b="b"/>
                <a:pathLst>
                  <a:path w="13989" h="11848" extrusionOk="0">
                    <a:moveTo>
                      <a:pt x="13881" y="1"/>
                    </a:moveTo>
                    <a:lnTo>
                      <a:pt x="13881" y="1"/>
                    </a:lnTo>
                    <a:cubicBezTo>
                      <a:pt x="9207" y="3926"/>
                      <a:pt x="4604" y="7798"/>
                      <a:pt x="0" y="11669"/>
                    </a:cubicBezTo>
                    <a:cubicBezTo>
                      <a:pt x="45" y="11723"/>
                      <a:pt x="98" y="11785"/>
                      <a:pt x="143" y="11848"/>
                    </a:cubicBezTo>
                    <a:cubicBezTo>
                      <a:pt x="420" y="11750"/>
                      <a:pt x="607" y="11527"/>
                      <a:pt x="821" y="11348"/>
                    </a:cubicBezTo>
                    <a:cubicBezTo>
                      <a:pt x="2810" y="9680"/>
                      <a:pt x="4791" y="8021"/>
                      <a:pt x="6771" y="6352"/>
                    </a:cubicBezTo>
                    <a:cubicBezTo>
                      <a:pt x="9019" y="4461"/>
                      <a:pt x="11276" y="2579"/>
                      <a:pt x="13516" y="679"/>
                    </a:cubicBezTo>
                    <a:cubicBezTo>
                      <a:pt x="13685" y="536"/>
                      <a:pt x="13988" y="438"/>
                      <a:pt x="1388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" name="Google Shape;156;p14"/>
              <p:cNvSpPr/>
              <p:nvPr/>
            </p:nvSpPr>
            <p:spPr>
              <a:xfrm>
                <a:off x="3425375" y="1531700"/>
                <a:ext cx="348400" cy="291225"/>
              </a:xfrm>
              <a:custGeom>
                <a:avLst/>
                <a:gdLst/>
                <a:ahLst/>
                <a:cxnLst/>
                <a:rect l="l" t="t" r="r" b="b"/>
                <a:pathLst>
                  <a:path w="13936" h="11649" extrusionOk="0">
                    <a:moveTo>
                      <a:pt x="13828" y="1"/>
                    </a:moveTo>
                    <a:cubicBezTo>
                      <a:pt x="9252" y="3837"/>
                      <a:pt x="4693" y="7673"/>
                      <a:pt x="1" y="11616"/>
                    </a:cubicBezTo>
                    <a:cubicBezTo>
                      <a:pt x="206" y="11629"/>
                      <a:pt x="296" y="11648"/>
                      <a:pt x="339" y="11648"/>
                    </a:cubicBezTo>
                    <a:cubicBezTo>
                      <a:pt x="352" y="11648"/>
                      <a:pt x="360" y="11647"/>
                      <a:pt x="366" y="11643"/>
                    </a:cubicBezTo>
                    <a:cubicBezTo>
                      <a:pt x="4693" y="8021"/>
                      <a:pt x="9020" y="4408"/>
                      <a:pt x="13347" y="786"/>
                    </a:cubicBezTo>
                    <a:cubicBezTo>
                      <a:pt x="13543" y="616"/>
                      <a:pt x="13784" y="473"/>
                      <a:pt x="13917" y="233"/>
                    </a:cubicBezTo>
                    <a:cubicBezTo>
                      <a:pt x="13926" y="206"/>
                      <a:pt x="13935" y="179"/>
                      <a:pt x="13926" y="152"/>
                    </a:cubicBezTo>
                    <a:cubicBezTo>
                      <a:pt x="13926" y="134"/>
                      <a:pt x="13900" y="108"/>
                      <a:pt x="1382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" name="Google Shape;157;p14"/>
              <p:cNvSpPr/>
              <p:nvPr/>
            </p:nvSpPr>
            <p:spPr>
              <a:xfrm>
                <a:off x="3286650" y="1363575"/>
                <a:ext cx="327000" cy="271850"/>
              </a:xfrm>
              <a:custGeom>
                <a:avLst/>
                <a:gdLst/>
                <a:ahLst/>
                <a:cxnLst/>
                <a:rect l="l" t="t" r="r" b="b"/>
                <a:pathLst>
                  <a:path w="13080" h="10874" extrusionOk="0">
                    <a:moveTo>
                      <a:pt x="12852" y="0"/>
                    </a:moveTo>
                    <a:cubicBezTo>
                      <a:pt x="12608" y="0"/>
                      <a:pt x="12477" y="176"/>
                      <a:pt x="12330" y="303"/>
                    </a:cubicBezTo>
                    <a:cubicBezTo>
                      <a:pt x="9011" y="3086"/>
                      <a:pt x="5692" y="5869"/>
                      <a:pt x="2383" y="8653"/>
                    </a:cubicBezTo>
                    <a:cubicBezTo>
                      <a:pt x="1687" y="9232"/>
                      <a:pt x="991" y="9821"/>
                      <a:pt x="304" y="10401"/>
                    </a:cubicBezTo>
                    <a:cubicBezTo>
                      <a:pt x="170" y="10517"/>
                      <a:pt x="1" y="10615"/>
                      <a:pt x="188" y="10874"/>
                    </a:cubicBezTo>
                    <a:cubicBezTo>
                      <a:pt x="4506" y="7243"/>
                      <a:pt x="8788" y="3648"/>
                      <a:pt x="13079" y="44"/>
                    </a:cubicBezTo>
                    <a:cubicBezTo>
                      <a:pt x="12993" y="13"/>
                      <a:pt x="12918" y="0"/>
                      <a:pt x="1285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" name="Google Shape;158;p14"/>
              <p:cNvSpPr/>
              <p:nvPr/>
            </p:nvSpPr>
            <p:spPr>
              <a:xfrm>
                <a:off x="3460175" y="1564050"/>
                <a:ext cx="320500" cy="268375"/>
              </a:xfrm>
              <a:custGeom>
                <a:avLst/>
                <a:gdLst/>
                <a:ahLst/>
                <a:cxnLst/>
                <a:rect l="l" t="t" r="r" b="b"/>
                <a:pathLst>
                  <a:path w="12820" h="10735" extrusionOk="0">
                    <a:moveTo>
                      <a:pt x="12731" y="0"/>
                    </a:moveTo>
                    <a:cubicBezTo>
                      <a:pt x="8440" y="3595"/>
                      <a:pt x="4220" y="7146"/>
                      <a:pt x="0" y="10688"/>
                    </a:cubicBezTo>
                    <a:cubicBezTo>
                      <a:pt x="92" y="10721"/>
                      <a:pt x="170" y="10735"/>
                      <a:pt x="240" y="10735"/>
                    </a:cubicBezTo>
                    <a:cubicBezTo>
                      <a:pt x="488" y="10735"/>
                      <a:pt x="614" y="10554"/>
                      <a:pt x="768" y="10429"/>
                    </a:cubicBezTo>
                    <a:cubicBezTo>
                      <a:pt x="2837" y="8689"/>
                      <a:pt x="4898" y="6950"/>
                      <a:pt x="6959" y="5219"/>
                    </a:cubicBezTo>
                    <a:cubicBezTo>
                      <a:pt x="8761" y="3702"/>
                      <a:pt x="10563" y="2195"/>
                      <a:pt x="12365" y="678"/>
                    </a:cubicBezTo>
                    <a:cubicBezTo>
                      <a:pt x="12534" y="535"/>
                      <a:pt x="12820" y="428"/>
                      <a:pt x="1273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" name="Google Shape;159;p14"/>
              <p:cNvSpPr/>
              <p:nvPr/>
            </p:nvSpPr>
            <p:spPr>
              <a:xfrm>
                <a:off x="3285550" y="1353125"/>
                <a:ext cx="294850" cy="248400"/>
              </a:xfrm>
              <a:custGeom>
                <a:avLst/>
                <a:gdLst/>
                <a:ahLst/>
                <a:cxnLst/>
                <a:rect l="l" t="t" r="r" b="b"/>
                <a:pathLst>
                  <a:path w="11794" h="9936" extrusionOk="0">
                    <a:moveTo>
                      <a:pt x="11559" y="1"/>
                    </a:moveTo>
                    <a:cubicBezTo>
                      <a:pt x="11350" y="1"/>
                      <a:pt x="11267" y="101"/>
                      <a:pt x="11178" y="176"/>
                    </a:cubicBezTo>
                    <a:cubicBezTo>
                      <a:pt x="10277" y="935"/>
                      <a:pt x="9376" y="1684"/>
                      <a:pt x="8475" y="2442"/>
                    </a:cubicBezTo>
                    <a:cubicBezTo>
                      <a:pt x="5799" y="4690"/>
                      <a:pt x="3123" y="6938"/>
                      <a:pt x="446" y="9187"/>
                    </a:cubicBezTo>
                    <a:cubicBezTo>
                      <a:pt x="268" y="9347"/>
                      <a:pt x="0" y="9463"/>
                      <a:pt x="0" y="9936"/>
                    </a:cubicBezTo>
                    <a:cubicBezTo>
                      <a:pt x="3979" y="6599"/>
                      <a:pt x="7851" y="3352"/>
                      <a:pt x="11794" y="34"/>
                    </a:cubicBezTo>
                    <a:cubicBezTo>
                      <a:pt x="11701" y="10"/>
                      <a:pt x="11624" y="1"/>
                      <a:pt x="1155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" name="Google Shape;160;p14"/>
              <p:cNvSpPr/>
              <p:nvPr/>
            </p:nvSpPr>
            <p:spPr>
              <a:xfrm>
                <a:off x="3496300" y="1601500"/>
                <a:ext cx="285725" cy="241300"/>
              </a:xfrm>
              <a:custGeom>
                <a:avLst/>
                <a:gdLst/>
                <a:ahLst/>
                <a:cxnLst/>
                <a:rect l="l" t="t" r="r" b="b"/>
                <a:pathLst>
                  <a:path w="11429" h="9652" extrusionOk="0">
                    <a:moveTo>
                      <a:pt x="11348" y="1"/>
                    </a:moveTo>
                    <a:cubicBezTo>
                      <a:pt x="7539" y="3195"/>
                      <a:pt x="3765" y="6344"/>
                      <a:pt x="1" y="9529"/>
                    </a:cubicBezTo>
                    <a:cubicBezTo>
                      <a:pt x="94" y="9622"/>
                      <a:pt x="163" y="9652"/>
                      <a:pt x="215" y="9652"/>
                    </a:cubicBezTo>
                    <a:cubicBezTo>
                      <a:pt x="253" y="9652"/>
                      <a:pt x="281" y="9636"/>
                      <a:pt x="304" y="9618"/>
                    </a:cubicBezTo>
                    <a:cubicBezTo>
                      <a:pt x="3988" y="6522"/>
                      <a:pt x="7673" y="3427"/>
                      <a:pt x="11357" y="331"/>
                    </a:cubicBezTo>
                    <a:cubicBezTo>
                      <a:pt x="11428" y="277"/>
                      <a:pt x="11428" y="197"/>
                      <a:pt x="1134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" name="Google Shape;161;p14"/>
              <p:cNvSpPr/>
              <p:nvPr/>
            </p:nvSpPr>
            <p:spPr>
              <a:xfrm>
                <a:off x="3289550" y="1349075"/>
                <a:ext cx="247600" cy="210300"/>
              </a:xfrm>
              <a:custGeom>
                <a:avLst/>
                <a:gdLst/>
                <a:ahLst/>
                <a:cxnLst/>
                <a:rect l="l" t="t" r="r" b="b"/>
                <a:pathLst>
                  <a:path w="9904" h="8412" extrusionOk="0">
                    <a:moveTo>
                      <a:pt x="9664" y="0"/>
                    </a:moveTo>
                    <a:cubicBezTo>
                      <a:pt x="9641" y="0"/>
                      <a:pt x="9622" y="6"/>
                      <a:pt x="9609" y="17"/>
                    </a:cubicBezTo>
                    <a:cubicBezTo>
                      <a:pt x="6469" y="2631"/>
                      <a:pt x="3337" y="5254"/>
                      <a:pt x="197" y="7877"/>
                    </a:cubicBezTo>
                    <a:cubicBezTo>
                      <a:pt x="99" y="7966"/>
                      <a:pt x="1" y="8055"/>
                      <a:pt x="19" y="8412"/>
                    </a:cubicBezTo>
                    <a:cubicBezTo>
                      <a:pt x="3373" y="5593"/>
                      <a:pt x="6638" y="2845"/>
                      <a:pt x="9903" y="106"/>
                    </a:cubicBezTo>
                    <a:cubicBezTo>
                      <a:pt x="9797" y="32"/>
                      <a:pt x="9718" y="0"/>
                      <a:pt x="966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" name="Google Shape;162;p14"/>
              <p:cNvSpPr/>
              <p:nvPr/>
            </p:nvSpPr>
            <p:spPr>
              <a:xfrm>
                <a:off x="3538900" y="1645225"/>
                <a:ext cx="238000" cy="199925"/>
              </a:xfrm>
              <a:custGeom>
                <a:avLst/>
                <a:gdLst/>
                <a:ahLst/>
                <a:cxnLst/>
                <a:rect l="l" t="t" r="r" b="b"/>
                <a:pathLst>
                  <a:path w="9520" h="7997" extrusionOk="0">
                    <a:moveTo>
                      <a:pt x="9501" y="0"/>
                    </a:moveTo>
                    <a:lnTo>
                      <a:pt x="9501" y="0"/>
                    </a:lnTo>
                    <a:cubicBezTo>
                      <a:pt x="8832" y="429"/>
                      <a:pt x="473" y="7458"/>
                      <a:pt x="0" y="7985"/>
                    </a:cubicBezTo>
                    <a:cubicBezTo>
                      <a:pt x="46" y="7993"/>
                      <a:pt x="88" y="7996"/>
                      <a:pt x="127" y="7996"/>
                    </a:cubicBezTo>
                    <a:cubicBezTo>
                      <a:pt x="443" y="7996"/>
                      <a:pt x="575" y="7762"/>
                      <a:pt x="750" y="7619"/>
                    </a:cubicBezTo>
                    <a:cubicBezTo>
                      <a:pt x="2168" y="6450"/>
                      <a:pt x="3578" y="5264"/>
                      <a:pt x="4987" y="4077"/>
                    </a:cubicBezTo>
                    <a:cubicBezTo>
                      <a:pt x="6334" y="2944"/>
                      <a:pt x="7681" y="1811"/>
                      <a:pt x="9029" y="670"/>
                    </a:cubicBezTo>
                    <a:cubicBezTo>
                      <a:pt x="9225" y="509"/>
                      <a:pt x="9519" y="384"/>
                      <a:pt x="950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" name="Google Shape;163;p14"/>
              <p:cNvSpPr/>
              <p:nvPr/>
            </p:nvSpPr>
            <p:spPr>
              <a:xfrm>
                <a:off x="3302275" y="1356400"/>
                <a:ext cx="177550" cy="151900"/>
              </a:xfrm>
              <a:custGeom>
                <a:avLst/>
                <a:gdLst/>
                <a:ahLst/>
                <a:cxnLst/>
                <a:rect l="l" t="t" r="r" b="b"/>
                <a:pathLst>
                  <a:path w="7102" h="6076" extrusionOk="0">
                    <a:moveTo>
                      <a:pt x="7101" y="1"/>
                    </a:moveTo>
                    <a:cubicBezTo>
                      <a:pt x="6450" y="268"/>
                      <a:pt x="393" y="5380"/>
                      <a:pt x="0" y="6076"/>
                    </a:cubicBezTo>
                    <a:cubicBezTo>
                      <a:pt x="1776" y="4827"/>
                      <a:pt x="6825" y="491"/>
                      <a:pt x="710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4" name="Google Shape;164;p14"/>
              <p:cNvSpPr/>
              <p:nvPr/>
            </p:nvSpPr>
            <p:spPr>
              <a:xfrm>
                <a:off x="3592875" y="1695625"/>
                <a:ext cx="166625" cy="141450"/>
              </a:xfrm>
              <a:custGeom>
                <a:avLst/>
                <a:gdLst/>
                <a:ahLst/>
                <a:cxnLst/>
                <a:rect l="l" t="t" r="r" b="b"/>
                <a:pathLst>
                  <a:path w="6665" h="5658" extrusionOk="0">
                    <a:moveTo>
                      <a:pt x="6664" y="1"/>
                    </a:moveTo>
                    <a:cubicBezTo>
                      <a:pt x="4390" y="1910"/>
                      <a:pt x="2213" y="3738"/>
                      <a:pt x="0" y="5603"/>
                    </a:cubicBezTo>
                    <a:cubicBezTo>
                      <a:pt x="87" y="5641"/>
                      <a:pt x="161" y="5657"/>
                      <a:pt x="226" y="5657"/>
                    </a:cubicBezTo>
                    <a:cubicBezTo>
                      <a:pt x="403" y="5657"/>
                      <a:pt x="514" y="5540"/>
                      <a:pt x="625" y="5442"/>
                    </a:cubicBezTo>
                    <a:cubicBezTo>
                      <a:pt x="2534" y="3846"/>
                      <a:pt x="4443" y="2249"/>
                      <a:pt x="6343" y="652"/>
                    </a:cubicBezTo>
                    <a:cubicBezTo>
                      <a:pt x="6495" y="527"/>
                      <a:pt x="6664" y="393"/>
                      <a:pt x="6664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65" name="Google Shape;165;p14"/>
          <p:cNvSpPr/>
          <p:nvPr/>
        </p:nvSpPr>
        <p:spPr>
          <a:xfrm>
            <a:off x="235075" y="1610725"/>
            <a:ext cx="215400" cy="2151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14"/>
          <p:cNvSpPr/>
          <p:nvPr/>
        </p:nvSpPr>
        <p:spPr>
          <a:xfrm>
            <a:off x="7429025" y="349465"/>
            <a:ext cx="190200" cy="1899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14"/>
          <p:cNvSpPr txBox="1">
            <a:spLocks noGrp="1"/>
          </p:cNvSpPr>
          <p:nvPr>
            <p:ph type="title"/>
          </p:nvPr>
        </p:nvSpPr>
        <p:spPr>
          <a:xfrm>
            <a:off x="720000" y="539400"/>
            <a:ext cx="7704000" cy="4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68" name="Google Shape;168;p14"/>
          <p:cNvSpPr txBox="1">
            <a:spLocks noGrp="1"/>
          </p:cNvSpPr>
          <p:nvPr>
            <p:ph type="title" idx="2"/>
          </p:nvPr>
        </p:nvSpPr>
        <p:spPr>
          <a:xfrm>
            <a:off x="1101175" y="1918550"/>
            <a:ext cx="1986000" cy="3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69" name="Google Shape;169;p14"/>
          <p:cNvSpPr txBox="1">
            <a:spLocks noGrp="1"/>
          </p:cNvSpPr>
          <p:nvPr>
            <p:ph type="subTitle" idx="1"/>
          </p:nvPr>
        </p:nvSpPr>
        <p:spPr>
          <a:xfrm>
            <a:off x="1101175" y="2304550"/>
            <a:ext cx="1986000" cy="52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70" name="Google Shape;170;p14"/>
          <p:cNvSpPr txBox="1">
            <a:spLocks noGrp="1"/>
          </p:cNvSpPr>
          <p:nvPr>
            <p:ph type="title" idx="3"/>
          </p:nvPr>
        </p:nvSpPr>
        <p:spPr>
          <a:xfrm>
            <a:off x="3578947" y="1918550"/>
            <a:ext cx="1986000" cy="3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71" name="Google Shape;171;p14"/>
          <p:cNvSpPr txBox="1">
            <a:spLocks noGrp="1"/>
          </p:cNvSpPr>
          <p:nvPr>
            <p:ph type="subTitle" idx="4"/>
          </p:nvPr>
        </p:nvSpPr>
        <p:spPr>
          <a:xfrm>
            <a:off x="3579000" y="2304550"/>
            <a:ext cx="1986000" cy="52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72" name="Google Shape;172;p14"/>
          <p:cNvSpPr txBox="1">
            <a:spLocks noGrp="1"/>
          </p:cNvSpPr>
          <p:nvPr>
            <p:ph type="title" idx="5"/>
          </p:nvPr>
        </p:nvSpPr>
        <p:spPr>
          <a:xfrm>
            <a:off x="1101175" y="3733200"/>
            <a:ext cx="1986000" cy="3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73" name="Google Shape;173;p14"/>
          <p:cNvSpPr txBox="1">
            <a:spLocks noGrp="1"/>
          </p:cNvSpPr>
          <p:nvPr>
            <p:ph type="subTitle" idx="6"/>
          </p:nvPr>
        </p:nvSpPr>
        <p:spPr>
          <a:xfrm>
            <a:off x="1101175" y="4119300"/>
            <a:ext cx="19860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74" name="Google Shape;174;p14"/>
          <p:cNvSpPr txBox="1">
            <a:spLocks noGrp="1"/>
          </p:cNvSpPr>
          <p:nvPr>
            <p:ph type="title" idx="7"/>
          </p:nvPr>
        </p:nvSpPr>
        <p:spPr>
          <a:xfrm>
            <a:off x="3578947" y="3733200"/>
            <a:ext cx="1986000" cy="3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75" name="Google Shape;175;p14"/>
          <p:cNvSpPr txBox="1">
            <a:spLocks noGrp="1"/>
          </p:cNvSpPr>
          <p:nvPr>
            <p:ph type="subTitle" idx="8"/>
          </p:nvPr>
        </p:nvSpPr>
        <p:spPr>
          <a:xfrm>
            <a:off x="3578948" y="4119300"/>
            <a:ext cx="19860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76" name="Google Shape;176;p14"/>
          <p:cNvSpPr txBox="1">
            <a:spLocks noGrp="1"/>
          </p:cNvSpPr>
          <p:nvPr>
            <p:ph type="title" idx="9"/>
          </p:nvPr>
        </p:nvSpPr>
        <p:spPr>
          <a:xfrm>
            <a:off x="6056725" y="1918550"/>
            <a:ext cx="1986000" cy="3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77" name="Google Shape;177;p14"/>
          <p:cNvSpPr txBox="1">
            <a:spLocks noGrp="1"/>
          </p:cNvSpPr>
          <p:nvPr>
            <p:ph type="subTitle" idx="13"/>
          </p:nvPr>
        </p:nvSpPr>
        <p:spPr>
          <a:xfrm>
            <a:off x="6056725" y="2304550"/>
            <a:ext cx="1986000" cy="52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78" name="Google Shape;178;p14"/>
          <p:cNvSpPr txBox="1">
            <a:spLocks noGrp="1"/>
          </p:cNvSpPr>
          <p:nvPr>
            <p:ph type="title" idx="14"/>
          </p:nvPr>
        </p:nvSpPr>
        <p:spPr>
          <a:xfrm>
            <a:off x="6056725" y="3733200"/>
            <a:ext cx="1986000" cy="3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79" name="Google Shape;179;p14"/>
          <p:cNvSpPr txBox="1">
            <a:spLocks noGrp="1"/>
          </p:cNvSpPr>
          <p:nvPr>
            <p:ph type="subTitle" idx="15"/>
          </p:nvPr>
        </p:nvSpPr>
        <p:spPr>
          <a:xfrm>
            <a:off x="6056727" y="4119300"/>
            <a:ext cx="19860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>
            <a:endParaRPr/>
          </a:p>
        </p:txBody>
      </p:sp>
      <p:grpSp>
        <p:nvGrpSpPr>
          <p:cNvPr id="180" name="Google Shape;180;p14"/>
          <p:cNvGrpSpPr/>
          <p:nvPr/>
        </p:nvGrpSpPr>
        <p:grpSpPr>
          <a:xfrm>
            <a:off x="154913" y="136481"/>
            <a:ext cx="1116375" cy="805844"/>
            <a:chOff x="1190300" y="3984881"/>
            <a:chExt cx="1116375" cy="805844"/>
          </a:xfrm>
        </p:grpSpPr>
        <p:sp>
          <p:nvSpPr>
            <p:cNvPr id="181" name="Google Shape;181;p14"/>
            <p:cNvSpPr/>
            <p:nvPr/>
          </p:nvSpPr>
          <p:spPr>
            <a:xfrm rot="5400000">
              <a:off x="1927099" y="4414228"/>
              <a:ext cx="150900" cy="231600"/>
            </a:xfrm>
            <a:prstGeom prst="chevron">
              <a:avLst>
                <a:gd name="adj" fmla="val 65456"/>
              </a:avLst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" name="Google Shape;182;p14"/>
            <p:cNvSpPr/>
            <p:nvPr/>
          </p:nvSpPr>
          <p:spPr>
            <a:xfrm rot="5400000">
              <a:off x="1927099" y="4208292"/>
              <a:ext cx="150900" cy="231600"/>
            </a:xfrm>
            <a:prstGeom prst="chevron">
              <a:avLst>
                <a:gd name="adj" fmla="val 65456"/>
              </a:avLst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" name="Google Shape;183;p14"/>
            <p:cNvSpPr/>
            <p:nvPr/>
          </p:nvSpPr>
          <p:spPr>
            <a:xfrm rot="5400000">
              <a:off x="1544799" y="3944531"/>
              <a:ext cx="150900" cy="231600"/>
            </a:xfrm>
            <a:prstGeom prst="chevron">
              <a:avLst>
                <a:gd name="adj" fmla="val 65456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" name="Google Shape;184;p14"/>
            <p:cNvSpPr/>
            <p:nvPr/>
          </p:nvSpPr>
          <p:spPr>
            <a:xfrm>
              <a:off x="1190300" y="4057450"/>
              <a:ext cx="69600" cy="696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" name="Google Shape;185;p14"/>
            <p:cNvSpPr/>
            <p:nvPr/>
          </p:nvSpPr>
          <p:spPr>
            <a:xfrm>
              <a:off x="1585450" y="4721125"/>
              <a:ext cx="69600" cy="69600"/>
            </a:xfrm>
            <a:prstGeom prst="rect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" name="Google Shape;186;p14"/>
            <p:cNvSpPr/>
            <p:nvPr/>
          </p:nvSpPr>
          <p:spPr>
            <a:xfrm>
              <a:off x="2237075" y="4248650"/>
              <a:ext cx="69600" cy="69600"/>
            </a:xfrm>
            <a:prstGeom prst="rect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" name="Google Shape;187;p14"/>
            <p:cNvSpPr/>
            <p:nvPr/>
          </p:nvSpPr>
          <p:spPr>
            <a:xfrm>
              <a:off x="2237075" y="4495225"/>
              <a:ext cx="69600" cy="69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_4"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9" name="Google Shape;189;p15"/>
          <p:cNvCxnSpPr/>
          <p:nvPr/>
        </p:nvCxnSpPr>
        <p:spPr>
          <a:xfrm>
            <a:off x="1014525" y="4771891"/>
            <a:ext cx="18699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dot"/>
            <a:round/>
            <a:headEnd type="none" w="sm" len="sm"/>
            <a:tailEnd type="none" w="sm" len="sm"/>
          </a:ln>
        </p:spPr>
      </p:cxnSp>
      <p:cxnSp>
        <p:nvCxnSpPr>
          <p:cNvPr id="190" name="Google Shape;190;p15"/>
          <p:cNvCxnSpPr/>
          <p:nvPr/>
        </p:nvCxnSpPr>
        <p:spPr>
          <a:xfrm>
            <a:off x="1200000" y="4842041"/>
            <a:ext cx="22008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191" name="Google Shape;191;p15"/>
          <p:cNvGrpSpPr/>
          <p:nvPr/>
        </p:nvGrpSpPr>
        <p:grpSpPr>
          <a:xfrm>
            <a:off x="6978120" y="334431"/>
            <a:ext cx="676353" cy="409937"/>
            <a:chOff x="7867315" y="323427"/>
            <a:chExt cx="884931" cy="536356"/>
          </a:xfrm>
        </p:grpSpPr>
        <p:grpSp>
          <p:nvGrpSpPr>
            <p:cNvPr id="192" name="Google Shape;192;p15"/>
            <p:cNvGrpSpPr/>
            <p:nvPr/>
          </p:nvGrpSpPr>
          <p:grpSpPr>
            <a:xfrm flipH="1">
              <a:off x="7867315" y="323427"/>
              <a:ext cx="536838" cy="536356"/>
              <a:chOff x="3285550" y="1349075"/>
              <a:chExt cx="496475" cy="496075"/>
            </a:xfrm>
          </p:grpSpPr>
          <p:sp>
            <p:nvSpPr>
              <p:cNvPr id="193" name="Google Shape;193;p15"/>
              <p:cNvSpPr/>
              <p:nvPr/>
            </p:nvSpPr>
            <p:spPr>
              <a:xfrm>
                <a:off x="3335950" y="1428050"/>
                <a:ext cx="381400" cy="321350"/>
              </a:xfrm>
              <a:custGeom>
                <a:avLst/>
                <a:gdLst/>
                <a:ahLst/>
                <a:cxnLst/>
                <a:rect l="l" t="t" r="r" b="b"/>
                <a:pathLst>
                  <a:path w="15256" h="12854" extrusionOk="0">
                    <a:moveTo>
                      <a:pt x="15057" y="0"/>
                    </a:moveTo>
                    <a:cubicBezTo>
                      <a:pt x="15025" y="0"/>
                      <a:pt x="14999" y="14"/>
                      <a:pt x="14979" y="34"/>
                    </a:cubicBezTo>
                    <a:cubicBezTo>
                      <a:pt x="10001" y="4200"/>
                      <a:pt x="5032" y="8375"/>
                      <a:pt x="72" y="12550"/>
                    </a:cubicBezTo>
                    <a:cubicBezTo>
                      <a:pt x="0" y="12613"/>
                      <a:pt x="9" y="12693"/>
                      <a:pt x="134" y="12854"/>
                    </a:cubicBezTo>
                    <a:cubicBezTo>
                      <a:pt x="5183" y="8616"/>
                      <a:pt x="10224" y="4379"/>
                      <a:pt x="15255" y="150"/>
                    </a:cubicBezTo>
                    <a:cubicBezTo>
                      <a:pt x="15177" y="39"/>
                      <a:pt x="15110" y="0"/>
                      <a:pt x="1505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4" name="Google Shape;194;p15"/>
              <p:cNvSpPr/>
              <p:nvPr/>
            </p:nvSpPr>
            <p:spPr>
              <a:xfrm>
                <a:off x="3354900" y="1449625"/>
                <a:ext cx="380500" cy="321400"/>
              </a:xfrm>
              <a:custGeom>
                <a:avLst/>
                <a:gdLst/>
                <a:ahLst/>
                <a:cxnLst/>
                <a:rect l="l" t="t" r="r" b="b"/>
                <a:pathLst>
                  <a:path w="15220" h="12856" extrusionOk="0">
                    <a:moveTo>
                      <a:pt x="15220" y="1"/>
                    </a:moveTo>
                    <a:lnTo>
                      <a:pt x="15220" y="1"/>
                    </a:lnTo>
                    <a:cubicBezTo>
                      <a:pt x="14881" y="72"/>
                      <a:pt x="14747" y="251"/>
                      <a:pt x="14587" y="384"/>
                    </a:cubicBezTo>
                    <a:cubicBezTo>
                      <a:pt x="11901" y="2632"/>
                      <a:pt x="9225" y="4889"/>
                      <a:pt x="6540" y="7138"/>
                    </a:cubicBezTo>
                    <a:cubicBezTo>
                      <a:pt x="4541" y="8824"/>
                      <a:pt x="2525" y="10501"/>
                      <a:pt x="527" y="12196"/>
                    </a:cubicBezTo>
                    <a:cubicBezTo>
                      <a:pt x="331" y="12356"/>
                      <a:pt x="63" y="12481"/>
                      <a:pt x="1" y="12856"/>
                    </a:cubicBezTo>
                    <a:cubicBezTo>
                      <a:pt x="875" y="12374"/>
                      <a:pt x="14863" y="572"/>
                      <a:pt x="152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5" name="Google Shape;195;p15"/>
              <p:cNvSpPr/>
              <p:nvPr/>
            </p:nvSpPr>
            <p:spPr>
              <a:xfrm>
                <a:off x="3319225" y="1407925"/>
                <a:ext cx="376275" cy="318500"/>
              </a:xfrm>
              <a:custGeom>
                <a:avLst/>
                <a:gdLst/>
                <a:ahLst/>
                <a:cxnLst/>
                <a:rect l="l" t="t" r="r" b="b"/>
                <a:pathLst>
                  <a:path w="15051" h="12740" extrusionOk="0">
                    <a:moveTo>
                      <a:pt x="14916" y="0"/>
                    </a:moveTo>
                    <a:cubicBezTo>
                      <a:pt x="14622" y="36"/>
                      <a:pt x="14461" y="268"/>
                      <a:pt x="14265" y="438"/>
                    </a:cubicBezTo>
                    <a:cubicBezTo>
                      <a:pt x="12561" y="1856"/>
                      <a:pt x="10866" y="3283"/>
                      <a:pt x="9171" y="4711"/>
                    </a:cubicBezTo>
                    <a:cubicBezTo>
                      <a:pt x="6290" y="7128"/>
                      <a:pt x="3399" y="9546"/>
                      <a:pt x="527" y="11981"/>
                    </a:cubicBezTo>
                    <a:cubicBezTo>
                      <a:pt x="330" y="12142"/>
                      <a:pt x="0" y="12249"/>
                      <a:pt x="54" y="12740"/>
                    </a:cubicBezTo>
                    <a:cubicBezTo>
                      <a:pt x="5112" y="8493"/>
                      <a:pt x="10081" y="4318"/>
                      <a:pt x="15050" y="143"/>
                    </a:cubicBezTo>
                    <a:cubicBezTo>
                      <a:pt x="15005" y="99"/>
                      <a:pt x="14961" y="45"/>
                      <a:pt x="1491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6" name="Google Shape;196;p15"/>
              <p:cNvSpPr/>
              <p:nvPr/>
            </p:nvSpPr>
            <p:spPr>
              <a:xfrm>
                <a:off x="3305400" y="1388750"/>
                <a:ext cx="364875" cy="308250"/>
              </a:xfrm>
              <a:custGeom>
                <a:avLst/>
                <a:gdLst/>
                <a:ahLst/>
                <a:cxnLst/>
                <a:rect l="l" t="t" r="r" b="b"/>
                <a:pathLst>
                  <a:path w="14595" h="12330" extrusionOk="0">
                    <a:moveTo>
                      <a:pt x="14595" y="0"/>
                    </a:moveTo>
                    <a:cubicBezTo>
                      <a:pt x="14265" y="54"/>
                      <a:pt x="14131" y="232"/>
                      <a:pt x="13970" y="366"/>
                    </a:cubicBezTo>
                    <a:cubicBezTo>
                      <a:pt x="11490" y="2445"/>
                      <a:pt x="9010" y="4532"/>
                      <a:pt x="6530" y="6611"/>
                    </a:cubicBezTo>
                    <a:cubicBezTo>
                      <a:pt x="4505" y="8315"/>
                      <a:pt x="2480" y="10019"/>
                      <a:pt x="455" y="11722"/>
                    </a:cubicBezTo>
                    <a:cubicBezTo>
                      <a:pt x="286" y="11865"/>
                      <a:pt x="0" y="11972"/>
                      <a:pt x="54" y="12329"/>
                    </a:cubicBezTo>
                    <a:cubicBezTo>
                      <a:pt x="1151" y="11642"/>
                      <a:pt x="14265" y="536"/>
                      <a:pt x="1459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7" name="Google Shape;197;p15"/>
              <p:cNvSpPr/>
              <p:nvPr/>
            </p:nvSpPr>
            <p:spPr>
              <a:xfrm>
                <a:off x="3378325" y="1476850"/>
                <a:ext cx="372475" cy="313200"/>
              </a:xfrm>
              <a:custGeom>
                <a:avLst/>
                <a:gdLst/>
                <a:ahLst/>
                <a:cxnLst/>
                <a:rect l="l" t="t" r="r" b="b"/>
                <a:pathLst>
                  <a:path w="14899" h="12528" extrusionOk="0">
                    <a:moveTo>
                      <a:pt x="14854" y="0"/>
                    </a:moveTo>
                    <a:lnTo>
                      <a:pt x="14854" y="0"/>
                    </a:lnTo>
                    <a:cubicBezTo>
                      <a:pt x="14238" y="259"/>
                      <a:pt x="339" y="11945"/>
                      <a:pt x="0" y="12481"/>
                    </a:cubicBezTo>
                    <a:cubicBezTo>
                      <a:pt x="33" y="12514"/>
                      <a:pt x="69" y="12528"/>
                      <a:pt x="103" y="12528"/>
                    </a:cubicBezTo>
                    <a:cubicBezTo>
                      <a:pt x="142" y="12528"/>
                      <a:pt x="181" y="12509"/>
                      <a:pt x="214" y="12481"/>
                    </a:cubicBezTo>
                    <a:cubicBezTo>
                      <a:pt x="5085" y="8395"/>
                      <a:pt x="9947" y="4300"/>
                      <a:pt x="14818" y="205"/>
                    </a:cubicBezTo>
                    <a:cubicBezTo>
                      <a:pt x="14881" y="161"/>
                      <a:pt x="14898" y="80"/>
                      <a:pt x="1485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8" name="Google Shape;198;p15"/>
              <p:cNvSpPr/>
              <p:nvPr/>
            </p:nvSpPr>
            <p:spPr>
              <a:xfrm>
                <a:off x="3401750" y="1501825"/>
                <a:ext cx="358850" cy="305775"/>
              </a:xfrm>
              <a:custGeom>
                <a:avLst/>
                <a:gdLst/>
                <a:ahLst/>
                <a:cxnLst/>
                <a:rect l="l" t="t" r="r" b="b"/>
                <a:pathLst>
                  <a:path w="14354" h="12231" extrusionOk="0">
                    <a:moveTo>
                      <a:pt x="14354" y="0"/>
                    </a:moveTo>
                    <a:lnTo>
                      <a:pt x="14354" y="0"/>
                    </a:lnTo>
                    <a:cubicBezTo>
                      <a:pt x="9786" y="3836"/>
                      <a:pt x="5228" y="7663"/>
                      <a:pt x="669" y="11499"/>
                    </a:cubicBezTo>
                    <a:cubicBezTo>
                      <a:pt x="446" y="11687"/>
                      <a:pt x="232" y="11892"/>
                      <a:pt x="18" y="12088"/>
                    </a:cubicBezTo>
                    <a:cubicBezTo>
                      <a:pt x="0" y="12097"/>
                      <a:pt x="9" y="12142"/>
                      <a:pt x="18" y="12168"/>
                    </a:cubicBezTo>
                    <a:cubicBezTo>
                      <a:pt x="21" y="12201"/>
                      <a:pt x="30" y="12211"/>
                      <a:pt x="41" y="12211"/>
                    </a:cubicBezTo>
                    <a:cubicBezTo>
                      <a:pt x="54" y="12211"/>
                      <a:pt x="70" y="12194"/>
                      <a:pt x="75" y="12194"/>
                    </a:cubicBezTo>
                    <a:cubicBezTo>
                      <a:pt x="78" y="12194"/>
                      <a:pt x="75" y="12203"/>
                      <a:pt x="62" y="12231"/>
                    </a:cubicBezTo>
                    <a:cubicBezTo>
                      <a:pt x="714" y="11919"/>
                      <a:pt x="14131" y="625"/>
                      <a:pt x="1435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9" name="Google Shape;199;p15"/>
              <p:cNvSpPr/>
              <p:nvPr/>
            </p:nvSpPr>
            <p:spPr>
              <a:xfrm>
                <a:off x="3293800" y="1370900"/>
                <a:ext cx="349725" cy="296200"/>
              </a:xfrm>
              <a:custGeom>
                <a:avLst/>
                <a:gdLst/>
                <a:ahLst/>
                <a:cxnLst/>
                <a:rect l="l" t="t" r="r" b="b"/>
                <a:pathLst>
                  <a:path w="13989" h="11848" extrusionOk="0">
                    <a:moveTo>
                      <a:pt x="13881" y="1"/>
                    </a:moveTo>
                    <a:lnTo>
                      <a:pt x="13881" y="1"/>
                    </a:lnTo>
                    <a:cubicBezTo>
                      <a:pt x="9207" y="3926"/>
                      <a:pt x="4604" y="7798"/>
                      <a:pt x="0" y="11669"/>
                    </a:cubicBezTo>
                    <a:cubicBezTo>
                      <a:pt x="45" y="11723"/>
                      <a:pt x="98" y="11785"/>
                      <a:pt x="143" y="11848"/>
                    </a:cubicBezTo>
                    <a:cubicBezTo>
                      <a:pt x="420" y="11750"/>
                      <a:pt x="607" y="11527"/>
                      <a:pt x="821" y="11348"/>
                    </a:cubicBezTo>
                    <a:cubicBezTo>
                      <a:pt x="2810" y="9680"/>
                      <a:pt x="4791" y="8021"/>
                      <a:pt x="6771" y="6352"/>
                    </a:cubicBezTo>
                    <a:cubicBezTo>
                      <a:pt x="9019" y="4461"/>
                      <a:pt x="11276" y="2579"/>
                      <a:pt x="13516" y="679"/>
                    </a:cubicBezTo>
                    <a:cubicBezTo>
                      <a:pt x="13685" y="536"/>
                      <a:pt x="13988" y="438"/>
                      <a:pt x="1388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0" name="Google Shape;200;p15"/>
              <p:cNvSpPr/>
              <p:nvPr/>
            </p:nvSpPr>
            <p:spPr>
              <a:xfrm>
                <a:off x="3425375" y="1531700"/>
                <a:ext cx="348400" cy="291225"/>
              </a:xfrm>
              <a:custGeom>
                <a:avLst/>
                <a:gdLst/>
                <a:ahLst/>
                <a:cxnLst/>
                <a:rect l="l" t="t" r="r" b="b"/>
                <a:pathLst>
                  <a:path w="13936" h="11649" extrusionOk="0">
                    <a:moveTo>
                      <a:pt x="13828" y="1"/>
                    </a:moveTo>
                    <a:cubicBezTo>
                      <a:pt x="9252" y="3837"/>
                      <a:pt x="4693" y="7673"/>
                      <a:pt x="1" y="11616"/>
                    </a:cubicBezTo>
                    <a:cubicBezTo>
                      <a:pt x="206" y="11629"/>
                      <a:pt x="296" y="11648"/>
                      <a:pt x="339" y="11648"/>
                    </a:cubicBezTo>
                    <a:cubicBezTo>
                      <a:pt x="352" y="11648"/>
                      <a:pt x="360" y="11647"/>
                      <a:pt x="366" y="11643"/>
                    </a:cubicBezTo>
                    <a:cubicBezTo>
                      <a:pt x="4693" y="8021"/>
                      <a:pt x="9020" y="4408"/>
                      <a:pt x="13347" y="786"/>
                    </a:cubicBezTo>
                    <a:cubicBezTo>
                      <a:pt x="13543" y="616"/>
                      <a:pt x="13784" y="473"/>
                      <a:pt x="13917" y="233"/>
                    </a:cubicBezTo>
                    <a:cubicBezTo>
                      <a:pt x="13926" y="206"/>
                      <a:pt x="13935" y="179"/>
                      <a:pt x="13926" y="152"/>
                    </a:cubicBezTo>
                    <a:cubicBezTo>
                      <a:pt x="13926" y="134"/>
                      <a:pt x="13900" y="108"/>
                      <a:pt x="1382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1" name="Google Shape;201;p15"/>
              <p:cNvSpPr/>
              <p:nvPr/>
            </p:nvSpPr>
            <p:spPr>
              <a:xfrm>
                <a:off x="3286650" y="1363575"/>
                <a:ext cx="327000" cy="271850"/>
              </a:xfrm>
              <a:custGeom>
                <a:avLst/>
                <a:gdLst/>
                <a:ahLst/>
                <a:cxnLst/>
                <a:rect l="l" t="t" r="r" b="b"/>
                <a:pathLst>
                  <a:path w="13080" h="10874" extrusionOk="0">
                    <a:moveTo>
                      <a:pt x="12852" y="0"/>
                    </a:moveTo>
                    <a:cubicBezTo>
                      <a:pt x="12608" y="0"/>
                      <a:pt x="12477" y="176"/>
                      <a:pt x="12330" y="303"/>
                    </a:cubicBezTo>
                    <a:cubicBezTo>
                      <a:pt x="9011" y="3086"/>
                      <a:pt x="5692" y="5869"/>
                      <a:pt x="2383" y="8653"/>
                    </a:cubicBezTo>
                    <a:cubicBezTo>
                      <a:pt x="1687" y="9232"/>
                      <a:pt x="991" y="9821"/>
                      <a:pt x="304" y="10401"/>
                    </a:cubicBezTo>
                    <a:cubicBezTo>
                      <a:pt x="170" y="10517"/>
                      <a:pt x="1" y="10615"/>
                      <a:pt x="188" y="10874"/>
                    </a:cubicBezTo>
                    <a:cubicBezTo>
                      <a:pt x="4506" y="7243"/>
                      <a:pt x="8788" y="3648"/>
                      <a:pt x="13079" y="44"/>
                    </a:cubicBezTo>
                    <a:cubicBezTo>
                      <a:pt x="12993" y="13"/>
                      <a:pt x="12918" y="0"/>
                      <a:pt x="1285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2" name="Google Shape;202;p15"/>
              <p:cNvSpPr/>
              <p:nvPr/>
            </p:nvSpPr>
            <p:spPr>
              <a:xfrm>
                <a:off x="3460175" y="1564050"/>
                <a:ext cx="320500" cy="268375"/>
              </a:xfrm>
              <a:custGeom>
                <a:avLst/>
                <a:gdLst/>
                <a:ahLst/>
                <a:cxnLst/>
                <a:rect l="l" t="t" r="r" b="b"/>
                <a:pathLst>
                  <a:path w="12820" h="10735" extrusionOk="0">
                    <a:moveTo>
                      <a:pt x="12731" y="0"/>
                    </a:moveTo>
                    <a:cubicBezTo>
                      <a:pt x="8440" y="3595"/>
                      <a:pt x="4220" y="7146"/>
                      <a:pt x="0" y="10688"/>
                    </a:cubicBezTo>
                    <a:cubicBezTo>
                      <a:pt x="92" y="10721"/>
                      <a:pt x="170" y="10735"/>
                      <a:pt x="240" y="10735"/>
                    </a:cubicBezTo>
                    <a:cubicBezTo>
                      <a:pt x="488" y="10735"/>
                      <a:pt x="614" y="10554"/>
                      <a:pt x="768" y="10429"/>
                    </a:cubicBezTo>
                    <a:cubicBezTo>
                      <a:pt x="2837" y="8689"/>
                      <a:pt x="4898" y="6950"/>
                      <a:pt x="6959" y="5219"/>
                    </a:cubicBezTo>
                    <a:cubicBezTo>
                      <a:pt x="8761" y="3702"/>
                      <a:pt x="10563" y="2195"/>
                      <a:pt x="12365" y="678"/>
                    </a:cubicBezTo>
                    <a:cubicBezTo>
                      <a:pt x="12534" y="535"/>
                      <a:pt x="12820" y="428"/>
                      <a:pt x="1273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3" name="Google Shape;203;p15"/>
              <p:cNvSpPr/>
              <p:nvPr/>
            </p:nvSpPr>
            <p:spPr>
              <a:xfrm>
                <a:off x="3285550" y="1353125"/>
                <a:ext cx="294850" cy="248400"/>
              </a:xfrm>
              <a:custGeom>
                <a:avLst/>
                <a:gdLst/>
                <a:ahLst/>
                <a:cxnLst/>
                <a:rect l="l" t="t" r="r" b="b"/>
                <a:pathLst>
                  <a:path w="11794" h="9936" extrusionOk="0">
                    <a:moveTo>
                      <a:pt x="11559" y="1"/>
                    </a:moveTo>
                    <a:cubicBezTo>
                      <a:pt x="11350" y="1"/>
                      <a:pt x="11267" y="101"/>
                      <a:pt x="11178" y="176"/>
                    </a:cubicBezTo>
                    <a:cubicBezTo>
                      <a:pt x="10277" y="935"/>
                      <a:pt x="9376" y="1684"/>
                      <a:pt x="8475" y="2442"/>
                    </a:cubicBezTo>
                    <a:cubicBezTo>
                      <a:pt x="5799" y="4690"/>
                      <a:pt x="3123" y="6938"/>
                      <a:pt x="446" y="9187"/>
                    </a:cubicBezTo>
                    <a:cubicBezTo>
                      <a:pt x="268" y="9347"/>
                      <a:pt x="0" y="9463"/>
                      <a:pt x="0" y="9936"/>
                    </a:cubicBezTo>
                    <a:cubicBezTo>
                      <a:pt x="3979" y="6599"/>
                      <a:pt x="7851" y="3352"/>
                      <a:pt x="11794" y="34"/>
                    </a:cubicBezTo>
                    <a:cubicBezTo>
                      <a:pt x="11701" y="10"/>
                      <a:pt x="11624" y="1"/>
                      <a:pt x="115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4" name="Google Shape;204;p15"/>
              <p:cNvSpPr/>
              <p:nvPr/>
            </p:nvSpPr>
            <p:spPr>
              <a:xfrm>
                <a:off x="3496300" y="1601500"/>
                <a:ext cx="285725" cy="241300"/>
              </a:xfrm>
              <a:custGeom>
                <a:avLst/>
                <a:gdLst/>
                <a:ahLst/>
                <a:cxnLst/>
                <a:rect l="l" t="t" r="r" b="b"/>
                <a:pathLst>
                  <a:path w="11429" h="9652" extrusionOk="0">
                    <a:moveTo>
                      <a:pt x="11348" y="1"/>
                    </a:moveTo>
                    <a:cubicBezTo>
                      <a:pt x="7539" y="3195"/>
                      <a:pt x="3765" y="6344"/>
                      <a:pt x="1" y="9529"/>
                    </a:cubicBezTo>
                    <a:cubicBezTo>
                      <a:pt x="94" y="9622"/>
                      <a:pt x="163" y="9652"/>
                      <a:pt x="215" y="9652"/>
                    </a:cubicBezTo>
                    <a:cubicBezTo>
                      <a:pt x="253" y="9652"/>
                      <a:pt x="281" y="9636"/>
                      <a:pt x="304" y="9618"/>
                    </a:cubicBezTo>
                    <a:cubicBezTo>
                      <a:pt x="3988" y="6522"/>
                      <a:pt x="7673" y="3427"/>
                      <a:pt x="11357" y="331"/>
                    </a:cubicBezTo>
                    <a:cubicBezTo>
                      <a:pt x="11428" y="277"/>
                      <a:pt x="11428" y="197"/>
                      <a:pt x="1134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5" name="Google Shape;205;p15"/>
              <p:cNvSpPr/>
              <p:nvPr/>
            </p:nvSpPr>
            <p:spPr>
              <a:xfrm>
                <a:off x="3289550" y="1349075"/>
                <a:ext cx="247600" cy="210300"/>
              </a:xfrm>
              <a:custGeom>
                <a:avLst/>
                <a:gdLst/>
                <a:ahLst/>
                <a:cxnLst/>
                <a:rect l="l" t="t" r="r" b="b"/>
                <a:pathLst>
                  <a:path w="9904" h="8412" extrusionOk="0">
                    <a:moveTo>
                      <a:pt x="9664" y="0"/>
                    </a:moveTo>
                    <a:cubicBezTo>
                      <a:pt x="9641" y="0"/>
                      <a:pt x="9622" y="6"/>
                      <a:pt x="9609" y="17"/>
                    </a:cubicBezTo>
                    <a:cubicBezTo>
                      <a:pt x="6469" y="2631"/>
                      <a:pt x="3337" y="5254"/>
                      <a:pt x="197" y="7877"/>
                    </a:cubicBezTo>
                    <a:cubicBezTo>
                      <a:pt x="99" y="7966"/>
                      <a:pt x="1" y="8055"/>
                      <a:pt x="19" y="8412"/>
                    </a:cubicBezTo>
                    <a:cubicBezTo>
                      <a:pt x="3373" y="5593"/>
                      <a:pt x="6638" y="2845"/>
                      <a:pt x="9903" y="106"/>
                    </a:cubicBezTo>
                    <a:cubicBezTo>
                      <a:pt x="9797" y="32"/>
                      <a:pt x="9718" y="0"/>
                      <a:pt x="966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6" name="Google Shape;206;p15"/>
              <p:cNvSpPr/>
              <p:nvPr/>
            </p:nvSpPr>
            <p:spPr>
              <a:xfrm>
                <a:off x="3538900" y="1645225"/>
                <a:ext cx="238000" cy="199925"/>
              </a:xfrm>
              <a:custGeom>
                <a:avLst/>
                <a:gdLst/>
                <a:ahLst/>
                <a:cxnLst/>
                <a:rect l="l" t="t" r="r" b="b"/>
                <a:pathLst>
                  <a:path w="9520" h="7997" extrusionOk="0">
                    <a:moveTo>
                      <a:pt x="9501" y="0"/>
                    </a:moveTo>
                    <a:lnTo>
                      <a:pt x="9501" y="0"/>
                    </a:lnTo>
                    <a:cubicBezTo>
                      <a:pt x="8832" y="429"/>
                      <a:pt x="473" y="7458"/>
                      <a:pt x="0" y="7985"/>
                    </a:cubicBezTo>
                    <a:cubicBezTo>
                      <a:pt x="46" y="7993"/>
                      <a:pt x="88" y="7996"/>
                      <a:pt x="127" y="7996"/>
                    </a:cubicBezTo>
                    <a:cubicBezTo>
                      <a:pt x="443" y="7996"/>
                      <a:pt x="575" y="7762"/>
                      <a:pt x="750" y="7619"/>
                    </a:cubicBezTo>
                    <a:cubicBezTo>
                      <a:pt x="2168" y="6450"/>
                      <a:pt x="3578" y="5264"/>
                      <a:pt x="4987" y="4077"/>
                    </a:cubicBezTo>
                    <a:cubicBezTo>
                      <a:pt x="6334" y="2944"/>
                      <a:pt x="7681" y="1811"/>
                      <a:pt x="9029" y="670"/>
                    </a:cubicBezTo>
                    <a:cubicBezTo>
                      <a:pt x="9225" y="509"/>
                      <a:pt x="9519" y="384"/>
                      <a:pt x="950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7" name="Google Shape;207;p15"/>
              <p:cNvSpPr/>
              <p:nvPr/>
            </p:nvSpPr>
            <p:spPr>
              <a:xfrm>
                <a:off x="3302275" y="1356400"/>
                <a:ext cx="177550" cy="151900"/>
              </a:xfrm>
              <a:custGeom>
                <a:avLst/>
                <a:gdLst/>
                <a:ahLst/>
                <a:cxnLst/>
                <a:rect l="l" t="t" r="r" b="b"/>
                <a:pathLst>
                  <a:path w="7102" h="6076" extrusionOk="0">
                    <a:moveTo>
                      <a:pt x="7101" y="1"/>
                    </a:moveTo>
                    <a:cubicBezTo>
                      <a:pt x="6450" y="268"/>
                      <a:pt x="393" y="5380"/>
                      <a:pt x="0" y="6076"/>
                    </a:cubicBezTo>
                    <a:cubicBezTo>
                      <a:pt x="1776" y="4827"/>
                      <a:pt x="6825" y="491"/>
                      <a:pt x="710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8" name="Google Shape;208;p15"/>
              <p:cNvSpPr/>
              <p:nvPr/>
            </p:nvSpPr>
            <p:spPr>
              <a:xfrm>
                <a:off x="3592875" y="1695625"/>
                <a:ext cx="166625" cy="141450"/>
              </a:xfrm>
              <a:custGeom>
                <a:avLst/>
                <a:gdLst/>
                <a:ahLst/>
                <a:cxnLst/>
                <a:rect l="l" t="t" r="r" b="b"/>
                <a:pathLst>
                  <a:path w="6665" h="5658" extrusionOk="0">
                    <a:moveTo>
                      <a:pt x="6664" y="1"/>
                    </a:moveTo>
                    <a:cubicBezTo>
                      <a:pt x="4390" y="1910"/>
                      <a:pt x="2213" y="3738"/>
                      <a:pt x="0" y="5603"/>
                    </a:cubicBezTo>
                    <a:cubicBezTo>
                      <a:pt x="87" y="5641"/>
                      <a:pt x="161" y="5657"/>
                      <a:pt x="226" y="5657"/>
                    </a:cubicBezTo>
                    <a:cubicBezTo>
                      <a:pt x="403" y="5657"/>
                      <a:pt x="514" y="5540"/>
                      <a:pt x="625" y="5442"/>
                    </a:cubicBezTo>
                    <a:cubicBezTo>
                      <a:pt x="2534" y="3846"/>
                      <a:pt x="4443" y="2249"/>
                      <a:pt x="6343" y="652"/>
                    </a:cubicBezTo>
                    <a:cubicBezTo>
                      <a:pt x="6495" y="527"/>
                      <a:pt x="6664" y="393"/>
                      <a:pt x="66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09" name="Google Shape;209;p15"/>
            <p:cNvGrpSpPr/>
            <p:nvPr/>
          </p:nvGrpSpPr>
          <p:grpSpPr>
            <a:xfrm flipH="1">
              <a:off x="8215408" y="323427"/>
              <a:ext cx="536838" cy="536356"/>
              <a:chOff x="3285550" y="1349075"/>
              <a:chExt cx="496475" cy="496075"/>
            </a:xfrm>
          </p:grpSpPr>
          <p:sp>
            <p:nvSpPr>
              <p:cNvPr id="210" name="Google Shape;210;p15"/>
              <p:cNvSpPr/>
              <p:nvPr/>
            </p:nvSpPr>
            <p:spPr>
              <a:xfrm>
                <a:off x="3335950" y="1428050"/>
                <a:ext cx="381400" cy="321350"/>
              </a:xfrm>
              <a:custGeom>
                <a:avLst/>
                <a:gdLst/>
                <a:ahLst/>
                <a:cxnLst/>
                <a:rect l="l" t="t" r="r" b="b"/>
                <a:pathLst>
                  <a:path w="15256" h="12854" extrusionOk="0">
                    <a:moveTo>
                      <a:pt x="15057" y="0"/>
                    </a:moveTo>
                    <a:cubicBezTo>
                      <a:pt x="15025" y="0"/>
                      <a:pt x="14999" y="14"/>
                      <a:pt x="14979" y="34"/>
                    </a:cubicBezTo>
                    <a:cubicBezTo>
                      <a:pt x="10001" y="4200"/>
                      <a:pt x="5032" y="8375"/>
                      <a:pt x="72" y="12550"/>
                    </a:cubicBezTo>
                    <a:cubicBezTo>
                      <a:pt x="0" y="12613"/>
                      <a:pt x="9" y="12693"/>
                      <a:pt x="134" y="12854"/>
                    </a:cubicBezTo>
                    <a:cubicBezTo>
                      <a:pt x="5183" y="8616"/>
                      <a:pt x="10224" y="4379"/>
                      <a:pt x="15255" y="150"/>
                    </a:cubicBezTo>
                    <a:cubicBezTo>
                      <a:pt x="15177" y="39"/>
                      <a:pt x="15110" y="0"/>
                      <a:pt x="1505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1" name="Google Shape;211;p15"/>
              <p:cNvSpPr/>
              <p:nvPr/>
            </p:nvSpPr>
            <p:spPr>
              <a:xfrm>
                <a:off x="3354900" y="1449625"/>
                <a:ext cx="380500" cy="321400"/>
              </a:xfrm>
              <a:custGeom>
                <a:avLst/>
                <a:gdLst/>
                <a:ahLst/>
                <a:cxnLst/>
                <a:rect l="l" t="t" r="r" b="b"/>
                <a:pathLst>
                  <a:path w="15220" h="12856" extrusionOk="0">
                    <a:moveTo>
                      <a:pt x="15220" y="1"/>
                    </a:moveTo>
                    <a:lnTo>
                      <a:pt x="15220" y="1"/>
                    </a:lnTo>
                    <a:cubicBezTo>
                      <a:pt x="14881" y="72"/>
                      <a:pt x="14747" y="251"/>
                      <a:pt x="14587" y="384"/>
                    </a:cubicBezTo>
                    <a:cubicBezTo>
                      <a:pt x="11901" y="2632"/>
                      <a:pt x="9225" y="4889"/>
                      <a:pt x="6540" y="7138"/>
                    </a:cubicBezTo>
                    <a:cubicBezTo>
                      <a:pt x="4541" y="8824"/>
                      <a:pt x="2525" y="10501"/>
                      <a:pt x="527" y="12196"/>
                    </a:cubicBezTo>
                    <a:cubicBezTo>
                      <a:pt x="331" y="12356"/>
                      <a:pt x="63" y="12481"/>
                      <a:pt x="1" y="12856"/>
                    </a:cubicBezTo>
                    <a:cubicBezTo>
                      <a:pt x="875" y="12374"/>
                      <a:pt x="14863" y="572"/>
                      <a:pt x="1522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2" name="Google Shape;212;p15"/>
              <p:cNvSpPr/>
              <p:nvPr/>
            </p:nvSpPr>
            <p:spPr>
              <a:xfrm>
                <a:off x="3319225" y="1407925"/>
                <a:ext cx="376275" cy="318500"/>
              </a:xfrm>
              <a:custGeom>
                <a:avLst/>
                <a:gdLst/>
                <a:ahLst/>
                <a:cxnLst/>
                <a:rect l="l" t="t" r="r" b="b"/>
                <a:pathLst>
                  <a:path w="15051" h="12740" extrusionOk="0">
                    <a:moveTo>
                      <a:pt x="14916" y="0"/>
                    </a:moveTo>
                    <a:cubicBezTo>
                      <a:pt x="14622" y="36"/>
                      <a:pt x="14461" y="268"/>
                      <a:pt x="14265" y="438"/>
                    </a:cubicBezTo>
                    <a:cubicBezTo>
                      <a:pt x="12561" y="1856"/>
                      <a:pt x="10866" y="3283"/>
                      <a:pt x="9171" y="4711"/>
                    </a:cubicBezTo>
                    <a:cubicBezTo>
                      <a:pt x="6290" y="7128"/>
                      <a:pt x="3399" y="9546"/>
                      <a:pt x="527" y="11981"/>
                    </a:cubicBezTo>
                    <a:cubicBezTo>
                      <a:pt x="330" y="12142"/>
                      <a:pt x="0" y="12249"/>
                      <a:pt x="54" y="12740"/>
                    </a:cubicBezTo>
                    <a:cubicBezTo>
                      <a:pt x="5112" y="8493"/>
                      <a:pt x="10081" y="4318"/>
                      <a:pt x="15050" y="143"/>
                    </a:cubicBezTo>
                    <a:cubicBezTo>
                      <a:pt x="15005" y="99"/>
                      <a:pt x="14961" y="45"/>
                      <a:pt x="1491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3" name="Google Shape;213;p15"/>
              <p:cNvSpPr/>
              <p:nvPr/>
            </p:nvSpPr>
            <p:spPr>
              <a:xfrm>
                <a:off x="3305400" y="1388750"/>
                <a:ext cx="364875" cy="308250"/>
              </a:xfrm>
              <a:custGeom>
                <a:avLst/>
                <a:gdLst/>
                <a:ahLst/>
                <a:cxnLst/>
                <a:rect l="l" t="t" r="r" b="b"/>
                <a:pathLst>
                  <a:path w="14595" h="12330" extrusionOk="0">
                    <a:moveTo>
                      <a:pt x="14595" y="0"/>
                    </a:moveTo>
                    <a:cubicBezTo>
                      <a:pt x="14265" y="54"/>
                      <a:pt x="14131" y="232"/>
                      <a:pt x="13970" y="366"/>
                    </a:cubicBezTo>
                    <a:cubicBezTo>
                      <a:pt x="11490" y="2445"/>
                      <a:pt x="9010" y="4532"/>
                      <a:pt x="6530" y="6611"/>
                    </a:cubicBezTo>
                    <a:cubicBezTo>
                      <a:pt x="4505" y="8315"/>
                      <a:pt x="2480" y="10019"/>
                      <a:pt x="455" y="11722"/>
                    </a:cubicBezTo>
                    <a:cubicBezTo>
                      <a:pt x="286" y="11865"/>
                      <a:pt x="0" y="11972"/>
                      <a:pt x="54" y="12329"/>
                    </a:cubicBezTo>
                    <a:cubicBezTo>
                      <a:pt x="1151" y="11642"/>
                      <a:pt x="14265" y="536"/>
                      <a:pt x="14595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4" name="Google Shape;214;p15"/>
              <p:cNvSpPr/>
              <p:nvPr/>
            </p:nvSpPr>
            <p:spPr>
              <a:xfrm>
                <a:off x="3378325" y="1476850"/>
                <a:ext cx="372475" cy="313200"/>
              </a:xfrm>
              <a:custGeom>
                <a:avLst/>
                <a:gdLst/>
                <a:ahLst/>
                <a:cxnLst/>
                <a:rect l="l" t="t" r="r" b="b"/>
                <a:pathLst>
                  <a:path w="14899" h="12528" extrusionOk="0">
                    <a:moveTo>
                      <a:pt x="14854" y="0"/>
                    </a:moveTo>
                    <a:lnTo>
                      <a:pt x="14854" y="0"/>
                    </a:lnTo>
                    <a:cubicBezTo>
                      <a:pt x="14238" y="259"/>
                      <a:pt x="339" y="11945"/>
                      <a:pt x="0" y="12481"/>
                    </a:cubicBezTo>
                    <a:cubicBezTo>
                      <a:pt x="33" y="12514"/>
                      <a:pt x="69" y="12528"/>
                      <a:pt x="103" y="12528"/>
                    </a:cubicBezTo>
                    <a:cubicBezTo>
                      <a:pt x="142" y="12528"/>
                      <a:pt x="181" y="12509"/>
                      <a:pt x="214" y="12481"/>
                    </a:cubicBezTo>
                    <a:cubicBezTo>
                      <a:pt x="5085" y="8395"/>
                      <a:pt x="9947" y="4300"/>
                      <a:pt x="14818" y="205"/>
                    </a:cubicBezTo>
                    <a:cubicBezTo>
                      <a:pt x="14881" y="161"/>
                      <a:pt x="14898" y="80"/>
                      <a:pt x="1485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5" name="Google Shape;215;p15"/>
              <p:cNvSpPr/>
              <p:nvPr/>
            </p:nvSpPr>
            <p:spPr>
              <a:xfrm>
                <a:off x="3401750" y="1501825"/>
                <a:ext cx="358850" cy="305775"/>
              </a:xfrm>
              <a:custGeom>
                <a:avLst/>
                <a:gdLst/>
                <a:ahLst/>
                <a:cxnLst/>
                <a:rect l="l" t="t" r="r" b="b"/>
                <a:pathLst>
                  <a:path w="14354" h="12231" extrusionOk="0">
                    <a:moveTo>
                      <a:pt x="14354" y="0"/>
                    </a:moveTo>
                    <a:lnTo>
                      <a:pt x="14354" y="0"/>
                    </a:lnTo>
                    <a:cubicBezTo>
                      <a:pt x="9786" y="3836"/>
                      <a:pt x="5228" y="7663"/>
                      <a:pt x="669" y="11499"/>
                    </a:cubicBezTo>
                    <a:cubicBezTo>
                      <a:pt x="446" y="11687"/>
                      <a:pt x="232" y="11892"/>
                      <a:pt x="18" y="12088"/>
                    </a:cubicBezTo>
                    <a:cubicBezTo>
                      <a:pt x="0" y="12097"/>
                      <a:pt x="9" y="12142"/>
                      <a:pt x="18" y="12168"/>
                    </a:cubicBezTo>
                    <a:cubicBezTo>
                      <a:pt x="21" y="12201"/>
                      <a:pt x="30" y="12211"/>
                      <a:pt x="41" y="12211"/>
                    </a:cubicBezTo>
                    <a:cubicBezTo>
                      <a:pt x="54" y="12211"/>
                      <a:pt x="70" y="12194"/>
                      <a:pt x="75" y="12194"/>
                    </a:cubicBezTo>
                    <a:cubicBezTo>
                      <a:pt x="78" y="12194"/>
                      <a:pt x="75" y="12203"/>
                      <a:pt x="62" y="12231"/>
                    </a:cubicBezTo>
                    <a:cubicBezTo>
                      <a:pt x="714" y="11919"/>
                      <a:pt x="14131" y="625"/>
                      <a:pt x="1435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6" name="Google Shape;216;p15"/>
              <p:cNvSpPr/>
              <p:nvPr/>
            </p:nvSpPr>
            <p:spPr>
              <a:xfrm>
                <a:off x="3293800" y="1370900"/>
                <a:ext cx="349725" cy="296200"/>
              </a:xfrm>
              <a:custGeom>
                <a:avLst/>
                <a:gdLst/>
                <a:ahLst/>
                <a:cxnLst/>
                <a:rect l="l" t="t" r="r" b="b"/>
                <a:pathLst>
                  <a:path w="13989" h="11848" extrusionOk="0">
                    <a:moveTo>
                      <a:pt x="13881" y="1"/>
                    </a:moveTo>
                    <a:lnTo>
                      <a:pt x="13881" y="1"/>
                    </a:lnTo>
                    <a:cubicBezTo>
                      <a:pt x="9207" y="3926"/>
                      <a:pt x="4604" y="7798"/>
                      <a:pt x="0" y="11669"/>
                    </a:cubicBezTo>
                    <a:cubicBezTo>
                      <a:pt x="45" y="11723"/>
                      <a:pt x="98" y="11785"/>
                      <a:pt x="143" y="11848"/>
                    </a:cubicBezTo>
                    <a:cubicBezTo>
                      <a:pt x="420" y="11750"/>
                      <a:pt x="607" y="11527"/>
                      <a:pt x="821" y="11348"/>
                    </a:cubicBezTo>
                    <a:cubicBezTo>
                      <a:pt x="2810" y="9680"/>
                      <a:pt x="4791" y="8021"/>
                      <a:pt x="6771" y="6352"/>
                    </a:cubicBezTo>
                    <a:cubicBezTo>
                      <a:pt x="9019" y="4461"/>
                      <a:pt x="11276" y="2579"/>
                      <a:pt x="13516" y="679"/>
                    </a:cubicBezTo>
                    <a:cubicBezTo>
                      <a:pt x="13685" y="536"/>
                      <a:pt x="13988" y="438"/>
                      <a:pt x="1388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7" name="Google Shape;217;p15"/>
              <p:cNvSpPr/>
              <p:nvPr/>
            </p:nvSpPr>
            <p:spPr>
              <a:xfrm>
                <a:off x="3425375" y="1531700"/>
                <a:ext cx="348400" cy="291225"/>
              </a:xfrm>
              <a:custGeom>
                <a:avLst/>
                <a:gdLst/>
                <a:ahLst/>
                <a:cxnLst/>
                <a:rect l="l" t="t" r="r" b="b"/>
                <a:pathLst>
                  <a:path w="13936" h="11649" extrusionOk="0">
                    <a:moveTo>
                      <a:pt x="13828" y="1"/>
                    </a:moveTo>
                    <a:cubicBezTo>
                      <a:pt x="9252" y="3837"/>
                      <a:pt x="4693" y="7673"/>
                      <a:pt x="1" y="11616"/>
                    </a:cubicBezTo>
                    <a:cubicBezTo>
                      <a:pt x="206" y="11629"/>
                      <a:pt x="296" y="11648"/>
                      <a:pt x="339" y="11648"/>
                    </a:cubicBezTo>
                    <a:cubicBezTo>
                      <a:pt x="352" y="11648"/>
                      <a:pt x="360" y="11647"/>
                      <a:pt x="366" y="11643"/>
                    </a:cubicBezTo>
                    <a:cubicBezTo>
                      <a:pt x="4693" y="8021"/>
                      <a:pt x="9020" y="4408"/>
                      <a:pt x="13347" y="786"/>
                    </a:cubicBezTo>
                    <a:cubicBezTo>
                      <a:pt x="13543" y="616"/>
                      <a:pt x="13784" y="473"/>
                      <a:pt x="13917" y="233"/>
                    </a:cubicBezTo>
                    <a:cubicBezTo>
                      <a:pt x="13926" y="206"/>
                      <a:pt x="13935" y="179"/>
                      <a:pt x="13926" y="152"/>
                    </a:cubicBezTo>
                    <a:cubicBezTo>
                      <a:pt x="13926" y="134"/>
                      <a:pt x="13900" y="108"/>
                      <a:pt x="1382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8" name="Google Shape;218;p15"/>
              <p:cNvSpPr/>
              <p:nvPr/>
            </p:nvSpPr>
            <p:spPr>
              <a:xfrm>
                <a:off x="3286650" y="1363575"/>
                <a:ext cx="327000" cy="271850"/>
              </a:xfrm>
              <a:custGeom>
                <a:avLst/>
                <a:gdLst/>
                <a:ahLst/>
                <a:cxnLst/>
                <a:rect l="l" t="t" r="r" b="b"/>
                <a:pathLst>
                  <a:path w="13080" h="10874" extrusionOk="0">
                    <a:moveTo>
                      <a:pt x="12852" y="0"/>
                    </a:moveTo>
                    <a:cubicBezTo>
                      <a:pt x="12608" y="0"/>
                      <a:pt x="12477" y="176"/>
                      <a:pt x="12330" y="303"/>
                    </a:cubicBezTo>
                    <a:cubicBezTo>
                      <a:pt x="9011" y="3086"/>
                      <a:pt x="5692" y="5869"/>
                      <a:pt x="2383" y="8653"/>
                    </a:cubicBezTo>
                    <a:cubicBezTo>
                      <a:pt x="1687" y="9232"/>
                      <a:pt x="991" y="9821"/>
                      <a:pt x="304" y="10401"/>
                    </a:cubicBezTo>
                    <a:cubicBezTo>
                      <a:pt x="170" y="10517"/>
                      <a:pt x="1" y="10615"/>
                      <a:pt x="188" y="10874"/>
                    </a:cubicBezTo>
                    <a:cubicBezTo>
                      <a:pt x="4506" y="7243"/>
                      <a:pt x="8788" y="3648"/>
                      <a:pt x="13079" y="44"/>
                    </a:cubicBezTo>
                    <a:cubicBezTo>
                      <a:pt x="12993" y="13"/>
                      <a:pt x="12918" y="0"/>
                      <a:pt x="1285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9" name="Google Shape;219;p15"/>
              <p:cNvSpPr/>
              <p:nvPr/>
            </p:nvSpPr>
            <p:spPr>
              <a:xfrm>
                <a:off x="3460175" y="1564050"/>
                <a:ext cx="320500" cy="268375"/>
              </a:xfrm>
              <a:custGeom>
                <a:avLst/>
                <a:gdLst/>
                <a:ahLst/>
                <a:cxnLst/>
                <a:rect l="l" t="t" r="r" b="b"/>
                <a:pathLst>
                  <a:path w="12820" h="10735" extrusionOk="0">
                    <a:moveTo>
                      <a:pt x="12731" y="0"/>
                    </a:moveTo>
                    <a:cubicBezTo>
                      <a:pt x="8440" y="3595"/>
                      <a:pt x="4220" y="7146"/>
                      <a:pt x="0" y="10688"/>
                    </a:cubicBezTo>
                    <a:cubicBezTo>
                      <a:pt x="92" y="10721"/>
                      <a:pt x="170" y="10735"/>
                      <a:pt x="240" y="10735"/>
                    </a:cubicBezTo>
                    <a:cubicBezTo>
                      <a:pt x="488" y="10735"/>
                      <a:pt x="614" y="10554"/>
                      <a:pt x="768" y="10429"/>
                    </a:cubicBezTo>
                    <a:cubicBezTo>
                      <a:pt x="2837" y="8689"/>
                      <a:pt x="4898" y="6950"/>
                      <a:pt x="6959" y="5219"/>
                    </a:cubicBezTo>
                    <a:cubicBezTo>
                      <a:pt x="8761" y="3702"/>
                      <a:pt x="10563" y="2195"/>
                      <a:pt x="12365" y="678"/>
                    </a:cubicBezTo>
                    <a:cubicBezTo>
                      <a:pt x="12534" y="535"/>
                      <a:pt x="12820" y="428"/>
                      <a:pt x="1273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0" name="Google Shape;220;p15"/>
              <p:cNvSpPr/>
              <p:nvPr/>
            </p:nvSpPr>
            <p:spPr>
              <a:xfrm>
                <a:off x="3285550" y="1353125"/>
                <a:ext cx="294850" cy="248400"/>
              </a:xfrm>
              <a:custGeom>
                <a:avLst/>
                <a:gdLst/>
                <a:ahLst/>
                <a:cxnLst/>
                <a:rect l="l" t="t" r="r" b="b"/>
                <a:pathLst>
                  <a:path w="11794" h="9936" extrusionOk="0">
                    <a:moveTo>
                      <a:pt x="11559" y="1"/>
                    </a:moveTo>
                    <a:cubicBezTo>
                      <a:pt x="11350" y="1"/>
                      <a:pt x="11267" y="101"/>
                      <a:pt x="11178" y="176"/>
                    </a:cubicBezTo>
                    <a:cubicBezTo>
                      <a:pt x="10277" y="935"/>
                      <a:pt x="9376" y="1684"/>
                      <a:pt x="8475" y="2442"/>
                    </a:cubicBezTo>
                    <a:cubicBezTo>
                      <a:pt x="5799" y="4690"/>
                      <a:pt x="3123" y="6938"/>
                      <a:pt x="446" y="9187"/>
                    </a:cubicBezTo>
                    <a:cubicBezTo>
                      <a:pt x="268" y="9347"/>
                      <a:pt x="0" y="9463"/>
                      <a:pt x="0" y="9936"/>
                    </a:cubicBezTo>
                    <a:cubicBezTo>
                      <a:pt x="3979" y="6599"/>
                      <a:pt x="7851" y="3352"/>
                      <a:pt x="11794" y="34"/>
                    </a:cubicBezTo>
                    <a:cubicBezTo>
                      <a:pt x="11701" y="10"/>
                      <a:pt x="11624" y="1"/>
                      <a:pt x="1155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1" name="Google Shape;221;p15"/>
              <p:cNvSpPr/>
              <p:nvPr/>
            </p:nvSpPr>
            <p:spPr>
              <a:xfrm>
                <a:off x="3496300" y="1601500"/>
                <a:ext cx="285725" cy="241300"/>
              </a:xfrm>
              <a:custGeom>
                <a:avLst/>
                <a:gdLst/>
                <a:ahLst/>
                <a:cxnLst/>
                <a:rect l="l" t="t" r="r" b="b"/>
                <a:pathLst>
                  <a:path w="11429" h="9652" extrusionOk="0">
                    <a:moveTo>
                      <a:pt x="11348" y="1"/>
                    </a:moveTo>
                    <a:cubicBezTo>
                      <a:pt x="7539" y="3195"/>
                      <a:pt x="3765" y="6344"/>
                      <a:pt x="1" y="9529"/>
                    </a:cubicBezTo>
                    <a:cubicBezTo>
                      <a:pt x="94" y="9622"/>
                      <a:pt x="163" y="9652"/>
                      <a:pt x="215" y="9652"/>
                    </a:cubicBezTo>
                    <a:cubicBezTo>
                      <a:pt x="253" y="9652"/>
                      <a:pt x="281" y="9636"/>
                      <a:pt x="304" y="9618"/>
                    </a:cubicBezTo>
                    <a:cubicBezTo>
                      <a:pt x="3988" y="6522"/>
                      <a:pt x="7673" y="3427"/>
                      <a:pt x="11357" y="331"/>
                    </a:cubicBezTo>
                    <a:cubicBezTo>
                      <a:pt x="11428" y="277"/>
                      <a:pt x="11428" y="197"/>
                      <a:pt x="1134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2" name="Google Shape;222;p15"/>
              <p:cNvSpPr/>
              <p:nvPr/>
            </p:nvSpPr>
            <p:spPr>
              <a:xfrm>
                <a:off x="3289550" y="1349075"/>
                <a:ext cx="247600" cy="210300"/>
              </a:xfrm>
              <a:custGeom>
                <a:avLst/>
                <a:gdLst/>
                <a:ahLst/>
                <a:cxnLst/>
                <a:rect l="l" t="t" r="r" b="b"/>
                <a:pathLst>
                  <a:path w="9904" h="8412" extrusionOk="0">
                    <a:moveTo>
                      <a:pt x="9664" y="0"/>
                    </a:moveTo>
                    <a:cubicBezTo>
                      <a:pt x="9641" y="0"/>
                      <a:pt x="9622" y="6"/>
                      <a:pt x="9609" y="17"/>
                    </a:cubicBezTo>
                    <a:cubicBezTo>
                      <a:pt x="6469" y="2631"/>
                      <a:pt x="3337" y="5254"/>
                      <a:pt x="197" y="7877"/>
                    </a:cubicBezTo>
                    <a:cubicBezTo>
                      <a:pt x="99" y="7966"/>
                      <a:pt x="1" y="8055"/>
                      <a:pt x="19" y="8412"/>
                    </a:cubicBezTo>
                    <a:cubicBezTo>
                      <a:pt x="3373" y="5593"/>
                      <a:pt x="6638" y="2845"/>
                      <a:pt x="9903" y="106"/>
                    </a:cubicBezTo>
                    <a:cubicBezTo>
                      <a:pt x="9797" y="32"/>
                      <a:pt x="9718" y="0"/>
                      <a:pt x="966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3" name="Google Shape;223;p15"/>
              <p:cNvSpPr/>
              <p:nvPr/>
            </p:nvSpPr>
            <p:spPr>
              <a:xfrm>
                <a:off x="3538900" y="1645225"/>
                <a:ext cx="238000" cy="199925"/>
              </a:xfrm>
              <a:custGeom>
                <a:avLst/>
                <a:gdLst/>
                <a:ahLst/>
                <a:cxnLst/>
                <a:rect l="l" t="t" r="r" b="b"/>
                <a:pathLst>
                  <a:path w="9520" h="7997" extrusionOk="0">
                    <a:moveTo>
                      <a:pt x="9501" y="0"/>
                    </a:moveTo>
                    <a:lnTo>
                      <a:pt x="9501" y="0"/>
                    </a:lnTo>
                    <a:cubicBezTo>
                      <a:pt x="8832" y="429"/>
                      <a:pt x="473" y="7458"/>
                      <a:pt x="0" y="7985"/>
                    </a:cubicBezTo>
                    <a:cubicBezTo>
                      <a:pt x="46" y="7993"/>
                      <a:pt x="88" y="7996"/>
                      <a:pt x="127" y="7996"/>
                    </a:cubicBezTo>
                    <a:cubicBezTo>
                      <a:pt x="443" y="7996"/>
                      <a:pt x="575" y="7762"/>
                      <a:pt x="750" y="7619"/>
                    </a:cubicBezTo>
                    <a:cubicBezTo>
                      <a:pt x="2168" y="6450"/>
                      <a:pt x="3578" y="5264"/>
                      <a:pt x="4987" y="4077"/>
                    </a:cubicBezTo>
                    <a:cubicBezTo>
                      <a:pt x="6334" y="2944"/>
                      <a:pt x="7681" y="1811"/>
                      <a:pt x="9029" y="670"/>
                    </a:cubicBezTo>
                    <a:cubicBezTo>
                      <a:pt x="9225" y="509"/>
                      <a:pt x="9519" y="384"/>
                      <a:pt x="950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4" name="Google Shape;224;p15"/>
              <p:cNvSpPr/>
              <p:nvPr/>
            </p:nvSpPr>
            <p:spPr>
              <a:xfrm>
                <a:off x="3302275" y="1356400"/>
                <a:ext cx="177550" cy="151900"/>
              </a:xfrm>
              <a:custGeom>
                <a:avLst/>
                <a:gdLst/>
                <a:ahLst/>
                <a:cxnLst/>
                <a:rect l="l" t="t" r="r" b="b"/>
                <a:pathLst>
                  <a:path w="7102" h="6076" extrusionOk="0">
                    <a:moveTo>
                      <a:pt x="7101" y="1"/>
                    </a:moveTo>
                    <a:cubicBezTo>
                      <a:pt x="6450" y="268"/>
                      <a:pt x="393" y="5380"/>
                      <a:pt x="0" y="6076"/>
                    </a:cubicBezTo>
                    <a:cubicBezTo>
                      <a:pt x="1776" y="4827"/>
                      <a:pt x="6825" y="491"/>
                      <a:pt x="710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5" name="Google Shape;225;p15"/>
              <p:cNvSpPr/>
              <p:nvPr/>
            </p:nvSpPr>
            <p:spPr>
              <a:xfrm>
                <a:off x="3592875" y="1695625"/>
                <a:ext cx="166625" cy="141450"/>
              </a:xfrm>
              <a:custGeom>
                <a:avLst/>
                <a:gdLst/>
                <a:ahLst/>
                <a:cxnLst/>
                <a:rect l="l" t="t" r="r" b="b"/>
                <a:pathLst>
                  <a:path w="6665" h="5658" extrusionOk="0">
                    <a:moveTo>
                      <a:pt x="6664" y="1"/>
                    </a:moveTo>
                    <a:cubicBezTo>
                      <a:pt x="4390" y="1910"/>
                      <a:pt x="2213" y="3738"/>
                      <a:pt x="0" y="5603"/>
                    </a:cubicBezTo>
                    <a:cubicBezTo>
                      <a:pt x="87" y="5641"/>
                      <a:pt x="161" y="5657"/>
                      <a:pt x="226" y="5657"/>
                    </a:cubicBezTo>
                    <a:cubicBezTo>
                      <a:pt x="403" y="5657"/>
                      <a:pt x="514" y="5540"/>
                      <a:pt x="625" y="5442"/>
                    </a:cubicBezTo>
                    <a:cubicBezTo>
                      <a:pt x="2534" y="3846"/>
                      <a:pt x="4443" y="2249"/>
                      <a:pt x="6343" y="652"/>
                    </a:cubicBezTo>
                    <a:cubicBezTo>
                      <a:pt x="6495" y="527"/>
                      <a:pt x="6664" y="393"/>
                      <a:pt x="6664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26" name="Google Shape;226;p15"/>
          <p:cNvSpPr/>
          <p:nvPr/>
        </p:nvSpPr>
        <p:spPr>
          <a:xfrm flipH="1">
            <a:off x="720009" y="4531900"/>
            <a:ext cx="480000" cy="480000"/>
          </a:xfrm>
          <a:prstGeom prst="mathMultiply">
            <a:avLst>
              <a:gd name="adj1" fmla="val 2352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p15"/>
          <p:cNvSpPr/>
          <p:nvPr/>
        </p:nvSpPr>
        <p:spPr>
          <a:xfrm rot="10800000" flipH="1">
            <a:off x="3436436" y="4769632"/>
            <a:ext cx="5707382" cy="373867"/>
          </a:xfrm>
          <a:custGeom>
            <a:avLst/>
            <a:gdLst/>
            <a:ahLst/>
            <a:cxnLst/>
            <a:rect l="l" t="t" r="r" b="b"/>
            <a:pathLst>
              <a:path w="154139" h="10097" extrusionOk="0">
                <a:moveTo>
                  <a:pt x="0" y="1"/>
                </a:moveTo>
                <a:cubicBezTo>
                  <a:pt x="125" y="117"/>
                  <a:pt x="286" y="134"/>
                  <a:pt x="437" y="170"/>
                </a:cubicBezTo>
                <a:cubicBezTo>
                  <a:pt x="6102" y="1392"/>
                  <a:pt x="11758" y="2641"/>
                  <a:pt x="17423" y="3846"/>
                </a:cubicBezTo>
                <a:cubicBezTo>
                  <a:pt x="22196" y="4863"/>
                  <a:pt x="26995" y="5817"/>
                  <a:pt x="31804" y="6647"/>
                </a:cubicBezTo>
                <a:cubicBezTo>
                  <a:pt x="34757" y="7155"/>
                  <a:pt x="37709" y="7628"/>
                  <a:pt x="40671" y="8038"/>
                </a:cubicBezTo>
                <a:cubicBezTo>
                  <a:pt x="43419" y="8431"/>
                  <a:pt x="46176" y="8761"/>
                  <a:pt x="48941" y="9046"/>
                </a:cubicBezTo>
                <a:cubicBezTo>
                  <a:pt x="52081" y="9377"/>
                  <a:pt x="55221" y="9635"/>
                  <a:pt x="58380" y="9787"/>
                </a:cubicBezTo>
                <a:cubicBezTo>
                  <a:pt x="60458" y="9894"/>
                  <a:pt x="62546" y="9947"/>
                  <a:pt x="64624" y="10028"/>
                </a:cubicBezTo>
                <a:cubicBezTo>
                  <a:pt x="65948" y="10075"/>
                  <a:pt x="67271" y="10096"/>
                  <a:pt x="68594" y="10096"/>
                </a:cubicBezTo>
                <a:cubicBezTo>
                  <a:pt x="72248" y="10096"/>
                  <a:pt x="75899" y="9936"/>
                  <a:pt x="79540" y="9733"/>
                </a:cubicBezTo>
                <a:cubicBezTo>
                  <a:pt x="82877" y="9555"/>
                  <a:pt x="86204" y="9234"/>
                  <a:pt x="89523" y="8850"/>
                </a:cubicBezTo>
                <a:cubicBezTo>
                  <a:pt x="92467" y="8502"/>
                  <a:pt x="95411" y="8092"/>
                  <a:pt x="98337" y="7619"/>
                </a:cubicBezTo>
                <a:cubicBezTo>
                  <a:pt x="101575" y="7111"/>
                  <a:pt x="104823" y="6593"/>
                  <a:pt x="108070" y="6094"/>
                </a:cubicBezTo>
                <a:cubicBezTo>
                  <a:pt x="111076" y="5630"/>
                  <a:pt x="114091" y="5175"/>
                  <a:pt x="117107" y="4729"/>
                </a:cubicBezTo>
                <a:cubicBezTo>
                  <a:pt x="119881" y="4318"/>
                  <a:pt x="122656" y="3926"/>
                  <a:pt x="125430" y="3542"/>
                </a:cubicBezTo>
                <a:cubicBezTo>
                  <a:pt x="128419" y="3132"/>
                  <a:pt x="131416" y="2748"/>
                  <a:pt x="134414" y="2356"/>
                </a:cubicBezTo>
                <a:cubicBezTo>
                  <a:pt x="137251" y="1999"/>
                  <a:pt x="140078" y="1633"/>
                  <a:pt x="142924" y="1303"/>
                </a:cubicBezTo>
                <a:cubicBezTo>
                  <a:pt x="146082" y="937"/>
                  <a:pt x="149249" y="634"/>
                  <a:pt x="152407" y="268"/>
                </a:cubicBezTo>
                <a:cubicBezTo>
                  <a:pt x="152978" y="197"/>
                  <a:pt x="153585" y="259"/>
                  <a:pt x="154138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p15"/>
          <p:cNvSpPr/>
          <p:nvPr/>
        </p:nvSpPr>
        <p:spPr>
          <a:xfrm rot="10800000" flipH="1">
            <a:off x="0" y="4"/>
            <a:ext cx="5087030" cy="828233"/>
          </a:xfrm>
          <a:custGeom>
            <a:avLst/>
            <a:gdLst/>
            <a:ahLst/>
            <a:cxnLst/>
            <a:rect l="l" t="t" r="r" b="b"/>
            <a:pathLst>
              <a:path w="158796" h="25854" extrusionOk="0">
                <a:moveTo>
                  <a:pt x="1" y="1"/>
                </a:moveTo>
                <a:lnTo>
                  <a:pt x="1" y="25854"/>
                </a:lnTo>
                <a:lnTo>
                  <a:pt x="158795" y="25854"/>
                </a:lnTo>
                <a:cubicBezTo>
                  <a:pt x="158617" y="25524"/>
                  <a:pt x="158260" y="25417"/>
                  <a:pt x="157974" y="25247"/>
                </a:cubicBezTo>
                <a:cubicBezTo>
                  <a:pt x="153407" y="22571"/>
                  <a:pt x="148563" y="20546"/>
                  <a:pt x="143478" y="19109"/>
                </a:cubicBezTo>
                <a:cubicBezTo>
                  <a:pt x="138372" y="17678"/>
                  <a:pt x="133211" y="16966"/>
                  <a:pt x="127994" y="16966"/>
                </a:cubicBezTo>
                <a:cubicBezTo>
                  <a:pt x="125699" y="16966"/>
                  <a:pt x="123394" y="17103"/>
                  <a:pt x="121077" y="17379"/>
                </a:cubicBezTo>
                <a:cubicBezTo>
                  <a:pt x="117607" y="17798"/>
                  <a:pt x="114119" y="18128"/>
                  <a:pt x="110630" y="18431"/>
                </a:cubicBezTo>
                <a:cubicBezTo>
                  <a:pt x="107303" y="18717"/>
                  <a:pt x="103966" y="18958"/>
                  <a:pt x="100630" y="19154"/>
                </a:cubicBezTo>
                <a:cubicBezTo>
                  <a:pt x="95554" y="19457"/>
                  <a:pt x="90478" y="19671"/>
                  <a:pt x="85402" y="19734"/>
                </a:cubicBezTo>
                <a:cubicBezTo>
                  <a:pt x="83989" y="19753"/>
                  <a:pt x="82576" y="19763"/>
                  <a:pt x="81163" y="19763"/>
                </a:cubicBezTo>
                <a:cubicBezTo>
                  <a:pt x="75969" y="19763"/>
                  <a:pt x="70778" y="19626"/>
                  <a:pt x="65588" y="19297"/>
                </a:cubicBezTo>
                <a:cubicBezTo>
                  <a:pt x="62091" y="19083"/>
                  <a:pt x="58603" y="18806"/>
                  <a:pt x="55124" y="18422"/>
                </a:cubicBezTo>
                <a:cubicBezTo>
                  <a:pt x="51163" y="17985"/>
                  <a:pt x="47229" y="17423"/>
                  <a:pt x="43303" y="16719"/>
                </a:cubicBezTo>
                <a:cubicBezTo>
                  <a:pt x="37442" y="15666"/>
                  <a:pt x="31652" y="14310"/>
                  <a:pt x="25970" y="12499"/>
                </a:cubicBezTo>
                <a:cubicBezTo>
                  <a:pt x="19716" y="10501"/>
                  <a:pt x="13685" y="7985"/>
                  <a:pt x="7967" y="4756"/>
                </a:cubicBezTo>
                <a:cubicBezTo>
                  <a:pt x="5657" y="3453"/>
                  <a:pt x="3426" y="2026"/>
                  <a:pt x="1196" y="607"/>
                </a:cubicBezTo>
                <a:cubicBezTo>
                  <a:pt x="821" y="366"/>
                  <a:pt x="491" y="18"/>
                  <a:pt x="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p15"/>
          <p:cNvSpPr/>
          <p:nvPr/>
        </p:nvSpPr>
        <p:spPr>
          <a:xfrm flipH="1">
            <a:off x="7366325" y="12"/>
            <a:ext cx="1777505" cy="317437"/>
          </a:xfrm>
          <a:custGeom>
            <a:avLst/>
            <a:gdLst/>
            <a:ahLst/>
            <a:cxnLst/>
            <a:rect l="l" t="t" r="r" b="b"/>
            <a:pathLst>
              <a:path w="48005" h="8573" extrusionOk="0">
                <a:moveTo>
                  <a:pt x="1" y="1"/>
                </a:moveTo>
                <a:lnTo>
                  <a:pt x="1" y="7227"/>
                </a:lnTo>
                <a:cubicBezTo>
                  <a:pt x="1919" y="8047"/>
                  <a:pt x="3944" y="8377"/>
                  <a:pt x="6004" y="8484"/>
                </a:cubicBezTo>
                <a:cubicBezTo>
                  <a:pt x="7115" y="8544"/>
                  <a:pt x="8225" y="8573"/>
                  <a:pt x="9332" y="8573"/>
                </a:cubicBezTo>
                <a:cubicBezTo>
                  <a:pt x="13331" y="8573"/>
                  <a:pt x="17309" y="8207"/>
                  <a:pt x="21277" y="7655"/>
                </a:cubicBezTo>
                <a:cubicBezTo>
                  <a:pt x="25729" y="7039"/>
                  <a:pt x="30065" y="5897"/>
                  <a:pt x="34338" y="4532"/>
                </a:cubicBezTo>
                <a:cubicBezTo>
                  <a:pt x="38388" y="3248"/>
                  <a:pt x="42367" y="1794"/>
                  <a:pt x="46426" y="554"/>
                </a:cubicBezTo>
                <a:cubicBezTo>
                  <a:pt x="46961" y="384"/>
                  <a:pt x="47523" y="304"/>
                  <a:pt x="4800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30" name="Google Shape;230;p15"/>
          <p:cNvGrpSpPr/>
          <p:nvPr/>
        </p:nvGrpSpPr>
        <p:grpSpPr>
          <a:xfrm>
            <a:off x="429598" y="1075830"/>
            <a:ext cx="567024" cy="566518"/>
            <a:chOff x="3285550" y="1349075"/>
            <a:chExt cx="496475" cy="496075"/>
          </a:xfrm>
        </p:grpSpPr>
        <p:sp>
          <p:nvSpPr>
            <p:cNvPr id="231" name="Google Shape;231;p15"/>
            <p:cNvSpPr/>
            <p:nvPr/>
          </p:nvSpPr>
          <p:spPr>
            <a:xfrm>
              <a:off x="3335950" y="1428050"/>
              <a:ext cx="381400" cy="321350"/>
            </a:xfrm>
            <a:custGeom>
              <a:avLst/>
              <a:gdLst/>
              <a:ahLst/>
              <a:cxnLst/>
              <a:rect l="l" t="t" r="r" b="b"/>
              <a:pathLst>
                <a:path w="15256" h="12854" extrusionOk="0">
                  <a:moveTo>
                    <a:pt x="15057" y="0"/>
                  </a:moveTo>
                  <a:cubicBezTo>
                    <a:pt x="15025" y="0"/>
                    <a:pt x="14999" y="14"/>
                    <a:pt x="14979" y="34"/>
                  </a:cubicBezTo>
                  <a:cubicBezTo>
                    <a:pt x="10001" y="4200"/>
                    <a:pt x="5032" y="8375"/>
                    <a:pt x="72" y="12550"/>
                  </a:cubicBezTo>
                  <a:cubicBezTo>
                    <a:pt x="0" y="12613"/>
                    <a:pt x="9" y="12693"/>
                    <a:pt x="134" y="12854"/>
                  </a:cubicBezTo>
                  <a:cubicBezTo>
                    <a:pt x="5183" y="8616"/>
                    <a:pt x="10224" y="4379"/>
                    <a:pt x="15255" y="150"/>
                  </a:cubicBezTo>
                  <a:cubicBezTo>
                    <a:pt x="15177" y="39"/>
                    <a:pt x="15110" y="0"/>
                    <a:pt x="1505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" name="Google Shape;232;p15"/>
            <p:cNvSpPr/>
            <p:nvPr/>
          </p:nvSpPr>
          <p:spPr>
            <a:xfrm>
              <a:off x="3354900" y="1449625"/>
              <a:ext cx="380500" cy="321400"/>
            </a:xfrm>
            <a:custGeom>
              <a:avLst/>
              <a:gdLst/>
              <a:ahLst/>
              <a:cxnLst/>
              <a:rect l="l" t="t" r="r" b="b"/>
              <a:pathLst>
                <a:path w="15220" h="12856" extrusionOk="0">
                  <a:moveTo>
                    <a:pt x="15220" y="1"/>
                  </a:moveTo>
                  <a:lnTo>
                    <a:pt x="15220" y="1"/>
                  </a:lnTo>
                  <a:cubicBezTo>
                    <a:pt x="14881" y="72"/>
                    <a:pt x="14747" y="251"/>
                    <a:pt x="14587" y="384"/>
                  </a:cubicBezTo>
                  <a:cubicBezTo>
                    <a:pt x="11901" y="2632"/>
                    <a:pt x="9225" y="4889"/>
                    <a:pt x="6540" y="7138"/>
                  </a:cubicBezTo>
                  <a:cubicBezTo>
                    <a:pt x="4541" y="8824"/>
                    <a:pt x="2525" y="10501"/>
                    <a:pt x="527" y="12196"/>
                  </a:cubicBezTo>
                  <a:cubicBezTo>
                    <a:pt x="331" y="12356"/>
                    <a:pt x="63" y="12481"/>
                    <a:pt x="1" y="12856"/>
                  </a:cubicBezTo>
                  <a:cubicBezTo>
                    <a:pt x="875" y="12374"/>
                    <a:pt x="14863" y="572"/>
                    <a:pt x="1522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" name="Google Shape;233;p15"/>
            <p:cNvSpPr/>
            <p:nvPr/>
          </p:nvSpPr>
          <p:spPr>
            <a:xfrm>
              <a:off x="3319225" y="1407925"/>
              <a:ext cx="376275" cy="318500"/>
            </a:xfrm>
            <a:custGeom>
              <a:avLst/>
              <a:gdLst/>
              <a:ahLst/>
              <a:cxnLst/>
              <a:rect l="l" t="t" r="r" b="b"/>
              <a:pathLst>
                <a:path w="15051" h="12740" extrusionOk="0">
                  <a:moveTo>
                    <a:pt x="14916" y="0"/>
                  </a:moveTo>
                  <a:cubicBezTo>
                    <a:pt x="14622" y="36"/>
                    <a:pt x="14461" y="268"/>
                    <a:pt x="14265" y="438"/>
                  </a:cubicBezTo>
                  <a:cubicBezTo>
                    <a:pt x="12561" y="1856"/>
                    <a:pt x="10866" y="3283"/>
                    <a:pt x="9171" y="4711"/>
                  </a:cubicBezTo>
                  <a:cubicBezTo>
                    <a:pt x="6290" y="7128"/>
                    <a:pt x="3399" y="9546"/>
                    <a:pt x="527" y="11981"/>
                  </a:cubicBezTo>
                  <a:cubicBezTo>
                    <a:pt x="330" y="12142"/>
                    <a:pt x="0" y="12249"/>
                    <a:pt x="54" y="12740"/>
                  </a:cubicBezTo>
                  <a:cubicBezTo>
                    <a:pt x="5112" y="8493"/>
                    <a:pt x="10081" y="4318"/>
                    <a:pt x="15050" y="143"/>
                  </a:cubicBezTo>
                  <a:cubicBezTo>
                    <a:pt x="15005" y="99"/>
                    <a:pt x="14961" y="45"/>
                    <a:pt x="1491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" name="Google Shape;234;p15"/>
            <p:cNvSpPr/>
            <p:nvPr/>
          </p:nvSpPr>
          <p:spPr>
            <a:xfrm>
              <a:off x="3305400" y="1388750"/>
              <a:ext cx="364875" cy="308250"/>
            </a:xfrm>
            <a:custGeom>
              <a:avLst/>
              <a:gdLst/>
              <a:ahLst/>
              <a:cxnLst/>
              <a:rect l="l" t="t" r="r" b="b"/>
              <a:pathLst>
                <a:path w="14595" h="12330" extrusionOk="0">
                  <a:moveTo>
                    <a:pt x="14595" y="0"/>
                  </a:moveTo>
                  <a:cubicBezTo>
                    <a:pt x="14265" y="54"/>
                    <a:pt x="14131" y="232"/>
                    <a:pt x="13970" y="366"/>
                  </a:cubicBezTo>
                  <a:cubicBezTo>
                    <a:pt x="11490" y="2445"/>
                    <a:pt x="9010" y="4532"/>
                    <a:pt x="6530" y="6611"/>
                  </a:cubicBezTo>
                  <a:cubicBezTo>
                    <a:pt x="4505" y="8315"/>
                    <a:pt x="2480" y="10019"/>
                    <a:pt x="455" y="11722"/>
                  </a:cubicBezTo>
                  <a:cubicBezTo>
                    <a:pt x="286" y="11865"/>
                    <a:pt x="0" y="11972"/>
                    <a:pt x="54" y="12329"/>
                  </a:cubicBezTo>
                  <a:cubicBezTo>
                    <a:pt x="1151" y="11642"/>
                    <a:pt x="14265" y="536"/>
                    <a:pt x="1459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" name="Google Shape;235;p15"/>
            <p:cNvSpPr/>
            <p:nvPr/>
          </p:nvSpPr>
          <p:spPr>
            <a:xfrm>
              <a:off x="3378325" y="1476850"/>
              <a:ext cx="372475" cy="313200"/>
            </a:xfrm>
            <a:custGeom>
              <a:avLst/>
              <a:gdLst/>
              <a:ahLst/>
              <a:cxnLst/>
              <a:rect l="l" t="t" r="r" b="b"/>
              <a:pathLst>
                <a:path w="14899" h="12528" extrusionOk="0">
                  <a:moveTo>
                    <a:pt x="14854" y="0"/>
                  </a:moveTo>
                  <a:lnTo>
                    <a:pt x="14854" y="0"/>
                  </a:lnTo>
                  <a:cubicBezTo>
                    <a:pt x="14238" y="259"/>
                    <a:pt x="339" y="11945"/>
                    <a:pt x="0" y="12481"/>
                  </a:cubicBezTo>
                  <a:cubicBezTo>
                    <a:pt x="33" y="12514"/>
                    <a:pt x="69" y="12528"/>
                    <a:pt x="103" y="12528"/>
                  </a:cubicBezTo>
                  <a:cubicBezTo>
                    <a:pt x="142" y="12528"/>
                    <a:pt x="181" y="12509"/>
                    <a:pt x="214" y="12481"/>
                  </a:cubicBezTo>
                  <a:cubicBezTo>
                    <a:pt x="5085" y="8395"/>
                    <a:pt x="9947" y="4300"/>
                    <a:pt x="14818" y="205"/>
                  </a:cubicBezTo>
                  <a:cubicBezTo>
                    <a:pt x="14881" y="161"/>
                    <a:pt x="14898" y="80"/>
                    <a:pt x="1485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" name="Google Shape;236;p15"/>
            <p:cNvSpPr/>
            <p:nvPr/>
          </p:nvSpPr>
          <p:spPr>
            <a:xfrm>
              <a:off x="3401750" y="1501825"/>
              <a:ext cx="358850" cy="305775"/>
            </a:xfrm>
            <a:custGeom>
              <a:avLst/>
              <a:gdLst/>
              <a:ahLst/>
              <a:cxnLst/>
              <a:rect l="l" t="t" r="r" b="b"/>
              <a:pathLst>
                <a:path w="14354" h="12231" extrusionOk="0">
                  <a:moveTo>
                    <a:pt x="14354" y="0"/>
                  </a:moveTo>
                  <a:lnTo>
                    <a:pt x="14354" y="0"/>
                  </a:lnTo>
                  <a:cubicBezTo>
                    <a:pt x="9786" y="3836"/>
                    <a:pt x="5228" y="7663"/>
                    <a:pt x="669" y="11499"/>
                  </a:cubicBezTo>
                  <a:cubicBezTo>
                    <a:pt x="446" y="11687"/>
                    <a:pt x="232" y="11892"/>
                    <a:pt x="18" y="12088"/>
                  </a:cubicBezTo>
                  <a:cubicBezTo>
                    <a:pt x="0" y="12097"/>
                    <a:pt x="9" y="12142"/>
                    <a:pt x="18" y="12168"/>
                  </a:cubicBezTo>
                  <a:cubicBezTo>
                    <a:pt x="21" y="12201"/>
                    <a:pt x="30" y="12211"/>
                    <a:pt x="41" y="12211"/>
                  </a:cubicBezTo>
                  <a:cubicBezTo>
                    <a:pt x="54" y="12211"/>
                    <a:pt x="70" y="12194"/>
                    <a:pt x="75" y="12194"/>
                  </a:cubicBezTo>
                  <a:cubicBezTo>
                    <a:pt x="78" y="12194"/>
                    <a:pt x="75" y="12203"/>
                    <a:pt x="62" y="12231"/>
                  </a:cubicBezTo>
                  <a:cubicBezTo>
                    <a:pt x="714" y="11919"/>
                    <a:pt x="14131" y="625"/>
                    <a:pt x="1435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" name="Google Shape;237;p15"/>
            <p:cNvSpPr/>
            <p:nvPr/>
          </p:nvSpPr>
          <p:spPr>
            <a:xfrm>
              <a:off x="3293800" y="1370900"/>
              <a:ext cx="349725" cy="296200"/>
            </a:xfrm>
            <a:custGeom>
              <a:avLst/>
              <a:gdLst/>
              <a:ahLst/>
              <a:cxnLst/>
              <a:rect l="l" t="t" r="r" b="b"/>
              <a:pathLst>
                <a:path w="13989" h="11848" extrusionOk="0">
                  <a:moveTo>
                    <a:pt x="13881" y="1"/>
                  </a:moveTo>
                  <a:lnTo>
                    <a:pt x="13881" y="1"/>
                  </a:lnTo>
                  <a:cubicBezTo>
                    <a:pt x="9207" y="3926"/>
                    <a:pt x="4604" y="7798"/>
                    <a:pt x="0" y="11669"/>
                  </a:cubicBezTo>
                  <a:cubicBezTo>
                    <a:pt x="45" y="11723"/>
                    <a:pt x="98" y="11785"/>
                    <a:pt x="143" y="11848"/>
                  </a:cubicBezTo>
                  <a:cubicBezTo>
                    <a:pt x="420" y="11750"/>
                    <a:pt x="607" y="11527"/>
                    <a:pt x="821" y="11348"/>
                  </a:cubicBezTo>
                  <a:cubicBezTo>
                    <a:pt x="2810" y="9680"/>
                    <a:pt x="4791" y="8021"/>
                    <a:pt x="6771" y="6352"/>
                  </a:cubicBezTo>
                  <a:cubicBezTo>
                    <a:pt x="9019" y="4461"/>
                    <a:pt x="11276" y="2579"/>
                    <a:pt x="13516" y="679"/>
                  </a:cubicBezTo>
                  <a:cubicBezTo>
                    <a:pt x="13685" y="536"/>
                    <a:pt x="13988" y="438"/>
                    <a:pt x="1388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" name="Google Shape;238;p15"/>
            <p:cNvSpPr/>
            <p:nvPr/>
          </p:nvSpPr>
          <p:spPr>
            <a:xfrm>
              <a:off x="3425375" y="1531700"/>
              <a:ext cx="348400" cy="291225"/>
            </a:xfrm>
            <a:custGeom>
              <a:avLst/>
              <a:gdLst/>
              <a:ahLst/>
              <a:cxnLst/>
              <a:rect l="l" t="t" r="r" b="b"/>
              <a:pathLst>
                <a:path w="13936" h="11649" extrusionOk="0">
                  <a:moveTo>
                    <a:pt x="13828" y="1"/>
                  </a:moveTo>
                  <a:cubicBezTo>
                    <a:pt x="9252" y="3837"/>
                    <a:pt x="4693" y="7673"/>
                    <a:pt x="1" y="11616"/>
                  </a:cubicBezTo>
                  <a:cubicBezTo>
                    <a:pt x="206" y="11629"/>
                    <a:pt x="296" y="11648"/>
                    <a:pt x="339" y="11648"/>
                  </a:cubicBezTo>
                  <a:cubicBezTo>
                    <a:pt x="352" y="11648"/>
                    <a:pt x="360" y="11647"/>
                    <a:pt x="366" y="11643"/>
                  </a:cubicBezTo>
                  <a:cubicBezTo>
                    <a:pt x="4693" y="8021"/>
                    <a:pt x="9020" y="4408"/>
                    <a:pt x="13347" y="786"/>
                  </a:cubicBezTo>
                  <a:cubicBezTo>
                    <a:pt x="13543" y="616"/>
                    <a:pt x="13784" y="473"/>
                    <a:pt x="13917" y="233"/>
                  </a:cubicBezTo>
                  <a:cubicBezTo>
                    <a:pt x="13926" y="206"/>
                    <a:pt x="13935" y="179"/>
                    <a:pt x="13926" y="152"/>
                  </a:cubicBezTo>
                  <a:cubicBezTo>
                    <a:pt x="13926" y="134"/>
                    <a:pt x="13900" y="108"/>
                    <a:pt x="1382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" name="Google Shape;239;p15"/>
            <p:cNvSpPr/>
            <p:nvPr/>
          </p:nvSpPr>
          <p:spPr>
            <a:xfrm>
              <a:off x="3286650" y="1363575"/>
              <a:ext cx="327000" cy="271850"/>
            </a:xfrm>
            <a:custGeom>
              <a:avLst/>
              <a:gdLst/>
              <a:ahLst/>
              <a:cxnLst/>
              <a:rect l="l" t="t" r="r" b="b"/>
              <a:pathLst>
                <a:path w="13080" h="10874" extrusionOk="0">
                  <a:moveTo>
                    <a:pt x="12852" y="0"/>
                  </a:moveTo>
                  <a:cubicBezTo>
                    <a:pt x="12608" y="0"/>
                    <a:pt x="12477" y="176"/>
                    <a:pt x="12330" y="303"/>
                  </a:cubicBezTo>
                  <a:cubicBezTo>
                    <a:pt x="9011" y="3086"/>
                    <a:pt x="5692" y="5869"/>
                    <a:pt x="2383" y="8653"/>
                  </a:cubicBezTo>
                  <a:cubicBezTo>
                    <a:pt x="1687" y="9232"/>
                    <a:pt x="991" y="9821"/>
                    <a:pt x="304" y="10401"/>
                  </a:cubicBezTo>
                  <a:cubicBezTo>
                    <a:pt x="170" y="10517"/>
                    <a:pt x="1" y="10615"/>
                    <a:pt x="188" y="10874"/>
                  </a:cubicBezTo>
                  <a:cubicBezTo>
                    <a:pt x="4506" y="7243"/>
                    <a:pt x="8788" y="3648"/>
                    <a:pt x="13079" y="44"/>
                  </a:cubicBezTo>
                  <a:cubicBezTo>
                    <a:pt x="12993" y="13"/>
                    <a:pt x="12918" y="0"/>
                    <a:pt x="1285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" name="Google Shape;240;p15"/>
            <p:cNvSpPr/>
            <p:nvPr/>
          </p:nvSpPr>
          <p:spPr>
            <a:xfrm>
              <a:off x="3460175" y="1564050"/>
              <a:ext cx="320500" cy="268375"/>
            </a:xfrm>
            <a:custGeom>
              <a:avLst/>
              <a:gdLst/>
              <a:ahLst/>
              <a:cxnLst/>
              <a:rect l="l" t="t" r="r" b="b"/>
              <a:pathLst>
                <a:path w="12820" h="10735" extrusionOk="0">
                  <a:moveTo>
                    <a:pt x="12731" y="0"/>
                  </a:moveTo>
                  <a:cubicBezTo>
                    <a:pt x="8440" y="3595"/>
                    <a:pt x="4220" y="7146"/>
                    <a:pt x="0" y="10688"/>
                  </a:cubicBezTo>
                  <a:cubicBezTo>
                    <a:pt x="92" y="10721"/>
                    <a:pt x="170" y="10735"/>
                    <a:pt x="240" y="10735"/>
                  </a:cubicBezTo>
                  <a:cubicBezTo>
                    <a:pt x="488" y="10735"/>
                    <a:pt x="614" y="10554"/>
                    <a:pt x="768" y="10429"/>
                  </a:cubicBezTo>
                  <a:cubicBezTo>
                    <a:pt x="2837" y="8689"/>
                    <a:pt x="4898" y="6950"/>
                    <a:pt x="6959" y="5219"/>
                  </a:cubicBezTo>
                  <a:cubicBezTo>
                    <a:pt x="8761" y="3702"/>
                    <a:pt x="10563" y="2195"/>
                    <a:pt x="12365" y="678"/>
                  </a:cubicBezTo>
                  <a:cubicBezTo>
                    <a:pt x="12534" y="535"/>
                    <a:pt x="12820" y="428"/>
                    <a:pt x="1273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" name="Google Shape;241;p15"/>
            <p:cNvSpPr/>
            <p:nvPr/>
          </p:nvSpPr>
          <p:spPr>
            <a:xfrm>
              <a:off x="3285550" y="1353125"/>
              <a:ext cx="294850" cy="248400"/>
            </a:xfrm>
            <a:custGeom>
              <a:avLst/>
              <a:gdLst/>
              <a:ahLst/>
              <a:cxnLst/>
              <a:rect l="l" t="t" r="r" b="b"/>
              <a:pathLst>
                <a:path w="11794" h="9936" extrusionOk="0">
                  <a:moveTo>
                    <a:pt x="11559" y="1"/>
                  </a:moveTo>
                  <a:cubicBezTo>
                    <a:pt x="11350" y="1"/>
                    <a:pt x="11267" y="101"/>
                    <a:pt x="11178" y="176"/>
                  </a:cubicBezTo>
                  <a:cubicBezTo>
                    <a:pt x="10277" y="935"/>
                    <a:pt x="9376" y="1684"/>
                    <a:pt x="8475" y="2442"/>
                  </a:cubicBezTo>
                  <a:cubicBezTo>
                    <a:pt x="5799" y="4690"/>
                    <a:pt x="3123" y="6938"/>
                    <a:pt x="446" y="9187"/>
                  </a:cubicBezTo>
                  <a:cubicBezTo>
                    <a:pt x="268" y="9347"/>
                    <a:pt x="0" y="9463"/>
                    <a:pt x="0" y="9936"/>
                  </a:cubicBezTo>
                  <a:cubicBezTo>
                    <a:pt x="3979" y="6599"/>
                    <a:pt x="7851" y="3352"/>
                    <a:pt x="11794" y="34"/>
                  </a:cubicBezTo>
                  <a:cubicBezTo>
                    <a:pt x="11701" y="10"/>
                    <a:pt x="11624" y="1"/>
                    <a:pt x="1155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" name="Google Shape;242;p15"/>
            <p:cNvSpPr/>
            <p:nvPr/>
          </p:nvSpPr>
          <p:spPr>
            <a:xfrm>
              <a:off x="3496300" y="1601500"/>
              <a:ext cx="285725" cy="241300"/>
            </a:xfrm>
            <a:custGeom>
              <a:avLst/>
              <a:gdLst/>
              <a:ahLst/>
              <a:cxnLst/>
              <a:rect l="l" t="t" r="r" b="b"/>
              <a:pathLst>
                <a:path w="11429" h="9652" extrusionOk="0">
                  <a:moveTo>
                    <a:pt x="11348" y="1"/>
                  </a:moveTo>
                  <a:cubicBezTo>
                    <a:pt x="7539" y="3195"/>
                    <a:pt x="3765" y="6344"/>
                    <a:pt x="1" y="9529"/>
                  </a:cubicBezTo>
                  <a:cubicBezTo>
                    <a:pt x="94" y="9622"/>
                    <a:pt x="163" y="9652"/>
                    <a:pt x="215" y="9652"/>
                  </a:cubicBezTo>
                  <a:cubicBezTo>
                    <a:pt x="253" y="9652"/>
                    <a:pt x="281" y="9636"/>
                    <a:pt x="304" y="9618"/>
                  </a:cubicBezTo>
                  <a:cubicBezTo>
                    <a:pt x="3988" y="6522"/>
                    <a:pt x="7673" y="3427"/>
                    <a:pt x="11357" y="331"/>
                  </a:cubicBezTo>
                  <a:cubicBezTo>
                    <a:pt x="11428" y="277"/>
                    <a:pt x="11428" y="197"/>
                    <a:pt x="113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" name="Google Shape;243;p15"/>
            <p:cNvSpPr/>
            <p:nvPr/>
          </p:nvSpPr>
          <p:spPr>
            <a:xfrm>
              <a:off x="3289550" y="1349075"/>
              <a:ext cx="247600" cy="210300"/>
            </a:xfrm>
            <a:custGeom>
              <a:avLst/>
              <a:gdLst/>
              <a:ahLst/>
              <a:cxnLst/>
              <a:rect l="l" t="t" r="r" b="b"/>
              <a:pathLst>
                <a:path w="9904" h="8412" extrusionOk="0">
                  <a:moveTo>
                    <a:pt x="9664" y="0"/>
                  </a:moveTo>
                  <a:cubicBezTo>
                    <a:pt x="9641" y="0"/>
                    <a:pt x="9622" y="6"/>
                    <a:pt x="9609" y="17"/>
                  </a:cubicBezTo>
                  <a:cubicBezTo>
                    <a:pt x="6469" y="2631"/>
                    <a:pt x="3337" y="5254"/>
                    <a:pt x="197" y="7877"/>
                  </a:cubicBezTo>
                  <a:cubicBezTo>
                    <a:pt x="99" y="7966"/>
                    <a:pt x="1" y="8055"/>
                    <a:pt x="19" y="8412"/>
                  </a:cubicBezTo>
                  <a:cubicBezTo>
                    <a:pt x="3373" y="5593"/>
                    <a:pt x="6638" y="2845"/>
                    <a:pt x="9903" y="106"/>
                  </a:cubicBezTo>
                  <a:cubicBezTo>
                    <a:pt x="9797" y="32"/>
                    <a:pt x="9718" y="0"/>
                    <a:pt x="966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" name="Google Shape;244;p15"/>
            <p:cNvSpPr/>
            <p:nvPr/>
          </p:nvSpPr>
          <p:spPr>
            <a:xfrm>
              <a:off x="3538900" y="1645225"/>
              <a:ext cx="238000" cy="199925"/>
            </a:xfrm>
            <a:custGeom>
              <a:avLst/>
              <a:gdLst/>
              <a:ahLst/>
              <a:cxnLst/>
              <a:rect l="l" t="t" r="r" b="b"/>
              <a:pathLst>
                <a:path w="9520" h="7997" extrusionOk="0">
                  <a:moveTo>
                    <a:pt x="9501" y="0"/>
                  </a:moveTo>
                  <a:lnTo>
                    <a:pt x="9501" y="0"/>
                  </a:lnTo>
                  <a:cubicBezTo>
                    <a:pt x="8832" y="429"/>
                    <a:pt x="473" y="7458"/>
                    <a:pt x="0" y="7985"/>
                  </a:cubicBezTo>
                  <a:cubicBezTo>
                    <a:pt x="46" y="7993"/>
                    <a:pt x="88" y="7996"/>
                    <a:pt x="127" y="7996"/>
                  </a:cubicBezTo>
                  <a:cubicBezTo>
                    <a:pt x="443" y="7996"/>
                    <a:pt x="575" y="7762"/>
                    <a:pt x="750" y="7619"/>
                  </a:cubicBezTo>
                  <a:cubicBezTo>
                    <a:pt x="2168" y="6450"/>
                    <a:pt x="3578" y="5264"/>
                    <a:pt x="4987" y="4077"/>
                  </a:cubicBezTo>
                  <a:cubicBezTo>
                    <a:pt x="6334" y="2944"/>
                    <a:pt x="7681" y="1811"/>
                    <a:pt x="9029" y="670"/>
                  </a:cubicBezTo>
                  <a:cubicBezTo>
                    <a:pt x="9225" y="509"/>
                    <a:pt x="9519" y="384"/>
                    <a:pt x="950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" name="Google Shape;245;p15"/>
            <p:cNvSpPr/>
            <p:nvPr/>
          </p:nvSpPr>
          <p:spPr>
            <a:xfrm>
              <a:off x="3302275" y="1356400"/>
              <a:ext cx="177550" cy="151900"/>
            </a:xfrm>
            <a:custGeom>
              <a:avLst/>
              <a:gdLst/>
              <a:ahLst/>
              <a:cxnLst/>
              <a:rect l="l" t="t" r="r" b="b"/>
              <a:pathLst>
                <a:path w="7102" h="6076" extrusionOk="0">
                  <a:moveTo>
                    <a:pt x="7101" y="1"/>
                  </a:moveTo>
                  <a:cubicBezTo>
                    <a:pt x="6450" y="268"/>
                    <a:pt x="393" y="5380"/>
                    <a:pt x="0" y="6076"/>
                  </a:cubicBezTo>
                  <a:cubicBezTo>
                    <a:pt x="1776" y="4827"/>
                    <a:pt x="6825" y="491"/>
                    <a:pt x="710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" name="Google Shape;246;p15"/>
            <p:cNvSpPr/>
            <p:nvPr/>
          </p:nvSpPr>
          <p:spPr>
            <a:xfrm>
              <a:off x="3592875" y="1695625"/>
              <a:ext cx="166625" cy="141450"/>
            </a:xfrm>
            <a:custGeom>
              <a:avLst/>
              <a:gdLst/>
              <a:ahLst/>
              <a:cxnLst/>
              <a:rect l="l" t="t" r="r" b="b"/>
              <a:pathLst>
                <a:path w="6665" h="5658" extrusionOk="0">
                  <a:moveTo>
                    <a:pt x="6664" y="1"/>
                  </a:moveTo>
                  <a:cubicBezTo>
                    <a:pt x="4390" y="1910"/>
                    <a:pt x="2213" y="3738"/>
                    <a:pt x="0" y="5603"/>
                  </a:cubicBezTo>
                  <a:cubicBezTo>
                    <a:pt x="87" y="5641"/>
                    <a:pt x="161" y="5657"/>
                    <a:pt x="226" y="5657"/>
                  </a:cubicBezTo>
                  <a:cubicBezTo>
                    <a:pt x="403" y="5657"/>
                    <a:pt x="514" y="5540"/>
                    <a:pt x="625" y="5442"/>
                  </a:cubicBezTo>
                  <a:cubicBezTo>
                    <a:pt x="2534" y="3846"/>
                    <a:pt x="4443" y="2249"/>
                    <a:pt x="6343" y="652"/>
                  </a:cubicBezTo>
                  <a:cubicBezTo>
                    <a:pt x="6495" y="527"/>
                    <a:pt x="6664" y="393"/>
                    <a:pt x="666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47" name="Google Shape;247;p15"/>
          <p:cNvSpPr/>
          <p:nvPr/>
        </p:nvSpPr>
        <p:spPr>
          <a:xfrm>
            <a:off x="8673301" y="2119700"/>
            <a:ext cx="232200" cy="2322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p15"/>
          <p:cNvSpPr/>
          <p:nvPr/>
        </p:nvSpPr>
        <p:spPr>
          <a:xfrm>
            <a:off x="497925" y="3647850"/>
            <a:ext cx="373800" cy="373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" name="Google Shape;249;p15"/>
          <p:cNvSpPr txBox="1">
            <a:spLocks noGrp="1"/>
          </p:cNvSpPr>
          <p:nvPr>
            <p:ph type="title"/>
          </p:nvPr>
        </p:nvSpPr>
        <p:spPr>
          <a:xfrm>
            <a:off x="720000" y="1642350"/>
            <a:ext cx="31464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50" name="Google Shape;250;p15"/>
          <p:cNvSpPr txBox="1">
            <a:spLocks noGrp="1"/>
          </p:cNvSpPr>
          <p:nvPr>
            <p:ph type="subTitle" idx="1"/>
          </p:nvPr>
        </p:nvSpPr>
        <p:spPr>
          <a:xfrm>
            <a:off x="720000" y="2215050"/>
            <a:ext cx="3146400" cy="13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16"/>
          <p:cNvSpPr/>
          <p:nvPr/>
        </p:nvSpPr>
        <p:spPr>
          <a:xfrm>
            <a:off x="6" y="309"/>
            <a:ext cx="3996103" cy="421802"/>
          </a:xfrm>
          <a:custGeom>
            <a:avLst/>
            <a:gdLst/>
            <a:ahLst/>
            <a:cxnLst/>
            <a:rect l="l" t="t" r="r" b="b"/>
            <a:pathLst>
              <a:path w="124771" h="13170" extrusionOk="0">
                <a:moveTo>
                  <a:pt x="1" y="1"/>
                </a:moveTo>
                <a:lnTo>
                  <a:pt x="1" y="13168"/>
                </a:lnTo>
                <a:cubicBezTo>
                  <a:pt x="43" y="13167"/>
                  <a:pt x="86" y="13166"/>
                  <a:pt x="129" y="13166"/>
                </a:cubicBezTo>
                <a:cubicBezTo>
                  <a:pt x="238" y="13166"/>
                  <a:pt x="347" y="13169"/>
                  <a:pt x="456" y="13169"/>
                </a:cubicBezTo>
                <a:cubicBezTo>
                  <a:pt x="572" y="13169"/>
                  <a:pt x="688" y="13166"/>
                  <a:pt x="803" y="13150"/>
                </a:cubicBezTo>
                <a:cubicBezTo>
                  <a:pt x="2632" y="12918"/>
                  <a:pt x="4461" y="12677"/>
                  <a:pt x="6290" y="12445"/>
                </a:cubicBezTo>
                <a:cubicBezTo>
                  <a:pt x="8538" y="12151"/>
                  <a:pt x="10795" y="11857"/>
                  <a:pt x="13043" y="11562"/>
                </a:cubicBezTo>
                <a:cubicBezTo>
                  <a:pt x="15327" y="11268"/>
                  <a:pt x="17602" y="10973"/>
                  <a:pt x="19886" y="10679"/>
                </a:cubicBezTo>
                <a:cubicBezTo>
                  <a:pt x="22589" y="10331"/>
                  <a:pt x="25292" y="9983"/>
                  <a:pt x="27995" y="9635"/>
                </a:cubicBezTo>
                <a:cubicBezTo>
                  <a:pt x="30323" y="9341"/>
                  <a:pt x="32661" y="9038"/>
                  <a:pt x="34998" y="8743"/>
                </a:cubicBezTo>
                <a:cubicBezTo>
                  <a:pt x="37353" y="8449"/>
                  <a:pt x="39717" y="8154"/>
                  <a:pt x="42072" y="7869"/>
                </a:cubicBezTo>
                <a:cubicBezTo>
                  <a:pt x="44517" y="7575"/>
                  <a:pt x="46961" y="7289"/>
                  <a:pt x="49405" y="7004"/>
                </a:cubicBezTo>
                <a:cubicBezTo>
                  <a:pt x="51975" y="6700"/>
                  <a:pt x="54553" y="6397"/>
                  <a:pt x="57131" y="6103"/>
                </a:cubicBezTo>
                <a:cubicBezTo>
                  <a:pt x="59281" y="5853"/>
                  <a:pt x="61431" y="5612"/>
                  <a:pt x="63581" y="5371"/>
                </a:cubicBezTo>
                <a:cubicBezTo>
                  <a:pt x="65784" y="5130"/>
                  <a:pt x="67997" y="4889"/>
                  <a:pt x="70200" y="4657"/>
                </a:cubicBezTo>
                <a:cubicBezTo>
                  <a:pt x="72511" y="4416"/>
                  <a:pt x="74830" y="4176"/>
                  <a:pt x="77141" y="3944"/>
                </a:cubicBezTo>
                <a:cubicBezTo>
                  <a:pt x="79585" y="3694"/>
                  <a:pt x="82039" y="3453"/>
                  <a:pt x="84483" y="3212"/>
                </a:cubicBezTo>
                <a:cubicBezTo>
                  <a:pt x="86454" y="3025"/>
                  <a:pt x="88426" y="2846"/>
                  <a:pt x="90398" y="2668"/>
                </a:cubicBezTo>
                <a:cubicBezTo>
                  <a:pt x="93110" y="2427"/>
                  <a:pt x="95822" y="2168"/>
                  <a:pt x="98542" y="1945"/>
                </a:cubicBezTo>
                <a:cubicBezTo>
                  <a:pt x="100862" y="1749"/>
                  <a:pt x="103181" y="1580"/>
                  <a:pt x="105501" y="1401"/>
                </a:cubicBezTo>
                <a:cubicBezTo>
                  <a:pt x="108811" y="1151"/>
                  <a:pt x="112111" y="893"/>
                  <a:pt x="115421" y="661"/>
                </a:cubicBezTo>
                <a:cubicBezTo>
                  <a:pt x="118356" y="464"/>
                  <a:pt x="121300" y="304"/>
                  <a:pt x="124235" y="134"/>
                </a:cubicBezTo>
                <a:cubicBezTo>
                  <a:pt x="124422" y="117"/>
                  <a:pt x="124610" y="117"/>
                  <a:pt x="12477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Google Shape;253;p16"/>
          <p:cNvSpPr/>
          <p:nvPr/>
        </p:nvSpPr>
        <p:spPr>
          <a:xfrm>
            <a:off x="5832085" y="309"/>
            <a:ext cx="3312092" cy="184895"/>
          </a:xfrm>
          <a:custGeom>
            <a:avLst/>
            <a:gdLst/>
            <a:ahLst/>
            <a:cxnLst/>
            <a:rect l="l" t="t" r="r" b="b"/>
            <a:pathLst>
              <a:path w="103414" h="5773" extrusionOk="0">
                <a:moveTo>
                  <a:pt x="1" y="1"/>
                </a:moveTo>
                <a:cubicBezTo>
                  <a:pt x="126" y="117"/>
                  <a:pt x="286" y="125"/>
                  <a:pt x="447" y="134"/>
                </a:cubicBezTo>
                <a:cubicBezTo>
                  <a:pt x="2686" y="348"/>
                  <a:pt x="4925" y="572"/>
                  <a:pt x="7156" y="777"/>
                </a:cubicBezTo>
                <a:cubicBezTo>
                  <a:pt x="11465" y="1187"/>
                  <a:pt x="15764" y="1749"/>
                  <a:pt x="20055" y="2284"/>
                </a:cubicBezTo>
                <a:cubicBezTo>
                  <a:pt x="24775" y="2882"/>
                  <a:pt x="29494" y="3507"/>
                  <a:pt x="34213" y="4051"/>
                </a:cubicBezTo>
                <a:cubicBezTo>
                  <a:pt x="38602" y="4559"/>
                  <a:pt x="42991" y="4970"/>
                  <a:pt x="47398" y="5255"/>
                </a:cubicBezTo>
                <a:cubicBezTo>
                  <a:pt x="52064" y="5567"/>
                  <a:pt x="56748" y="5728"/>
                  <a:pt x="61422" y="5764"/>
                </a:cubicBezTo>
                <a:cubicBezTo>
                  <a:pt x="62036" y="5770"/>
                  <a:pt x="62649" y="5773"/>
                  <a:pt x="63262" y="5773"/>
                </a:cubicBezTo>
                <a:cubicBezTo>
                  <a:pt x="67868" y="5773"/>
                  <a:pt x="72472" y="5606"/>
                  <a:pt x="77070" y="5425"/>
                </a:cubicBezTo>
                <a:cubicBezTo>
                  <a:pt x="79077" y="5344"/>
                  <a:pt x="81075" y="5210"/>
                  <a:pt x="83083" y="5094"/>
                </a:cubicBezTo>
                <a:cubicBezTo>
                  <a:pt x="86312" y="4898"/>
                  <a:pt x="89542" y="4702"/>
                  <a:pt x="92771" y="4497"/>
                </a:cubicBezTo>
                <a:cubicBezTo>
                  <a:pt x="94876" y="4363"/>
                  <a:pt x="96982" y="4185"/>
                  <a:pt x="99096" y="4077"/>
                </a:cubicBezTo>
                <a:cubicBezTo>
                  <a:pt x="100338" y="4016"/>
                  <a:pt x="101581" y="3841"/>
                  <a:pt x="102829" y="3841"/>
                </a:cubicBezTo>
                <a:cubicBezTo>
                  <a:pt x="103024" y="3841"/>
                  <a:pt x="103219" y="3845"/>
                  <a:pt x="103414" y="3854"/>
                </a:cubicBezTo>
                <a:lnTo>
                  <a:pt x="103414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54" name="Google Shape;254;p16"/>
          <p:cNvGrpSpPr/>
          <p:nvPr/>
        </p:nvGrpSpPr>
        <p:grpSpPr>
          <a:xfrm>
            <a:off x="713100" y="4604100"/>
            <a:ext cx="3422400" cy="190200"/>
            <a:chOff x="713100" y="4604100"/>
            <a:chExt cx="3422400" cy="190200"/>
          </a:xfrm>
        </p:grpSpPr>
        <p:sp>
          <p:nvSpPr>
            <p:cNvPr id="255" name="Google Shape;255;p16"/>
            <p:cNvSpPr/>
            <p:nvPr/>
          </p:nvSpPr>
          <p:spPr>
            <a:xfrm rot="-5400000">
              <a:off x="713100" y="4604100"/>
              <a:ext cx="190200" cy="190200"/>
            </a:xfrm>
            <a:prstGeom prst="mathMultiply">
              <a:avLst>
                <a:gd name="adj1" fmla="val 2352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6" name="Google Shape;256;p16"/>
            <p:cNvSpPr/>
            <p:nvPr/>
          </p:nvSpPr>
          <p:spPr>
            <a:xfrm rot="-5400000">
              <a:off x="982450" y="4604100"/>
              <a:ext cx="190200" cy="190200"/>
            </a:xfrm>
            <a:prstGeom prst="mathMultiply">
              <a:avLst>
                <a:gd name="adj1" fmla="val 2352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7" name="Google Shape;257;p16"/>
            <p:cNvSpPr/>
            <p:nvPr/>
          </p:nvSpPr>
          <p:spPr>
            <a:xfrm rot="-5400000">
              <a:off x="1251800" y="4604100"/>
              <a:ext cx="190200" cy="190200"/>
            </a:xfrm>
            <a:prstGeom prst="mathMultiply">
              <a:avLst>
                <a:gd name="adj1" fmla="val 23520"/>
              </a:avLst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8" name="Google Shape;258;p16"/>
            <p:cNvSpPr/>
            <p:nvPr/>
          </p:nvSpPr>
          <p:spPr>
            <a:xfrm rot="-5400000">
              <a:off x="1790500" y="4604100"/>
              <a:ext cx="190200" cy="190200"/>
            </a:xfrm>
            <a:prstGeom prst="mathMultiply">
              <a:avLst>
                <a:gd name="adj1" fmla="val 2352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9" name="Google Shape;259;p16"/>
            <p:cNvSpPr/>
            <p:nvPr/>
          </p:nvSpPr>
          <p:spPr>
            <a:xfrm rot="-5400000">
              <a:off x="2329200" y="4604100"/>
              <a:ext cx="190200" cy="190200"/>
            </a:xfrm>
            <a:prstGeom prst="mathMultiply">
              <a:avLst>
                <a:gd name="adj1" fmla="val 2352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" name="Google Shape;260;p16"/>
            <p:cNvSpPr/>
            <p:nvPr/>
          </p:nvSpPr>
          <p:spPr>
            <a:xfrm rot="-5400000">
              <a:off x="2598550" y="4604100"/>
              <a:ext cx="190200" cy="190200"/>
            </a:xfrm>
            <a:prstGeom prst="mathMultiply">
              <a:avLst>
                <a:gd name="adj1" fmla="val 23520"/>
              </a:avLst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" name="Google Shape;261;p16"/>
            <p:cNvSpPr/>
            <p:nvPr/>
          </p:nvSpPr>
          <p:spPr>
            <a:xfrm rot="-5400000">
              <a:off x="3137250" y="4604100"/>
              <a:ext cx="190200" cy="190200"/>
            </a:xfrm>
            <a:prstGeom prst="mathMultiply">
              <a:avLst>
                <a:gd name="adj1" fmla="val 2352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" name="Google Shape;262;p16"/>
            <p:cNvSpPr/>
            <p:nvPr/>
          </p:nvSpPr>
          <p:spPr>
            <a:xfrm rot="5400000" flipH="1">
              <a:off x="3945300" y="4604100"/>
              <a:ext cx="190200" cy="190200"/>
            </a:xfrm>
            <a:prstGeom prst="mathMultiply">
              <a:avLst>
                <a:gd name="adj1" fmla="val 2352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" name="Google Shape;263;p16"/>
            <p:cNvSpPr/>
            <p:nvPr/>
          </p:nvSpPr>
          <p:spPr>
            <a:xfrm rot="5400000" flipH="1">
              <a:off x="3675950" y="4604100"/>
              <a:ext cx="190200" cy="190200"/>
            </a:xfrm>
            <a:prstGeom prst="mathMultiply">
              <a:avLst>
                <a:gd name="adj1" fmla="val 23520"/>
              </a:avLst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64" name="Google Shape;264;p16"/>
          <p:cNvGrpSpPr/>
          <p:nvPr/>
        </p:nvGrpSpPr>
        <p:grpSpPr>
          <a:xfrm>
            <a:off x="713109" y="539391"/>
            <a:ext cx="2386275" cy="70150"/>
            <a:chOff x="4572009" y="539391"/>
            <a:chExt cx="2386275" cy="70150"/>
          </a:xfrm>
        </p:grpSpPr>
        <p:cxnSp>
          <p:nvCxnSpPr>
            <p:cNvPr id="265" name="Google Shape;265;p16"/>
            <p:cNvCxnSpPr/>
            <p:nvPr/>
          </p:nvCxnSpPr>
          <p:spPr>
            <a:xfrm rot="10800000">
              <a:off x="5088384" y="539391"/>
              <a:ext cx="18699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dot"/>
              <a:round/>
              <a:headEnd type="none" w="sm" len="sm"/>
              <a:tailEnd type="none" w="sm" len="sm"/>
            </a:ln>
          </p:spPr>
        </p:cxnSp>
        <p:cxnSp>
          <p:nvCxnSpPr>
            <p:cNvPr id="266" name="Google Shape;266;p16"/>
            <p:cNvCxnSpPr/>
            <p:nvPr/>
          </p:nvCxnSpPr>
          <p:spPr>
            <a:xfrm rot="10800000">
              <a:off x="4572009" y="609541"/>
              <a:ext cx="2200800" cy="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267" name="Google Shape;267;p16"/>
          <p:cNvSpPr/>
          <p:nvPr/>
        </p:nvSpPr>
        <p:spPr>
          <a:xfrm>
            <a:off x="433500" y="1153531"/>
            <a:ext cx="279600" cy="2793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" name="Google Shape;268;p16"/>
          <p:cNvSpPr/>
          <p:nvPr/>
        </p:nvSpPr>
        <p:spPr>
          <a:xfrm>
            <a:off x="4700650" y="4735030"/>
            <a:ext cx="4443527" cy="408223"/>
          </a:xfrm>
          <a:custGeom>
            <a:avLst/>
            <a:gdLst/>
            <a:ahLst/>
            <a:cxnLst/>
            <a:rect l="l" t="t" r="r" b="b"/>
            <a:pathLst>
              <a:path w="138741" h="12746" extrusionOk="0">
                <a:moveTo>
                  <a:pt x="137154" y="1"/>
                </a:moveTo>
                <a:cubicBezTo>
                  <a:pt x="135649" y="1"/>
                  <a:pt x="134156" y="160"/>
                  <a:pt x="132683" y="470"/>
                </a:cubicBezTo>
                <a:cubicBezTo>
                  <a:pt x="128107" y="1443"/>
                  <a:pt x="123548" y="2460"/>
                  <a:pt x="118936" y="3191"/>
                </a:cubicBezTo>
                <a:cubicBezTo>
                  <a:pt x="114841" y="3833"/>
                  <a:pt x="110738" y="4395"/>
                  <a:pt x="106625" y="4859"/>
                </a:cubicBezTo>
                <a:cubicBezTo>
                  <a:pt x="103065" y="5261"/>
                  <a:pt x="99497" y="5582"/>
                  <a:pt x="95929" y="5885"/>
                </a:cubicBezTo>
                <a:cubicBezTo>
                  <a:pt x="91584" y="6251"/>
                  <a:pt x="87240" y="6528"/>
                  <a:pt x="82886" y="6768"/>
                </a:cubicBezTo>
                <a:cubicBezTo>
                  <a:pt x="79228" y="6974"/>
                  <a:pt x="75562" y="7134"/>
                  <a:pt x="71904" y="7241"/>
                </a:cubicBezTo>
                <a:cubicBezTo>
                  <a:pt x="66935" y="7384"/>
                  <a:pt x="61957" y="7500"/>
                  <a:pt x="56979" y="7553"/>
                </a:cubicBezTo>
                <a:cubicBezTo>
                  <a:pt x="54263" y="7586"/>
                  <a:pt x="51545" y="7605"/>
                  <a:pt x="48827" y="7605"/>
                </a:cubicBezTo>
                <a:cubicBezTo>
                  <a:pt x="45555" y="7605"/>
                  <a:pt x="42282" y="7577"/>
                  <a:pt x="39012" y="7509"/>
                </a:cubicBezTo>
                <a:cubicBezTo>
                  <a:pt x="37892" y="7484"/>
                  <a:pt x="36771" y="7471"/>
                  <a:pt x="35651" y="7471"/>
                </a:cubicBezTo>
                <a:cubicBezTo>
                  <a:pt x="31636" y="7471"/>
                  <a:pt x="27625" y="7627"/>
                  <a:pt x="23615" y="7892"/>
                </a:cubicBezTo>
                <a:cubicBezTo>
                  <a:pt x="18860" y="8205"/>
                  <a:pt x="14140" y="8740"/>
                  <a:pt x="9475" y="9695"/>
                </a:cubicBezTo>
                <a:cubicBezTo>
                  <a:pt x="6513" y="10292"/>
                  <a:pt x="3596" y="11059"/>
                  <a:pt x="812" y="12273"/>
                </a:cubicBezTo>
                <a:cubicBezTo>
                  <a:pt x="527" y="12398"/>
                  <a:pt x="197" y="12451"/>
                  <a:pt x="1" y="12746"/>
                </a:cubicBezTo>
                <a:lnTo>
                  <a:pt x="138741" y="12746"/>
                </a:lnTo>
                <a:lnTo>
                  <a:pt x="138741" y="60"/>
                </a:lnTo>
                <a:cubicBezTo>
                  <a:pt x="138210" y="20"/>
                  <a:pt x="137681" y="1"/>
                  <a:pt x="137154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9" name="Google Shape;269;p16"/>
          <p:cNvSpPr txBox="1">
            <a:spLocks noGrp="1"/>
          </p:cNvSpPr>
          <p:nvPr>
            <p:ph type="title"/>
          </p:nvPr>
        </p:nvSpPr>
        <p:spPr>
          <a:xfrm>
            <a:off x="720000" y="2411738"/>
            <a:ext cx="27987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5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70" name="Google Shape;270;p16"/>
          <p:cNvSpPr txBox="1">
            <a:spLocks noGrp="1"/>
          </p:cNvSpPr>
          <p:nvPr>
            <p:ph type="title" idx="2"/>
          </p:nvPr>
        </p:nvSpPr>
        <p:spPr>
          <a:xfrm>
            <a:off x="1662150" y="1244538"/>
            <a:ext cx="914400" cy="106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271" name="Google Shape;271;p16"/>
          <p:cNvSpPr txBox="1">
            <a:spLocks noGrp="1"/>
          </p:cNvSpPr>
          <p:nvPr>
            <p:ph type="subTitle" idx="1"/>
          </p:nvPr>
        </p:nvSpPr>
        <p:spPr>
          <a:xfrm>
            <a:off x="720000" y="3357838"/>
            <a:ext cx="2798700" cy="54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_3"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17"/>
          <p:cNvSpPr txBox="1"/>
          <p:nvPr/>
        </p:nvSpPr>
        <p:spPr>
          <a:xfrm>
            <a:off x="720000" y="3529200"/>
            <a:ext cx="30000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lt2"/>
                </a:solidFill>
                <a:latin typeface="Assistant"/>
                <a:ea typeface="Assistant"/>
                <a:cs typeface="Assistant"/>
                <a:sym typeface="Assistant"/>
              </a:rPr>
              <a:t>CREDITS: This presentation template was created by </a:t>
            </a:r>
            <a:r>
              <a:rPr lang="en-US" sz="1200" b="1" i="0" u="none" strike="noStrike" cap="none">
                <a:solidFill>
                  <a:schemeClr val="dk1"/>
                </a:solidFill>
                <a:uFill>
                  <a:noFill/>
                </a:uFill>
                <a:latin typeface="Assistant"/>
                <a:ea typeface="Assistant"/>
                <a:cs typeface="Assistant"/>
                <a:sym typeface="Assistant"/>
                <a:hlinkClick r:id="rId2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Slidesgo</a:t>
            </a:r>
            <a:r>
              <a:rPr lang="en-US" sz="1200" b="0" i="0" u="none" strike="noStrike" cap="none">
                <a:solidFill>
                  <a:schemeClr val="lt2"/>
                </a:solidFill>
                <a:latin typeface="Assistant"/>
                <a:ea typeface="Assistant"/>
                <a:cs typeface="Assistant"/>
                <a:sym typeface="Assistant"/>
              </a:rPr>
              <a:t>, including icons by </a:t>
            </a:r>
            <a:r>
              <a:rPr lang="en-US" sz="1200" b="1" i="0" u="none" strike="noStrike" cap="none">
                <a:solidFill>
                  <a:schemeClr val="dk1"/>
                </a:solidFill>
                <a:uFill>
                  <a:noFill/>
                </a:uFill>
                <a:latin typeface="Assistant"/>
                <a:ea typeface="Assistant"/>
                <a:cs typeface="Assistant"/>
                <a:sym typeface="Assistant"/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Flaticon</a:t>
            </a:r>
            <a:r>
              <a:rPr lang="en-US" sz="1200" b="0" i="0" u="none" strike="noStrike" cap="none">
                <a:solidFill>
                  <a:schemeClr val="lt2"/>
                </a:solidFill>
                <a:latin typeface="Assistant"/>
                <a:ea typeface="Assistant"/>
                <a:cs typeface="Assistant"/>
                <a:sym typeface="Assistant"/>
              </a:rPr>
              <a:t> and infographics &amp; images by </a:t>
            </a:r>
            <a:r>
              <a:rPr lang="en-US" sz="1200" b="1" i="0" u="none" strike="noStrike" cap="none">
                <a:solidFill>
                  <a:schemeClr val="dk1"/>
                </a:solidFill>
                <a:uFill>
                  <a:noFill/>
                </a:uFill>
                <a:latin typeface="Assistant"/>
                <a:ea typeface="Assistant"/>
                <a:cs typeface="Assistant"/>
                <a:sym typeface="Assistant"/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Freepik</a:t>
            </a:r>
            <a:endParaRPr sz="1200" b="1" i="0" u="none" strike="noStrike" cap="none">
              <a:solidFill>
                <a:schemeClr val="dk1"/>
              </a:solidFill>
              <a:latin typeface="Assistant"/>
              <a:ea typeface="Assistant"/>
              <a:cs typeface="Assistant"/>
              <a:sym typeface="Assistant"/>
            </a:endParaRPr>
          </a:p>
        </p:txBody>
      </p:sp>
      <p:sp>
        <p:nvSpPr>
          <p:cNvPr id="274" name="Google Shape;274;p17"/>
          <p:cNvSpPr/>
          <p:nvPr/>
        </p:nvSpPr>
        <p:spPr>
          <a:xfrm flipH="1">
            <a:off x="4056969" y="4315279"/>
            <a:ext cx="5087030" cy="828233"/>
          </a:xfrm>
          <a:custGeom>
            <a:avLst/>
            <a:gdLst/>
            <a:ahLst/>
            <a:cxnLst/>
            <a:rect l="l" t="t" r="r" b="b"/>
            <a:pathLst>
              <a:path w="158796" h="25854" extrusionOk="0">
                <a:moveTo>
                  <a:pt x="1" y="1"/>
                </a:moveTo>
                <a:lnTo>
                  <a:pt x="1" y="25854"/>
                </a:lnTo>
                <a:lnTo>
                  <a:pt x="158795" y="25854"/>
                </a:lnTo>
                <a:cubicBezTo>
                  <a:pt x="158617" y="25524"/>
                  <a:pt x="158260" y="25417"/>
                  <a:pt x="157974" y="25247"/>
                </a:cubicBezTo>
                <a:cubicBezTo>
                  <a:pt x="153407" y="22571"/>
                  <a:pt x="148563" y="20546"/>
                  <a:pt x="143478" y="19109"/>
                </a:cubicBezTo>
                <a:cubicBezTo>
                  <a:pt x="138372" y="17678"/>
                  <a:pt x="133211" y="16966"/>
                  <a:pt x="127994" y="16966"/>
                </a:cubicBezTo>
                <a:cubicBezTo>
                  <a:pt x="125699" y="16966"/>
                  <a:pt x="123394" y="17103"/>
                  <a:pt x="121077" y="17379"/>
                </a:cubicBezTo>
                <a:cubicBezTo>
                  <a:pt x="117607" y="17798"/>
                  <a:pt x="114119" y="18128"/>
                  <a:pt x="110630" y="18431"/>
                </a:cubicBezTo>
                <a:cubicBezTo>
                  <a:pt x="107303" y="18717"/>
                  <a:pt x="103966" y="18958"/>
                  <a:pt x="100630" y="19154"/>
                </a:cubicBezTo>
                <a:cubicBezTo>
                  <a:pt x="95554" y="19457"/>
                  <a:pt x="90478" y="19671"/>
                  <a:pt x="85402" y="19734"/>
                </a:cubicBezTo>
                <a:cubicBezTo>
                  <a:pt x="83989" y="19753"/>
                  <a:pt x="82576" y="19763"/>
                  <a:pt x="81163" y="19763"/>
                </a:cubicBezTo>
                <a:cubicBezTo>
                  <a:pt x="75969" y="19763"/>
                  <a:pt x="70778" y="19626"/>
                  <a:pt x="65588" y="19297"/>
                </a:cubicBezTo>
                <a:cubicBezTo>
                  <a:pt x="62091" y="19083"/>
                  <a:pt x="58603" y="18806"/>
                  <a:pt x="55124" y="18422"/>
                </a:cubicBezTo>
                <a:cubicBezTo>
                  <a:pt x="51163" y="17985"/>
                  <a:pt x="47229" y="17423"/>
                  <a:pt x="43303" y="16719"/>
                </a:cubicBezTo>
                <a:cubicBezTo>
                  <a:pt x="37442" y="15666"/>
                  <a:pt x="31652" y="14310"/>
                  <a:pt x="25970" y="12499"/>
                </a:cubicBezTo>
                <a:cubicBezTo>
                  <a:pt x="19716" y="10501"/>
                  <a:pt x="13685" y="7985"/>
                  <a:pt x="7967" y="4756"/>
                </a:cubicBezTo>
                <a:cubicBezTo>
                  <a:pt x="5657" y="3453"/>
                  <a:pt x="3426" y="2026"/>
                  <a:pt x="1196" y="607"/>
                </a:cubicBezTo>
                <a:cubicBezTo>
                  <a:pt x="821" y="366"/>
                  <a:pt x="491" y="18"/>
                  <a:pt x="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" name="Google Shape;275;p17"/>
          <p:cNvSpPr/>
          <p:nvPr/>
        </p:nvSpPr>
        <p:spPr>
          <a:xfrm flipH="1">
            <a:off x="1233157" y="0"/>
            <a:ext cx="4937843" cy="323457"/>
          </a:xfrm>
          <a:custGeom>
            <a:avLst/>
            <a:gdLst/>
            <a:ahLst/>
            <a:cxnLst/>
            <a:rect l="l" t="t" r="r" b="b"/>
            <a:pathLst>
              <a:path w="154139" h="10097" extrusionOk="0">
                <a:moveTo>
                  <a:pt x="0" y="1"/>
                </a:moveTo>
                <a:cubicBezTo>
                  <a:pt x="125" y="117"/>
                  <a:pt x="286" y="134"/>
                  <a:pt x="437" y="170"/>
                </a:cubicBezTo>
                <a:cubicBezTo>
                  <a:pt x="6102" y="1392"/>
                  <a:pt x="11758" y="2641"/>
                  <a:pt x="17423" y="3846"/>
                </a:cubicBezTo>
                <a:cubicBezTo>
                  <a:pt x="22196" y="4863"/>
                  <a:pt x="26995" y="5817"/>
                  <a:pt x="31804" y="6647"/>
                </a:cubicBezTo>
                <a:cubicBezTo>
                  <a:pt x="34757" y="7155"/>
                  <a:pt x="37709" y="7628"/>
                  <a:pt x="40671" y="8038"/>
                </a:cubicBezTo>
                <a:cubicBezTo>
                  <a:pt x="43419" y="8431"/>
                  <a:pt x="46176" y="8761"/>
                  <a:pt x="48941" y="9046"/>
                </a:cubicBezTo>
                <a:cubicBezTo>
                  <a:pt x="52081" y="9377"/>
                  <a:pt x="55221" y="9635"/>
                  <a:pt x="58380" y="9787"/>
                </a:cubicBezTo>
                <a:cubicBezTo>
                  <a:pt x="60458" y="9894"/>
                  <a:pt x="62546" y="9947"/>
                  <a:pt x="64624" y="10028"/>
                </a:cubicBezTo>
                <a:cubicBezTo>
                  <a:pt x="65948" y="10075"/>
                  <a:pt x="67271" y="10096"/>
                  <a:pt x="68594" y="10096"/>
                </a:cubicBezTo>
                <a:cubicBezTo>
                  <a:pt x="72248" y="10096"/>
                  <a:pt x="75899" y="9936"/>
                  <a:pt x="79540" y="9733"/>
                </a:cubicBezTo>
                <a:cubicBezTo>
                  <a:pt x="82877" y="9555"/>
                  <a:pt x="86204" y="9234"/>
                  <a:pt x="89523" y="8850"/>
                </a:cubicBezTo>
                <a:cubicBezTo>
                  <a:pt x="92467" y="8502"/>
                  <a:pt x="95411" y="8092"/>
                  <a:pt x="98337" y="7619"/>
                </a:cubicBezTo>
                <a:cubicBezTo>
                  <a:pt x="101575" y="7111"/>
                  <a:pt x="104823" y="6593"/>
                  <a:pt x="108070" y="6094"/>
                </a:cubicBezTo>
                <a:cubicBezTo>
                  <a:pt x="111076" y="5630"/>
                  <a:pt x="114091" y="5175"/>
                  <a:pt x="117107" y="4729"/>
                </a:cubicBezTo>
                <a:cubicBezTo>
                  <a:pt x="119881" y="4318"/>
                  <a:pt x="122656" y="3926"/>
                  <a:pt x="125430" y="3542"/>
                </a:cubicBezTo>
                <a:cubicBezTo>
                  <a:pt x="128419" y="3132"/>
                  <a:pt x="131416" y="2748"/>
                  <a:pt x="134414" y="2356"/>
                </a:cubicBezTo>
                <a:cubicBezTo>
                  <a:pt x="137251" y="1999"/>
                  <a:pt x="140078" y="1633"/>
                  <a:pt x="142924" y="1303"/>
                </a:cubicBezTo>
                <a:cubicBezTo>
                  <a:pt x="146082" y="937"/>
                  <a:pt x="149249" y="634"/>
                  <a:pt x="152407" y="268"/>
                </a:cubicBezTo>
                <a:cubicBezTo>
                  <a:pt x="152978" y="197"/>
                  <a:pt x="153585" y="259"/>
                  <a:pt x="154138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6" name="Google Shape;276;p17"/>
          <p:cNvSpPr/>
          <p:nvPr/>
        </p:nvSpPr>
        <p:spPr>
          <a:xfrm flipH="1">
            <a:off x="7606159" y="0"/>
            <a:ext cx="1537840" cy="274636"/>
          </a:xfrm>
          <a:custGeom>
            <a:avLst/>
            <a:gdLst/>
            <a:ahLst/>
            <a:cxnLst/>
            <a:rect l="l" t="t" r="r" b="b"/>
            <a:pathLst>
              <a:path w="48005" h="8573" extrusionOk="0">
                <a:moveTo>
                  <a:pt x="1" y="1"/>
                </a:moveTo>
                <a:lnTo>
                  <a:pt x="1" y="7227"/>
                </a:lnTo>
                <a:cubicBezTo>
                  <a:pt x="1919" y="8047"/>
                  <a:pt x="3944" y="8377"/>
                  <a:pt x="6004" y="8484"/>
                </a:cubicBezTo>
                <a:cubicBezTo>
                  <a:pt x="7115" y="8544"/>
                  <a:pt x="8225" y="8573"/>
                  <a:pt x="9332" y="8573"/>
                </a:cubicBezTo>
                <a:cubicBezTo>
                  <a:pt x="13331" y="8573"/>
                  <a:pt x="17309" y="8207"/>
                  <a:pt x="21277" y="7655"/>
                </a:cubicBezTo>
                <a:cubicBezTo>
                  <a:pt x="25729" y="7039"/>
                  <a:pt x="30065" y="5897"/>
                  <a:pt x="34338" y="4532"/>
                </a:cubicBezTo>
                <a:cubicBezTo>
                  <a:pt x="38388" y="3248"/>
                  <a:pt x="42367" y="1794"/>
                  <a:pt x="46426" y="554"/>
                </a:cubicBezTo>
                <a:cubicBezTo>
                  <a:pt x="46961" y="384"/>
                  <a:pt x="47523" y="304"/>
                  <a:pt x="4800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" name="Google Shape;277;p17"/>
          <p:cNvSpPr/>
          <p:nvPr/>
        </p:nvSpPr>
        <p:spPr>
          <a:xfrm flipH="1">
            <a:off x="8669536" y="3232650"/>
            <a:ext cx="231600" cy="2316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78" name="Google Shape;278;p17"/>
          <p:cNvGrpSpPr/>
          <p:nvPr/>
        </p:nvGrpSpPr>
        <p:grpSpPr>
          <a:xfrm flipH="1">
            <a:off x="5924981" y="137775"/>
            <a:ext cx="2432943" cy="323380"/>
            <a:chOff x="1243275" y="57550"/>
            <a:chExt cx="2432943" cy="323380"/>
          </a:xfrm>
        </p:grpSpPr>
        <p:sp>
          <p:nvSpPr>
            <p:cNvPr id="279" name="Google Shape;279;p17"/>
            <p:cNvSpPr/>
            <p:nvPr/>
          </p:nvSpPr>
          <p:spPr>
            <a:xfrm>
              <a:off x="1243275" y="322730"/>
              <a:ext cx="58200" cy="582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" name="Google Shape;280;p17"/>
            <p:cNvSpPr/>
            <p:nvPr/>
          </p:nvSpPr>
          <p:spPr>
            <a:xfrm>
              <a:off x="1469409" y="322730"/>
              <a:ext cx="58200" cy="58200"/>
            </a:xfrm>
            <a:prstGeom prst="rect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1" name="Google Shape;281;p17"/>
            <p:cNvSpPr/>
            <p:nvPr/>
          </p:nvSpPr>
          <p:spPr>
            <a:xfrm>
              <a:off x="1469409" y="190140"/>
              <a:ext cx="58200" cy="58200"/>
            </a:xfrm>
            <a:prstGeom prst="rect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2" name="Google Shape;282;p17"/>
            <p:cNvSpPr/>
            <p:nvPr/>
          </p:nvSpPr>
          <p:spPr>
            <a:xfrm>
              <a:off x="1469409" y="57550"/>
              <a:ext cx="58200" cy="582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" name="Google Shape;283;p17"/>
            <p:cNvSpPr/>
            <p:nvPr/>
          </p:nvSpPr>
          <p:spPr>
            <a:xfrm>
              <a:off x="1243275" y="57550"/>
              <a:ext cx="58200" cy="58200"/>
            </a:xfrm>
            <a:prstGeom prst="rect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" name="Google Shape;284;p17"/>
            <p:cNvSpPr/>
            <p:nvPr/>
          </p:nvSpPr>
          <p:spPr>
            <a:xfrm>
              <a:off x="1695543" y="190140"/>
              <a:ext cx="58200" cy="58200"/>
            </a:xfrm>
            <a:prstGeom prst="rect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5" name="Google Shape;285;p17"/>
            <p:cNvSpPr/>
            <p:nvPr/>
          </p:nvSpPr>
          <p:spPr>
            <a:xfrm>
              <a:off x="1695543" y="57550"/>
              <a:ext cx="58200" cy="58200"/>
            </a:xfrm>
            <a:prstGeom prst="rect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" name="Google Shape;286;p17"/>
            <p:cNvSpPr/>
            <p:nvPr/>
          </p:nvSpPr>
          <p:spPr>
            <a:xfrm>
              <a:off x="1921677" y="57550"/>
              <a:ext cx="58200" cy="582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" name="Google Shape;287;p17"/>
            <p:cNvSpPr/>
            <p:nvPr/>
          </p:nvSpPr>
          <p:spPr>
            <a:xfrm>
              <a:off x="1921677" y="322730"/>
              <a:ext cx="58200" cy="58200"/>
            </a:xfrm>
            <a:prstGeom prst="rect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8" name="Google Shape;288;p17"/>
            <p:cNvSpPr/>
            <p:nvPr/>
          </p:nvSpPr>
          <p:spPr>
            <a:xfrm>
              <a:off x="1921668" y="190140"/>
              <a:ext cx="58200" cy="58200"/>
            </a:xfrm>
            <a:prstGeom prst="rect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9" name="Google Shape;289;p17"/>
            <p:cNvSpPr/>
            <p:nvPr/>
          </p:nvSpPr>
          <p:spPr>
            <a:xfrm>
              <a:off x="2147802" y="322730"/>
              <a:ext cx="58200" cy="58200"/>
            </a:xfrm>
            <a:prstGeom prst="rect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" name="Google Shape;290;p17"/>
            <p:cNvSpPr/>
            <p:nvPr/>
          </p:nvSpPr>
          <p:spPr>
            <a:xfrm>
              <a:off x="2147793" y="190140"/>
              <a:ext cx="58200" cy="58200"/>
            </a:xfrm>
            <a:prstGeom prst="rect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" name="Google Shape;291;p17"/>
            <p:cNvSpPr/>
            <p:nvPr/>
          </p:nvSpPr>
          <p:spPr>
            <a:xfrm>
              <a:off x="2370452" y="322730"/>
              <a:ext cx="58200" cy="582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" name="Google Shape;292;p17"/>
            <p:cNvSpPr/>
            <p:nvPr/>
          </p:nvSpPr>
          <p:spPr>
            <a:xfrm>
              <a:off x="2370443" y="190140"/>
              <a:ext cx="58200" cy="582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" name="Google Shape;293;p17"/>
            <p:cNvSpPr/>
            <p:nvPr/>
          </p:nvSpPr>
          <p:spPr>
            <a:xfrm>
              <a:off x="2560402" y="57550"/>
              <a:ext cx="58200" cy="58200"/>
            </a:xfrm>
            <a:prstGeom prst="rect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4" name="Google Shape;294;p17"/>
            <p:cNvSpPr/>
            <p:nvPr/>
          </p:nvSpPr>
          <p:spPr>
            <a:xfrm>
              <a:off x="2560402" y="322730"/>
              <a:ext cx="58200" cy="58200"/>
            </a:xfrm>
            <a:prstGeom prst="rect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5" name="Google Shape;295;p17"/>
            <p:cNvSpPr/>
            <p:nvPr/>
          </p:nvSpPr>
          <p:spPr>
            <a:xfrm>
              <a:off x="2766702" y="57550"/>
              <a:ext cx="58200" cy="58200"/>
            </a:xfrm>
            <a:prstGeom prst="rect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6" name="Google Shape;296;p17"/>
            <p:cNvSpPr/>
            <p:nvPr/>
          </p:nvSpPr>
          <p:spPr>
            <a:xfrm>
              <a:off x="2766702" y="190150"/>
              <a:ext cx="58200" cy="58200"/>
            </a:xfrm>
            <a:prstGeom prst="rect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7" name="Google Shape;297;p17"/>
            <p:cNvSpPr/>
            <p:nvPr/>
          </p:nvSpPr>
          <p:spPr>
            <a:xfrm>
              <a:off x="2973002" y="322730"/>
              <a:ext cx="58200" cy="582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8" name="Google Shape;298;p17"/>
            <p:cNvSpPr/>
            <p:nvPr/>
          </p:nvSpPr>
          <p:spPr>
            <a:xfrm>
              <a:off x="2972993" y="190140"/>
              <a:ext cx="58200" cy="582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9" name="Google Shape;299;p17"/>
            <p:cNvSpPr/>
            <p:nvPr/>
          </p:nvSpPr>
          <p:spPr>
            <a:xfrm>
              <a:off x="3199127" y="57550"/>
              <a:ext cx="58200" cy="58200"/>
            </a:xfrm>
            <a:prstGeom prst="rect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0" name="Google Shape;300;p17"/>
            <p:cNvSpPr/>
            <p:nvPr/>
          </p:nvSpPr>
          <p:spPr>
            <a:xfrm>
              <a:off x="3385602" y="322730"/>
              <a:ext cx="58200" cy="58200"/>
            </a:xfrm>
            <a:prstGeom prst="rect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1" name="Google Shape;301;p17"/>
            <p:cNvSpPr/>
            <p:nvPr/>
          </p:nvSpPr>
          <p:spPr>
            <a:xfrm>
              <a:off x="3385593" y="190140"/>
              <a:ext cx="58200" cy="58200"/>
            </a:xfrm>
            <a:prstGeom prst="rect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2" name="Google Shape;302;p17"/>
            <p:cNvSpPr/>
            <p:nvPr/>
          </p:nvSpPr>
          <p:spPr>
            <a:xfrm>
              <a:off x="3618018" y="190140"/>
              <a:ext cx="58200" cy="582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03" name="Google Shape;303;p17"/>
          <p:cNvGrpSpPr/>
          <p:nvPr/>
        </p:nvGrpSpPr>
        <p:grpSpPr>
          <a:xfrm rot="5400000">
            <a:off x="8048914" y="2369959"/>
            <a:ext cx="1472837" cy="118070"/>
            <a:chOff x="360600" y="4817825"/>
            <a:chExt cx="2219800" cy="125700"/>
          </a:xfrm>
        </p:grpSpPr>
        <p:sp>
          <p:nvSpPr>
            <p:cNvPr id="304" name="Google Shape;304;p17"/>
            <p:cNvSpPr/>
            <p:nvPr/>
          </p:nvSpPr>
          <p:spPr>
            <a:xfrm rot="5400000">
              <a:off x="1594450" y="4826375"/>
              <a:ext cx="125700" cy="108600"/>
            </a:xfrm>
            <a:prstGeom prst="triangle">
              <a:avLst>
                <a:gd name="adj" fmla="val 50000"/>
              </a:avLst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" name="Google Shape;305;p17"/>
            <p:cNvSpPr/>
            <p:nvPr/>
          </p:nvSpPr>
          <p:spPr>
            <a:xfrm rot="5400000">
              <a:off x="1811650" y="4826375"/>
              <a:ext cx="125700" cy="1086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" name="Google Shape;306;p17"/>
            <p:cNvSpPr/>
            <p:nvPr/>
          </p:nvSpPr>
          <p:spPr>
            <a:xfrm rot="5400000">
              <a:off x="2028850" y="4826375"/>
              <a:ext cx="125700" cy="1086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" name="Google Shape;307;p17"/>
            <p:cNvSpPr/>
            <p:nvPr/>
          </p:nvSpPr>
          <p:spPr>
            <a:xfrm rot="5400000">
              <a:off x="2246050" y="4826375"/>
              <a:ext cx="125700" cy="108600"/>
            </a:xfrm>
            <a:prstGeom prst="triangle">
              <a:avLst>
                <a:gd name="adj" fmla="val 5000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" name="Google Shape;308;p17"/>
            <p:cNvSpPr/>
            <p:nvPr/>
          </p:nvSpPr>
          <p:spPr>
            <a:xfrm rot="5400000">
              <a:off x="1377250" y="4826375"/>
              <a:ext cx="125700" cy="1086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" name="Google Shape;309;p17"/>
            <p:cNvSpPr/>
            <p:nvPr/>
          </p:nvSpPr>
          <p:spPr>
            <a:xfrm rot="5400000">
              <a:off x="1160050" y="4826375"/>
              <a:ext cx="125700" cy="1086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" name="Google Shape;310;p17"/>
            <p:cNvSpPr/>
            <p:nvPr/>
          </p:nvSpPr>
          <p:spPr>
            <a:xfrm rot="5400000">
              <a:off x="942850" y="4826375"/>
              <a:ext cx="125700" cy="1086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1" name="Google Shape;311;p17"/>
            <p:cNvSpPr/>
            <p:nvPr/>
          </p:nvSpPr>
          <p:spPr>
            <a:xfrm rot="5400000">
              <a:off x="725650" y="4826375"/>
              <a:ext cx="125700" cy="108600"/>
            </a:xfrm>
            <a:prstGeom prst="triangle">
              <a:avLst>
                <a:gd name="adj" fmla="val 50000"/>
              </a:avLst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" name="Google Shape;312;p17"/>
            <p:cNvSpPr/>
            <p:nvPr/>
          </p:nvSpPr>
          <p:spPr>
            <a:xfrm rot="5400000">
              <a:off x="352050" y="4826375"/>
              <a:ext cx="125700" cy="1086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3" name="Google Shape;313;p17"/>
            <p:cNvSpPr/>
            <p:nvPr/>
          </p:nvSpPr>
          <p:spPr>
            <a:xfrm rot="5400000">
              <a:off x="2463250" y="4826375"/>
              <a:ext cx="125700" cy="108600"/>
            </a:xfrm>
            <a:prstGeom prst="triangle">
              <a:avLst>
                <a:gd name="adj" fmla="val 5000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14" name="Google Shape;314;p17"/>
          <p:cNvSpPr txBox="1">
            <a:spLocks noGrp="1"/>
          </p:cNvSpPr>
          <p:nvPr>
            <p:ph type="title"/>
          </p:nvPr>
        </p:nvSpPr>
        <p:spPr>
          <a:xfrm>
            <a:off x="720000" y="560150"/>
            <a:ext cx="2798700" cy="87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315" name="Google Shape;315;p17"/>
          <p:cNvSpPr txBox="1">
            <a:spLocks noGrp="1"/>
          </p:cNvSpPr>
          <p:nvPr>
            <p:ph type="subTitle" idx="1"/>
          </p:nvPr>
        </p:nvSpPr>
        <p:spPr>
          <a:xfrm>
            <a:off x="720000" y="2567525"/>
            <a:ext cx="2715900" cy="67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316" name="Google Shape;316;p17"/>
          <p:cNvSpPr txBox="1">
            <a:spLocks noGrp="1"/>
          </p:cNvSpPr>
          <p:nvPr>
            <p:ph type="subTitle" idx="2"/>
          </p:nvPr>
        </p:nvSpPr>
        <p:spPr>
          <a:xfrm>
            <a:off x="720000" y="2082400"/>
            <a:ext cx="2715900" cy="40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 b="1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9"/>
          <p:cNvSpPr txBox="1">
            <a:spLocks noGrp="1"/>
          </p:cNvSpPr>
          <p:nvPr>
            <p:ph type="title"/>
          </p:nvPr>
        </p:nvSpPr>
        <p:spPr>
          <a:xfrm>
            <a:off x="713100" y="539400"/>
            <a:ext cx="7717800" cy="4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nton"/>
              <a:buNone/>
              <a:defRPr sz="3500" b="0" i="0" u="none" strike="noStrike" cap="non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7" name="Google Shape;7;p9"/>
          <p:cNvSpPr txBox="1">
            <a:spLocks noGrp="1"/>
          </p:cNvSpPr>
          <p:nvPr>
            <p:ph type="body" idx="1"/>
          </p:nvPr>
        </p:nvSpPr>
        <p:spPr>
          <a:xfrm>
            <a:off x="713100" y="1152475"/>
            <a:ext cx="77178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ssistant"/>
              <a:buChar char="●"/>
              <a:defRPr sz="1600" b="0" i="0" u="none" strike="noStrike" cap="none">
                <a:solidFill>
                  <a:schemeClr val="dk2"/>
                </a:solidFill>
                <a:latin typeface="Assistant"/>
                <a:ea typeface="Assistant"/>
                <a:cs typeface="Assistant"/>
                <a:sym typeface="Assistant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ssistant"/>
              <a:buChar char="○"/>
              <a:defRPr sz="1600" b="0" i="0" u="none" strike="noStrike" cap="none">
                <a:solidFill>
                  <a:schemeClr val="dk2"/>
                </a:solidFill>
                <a:latin typeface="Assistant"/>
                <a:ea typeface="Assistant"/>
                <a:cs typeface="Assistant"/>
                <a:sym typeface="Assistant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ssistant"/>
              <a:buChar char="■"/>
              <a:defRPr sz="1600" b="0" i="0" u="none" strike="noStrike" cap="none">
                <a:solidFill>
                  <a:schemeClr val="dk2"/>
                </a:solidFill>
                <a:latin typeface="Assistant"/>
                <a:ea typeface="Assistant"/>
                <a:cs typeface="Assistant"/>
                <a:sym typeface="Assistant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ssistant"/>
              <a:buChar char="●"/>
              <a:defRPr sz="1600" b="0" i="0" u="none" strike="noStrike" cap="none">
                <a:solidFill>
                  <a:schemeClr val="dk2"/>
                </a:solidFill>
                <a:latin typeface="Assistant"/>
                <a:ea typeface="Assistant"/>
                <a:cs typeface="Assistant"/>
                <a:sym typeface="Assistant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ssistant"/>
              <a:buChar char="○"/>
              <a:defRPr sz="1600" b="0" i="0" u="none" strike="noStrike" cap="none">
                <a:solidFill>
                  <a:schemeClr val="dk2"/>
                </a:solidFill>
                <a:latin typeface="Assistant"/>
                <a:ea typeface="Assistant"/>
                <a:cs typeface="Assistant"/>
                <a:sym typeface="Assistant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ssistant"/>
              <a:buChar char="■"/>
              <a:defRPr sz="1600" b="0" i="0" u="none" strike="noStrike" cap="none">
                <a:solidFill>
                  <a:schemeClr val="dk2"/>
                </a:solidFill>
                <a:latin typeface="Assistant"/>
                <a:ea typeface="Assistant"/>
                <a:cs typeface="Assistant"/>
                <a:sym typeface="Assistant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ssistant"/>
              <a:buChar char="●"/>
              <a:defRPr sz="1600" b="0" i="0" u="none" strike="noStrike" cap="none">
                <a:solidFill>
                  <a:schemeClr val="dk2"/>
                </a:solidFill>
                <a:latin typeface="Assistant"/>
                <a:ea typeface="Assistant"/>
                <a:cs typeface="Assistant"/>
                <a:sym typeface="Assistant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ssistant"/>
              <a:buChar char="○"/>
              <a:defRPr sz="1600" b="0" i="0" u="none" strike="noStrike" cap="none">
                <a:solidFill>
                  <a:schemeClr val="dk2"/>
                </a:solidFill>
                <a:latin typeface="Assistant"/>
                <a:ea typeface="Assistant"/>
                <a:cs typeface="Assistant"/>
                <a:sym typeface="Assistant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600"/>
              <a:buFont typeface="Assistant"/>
              <a:buChar char="■"/>
              <a:defRPr sz="1600" b="0" i="0" u="none" strike="noStrike" cap="none">
                <a:solidFill>
                  <a:schemeClr val="dk2"/>
                </a:solidFill>
                <a:latin typeface="Assistant"/>
                <a:ea typeface="Assistant"/>
                <a:cs typeface="Assistant"/>
                <a:sym typeface="Assistan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0" name="Google Shape;390;p1"/>
          <p:cNvPicPr preferRelativeResize="0"/>
          <p:nvPr/>
        </p:nvPicPr>
        <p:blipFill rotWithShape="1">
          <a:blip r:embed="rId3">
            <a:alphaModFix/>
          </a:blip>
          <a:srcRect l="4677" r="4676"/>
          <a:stretch/>
        </p:blipFill>
        <p:spPr>
          <a:xfrm>
            <a:off x="55318" y="877104"/>
            <a:ext cx="3783029" cy="27822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91" name="Google Shape;391;p1"/>
          <p:cNvGrpSpPr/>
          <p:nvPr/>
        </p:nvGrpSpPr>
        <p:grpSpPr>
          <a:xfrm>
            <a:off x="9564" y="473158"/>
            <a:ext cx="4166912" cy="4197203"/>
            <a:chOff x="240575" y="854375"/>
            <a:chExt cx="3985950" cy="4014925"/>
          </a:xfrm>
        </p:grpSpPr>
        <p:sp>
          <p:nvSpPr>
            <p:cNvPr id="392" name="Google Shape;392;p1"/>
            <p:cNvSpPr/>
            <p:nvPr/>
          </p:nvSpPr>
          <p:spPr>
            <a:xfrm>
              <a:off x="240575" y="854375"/>
              <a:ext cx="3985950" cy="4014925"/>
            </a:xfrm>
            <a:custGeom>
              <a:avLst/>
              <a:gdLst/>
              <a:ahLst/>
              <a:cxnLst/>
              <a:rect l="l" t="t" r="r" b="b"/>
              <a:pathLst>
                <a:path w="159438" h="160597" extrusionOk="0">
                  <a:moveTo>
                    <a:pt x="34376" y="29697"/>
                  </a:moveTo>
                  <a:cubicBezTo>
                    <a:pt x="35178" y="29697"/>
                    <a:pt x="35980" y="29707"/>
                    <a:pt x="36782" y="29716"/>
                  </a:cubicBezTo>
                  <a:cubicBezTo>
                    <a:pt x="39164" y="29752"/>
                    <a:pt x="41537" y="29922"/>
                    <a:pt x="43901" y="30154"/>
                  </a:cubicBezTo>
                  <a:cubicBezTo>
                    <a:pt x="46265" y="30377"/>
                    <a:pt x="48638" y="30600"/>
                    <a:pt x="50993" y="30849"/>
                  </a:cubicBezTo>
                  <a:cubicBezTo>
                    <a:pt x="52938" y="31063"/>
                    <a:pt x="54865" y="31313"/>
                    <a:pt x="56800" y="31554"/>
                  </a:cubicBezTo>
                  <a:cubicBezTo>
                    <a:pt x="58790" y="31795"/>
                    <a:pt x="60779" y="32027"/>
                    <a:pt x="62760" y="32286"/>
                  </a:cubicBezTo>
                  <a:cubicBezTo>
                    <a:pt x="63848" y="32419"/>
                    <a:pt x="64945" y="32455"/>
                    <a:pt x="66016" y="32714"/>
                  </a:cubicBezTo>
                  <a:cubicBezTo>
                    <a:pt x="66143" y="32742"/>
                    <a:pt x="66274" y="32769"/>
                    <a:pt x="66406" y="32769"/>
                  </a:cubicBezTo>
                  <a:cubicBezTo>
                    <a:pt x="66487" y="32769"/>
                    <a:pt x="66568" y="32759"/>
                    <a:pt x="66649" y="32732"/>
                  </a:cubicBezTo>
                  <a:cubicBezTo>
                    <a:pt x="66884" y="32503"/>
                    <a:pt x="67164" y="32449"/>
                    <a:pt x="67447" y="32449"/>
                  </a:cubicBezTo>
                  <a:cubicBezTo>
                    <a:pt x="67583" y="32449"/>
                    <a:pt x="67720" y="32461"/>
                    <a:pt x="67854" y="32473"/>
                  </a:cubicBezTo>
                  <a:cubicBezTo>
                    <a:pt x="71386" y="32830"/>
                    <a:pt x="74919" y="33133"/>
                    <a:pt x="78470" y="33267"/>
                  </a:cubicBezTo>
                  <a:cubicBezTo>
                    <a:pt x="80370" y="33347"/>
                    <a:pt x="82270" y="33276"/>
                    <a:pt x="84161" y="33410"/>
                  </a:cubicBezTo>
                  <a:cubicBezTo>
                    <a:pt x="87498" y="33651"/>
                    <a:pt x="90772" y="34275"/>
                    <a:pt x="93974" y="35265"/>
                  </a:cubicBezTo>
                  <a:cubicBezTo>
                    <a:pt x="101852" y="37692"/>
                    <a:pt x="108828" y="41769"/>
                    <a:pt x="115251" y="46880"/>
                  </a:cubicBezTo>
                  <a:cubicBezTo>
                    <a:pt x="117883" y="48977"/>
                    <a:pt x="120407" y="51207"/>
                    <a:pt x="122745" y="53634"/>
                  </a:cubicBezTo>
                  <a:cubicBezTo>
                    <a:pt x="126001" y="57006"/>
                    <a:pt x="129007" y="60583"/>
                    <a:pt x="131675" y="64437"/>
                  </a:cubicBezTo>
                  <a:cubicBezTo>
                    <a:pt x="133593" y="67211"/>
                    <a:pt x="135359" y="70084"/>
                    <a:pt x="136885" y="73081"/>
                  </a:cubicBezTo>
                  <a:cubicBezTo>
                    <a:pt x="139329" y="77890"/>
                    <a:pt x="141238" y="82903"/>
                    <a:pt x="142255" y="88229"/>
                  </a:cubicBezTo>
                  <a:cubicBezTo>
                    <a:pt x="142344" y="88675"/>
                    <a:pt x="142550" y="89175"/>
                    <a:pt x="142148" y="89603"/>
                  </a:cubicBezTo>
                  <a:cubicBezTo>
                    <a:pt x="142514" y="91468"/>
                    <a:pt x="142639" y="93359"/>
                    <a:pt x="142728" y="95250"/>
                  </a:cubicBezTo>
                  <a:cubicBezTo>
                    <a:pt x="142933" y="99800"/>
                    <a:pt x="141336" y="103671"/>
                    <a:pt x="138223" y="106954"/>
                  </a:cubicBezTo>
                  <a:cubicBezTo>
                    <a:pt x="136153" y="109131"/>
                    <a:pt x="133744" y="110844"/>
                    <a:pt x="131140" y="112316"/>
                  </a:cubicBezTo>
                  <a:cubicBezTo>
                    <a:pt x="127143" y="114573"/>
                    <a:pt x="122870" y="116188"/>
                    <a:pt x="118498" y="117535"/>
                  </a:cubicBezTo>
                  <a:cubicBezTo>
                    <a:pt x="114181" y="118873"/>
                    <a:pt x="109791" y="119899"/>
                    <a:pt x="105358" y="120764"/>
                  </a:cubicBezTo>
                  <a:cubicBezTo>
                    <a:pt x="101923" y="121433"/>
                    <a:pt x="98471" y="122004"/>
                    <a:pt x="95000" y="122495"/>
                  </a:cubicBezTo>
                  <a:cubicBezTo>
                    <a:pt x="92199" y="122887"/>
                    <a:pt x="89389" y="123235"/>
                    <a:pt x="86561" y="123512"/>
                  </a:cubicBezTo>
                  <a:cubicBezTo>
                    <a:pt x="83349" y="123833"/>
                    <a:pt x="80129" y="124225"/>
                    <a:pt x="76900" y="124350"/>
                  </a:cubicBezTo>
                  <a:cubicBezTo>
                    <a:pt x="76792" y="124359"/>
                    <a:pt x="76694" y="124422"/>
                    <a:pt x="76596" y="124448"/>
                  </a:cubicBezTo>
                  <a:cubicBezTo>
                    <a:pt x="75267" y="124859"/>
                    <a:pt x="73884" y="125037"/>
                    <a:pt x="72510" y="125100"/>
                  </a:cubicBezTo>
                  <a:cubicBezTo>
                    <a:pt x="70084" y="125207"/>
                    <a:pt x="67666" y="125385"/>
                    <a:pt x="65240" y="125483"/>
                  </a:cubicBezTo>
                  <a:cubicBezTo>
                    <a:pt x="62037" y="125608"/>
                    <a:pt x="58843" y="125715"/>
                    <a:pt x="55641" y="125831"/>
                  </a:cubicBezTo>
                  <a:cubicBezTo>
                    <a:pt x="53874" y="125894"/>
                    <a:pt x="52117" y="125929"/>
                    <a:pt x="50359" y="125938"/>
                  </a:cubicBezTo>
                  <a:cubicBezTo>
                    <a:pt x="47064" y="125946"/>
                    <a:pt x="43769" y="126133"/>
                    <a:pt x="40474" y="126133"/>
                  </a:cubicBezTo>
                  <a:cubicBezTo>
                    <a:pt x="39817" y="126133"/>
                    <a:pt x="39160" y="126126"/>
                    <a:pt x="38503" y="126108"/>
                  </a:cubicBezTo>
                  <a:cubicBezTo>
                    <a:pt x="36469" y="126045"/>
                    <a:pt x="34462" y="125840"/>
                    <a:pt x="32491" y="125305"/>
                  </a:cubicBezTo>
                  <a:cubicBezTo>
                    <a:pt x="31911" y="125144"/>
                    <a:pt x="31384" y="124921"/>
                    <a:pt x="31010" y="124422"/>
                  </a:cubicBezTo>
                  <a:cubicBezTo>
                    <a:pt x="30403" y="124145"/>
                    <a:pt x="29788" y="123904"/>
                    <a:pt x="29199" y="123601"/>
                  </a:cubicBezTo>
                  <a:cubicBezTo>
                    <a:pt x="25648" y="121763"/>
                    <a:pt x="23008" y="118980"/>
                    <a:pt x="20911" y="115635"/>
                  </a:cubicBezTo>
                  <a:cubicBezTo>
                    <a:pt x="18369" y="111593"/>
                    <a:pt x="16772" y="107151"/>
                    <a:pt x="15585" y="102547"/>
                  </a:cubicBezTo>
                  <a:cubicBezTo>
                    <a:pt x="14533" y="98515"/>
                    <a:pt x="13801" y="94420"/>
                    <a:pt x="13301" y="90272"/>
                  </a:cubicBezTo>
                  <a:cubicBezTo>
                    <a:pt x="13177" y="89237"/>
                    <a:pt x="12998" y="88211"/>
                    <a:pt x="12998" y="87168"/>
                  </a:cubicBezTo>
                  <a:cubicBezTo>
                    <a:pt x="12998" y="87007"/>
                    <a:pt x="12971" y="86846"/>
                    <a:pt x="12855" y="86722"/>
                  </a:cubicBezTo>
                  <a:cubicBezTo>
                    <a:pt x="12311" y="84812"/>
                    <a:pt x="12142" y="82850"/>
                    <a:pt x="12008" y="80878"/>
                  </a:cubicBezTo>
                  <a:cubicBezTo>
                    <a:pt x="11597" y="74482"/>
                    <a:pt x="11517" y="68068"/>
                    <a:pt x="11499" y="61654"/>
                  </a:cubicBezTo>
                  <a:cubicBezTo>
                    <a:pt x="11482" y="56506"/>
                    <a:pt x="11597" y="51350"/>
                    <a:pt x="11526" y="46193"/>
                  </a:cubicBezTo>
                  <a:cubicBezTo>
                    <a:pt x="11517" y="45747"/>
                    <a:pt x="11606" y="45346"/>
                    <a:pt x="11865" y="44980"/>
                  </a:cubicBezTo>
                  <a:cubicBezTo>
                    <a:pt x="12052" y="43606"/>
                    <a:pt x="12195" y="42233"/>
                    <a:pt x="12579" y="40886"/>
                  </a:cubicBezTo>
                  <a:cubicBezTo>
                    <a:pt x="13926" y="36202"/>
                    <a:pt x="17039" y="33213"/>
                    <a:pt x="21527" y="31545"/>
                  </a:cubicBezTo>
                  <a:cubicBezTo>
                    <a:pt x="24248" y="30537"/>
                    <a:pt x="27084" y="30091"/>
                    <a:pt x="29975" y="29850"/>
                  </a:cubicBezTo>
                  <a:cubicBezTo>
                    <a:pt x="31440" y="29729"/>
                    <a:pt x="32908" y="29697"/>
                    <a:pt x="34376" y="29697"/>
                  </a:cubicBezTo>
                  <a:close/>
                  <a:moveTo>
                    <a:pt x="0" y="1"/>
                  </a:moveTo>
                  <a:lnTo>
                    <a:pt x="0" y="160596"/>
                  </a:lnTo>
                  <a:lnTo>
                    <a:pt x="159437" y="160596"/>
                  </a:lnTo>
                  <a:lnTo>
                    <a:pt x="15943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3" name="Google Shape;393;p1"/>
            <p:cNvSpPr/>
            <p:nvPr/>
          </p:nvSpPr>
          <p:spPr>
            <a:xfrm>
              <a:off x="1893850" y="1608100"/>
              <a:ext cx="2001925" cy="1486600"/>
            </a:xfrm>
            <a:custGeom>
              <a:avLst/>
              <a:gdLst/>
              <a:ahLst/>
              <a:cxnLst/>
              <a:rect l="l" t="t" r="r" b="b"/>
              <a:pathLst>
                <a:path w="80077" h="59464" extrusionOk="0">
                  <a:moveTo>
                    <a:pt x="14613" y="1"/>
                  </a:moveTo>
                  <a:cubicBezTo>
                    <a:pt x="12310" y="1"/>
                    <a:pt x="10014" y="168"/>
                    <a:pt x="7726" y="540"/>
                  </a:cubicBezTo>
                  <a:cubicBezTo>
                    <a:pt x="5130" y="959"/>
                    <a:pt x="2624" y="1744"/>
                    <a:pt x="1" y="2351"/>
                  </a:cubicBezTo>
                  <a:cubicBezTo>
                    <a:pt x="233" y="2458"/>
                    <a:pt x="376" y="2520"/>
                    <a:pt x="518" y="2583"/>
                  </a:cubicBezTo>
                  <a:cubicBezTo>
                    <a:pt x="1375" y="2663"/>
                    <a:pt x="2222" y="2725"/>
                    <a:pt x="3079" y="2815"/>
                  </a:cubicBezTo>
                  <a:cubicBezTo>
                    <a:pt x="7173" y="3243"/>
                    <a:pt x="11286" y="3537"/>
                    <a:pt x="15407" y="3537"/>
                  </a:cubicBezTo>
                  <a:cubicBezTo>
                    <a:pt x="19226" y="3546"/>
                    <a:pt x="22964" y="4108"/>
                    <a:pt x="26639" y="5134"/>
                  </a:cubicBezTo>
                  <a:cubicBezTo>
                    <a:pt x="32357" y="6722"/>
                    <a:pt x="37630" y="9273"/>
                    <a:pt x="42599" y="12476"/>
                  </a:cubicBezTo>
                  <a:cubicBezTo>
                    <a:pt x="50119" y="17311"/>
                    <a:pt x="56578" y="23315"/>
                    <a:pt x="62127" y="30300"/>
                  </a:cubicBezTo>
                  <a:cubicBezTo>
                    <a:pt x="66819" y="36197"/>
                    <a:pt x="70656" y="42593"/>
                    <a:pt x="73341" y="49650"/>
                  </a:cubicBezTo>
                  <a:cubicBezTo>
                    <a:pt x="74545" y="52826"/>
                    <a:pt x="75491" y="56082"/>
                    <a:pt x="76017" y="59454"/>
                  </a:cubicBezTo>
                  <a:cubicBezTo>
                    <a:pt x="76052" y="59461"/>
                    <a:pt x="76084" y="59464"/>
                    <a:pt x="76114" y="59464"/>
                  </a:cubicBezTo>
                  <a:cubicBezTo>
                    <a:pt x="76397" y="59464"/>
                    <a:pt x="76467" y="59177"/>
                    <a:pt x="76588" y="58999"/>
                  </a:cubicBezTo>
                  <a:cubicBezTo>
                    <a:pt x="77257" y="58000"/>
                    <a:pt x="77837" y="56938"/>
                    <a:pt x="78319" y="55832"/>
                  </a:cubicBezTo>
                  <a:cubicBezTo>
                    <a:pt x="79639" y="52808"/>
                    <a:pt x="80076" y="49677"/>
                    <a:pt x="79345" y="46438"/>
                  </a:cubicBezTo>
                  <a:cubicBezTo>
                    <a:pt x="78827" y="44137"/>
                    <a:pt x="77998" y="41933"/>
                    <a:pt x="77034" y="39783"/>
                  </a:cubicBezTo>
                  <a:cubicBezTo>
                    <a:pt x="74429" y="34020"/>
                    <a:pt x="70807" y="28935"/>
                    <a:pt x="66454" y="24377"/>
                  </a:cubicBezTo>
                  <a:cubicBezTo>
                    <a:pt x="56435" y="13886"/>
                    <a:pt x="44481" y="6526"/>
                    <a:pt x="30555" y="2386"/>
                  </a:cubicBezTo>
                  <a:cubicBezTo>
                    <a:pt x="26291" y="1120"/>
                    <a:pt x="21929" y="326"/>
                    <a:pt x="17486" y="85"/>
                  </a:cubicBezTo>
                  <a:cubicBezTo>
                    <a:pt x="16527" y="30"/>
                    <a:pt x="15570" y="1"/>
                    <a:pt x="1461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4" name="Google Shape;394;p1"/>
            <p:cNvSpPr/>
            <p:nvPr/>
          </p:nvSpPr>
          <p:spPr>
            <a:xfrm>
              <a:off x="1009775" y="3964900"/>
              <a:ext cx="1145725" cy="201575"/>
            </a:xfrm>
            <a:custGeom>
              <a:avLst/>
              <a:gdLst/>
              <a:ahLst/>
              <a:cxnLst/>
              <a:rect l="l" t="t" r="r" b="b"/>
              <a:pathLst>
                <a:path w="45829" h="8063" extrusionOk="0">
                  <a:moveTo>
                    <a:pt x="242" y="1"/>
                  </a:moveTo>
                  <a:lnTo>
                    <a:pt x="242" y="1"/>
                  </a:lnTo>
                  <a:cubicBezTo>
                    <a:pt x="1" y="268"/>
                    <a:pt x="304" y="375"/>
                    <a:pt x="420" y="500"/>
                  </a:cubicBezTo>
                  <a:cubicBezTo>
                    <a:pt x="1464" y="1615"/>
                    <a:pt x="2579" y="2650"/>
                    <a:pt x="3783" y="3587"/>
                  </a:cubicBezTo>
                  <a:cubicBezTo>
                    <a:pt x="7563" y="6537"/>
                    <a:pt x="11629" y="8063"/>
                    <a:pt x="16022" y="8063"/>
                  </a:cubicBezTo>
                  <a:cubicBezTo>
                    <a:pt x="17819" y="8063"/>
                    <a:pt x="19672" y="7807"/>
                    <a:pt x="21581" y="7289"/>
                  </a:cubicBezTo>
                  <a:cubicBezTo>
                    <a:pt x="29538" y="5112"/>
                    <a:pt x="37451" y="2820"/>
                    <a:pt x="45311" y="313"/>
                  </a:cubicBezTo>
                  <a:cubicBezTo>
                    <a:pt x="45489" y="259"/>
                    <a:pt x="45739" y="268"/>
                    <a:pt x="45828" y="27"/>
                  </a:cubicBezTo>
                  <a:lnTo>
                    <a:pt x="45828" y="27"/>
                  </a:lnTo>
                  <a:cubicBezTo>
                    <a:pt x="45186" y="72"/>
                    <a:pt x="44553" y="126"/>
                    <a:pt x="43910" y="161"/>
                  </a:cubicBezTo>
                  <a:cubicBezTo>
                    <a:pt x="38736" y="509"/>
                    <a:pt x="33562" y="795"/>
                    <a:pt x="28379" y="964"/>
                  </a:cubicBezTo>
                  <a:cubicBezTo>
                    <a:pt x="21545" y="1187"/>
                    <a:pt x="14703" y="1294"/>
                    <a:pt x="7860" y="1294"/>
                  </a:cubicBezTo>
                  <a:cubicBezTo>
                    <a:pt x="7830" y="1294"/>
                    <a:pt x="7800" y="1294"/>
                    <a:pt x="7769" y="1294"/>
                  </a:cubicBezTo>
                  <a:cubicBezTo>
                    <a:pt x="5187" y="1294"/>
                    <a:pt x="2667" y="918"/>
                    <a:pt x="24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5" name="Google Shape;395;p1"/>
            <p:cNvSpPr/>
            <p:nvPr/>
          </p:nvSpPr>
          <p:spPr>
            <a:xfrm>
              <a:off x="366125" y="1978875"/>
              <a:ext cx="195850" cy="1043550"/>
            </a:xfrm>
            <a:custGeom>
              <a:avLst/>
              <a:gdLst/>
              <a:ahLst/>
              <a:cxnLst/>
              <a:rect l="l" t="t" r="r" b="b"/>
              <a:pathLst>
                <a:path w="7834" h="41742" extrusionOk="0">
                  <a:moveTo>
                    <a:pt x="6843" y="0"/>
                  </a:moveTo>
                  <a:lnTo>
                    <a:pt x="6843" y="0"/>
                  </a:lnTo>
                  <a:cubicBezTo>
                    <a:pt x="5594" y="705"/>
                    <a:pt x="4559" y="1677"/>
                    <a:pt x="3605" y="2721"/>
                  </a:cubicBezTo>
                  <a:cubicBezTo>
                    <a:pt x="1651" y="4862"/>
                    <a:pt x="554" y="7378"/>
                    <a:pt x="242" y="10268"/>
                  </a:cubicBezTo>
                  <a:cubicBezTo>
                    <a:pt x="1" y="12561"/>
                    <a:pt x="295" y="14800"/>
                    <a:pt x="866" y="17013"/>
                  </a:cubicBezTo>
                  <a:cubicBezTo>
                    <a:pt x="1660" y="20108"/>
                    <a:pt x="2499" y="23195"/>
                    <a:pt x="3337" y="26281"/>
                  </a:cubicBezTo>
                  <a:cubicBezTo>
                    <a:pt x="4666" y="31233"/>
                    <a:pt x="6013" y="36175"/>
                    <a:pt x="7521" y="41064"/>
                  </a:cubicBezTo>
                  <a:cubicBezTo>
                    <a:pt x="7592" y="41296"/>
                    <a:pt x="7557" y="41599"/>
                    <a:pt x="7833" y="41742"/>
                  </a:cubicBezTo>
                  <a:cubicBezTo>
                    <a:pt x="7824" y="41447"/>
                    <a:pt x="7816" y="41153"/>
                    <a:pt x="7789" y="40858"/>
                  </a:cubicBezTo>
                  <a:cubicBezTo>
                    <a:pt x="7414" y="37406"/>
                    <a:pt x="7218" y="33936"/>
                    <a:pt x="7066" y="30465"/>
                  </a:cubicBezTo>
                  <a:cubicBezTo>
                    <a:pt x="6816" y="24694"/>
                    <a:pt x="6772" y="18922"/>
                    <a:pt x="6781" y="13150"/>
                  </a:cubicBezTo>
                  <a:cubicBezTo>
                    <a:pt x="6790" y="8770"/>
                    <a:pt x="6825" y="4389"/>
                    <a:pt x="684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96" name="Google Shape;396;p1"/>
          <p:cNvSpPr/>
          <p:nvPr/>
        </p:nvSpPr>
        <p:spPr>
          <a:xfrm>
            <a:off x="0" y="4315279"/>
            <a:ext cx="5087030" cy="828233"/>
          </a:xfrm>
          <a:custGeom>
            <a:avLst/>
            <a:gdLst/>
            <a:ahLst/>
            <a:cxnLst/>
            <a:rect l="l" t="t" r="r" b="b"/>
            <a:pathLst>
              <a:path w="158796" h="25854" extrusionOk="0">
                <a:moveTo>
                  <a:pt x="1" y="1"/>
                </a:moveTo>
                <a:lnTo>
                  <a:pt x="1" y="25854"/>
                </a:lnTo>
                <a:lnTo>
                  <a:pt x="158795" y="25854"/>
                </a:lnTo>
                <a:cubicBezTo>
                  <a:pt x="158617" y="25524"/>
                  <a:pt x="158260" y="25417"/>
                  <a:pt x="157974" y="25247"/>
                </a:cubicBezTo>
                <a:cubicBezTo>
                  <a:pt x="153407" y="22571"/>
                  <a:pt x="148563" y="20546"/>
                  <a:pt x="143478" y="19109"/>
                </a:cubicBezTo>
                <a:cubicBezTo>
                  <a:pt x="138372" y="17678"/>
                  <a:pt x="133211" y="16966"/>
                  <a:pt x="127994" y="16966"/>
                </a:cubicBezTo>
                <a:cubicBezTo>
                  <a:pt x="125699" y="16966"/>
                  <a:pt x="123394" y="17103"/>
                  <a:pt x="121077" y="17379"/>
                </a:cubicBezTo>
                <a:cubicBezTo>
                  <a:pt x="117607" y="17798"/>
                  <a:pt x="114119" y="18128"/>
                  <a:pt x="110630" y="18431"/>
                </a:cubicBezTo>
                <a:cubicBezTo>
                  <a:pt x="107303" y="18717"/>
                  <a:pt x="103966" y="18958"/>
                  <a:pt x="100630" y="19154"/>
                </a:cubicBezTo>
                <a:cubicBezTo>
                  <a:pt x="95554" y="19457"/>
                  <a:pt x="90478" y="19671"/>
                  <a:pt x="85402" y="19734"/>
                </a:cubicBezTo>
                <a:cubicBezTo>
                  <a:pt x="83989" y="19753"/>
                  <a:pt x="82576" y="19763"/>
                  <a:pt x="81163" y="19763"/>
                </a:cubicBezTo>
                <a:cubicBezTo>
                  <a:pt x="75969" y="19763"/>
                  <a:pt x="70778" y="19626"/>
                  <a:pt x="65588" y="19297"/>
                </a:cubicBezTo>
                <a:cubicBezTo>
                  <a:pt x="62091" y="19083"/>
                  <a:pt x="58603" y="18806"/>
                  <a:pt x="55124" y="18422"/>
                </a:cubicBezTo>
                <a:cubicBezTo>
                  <a:pt x="51163" y="17985"/>
                  <a:pt x="47229" y="17423"/>
                  <a:pt x="43303" y="16719"/>
                </a:cubicBezTo>
                <a:cubicBezTo>
                  <a:pt x="37442" y="15666"/>
                  <a:pt x="31652" y="14310"/>
                  <a:pt x="25970" y="12499"/>
                </a:cubicBezTo>
                <a:cubicBezTo>
                  <a:pt x="19716" y="10501"/>
                  <a:pt x="13685" y="7985"/>
                  <a:pt x="7967" y="4756"/>
                </a:cubicBezTo>
                <a:cubicBezTo>
                  <a:pt x="5657" y="3453"/>
                  <a:pt x="3426" y="2026"/>
                  <a:pt x="1196" y="607"/>
                </a:cubicBezTo>
                <a:cubicBezTo>
                  <a:pt x="821" y="366"/>
                  <a:pt x="491" y="18"/>
                  <a:pt x="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7" name="Google Shape;397;p1"/>
          <p:cNvSpPr/>
          <p:nvPr/>
        </p:nvSpPr>
        <p:spPr>
          <a:xfrm>
            <a:off x="299625" y="3918450"/>
            <a:ext cx="231600" cy="2316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8" name="Google Shape;398;p1"/>
          <p:cNvSpPr/>
          <p:nvPr/>
        </p:nvSpPr>
        <p:spPr>
          <a:xfrm>
            <a:off x="3325400" y="3918450"/>
            <a:ext cx="412800" cy="412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99" name="Google Shape;399;p1"/>
          <p:cNvGrpSpPr/>
          <p:nvPr/>
        </p:nvGrpSpPr>
        <p:grpSpPr>
          <a:xfrm>
            <a:off x="3394951" y="674386"/>
            <a:ext cx="714229" cy="713653"/>
            <a:chOff x="3285550" y="1349075"/>
            <a:chExt cx="496475" cy="496075"/>
          </a:xfrm>
        </p:grpSpPr>
        <p:sp>
          <p:nvSpPr>
            <p:cNvPr id="400" name="Google Shape;400;p1"/>
            <p:cNvSpPr/>
            <p:nvPr/>
          </p:nvSpPr>
          <p:spPr>
            <a:xfrm>
              <a:off x="3335950" y="1428050"/>
              <a:ext cx="381400" cy="321350"/>
            </a:xfrm>
            <a:custGeom>
              <a:avLst/>
              <a:gdLst/>
              <a:ahLst/>
              <a:cxnLst/>
              <a:rect l="l" t="t" r="r" b="b"/>
              <a:pathLst>
                <a:path w="15256" h="12854" extrusionOk="0">
                  <a:moveTo>
                    <a:pt x="15057" y="0"/>
                  </a:moveTo>
                  <a:cubicBezTo>
                    <a:pt x="15025" y="0"/>
                    <a:pt x="14999" y="14"/>
                    <a:pt x="14979" y="34"/>
                  </a:cubicBezTo>
                  <a:cubicBezTo>
                    <a:pt x="10001" y="4200"/>
                    <a:pt x="5032" y="8375"/>
                    <a:pt x="72" y="12550"/>
                  </a:cubicBezTo>
                  <a:cubicBezTo>
                    <a:pt x="0" y="12613"/>
                    <a:pt x="9" y="12693"/>
                    <a:pt x="134" y="12854"/>
                  </a:cubicBezTo>
                  <a:cubicBezTo>
                    <a:pt x="5183" y="8616"/>
                    <a:pt x="10224" y="4379"/>
                    <a:pt x="15255" y="150"/>
                  </a:cubicBezTo>
                  <a:cubicBezTo>
                    <a:pt x="15177" y="39"/>
                    <a:pt x="15110" y="0"/>
                    <a:pt x="1505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1" name="Google Shape;401;p1"/>
            <p:cNvSpPr/>
            <p:nvPr/>
          </p:nvSpPr>
          <p:spPr>
            <a:xfrm>
              <a:off x="3354900" y="1449625"/>
              <a:ext cx="380500" cy="321400"/>
            </a:xfrm>
            <a:custGeom>
              <a:avLst/>
              <a:gdLst/>
              <a:ahLst/>
              <a:cxnLst/>
              <a:rect l="l" t="t" r="r" b="b"/>
              <a:pathLst>
                <a:path w="15220" h="12856" extrusionOk="0">
                  <a:moveTo>
                    <a:pt x="15220" y="1"/>
                  </a:moveTo>
                  <a:lnTo>
                    <a:pt x="15220" y="1"/>
                  </a:lnTo>
                  <a:cubicBezTo>
                    <a:pt x="14881" y="72"/>
                    <a:pt x="14747" y="251"/>
                    <a:pt x="14587" y="384"/>
                  </a:cubicBezTo>
                  <a:cubicBezTo>
                    <a:pt x="11901" y="2632"/>
                    <a:pt x="9225" y="4889"/>
                    <a:pt x="6540" y="7138"/>
                  </a:cubicBezTo>
                  <a:cubicBezTo>
                    <a:pt x="4541" y="8824"/>
                    <a:pt x="2525" y="10501"/>
                    <a:pt x="527" y="12196"/>
                  </a:cubicBezTo>
                  <a:cubicBezTo>
                    <a:pt x="331" y="12356"/>
                    <a:pt x="63" y="12481"/>
                    <a:pt x="1" y="12856"/>
                  </a:cubicBezTo>
                  <a:cubicBezTo>
                    <a:pt x="875" y="12374"/>
                    <a:pt x="14863" y="572"/>
                    <a:pt x="1522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2" name="Google Shape;402;p1"/>
            <p:cNvSpPr/>
            <p:nvPr/>
          </p:nvSpPr>
          <p:spPr>
            <a:xfrm>
              <a:off x="3319225" y="1407925"/>
              <a:ext cx="376275" cy="318500"/>
            </a:xfrm>
            <a:custGeom>
              <a:avLst/>
              <a:gdLst/>
              <a:ahLst/>
              <a:cxnLst/>
              <a:rect l="l" t="t" r="r" b="b"/>
              <a:pathLst>
                <a:path w="15051" h="12740" extrusionOk="0">
                  <a:moveTo>
                    <a:pt x="14916" y="0"/>
                  </a:moveTo>
                  <a:cubicBezTo>
                    <a:pt x="14622" y="36"/>
                    <a:pt x="14461" y="268"/>
                    <a:pt x="14265" y="438"/>
                  </a:cubicBezTo>
                  <a:cubicBezTo>
                    <a:pt x="12561" y="1856"/>
                    <a:pt x="10866" y="3283"/>
                    <a:pt x="9171" y="4711"/>
                  </a:cubicBezTo>
                  <a:cubicBezTo>
                    <a:pt x="6290" y="7128"/>
                    <a:pt x="3399" y="9546"/>
                    <a:pt x="527" y="11981"/>
                  </a:cubicBezTo>
                  <a:cubicBezTo>
                    <a:pt x="330" y="12142"/>
                    <a:pt x="0" y="12249"/>
                    <a:pt x="54" y="12740"/>
                  </a:cubicBezTo>
                  <a:cubicBezTo>
                    <a:pt x="5112" y="8493"/>
                    <a:pt x="10081" y="4318"/>
                    <a:pt x="15050" y="143"/>
                  </a:cubicBezTo>
                  <a:cubicBezTo>
                    <a:pt x="15005" y="99"/>
                    <a:pt x="14961" y="45"/>
                    <a:pt x="1491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3" name="Google Shape;403;p1"/>
            <p:cNvSpPr/>
            <p:nvPr/>
          </p:nvSpPr>
          <p:spPr>
            <a:xfrm>
              <a:off x="3305400" y="1388750"/>
              <a:ext cx="364875" cy="308250"/>
            </a:xfrm>
            <a:custGeom>
              <a:avLst/>
              <a:gdLst/>
              <a:ahLst/>
              <a:cxnLst/>
              <a:rect l="l" t="t" r="r" b="b"/>
              <a:pathLst>
                <a:path w="14595" h="12330" extrusionOk="0">
                  <a:moveTo>
                    <a:pt x="14595" y="0"/>
                  </a:moveTo>
                  <a:cubicBezTo>
                    <a:pt x="14265" y="54"/>
                    <a:pt x="14131" y="232"/>
                    <a:pt x="13970" y="366"/>
                  </a:cubicBezTo>
                  <a:cubicBezTo>
                    <a:pt x="11490" y="2445"/>
                    <a:pt x="9010" y="4532"/>
                    <a:pt x="6530" y="6611"/>
                  </a:cubicBezTo>
                  <a:cubicBezTo>
                    <a:pt x="4505" y="8315"/>
                    <a:pt x="2480" y="10019"/>
                    <a:pt x="455" y="11722"/>
                  </a:cubicBezTo>
                  <a:cubicBezTo>
                    <a:pt x="286" y="11865"/>
                    <a:pt x="0" y="11972"/>
                    <a:pt x="54" y="12329"/>
                  </a:cubicBezTo>
                  <a:cubicBezTo>
                    <a:pt x="1151" y="11642"/>
                    <a:pt x="14265" y="536"/>
                    <a:pt x="1459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4" name="Google Shape;404;p1"/>
            <p:cNvSpPr/>
            <p:nvPr/>
          </p:nvSpPr>
          <p:spPr>
            <a:xfrm>
              <a:off x="3378325" y="1476850"/>
              <a:ext cx="372475" cy="313200"/>
            </a:xfrm>
            <a:custGeom>
              <a:avLst/>
              <a:gdLst/>
              <a:ahLst/>
              <a:cxnLst/>
              <a:rect l="l" t="t" r="r" b="b"/>
              <a:pathLst>
                <a:path w="14899" h="12528" extrusionOk="0">
                  <a:moveTo>
                    <a:pt x="14854" y="0"/>
                  </a:moveTo>
                  <a:lnTo>
                    <a:pt x="14854" y="0"/>
                  </a:lnTo>
                  <a:cubicBezTo>
                    <a:pt x="14238" y="259"/>
                    <a:pt x="339" y="11945"/>
                    <a:pt x="0" y="12481"/>
                  </a:cubicBezTo>
                  <a:cubicBezTo>
                    <a:pt x="33" y="12514"/>
                    <a:pt x="69" y="12528"/>
                    <a:pt x="103" y="12528"/>
                  </a:cubicBezTo>
                  <a:cubicBezTo>
                    <a:pt x="142" y="12528"/>
                    <a:pt x="181" y="12509"/>
                    <a:pt x="214" y="12481"/>
                  </a:cubicBezTo>
                  <a:cubicBezTo>
                    <a:pt x="5085" y="8395"/>
                    <a:pt x="9947" y="4300"/>
                    <a:pt x="14818" y="205"/>
                  </a:cubicBezTo>
                  <a:cubicBezTo>
                    <a:pt x="14881" y="161"/>
                    <a:pt x="14898" y="80"/>
                    <a:pt x="1485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5" name="Google Shape;405;p1"/>
            <p:cNvSpPr/>
            <p:nvPr/>
          </p:nvSpPr>
          <p:spPr>
            <a:xfrm>
              <a:off x="3401750" y="1501825"/>
              <a:ext cx="358850" cy="305775"/>
            </a:xfrm>
            <a:custGeom>
              <a:avLst/>
              <a:gdLst/>
              <a:ahLst/>
              <a:cxnLst/>
              <a:rect l="l" t="t" r="r" b="b"/>
              <a:pathLst>
                <a:path w="14354" h="12231" extrusionOk="0">
                  <a:moveTo>
                    <a:pt x="14354" y="0"/>
                  </a:moveTo>
                  <a:lnTo>
                    <a:pt x="14354" y="0"/>
                  </a:lnTo>
                  <a:cubicBezTo>
                    <a:pt x="9786" y="3836"/>
                    <a:pt x="5228" y="7663"/>
                    <a:pt x="669" y="11499"/>
                  </a:cubicBezTo>
                  <a:cubicBezTo>
                    <a:pt x="446" y="11687"/>
                    <a:pt x="232" y="11892"/>
                    <a:pt x="18" y="12088"/>
                  </a:cubicBezTo>
                  <a:cubicBezTo>
                    <a:pt x="0" y="12097"/>
                    <a:pt x="9" y="12142"/>
                    <a:pt x="18" y="12168"/>
                  </a:cubicBezTo>
                  <a:cubicBezTo>
                    <a:pt x="21" y="12201"/>
                    <a:pt x="30" y="12211"/>
                    <a:pt x="41" y="12211"/>
                  </a:cubicBezTo>
                  <a:cubicBezTo>
                    <a:pt x="54" y="12211"/>
                    <a:pt x="70" y="12194"/>
                    <a:pt x="75" y="12194"/>
                  </a:cubicBezTo>
                  <a:cubicBezTo>
                    <a:pt x="78" y="12194"/>
                    <a:pt x="75" y="12203"/>
                    <a:pt x="62" y="12231"/>
                  </a:cubicBezTo>
                  <a:cubicBezTo>
                    <a:pt x="714" y="11919"/>
                    <a:pt x="14131" y="625"/>
                    <a:pt x="1435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6" name="Google Shape;406;p1"/>
            <p:cNvSpPr/>
            <p:nvPr/>
          </p:nvSpPr>
          <p:spPr>
            <a:xfrm>
              <a:off x="3293800" y="1370900"/>
              <a:ext cx="349725" cy="296200"/>
            </a:xfrm>
            <a:custGeom>
              <a:avLst/>
              <a:gdLst/>
              <a:ahLst/>
              <a:cxnLst/>
              <a:rect l="l" t="t" r="r" b="b"/>
              <a:pathLst>
                <a:path w="13989" h="11848" extrusionOk="0">
                  <a:moveTo>
                    <a:pt x="13881" y="1"/>
                  </a:moveTo>
                  <a:lnTo>
                    <a:pt x="13881" y="1"/>
                  </a:lnTo>
                  <a:cubicBezTo>
                    <a:pt x="9207" y="3926"/>
                    <a:pt x="4604" y="7798"/>
                    <a:pt x="0" y="11669"/>
                  </a:cubicBezTo>
                  <a:cubicBezTo>
                    <a:pt x="45" y="11723"/>
                    <a:pt x="98" y="11785"/>
                    <a:pt x="143" y="11848"/>
                  </a:cubicBezTo>
                  <a:cubicBezTo>
                    <a:pt x="420" y="11750"/>
                    <a:pt x="607" y="11527"/>
                    <a:pt x="821" y="11348"/>
                  </a:cubicBezTo>
                  <a:cubicBezTo>
                    <a:pt x="2810" y="9680"/>
                    <a:pt x="4791" y="8021"/>
                    <a:pt x="6771" y="6352"/>
                  </a:cubicBezTo>
                  <a:cubicBezTo>
                    <a:pt x="9019" y="4461"/>
                    <a:pt x="11276" y="2579"/>
                    <a:pt x="13516" y="679"/>
                  </a:cubicBezTo>
                  <a:cubicBezTo>
                    <a:pt x="13685" y="536"/>
                    <a:pt x="13988" y="438"/>
                    <a:pt x="1388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7" name="Google Shape;407;p1"/>
            <p:cNvSpPr/>
            <p:nvPr/>
          </p:nvSpPr>
          <p:spPr>
            <a:xfrm>
              <a:off x="3425375" y="1531700"/>
              <a:ext cx="348400" cy="291225"/>
            </a:xfrm>
            <a:custGeom>
              <a:avLst/>
              <a:gdLst/>
              <a:ahLst/>
              <a:cxnLst/>
              <a:rect l="l" t="t" r="r" b="b"/>
              <a:pathLst>
                <a:path w="13936" h="11649" extrusionOk="0">
                  <a:moveTo>
                    <a:pt x="13828" y="1"/>
                  </a:moveTo>
                  <a:cubicBezTo>
                    <a:pt x="9252" y="3837"/>
                    <a:pt x="4693" y="7673"/>
                    <a:pt x="1" y="11616"/>
                  </a:cubicBezTo>
                  <a:cubicBezTo>
                    <a:pt x="206" y="11629"/>
                    <a:pt x="296" y="11648"/>
                    <a:pt x="339" y="11648"/>
                  </a:cubicBezTo>
                  <a:cubicBezTo>
                    <a:pt x="352" y="11648"/>
                    <a:pt x="360" y="11647"/>
                    <a:pt x="366" y="11643"/>
                  </a:cubicBezTo>
                  <a:cubicBezTo>
                    <a:pt x="4693" y="8021"/>
                    <a:pt x="9020" y="4408"/>
                    <a:pt x="13347" y="786"/>
                  </a:cubicBezTo>
                  <a:cubicBezTo>
                    <a:pt x="13543" y="616"/>
                    <a:pt x="13784" y="473"/>
                    <a:pt x="13917" y="233"/>
                  </a:cubicBezTo>
                  <a:cubicBezTo>
                    <a:pt x="13926" y="206"/>
                    <a:pt x="13935" y="179"/>
                    <a:pt x="13926" y="152"/>
                  </a:cubicBezTo>
                  <a:cubicBezTo>
                    <a:pt x="13926" y="134"/>
                    <a:pt x="13900" y="108"/>
                    <a:pt x="1382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8" name="Google Shape;408;p1"/>
            <p:cNvSpPr/>
            <p:nvPr/>
          </p:nvSpPr>
          <p:spPr>
            <a:xfrm>
              <a:off x="3286650" y="1363575"/>
              <a:ext cx="327000" cy="271850"/>
            </a:xfrm>
            <a:custGeom>
              <a:avLst/>
              <a:gdLst/>
              <a:ahLst/>
              <a:cxnLst/>
              <a:rect l="l" t="t" r="r" b="b"/>
              <a:pathLst>
                <a:path w="13080" h="10874" extrusionOk="0">
                  <a:moveTo>
                    <a:pt x="12852" y="0"/>
                  </a:moveTo>
                  <a:cubicBezTo>
                    <a:pt x="12608" y="0"/>
                    <a:pt x="12477" y="176"/>
                    <a:pt x="12330" y="303"/>
                  </a:cubicBezTo>
                  <a:cubicBezTo>
                    <a:pt x="9011" y="3086"/>
                    <a:pt x="5692" y="5869"/>
                    <a:pt x="2383" y="8653"/>
                  </a:cubicBezTo>
                  <a:cubicBezTo>
                    <a:pt x="1687" y="9232"/>
                    <a:pt x="991" y="9821"/>
                    <a:pt x="304" y="10401"/>
                  </a:cubicBezTo>
                  <a:cubicBezTo>
                    <a:pt x="170" y="10517"/>
                    <a:pt x="1" y="10615"/>
                    <a:pt x="188" y="10874"/>
                  </a:cubicBezTo>
                  <a:cubicBezTo>
                    <a:pt x="4506" y="7243"/>
                    <a:pt x="8788" y="3648"/>
                    <a:pt x="13079" y="44"/>
                  </a:cubicBezTo>
                  <a:cubicBezTo>
                    <a:pt x="12993" y="13"/>
                    <a:pt x="12918" y="0"/>
                    <a:pt x="1285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9" name="Google Shape;409;p1"/>
            <p:cNvSpPr/>
            <p:nvPr/>
          </p:nvSpPr>
          <p:spPr>
            <a:xfrm>
              <a:off x="3460175" y="1564050"/>
              <a:ext cx="320500" cy="268375"/>
            </a:xfrm>
            <a:custGeom>
              <a:avLst/>
              <a:gdLst/>
              <a:ahLst/>
              <a:cxnLst/>
              <a:rect l="l" t="t" r="r" b="b"/>
              <a:pathLst>
                <a:path w="12820" h="10735" extrusionOk="0">
                  <a:moveTo>
                    <a:pt x="12731" y="0"/>
                  </a:moveTo>
                  <a:cubicBezTo>
                    <a:pt x="8440" y="3595"/>
                    <a:pt x="4220" y="7146"/>
                    <a:pt x="0" y="10688"/>
                  </a:cubicBezTo>
                  <a:cubicBezTo>
                    <a:pt x="92" y="10721"/>
                    <a:pt x="170" y="10735"/>
                    <a:pt x="240" y="10735"/>
                  </a:cubicBezTo>
                  <a:cubicBezTo>
                    <a:pt x="488" y="10735"/>
                    <a:pt x="614" y="10554"/>
                    <a:pt x="768" y="10429"/>
                  </a:cubicBezTo>
                  <a:cubicBezTo>
                    <a:pt x="2837" y="8689"/>
                    <a:pt x="4898" y="6950"/>
                    <a:pt x="6959" y="5219"/>
                  </a:cubicBezTo>
                  <a:cubicBezTo>
                    <a:pt x="8761" y="3702"/>
                    <a:pt x="10563" y="2195"/>
                    <a:pt x="12365" y="678"/>
                  </a:cubicBezTo>
                  <a:cubicBezTo>
                    <a:pt x="12534" y="535"/>
                    <a:pt x="12820" y="428"/>
                    <a:pt x="1273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0" name="Google Shape;410;p1"/>
            <p:cNvSpPr/>
            <p:nvPr/>
          </p:nvSpPr>
          <p:spPr>
            <a:xfrm>
              <a:off x="3285550" y="1353125"/>
              <a:ext cx="294850" cy="248400"/>
            </a:xfrm>
            <a:custGeom>
              <a:avLst/>
              <a:gdLst/>
              <a:ahLst/>
              <a:cxnLst/>
              <a:rect l="l" t="t" r="r" b="b"/>
              <a:pathLst>
                <a:path w="11794" h="9936" extrusionOk="0">
                  <a:moveTo>
                    <a:pt x="11559" y="1"/>
                  </a:moveTo>
                  <a:cubicBezTo>
                    <a:pt x="11350" y="1"/>
                    <a:pt x="11267" y="101"/>
                    <a:pt x="11178" y="176"/>
                  </a:cubicBezTo>
                  <a:cubicBezTo>
                    <a:pt x="10277" y="935"/>
                    <a:pt x="9376" y="1684"/>
                    <a:pt x="8475" y="2442"/>
                  </a:cubicBezTo>
                  <a:cubicBezTo>
                    <a:pt x="5799" y="4690"/>
                    <a:pt x="3123" y="6938"/>
                    <a:pt x="446" y="9187"/>
                  </a:cubicBezTo>
                  <a:cubicBezTo>
                    <a:pt x="268" y="9347"/>
                    <a:pt x="0" y="9463"/>
                    <a:pt x="0" y="9936"/>
                  </a:cubicBezTo>
                  <a:cubicBezTo>
                    <a:pt x="3979" y="6599"/>
                    <a:pt x="7851" y="3352"/>
                    <a:pt x="11794" y="34"/>
                  </a:cubicBezTo>
                  <a:cubicBezTo>
                    <a:pt x="11701" y="10"/>
                    <a:pt x="11624" y="1"/>
                    <a:pt x="1155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1" name="Google Shape;411;p1"/>
            <p:cNvSpPr/>
            <p:nvPr/>
          </p:nvSpPr>
          <p:spPr>
            <a:xfrm>
              <a:off x="3496300" y="1601500"/>
              <a:ext cx="285725" cy="241300"/>
            </a:xfrm>
            <a:custGeom>
              <a:avLst/>
              <a:gdLst/>
              <a:ahLst/>
              <a:cxnLst/>
              <a:rect l="l" t="t" r="r" b="b"/>
              <a:pathLst>
                <a:path w="11429" h="9652" extrusionOk="0">
                  <a:moveTo>
                    <a:pt x="11348" y="1"/>
                  </a:moveTo>
                  <a:cubicBezTo>
                    <a:pt x="7539" y="3195"/>
                    <a:pt x="3765" y="6344"/>
                    <a:pt x="1" y="9529"/>
                  </a:cubicBezTo>
                  <a:cubicBezTo>
                    <a:pt x="94" y="9622"/>
                    <a:pt x="163" y="9652"/>
                    <a:pt x="215" y="9652"/>
                  </a:cubicBezTo>
                  <a:cubicBezTo>
                    <a:pt x="253" y="9652"/>
                    <a:pt x="281" y="9636"/>
                    <a:pt x="304" y="9618"/>
                  </a:cubicBezTo>
                  <a:cubicBezTo>
                    <a:pt x="3988" y="6522"/>
                    <a:pt x="7673" y="3427"/>
                    <a:pt x="11357" y="331"/>
                  </a:cubicBezTo>
                  <a:cubicBezTo>
                    <a:pt x="11428" y="277"/>
                    <a:pt x="11428" y="197"/>
                    <a:pt x="113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2" name="Google Shape;412;p1"/>
            <p:cNvSpPr/>
            <p:nvPr/>
          </p:nvSpPr>
          <p:spPr>
            <a:xfrm>
              <a:off x="3289550" y="1349075"/>
              <a:ext cx="247600" cy="210300"/>
            </a:xfrm>
            <a:custGeom>
              <a:avLst/>
              <a:gdLst/>
              <a:ahLst/>
              <a:cxnLst/>
              <a:rect l="l" t="t" r="r" b="b"/>
              <a:pathLst>
                <a:path w="9904" h="8412" extrusionOk="0">
                  <a:moveTo>
                    <a:pt x="9664" y="0"/>
                  </a:moveTo>
                  <a:cubicBezTo>
                    <a:pt x="9641" y="0"/>
                    <a:pt x="9622" y="6"/>
                    <a:pt x="9609" y="17"/>
                  </a:cubicBezTo>
                  <a:cubicBezTo>
                    <a:pt x="6469" y="2631"/>
                    <a:pt x="3337" y="5254"/>
                    <a:pt x="197" y="7877"/>
                  </a:cubicBezTo>
                  <a:cubicBezTo>
                    <a:pt x="99" y="7966"/>
                    <a:pt x="1" y="8055"/>
                    <a:pt x="19" y="8412"/>
                  </a:cubicBezTo>
                  <a:cubicBezTo>
                    <a:pt x="3373" y="5593"/>
                    <a:pt x="6638" y="2845"/>
                    <a:pt x="9903" y="106"/>
                  </a:cubicBezTo>
                  <a:cubicBezTo>
                    <a:pt x="9797" y="32"/>
                    <a:pt x="9718" y="0"/>
                    <a:pt x="966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3" name="Google Shape;413;p1"/>
            <p:cNvSpPr/>
            <p:nvPr/>
          </p:nvSpPr>
          <p:spPr>
            <a:xfrm>
              <a:off x="3538900" y="1645225"/>
              <a:ext cx="238000" cy="199925"/>
            </a:xfrm>
            <a:custGeom>
              <a:avLst/>
              <a:gdLst/>
              <a:ahLst/>
              <a:cxnLst/>
              <a:rect l="l" t="t" r="r" b="b"/>
              <a:pathLst>
                <a:path w="9520" h="7997" extrusionOk="0">
                  <a:moveTo>
                    <a:pt x="9501" y="0"/>
                  </a:moveTo>
                  <a:lnTo>
                    <a:pt x="9501" y="0"/>
                  </a:lnTo>
                  <a:cubicBezTo>
                    <a:pt x="8832" y="429"/>
                    <a:pt x="473" y="7458"/>
                    <a:pt x="0" y="7985"/>
                  </a:cubicBezTo>
                  <a:cubicBezTo>
                    <a:pt x="46" y="7993"/>
                    <a:pt x="88" y="7996"/>
                    <a:pt x="127" y="7996"/>
                  </a:cubicBezTo>
                  <a:cubicBezTo>
                    <a:pt x="443" y="7996"/>
                    <a:pt x="575" y="7762"/>
                    <a:pt x="750" y="7619"/>
                  </a:cubicBezTo>
                  <a:cubicBezTo>
                    <a:pt x="2168" y="6450"/>
                    <a:pt x="3578" y="5264"/>
                    <a:pt x="4987" y="4077"/>
                  </a:cubicBezTo>
                  <a:cubicBezTo>
                    <a:pt x="6334" y="2944"/>
                    <a:pt x="7681" y="1811"/>
                    <a:pt x="9029" y="670"/>
                  </a:cubicBezTo>
                  <a:cubicBezTo>
                    <a:pt x="9225" y="509"/>
                    <a:pt x="9519" y="384"/>
                    <a:pt x="950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4" name="Google Shape;414;p1"/>
            <p:cNvSpPr/>
            <p:nvPr/>
          </p:nvSpPr>
          <p:spPr>
            <a:xfrm>
              <a:off x="3302275" y="1356400"/>
              <a:ext cx="177550" cy="151900"/>
            </a:xfrm>
            <a:custGeom>
              <a:avLst/>
              <a:gdLst/>
              <a:ahLst/>
              <a:cxnLst/>
              <a:rect l="l" t="t" r="r" b="b"/>
              <a:pathLst>
                <a:path w="7102" h="6076" extrusionOk="0">
                  <a:moveTo>
                    <a:pt x="7101" y="1"/>
                  </a:moveTo>
                  <a:cubicBezTo>
                    <a:pt x="6450" y="268"/>
                    <a:pt x="393" y="5380"/>
                    <a:pt x="0" y="6076"/>
                  </a:cubicBezTo>
                  <a:cubicBezTo>
                    <a:pt x="1776" y="4827"/>
                    <a:pt x="6825" y="491"/>
                    <a:pt x="710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5" name="Google Shape;415;p1"/>
            <p:cNvSpPr/>
            <p:nvPr/>
          </p:nvSpPr>
          <p:spPr>
            <a:xfrm>
              <a:off x="3592875" y="1695625"/>
              <a:ext cx="166625" cy="141450"/>
            </a:xfrm>
            <a:custGeom>
              <a:avLst/>
              <a:gdLst/>
              <a:ahLst/>
              <a:cxnLst/>
              <a:rect l="l" t="t" r="r" b="b"/>
              <a:pathLst>
                <a:path w="6665" h="5658" extrusionOk="0">
                  <a:moveTo>
                    <a:pt x="6664" y="1"/>
                  </a:moveTo>
                  <a:cubicBezTo>
                    <a:pt x="4390" y="1910"/>
                    <a:pt x="2213" y="3738"/>
                    <a:pt x="0" y="5603"/>
                  </a:cubicBezTo>
                  <a:cubicBezTo>
                    <a:pt x="87" y="5641"/>
                    <a:pt x="161" y="5657"/>
                    <a:pt x="226" y="5657"/>
                  </a:cubicBezTo>
                  <a:cubicBezTo>
                    <a:pt x="403" y="5657"/>
                    <a:pt x="514" y="5540"/>
                    <a:pt x="625" y="5442"/>
                  </a:cubicBezTo>
                  <a:cubicBezTo>
                    <a:pt x="2534" y="3846"/>
                    <a:pt x="4443" y="2249"/>
                    <a:pt x="6343" y="652"/>
                  </a:cubicBezTo>
                  <a:cubicBezTo>
                    <a:pt x="6495" y="527"/>
                    <a:pt x="6664" y="393"/>
                    <a:pt x="666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16" name="Google Shape;416;p1"/>
          <p:cNvGrpSpPr/>
          <p:nvPr/>
        </p:nvGrpSpPr>
        <p:grpSpPr>
          <a:xfrm>
            <a:off x="1700934" y="4283659"/>
            <a:ext cx="603243" cy="231587"/>
            <a:chOff x="2210725" y="4040600"/>
            <a:chExt cx="842400" cy="323400"/>
          </a:xfrm>
        </p:grpSpPr>
        <p:sp>
          <p:nvSpPr>
            <p:cNvPr id="417" name="Google Shape;417;p1"/>
            <p:cNvSpPr/>
            <p:nvPr/>
          </p:nvSpPr>
          <p:spPr>
            <a:xfrm>
              <a:off x="2842525" y="4040600"/>
              <a:ext cx="210600" cy="323400"/>
            </a:xfrm>
            <a:prstGeom prst="chevron">
              <a:avLst>
                <a:gd name="adj" fmla="val 65456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8" name="Google Shape;418;p1"/>
            <p:cNvSpPr/>
            <p:nvPr/>
          </p:nvSpPr>
          <p:spPr>
            <a:xfrm>
              <a:off x="2631925" y="4040600"/>
              <a:ext cx="210600" cy="323400"/>
            </a:xfrm>
            <a:prstGeom prst="chevron">
              <a:avLst>
                <a:gd name="adj" fmla="val 65456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9" name="Google Shape;419;p1"/>
            <p:cNvSpPr/>
            <p:nvPr/>
          </p:nvSpPr>
          <p:spPr>
            <a:xfrm>
              <a:off x="2421325" y="4040600"/>
              <a:ext cx="210600" cy="323400"/>
            </a:xfrm>
            <a:prstGeom prst="chevron">
              <a:avLst>
                <a:gd name="adj" fmla="val 65456"/>
              </a:avLst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0" name="Google Shape;420;p1"/>
            <p:cNvSpPr/>
            <p:nvPr/>
          </p:nvSpPr>
          <p:spPr>
            <a:xfrm>
              <a:off x="2210725" y="4040600"/>
              <a:ext cx="210600" cy="323400"/>
            </a:xfrm>
            <a:prstGeom prst="chevron">
              <a:avLst>
                <a:gd name="adj" fmla="val 65456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21" name="Google Shape;421;p1"/>
          <p:cNvSpPr txBox="1">
            <a:spLocks noGrp="1"/>
          </p:cNvSpPr>
          <p:nvPr>
            <p:ph type="ctrTitle"/>
          </p:nvPr>
        </p:nvSpPr>
        <p:spPr>
          <a:xfrm>
            <a:off x="3485778" y="618008"/>
            <a:ext cx="5658221" cy="2452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</a:pPr>
            <a:r>
              <a:rPr lang="en-US" sz="4800" dirty="0">
                <a:latin typeface="Arial Black"/>
                <a:ea typeface="Arial Black"/>
                <a:cs typeface="Arial Black"/>
                <a:sym typeface="Arial Black"/>
              </a:rPr>
              <a:t>Small </a:t>
            </a:r>
            <a:r>
              <a:rPr lang="en-US" sz="4800" dirty="0" smtClean="0">
                <a:latin typeface="Arial Black"/>
                <a:ea typeface="Arial Black"/>
                <a:cs typeface="Arial Black"/>
                <a:sym typeface="Arial Black"/>
              </a:rPr>
              <a:t>Talk,</a:t>
            </a:r>
            <a:r>
              <a:rPr lang="en-US" sz="2000" dirty="0" smtClean="0">
                <a:latin typeface="Arial Black"/>
                <a:ea typeface="Arial Black"/>
                <a:cs typeface="Arial Black"/>
                <a:sym typeface="Arial Black"/>
              </a:rPr>
              <a:t> Definition and Examples </a:t>
            </a:r>
            <a:endParaRPr sz="2000" dirty="0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grpSp>
        <p:nvGrpSpPr>
          <p:cNvPr id="422" name="Google Shape;422;p1"/>
          <p:cNvGrpSpPr/>
          <p:nvPr/>
        </p:nvGrpSpPr>
        <p:grpSpPr>
          <a:xfrm rot="3000838">
            <a:off x="7898027" y="517801"/>
            <a:ext cx="884930" cy="536356"/>
            <a:chOff x="7867315" y="323427"/>
            <a:chExt cx="884931" cy="536356"/>
          </a:xfrm>
        </p:grpSpPr>
        <p:grpSp>
          <p:nvGrpSpPr>
            <p:cNvPr id="423" name="Google Shape;423;p1"/>
            <p:cNvGrpSpPr/>
            <p:nvPr/>
          </p:nvGrpSpPr>
          <p:grpSpPr>
            <a:xfrm flipH="1">
              <a:off x="7867315" y="323427"/>
              <a:ext cx="536838" cy="536356"/>
              <a:chOff x="3285550" y="1349075"/>
              <a:chExt cx="496475" cy="496075"/>
            </a:xfrm>
          </p:grpSpPr>
          <p:sp>
            <p:nvSpPr>
              <p:cNvPr id="424" name="Google Shape;424;p1"/>
              <p:cNvSpPr/>
              <p:nvPr/>
            </p:nvSpPr>
            <p:spPr>
              <a:xfrm>
                <a:off x="3335950" y="1428050"/>
                <a:ext cx="381400" cy="321350"/>
              </a:xfrm>
              <a:custGeom>
                <a:avLst/>
                <a:gdLst/>
                <a:ahLst/>
                <a:cxnLst/>
                <a:rect l="l" t="t" r="r" b="b"/>
                <a:pathLst>
                  <a:path w="15256" h="12854" extrusionOk="0">
                    <a:moveTo>
                      <a:pt x="15057" y="0"/>
                    </a:moveTo>
                    <a:cubicBezTo>
                      <a:pt x="15025" y="0"/>
                      <a:pt x="14999" y="14"/>
                      <a:pt x="14979" y="34"/>
                    </a:cubicBezTo>
                    <a:cubicBezTo>
                      <a:pt x="10001" y="4200"/>
                      <a:pt x="5032" y="8375"/>
                      <a:pt x="72" y="12550"/>
                    </a:cubicBezTo>
                    <a:cubicBezTo>
                      <a:pt x="0" y="12613"/>
                      <a:pt x="9" y="12693"/>
                      <a:pt x="134" y="12854"/>
                    </a:cubicBezTo>
                    <a:cubicBezTo>
                      <a:pt x="5183" y="8616"/>
                      <a:pt x="10224" y="4379"/>
                      <a:pt x="15255" y="150"/>
                    </a:cubicBezTo>
                    <a:cubicBezTo>
                      <a:pt x="15177" y="39"/>
                      <a:pt x="15110" y="0"/>
                      <a:pt x="1505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5" name="Google Shape;425;p1"/>
              <p:cNvSpPr/>
              <p:nvPr/>
            </p:nvSpPr>
            <p:spPr>
              <a:xfrm>
                <a:off x="3354900" y="1449625"/>
                <a:ext cx="380500" cy="321400"/>
              </a:xfrm>
              <a:custGeom>
                <a:avLst/>
                <a:gdLst/>
                <a:ahLst/>
                <a:cxnLst/>
                <a:rect l="l" t="t" r="r" b="b"/>
                <a:pathLst>
                  <a:path w="15220" h="12856" extrusionOk="0">
                    <a:moveTo>
                      <a:pt x="15220" y="1"/>
                    </a:moveTo>
                    <a:lnTo>
                      <a:pt x="15220" y="1"/>
                    </a:lnTo>
                    <a:cubicBezTo>
                      <a:pt x="14881" y="72"/>
                      <a:pt x="14747" y="251"/>
                      <a:pt x="14587" y="384"/>
                    </a:cubicBezTo>
                    <a:cubicBezTo>
                      <a:pt x="11901" y="2632"/>
                      <a:pt x="9225" y="4889"/>
                      <a:pt x="6540" y="7138"/>
                    </a:cubicBezTo>
                    <a:cubicBezTo>
                      <a:pt x="4541" y="8824"/>
                      <a:pt x="2525" y="10501"/>
                      <a:pt x="527" y="12196"/>
                    </a:cubicBezTo>
                    <a:cubicBezTo>
                      <a:pt x="331" y="12356"/>
                      <a:pt x="63" y="12481"/>
                      <a:pt x="1" y="12856"/>
                    </a:cubicBezTo>
                    <a:cubicBezTo>
                      <a:pt x="875" y="12374"/>
                      <a:pt x="14863" y="572"/>
                      <a:pt x="152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6" name="Google Shape;426;p1"/>
              <p:cNvSpPr/>
              <p:nvPr/>
            </p:nvSpPr>
            <p:spPr>
              <a:xfrm>
                <a:off x="3319225" y="1407925"/>
                <a:ext cx="376275" cy="318500"/>
              </a:xfrm>
              <a:custGeom>
                <a:avLst/>
                <a:gdLst/>
                <a:ahLst/>
                <a:cxnLst/>
                <a:rect l="l" t="t" r="r" b="b"/>
                <a:pathLst>
                  <a:path w="15051" h="12740" extrusionOk="0">
                    <a:moveTo>
                      <a:pt x="14916" y="0"/>
                    </a:moveTo>
                    <a:cubicBezTo>
                      <a:pt x="14622" y="36"/>
                      <a:pt x="14461" y="268"/>
                      <a:pt x="14265" y="438"/>
                    </a:cubicBezTo>
                    <a:cubicBezTo>
                      <a:pt x="12561" y="1856"/>
                      <a:pt x="10866" y="3283"/>
                      <a:pt x="9171" y="4711"/>
                    </a:cubicBezTo>
                    <a:cubicBezTo>
                      <a:pt x="6290" y="7128"/>
                      <a:pt x="3399" y="9546"/>
                      <a:pt x="527" y="11981"/>
                    </a:cubicBezTo>
                    <a:cubicBezTo>
                      <a:pt x="330" y="12142"/>
                      <a:pt x="0" y="12249"/>
                      <a:pt x="54" y="12740"/>
                    </a:cubicBezTo>
                    <a:cubicBezTo>
                      <a:pt x="5112" y="8493"/>
                      <a:pt x="10081" y="4318"/>
                      <a:pt x="15050" y="143"/>
                    </a:cubicBezTo>
                    <a:cubicBezTo>
                      <a:pt x="15005" y="99"/>
                      <a:pt x="14961" y="45"/>
                      <a:pt x="1491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7" name="Google Shape;427;p1"/>
              <p:cNvSpPr/>
              <p:nvPr/>
            </p:nvSpPr>
            <p:spPr>
              <a:xfrm>
                <a:off x="3305400" y="1388750"/>
                <a:ext cx="364875" cy="308250"/>
              </a:xfrm>
              <a:custGeom>
                <a:avLst/>
                <a:gdLst/>
                <a:ahLst/>
                <a:cxnLst/>
                <a:rect l="l" t="t" r="r" b="b"/>
                <a:pathLst>
                  <a:path w="14595" h="12330" extrusionOk="0">
                    <a:moveTo>
                      <a:pt x="14595" y="0"/>
                    </a:moveTo>
                    <a:cubicBezTo>
                      <a:pt x="14265" y="54"/>
                      <a:pt x="14131" y="232"/>
                      <a:pt x="13970" y="366"/>
                    </a:cubicBezTo>
                    <a:cubicBezTo>
                      <a:pt x="11490" y="2445"/>
                      <a:pt x="9010" y="4532"/>
                      <a:pt x="6530" y="6611"/>
                    </a:cubicBezTo>
                    <a:cubicBezTo>
                      <a:pt x="4505" y="8315"/>
                      <a:pt x="2480" y="10019"/>
                      <a:pt x="455" y="11722"/>
                    </a:cubicBezTo>
                    <a:cubicBezTo>
                      <a:pt x="286" y="11865"/>
                      <a:pt x="0" y="11972"/>
                      <a:pt x="54" y="12329"/>
                    </a:cubicBezTo>
                    <a:cubicBezTo>
                      <a:pt x="1151" y="11642"/>
                      <a:pt x="14265" y="536"/>
                      <a:pt x="1459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8" name="Google Shape;428;p1"/>
              <p:cNvSpPr/>
              <p:nvPr/>
            </p:nvSpPr>
            <p:spPr>
              <a:xfrm>
                <a:off x="3378325" y="1476850"/>
                <a:ext cx="372475" cy="313200"/>
              </a:xfrm>
              <a:custGeom>
                <a:avLst/>
                <a:gdLst/>
                <a:ahLst/>
                <a:cxnLst/>
                <a:rect l="l" t="t" r="r" b="b"/>
                <a:pathLst>
                  <a:path w="14899" h="12528" extrusionOk="0">
                    <a:moveTo>
                      <a:pt x="14854" y="0"/>
                    </a:moveTo>
                    <a:lnTo>
                      <a:pt x="14854" y="0"/>
                    </a:lnTo>
                    <a:cubicBezTo>
                      <a:pt x="14238" y="259"/>
                      <a:pt x="339" y="11945"/>
                      <a:pt x="0" y="12481"/>
                    </a:cubicBezTo>
                    <a:cubicBezTo>
                      <a:pt x="33" y="12514"/>
                      <a:pt x="69" y="12528"/>
                      <a:pt x="103" y="12528"/>
                    </a:cubicBezTo>
                    <a:cubicBezTo>
                      <a:pt x="142" y="12528"/>
                      <a:pt x="181" y="12509"/>
                      <a:pt x="214" y="12481"/>
                    </a:cubicBezTo>
                    <a:cubicBezTo>
                      <a:pt x="5085" y="8395"/>
                      <a:pt x="9947" y="4300"/>
                      <a:pt x="14818" y="205"/>
                    </a:cubicBezTo>
                    <a:cubicBezTo>
                      <a:pt x="14881" y="161"/>
                      <a:pt x="14898" y="80"/>
                      <a:pt x="1485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9" name="Google Shape;429;p1"/>
              <p:cNvSpPr/>
              <p:nvPr/>
            </p:nvSpPr>
            <p:spPr>
              <a:xfrm>
                <a:off x="3401750" y="1501825"/>
                <a:ext cx="358850" cy="305775"/>
              </a:xfrm>
              <a:custGeom>
                <a:avLst/>
                <a:gdLst/>
                <a:ahLst/>
                <a:cxnLst/>
                <a:rect l="l" t="t" r="r" b="b"/>
                <a:pathLst>
                  <a:path w="14354" h="12231" extrusionOk="0">
                    <a:moveTo>
                      <a:pt x="14354" y="0"/>
                    </a:moveTo>
                    <a:lnTo>
                      <a:pt x="14354" y="0"/>
                    </a:lnTo>
                    <a:cubicBezTo>
                      <a:pt x="9786" y="3836"/>
                      <a:pt x="5228" y="7663"/>
                      <a:pt x="669" y="11499"/>
                    </a:cubicBezTo>
                    <a:cubicBezTo>
                      <a:pt x="446" y="11687"/>
                      <a:pt x="232" y="11892"/>
                      <a:pt x="18" y="12088"/>
                    </a:cubicBezTo>
                    <a:cubicBezTo>
                      <a:pt x="0" y="12097"/>
                      <a:pt x="9" y="12142"/>
                      <a:pt x="18" y="12168"/>
                    </a:cubicBezTo>
                    <a:cubicBezTo>
                      <a:pt x="21" y="12201"/>
                      <a:pt x="30" y="12211"/>
                      <a:pt x="41" y="12211"/>
                    </a:cubicBezTo>
                    <a:cubicBezTo>
                      <a:pt x="54" y="12211"/>
                      <a:pt x="70" y="12194"/>
                      <a:pt x="75" y="12194"/>
                    </a:cubicBezTo>
                    <a:cubicBezTo>
                      <a:pt x="78" y="12194"/>
                      <a:pt x="75" y="12203"/>
                      <a:pt x="62" y="12231"/>
                    </a:cubicBezTo>
                    <a:cubicBezTo>
                      <a:pt x="714" y="11919"/>
                      <a:pt x="14131" y="625"/>
                      <a:pt x="1435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0" name="Google Shape;430;p1"/>
              <p:cNvSpPr/>
              <p:nvPr/>
            </p:nvSpPr>
            <p:spPr>
              <a:xfrm>
                <a:off x="3293800" y="1370900"/>
                <a:ext cx="349725" cy="296200"/>
              </a:xfrm>
              <a:custGeom>
                <a:avLst/>
                <a:gdLst/>
                <a:ahLst/>
                <a:cxnLst/>
                <a:rect l="l" t="t" r="r" b="b"/>
                <a:pathLst>
                  <a:path w="13989" h="11848" extrusionOk="0">
                    <a:moveTo>
                      <a:pt x="13881" y="1"/>
                    </a:moveTo>
                    <a:lnTo>
                      <a:pt x="13881" y="1"/>
                    </a:lnTo>
                    <a:cubicBezTo>
                      <a:pt x="9207" y="3926"/>
                      <a:pt x="4604" y="7798"/>
                      <a:pt x="0" y="11669"/>
                    </a:cubicBezTo>
                    <a:cubicBezTo>
                      <a:pt x="45" y="11723"/>
                      <a:pt x="98" y="11785"/>
                      <a:pt x="143" y="11848"/>
                    </a:cubicBezTo>
                    <a:cubicBezTo>
                      <a:pt x="420" y="11750"/>
                      <a:pt x="607" y="11527"/>
                      <a:pt x="821" y="11348"/>
                    </a:cubicBezTo>
                    <a:cubicBezTo>
                      <a:pt x="2810" y="9680"/>
                      <a:pt x="4791" y="8021"/>
                      <a:pt x="6771" y="6352"/>
                    </a:cubicBezTo>
                    <a:cubicBezTo>
                      <a:pt x="9019" y="4461"/>
                      <a:pt x="11276" y="2579"/>
                      <a:pt x="13516" y="679"/>
                    </a:cubicBezTo>
                    <a:cubicBezTo>
                      <a:pt x="13685" y="536"/>
                      <a:pt x="13988" y="438"/>
                      <a:pt x="1388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1" name="Google Shape;431;p1"/>
              <p:cNvSpPr/>
              <p:nvPr/>
            </p:nvSpPr>
            <p:spPr>
              <a:xfrm>
                <a:off x="3425375" y="1531700"/>
                <a:ext cx="348400" cy="291225"/>
              </a:xfrm>
              <a:custGeom>
                <a:avLst/>
                <a:gdLst/>
                <a:ahLst/>
                <a:cxnLst/>
                <a:rect l="l" t="t" r="r" b="b"/>
                <a:pathLst>
                  <a:path w="13936" h="11649" extrusionOk="0">
                    <a:moveTo>
                      <a:pt x="13828" y="1"/>
                    </a:moveTo>
                    <a:cubicBezTo>
                      <a:pt x="9252" y="3837"/>
                      <a:pt x="4693" y="7673"/>
                      <a:pt x="1" y="11616"/>
                    </a:cubicBezTo>
                    <a:cubicBezTo>
                      <a:pt x="206" y="11629"/>
                      <a:pt x="296" y="11648"/>
                      <a:pt x="339" y="11648"/>
                    </a:cubicBezTo>
                    <a:cubicBezTo>
                      <a:pt x="352" y="11648"/>
                      <a:pt x="360" y="11647"/>
                      <a:pt x="366" y="11643"/>
                    </a:cubicBezTo>
                    <a:cubicBezTo>
                      <a:pt x="4693" y="8021"/>
                      <a:pt x="9020" y="4408"/>
                      <a:pt x="13347" y="786"/>
                    </a:cubicBezTo>
                    <a:cubicBezTo>
                      <a:pt x="13543" y="616"/>
                      <a:pt x="13784" y="473"/>
                      <a:pt x="13917" y="233"/>
                    </a:cubicBezTo>
                    <a:cubicBezTo>
                      <a:pt x="13926" y="206"/>
                      <a:pt x="13935" y="179"/>
                      <a:pt x="13926" y="152"/>
                    </a:cubicBezTo>
                    <a:cubicBezTo>
                      <a:pt x="13926" y="134"/>
                      <a:pt x="13900" y="108"/>
                      <a:pt x="1382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2" name="Google Shape;432;p1"/>
              <p:cNvSpPr/>
              <p:nvPr/>
            </p:nvSpPr>
            <p:spPr>
              <a:xfrm>
                <a:off x="3286650" y="1363575"/>
                <a:ext cx="327000" cy="271850"/>
              </a:xfrm>
              <a:custGeom>
                <a:avLst/>
                <a:gdLst/>
                <a:ahLst/>
                <a:cxnLst/>
                <a:rect l="l" t="t" r="r" b="b"/>
                <a:pathLst>
                  <a:path w="13080" h="10874" extrusionOk="0">
                    <a:moveTo>
                      <a:pt x="12852" y="0"/>
                    </a:moveTo>
                    <a:cubicBezTo>
                      <a:pt x="12608" y="0"/>
                      <a:pt x="12477" y="176"/>
                      <a:pt x="12330" y="303"/>
                    </a:cubicBezTo>
                    <a:cubicBezTo>
                      <a:pt x="9011" y="3086"/>
                      <a:pt x="5692" y="5869"/>
                      <a:pt x="2383" y="8653"/>
                    </a:cubicBezTo>
                    <a:cubicBezTo>
                      <a:pt x="1687" y="9232"/>
                      <a:pt x="991" y="9821"/>
                      <a:pt x="304" y="10401"/>
                    </a:cubicBezTo>
                    <a:cubicBezTo>
                      <a:pt x="170" y="10517"/>
                      <a:pt x="1" y="10615"/>
                      <a:pt x="188" y="10874"/>
                    </a:cubicBezTo>
                    <a:cubicBezTo>
                      <a:pt x="4506" y="7243"/>
                      <a:pt x="8788" y="3648"/>
                      <a:pt x="13079" y="44"/>
                    </a:cubicBezTo>
                    <a:cubicBezTo>
                      <a:pt x="12993" y="13"/>
                      <a:pt x="12918" y="0"/>
                      <a:pt x="1285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3" name="Google Shape;433;p1"/>
              <p:cNvSpPr/>
              <p:nvPr/>
            </p:nvSpPr>
            <p:spPr>
              <a:xfrm>
                <a:off x="3460175" y="1564050"/>
                <a:ext cx="320500" cy="268375"/>
              </a:xfrm>
              <a:custGeom>
                <a:avLst/>
                <a:gdLst/>
                <a:ahLst/>
                <a:cxnLst/>
                <a:rect l="l" t="t" r="r" b="b"/>
                <a:pathLst>
                  <a:path w="12820" h="10735" extrusionOk="0">
                    <a:moveTo>
                      <a:pt x="12731" y="0"/>
                    </a:moveTo>
                    <a:cubicBezTo>
                      <a:pt x="8440" y="3595"/>
                      <a:pt x="4220" y="7146"/>
                      <a:pt x="0" y="10688"/>
                    </a:cubicBezTo>
                    <a:cubicBezTo>
                      <a:pt x="92" y="10721"/>
                      <a:pt x="170" y="10735"/>
                      <a:pt x="240" y="10735"/>
                    </a:cubicBezTo>
                    <a:cubicBezTo>
                      <a:pt x="488" y="10735"/>
                      <a:pt x="614" y="10554"/>
                      <a:pt x="768" y="10429"/>
                    </a:cubicBezTo>
                    <a:cubicBezTo>
                      <a:pt x="2837" y="8689"/>
                      <a:pt x="4898" y="6950"/>
                      <a:pt x="6959" y="5219"/>
                    </a:cubicBezTo>
                    <a:cubicBezTo>
                      <a:pt x="8761" y="3702"/>
                      <a:pt x="10563" y="2195"/>
                      <a:pt x="12365" y="678"/>
                    </a:cubicBezTo>
                    <a:cubicBezTo>
                      <a:pt x="12534" y="535"/>
                      <a:pt x="12820" y="428"/>
                      <a:pt x="1273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4" name="Google Shape;434;p1"/>
              <p:cNvSpPr/>
              <p:nvPr/>
            </p:nvSpPr>
            <p:spPr>
              <a:xfrm>
                <a:off x="3285550" y="1353125"/>
                <a:ext cx="294850" cy="248400"/>
              </a:xfrm>
              <a:custGeom>
                <a:avLst/>
                <a:gdLst/>
                <a:ahLst/>
                <a:cxnLst/>
                <a:rect l="l" t="t" r="r" b="b"/>
                <a:pathLst>
                  <a:path w="11794" h="9936" extrusionOk="0">
                    <a:moveTo>
                      <a:pt x="11559" y="1"/>
                    </a:moveTo>
                    <a:cubicBezTo>
                      <a:pt x="11350" y="1"/>
                      <a:pt x="11267" y="101"/>
                      <a:pt x="11178" y="176"/>
                    </a:cubicBezTo>
                    <a:cubicBezTo>
                      <a:pt x="10277" y="935"/>
                      <a:pt x="9376" y="1684"/>
                      <a:pt x="8475" y="2442"/>
                    </a:cubicBezTo>
                    <a:cubicBezTo>
                      <a:pt x="5799" y="4690"/>
                      <a:pt x="3123" y="6938"/>
                      <a:pt x="446" y="9187"/>
                    </a:cubicBezTo>
                    <a:cubicBezTo>
                      <a:pt x="268" y="9347"/>
                      <a:pt x="0" y="9463"/>
                      <a:pt x="0" y="9936"/>
                    </a:cubicBezTo>
                    <a:cubicBezTo>
                      <a:pt x="3979" y="6599"/>
                      <a:pt x="7851" y="3352"/>
                      <a:pt x="11794" y="34"/>
                    </a:cubicBezTo>
                    <a:cubicBezTo>
                      <a:pt x="11701" y="10"/>
                      <a:pt x="11624" y="1"/>
                      <a:pt x="115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5" name="Google Shape;435;p1"/>
              <p:cNvSpPr/>
              <p:nvPr/>
            </p:nvSpPr>
            <p:spPr>
              <a:xfrm>
                <a:off x="3496300" y="1601500"/>
                <a:ext cx="285725" cy="241300"/>
              </a:xfrm>
              <a:custGeom>
                <a:avLst/>
                <a:gdLst/>
                <a:ahLst/>
                <a:cxnLst/>
                <a:rect l="l" t="t" r="r" b="b"/>
                <a:pathLst>
                  <a:path w="11429" h="9652" extrusionOk="0">
                    <a:moveTo>
                      <a:pt x="11348" y="1"/>
                    </a:moveTo>
                    <a:cubicBezTo>
                      <a:pt x="7539" y="3195"/>
                      <a:pt x="3765" y="6344"/>
                      <a:pt x="1" y="9529"/>
                    </a:cubicBezTo>
                    <a:cubicBezTo>
                      <a:pt x="94" y="9622"/>
                      <a:pt x="163" y="9652"/>
                      <a:pt x="215" y="9652"/>
                    </a:cubicBezTo>
                    <a:cubicBezTo>
                      <a:pt x="253" y="9652"/>
                      <a:pt x="281" y="9636"/>
                      <a:pt x="304" y="9618"/>
                    </a:cubicBezTo>
                    <a:cubicBezTo>
                      <a:pt x="3988" y="6522"/>
                      <a:pt x="7673" y="3427"/>
                      <a:pt x="11357" y="331"/>
                    </a:cubicBezTo>
                    <a:cubicBezTo>
                      <a:pt x="11428" y="277"/>
                      <a:pt x="11428" y="197"/>
                      <a:pt x="1134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6" name="Google Shape;436;p1"/>
              <p:cNvSpPr/>
              <p:nvPr/>
            </p:nvSpPr>
            <p:spPr>
              <a:xfrm>
                <a:off x="3289550" y="1349075"/>
                <a:ext cx="247600" cy="210300"/>
              </a:xfrm>
              <a:custGeom>
                <a:avLst/>
                <a:gdLst/>
                <a:ahLst/>
                <a:cxnLst/>
                <a:rect l="l" t="t" r="r" b="b"/>
                <a:pathLst>
                  <a:path w="9904" h="8412" extrusionOk="0">
                    <a:moveTo>
                      <a:pt x="9664" y="0"/>
                    </a:moveTo>
                    <a:cubicBezTo>
                      <a:pt x="9641" y="0"/>
                      <a:pt x="9622" y="6"/>
                      <a:pt x="9609" y="17"/>
                    </a:cubicBezTo>
                    <a:cubicBezTo>
                      <a:pt x="6469" y="2631"/>
                      <a:pt x="3337" y="5254"/>
                      <a:pt x="197" y="7877"/>
                    </a:cubicBezTo>
                    <a:cubicBezTo>
                      <a:pt x="99" y="7966"/>
                      <a:pt x="1" y="8055"/>
                      <a:pt x="19" y="8412"/>
                    </a:cubicBezTo>
                    <a:cubicBezTo>
                      <a:pt x="3373" y="5593"/>
                      <a:pt x="6638" y="2845"/>
                      <a:pt x="9903" y="106"/>
                    </a:cubicBezTo>
                    <a:cubicBezTo>
                      <a:pt x="9797" y="32"/>
                      <a:pt x="9718" y="0"/>
                      <a:pt x="966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7" name="Google Shape;437;p1"/>
              <p:cNvSpPr/>
              <p:nvPr/>
            </p:nvSpPr>
            <p:spPr>
              <a:xfrm>
                <a:off x="3538900" y="1645225"/>
                <a:ext cx="238000" cy="199925"/>
              </a:xfrm>
              <a:custGeom>
                <a:avLst/>
                <a:gdLst/>
                <a:ahLst/>
                <a:cxnLst/>
                <a:rect l="l" t="t" r="r" b="b"/>
                <a:pathLst>
                  <a:path w="9520" h="7997" extrusionOk="0">
                    <a:moveTo>
                      <a:pt x="9501" y="0"/>
                    </a:moveTo>
                    <a:lnTo>
                      <a:pt x="9501" y="0"/>
                    </a:lnTo>
                    <a:cubicBezTo>
                      <a:pt x="8832" y="429"/>
                      <a:pt x="473" y="7458"/>
                      <a:pt x="0" y="7985"/>
                    </a:cubicBezTo>
                    <a:cubicBezTo>
                      <a:pt x="46" y="7993"/>
                      <a:pt x="88" y="7996"/>
                      <a:pt x="127" y="7996"/>
                    </a:cubicBezTo>
                    <a:cubicBezTo>
                      <a:pt x="443" y="7996"/>
                      <a:pt x="575" y="7762"/>
                      <a:pt x="750" y="7619"/>
                    </a:cubicBezTo>
                    <a:cubicBezTo>
                      <a:pt x="2168" y="6450"/>
                      <a:pt x="3578" y="5264"/>
                      <a:pt x="4987" y="4077"/>
                    </a:cubicBezTo>
                    <a:cubicBezTo>
                      <a:pt x="6334" y="2944"/>
                      <a:pt x="7681" y="1811"/>
                      <a:pt x="9029" y="670"/>
                    </a:cubicBezTo>
                    <a:cubicBezTo>
                      <a:pt x="9225" y="509"/>
                      <a:pt x="9519" y="384"/>
                      <a:pt x="950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8" name="Google Shape;438;p1"/>
              <p:cNvSpPr/>
              <p:nvPr/>
            </p:nvSpPr>
            <p:spPr>
              <a:xfrm>
                <a:off x="3302275" y="1356400"/>
                <a:ext cx="177550" cy="151900"/>
              </a:xfrm>
              <a:custGeom>
                <a:avLst/>
                <a:gdLst/>
                <a:ahLst/>
                <a:cxnLst/>
                <a:rect l="l" t="t" r="r" b="b"/>
                <a:pathLst>
                  <a:path w="7102" h="6076" extrusionOk="0">
                    <a:moveTo>
                      <a:pt x="7101" y="1"/>
                    </a:moveTo>
                    <a:cubicBezTo>
                      <a:pt x="6450" y="268"/>
                      <a:pt x="393" y="5380"/>
                      <a:pt x="0" y="6076"/>
                    </a:cubicBezTo>
                    <a:cubicBezTo>
                      <a:pt x="1776" y="4827"/>
                      <a:pt x="6825" y="491"/>
                      <a:pt x="710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9" name="Google Shape;439;p1"/>
              <p:cNvSpPr/>
              <p:nvPr/>
            </p:nvSpPr>
            <p:spPr>
              <a:xfrm>
                <a:off x="3592875" y="1695625"/>
                <a:ext cx="166625" cy="141450"/>
              </a:xfrm>
              <a:custGeom>
                <a:avLst/>
                <a:gdLst/>
                <a:ahLst/>
                <a:cxnLst/>
                <a:rect l="l" t="t" r="r" b="b"/>
                <a:pathLst>
                  <a:path w="6665" h="5658" extrusionOk="0">
                    <a:moveTo>
                      <a:pt x="6664" y="1"/>
                    </a:moveTo>
                    <a:cubicBezTo>
                      <a:pt x="4390" y="1910"/>
                      <a:pt x="2213" y="3738"/>
                      <a:pt x="0" y="5603"/>
                    </a:cubicBezTo>
                    <a:cubicBezTo>
                      <a:pt x="87" y="5641"/>
                      <a:pt x="161" y="5657"/>
                      <a:pt x="226" y="5657"/>
                    </a:cubicBezTo>
                    <a:cubicBezTo>
                      <a:pt x="403" y="5657"/>
                      <a:pt x="514" y="5540"/>
                      <a:pt x="625" y="5442"/>
                    </a:cubicBezTo>
                    <a:cubicBezTo>
                      <a:pt x="2534" y="3846"/>
                      <a:pt x="4443" y="2249"/>
                      <a:pt x="6343" y="652"/>
                    </a:cubicBezTo>
                    <a:cubicBezTo>
                      <a:pt x="6495" y="527"/>
                      <a:pt x="6664" y="393"/>
                      <a:pt x="66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440" name="Google Shape;440;p1"/>
            <p:cNvGrpSpPr/>
            <p:nvPr/>
          </p:nvGrpSpPr>
          <p:grpSpPr>
            <a:xfrm flipH="1">
              <a:off x="8215408" y="323427"/>
              <a:ext cx="536838" cy="536356"/>
              <a:chOff x="3285550" y="1349075"/>
              <a:chExt cx="496475" cy="496075"/>
            </a:xfrm>
          </p:grpSpPr>
          <p:sp>
            <p:nvSpPr>
              <p:cNvPr id="441" name="Google Shape;441;p1"/>
              <p:cNvSpPr/>
              <p:nvPr/>
            </p:nvSpPr>
            <p:spPr>
              <a:xfrm>
                <a:off x="3335950" y="1428050"/>
                <a:ext cx="381400" cy="321350"/>
              </a:xfrm>
              <a:custGeom>
                <a:avLst/>
                <a:gdLst/>
                <a:ahLst/>
                <a:cxnLst/>
                <a:rect l="l" t="t" r="r" b="b"/>
                <a:pathLst>
                  <a:path w="15256" h="12854" extrusionOk="0">
                    <a:moveTo>
                      <a:pt x="15057" y="0"/>
                    </a:moveTo>
                    <a:cubicBezTo>
                      <a:pt x="15025" y="0"/>
                      <a:pt x="14999" y="14"/>
                      <a:pt x="14979" y="34"/>
                    </a:cubicBezTo>
                    <a:cubicBezTo>
                      <a:pt x="10001" y="4200"/>
                      <a:pt x="5032" y="8375"/>
                      <a:pt x="72" y="12550"/>
                    </a:cubicBezTo>
                    <a:cubicBezTo>
                      <a:pt x="0" y="12613"/>
                      <a:pt x="9" y="12693"/>
                      <a:pt x="134" y="12854"/>
                    </a:cubicBezTo>
                    <a:cubicBezTo>
                      <a:pt x="5183" y="8616"/>
                      <a:pt x="10224" y="4379"/>
                      <a:pt x="15255" y="150"/>
                    </a:cubicBezTo>
                    <a:cubicBezTo>
                      <a:pt x="15177" y="39"/>
                      <a:pt x="15110" y="0"/>
                      <a:pt x="1505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2" name="Google Shape;442;p1"/>
              <p:cNvSpPr/>
              <p:nvPr/>
            </p:nvSpPr>
            <p:spPr>
              <a:xfrm>
                <a:off x="3354900" y="1449625"/>
                <a:ext cx="380500" cy="321400"/>
              </a:xfrm>
              <a:custGeom>
                <a:avLst/>
                <a:gdLst/>
                <a:ahLst/>
                <a:cxnLst/>
                <a:rect l="l" t="t" r="r" b="b"/>
                <a:pathLst>
                  <a:path w="15220" h="12856" extrusionOk="0">
                    <a:moveTo>
                      <a:pt x="15220" y="1"/>
                    </a:moveTo>
                    <a:lnTo>
                      <a:pt x="15220" y="1"/>
                    </a:lnTo>
                    <a:cubicBezTo>
                      <a:pt x="14881" y="72"/>
                      <a:pt x="14747" y="251"/>
                      <a:pt x="14587" y="384"/>
                    </a:cubicBezTo>
                    <a:cubicBezTo>
                      <a:pt x="11901" y="2632"/>
                      <a:pt x="9225" y="4889"/>
                      <a:pt x="6540" y="7138"/>
                    </a:cubicBezTo>
                    <a:cubicBezTo>
                      <a:pt x="4541" y="8824"/>
                      <a:pt x="2525" y="10501"/>
                      <a:pt x="527" y="12196"/>
                    </a:cubicBezTo>
                    <a:cubicBezTo>
                      <a:pt x="331" y="12356"/>
                      <a:pt x="63" y="12481"/>
                      <a:pt x="1" y="12856"/>
                    </a:cubicBezTo>
                    <a:cubicBezTo>
                      <a:pt x="875" y="12374"/>
                      <a:pt x="14863" y="572"/>
                      <a:pt x="1522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3" name="Google Shape;443;p1"/>
              <p:cNvSpPr/>
              <p:nvPr/>
            </p:nvSpPr>
            <p:spPr>
              <a:xfrm>
                <a:off x="3319225" y="1407925"/>
                <a:ext cx="376275" cy="318500"/>
              </a:xfrm>
              <a:custGeom>
                <a:avLst/>
                <a:gdLst/>
                <a:ahLst/>
                <a:cxnLst/>
                <a:rect l="l" t="t" r="r" b="b"/>
                <a:pathLst>
                  <a:path w="15051" h="12740" extrusionOk="0">
                    <a:moveTo>
                      <a:pt x="14916" y="0"/>
                    </a:moveTo>
                    <a:cubicBezTo>
                      <a:pt x="14622" y="36"/>
                      <a:pt x="14461" y="268"/>
                      <a:pt x="14265" y="438"/>
                    </a:cubicBezTo>
                    <a:cubicBezTo>
                      <a:pt x="12561" y="1856"/>
                      <a:pt x="10866" y="3283"/>
                      <a:pt x="9171" y="4711"/>
                    </a:cubicBezTo>
                    <a:cubicBezTo>
                      <a:pt x="6290" y="7128"/>
                      <a:pt x="3399" y="9546"/>
                      <a:pt x="527" y="11981"/>
                    </a:cubicBezTo>
                    <a:cubicBezTo>
                      <a:pt x="330" y="12142"/>
                      <a:pt x="0" y="12249"/>
                      <a:pt x="54" y="12740"/>
                    </a:cubicBezTo>
                    <a:cubicBezTo>
                      <a:pt x="5112" y="8493"/>
                      <a:pt x="10081" y="4318"/>
                      <a:pt x="15050" y="143"/>
                    </a:cubicBezTo>
                    <a:cubicBezTo>
                      <a:pt x="15005" y="99"/>
                      <a:pt x="14961" y="45"/>
                      <a:pt x="1491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4" name="Google Shape;444;p1"/>
              <p:cNvSpPr/>
              <p:nvPr/>
            </p:nvSpPr>
            <p:spPr>
              <a:xfrm>
                <a:off x="3305400" y="1388750"/>
                <a:ext cx="364875" cy="308250"/>
              </a:xfrm>
              <a:custGeom>
                <a:avLst/>
                <a:gdLst/>
                <a:ahLst/>
                <a:cxnLst/>
                <a:rect l="l" t="t" r="r" b="b"/>
                <a:pathLst>
                  <a:path w="14595" h="12330" extrusionOk="0">
                    <a:moveTo>
                      <a:pt x="14595" y="0"/>
                    </a:moveTo>
                    <a:cubicBezTo>
                      <a:pt x="14265" y="54"/>
                      <a:pt x="14131" y="232"/>
                      <a:pt x="13970" y="366"/>
                    </a:cubicBezTo>
                    <a:cubicBezTo>
                      <a:pt x="11490" y="2445"/>
                      <a:pt x="9010" y="4532"/>
                      <a:pt x="6530" y="6611"/>
                    </a:cubicBezTo>
                    <a:cubicBezTo>
                      <a:pt x="4505" y="8315"/>
                      <a:pt x="2480" y="10019"/>
                      <a:pt x="455" y="11722"/>
                    </a:cubicBezTo>
                    <a:cubicBezTo>
                      <a:pt x="286" y="11865"/>
                      <a:pt x="0" y="11972"/>
                      <a:pt x="54" y="12329"/>
                    </a:cubicBezTo>
                    <a:cubicBezTo>
                      <a:pt x="1151" y="11642"/>
                      <a:pt x="14265" y="536"/>
                      <a:pt x="14595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5" name="Google Shape;445;p1"/>
              <p:cNvSpPr/>
              <p:nvPr/>
            </p:nvSpPr>
            <p:spPr>
              <a:xfrm>
                <a:off x="3378325" y="1476850"/>
                <a:ext cx="372475" cy="313200"/>
              </a:xfrm>
              <a:custGeom>
                <a:avLst/>
                <a:gdLst/>
                <a:ahLst/>
                <a:cxnLst/>
                <a:rect l="l" t="t" r="r" b="b"/>
                <a:pathLst>
                  <a:path w="14899" h="12528" extrusionOk="0">
                    <a:moveTo>
                      <a:pt x="14854" y="0"/>
                    </a:moveTo>
                    <a:lnTo>
                      <a:pt x="14854" y="0"/>
                    </a:lnTo>
                    <a:cubicBezTo>
                      <a:pt x="14238" y="259"/>
                      <a:pt x="339" y="11945"/>
                      <a:pt x="0" y="12481"/>
                    </a:cubicBezTo>
                    <a:cubicBezTo>
                      <a:pt x="33" y="12514"/>
                      <a:pt x="69" y="12528"/>
                      <a:pt x="103" y="12528"/>
                    </a:cubicBezTo>
                    <a:cubicBezTo>
                      <a:pt x="142" y="12528"/>
                      <a:pt x="181" y="12509"/>
                      <a:pt x="214" y="12481"/>
                    </a:cubicBezTo>
                    <a:cubicBezTo>
                      <a:pt x="5085" y="8395"/>
                      <a:pt x="9947" y="4300"/>
                      <a:pt x="14818" y="205"/>
                    </a:cubicBezTo>
                    <a:cubicBezTo>
                      <a:pt x="14881" y="161"/>
                      <a:pt x="14898" y="80"/>
                      <a:pt x="1485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6" name="Google Shape;446;p1"/>
              <p:cNvSpPr/>
              <p:nvPr/>
            </p:nvSpPr>
            <p:spPr>
              <a:xfrm>
                <a:off x="3401750" y="1501825"/>
                <a:ext cx="358850" cy="305775"/>
              </a:xfrm>
              <a:custGeom>
                <a:avLst/>
                <a:gdLst/>
                <a:ahLst/>
                <a:cxnLst/>
                <a:rect l="l" t="t" r="r" b="b"/>
                <a:pathLst>
                  <a:path w="14354" h="12231" extrusionOk="0">
                    <a:moveTo>
                      <a:pt x="14354" y="0"/>
                    </a:moveTo>
                    <a:lnTo>
                      <a:pt x="14354" y="0"/>
                    </a:lnTo>
                    <a:cubicBezTo>
                      <a:pt x="9786" y="3836"/>
                      <a:pt x="5228" y="7663"/>
                      <a:pt x="669" y="11499"/>
                    </a:cubicBezTo>
                    <a:cubicBezTo>
                      <a:pt x="446" y="11687"/>
                      <a:pt x="232" y="11892"/>
                      <a:pt x="18" y="12088"/>
                    </a:cubicBezTo>
                    <a:cubicBezTo>
                      <a:pt x="0" y="12097"/>
                      <a:pt x="9" y="12142"/>
                      <a:pt x="18" y="12168"/>
                    </a:cubicBezTo>
                    <a:cubicBezTo>
                      <a:pt x="21" y="12201"/>
                      <a:pt x="30" y="12211"/>
                      <a:pt x="41" y="12211"/>
                    </a:cubicBezTo>
                    <a:cubicBezTo>
                      <a:pt x="54" y="12211"/>
                      <a:pt x="70" y="12194"/>
                      <a:pt x="75" y="12194"/>
                    </a:cubicBezTo>
                    <a:cubicBezTo>
                      <a:pt x="78" y="12194"/>
                      <a:pt x="75" y="12203"/>
                      <a:pt x="62" y="12231"/>
                    </a:cubicBezTo>
                    <a:cubicBezTo>
                      <a:pt x="714" y="11919"/>
                      <a:pt x="14131" y="625"/>
                      <a:pt x="1435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7" name="Google Shape;447;p1"/>
              <p:cNvSpPr/>
              <p:nvPr/>
            </p:nvSpPr>
            <p:spPr>
              <a:xfrm>
                <a:off x="3293800" y="1370900"/>
                <a:ext cx="349725" cy="296200"/>
              </a:xfrm>
              <a:custGeom>
                <a:avLst/>
                <a:gdLst/>
                <a:ahLst/>
                <a:cxnLst/>
                <a:rect l="l" t="t" r="r" b="b"/>
                <a:pathLst>
                  <a:path w="13989" h="11848" extrusionOk="0">
                    <a:moveTo>
                      <a:pt x="13881" y="1"/>
                    </a:moveTo>
                    <a:lnTo>
                      <a:pt x="13881" y="1"/>
                    </a:lnTo>
                    <a:cubicBezTo>
                      <a:pt x="9207" y="3926"/>
                      <a:pt x="4604" y="7798"/>
                      <a:pt x="0" y="11669"/>
                    </a:cubicBezTo>
                    <a:cubicBezTo>
                      <a:pt x="45" y="11723"/>
                      <a:pt x="98" y="11785"/>
                      <a:pt x="143" y="11848"/>
                    </a:cubicBezTo>
                    <a:cubicBezTo>
                      <a:pt x="420" y="11750"/>
                      <a:pt x="607" y="11527"/>
                      <a:pt x="821" y="11348"/>
                    </a:cubicBezTo>
                    <a:cubicBezTo>
                      <a:pt x="2810" y="9680"/>
                      <a:pt x="4791" y="8021"/>
                      <a:pt x="6771" y="6352"/>
                    </a:cubicBezTo>
                    <a:cubicBezTo>
                      <a:pt x="9019" y="4461"/>
                      <a:pt x="11276" y="2579"/>
                      <a:pt x="13516" y="679"/>
                    </a:cubicBezTo>
                    <a:cubicBezTo>
                      <a:pt x="13685" y="536"/>
                      <a:pt x="13988" y="438"/>
                      <a:pt x="1388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8" name="Google Shape;448;p1"/>
              <p:cNvSpPr/>
              <p:nvPr/>
            </p:nvSpPr>
            <p:spPr>
              <a:xfrm>
                <a:off x="3425375" y="1531700"/>
                <a:ext cx="348400" cy="291225"/>
              </a:xfrm>
              <a:custGeom>
                <a:avLst/>
                <a:gdLst/>
                <a:ahLst/>
                <a:cxnLst/>
                <a:rect l="l" t="t" r="r" b="b"/>
                <a:pathLst>
                  <a:path w="13936" h="11649" extrusionOk="0">
                    <a:moveTo>
                      <a:pt x="13828" y="1"/>
                    </a:moveTo>
                    <a:cubicBezTo>
                      <a:pt x="9252" y="3837"/>
                      <a:pt x="4693" y="7673"/>
                      <a:pt x="1" y="11616"/>
                    </a:cubicBezTo>
                    <a:cubicBezTo>
                      <a:pt x="206" y="11629"/>
                      <a:pt x="296" y="11648"/>
                      <a:pt x="339" y="11648"/>
                    </a:cubicBezTo>
                    <a:cubicBezTo>
                      <a:pt x="352" y="11648"/>
                      <a:pt x="360" y="11647"/>
                      <a:pt x="366" y="11643"/>
                    </a:cubicBezTo>
                    <a:cubicBezTo>
                      <a:pt x="4693" y="8021"/>
                      <a:pt x="9020" y="4408"/>
                      <a:pt x="13347" y="786"/>
                    </a:cubicBezTo>
                    <a:cubicBezTo>
                      <a:pt x="13543" y="616"/>
                      <a:pt x="13784" y="473"/>
                      <a:pt x="13917" y="233"/>
                    </a:cubicBezTo>
                    <a:cubicBezTo>
                      <a:pt x="13926" y="206"/>
                      <a:pt x="13935" y="179"/>
                      <a:pt x="13926" y="152"/>
                    </a:cubicBezTo>
                    <a:cubicBezTo>
                      <a:pt x="13926" y="134"/>
                      <a:pt x="13900" y="108"/>
                      <a:pt x="1382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9" name="Google Shape;449;p1"/>
              <p:cNvSpPr/>
              <p:nvPr/>
            </p:nvSpPr>
            <p:spPr>
              <a:xfrm>
                <a:off x="3286650" y="1363575"/>
                <a:ext cx="327000" cy="271850"/>
              </a:xfrm>
              <a:custGeom>
                <a:avLst/>
                <a:gdLst/>
                <a:ahLst/>
                <a:cxnLst/>
                <a:rect l="l" t="t" r="r" b="b"/>
                <a:pathLst>
                  <a:path w="13080" h="10874" extrusionOk="0">
                    <a:moveTo>
                      <a:pt x="12852" y="0"/>
                    </a:moveTo>
                    <a:cubicBezTo>
                      <a:pt x="12608" y="0"/>
                      <a:pt x="12477" y="176"/>
                      <a:pt x="12330" y="303"/>
                    </a:cubicBezTo>
                    <a:cubicBezTo>
                      <a:pt x="9011" y="3086"/>
                      <a:pt x="5692" y="5869"/>
                      <a:pt x="2383" y="8653"/>
                    </a:cubicBezTo>
                    <a:cubicBezTo>
                      <a:pt x="1687" y="9232"/>
                      <a:pt x="991" y="9821"/>
                      <a:pt x="304" y="10401"/>
                    </a:cubicBezTo>
                    <a:cubicBezTo>
                      <a:pt x="170" y="10517"/>
                      <a:pt x="1" y="10615"/>
                      <a:pt x="188" y="10874"/>
                    </a:cubicBezTo>
                    <a:cubicBezTo>
                      <a:pt x="4506" y="7243"/>
                      <a:pt x="8788" y="3648"/>
                      <a:pt x="13079" y="44"/>
                    </a:cubicBezTo>
                    <a:cubicBezTo>
                      <a:pt x="12993" y="13"/>
                      <a:pt x="12918" y="0"/>
                      <a:pt x="1285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0" name="Google Shape;450;p1"/>
              <p:cNvSpPr/>
              <p:nvPr/>
            </p:nvSpPr>
            <p:spPr>
              <a:xfrm>
                <a:off x="3460175" y="1564050"/>
                <a:ext cx="320500" cy="268375"/>
              </a:xfrm>
              <a:custGeom>
                <a:avLst/>
                <a:gdLst/>
                <a:ahLst/>
                <a:cxnLst/>
                <a:rect l="l" t="t" r="r" b="b"/>
                <a:pathLst>
                  <a:path w="12820" h="10735" extrusionOk="0">
                    <a:moveTo>
                      <a:pt x="12731" y="0"/>
                    </a:moveTo>
                    <a:cubicBezTo>
                      <a:pt x="8440" y="3595"/>
                      <a:pt x="4220" y="7146"/>
                      <a:pt x="0" y="10688"/>
                    </a:cubicBezTo>
                    <a:cubicBezTo>
                      <a:pt x="92" y="10721"/>
                      <a:pt x="170" y="10735"/>
                      <a:pt x="240" y="10735"/>
                    </a:cubicBezTo>
                    <a:cubicBezTo>
                      <a:pt x="488" y="10735"/>
                      <a:pt x="614" y="10554"/>
                      <a:pt x="768" y="10429"/>
                    </a:cubicBezTo>
                    <a:cubicBezTo>
                      <a:pt x="2837" y="8689"/>
                      <a:pt x="4898" y="6950"/>
                      <a:pt x="6959" y="5219"/>
                    </a:cubicBezTo>
                    <a:cubicBezTo>
                      <a:pt x="8761" y="3702"/>
                      <a:pt x="10563" y="2195"/>
                      <a:pt x="12365" y="678"/>
                    </a:cubicBezTo>
                    <a:cubicBezTo>
                      <a:pt x="12534" y="535"/>
                      <a:pt x="12820" y="428"/>
                      <a:pt x="1273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1" name="Google Shape;451;p1"/>
              <p:cNvSpPr/>
              <p:nvPr/>
            </p:nvSpPr>
            <p:spPr>
              <a:xfrm>
                <a:off x="3285550" y="1353125"/>
                <a:ext cx="294850" cy="248400"/>
              </a:xfrm>
              <a:custGeom>
                <a:avLst/>
                <a:gdLst/>
                <a:ahLst/>
                <a:cxnLst/>
                <a:rect l="l" t="t" r="r" b="b"/>
                <a:pathLst>
                  <a:path w="11794" h="9936" extrusionOk="0">
                    <a:moveTo>
                      <a:pt x="11559" y="1"/>
                    </a:moveTo>
                    <a:cubicBezTo>
                      <a:pt x="11350" y="1"/>
                      <a:pt x="11267" y="101"/>
                      <a:pt x="11178" y="176"/>
                    </a:cubicBezTo>
                    <a:cubicBezTo>
                      <a:pt x="10277" y="935"/>
                      <a:pt x="9376" y="1684"/>
                      <a:pt x="8475" y="2442"/>
                    </a:cubicBezTo>
                    <a:cubicBezTo>
                      <a:pt x="5799" y="4690"/>
                      <a:pt x="3123" y="6938"/>
                      <a:pt x="446" y="9187"/>
                    </a:cubicBezTo>
                    <a:cubicBezTo>
                      <a:pt x="268" y="9347"/>
                      <a:pt x="0" y="9463"/>
                      <a:pt x="0" y="9936"/>
                    </a:cubicBezTo>
                    <a:cubicBezTo>
                      <a:pt x="3979" y="6599"/>
                      <a:pt x="7851" y="3352"/>
                      <a:pt x="11794" y="34"/>
                    </a:cubicBezTo>
                    <a:cubicBezTo>
                      <a:pt x="11701" y="10"/>
                      <a:pt x="11624" y="1"/>
                      <a:pt x="1155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2" name="Google Shape;452;p1"/>
              <p:cNvSpPr/>
              <p:nvPr/>
            </p:nvSpPr>
            <p:spPr>
              <a:xfrm>
                <a:off x="3496300" y="1601500"/>
                <a:ext cx="285725" cy="241300"/>
              </a:xfrm>
              <a:custGeom>
                <a:avLst/>
                <a:gdLst/>
                <a:ahLst/>
                <a:cxnLst/>
                <a:rect l="l" t="t" r="r" b="b"/>
                <a:pathLst>
                  <a:path w="11429" h="9652" extrusionOk="0">
                    <a:moveTo>
                      <a:pt x="11348" y="1"/>
                    </a:moveTo>
                    <a:cubicBezTo>
                      <a:pt x="7539" y="3195"/>
                      <a:pt x="3765" y="6344"/>
                      <a:pt x="1" y="9529"/>
                    </a:cubicBezTo>
                    <a:cubicBezTo>
                      <a:pt x="94" y="9622"/>
                      <a:pt x="163" y="9652"/>
                      <a:pt x="215" y="9652"/>
                    </a:cubicBezTo>
                    <a:cubicBezTo>
                      <a:pt x="253" y="9652"/>
                      <a:pt x="281" y="9636"/>
                      <a:pt x="304" y="9618"/>
                    </a:cubicBezTo>
                    <a:cubicBezTo>
                      <a:pt x="3988" y="6522"/>
                      <a:pt x="7673" y="3427"/>
                      <a:pt x="11357" y="331"/>
                    </a:cubicBezTo>
                    <a:cubicBezTo>
                      <a:pt x="11428" y="277"/>
                      <a:pt x="11428" y="197"/>
                      <a:pt x="1134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3" name="Google Shape;453;p1"/>
              <p:cNvSpPr/>
              <p:nvPr/>
            </p:nvSpPr>
            <p:spPr>
              <a:xfrm>
                <a:off x="3289550" y="1349075"/>
                <a:ext cx="247600" cy="210300"/>
              </a:xfrm>
              <a:custGeom>
                <a:avLst/>
                <a:gdLst/>
                <a:ahLst/>
                <a:cxnLst/>
                <a:rect l="l" t="t" r="r" b="b"/>
                <a:pathLst>
                  <a:path w="9904" h="8412" extrusionOk="0">
                    <a:moveTo>
                      <a:pt x="9664" y="0"/>
                    </a:moveTo>
                    <a:cubicBezTo>
                      <a:pt x="9641" y="0"/>
                      <a:pt x="9622" y="6"/>
                      <a:pt x="9609" y="17"/>
                    </a:cubicBezTo>
                    <a:cubicBezTo>
                      <a:pt x="6469" y="2631"/>
                      <a:pt x="3337" y="5254"/>
                      <a:pt x="197" y="7877"/>
                    </a:cubicBezTo>
                    <a:cubicBezTo>
                      <a:pt x="99" y="7966"/>
                      <a:pt x="1" y="8055"/>
                      <a:pt x="19" y="8412"/>
                    </a:cubicBezTo>
                    <a:cubicBezTo>
                      <a:pt x="3373" y="5593"/>
                      <a:pt x="6638" y="2845"/>
                      <a:pt x="9903" y="106"/>
                    </a:cubicBezTo>
                    <a:cubicBezTo>
                      <a:pt x="9797" y="32"/>
                      <a:pt x="9718" y="0"/>
                      <a:pt x="966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4" name="Google Shape;454;p1"/>
              <p:cNvSpPr/>
              <p:nvPr/>
            </p:nvSpPr>
            <p:spPr>
              <a:xfrm>
                <a:off x="3538900" y="1645225"/>
                <a:ext cx="238000" cy="199925"/>
              </a:xfrm>
              <a:custGeom>
                <a:avLst/>
                <a:gdLst/>
                <a:ahLst/>
                <a:cxnLst/>
                <a:rect l="l" t="t" r="r" b="b"/>
                <a:pathLst>
                  <a:path w="9520" h="7997" extrusionOk="0">
                    <a:moveTo>
                      <a:pt x="9501" y="0"/>
                    </a:moveTo>
                    <a:lnTo>
                      <a:pt x="9501" y="0"/>
                    </a:lnTo>
                    <a:cubicBezTo>
                      <a:pt x="8832" y="429"/>
                      <a:pt x="473" y="7458"/>
                      <a:pt x="0" y="7985"/>
                    </a:cubicBezTo>
                    <a:cubicBezTo>
                      <a:pt x="46" y="7993"/>
                      <a:pt x="88" y="7996"/>
                      <a:pt x="127" y="7996"/>
                    </a:cubicBezTo>
                    <a:cubicBezTo>
                      <a:pt x="443" y="7996"/>
                      <a:pt x="575" y="7762"/>
                      <a:pt x="750" y="7619"/>
                    </a:cubicBezTo>
                    <a:cubicBezTo>
                      <a:pt x="2168" y="6450"/>
                      <a:pt x="3578" y="5264"/>
                      <a:pt x="4987" y="4077"/>
                    </a:cubicBezTo>
                    <a:cubicBezTo>
                      <a:pt x="6334" y="2944"/>
                      <a:pt x="7681" y="1811"/>
                      <a:pt x="9029" y="670"/>
                    </a:cubicBezTo>
                    <a:cubicBezTo>
                      <a:pt x="9225" y="509"/>
                      <a:pt x="9519" y="384"/>
                      <a:pt x="950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5" name="Google Shape;455;p1"/>
              <p:cNvSpPr/>
              <p:nvPr/>
            </p:nvSpPr>
            <p:spPr>
              <a:xfrm>
                <a:off x="3302275" y="1356400"/>
                <a:ext cx="177550" cy="151900"/>
              </a:xfrm>
              <a:custGeom>
                <a:avLst/>
                <a:gdLst/>
                <a:ahLst/>
                <a:cxnLst/>
                <a:rect l="l" t="t" r="r" b="b"/>
                <a:pathLst>
                  <a:path w="7102" h="6076" extrusionOk="0">
                    <a:moveTo>
                      <a:pt x="7101" y="1"/>
                    </a:moveTo>
                    <a:cubicBezTo>
                      <a:pt x="6450" y="268"/>
                      <a:pt x="393" y="5380"/>
                      <a:pt x="0" y="6076"/>
                    </a:cubicBezTo>
                    <a:cubicBezTo>
                      <a:pt x="1776" y="4827"/>
                      <a:pt x="6825" y="491"/>
                      <a:pt x="710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6" name="Google Shape;456;p1"/>
              <p:cNvSpPr/>
              <p:nvPr/>
            </p:nvSpPr>
            <p:spPr>
              <a:xfrm>
                <a:off x="3592875" y="1695625"/>
                <a:ext cx="166625" cy="141450"/>
              </a:xfrm>
              <a:custGeom>
                <a:avLst/>
                <a:gdLst/>
                <a:ahLst/>
                <a:cxnLst/>
                <a:rect l="l" t="t" r="r" b="b"/>
                <a:pathLst>
                  <a:path w="6665" h="5658" extrusionOk="0">
                    <a:moveTo>
                      <a:pt x="6664" y="1"/>
                    </a:moveTo>
                    <a:cubicBezTo>
                      <a:pt x="4390" y="1910"/>
                      <a:pt x="2213" y="3738"/>
                      <a:pt x="0" y="5603"/>
                    </a:cubicBezTo>
                    <a:cubicBezTo>
                      <a:pt x="87" y="5641"/>
                      <a:pt x="161" y="5657"/>
                      <a:pt x="226" y="5657"/>
                    </a:cubicBezTo>
                    <a:cubicBezTo>
                      <a:pt x="403" y="5657"/>
                      <a:pt x="514" y="5540"/>
                      <a:pt x="625" y="5442"/>
                    </a:cubicBezTo>
                    <a:cubicBezTo>
                      <a:pt x="2534" y="3846"/>
                      <a:pt x="4443" y="2249"/>
                      <a:pt x="6343" y="652"/>
                    </a:cubicBezTo>
                    <a:cubicBezTo>
                      <a:pt x="6495" y="527"/>
                      <a:pt x="6664" y="393"/>
                      <a:pt x="6664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pic>
        <p:nvPicPr>
          <p:cNvPr id="457" name="Google Shape;457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1473" y="28564"/>
            <a:ext cx="2143125" cy="1302843"/>
          </a:xfrm>
          <a:prstGeom prst="rect">
            <a:avLst/>
          </a:prstGeom>
          <a:noFill/>
          <a:ln>
            <a:noFill/>
          </a:ln>
        </p:spPr>
      </p:pic>
      <p:pic>
        <p:nvPicPr>
          <p:cNvPr id="458" name="Google Shape;458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316698" y="1"/>
            <a:ext cx="1827302" cy="1116534"/>
          </a:xfrm>
          <a:prstGeom prst="rect">
            <a:avLst/>
          </a:prstGeom>
          <a:noFill/>
          <a:ln>
            <a:noFill/>
          </a:ln>
        </p:spPr>
      </p:pic>
      <p:sp>
        <p:nvSpPr>
          <p:cNvPr id="459" name="Google Shape;459;p1"/>
          <p:cNvSpPr txBox="1">
            <a:spLocks noGrp="1"/>
          </p:cNvSpPr>
          <p:nvPr>
            <p:ph type="subTitle" idx="1"/>
          </p:nvPr>
        </p:nvSpPr>
        <p:spPr>
          <a:xfrm>
            <a:off x="4251325" y="3270249"/>
            <a:ext cx="4179888" cy="15726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1700" dirty="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NAME:ZAKARIYA RASHWAN</a:t>
            </a:r>
            <a:endParaRPr sz="1700" dirty="0"/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1700" dirty="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ID:2991</a:t>
            </a:r>
            <a:endParaRPr sz="1700" dirty="0"/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1700" dirty="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DATE:2021-12-8</a:t>
            </a:r>
            <a:endParaRPr sz="1700" dirty="0"/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1700" dirty="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E-mail:zakariya_2991@limu.edu.ly</a:t>
            </a:r>
            <a:endParaRPr sz="17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endParaRPr dirty="0"/>
          </a:p>
        </p:txBody>
      </p:sp>
      <p:sp>
        <p:nvSpPr>
          <p:cNvPr id="460" name="Google Shape;460;p1"/>
          <p:cNvSpPr txBox="1"/>
          <p:nvPr/>
        </p:nvSpPr>
        <p:spPr>
          <a:xfrm>
            <a:off x="2747395" y="258158"/>
            <a:ext cx="4611510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 dirty="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Libyan International Medical University Faculty of Business Administration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5" name="Google Shape;465;p2"/>
          <p:cNvPicPr preferRelativeResize="0"/>
          <p:nvPr/>
        </p:nvPicPr>
        <p:blipFill rotWithShape="1">
          <a:blip r:embed="rId3">
            <a:alphaModFix/>
          </a:blip>
          <a:srcRect l="35154" r="15857"/>
          <a:stretch/>
        </p:blipFill>
        <p:spPr>
          <a:xfrm>
            <a:off x="5829875" y="1338000"/>
            <a:ext cx="3314150" cy="380550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66" name="Google Shape;466;p2"/>
          <p:cNvGrpSpPr/>
          <p:nvPr/>
        </p:nvGrpSpPr>
        <p:grpSpPr>
          <a:xfrm flipH="1">
            <a:off x="4943577" y="1017493"/>
            <a:ext cx="4200473" cy="4125599"/>
            <a:chOff x="1051700" y="2370725"/>
            <a:chExt cx="2838925" cy="1713075"/>
          </a:xfrm>
        </p:grpSpPr>
        <p:sp>
          <p:nvSpPr>
            <p:cNvPr id="467" name="Google Shape;467;p2"/>
            <p:cNvSpPr/>
            <p:nvPr/>
          </p:nvSpPr>
          <p:spPr>
            <a:xfrm>
              <a:off x="1061975" y="2443475"/>
              <a:ext cx="1530875" cy="309975"/>
            </a:xfrm>
            <a:custGeom>
              <a:avLst/>
              <a:gdLst/>
              <a:ahLst/>
              <a:cxnLst/>
              <a:rect l="l" t="t" r="r" b="b"/>
              <a:pathLst>
                <a:path w="61235" h="12399" extrusionOk="0">
                  <a:moveTo>
                    <a:pt x="18576" y="0"/>
                  </a:moveTo>
                  <a:cubicBezTo>
                    <a:pt x="16888" y="0"/>
                    <a:pt x="15201" y="104"/>
                    <a:pt x="13525" y="356"/>
                  </a:cubicBezTo>
                  <a:cubicBezTo>
                    <a:pt x="11187" y="695"/>
                    <a:pt x="8930" y="1310"/>
                    <a:pt x="6816" y="2407"/>
                  </a:cubicBezTo>
                  <a:cubicBezTo>
                    <a:pt x="3676" y="4040"/>
                    <a:pt x="1490" y="6529"/>
                    <a:pt x="268" y="9847"/>
                  </a:cubicBezTo>
                  <a:cubicBezTo>
                    <a:pt x="206" y="10017"/>
                    <a:pt x="0" y="10222"/>
                    <a:pt x="214" y="10436"/>
                  </a:cubicBezTo>
                  <a:cubicBezTo>
                    <a:pt x="2008" y="8581"/>
                    <a:pt x="4175" y="7332"/>
                    <a:pt x="6557" y="6413"/>
                  </a:cubicBezTo>
                  <a:cubicBezTo>
                    <a:pt x="10242" y="5003"/>
                    <a:pt x="14096" y="4450"/>
                    <a:pt x="18003" y="4254"/>
                  </a:cubicBezTo>
                  <a:cubicBezTo>
                    <a:pt x="19132" y="4199"/>
                    <a:pt x="20259" y="4173"/>
                    <a:pt x="21385" y="4173"/>
                  </a:cubicBezTo>
                  <a:cubicBezTo>
                    <a:pt x="26298" y="4173"/>
                    <a:pt x="31178" y="4669"/>
                    <a:pt x="36041" y="5432"/>
                  </a:cubicBezTo>
                  <a:cubicBezTo>
                    <a:pt x="40234" y="6092"/>
                    <a:pt x="44383" y="6966"/>
                    <a:pt x="48504" y="7992"/>
                  </a:cubicBezTo>
                  <a:cubicBezTo>
                    <a:pt x="52126" y="8893"/>
                    <a:pt x="55686" y="9972"/>
                    <a:pt x="59111" y="11480"/>
                  </a:cubicBezTo>
                  <a:cubicBezTo>
                    <a:pt x="59816" y="11783"/>
                    <a:pt x="60485" y="12185"/>
                    <a:pt x="61234" y="12399"/>
                  </a:cubicBezTo>
                  <a:cubicBezTo>
                    <a:pt x="61136" y="12185"/>
                    <a:pt x="60913" y="12122"/>
                    <a:pt x="60735" y="12015"/>
                  </a:cubicBezTo>
                  <a:cubicBezTo>
                    <a:pt x="59174" y="11132"/>
                    <a:pt x="57586" y="10320"/>
                    <a:pt x="55944" y="9607"/>
                  </a:cubicBezTo>
                  <a:cubicBezTo>
                    <a:pt x="47701" y="6029"/>
                    <a:pt x="39244" y="3094"/>
                    <a:pt x="30430" y="1310"/>
                  </a:cubicBezTo>
                  <a:cubicBezTo>
                    <a:pt x="27575" y="730"/>
                    <a:pt x="24694" y="311"/>
                    <a:pt x="21786" y="115"/>
                  </a:cubicBezTo>
                  <a:cubicBezTo>
                    <a:pt x="20716" y="42"/>
                    <a:pt x="19646" y="0"/>
                    <a:pt x="1857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8" name="Google Shape;468;p2"/>
            <p:cNvSpPr/>
            <p:nvPr/>
          </p:nvSpPr>
          <p:spPr>
            <a:xfrm>
              <a:off x="2285500" y="3860750"/>
              <a:ext cx="765225" cy="174000"/>
            </a:xfrm>
            <a:custGeom>
              <a:avLst/>
              <a:gdLst/>
              <a:ahLst/>
              <a:cxnLst/>
              <a:rect l="l" t="t" r="r" b="b"/>
              <a:pathLst>
                <a:path w="30609" h="6960" extrusionOk="0">
                  <a:moveTo>
                    <a:pt x="30439" y="1"/>
                  </a:moveTo>
                  <a:lnTo>
                    <a:pt x="30439" y="1"/>
                  </a:lnTo>
                  <a:cubicBezTo>
                    <a:pt x="29779" y="661"/>
                    <a:pt x="29038" y="1214"/>
                    <a:pt x="28235" y="1687"/>
                  </a:cubicBezTo>
                  <a:cubicBezTo>
                    <a:pt x="26728" y="2588"/>
                    <a:pt x="25086" y="3168"/>
                    <a:pt x="23391" y="3614"/>
                  </a:cubicBezTo>
                  <a:cubicBezTo>
                    <a:pt x="20296" y="4425"/>
                    <a:pt x="17129" y="4773"/>
                    <a:pt x="13944" y="5005"/>
                  </a:cubicBezTo>
                  <a:cubicBezTo>
                    <a:pt x="9519" y="5326"/>
                    <a:pt x="5076" y="5451"/>
                    <a:pt x="643" y="5576"/>
                  </a:cubicBezTo>
                  <a:cubicBezTo>
                    <a:pt x="446" y="5630"/>
                    <a:pt x="259" y="5683"/>
                    <a:pt x="0" y="5755"/>
                  </a:cubicBezTo>
                  <a:cubicBezTo>
                    <a:pt x="937" y="5862"/>
                    <a:pt x="1793" y="5969"/>
                    <a:pt x="2650" y="6058"/>
                  </a:cubicBezTo>
                  <a:cubicBezTo>
                    <a:pt x="5246" y="6308"/>
                    <a:pt x="7842" y="6584"/>
                    <a:pt x="10447" y="6754"/>
                  </a:cubicBezTo>
                  <a:cubicBezTo>
                    <a:pt x="12155" y="6872"/>
                    <a:pt x="13863" y="6960"/>
                    <a:pt x="15571" y="6960"/>
                  </a:cubicBezTo>
                  <a:cubicBezTo>
                    <a:pt x="17092" y="6960"/>
                    <a:pt x="18614" y="6890"/>
                    <a:pt x="20135" y="6709"/>
                  </a:cubicBezTo>
                  <a:cubicBezTo>
                    <a:pt x="21892" y="6504"/>
                    <a:pt x="23623" y="6138"/>
                    <a:pt x="25256" y="5425"/>
                  </a:cubicBezTo>
                  <a:cubicBezTo>
                    <a:pt x="27539" y="4434"/>
                    <a:pt x="29279" y="2873"/>
                    <a:pt x="30323" y="580"/>
                  </a:cubicBezTo>
                  <a:cubicBezTo>
                    <a:pt x="30403" y="402"/>
                    <a:pt x="30608" y="233"/>
                    <a:pt x="3043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9" name="Google Shape;469;p2"/>
            <p:cNvSpPr/>
            <p:nvPr/>
          </p:nvSpPr>
          <p:spPr>
            <a:xfrm>
              <a:off x="2592375" y="2753200"/>
              <a:ext cx="4675" cy="3375"/>
            </a:xfrm>
            <a:custGeom>
              <a:avLst/>
              <a:gdLst/>
              <a:ahLst/>
              <a:cxnLst/>
              <a:rect l="l" t="t" r="r" b="b"/>
              <a:pathLst>
                <a:path w="187" h="135" extrusionOk="0">
                  <a:moveTo>
                    <a:pt x="52" y="0"/>
                  </a:moveTo>
                  <a:cubicBezTo>
                    <a:pt x="35" y="0"/>
                    <a:pt x="18" y="1"/>
                    <a:pt x="1" y="1"/>
                  </a:cubicBezTo>
                  <a:cubicBezTo>
                    <a:pt x="1" y="99"/>
                    <a:pt x="81" y="108"/>
                    <a:pt x="143" y="135"/>
                  </a:cubicBezTo>
                  <a:cubicBezTo>
                    <a:pt x="187" y="12"/>
                    <a:pt x="125" y="0"/>
                    <a:pt x="52" y="0"/>
                  </a:cubicBezTo>
                  <a:close/>
                </a:path>
              </a:pathLst>
            </a:custGeom>
            <a:solidFill>
              <a:srgbClr val="6D33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0" name="Google Shape;470;p2"/>
            <p:cNvSpPr/>
            <p:nvPr/>
          </p:nvSpPr>
          <p:spPr>
            <a:xfrm>
              <a:off x="1051700" y="2370725"/>
              <a:ext cx="2838925" cy="1713075"/>
            </a:xfrm>
            <a:custGeom>
              <a:avLst/>
              <a:gdLst/>
              <a:ahLst/>
              <a:cxnLst/>
              <a:rect l="l" t="t" r="r" b="b"/>
              <a:pathLst>
                <a:path w="113557" h="68523" extrusionOk="0">
                  <a:moveTo>
                    <a:pt x="1" y="0"/>
                  </a:moveTo>
                  <a:lnTo>
                    <a:pt x="1" y="13873"/>
                  </a:lnTo>
                  <a:cubicBezTo>
                    <a:pt x="269" y="13766"/>
                    <a:pt x="483" y="13596"/>
                    <a:pt x="625" y="13346"/>
                  </a:cubicBezTo>
                  <a:cubicBezTo>
                    <a:pt x="697" y="13079"/>
                    <a:pt x="813" y="12847"/>
                    <a:pt x="956" y="12650"/>
                  </a:cubicBezTo>
                  <a:cubicBezTo>
                    <a:pt x="1072" y="12410"/>
                    <a:pt x="1232" y="12178"/>
                    <a:pt x="1330" y="11937"/>
                  </a:cubicBezTo>
                  <a:cubicBezTo>
                    <a:pt x="1857" y="10625"/>
                    <a:pt x="2651" y="9466"/>
                    <a:pt x="3596" y="8422"/>
                  </a:cubicBezTo>
                  <a:cubicBezTo>
                    <a:pt x="5612" y="6209"/>
                    <a:pt x="8182" y="4934"/>
                    <a:pt x="11018" y="4175"/>
                  </a:cubicBezTo>
                  <a:cubicBezTo>
                    <a:pt x="13572" y="3487"/>
                    <a:pt x="16163" y="3204"/>
                    <a:pt x="18795" y="3204"/>
                  </a:cubicBezTo>
                  <a:cubicBezTo>
                    <a:pt x="19335" y="3204"/>
                    <a:pt x="19877" y="3216"/>
                    <a:pt x="20421" y="3239"/>
                  </a:cubicBezTo>
                  <a:cubicBezTo>
                    <a:pt x="22598" y="3328"/>
                    <a:pt x="24757" y="3506"/>
                    <a:pt x="26907" y="3819"/>
                  </a:cubicBezTo>
                  <a:cubicBezTo>
                    <a:pt x="32393" y="4639"/>
                    <a:pt x="37755" y="6031"/>
                    <a:pt x="43027" y="7744"/>
                  </a:cubicBezTo>
                  <a:cubicBezTo>
                    <a:pt x="46836" y="8984"/>
                    <a:pt x="50592" y="10393"/>
                    <a:pt x="54286" y="11946"/>
                  </a:cubicBezTo>
                  <a:cubicBezTo>
                    <a:pt x="55044" y="12258"/>
                    <a:pt x="55802" y="12570"/>
                    <a:pt x="56560" y="12900"/>
                  </a:cubicBezTo>
                  <a:cubicBezTo>
                    <a:pt x="58309" y="13578"/>
                    <a:pt x="59995" y="14417"/>
                    <a:pt x="61645" y="15309"/>
                  </a:cubicBezTo>
                  <a:lnTo>
                    <a:pt x="61628" y="15300"/>
                  </a:lnTo>
                  <a:lnTo>
                    <a:pt x="61628" y="15300"/>
                  </a:lnTo>
                  <a:cubicBezTo>
                    <a:pt x="61681" y="15336"/>
                    <a:pt x="61761" y="15345"/>
                    <a:pt x="61770" y="15434"/>
                  </a:cubicBezTo>
                  <a:cubicBezTo>
                    <a:pt x="62270" y="15808"/>
                    <a:pt x="62859" y="16031"/>
                    <a:pt x="63403" y="16326"/>
                  </a:cubicBezTo>
                  <a:cubicBezTo>
                    <a:pt x="69665" y="19707"/>
                    <a:pt x="74795" y="24283"/>
                    <a:pt x="78408" y="30466"/>
                  </a:cubicBezTo>
                  <a:cubicBezTo>
                    <a:pt x="80540" y="34105"/>
                    <a:pt x="81869" y="38040"/>
                    <a:pt x="82521" y="42215"/>
                  </a:cubicBezTo>
                  <a:cubicBezTo>
                    <a:pt x="82931" y="44918"/>
                    <a:pt x="82976" y="47621"/>
                    <a:pt x="82860" y="50333"/>
                  </a:cubicBezTo>
                  <a:cubicBezTo>
                    <a:pt x="82788" y="51822"/>
                    <a:pt x="82628" y="53303"/>
                    <a:pt x="82333" y="54758"/>
                  </a:cubicBezTo>
                  <a:cubicBezTo>
                    <a:pt x="81959" y="56613"/>
                    <a:pt x="81138" y="58246"/>
                    <a:pt x="79791" y="59602"/>
                  </a:cubicBezTo>
                  <a:cubicBezTo>
                    <a:pt x="79675" y="59878"/>
                    <a:pt x="79523" y="60119"/>
                    <a:pt x="79345" y="60333"/>
                  </a:cubicBezTo>
                  <a:cubicBezTo>
                    <a:pt x="78051" y="62697"/>
                    <a:pt x="76080" y="64249"/>
                    <a:pt x="73537" y="65133"/>
                  </a:cubicBezTo>
                  <a:cubicBezTo>
                    <a:pt x="71111" y="65962"/>
                    <a:pt x="68577" y="66194"/>
                    <a:pt x="66043" y="66283"/>
                  </a:cubicBezTo>
                  <a:cubicBezTo>
                    <a:pt x="65634" y="66297"/>
                    <a:pt x="65224" y="66304"/>
                    <a:pt x="64814" y="66304"/>
                  </a:cubicBezTo>
                  <a:cubicBezTo>
                    <a:pt x="62583" y="66304"/>
                    <a:pt x="60352" y="66116"/>
                    <a:pt x="58122" y="65936"/>
                  </a:cubicBezTo>
                  <a:cubicBezTo>
                    <a:pt x="56320" y="65793"/>
                    <a:pt x="54535" y="65588"/>
                    <a:pt x="52733" y="65427"/>
                  </a:cubicBezTo>
                  <a:cubicBezTo>
                    <a:pt x="52626" y="65418"/>
                    <a:pt x="52510" y="65418"/>
                    <a:pt x="52403" y="65409"/>
                  </a:cubicBezTo>
                  <a:cubicBezTo>
                    <a:pt x="52200" y="65423"/>
                    <a:pt x="51995" y="65430"/>
                    <a:pt x="51790" y="65430"/>
                  </a:cubicBezTo>
                  <a:cubicBezTo>
                    <a:pt x="51309" y="65430"/>
                    <a:pt x="50824" y="65388"/>
                    <a:pt x="50342" y="65275"/>
                  </a:cubicBezTo>
                  <a:cubicBezTo>
                    <a:pt x="50289" y="65266"/>
                    <a:pt x="50226" y="65266"/>
                    <a:pt x="50173" y="65258"/>
                  </a:cubicBezTo>
                  <a:cubicBezTo>
                    <a:pt x="50093" y="65249"/>
                    <a:pt x="50021" y="65222"/>
                    <a:pt x="49977" y="65168"/>
                  </a:cubicBezTo>
                  <a:cubicBezTo>
                    <a:pt x="49821" y="65136"/>
                    <a:pt x="49665" y="65123"/>
                    <a:pt x="49509" y="65123"/>
                  </a:cubicBezTo>
                  <a:cubicBezTo>
                    <a:pt x="49326" y="65123"/>
                    <a:pt x="49143" y="65140"/>
                    <a:pt x="48960" y="65159"/>
                  </a:cubicBezTo>
                  <a:cubicBezTo>
                    <a:pt x="47354" y="65338"/>
                    <a:pt x="45730" y="65329"/>
                    <a:pt x="44116" y="65427"/>
                  </a:cubicBezTo>
                  <a:cubicBezTo>
                    <a:pt x="42376" y="65525"/>
                    <a:pt x="40636" y="65668"/>
                    <a:pt x="38888" y="65766"/>
                  </a:cubicBezTo>
                  <a:cubicBezTo>
                    <a:pt x="37237" y="65864"/>
                    <a:pt x="35578" y="66034"/>
                    <a:pt x="33928" y="66212"/>
                  </a:cubicBezTo>
                  <a:cubicBezTo>
                    <a:pt x="31724" y="66444"/>
                    <a:pt x="29530" y="66747"/>
                    <a:pt x="27344" y="67131"/>
                  </a:cubicBezTo>
                  <a:cubicBezTo>
                    <a:pt x="25301" y="67488"/>
                    <a:pt x="23276" y="67898"/>
                    <a:pt x="21269" y="68398"/>
                  </a:cubicBezTo>
                  <a:cubicBezTo>
                    <a:pt x="21171" y="68424"/>
                    <a:pt x="21072" y="68478"/>
                    <a:pt x="20974" y="68523"/>
                  </a:cubicBezTo>
                  <a:lnTo>
                    <a:pt x="113557" y="68523"/>
                  </a:lnTo>
                  <a:lnTo>
                    <a:pt x="11355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71" name="Google Shape;471;p2"/>
          <p:cNvGrpSpPr/>
          <p:nvPr/>
        </p:nvGrpSpPr>
        <p:grpSpPr>
          <a:xfrm rot="9000030">
            <a:off x="6146544" y="1101153"/>
            <a:ext cx="473195" cy="1393452"/>
            <a:chOff x="6299050" y="981775"/>
            <a:chExt cx="582600" cy="1715625"/>
          </a:xfrm>
        </p:grpSpPr>
        <p:grpSp>
          <p:nvGrpSpPr>
            <p:cNvPr id="472" name="Google Shape;472;p2"/>
            <p:cNvGrpSpPr/>
            <p:nvPr/>
          </p:nvGrpSpPr>
          <p:grpSpPr>
            <a:xfrm>
              <a:off x="6299050" y="981775"/>
              <a:ext cx="582600" cy="1161550"/>
              <a:chOff x="6299050" y="981775"/>
              <a:chExt cx="582600" cy="1161550"/>
            </a:xfrm>
          </p:grpSpPr>
          <p:sp>
            <p:nvSpPr>
              <p:cNvPr id="473" name="Google Shape;473;p2"/>
              <p:cNvSpPr/>
              <p:nvPr/>
            </p:nvSpPr>
            <p:spPr>
              <a:xfrm>
                <a:off x="6299050" y="1639325"/>
                <a:ext cx="582600" cy="504000"/>
              </a:xfrm>
              <a:prstGeom prst="triangle">
                <a:avLst>
                  <a:gd name="adj" fmla="val 50000"/>
                </a:avLst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4" name="Google Shape;474;p2"/>
              <p:cNvSpPr/>
              <p:nvPr/>
            </p:nvSpPr>
            <p:spPr>
              <a:xfrm>
                <a:off x="6299050" y="981775"/>
                <a:ext cx="582600" cy="504000"/>
              </a:xfrm>
              <a:prstGeom prst="triangle">
                <a:avLst>
                  <a:gd name="adj" fmla="val 50000"/>
                </a:avLst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5" name="Google Shape;475;p2"/>
              <p:cNvSpPr/>
              <p:nvPr/>
            </p:nvSpPr>
            <p:spPr>
              <a:xfrm>
                <a:off x="6299050" y="1311425"/>
                <a:ext cx="582600" cy="504000"/>
              </a:xfrm>
              <a:prstGeom prst="triangle">
                <a:avLst>
                  <a:gd name="adj" fmla="val 50000"/>
                </a:avLst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476" name="Google Shape;476;p2"/>
            <p:cNvSpPr/>
            <p:nvPr/>
          </p:nvSpPr>
          <p:spPr>
            <a:xfrm>
              <a:off x="6464600" y="2446000"/>
              <a:ext cx="251400" cy="2514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77" name="Google Shape;477;p2"/>
          <p:cNvSpPr/>
          <p:nvPr/>
        </p:nvSpPr>
        <p:spPr>
          <a:xfrm>
            <a:off x="5398325" y="3554625"/>
            <a:ext cx="310800" cy="310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8" name="Google Shape;478;p2"/>
          <p:cNvSpPr txBox="1">
            <a:spLocks noGrp="1"/>
          </p:cNvSpPr>
          <p:nvPr>
            <p:ph type="title"/>
          </p:nvPr>
        </p:nvSpPr>
        <p:spPr>
          <a:xfrm>
            <a:off x="720000" y="539400"/>
            <a:ext cx="3985500" cy="4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en-US"/>
              <a:t>TABLE OF CONTENTS</a:t>
            </a:r>
            <a:endParaRPr/>
          </a:p>
        </p:txBody>
      </p:sp>
      <p:sp>
        <p:nvSpPr>
          <p:cNvPr id="479" name="Google Shape;479;p2"/>
          <p:cNvSpPr txBox="1">
            <a:spLocks noGrp="1"/>
          </p:cNvSpPr>
          <p:nvPr>
            <p:ph type="title" idx="2"/>
          </p:nvPr>
        </p:nvSpPr>
        <p:spPr>
          <a:xfrm>
            <a:off x="530578" y="1907809"/>
            <a:ext cx="1835807" cy="52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-US"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Introduction</a:t>
            </a:r>
            <a:endParaRPr sz="2800"/>
          </a:p>
        </p:txBody>
      </p:sp>
      <p:sp>
        <p:nvSpPr>
          <p:cNvPr id="480" name="Google Shape;480;p2"/>
          <p:cNvSpPr txBox="1">
            <a:spLocks noGrp="1"/>
          </p:cNvSpPr>
          <p:nvPr>
            <p:ph type="title" idx="3"/>
          </p:nvPr>
        </p:nvSpPr>
        <p:spPr>
          <a:xfrm>
            <a:off x="3059133" y="1907809"/>
            <a:ext cx="1646400" cy="52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-US" sz="2800" b="1"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Examples </a:t>
            </a:r>
            <a:endParaRPr sz="2800"/>
          </a:p>
        </p:txBody>
      </p:sp>
      <p:sp>
        <p:nvSpPr>
          <p:cNvPr id="481" name="Google Shape;481;p2"/>
          <p:cNvSpPr txBox="1">
            <a:spLocks noGrp="1"/>
          </p:cNvSpPr>
          <p:nvPr>
            <p:ph type="title" idx="5"/>
          </p:nvPr>
        </p:nvSpPr>
        <p:spPr>
          <a:xfrm>
            <a:off x="720004" y="3590321"/>
            <a:ext cx="1646400" cy="52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-US"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Conclusion</a:t>
            </a:r>
            <a:endParaRPr sz="2800"/>
          </a:p>
        </p:txBody>
      </p:sp>
      <p:sp>
        <p:nvSpPr>
          <p:cNvPr id="482" name="Google Shape;482;p2"/>
          <p:cNvSpPr txBox="1">
            <a:spLocks noGrp="1"/>
          </p:cNvSpPr>
          <p:nvPr>
            <p:ph type="title" idx="7"/>
          </p:nvPr>
        </p:nvSpPr>
        <p:spPr>
          <a:xfrm>
            <a:off x="3059152" y="3609459"/>
            <a:ext cx="1646400" cy="52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-US"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References</a:t>
            </a:r>
            <a:endParaRPr sz="2800"/>
          </a:p>
        </p:txBody>
      </p:sp>
      <p:sp>
        <p:nvSpPr>
          <p:cNvPr id="483" name="Google Shape;483;p2"/>
          <p:cNvSpPr txBox="1">
            <a:spLocks noGrp="1"/>
          </p:cNvSpPr>
          <p:nvPr>
            <p:ph type="title" idx="9"/>
          </p:nvPr>
        </p:nvSpPr>
        <p:spPr>
          <a:xfrm>
            <a:off x="1319785" y="1345763"/>
            <a:ext cx="446700" cy="55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-US"/>
              <a:t>01</a:t>
            </a:r>
            <a:endParaRPr/>
          </a:p>
        </p:txBody>
      </p:sp>
      <p:sp>
        <p:nvSpPr>
          <p:cNvPr id="484" name="Google Shape;484;p2"/>
          <p:cNvSpPr txBox="1">
            <a:spLocks noGrp="1"/>
          </p:cNvSpPr>
          <p:nvPr>
            <p:ph type="title" idx="13"/>
          </p:nvPr>
        </p:nvSpPr>
        <p:spPr>
          <a:xfrm>
            <a:off x="3625681" y="1345763"/>
            <a:ext cx="446700" cy="55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-US"/>
              <a:t>02</a:t>
            </a:r>
            <a:endParaRPr/>
          </a:p>
        </p:txBody>
      </p:sp>
      <p:sp>
        <p:nvSpPr>
          <p:cNvPr id="485" name="Google Shape;485;p2"/>
          <p:cNvSpPr txBox="1">
            <a:spLocks noGrp="1"/>
          </p:cNvSpPr>
          <p:nvPr>
            <p:ph type="title" idx="14"/>
          </p:nvPr>
        </p:nvSpPr>
        <p:spPr>
          <a:xfrm>
            <a:off x="1319802" y="3034372"/>
            <a:ext cx="446700" cy="55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-US"/>
              <a:t>03</a:t>
            </a:r>
            <a:endParaRPr/>
          </a:p>
        </p:txBody>
      </p:sp>
      <p:sp>
        <p:nvSpPr>
          <p:cNvPr id="486" name="Google Shape;486;p2"/>
          <p:cNvSpPr txBox="1">
            <a:spLocks noGrp="1"/>
          </p:cNvSpPr>
          <p:nvPr>
            <p:ph type="title" idx="15"/>
          </p:nvPr>
        </p:nvSpPr>
        <p:spPr>
          <a:xfrm>
            <a:off x="3625698" y="3058574"/>
            <a:ext cx="446700" cy="55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-US"/>
              <a:t>04</a:t>
            </a:r>
            <a:endParaRPr/>
          </a:p>
        </p:txBody>
      </p:sp>
      <p:grpSp>
        <p:nvGrpSpPr>
          <p:cNvPr id="487" name="Google Shape;487;p2"/>
          <p:cNvGrpSpPr/>
          <p:nvPr/>
        </p:nvGrpSpPr>
        <p:grpSpPr>
          <a:xfrm flipH="1">
            <a:off x="7164967" y="591334"/>
            <a:ext cx="643965" cy="374338"/>
            <a:chOff x="7258080" y="539396"/>
            <a:chExt cx="643965" cy="374338"/>
          </a:xfrm>
        </p:grpSpPr>
        <p:grpSp>
          <p:nvGrpSpPr>
            <p:cNvPr id="488" name="Google Shape;488;p2"/>
            <p:cNvGrpSpPr/>
            <p:nvPr/>
          </p:nvGrpSpPr>
          <p:grpSpPr>
            <a:xfrm>
              <a:off x="7258080" y="539396"/>
              <a:ext cx="374640" cy="374338"/>
              <a:chOff x="3285550" y="1349075"/>
              <a:chExt cx="496475" cy="496075"/>
            </a:xfrm>
          </p:grpSpPr>
          <p:sp>
            <p:nvSpPr>
              <p:cNvPr id="489" name="Google Shape;489;p2"/>
              <p:cNvSpPr/>
              <p:nvPr/>
            </p:nvSpPr>
            <p:spPr>
              <a:xfrm>
                <a:off x="3335950" y="1428050"/>
                <a:ext cx="381400" cy="321350"/>
              </a:xfrm>
              <a:custGeom>
                <a:avLst/>
                <a:gdLst/>
                <a:ahLst/>
                <a:cxnLst/>
                <a:rect l="l" t="t" r="r" b="b"/>
                <a:pathLst>
                  <a:path w="15256" h="12854" extrusionOk="0">
                    <a:moveTo>
                      <a:pt x="15057" y="0"/>
                    </a:moveTo>
                    <a:cubicBezTo>
                      <a:pt x="15025" y="0"/>
                      <a:pt x="14999" y="14"/>
                      <a:pt x="14979" y="34"/>
                    </a:cubicBezTo>
                    <a:cubicBezTo>
                      <a:pt x="10001" y="4200"/>
                      <a:pt x="5032" y="8375"/>
                      <a:pt x="72" y="12550"/>
                    </a:cubicBezTo>
                    <a:cubicBezTo>
                      <a:pt x="0" y="12613"/>
                      <a:pt x="9" y="12693"/>
                      <a:pt x="134" y="12854"/>
                    </a:cubicBezTo>
                    <a:cubicBezTo>
                      <a:pt x="5183" y="8616"/>
                      <a:pt x="10224" y="4379"/>
                      <a:pt x="15255" y="150"/>
                    </a:cubicBezTo>
                    <a:cubicBezTo>
                      <a:pt x="15177" y="39"/>
                      <a:pt x="15110" y="0"/>
                      <a:pt x="1505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0" name="Google Shape;490;p2"/>
              <p:cNvSpPr/>
              <p:nvPr/>
            </p:nvSpPr>
            <p:spPr>
              <a:xfrm>
                <a:off x="3354900" y="1449625"/>
                <a:ext cx="380500" cy="321400"/>
              </a:xfrm>
              <a:custGeom>
                <a:avLst/>
                <a:gdLst/>
                <a:ahLst/>
                <a:cxnLst/>
                <a:rect l="l" t="t" r="r" b="b"/>
                <a:pathLst>
                  <a:path w="15220" h="12856" extrusionOk="0">
                    <a:moveTo>
                      <a:pt x="15220" y="1"/>
                    </a:moveTo>
                    <a:lnTo>
                      <a:pt x="15220" y="1"/>
                    </a:lnTo>
                    <a:cubicBezTo>
                      <a:pt x="14881" y="72"/>
                      <a:pt x="14747" y="251"/>
                      <a:pt x="14587" y="384"/>
                    </a:cubicBezTo>
                    <a:cubicBezTo>
                      <a:pt x="11901" y="2632"/>
                      <a:pt x="9225" y="4889"/>
                      <a:pt x="6540" y="7138"/>
                    </a:cubicBezTo>
                    <a:cubicBezTo>
                      <a:pt x="4541" y="8824"/>
                      <a:pt x="2525" y="10501"/>
                      <a:pt x="527" y="12196"/>
                    </a:cubicBezTo>
                    <a:cubicBezTo>
                      <a:pt x="331" y="12356"/>
                      <a:pt x="63" y="12481"/>
                      <a:pt x="1" y="12856"/>
                    </a:cubicBezTo>
                    <a:cubicBezTo>
                      <a:pt x="875" y="12374"/>
                      <a:pt x="14863" y="572"/>
                      <a:pt x="152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1" name="Google Shape;491;p2"/>
              <p:cNvSpPr/>
              <p:nvPr/>
            </p:nvSpPr>
            <p:spPr>
              <a:xfrm>
                <a:off x="3319225" y="1407925"/>
                <a:ext cx="376275" cy="318500"/>
              </a:xfrm>
              <a:custGeom>
                <a:avLst/>
                <a:gdLst/>
                <a:ahLst/>
                <a:cxnLst/>
                <a:rect l="l" t="t" r="r" b="b"/>
                <a:pathLst>
                  <a:path w="15051" h="12740" extrusionOk="0">
                    <a:moveTo>
                      <a:pt x="14916" y="0"/>
                    </a:moveTo>
                    <a:cubicBezTo>
                      <a:pt x="14622" y="36"/>
                      <a:pt x="14461" y="268"/>
                      <a:pt x="14265" y="438"/>
                    </a:cubicBezTo>
                    <a:cubicBezTo>
                      <a:pt x="12561" y="1856"/>
                      <a:pt x="10866" y="3283"/>
                      <a:pt x="9171" y="4711"/>
                    </a:cubicBezTo>
                    <a:cubicBezTo>
                      <a:pt x="6290" y="7128"/>
                      <a:pt x="3399" y="9546"/>
                      <a:pt x="527" y="11981"/>
                    </a:cubicBezTo>
                    <a:cubicBezTo>
                      <a:pt x="330" y="12142"/>
                      <a:pt x="0" y="12249"/>
                      <a:pt x="54" y="12740"/>
                    </a:cubicBezTo>
                    <a:cubicBezTo>
                      <a:pt x="5112" y="8493"/>
                      <a:pt x="10081" y="4318"/>
                      <a:pt x="15050" y="143"/>
                    </a:cubicBezTo>
                    <a:cubicBezTo>
                      <a:pt x="15005" y="99"/>
                      <a:pt x="14961" y="45"/>
                      <a:pt x="1491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2" name="Google Shape;492;p2"/>
              <p:cNvSpPr/>
              <p:nvPr/>
            </p:nvSpPr>
            <p:spPr>
              <a:xfrm>
                <a:off x="3305400" y="1388750"/>
                <a:ext cx="364875" cy="308250"/>
              </a:xfrm>
              <a:custGeom>
                <a:avLst/>
                <a:gdLst/>
                <a:ahLst/>
                <a:cxnLst/>
                <a:rect l="l" t="t" r="r" b="b"/>
                <a:pathLst>
                  <a:path w="14595" h="12330" extrusionOk="0">
                    <a:moveTo>
                      <a:pt x="14595" y="0"/>
                    </a:moveTo>
                    <a:cubicBezTo>
                      <a:pt x="14265" y="54"/>
                      <a:pt x="14131" y="232"/>
                      <a:pt x="13970" y="366"/>
                    </a:cubicBezTo>
                    <a:cubicBezTo>
                      <a:pt x="11490" y="2445"/>
                      <a:pt x="9010" y="4532"/>
                      <a:pt x="6530" y="6611"/>
                    </a:cubicBezTo>
                    <a:cubicBezTo>
                      <a:pt x="4505" y="8315"/>
                      <a:pt x="2480" y="10019"/>
                      <a:pt x="455" y="11722"/>
                    </a:cubicBezTo>
                    <a:cubicBezTo>
                      <a:pt x="286" y="11865"/>
                      <a:pt x="0" y="11972"/>
                      <a:pt x="54" y="12329"/>
                    </a:cubicBezTo>
                    <a:cubicBezTo>
                      <a:pt x="1151" y="11642"/>
                      <a:pt x="14265" y="536"/>
                      <a:pt x="1459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3" name="Google Shape;493;p2"/>
              <p:cNvSpPr/>
              <p:nvPr/>
            </p:nvSpPr>
            <p:spPr>
              <a:xfrm>
                <a:off x="3378325" y="1476850"/>
                <a:ext cx="372475" cy="313200"/>
              </a:xfrm>
              <a:custGeom>
                <a:avLst/>
                <a:gdLst/>
                <a:ahLst/>
                <a:cxnLst/>
                <a:rect l="l" t="t" r="r" b="b"/>
                <a:pathLst>
                  <a:path w="14899" h="12528" extrusionOk="0">
                    <a:moveTo>
                      <a:pt x="14854" y="0"/>
                    </a:moveTo>
                    <a:lnTo>
                      <a:pt x="14854" y="0"/>
                    </a:lnTo>
                    <a:cubicBezTo>
                      <a:pt x="14238" y="259"/>
                      <a:pt x="339" y="11945"/>
                      <a:pt x="0" y="12481"/>
                    </a:cubicBezTo>
                    <a:cubicBezTo>
                      <a:pt x="33" y="12514"/>
                      <a:pt x="69" y="12528"/>
                      <a:pt x="103" y="12528"/>
                    </a:cubicBezTo>
                    <a:cubicBezTo>
                      <a:pt x="142" y="12528"/>
                      <a:pt x="181" y="12509"/>
                      <a:pt x="214" y="12481"/>
                    </a:cubicBezTo>
                    <a:cubicBezTo>
                      <a:pt x="5085" y="8395"/>
                      <a:pt x="9947" y="4300"/>
                      <a:pt x="14818" y="205"/>
                    </a:cubicBezTo>
                    <a:cubicBezTo>
                      <a:pt x="14881" y="161"/>
                      <a:pt x="14898" y="80"/>
                      <a:pt x="1485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4" name="Google Shape;494;p2"/>
              <p:cNvSpPr/>
              <p:nvPr/>
            </p:nvSpPr>
            <p:spPr>
              <a:xfrm>
                <a:off x="3401750" y="1501825"/>
                <a:ext cx="358850" cy="305775"/>
              </a:xfrm>
              <a:custGeom>
                <a:avLst/>
                <a:gdLst/>
                <a:ahLst/>
                <a:cxnLst/>
                <a:rect l="l" t="t" r="r" b="b"/>
                <a:pathLst>
                  <a:path w="14354" h="12231" extrusionOk="0">
                    <a:moveTo>
                      <a:pt x="14354" y="0"/>
                    </a:moveTo>
                    <a:lnTo>
                      <a:pt x="14354" y="0"/>
                    </a:lnTo>
                    <a:cubicBezTo>
                      <a:pt x="9786" y="3836"/>
                      <a:pt x="5228" y="7663"/>
                      <a:pt x="669" y="11499"/>
                    </a:cubicBezTo>
                    <a:cubicBezTo>
                      <a:pt x="446" y="11687"/>
                      <a:pt x="232" y="11892"/>
                      <a:pt x="18" y="12088"/>
                    </a:cubicBezTo>
                    <a:cubicBezTo>
                      <a:pt x="0" y="12097"/>
                      <a:pt x="9" y="12142"/>
                      <a:pt x="18" y="12168"/>
                    </a:cubicBezTo>
                    <a:cubicBezTo>
                      <a:pt x="21" y="12201"/>
                      <a:pt x="30" y="12211"/>
                      <a:pt x="41" y="12211"/>
                    </a:cubicBezTo>
                    <a:cubicBezTo>
                      <a:pt x="54" y="12211"/>
                      <a:pt x="70" y="12194"/>
                      <a:pt x="75" y="12194"/>
                    </a:cubicBezTo>
                    <a:cubicBezTo>
                      <a:pt x="78" y="12194"/>
                      <a:pt x="75" y="12203"/>
                      <a:pt x="62" y="12231"/>
                    </a:cubicBezTo>
                    <a:cubicBezTo>
                      <a:pt x="714" y="11919"/>
                      <a:pt x="14131" y="625"/>
                      <a:pt x="1435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5" name="Google Shape;495;p2"/>
              <p:cNvSpPr/>
              <p:nvPr/>
            </p:nvSpPr>
            <p:spPr>
              <a:xfrm>
                <a:off x="3293800" y="1370900"/>
                <a:ext cx="349725" cy="296200"/>
              </a:xfrm>
              <a:custGeom>
                <a:avLst/>
                <a:gdLst/>
                <a:ahLst/>
                <a:cxnLst/>
                <a:rect l="l" t="t" r="r" b="b"/>
                <a:pathLst>
                  <a:path w="13989" h="11848" extrusionOk="0">
                    <a:moveTo>
                      <a:pt x="13881" y="1"/>
                    </a:moveTo>
                    <a:lnTo>
                      <a:pt x="13881" y="1"/>
                    </a:lnTo>
                    <a:cubicBezTo>
                      <a:pt x="9207" y="3926"/>
                      <a:pt x="4604" y="7798"/>
                      <a:pt x="0" y="11669"/>
                    </a:cubicBezTo>
                    <a:cubicBezTo>
                      <a:pt x="45" y="11723"/>
                      <a:pt x="98" y="11785"/>
                      <a:pt x="143" y="11848"/>
                    </a:cubicBezTo>
                    <a:cubicBezTo>
                      <a:pt x="420" y="11750"/>
                      <a:pt x="607" y="11527"/>
                      <a:pt x="821" y="11348"/>
                    </a:cubicBezTo>
                    <a:cubicBezTo>
                      <a:pt x="2810" y="9680"/>
                      <a:pt x="4791" y="8021"/>
                      <a:pt x="6771" y="6352"/>
                    </a:cubicBezTo>
                    <a:cubicBezTo>
                      <a:pt x="9019" y="4461"/>
                      <a:pt x="11276" y="2579"/>
                      <a:pt x="13516" y="679"/>
                    </a:cubicBezTo>
                    <a:cubicBezTo>
                      <a:pt x="13685" y="536"/>
                      <a:pt x="13988" y="438"/>
                      <a:pt x="1388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6" name="Google Shape;496;p2"/>
              <p:cNvSpPr/>
              <p:nvPr/>
            </p:nvSpPr>
            <p:spPr>
              <a:xfrm>
                <a:off x="3425375" y="1531700"/>
                <a:ext cx="348400" cy="291225"/>
              </a:xfrm>
              <a:custGeom>
                <a:avLst/>
                <a:gdLst/>
                <a:ahLst/>
                <a:cxnLst/>
                <a:rect l="l" t="t" r="r" b="b"/>
                <a:pathLst>
                  <a:path w="13936" h="11649" extrusionOk="0">
                    <a:moveTo>
                      <a:pt x="13828" y="1"/>
                    </a:moveTo>
                    <a:cubicBezTo>
                      <a:pt x="9252" y="3837"/>
                      <a:pt x="4693" y="7673"/>
                      <a:pt x="1" y="11616"/>
                    </a:cubicBezTo>
                    <a:cubicBezTo>
                      <a:pt x="206" y="11629"/>
                      <a:pt x="296" y="11648"/>
                      <a:pt x="339" y="11648"/>
                    </a:cubicBezTo>
                    <a:cubicBezTo>
                      <a:pt x="352" y="11648"/>
                      <a:pt x="360" y="11647"/>
                      <a:pt x="366" y="11643"/>
                    </a:cubicBezTo>
                    <a:cubicBezTo>
                      <a:pt x="4693" y="8021"/>
                      <a:pt x="9020" y="4408"/>
                      <a:pt x="13347" y="786"/>
                    </a:cubicBezTo>
                    <a:cubicBezTo>
                      <a:pt x="13543" y="616"/>
                      <a:pt x="13784" y="473"/>
                      <a:pt x="13917" y="233"/>
                    </a:cubicBezTo>
                    <a:cubicBezTo>
                      <a:pt x="13926" y="206"/>
                      <a:pt x="13935" y="179"/>
                      <a:pt x="13926" y="152"/>
                    </a:cubicBezTo>
                    <a:cubicBezTo>
                      <a:pt x="13926" y="134"/>
                      <a:pt x="13900" y="108"/>
                      <a:pt x="1382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7" name="Google Shape;497;p2"/>
              <p:cNvSpPr/>
              <p:nvPr/>
            </p:nvSpPr>
            <p:spPr>
              <a:xfrm>
                <a:off x="3286650" y="1363575"/>
                <a:ext cx="327000" cy="271850"/>
              </a:xfrm>
              <a:custGeom>
                <a:avLst/>
                <a:gdLst/>
                <a:ahLst/>
                <a:cxnLst/>
                <a:rect l="l" t="t" r="r" b="b"/>
                <a:pathLst>
                  <a:path w="13080" h="10874" extrusionOk="0">
                    <a:moveTo>
                      <a:pt x="12852" y="0"/>
                    </a:moveTo>
                    <a:cubicBezTo>
                      <a:pt x="12608" y="0"/>
                      <a:pt x="12477" y="176"/>
                      <a:pt x="12330" y="303"/>
                    </a:cubicBezTo>
                    <a:cubicBezTo>
                      <a:pt x="9011" y="3086"/>
                      <a:pt x="5692" y="5869"/>
                      <a:pt x="2383" y="8653"/>
                    </a:cubicBezTo>
                    <a:cubicBezTo>
                      <a:pt x="1687" y="9232"/>
                      <a:pt x="991" y="9821"/>
                      <a:pt x="304" y="10401"/>
                    </a:cubicBezTo>
                    <a:cubicBezTo>
                      <a:pt x="170" y="10517"/>
                      <a:pt x="1" y="10615"/>
                      <a:pt x="188" y="10874"/>
                    </a:cubicBezTo>
                    <a:cubicBezTo>
                      <a:pt x="4506" y="7243"/>
                      <a:pt x="8788" y="3648"/>
                      <a:pt x="13079" y="44"/>
                    </a:cubicBezTo>
                    <a:cubicBezTo>
                      <a:pt x="12993" y="13"/>
                      <a:pt x="12918" y="0"/>
                      <a:pt x="1285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8" name="Google Shape;498;p2"/>
              <p:cNvSpPr/>
              <p:nvPr/>
            </p:nvSpPr>
            <p:spPr>
              <a:xfrm>
                <a:off x="3460175" y="1564050"/>
                <a:ext cx="320500" cy="268375"/>
              </a:xfrm>
              <a:custGeom>
                <a:avLst/>
                <a:gdLst/>
                <a:ahLst/>
                <a:cxnLst/>
                <a:rect l="l" t="t" r="r" b="b"/>
                <a:pathLst>
                  <a:path w="12820" h="10735" extrusionOk="0">
                    <a:moveTo>
                      <a:pt x="12731" y="0"/>
                    </a:moveTo>
                    <a:cubicBezTo>
                      <a:pt x="8440" y="3595"/>
                      <a:pt x="4220" y="7146"/>
                      <a:pt x="0" y="10688"/>
                    </a:cubicBezTo>
                    <a:cubicBezTo>
                      <a:pt x="92" y="10721"/>
                      <a:pt x="170" y="10735"/>
                      <a:pt x="240" y="10735"/>
                    </a:cubicBezTo>
                    <a:cubicBezTo>
                      <a:pt x="488" y="10735"/>
                      <a:pt x="614" y="10554"/>
                      <a:pt x="768" y="10429"/>
                    </a:cubicBezTo>
                    <a:cubicBezTo>
                      <a:pt x="2837" y="8689"/>
                      <a:pt x="4898" y="6950"/>
                      <a:pt x="6959" y="5219"/>
                    </a:cubicBezTo>
                    <a:cubicBezTo>
                      <a:pt x="8761" y="3702"/>
                      <a:pt x="10563" y="2195"/>
                      <a:pt x="12365" y="678"/>
                    </a:cubicBezTo>
                    <a:cubicBezTo>
                      <a:pt x="12534" y="535"/>
                      <a:pt x="12820" y="428"/>
                      <a:pt x="1273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9" name="Google Shape;499;p2"/>
              <p:cNvSpPr/>
              <p:nvPr/>
            </p:nvSpPr>
            <p:spPr>
              <a:xfrm>
                <a:off x="3285550" y="1353125"/>
                <a:ext cx="294850" cy="248400"/>
              </a:xfrm>
              <a:custGeom>
                <a:avLst/>
                <a:gdLst/>
                <a:ahLst/>
                <a:cxnLst/>
                <a:rect l="l" t="t" r="r" b="b"/>
                <a:pathLst>
                  <a:path w="11794" h="9936" extrusionOk="0">
                    <a:moveTo>
                      <a:pt x="11559" y="1"/>
                    </a:moveTo>
                    <a:cubicBezTo>
                      <a:pt x="11350" y="1"/>
                      <a:pt x="11267" y="101"/>
                      <a:pt x="11178" y="176"/>
                    </a:cubicBezTo>
                    <a:cubicBezTo>
                      <a:pt x="10277" y="935"/>
                      <a:pt x="9376" y="1684"/>
                      <a:pt x="8475" y="2442"/>
                    </a:cubicBezTo>
                    <a:cubicBezTo>
                      <a:pt x="5799" y="4690"/>
                      <a:pt x="3123" y="6938"/>
                      <a:pt x="446" y="9187"/>
                    </a:cubicBezTo>
                    <a:cubicBezTo>
                      <a:pt x="268" y="9347"/>
                      <a:pt x="0" y="9463"/>
                      <a:pt x="0" y="9936"/>
                    </a:cubicBezTo>
                    <a:cubicBezTo>
                      <a:pt x="3979" y="6599"/>
                      <a:pt x="7851" y="3352"/>
                      <a:pt x="11794" y="34"/>
                    </a:cubicBezTo>
                    <a:cubicBezTo>
                      <a:pt x="11701" y="10"/>
                      <a:pt x="11624" y="1"/>
                      <a:pt x="115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0" name="Google Shape;500;p2"/>
              <p:cNvSpPr/>
              <p:nvPr/>
            </p:nvSpPr>
            <p:spPr>
              <a:xfrm>
                <a:off x="3496300" y="1601500"/>
                <a:ext cx="285725" cy="241300"/>
              </a:xfrm>
              <a:custGeom>
                <a:avLst/>
                <a:gdLst/>
                <a:ahLst/>
                <a:cxnLst/>
                <a:rect l="l" t="t" r="r" b="b"/>
                <a:pathLst>
                  <a:path w="11429" h="9652" extrusionOk="0">
                    <a:moveTo>
                      <a:pt x="11348" y="1"/>
                    </a:moveTo>
                    <a:cubicBezTo>
                      <a:pt x="7539" y="3195"/>
                      <a:pt x="3765" y="6344"/>
                      <a:pt x="1" y="9529"/>
                    </a:cubicBezTo>
                    <a:cubicBezTo>
                      <a:pt x="94" y="9622"/>
                      <a:pt x="163" y="9652"/>
                      <a:pt x="215" y="9652"/>
                    </a:cubicBezTo>
                    <a:cubicBezTo>
                      <a:pt x="253" y="9652"/>
                      <a:pt x="281" y="9636"/>
                      <a:pt x="304" y="9618"/>
                    </a:cubicBezTo>
                    <a:cubicBezTo>
                      <a:pt x="3988" y="6522"/>
                      <a:pt x="7673" y="3427"/>
                      <a:pt x="11357" y="331"/>
                    </a:cubicBezTo>
                    <a:cubicBezTo>
                      <a:pt x="11428" y="277"/>
                      <a:pt x="11428" y="197"/>
                      <a:pt x="1134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1" name="Google Shape;501;p2"/>
              <p:cNvSpPr/>
              <p:nvPr/>
            </p:nvSpPr>
            <p:spPr>
              <a:xfrm>
                <a:off x="3289550" y="1349075"/>
                <a:ext cx="247600" cy="210300"/>
              </a:xfrm>
              <a:custGeom>
                <a:avLst/>
                <a:gdLst/>
                <a:ahLst/>
                <a:cxnLst/>
                <a:rect l="l" t="t" r="r" b="b"/>
                <a:pathLst>
                  <a:path w="9904" h="8412" extrusionOk="0">
                    <a:moveTo>
                      <a:pt x="9664" y="0"/>
                    </a:moveTo>
                    <a:cubicBezTo>
                      <a:pt x="9641" y="0"/>
                      <a:pt x="9622" y="6"/>
                      <a:pt x="9609" y="17"/>
                    </a:cubicBezTo>
                    <a:cubicBezTo>
                      <a:pt x="6469" y="2631"/>
                      <a:pt x="3337" y="5254"/>
                      <a:pt x="197" y="7877"/>
                    </a:cubicBezTo>
                    <a:cubicBezTo>
                      <a:pt x="99" y="7966"/>
                      <a:pt x="1" y="8055"/>
                      <a:pt x="19" y="8412"/>
                    </a:cubicBezTo>
                    <a:cubicBezTo>
                      <a:pt x="3373" y="5593"/>
                      <a:pt x="6638" y="2845"/>
                      <a:pt x="9903" y="106"/>
                    </a:cubicBezTo>
                    <a:cubicBezTo>
                      <a:pt x="9797" y="32"/>
                      <a:pt x="9718" y="0"/>
                      <a:pt x="966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2" name="Google Shape;502;p2"/>
              <p:cNvSpPr/>
              <p:nvPr/>
            </p:nvSpPr>
            <p:spPr>
              <a:xfrm>
                <a:off x="3538900" y="1645225"/>
                <a:ext cx="238000" cy="199925"/>
              </a:xfrm>
              <a:custGeom>
                <a:avLst/>
                <a:gdLst/>
                <a:ahLst/>
                <a:cxnLst/>
                <a:rect l="l" t="t" r="r" b="b"/>
                <a:pathLst>
                  <a:path w="9520" h="7997" extrusionOk="0">
                    <a:moveTo>
                      <a:pt x="9501" y="0"/>
                    </a:moveTo>
                    <a:lnTo>
                      <a:pt x="9501" y="0"/>
                    </a:lnTo>
                    <a:cubicBezTo>
                      <a:pt x="8832" y="429"/>
                      <a:pt x="473" y="7458"/>
                      <a:pt x="0" y="7985"/>
                    </a:cubicBezTo>
                    <a:cubicBezTo>
                      <a:pt x="46" y="7993"/>
                      <a:pt x="88" y="7996"/>
                      <a:pt x="127" y="7996"/>
                    </a:cubicBezTo>
                    <a:cubicBezTo>
                      <a:pt x="443" y="7996"/>
                      <a:pt x="575" y="7762"/>
                      <a:pt x="750" y="7619"/>
                    </a:cubicBezTo>
                    <a:cubicBezTo>
                      <a:pt x="2168" y="6450"/>
                      <a:pt x="3578" y="5264"/>
                      <a:pt x="4987" y="4077"/>
                    </a:cubicBezTo>
                    <a:cubicBezTo>
                      <a:pt x="6334" y="2944"/>
                      <a:pt x="7681" y="1811"/>
                      <a:pt x="9029" y="670"/>
                    </a:cubicBezTo>
                    <a:cubicBezTo>
                      <a:pt x="9225" y="509"/>
                      <a:pt x="9519" y="384"/>
                      <a:pt x="950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3" name="Google Shape;503;p2"/>
              <p:cNvSpPr/>
              <p:nvPr/>
            </p:nvSpPr>
            <p:spPr>
              <a:xfrm>
                <a:off x="3302275" y="1356400"/>
                <a:ext cx="177550" cy="151900"/>
              </a:xfrm>
              <a:custGeom>
                <a:avLst/>
                <a:gdLst/>
                <a:ahLst/>
                <a:cxnLst/>
                <a:rect l="l" t="t" r="r" b="b"/>
                <a:pathLst>
                  <a:path w="7102" h="6076" extrusionOk="0">
                    <a:moveTo>
                      <a:pt x="7101" y="1"/>
                    </a:moveTo>
                    <a:cubicBezTo>
                      <a:pt x="6450" y="268"/>
                      <a:pt x="393" y="5380"/>
                      <a:pt x="0" y="6076"/>
                    </a:cubicBezTo>
                    <a:cubicBezTo>
                      <a:pt x="1776" y="4827"/>
                      <a:pt x="6825" y="491"/>
                      <a:pt x="710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4" name="Google Shape;504;p2"/>
              <p:cNvSpPr/>
              <p:nvPr/>
            </p:nvSpPr>
            <p:spPr>
              <a:xfrm>
                <a:off x="3592875" y="1695625"/>
                <a:ext cx="166625" cy="141450"/>
              </a:xfrm>
              <a:custGeom>
                <a:avLst/>
                <a:gdLst/>
                <a:ahLst/>
                <a:cxnLst/>
                <a:rect l="l" t="t" r="r" b="b"/>
                <a:pathLst>
                  <a:path w="6665" h="5658" extrusionOk="0">
                    <a:moveTo>
                      <a:pt x="6664" y="1"/>
                    </a:moveTo>
                    <a:cubicBezTo>
                      <a:pt x="4390" y="1910"/>
                      <a:pt x="2213" y="3738"/>
                      <a:pt x="0" y="5603"/>
                    </a:cubicBezTo>
                    <a:cubicBezTo>
                      <a:pt x="87" y="5641"/>
                      <a:pt x="161" y="5657"/>
                      <a:pt x="226" y="5657"/>
                    </a:cubicBezTo>
                    <a:cubicBezTo>
                      <a:pt x="403" y="5657"/>
                      <a:pt x="514" y="5540"/>
                      <a:pt x="625" y="5442"/>
                    </a:cubicBezTo>
                    <a:cubicBezTo>
                      <a:pt x="2534" y="3846"/>
                      <a:pt x="4443" y="2249"/>
                      <a:pt x="6343" y="652"/>
                    </a:cubicBezTo>
                    <a:cubicBezTo>
                      <a:pt x="6495" y="527"/>
                      <a:pt x="6664" y="393"/>
                      <a:pt x="66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505" name="Google Shape;505;p2"/>
            <p:cNvGrpSpPr/>
            <p:nvPr/>
          </p:nvGrpSpPr>
          <p:grpSpPr>
            <a:xfrm>
              <a:off x="7527405" y="539396"/>
              <a:ext cx="374640" cy="374338"/>
              <a:chOff x="3285550" y="1349075"/>
              <a:chExt cx="496475" cy="496075"/>
            </a:xfrm>
          </p:grpSpPr>
          <p:sp>
            <p:nvSpPr>
              <p:cNvPr id="506" name="Google Shape;506;p2"/>
              <p:cNvSpPr/>
              <p:nvPr/>
            </p:nvSpPr>
            <p:spPr>
              <a:xfrm>
                <a:off x="3335950" y="1428050"/>
                <a:ext cx="381400" cy="321350"/>
              </a:xfrm>
              <a:custGeom>
                <a:avLst/>
                <a:gdLst/>
                <a:ahLst/>
                <a:cxnLst/>
                <a:rect l="l" t="t" r="r" b="b"/>
                <a:pathLst>
                  <a:path w="15256" h="12854" extrusionOk="0">
                    <a:moveTo>
                      <a:pt x="15057" y="0"/>
                    </a:moveTo>
                    <a:cubicBezTo>
                      <a:pt x="15025" y="0"/>
                      <a:pt x="14999" y="14"/>
                      <a:pt x="14979" y="34"/>
                    </a:cubicBezTo>
                    <a:cubicBezTo>
                      <a:pt x="10001" y="4200"/>
                      <a:pt x="5032" y="8375"/>
                      <a:pt x="72" y="12550"/>
                    </a:cubicBezTo>
                    <a:cubicBezTo>
                      <a:pt x="0" y="12613"/>
                      <a:pt x="9" y="12693"/>
                      <a:pt x="134" y="12854"/>
                    </a:cubicBezTo>
                    <a:cubicBezTo>
                      <a:pt x="5183" y="8616"/>
                      <a:pt x="10224" y="4379"/>
                      <a:pt x="15255" y="150"/>
                    </a:cubicBezTo>
                    <a:cubicBezTo>
                      <a:pt x="15177" y="39"/>
                      <a:pt x="15110" y="0"/>
                      <a:pt x="1505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7" name="Google Shape;507;p2"/>
              <p:cNvSpPr/>
              <p:nvPr/>
            </p:nvSpPr>
            <p:spPr>
              <a:xfrm>
                <a:off x="3354900" y="1449625"/>
                <a:ext cx="380500" cy="321400"/>
              </a:xfrm>
              <a:custGeom>
                <a:avLst/>
                <a:gdLst/>
                <a:ahLst/>
                <a:cxnLst/>
                <a:rect l="l" t="t" r="r" b="b"/>
                <a:pathLst>
                  <a:path w="15220" h="12856" extrusionOk="0">
                    <a:moveTo>
                      <a:pt x="15220" y="1"/>
                    </a:moveTo>
                    <a:lnTo>
                      <a:pt x="15220" y="1"/>
                    </a:lnTo>
                    <a:cubicBezTo>
                      <a:pt x="14881" y="72"/>
                      <a:pt x="14747" y="251"/>
                      <a:pt x="14587" y="384"/>
                    </a:cubicBezTo>
                    <a:cubicBezTo>
                      <a:pt x="11901" y="2632"/>
                      <a:pt x="9225" y="4889"/>
                      <a:pt x="6540" y="7138"/>
                    </a:cubicBezTo>
                    <a:cubicBezTo>
                      <a:pt x="4541" y="8824"/>
                      <a:pt x="2525" y="10501"/>
                      <a:pt x="527" y="12196"/>
                    </a:cubicBezTo>
                    <a:cubicBezTo>
                      <a:pt x="331" y="12356"/>
                      <a:pt x="63" y="12481"/>
                      <a:pt x="1" y="12856"/>
                    </a:cubicBezTo>
                    <a:cubicBezTo>
                      <a:pt x="875" y="12374"/>
                      <a:pt x="14863" y="572"/>
                      <a:pt x="1522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8" name="Google Shape;508;p2"/>
              <p:cNvSpPr/>
              <p:nvPr/>
            </p:nvSpPr>
            <p:spPr>
              <a:xfrm>
                <a:off x="3319225" y="1407925"/>
                <a:ext cx="376275" cy="318500"/>
              </a:xfrm>
              <a:custGeom>
                <a:avLst/>
                <a:gdLst/>
                <a:ahLst/>
                <a:cxnLst/>
                <a:rect l="l" t="t" r="r" b="b"/>
                <a:pathLst>
                  <a:path w="15051" h="12740" extrusionOk="0">
                    <a:moveTo>
                      <a:pt x="14916" y="0"/>
                    </a:moveTo>
                    <a:cubicBezTo>
                      <a:pt x="14622" y="36"/>
                      <a:pt x="14461" y="268"/>
                      <a:pt x="14265" y="438"/>
                    </a:cubicBezTo>
                    <a:cubicBezTo>
                      <a:pt x="12561" y="1856"/>
                      <a:pt x="10866" y="3283"/>
                      <a:pt x="9171" y="4711"/>
                    </a:cubicBezTo>
                    <a:cubicBezTo>
                      <a:pt x="6290" y="7128"/>
                      <a:pt x="3399" y="9546"/>
                      <a:pt x="527" y="11981"/>
                    </a:cubicBezTo>
                    <a:cubicBezTo>
                      <a:pt x="330" y="12142"/>
                      <a:pt x="0" y="12249"/>
                      <a:pt x="54" y="12740"/>
                    </a:cubicBezTo>
                    <a:cubicBezTo>
                      <a:pt x="5112" y="8493"/>
                      <a:pt x="10081" y="4318"/>
                      <a:pt x="15050" y="143"/>
                    </a:cubicBezTo>
                    <a:cubicBezTo>
                      <a:pt x="15005" y="99"/>
                      <a:pt x="14961" y="45"/>
                      <a:pt x="1491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9" name="Google Shape;509;p2"/>
              <p:cNvSpPr/>
              <p:nvPr/>
            </p:nvSpPr>
            <p:spPr>
              <a:xfrm>
                <a:off x="3305400" y="1388750"/>
                <a:ext cx="364875" cy="308250"/>
              </a:xfrm>
              <a:custGeom>
                <a:avLst/>
                <a:gdLst/>
                <a:ahLst/>
                <a:cxnLst/>
                <a:rect l="l" t="t" r="r" b="b"/>
                <a:pathLst>
                  <a:path w="14595" h="12330" extrusionOk="0">
                    <a:moveTo>
                      <a:pt x="14595" y="0"/>
                    </a:moveTo>
                    <a:cubicBezTo>
                      <a:pt x="14265" y="54"/>
                      <a:pt x="14131" y="232"/>
                      <a:pt x="13970" y="366"/>
                    </a:cubicBezTo>
                    <a:cubicBezTo>
                      <a:pt x="11490" y="2445"/>
                      <a:pt x="9010" y="4532"/>
                      <a:pt x="6530" y="6611"/>
                    </a:cubicBezTo>
                    <a:cubicBezTo>
                      <a:pt x="4505" y="8315"/>
                      <a:pt x="2480" y="10019"/>
                      <a:pt x="455" y="11722"/>
                    </a:cubicBezTo>
                    <a:cubicBezTo>
                      <a:pt x="286" y="11865"/>
                      <a:pt x="0" y="11972"/>
                      <a:pt x="54" y="12329"/>
                    </a:cubicBezTo>
                    <a:cubicBezTo>
                      <a:pt x="1151" y="11642"/>
                      <a:pt x="14265" y="536"/>
                      <a:pt x="14595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0" name="Google Shape;510;p2"/>
              <p:cNvSpPr/>
              <p:nvPr/>
            </p:nvSpPr>
            <p:spPr>
              <a:xfrm>
                <a:off x="3378325" y="1476850"/>
                <a:ext cx="372475" cy="313200"/>
              </a:xfrm>
              <a:custGeom>
                <a:avLst/>
                <a:gdLst/>
                <a:ahLst/>
                <a:cxnLst/>
                <a:rect l="l" t="t" r="r" b="b"/>
                <a:pathLst>
                  <a:path w="14899" h="12528" extrusionOk="0">
                    <a:moveTo>
                      <a:pt x="14854" y="0"/>
                    </a:moveTo>
                    <a:lnTo>
                      <a:pt x="14854" y="0"/>
                    </a:lnTo>
                    <a:cubicBezTo>
                      <a:pt x="14238" y="259"/>
                      <a:pt x="339" y="11945"/>
                      <a:pt x="0" y="12481"/>
                    </a:cubicBezTo>
                    <a:cubicBezTo>
                      <a:pt x="33" y="12514"/>
                      <a:pt x="69" y="12528"/>
                      <a:pt x="103" y="12528"/>
                    </a:cubicBezTo>
                    <a:cubicBezTo>
                      <a:pt x="142" y="12528"/>
                      <a:pt x="181" y="12509"/>
                      <a:pt x="214" y="12481"/>
                    </a:cubicBezTo>
                    <a:cubicBezTo>
                      <a:pt x="5085" y="8395"/>
                      <a:pt x="9947" y="4300"/>
                      <a:pt x="14818" y="205"/>
                    </a:cubicBezTo>
                    <a:cubicBezTo>
                      <a:pt x="14881" y="161"/>
                      <a:pt x="14898" y="80"/>
                      <a:pt x="1485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1" name="Google Shape;511;p2"/>
              <p:cNvSpPr/>
              <p:nvPr/>
            </p:nvSpPr>
            <p:spPr>
              <a:xfrm>
                <a:off x="3401750" y="1501825"/>
                <a:ext cx="358850" cy="305775"/>
              </a:xfrm>
              <a:custGeom>
                <a:avLst/>
                <a:gdLst/>
                <a:ahLst/>
                <a:cxnLst/>
                <a:rect l="l" t="t" r="r" b="b"/>
                <a:pathLst>
                  <a:path w="14354" h="12231" extrusionOk="0">
                    <a:moveTo>
                      <a:pt x="14354" y="0"/>
                    </a:moveTo>
                    <a:lnTo>
                      <a:pt x="14354" y="0"/>
                    </a:lnTo>
                    <a:cubicBezTo>
                      <a:pt x="9786" y="3836"/>
                      <a:pt x="5228" y="7663"/>
                      <a:pt x="669" y="11499"/>
                    </a:cubicBezTo>
                    <a:cubicBezTo>
                      <a:pt x="446" y="11687"/>
                      <a:pt x="232" y="11892"/>
                      <a:pt x="18" y="12088"/>
                    </a:cubicBezTo>
                    <a:cubicBezTo>
                      <a:pt x="0" y="12097"/>
                      <a:pt x="9" y="12142"/>
                      <a:pt x="18" y="12168"/>
                    </a:cubicBezTo>
                    <a:cubicBezTo>
                      <a:pt x="21" y="12201"/>
                      <a:pt x="30" y="12211"/>
                      <a:pt x="41" y="12211"/>
                    </a:cubicBezTo>
                    <a:cubicBezTo>
                      <a:pt x="54" y="12211"/>
                      <a:pt x="70" y="12194"/>
                      <a:pt x="75" y="12194"/>
                    </a:cubicBezTo>
                    <a:cubicBezTo>
                      <a:pt x="78" y="12194"/>
                      <a:pt x="75" y="12203"/>
                      <a:pt x="62" y="12231"/>
                    </a:cubicBezTo>
                    <a:cubicBezTo>
                      <a:pt x="714" y="11919"/>
                      <a:pt x="14131" y="625"/>
                      <a:pt x="1435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2" name="Google Shape;512;p2"/>
              <p:cNvSpPr/>
              <p:nvPr/>
            </p:nvSpPr>
            <p:spPr>
              <a:xfrm>
                <a:off x="3293800" y="1370900"/>
                <a:ext cx="349725" cy="296200"/>
              </a:xfrm>
              <a:custGeom>
                <a:avLst/>
                <a:gdLst/>
                <a:ahLst/>
                <a:cxnLst/>
                <a:rect l="l" t="t" r="r" b="b"/>
                <a:pathLst>
                  <a:path w="13989" h="11848" extrusionOk="0">
                    <a:moveTo>
                      <a:pt x="13881" y="1"/>
                    </a:moveTo>
                    <a:lnTo>
                      <a:pt x="13881" y="1"/>
                    </a:lnTo>
                    <a:cubicBezTo>
                      <a:pt x="9207" y="3926"/>
                      <a:pt x="4604" y="7798"/>
                      <a:pt x="0" y="11669"/>
                    </a:cubicBezTo>
                    <a:cubicBezTo>
                      <a:pt x="45" y="11723"/>
                      <a:pt x="98" y="11785"/>
                      <a:pt x="143" y="11848"/>
                    </a:cubicBezTo>
                    <a:cubicBezTo>
                      <a:pt x="420" y="11750"/>
                      <a:pt x="607" y="11527"/>
                      <a:pt x="821" y="11348"/>
                    </a:cubicBezTo>
                    <a:cubicBezTo>
                      <a:pt x="2810" y="9680"/>
                      <a:pt x="4791" y="8021"/>
                      <a:pt x="6771" y="6352"/>
                    </a:cubicBezTo>
                    <a:cubicBezTo>
                      <a:pt x="9019" y="4461"/>
                      <a:pt x="11276" y="2579"/>
                      <a:pt x="13516" y="679"/>
                    </a:cubicBezTo>
                    <a:cubicBezTo>
                      <a:pt x="13685" y="536"/>
                      <a:pt x="13988" y="438"/>
                      <a:pt x="1388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3" name="Google Shape;513;p2"/>
              <p:cNvSpPr/>
              <p:nvPr/>
            </p:nvSpPr>
            <p:spPr>
              <a:xfrm>
                <a:off x="3425375" y="1531700"/>
                <a:ext cx="348400" cy="291225"/>
              </a:xfrm>
              <a:custGeom>
                <a:avLst/>
                <a:gdLst/>
                <a:ahLst/>
                <a:cxnLst/>
                <a:rect l="l" t="t" r="r" b="b"/>
                <a:pathLst>
                  <a:path w="13936" h="11649" extrusionOk="0">
                    <a:moveTo>
                      <a:pt x="13828" y="1"/>
                    </a:moveTo>
                    <a:cubicBezTo>
                      <a:pt x="9252" y="3837"/>
                      <a:pt x="4693" y="7673"/>
                      <a:pt x="1" y="11616"/>
                    </a:cubicBezTo>
                    <a:cubicBezTo>
                      <a:pt x="206" y="11629"/>
                      <a:pt x="296" y="11648"/>
                      <a:pt x="339" y="11648"/>
                    </a:cubicBezTo>
                    <a:cubicBezTo>
                      <a:pt x="352" y="11648"/>
                      <a:pt x="360" y="11647"/>
                      <a:pt x="366" y="11643"/>
                    </a:cubicBezTo>
                    <a:cubicBezTo>
                      <a:pt x="4693" y="8021"/>
                      <a:pt x="9020" y="4408"/>
                      <a:pt x="13347" y="786"/>
                    </a:cubicBezTo>
                    <a:cubicBezTo>
                      <a:pt x="13543" y="616"/>
                      <a:pt x="13784" y="473"/>
                      <a:pt x="13917" y="233"/>
                    </a:cubicBezTo>
                    <a:cubicBezTo>
                      <a:pt x="13926" y="206"/>
                      <a:pt x="13935" y="179"/>
                      <a:pt x="13926" y="152"/>
                    </a:cubicBezTo>
                    <a:cubicBezTo>
                      <a:pt x="13926" y="134"/>
                      <a:pt x="13900" y="108"/>
                      <a:pt x="1382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4" name="Google Shape;514;p2"/>
              <p:cNvSpPr/>
              <p:nvPr/>
            </p:nvSpPr>
            <p:spPr>
              <a:xfrm>
                <a:off x="3286650" y="1363575"/>
                <a:ext cx="327000" cy="271850"/>
              </a:xfrm>
              <a:custGeom>
                <a:avLst/>
                <a:gdLst/>
                <a:ahLst/>
                <a:cxnLst/>
                <a:rect l="l" t="t" r="r" b="b"/>
                <a:pathLst>
                  <a:path w="13080" h="10874" extrusionOk="0">
                    <a:moveTo>
                      <a:pt x="12852" y="0"/>
                    </a:moveTo>
                    <a:cubicBezTo>
                      <a:pt x="12608" y="0"/>
                      <a:pt x="12477" y="176"/>
                      <a:pt x="12330" y="303"/>
                    </a:cubicBezTo>
                    <a:cubicBezTo>
                      <a:pt x="9011" y="3086"/>
                      <a:pt x="5692" y="5869"/>
                      <a:pt x="2383" y="8653"/>
                    </a:cubicBezTo>
                    <a:cubicBezTo>
                      <a:pt x="1687" y="9232"/>
                      <a:pt x="991" y="9821"/>
                      <a:pt x="304" y="10401"/>
                    </a:cubicBezTo>
                    <a:cubicBezTo>
                      <a:pt x="170" y="10517"/>
                      <a:pt x="1" y="10615"/>
                      <a:pt x="188" y="10874"/>
                    </a:cubicBezTo>
                    <a:cubicBezTo>
                      <a:pt x="4506" y="7243"/>
                      <a:pt x="8788" y="3648"/>
                      <a:pt x="13079" y="44"/>
                    </a:cubicBezTo>
                    <a:cubicBezTo>
                      <a:pt x="12993" y="13"/>
                      <a:pt x="12918" y="0"/>
                      <a:pt x="1285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5" name="Google Shape;515;p2"/>
              <p:cNvSpPr/>
              <p:nvPr/>
            </p:nvSpPr>
            <p:spPr>
              <a:xfrm>
                <a:off x="3460175" y="1564050"/>
                <a:ext cx="320500" cy="268375"/>
              </a:xfrm>
              <a:custGeom>
                <a:avLst/>
                <a:gdLst/>
                <a:ahLst/>
                <a:cxnLst/>
                <a:rect l="l" t="t" r="r" b="b"/>
                <a:pathLst>
                  <a:path w="12820" h="10735" extrusionOk="0">
                    <a:moveTo>
                      <a:pt x="12731" y="0"/>
                    </a:moveTo>
                    <a:cubicBezTo>
                      <a:pt x="8440" y="3595"/>
                      <a:pt x="4220" y="7146"/>
                      <a:pt x="0" y="10688"/>
                    </a:cubicBezTo>
                    <a:cubicBezTo>
                      <a:pt x="92" y="10721"/>
                      <a:pt x="170" y="10735"/>
                      <a:pt x="240" y="10735"/>
                    </a:cubicBezTo>
                    <a:cubicBezTo>
                      <a:pt x="488" y="10735"/>
                      <a:pt x="614" y="10554"/>
                      <a:pt x="768" y="10429"/>
                    </a:cubicBezTo>
                    <a:cubicBezTo>
                      <a:pt x="2837" y="8689"/>
                      <a:pt x="4898" y="6950"/>
                      <a:pt x="6959" y="5219"/>
                    </a:cubicBezTo>
                    <a:cubicBezTo>
                      <a:pt x="8761" y="3702"/>
                      <a:pt x="10563" y="2195"/>
                      <a:pt x="12365" y="678"/>
                    </a:cubicBezTo>
                    <a:cubicBezTo>
                      <a:pt x="12534" y="535"/>
                      <a:pt x="12820" y="428"/>
                      <a:pt x="1273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6" name="Google Shape;516;p2"/>
              <p:cNvSpPr/>
              <p:nvPr/>
            </p:nvSpPr>
            <p:spPr>
              <a:xfrm>
                <a:off x="3285550" y="1353125"/>
                <a:ext cx="294850" cy="248400"/>
              </a:xfrm>
              <a:custGeom>
                <a:avLst/>
                <a:gdLst/>
                <a:ahLst/>
                <a:cxnLst/>
                <a:rect l="l" t="t" r="r" b="b"/>
                <a:pathLst>
                  <a:path w="11794" h="9936" extrusionOk="0">
                    <a:moveTo>
                      <a:pt x="11559" y="1"/>
                    </a:moveTo>
                    <a:cubicBezTo>
                      <a:pt x="11350" y="1"/>
                      <a:pt x="11267" y="101"/>
                      <a:pt x="11178" y="176"/>
                    </a:cubicBezTo>
                    <a:cubicBezTo>
                      <a:pt x="10277" y="935"/>
                      <a:pt x="9376" y="1684"/>
                      <a:pt x="8475" y="2442"/>
                    </a:cubicBezTo>
                    <a:cubicBezTo>
                      <a:pt x="5799" y="4690"/>
                      <a:pt x="3123" y="6938"/>
                      <a:pt x="446" y="9187"/>
                    </a:cubicBezTo>
                    <a:cubicBezTo>
                      <a:pt x="268" y="9347"/>
                      <a:pt x="0" y="9463"/>
                      <a:pt x="0" y="9936"/>
                    </a:cubicBezTo>
                    <a:cubicBezTo>
                      <a:pt x="3979" y="6599"/>
                      <a:pt x="7851" y="3352"/>
                      <a:pt x="11794" y="34"/>
                    </a:cubicBezTo>
                    <a:cubicBezTo>
                      <a:pt x="11701" y="10"/>
                      <a:pt x="11624" y="1"/>
                      <a:pt x="1155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7" name="Google Shape;517;p2"/>
              <p:cNvSpPr/>
              <p:nvPr/>
            </p:nvSpPr>
            <p:spPr>
              <a:xfrm>
                <a:off x="3496300" y="1601500"/>
                <a:ext cx="285725" cy="241300"/>
              </a:xfrm>
              <a:custGeom>
                <a:avLst/>
                <a:gdLst/>
                <a:ahLst/>
                <a:cxnLst/>
                <a:rect l="l" t="t" r="r" b="b"/>
                <a:pathLst>
                  <a:path w="11429" h="9652" extrusionOk="0">
                    <a:moveTo>
                      <a:pt x="11348" y="1"/>
                    </a:moveTo>
                    <a:cubicBezTo>
                      <a:pt x="7539" y="3195"/>
                      <a:pt x="3765" y="6344"/>
                      <a:pt x="1" y="9529"/>
                    </a:cubicBezTo>
                    <a:cubicBezTo>
                      <a:pt x="94" y="9622"/>
                      <a:pt x="163" y="9652"/>
                      <a:pt x="215" y="9652"/>
                    </a:cubicBezTo>
                    <a:cubicBezTo>
                      <a:pt x="253" y="9652"/>
                      <a:pt x="281" y="9636"/>
                      <a:pt x="304" y="9618"/>
                    </a:cubicBezTo>
                    <a:cubicBezTo>
                      <a:pt x="3988" y="6522"/>
                      <a:pt x="7673" y="3427"/>
                      <a:pt x="11357" y="331"/>
                    </a:cubicBezTo>
                    <a:cubicBezTo>
                      <a:pt x="11428" y="277"/>
                      <a:pt x="11428" y="197"/>
                      <a:pt x="1134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8" name="Google Shape;518;p2"/>
              <p:cNvSpPr/>
              <p:nvPr/>
            </p:nvSpPr>
            <p:spPr>
              <a:xfrm>
                <a:off x="3289550" y="1349075"/>
                <a:ext cx="247600" cy="210300"/>
              </a:xfrm>
              <a:custGeom>
                <a:avLst/>
                <a:gdLst/>
                <a:ahLst/>
                <a:cxnLst/>
                <a:rect l="l" t="t" r="r" b="b"/>
                <a:pathLst>
                  <a:path w="9904" h="8412" extrusionOk="0">
                    <a:moveTo>
                      <a:pt x="9664" y="0"/>
                    </a:moveTo>
                    <a:cubicBezTo>
                      <a:pt x="9641" y="0"/>
                      <a:pt x="9622" y="6"/>
                      <a:pt x="9609" y="17"/>
                    </a:cubicBezTo>
                    <a:cubicBezTo>
                      <a:pt x="6469" y="2631"/>
                      <a:pt x="3337" y="5254"/>
                      <a:pt x="197" y="7877"/>
                    </a:cubicBezTo>
                    <a:cubicBezTo>
                      <a:pt x="99" y="7966"/>
                      <a:pt x="1" y="8055"/>
                      <a:pt x="19" y="8412"/>
                    </a:cubicBezTo>
                    <a:cubicBezTo>
                      <a:pt x="3373" y="5593"/>
                      <a:pt x="6638" y="2845"/>
                      <a:pt x="9903" y="106"/>
                    </a:cubicBezTo>
                    <a:cubicBezTo>
                      <a:pt x="9797" y="32"/>
                      <a:pt x="9718" y="0"/>
                      <a:pt x="966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9" name="Google Shape;519;p2"/>
              <p:cNvSpPr/>
              <p:nvPr/>
            </p:nvSpPr>
            <p:spPr>
              <a:xfrm>
                <a:off x="3538900" y="1645225"/>
                <a:ext cx="238000" cy="199925"/>
              </a:xfrm>
              <a:custGeom>
                <a:avLst/>
                <a:gdLst/>
                <a:ahLst/>
                <a:cxnLst/>
                <a:rect l="l" t="t" r="r" b="b"/>
                <a:pathLst>
                  <a:path w="9520" h="7997" extrusionOk="0">
                    <a:moveTo>
                      <a:pt x="9501" y="0"/>
                    </a:moveTo>
                    <a:lnTo>
                      <a:pt x="9501" y="0"/>
                    </a:lnTo>
                    <a:cubicBezTo>
                      <a:pt x="8832" y="429"/>
                      <a:pt x="473" y="7458"/>
                      <a:pt x="0" y="7985"/>
                    </a:cubicBezTo>
                    <a:cubicBezTo>
                      <a:pt x="46" y="7993"/>
                      <a:pt x="88" y="7996"/>
                      <a:pt x="127" y="7996"/>
                    </a:cubicBezTo>
                    <a:cubicBezTo>
                      <a:pt x="443" y="7996"/>
                      <a:pt x="575" y="7762"/>
                      <a:pt x="750" y="7619"/>
                    </a:cubicBezTo>
                    <a:cubicBezTo>
                      <a:pt x="2168" y="6450"/>
                      <a:pt x="3578" y="5264"/>
                      <a:pt x="4987" y="4077"/>
                    </a:cubicBezTo>
                    <a:cubicBezTo>
                      <a:pt x="6334" y="2944"/>
                      <a:pt x="7681" y="1811"/>
                      <a:pt x="9029" y="670"/>
                    </a:cubicBezTo>
                    <a:cubicBezTo>
                      <a:pt x="9225" y="509"/>
                      <a:pt x="9519" y="384"/>
                      <a:pt x="950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0" name="Google Shape;520;p2"/>
              <p:cNvSpPr/>
              <p:nvPr/>
            </p:nvSpPr>
            <p:spPr>
              <a:xfrm>
                <a:off x="3302275" y="1356400"/>
                <a:ext cx="177550" cy="151900"/>
              </a:xfrm>
              <a:custGeom>
                <a:avLst/>
                <a:gdLst/>
                <a:ahLst/>
                <a:cxnLst/>
                <a:rect l="l" t="t" r="r" b="b"/>
                <a:pathLst>
                  <a:path w="7102" h="6076" extrusionOk="0">
                    <a:moveTo>
                      <a:pt x="7101" y="1"/>
                    </a:moveTo>
                    <a:cubicBezTo>
                      <a:pt x="6450" y="268"/>
                      <a:pt x="393" y="5380"/>
                      <a:pt x="0" y="6076"/>
                    </a:cubicBezTo>
                    <a:cubicBezTo>
                      <a:pt x="1776" y="4827"/>
                      <a:pt x="6825" y="491"/>
                      <a:pt x="710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1" name="Google Shape;521;p2"/>
              <p:cNvSpPr/>
              <p:nvPr/>
            </p:nvSpPr>
            <p:spPr>
              <a:xfrm>
                <a:off x="3592875" y="1695625"/>
                <a:ext cx="166625" cy="141450"/>
              </a:xfrm>
              <a:custGeom>
                <a:avLst/>
                <a:gdLst/>
                <a:ahLst/>
                <a:cxnLst/>
                <a:rect l="l" t="t" r="r" b="b"/>
                <a:pathLst>
                  <a:path w="6665" h="5658" extrusionOk="0">
                    <a:moveTo>
                      <a:pt x="6664" y="1"/>
                    </a:moveTo>
                    <a:cubicBezTo>
                      <a:pt x="4390" y="1910"/>
                      <a:pt x="2213" y="3738"/>
                      <a:pt x="0" y="5603"/>
                    </a:cubicBezTo>
                    <a:cubicBezTo>
                      <a:pt x="87" y="5641"/>
                      <a:pt x="161" y="5657"/>
                      <a:pt x="226" y="5657"/>
                    </a:cubicBezTo>
                    <a:cubicBezTo>
                      <a:pt x="403" y="5657"/>
                      <a:pt x="514" y="5540"/>
                      <a:pt x="625" y="5442"/>
                    </a:cubicBezTo>
                    <a:cubicBezTo>
                      <a:pt x="2534" y="3846"/>
                      <a:pt x="4443" y="2249"/>
                      <a:pt x="6343" y="652"/>
                    </a:cubicBezTo>
                    <a:cubicBezTo>
                      <a:pt x="6495" y="527"/>
                      <a:pt x="6664" y="393"/>
                      <a:pt x="6664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p3"/>
          <p:cNvSpPr txBox="1">
            <a:spLocks noGrp="1"/>
          </p:cNvSpPr>
          <p:nvPr>
            <p:ph type="title"/>
          </p:nvPr>
        </p:nvSpPr>
        <p:spPr>
          <a:xfrm>
            <a:off x="720000" y="539400"/>
            <a:ext cx="7704000" cy="4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en-US"/>
              <a:t>STUDY OBJECTIVES</a:t>
            </a:r>
            <a:endParaRPr/>
          </a:p>
        </p:txBody>
      </p:sp>
      <p:sp>
        <p:nvSpPr>
          <p:cNvPr id="527" name="Google Shape;527;p3"/>
          <p:cNvSpPr txBox="1">
            <a:spLocks noGrp="1"/>
          </p:cNvSpPr>
          <p:nvPr>
            <p:ph type="title" idx="2"/>
          </p:nvPr>
        </p:nvSpPr>
        <p:spPr>
          <a:xfrm>
            <a:off x="720000" y="2710750"/>
            <a:ext cx="2305500" cy="9016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-US" sz="2800"/>
              <a:t>To understand Small Talk</a:t>
            </a:r>
            <a:endParaRPr sz="2800"/>
          </a:p>
        </p:txBody>
      </p:sp>
      <p:sp>
        <p:nvSpPr>
          <p:cNvPr id="528" name="Google Shape;528;p3"/>
          <p:cNvSpPr txBox="1">
            <a:spLocks noGrp="1"/>
          </p:cNvSpPr>
          <p:nvPr>
            <p:ph type="title" idx="5"/>
          </p:nvPr>
        </p:nvSpPr>
        <p:spPr>
          <a:xfrm>
            <a:off x="5565422" y="2710749"/>
            <a:ext cx="3194756" cy="10145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-US" sz="2800"/>
              <a:t>To understand examples of small talk</a:t>
            </a:r>
            <a:endParaRPr sz="2800"/>
          </a:p>
        </p:txBody>
      </p:sp>
      <p:sp>
        <p:nvSpPr>
          <p:cNvPr id="529" name="Google Shape;529;p3"/>
          <p:cNvSpPr/>
          <p:nvPr/>
        </p:nvSpPr>
        <p:spPr>
          <a:xfrm>
            <a:off x="1556247" y="1917299"/>
            <a:ext cx="633014" cy="602297"/>
          </a:xfrm>
          <a:custGeom>
            <a:avLst/>
            <a:gdLst/>
            <a:ahLst/>
            <a:cxnLst/>
            <a:rect l="l" t="t" r="r" b="b"/>
            <a:pathLst>
              <a:path w="15479" h="14727" extrusionOk="0">
                <a:moveTo>
                  <a:pt x="7476" y="0"/>
                </a:moveTo>
                <a:cubicBezTo>
                  <a:pt x="7165" y="0"/>
                  <a:pt x="6866" y="20"/>
                  <a:pt x="6585" y="62"/>
                </a:cubicBezTo>
                <a:cubicBezTo>
                  <a:pt x="3275" y="550"/>
                  <a:pt x="155" y="4300"/>
                  <a:pt x="48" y="7551"/>
                </a:cubicBezTo>
                <a:cubicBezTo>
                  <a:pt x="1" y="8825"/>
                  <a:pt x="322" y="10134"/>
                  <a:pt x="1060" y="11194"/>
                </a:cubicBezTo>
                <a:cubicBezTo>
                  <a:pt x="1715" y="12134"/>
                  <a:pt x="2668" y="12813"/>
                  <a:pt x="3668" y="13361"/>
                </a:cubicBezTo>
                <a:cubicBezTo>
                  <a:pt x="5136" y="14178"/>
                  <a:pt x="6841" y="14726"/>
                  <a:pt x="8500" y="14726"/>
                </a:cubicBezTo>
                <a:cubicBezTo>
                  <a:pt x="9450" y="14726"/>
                  <a:pt x="10385" y="14547"/>
                  <a:pt x="11252" y="14135"/>
                </a:cubicBezTo>
                <a:cubicBezTo>
                  <a:pt x="13967" y="12849"/>
                  <a:pt x="15264" y="9646"/>
                  <a:pt x="15431" y="6658"/>
                </a:cubicBezTo>
                <a:cubicBezTo>
                  <a:pt x="15479" y="5943"/>
                  <a:pt x="15467" y="5205"/>
                  <a:pt x="15276" y="4526"/>
                </a:cubicBezTo>
                <a:cubicBezTo>
                  <a:pt x="14469" y="1782"/>
                  <a:pt x="10412" y="0"/>
                  <a:pt x="7476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0" name="Google Shape;530;p3"/>
          <p:cNvSpPr/>
          <p:nvPr/>
        </p:nvSpPr>
        <p:spPr>
          <a:xfrm>
            <a:off x="6954747" y="1917299"/>
            <a:ext cx="633014" cy="602297"/>
          </a:xfrm>
          <a:custGeom>
            <a:avLst/>
            <a:gdLst/>
            <a:ahLst/>
            <a:cxnLst/>
            <a:rect l="l" t="t" r="r" b="b"/>
            <a:pathLst>
              <a:path w="15479" h="14727" extrusionOk="0">
                <a:moveTo>
                  <a:pt x="7476" y="0"/>
                </a:moveTo>
                <a:cubicBezTo>
                  <a:pt x="7165" y="0"/>
                  <a:pt x="6866" y="20"/>
                  <a:pt x="6585" y="62"/>
                </a:cubicBezTo>
                <a:cubicBezTo>
                  <a:pt x="3275" y="550"/>
                  <a:pt x="155" y="4300"/>
                  <a:pt x="48" y="7551"/>
                </a:cubicBezTo>
                <a:cubicBezTo>
                  <a:pt x="1" y="8825"/>
                  <a:pt x="322" y="10134"/>
                  <a:pt x="1060" y="11194"/>
                </a:cubicBezTo>
                <a:cubicBezTo>
                  <a:pt x="1715" y="12134"/>
                  <a:pt x="2668" y="12813"/>
                  <a:pt x="3668" y="13361"/>
                </a:cubicBezTo>
                <a:cubicBezTo>
                  <a:pt x="5136" y="14178"/>
                  <a:pt x="6841" y="14726"/>
                  <a:pt x="8500" y="14726"/>
                </a:cubicBezTo>
                <a:cubicBezTo>
                  <a:pt x="9450" y="14726"/>
                  <a:pt x="10385" y="14547"/>
                  <a:pt x="11252" y="14135"/>
                </a:cubicBezTo>
                <a:cubicBezTo>
                  <a:pt x="13967" y="12849"/>
                  <a:pt x="15264" y="9646"/>
                  <a:pt x="15431" y="6658"/>
                </a:cubicBezTo>
                <a:cubicBezTo>
                  <a:pt x="15479" y="5943"/>
                  <a:pt x="15467" y="5205"/>
                  <a:pt x="15276" y="4526"/>
                </a:cubicBezTo>
                <a:cubicBezTo>
                  <a:pt x="14469" y="1782"/>
                  <a:pt x="10412" y="0"/>
                  <a:pt x="7476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31" name="Google Shape;531;p3"/>
          <p:cNvGrpSpPr/>
          <p:nvPr/>
        </p:nvGrpSpPr>
        <p:grpSpPr>
          <a:xfrm>
            <a:off x="7100982" y="2089287"/>
            <a:ext cx="339253" cy="258369"/>
            <a:chOff x="3271200" y="3863875"/>
            <a:chExt cx="481825" cy="366950"/>
          </a:xfrm>
        </p:grpSpPr>
        <p:sp>
          <p:nvSpPr>
            <p:cNvPr id="532" name="Google Shape;532;p3"/>
            <p:cNvSpPr/>
            <p:nvPr/>
          </p:nvSpPr>
          <p:spPr>
            <a:xfrm>
              <a:off x="3271200" y="3920350"/>
              <a:ext cx="283225" cy="310475"/>
            </a:xfrm>
            <a:custGeom>
              <a:avLst/>
              <a:gdLst/>
              <a:ahLst/>
              <a:cxnLst/>
              <a:rect l="l" t="t" r="r" b="b"/>
              <a:pathLst>
                <a:path w="11329" h="12419" extrusionOk="0">
                  <a:moveTo>
                    <a:pt x="1693" y="0"/>
                  </a:moveTo>
                  <a:cubicBezTo>
                    <a:pt x="756" y="0"/>
                    <a:pt x="0" y="756"/>
                    <a:pt x="0" y="1693"/>
                  </a:cubicBezTo>
                  <a:lnTo>
                    <a:pt x="0" y="8468"/>
                  </a:lnTo>
                  <a:cubicBezTo>
                    <a:pt x="0" y="9405"/>
                    <a:pt x="756" y="10160"/>
                    <a:pt x="1693" y="10163"/>
                  </a:cubicBezTo>
                  <a:lnTo>
                    <a:pt x="2861" y="10163"/>
                  </a:lnTo>
                  <a:cubicBezTo>
                    <a:pt x="2861" y="11410"/>
                    <a:pt x="3870" y="12419"/>
                    <a:pt x="5120" y="12419"/>
                  </a:cubicBezTo>
                  <a:cubicBezTo>
                    <a:pt x="6366" y="12419"/>
                    <a:pt x="7378" y="11410"/>
                    <a:pt x="7378" y="10163"/>
                  </a:cubicBezTo>
                  <a:lnTo>
                    <a:pt x="9070" y="10163"/>
                  </a:lnTo>
                  <a:lnTo>
                    <a:pt x="9070" y="6679"/>
                  </a:lnTo>
                  <a:cubicBezTo>
                    <a:pt x="9070" y="6356"/>
                    <a:pt x="9350" y="6116"/>
                    <a:pt x="9645" y="6116"/>
                  </a:cubicBezTo>
                  <a:cubicBezTo>
                    <a:pt x="9705" y="6116"/>
                    <a:pt x="9765" y="6126"/>
                    <a:pt x="9823" y="6146"/>
                  </a:cubicBezTo>
                  <a:cubicBezTo>
                    <a:pt x="9938" y="6187"/>
                    <a:pt x="10055" y="6206"/>
                    <a:pt x="10172" y="6206"/>
                  </a:cubicBezTo>
                  <a:cubicBezTo>
                    <a:pt x="10766" y="6206"/>
                    <a:pt x="11329" y="5708"/>
                    <a:pt x="11329" y="5080"/>
                  </a:cubicBezTo>
                  <a:cubicBezTo>
                    <a:pt x="11329" y="4453"/>
                    <a:pt x="10766" y="3954"/>
                    <a:pt x="10172" y="3954"/>
                  </a:cubicBezTo>
                  <a:cubicBezTo>
                    <a:pt x="10055" y="3954"/>
                    <a:pt x="9938" y="3974"/>
                    <a:pt x="9823" y="4014"/>
                  </a:cubicBezTo>
                  <a:cubicBezTo>
                    <a:pt x="9759" y="4037"/>
                    <a:pt x="9695" y="4048"/>
                    <a:pt x="9632" y="4048"/>
                  </a:cubicBezTo>
                  <a:cubicBezTo>
                    <a:pt x="9333" y="4048"/>
                    <a:pt x="9070" y="3805"/>
                    <a:pt x="9070" y="3484"/>
                  </a:cubicBezTo>
                  <a:lnTo>
                    <a:pt x="9070" y="0"/>
                  </a:lnTo>
                  <a:lnTo>
                    <a:pt x="6381" y="0"/>
                  </a:lnTo>
                  <a:cubicBezTo>
                    <a:pt x="5894" y="0"/>
                    <a:pt x="5635" y="576"/>
                    <a:pt x="5960" y="940"/>
                  </a:cubicBezTo>
                  <a:cubicBezTo>
                    <a:pt x="6610" y="1669"/>
                    <a:pt x="6095" y="2822"/>
                    <a:pt x="5120" y="2822"/>
                  </a:cubicBezTo>
                  <a:cubicBezTo>
                    <a:pt x="4141" y="2822"/>
                    <a:pt x="3626" y="1669"/>
                    <a:pt x="4276" y="940"/>
                  </a:cubicBezTo>
                  <a:cubicBezTo>
                    <a:pt x="4602" y="576"/>
                    <a:pt x="4343" y="0"/>
                    <a:pt x="385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3" name="Google Shape;533;p3"/>
            <p:cNvSpPr/>
            <p:nvPr/>
          </p:nvSpPr>
          <p:spPr>
            <a:xfrm>
              <a:off x="3526175" y="3863875"/>
              <a:ext cx="226850" cy="310575"/>
            </a:xfrm>
            <a:custGeom>
              <a:avLst/>
              <a:gdLst/>
              <a:ahLst/>
              <a:cxnLst/>
              <a:rect l="l" t="t" r="r" b="b"/>
              <a:pathLst>
                <a:path w="9074" h="12423" extrusionOk="0">
                  <a:moveTo>
                    <a:pt x="3954" y="1"/>
                  </a:moveTo>
                  <a:cubicBezTo>
                    <a:pt x="2705" y="1"/>
                    <a:pt x="1696" y="1010"/>
                    <a:pt x="1696" y="2259"/>
                  </a:cubicBezTo>
                  <a:lnTo>
                    <a:pt x="1" y="2259"/>
                  </a:lnTo>
                  <a:lnTo>
                    <a:pt x="1" y="5081"/>
                  </a:lnTo>
                  <a:cubicBezTo>
                    <a:pt x="1247" y="5081"/>
                    <a:pt x="2259" y="6093"/>
                    <a:pt x="2259" y="7339"/>
                  </a:cubicBezTo>
                  <a:cubicBezTo>
                    <a:pt x="2259" y="8586"/>
                    <a:pt x="1247" y="9598"/>
                    <a:pt x="1" y="9598"/>
                  </a:cubicBezTo>
                  <a:lnTo>
                    <a:pt x="1" y="12422"/>
                  </a:lnTo>
                  <a:lnTo>
                    <a:pt x="7378" y="12422"/>
                  </a:lnTo>
                  <a:cubicBezTo>
                    <a:pt x="8315" y="12419"/>
                    <a:pt x="9070" y="11664"/>
                    <a:pt x="9073" y="10727"/>
                  </a:cubicBezTo>
                  <a:lnTo>
                    <a:pt x="9073" y="3952"/>
                  </a:lnTo>
                  <a:cubicBezTo>
                    <a:pt x="9070" y="3015"/>
                    <a:pt x="8315" y="2259"/>
                    <a:pt x="7378" y="2259"/>
                  </a:cubicBezTo>
                  <a:lnTo>
                    <a:pt x="6213" y="2259"/>
                  </a:lnTo>
                  <a:cubicBezTo>
                    <a:pt x="6213" y="1010"/>
                    <a:pt x="5201" y="1"/>
                    <a:pt x="395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34" name="Google Shape;534;p3"/>
          <p:cNvGrpSpPr/>
          <p:nvPr/>
        </p:nvGrpSpPr>
        <p:grpSpPr>
          <a:xfrm>
            <a:off x="1702453" y="2048818"/>
            <a:ext cx="340573" cy="339271"/>
            <a:chOff x="898875" y="4399275"/>
            <a:chExt cx="483700" cy="481850"/>
          </a:xfrm>
        </p:grpSpPr>
        <p:sp>
          <p:nvSpPr>
            <p:cNvPr id="535" name="Google Shape;535;p3"/>
            <p:cNvSpPr/>
            <p:nvPr/>
          </p:nvSpPr>
          <p:spPr>
            <a:xfrm>
              <a:off x="992750" y="4642900"/>
              <a:ext cx="145300" cy="144100"/>
            </a:xfrm>
            <a:custGeom>
              <a:avLst/>
              <a:gdLst/>
              <a:ahLst/>
              <a:cxnLst/>
              <a:rect l="l" t="t" r="r" b="b"/>
              <a:pathLst>
                <a:path w="5812" h="5764" extrusionOk="0">
                  <a:moveTo>
                    <a:pt x="994" y="0"/>
                  </a:moveTo>
                  <a:lnTo>
                    <a:pt x="988" y="12"/>
                  </a:lnTo>
                  <a:cubicBezTo>
                    <a:pt x="988" y="9"/>
                    <a:pt x="991" y="6"/>
                    <a:pt x="991" y="3"/>
                  </a:cubicBezTo>
                  <a:lnTo>
                    <a:pt x="991" y="3"/>
                  </a:lnTo>
                  <a:lnTo>
                    <a:pt x="979" y="27"/>
                  </a:lnTo>
                  <a:lnTo>
                    <a:pt x="108" y="1759"/>
                  </a:lnTo>
                  <a:cubicBezTo>
                    <a:pt x="0" y="1976"/>
                    <a:pt x="42" y="2241"/>
                    <a:pt x="214" y="2415"/>
                  </a:cubicBezTo>
                  <a:lnTo>
                    <a:pt x="3397" y="5598"/>
                  </a:lnTo>
                  <a:cubicBezTo>
                    <a:pt x="3506" y="5707"/>
                    <a:pt x="3649" y="5763"/>
                    <a:pt x="3795" y="5763"/>
                  </a:cubicBezTo>
                  <a:cubicBezTo>
                    <a:pt x="3883" y="5763"/>
                    <a:pt x="3971" y="5743"/>
                    <a:pt x="4053" y="5701"/>
                  </a:cubicBezTo>
                  <a:lnTo>
                    <a:pt x="5797" y="4827"/>
                  </a:lnTo>
                  <a:lnTo>
                    <a:pt x="5800" y="4824"/>
                  </a:lnTo>
                  <a:lnTo>
                    <a:pt x="5812" y="4818"/>
                  </a:lnTo>
                  <a:lnTo>
                    <a:pt x="99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6" name="Google Shape;536;p3"/>
            <p:cNvSpPr/>
            <p:nvPr/>
          </p:nvSpPr>
          <p:spPr>
            <a:xfrm>
              <a:off x="1138025" y="47633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7" name="Google Shape;537;p3"/>
            <p:cNvSpPr/>
            <p:nvPr/>
          </p:nvSpPr>
          <p:spPr>
            <a:xfrm>
              <a:off x="1269550" y="4399275"/>
              <a:ext cx="113025" cy="112125"/>
            </a:xfrm>
            <a:custGeom>
              <a:avLst/>
              <a:gdLst/>
              <a:ahLst/>
              <a:cxnLst/>
              <a:rect l="l" t="t" r="r" b="b"/>
              <a:pathLst>
                <a:path w="4521" h="4485" extrusionOk="0">
                  <a:moveTo>
                    <a:pt x="3066" y="1"/>
                  </a:moveTo>
                  <a:cubicBezTo>
                    <a:pt x="1947" y="1"/>
                    <a:pt x="938" y="82"/>
                    <a:pt x="0" y="239"/>
                  </a:cubicBezTo>
                  <a:lnTo>
                    <a:pt x="9" y="895"/>
                  </a:lnTo>
                  <a:cubicBezTo>
                    <a:pt x="34" y="2862"/>
                    <a:pt x="1623" y="4452"/>
                    <a:pt x="3590" y="4476"/>
                  </a:cubicBezTo>
                  <a:lnTo>
                    <a:pt x="4243" y="4485"/>
                  </a:lnTo>
                  <a:cubicBezTo>
                    <a:pt x="4439" y="3313"/>
                    <a:pt x="4520" y="2028"/>
                    <a:pt x="4469" y="561"/>
                  </a:cubicBezTo>
                  <a:cubicBezTo>
                    <a:pt x="4457" y="266"/>
                    <a:pt x="4219" y="28"/>
                    <a:pt x="3924" y="16"/>
                  </a:cubicBezTo>
                  <a:cubicBezTo>
                    <a:pt x="3631" y="6"/>
                    <a:pt x="3345" y="1"/>
                    <a:pt x="306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8" name="Google Shape;538;p3"/>
            <p:cNvSpPr/>
            <p:nvPr/>
          </p:nvSpPr>
          <p:spPr>
            <a:xfrm>
              <a:off x="1161975" y="4531175"/>
              <a:ext cx="91400" cy="84350"/>
            </a:xfrm>
            <a:custGeom>
              <a:avLst/>
              <a:gdLst/>
              <a:ahLst/>
              <a:cxnLst/>
              <a:rect l="l" t="t" r="r" b="b"/>
              <a:pathLst>
                <a:path w="3656" h="3374" extrusionOk="0">
                  <a:moveTo>
                    <a:pt x="1821" y="1"/>
                  </a:moveTo>
                  <a:cubicBezTo>
                    <a:pt x="1137" y="1"/>
                    <a:pt x="523" y="415"/>
                    <a:pt x="262" y="1046"/>
                  </a:cubicBezTo>
                  <a:cubicBezTo>
                    <a:pt x="0" y="1678"/>
                    <a:pt x="145" y="2410"/>
                    <a:pt x="633" y="2894"/>
                  </a:cubicBezTo>
                  <a:cubicBezTo>
                    <a:pt x="952" y="3214"/>
                    <a:pt x="1391" y="3373"/>
                    <a:pt x="1830" y="3373"/>
                  </a:cubicBezTo>
                  <a:cubicBezTo>
                    <a:pt x="2269" y="3373"/>
                    <a:pt x="2707" y="3214"/>
                    <a:pt x="3027" y="2894"/>
                  </a:cubicBezTo>
                  <a:cubicBezTo>
                    <a:pt x="3511" y="2410"/>
                    <a:pt x="3656" y="1681"/>
                    <a:pt x="3394" y="1046"/>
                  </a:cubicBezTo>
                  <a:cubicBezTo>
                    <a:pt x="3132" y="413"/>
                    <a:pt x="2515" y="1"/>
                    <a:pt x="1828" y="1"/>
                  </a:cubicBezTo>
                  <a:cubicBezTo>
                    <a:pt x="1826" y="1"/>
                    <a:pt x="1823" y="1"/>
                    <a:pt x="182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9" name="Google Shape;539;p3"/>
            <p:cNvSpPr/>
            <p:nvPr/>
          </p:nvSpPr>
          <p:spPr>
            <a:xfrm>
              <a:off x="1031050" y="4411100"/>
              <a:ext cx="338650" cy="338725"/>
            </a:xfrm>
            <a:custGeom>
              <a:avLst/>
              <a:gdLst/>
              <a:ahLst/>
              <a:cxnLst/>
              <a:rect l="l" t="t" r="r" b="b"/>
              <a:pathLst>
                <a:path w="13546" h="13549" extrusionOk="0">
                  <a:moveTo>
                    <a:pt x="7066" y="3673"/>
                  </a:moveTo>
                  <a:cubicBezTo>
                    <a:pt x="7800" y="3673"/>
                    <a:pt x="8522" y="3960"/>
                    <a:pt x="9062" y="4500"/>
                  </a:cubicBezTo>
                  <a:cubicBezTo>
                    <a:pt x="10170" y="5602"/>
                    <a:pt x="10170" y="7393"/>
                    <a:pt x="9062" y="8492"/>
                  </a:cubicBezTo>
                  <a:cubicBezTo>
                    <a:pt x="8522" y="9032"/>
                    <a:pt x="7800" y="9319"/>
                    <a:pt x="7066" y="9319"/>
                  </a:cubicBezTo>
                  <a:cubicBezTo>
                    <a:pt x="6702" y="9319"/>
                    <a:pt x="6334" y="9248"/>
                    <a:pt x="5984" y="9104"/>
                  </a:cubicBezTo>
                  <a:cubicBezTo>
                    <a:pt x="4930" y="8667"/>
                    <a:pt x="4244" y="7637"/>
                    <a:pt x="4244" y="6496"/>
                  </a:cubicBezTo>
                  <a:cubicBezTo>
                    <a:pt x="4244" y="5355"/>
                    <a:pt x="4930" y="4325"/>
                    <a:pt x="5984" y="3888"/>
                  </a:cubicBezTo>
                  <a:cubicBezTo>
                    <a:pt x="6334" y="3744"/>
                    <a:pt x="6702" y="3673"/>
                    <a:pt x="7066" y="3673"/>
                  </a:cubicBezTo>
                  <a:close/>
                  <a:moveTo>
                    <a:pt x="3868" y="9124"/>
                  </a:moveTo>
                  <a:cubicBezTo>
                    <a:pt x="4006" y="9124"/>
                    <a:pt x="4147" y="9176"/>
                    <a:pt x="4262" y="9290"/>
                  </a:cubicBezTo>
                  <a:cubicBezTo>
                    <a:pt x="4481" y="9510"/>
                    <a:pt x="4481" y="9869"/>
                    <a:pt x="4262" y="10088"/>
                  </a:cubicBezTo>
                  <a:cubicBezTo>
                    <a:pt x="4147" y="10204"/>
                    <a:pt x="4005" y="10255"/>
                    <a:pt x="3866" y="10255"/>
                  </a:cubicBezTo>
                  <a:cubicBezTo>
                    <a:pt x="3576" y="10255"/>
                    <a:pt x="3298" y="10031"/>
                    <a:pt x="3298" y="9691"/>
                  </a:cubicBezTo>
                  <a:cubicBezTo>
                    <a:pt x="3298" y="9350"/>
                    <a:pt x="3577" y="9124"/>
                    <a:pt x="3868" y="9124"/>
                  </a:cubicBezTo>
                  <a:close/>
                  <a:moveTo>
                    <a:pt x="8414" y="1"/>
                  </a:moveTo>
                  <a:cubicBezTo>
                    <a:pt x="6466" y="507"/>
                    <a:pt x="4888" y="1425"/>
                    <a:pt x="3518" y="2846"/>
                  </a:cubicBezTo>
                  <a:cubicBezTo>
                    <a:pt x="2169" y="4244"/>
                    <a:pt x="1000" y="6282"/>
                    <a:pt x="1" y="8212"/>
                  </a:cubicBezTo>
                  <a:lnTo>
                    <a:pt x="5337" y="13548"/>
                  </a:lnTo>
                  <a:cubicBezTo>
                    <a:pt x="7267" y="12549"/>
                    <a:pt x="9309" y="11380"/>
                    <a:pt x="10706" y="10031"/>
                  </a:cubicBezTo>
                  <a:cubicBezTo>
                    <a:pt x="12124" y="8664"/>
                    <a:pt x="13039" y="7086"/>
                    <a:pt x="13545" y="5138"/>
                  </a:cubicBezTo>
                  <a:lnTo>
                    <a:pt x="13112" y="5129"/>
                  </a:lnTo>
                  <a:cubicBezTo>
                    <a:pt x="10534" y="5099"/>
                    <a:pt x="8453" y="3015"/>
                    <a:pt x="8420" y="440"/>
                  </a:cubicBezTo>
                  <a:lnTo>
                    <a:pt x="841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0" name="Google Shape;540;p3"/>
            <p:cNvSpPr/>
            <p:nvPr/>
          </p:nvSpPr>
          <p:spPr>
            <a:xfrm>
              <a:off x="1130500" y="4740450"/>
              <a:ext cx="108950" cy="111250"/>
            </a:xfrm>
            <a:custGeom>
              <a:avLst/>
              <a:gdLst/>
              <a:ahLst/>
              <a:cxnLst/>
              <a:rect l="l" t="t" r="r" b="b"/>
              <a:pathLst>
                <a:path w="4358" h="4450" extrusionOk="0">
                  <a:moveTo>
                    <a:pt x="4358" y="1"/>
                  </a:moveTo>
                  <a:lnTo>
                    <a:pt x="4358" y="1"/>
                  </a:lnTo>
                  <a:cubicBezTo>
                    <a:pt x="2906" y="877"/>
                    <a:pt x="1437" y="1609"/>
                    <a:pt x="1" y="2332"/>
                  </a:cubicBezTo>
                  <a:cubicBezTo>
                    <a:pt x="58" y="3090"/>
                    <a:pt x="112" y="3789"/>
                    <a:pt x="118" y="3882"/>
                  </a:cubicBezTo>
                  <a:cubicBezTo>
                    <a:pt x="118" y="4211"/>
                    <a:pt x="387" y="4450"/>
                    <a:pt x="683" y="4450"/>
                  </a:cubicBezTo>
                  <a:cubicBezTo>
                    <a:pt x="767" y="4450"/>
                    <a:pt x="854" y="4430"/>
                    <a:pt x="937" y="4388"/>
                  </a:cubicBezTo>
                  <a:cubicBezTo>
                    <a:pt x="1039" y="4295"/>
                    <a:pt x="3858" y="3208"/>
                    <a:pt x="43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1" name="Google Shape;541;p3"/>
            <p:cNvSpPr/>
            <p:nvPr/>
          </p:nvSpPr>
          <p:spPr>
            <a:xfrm>
              <a:off x="927325" y="4539825"/>
              <a:ext cx="114150" cy="109800"/>
            </a:xfrm>
            <a:custGeom>
              <a:avLst/>
              <a:gdLst/>
              <a:ahLst/>
              <a:cxnLst/>
              <a:rect l="l" t="t" r="r" b="b"/>
              <a:pathLst>
                <a:path w="4566" h="4392" extrusionOk="0">
                  <a:moveTo>
                    <a:pt x="4565" y="1"/>
                  </a:moveTo>
                  <a:lnTo>
                    <a:pt x="4565" y="1"/>
                  </a:lnTo>
                  <a:cubicBezTo>
                    <a:pt x="1268" y="459"/>
                    <a:pt x="184" y="3334"/>
                    <a:pt x="91" y="3437"/>
                  </a:cubicBezTo>
                  <a:cubicBezTo>
                    <a:pt x="0" y="3611"/>
                    <a:pt x="9" y="3822"/>
                    <a:pt x="112" y="3988"/>
                  </a:cubicBezTo>
                  <a:cubicBezTo>
                    <a:pt x="295" y="4286"/>
                    <a:pt x="606" y="4232"/>
                    <a:pt x="723" y="4256"/>
                  </a:cubicBezTo>
                  <a:lnTo>
                    <a:pt x="2214" y="4391"/>
                  </a:lnTo>
                  <a:cubicBezTo>
                    <a:pt x="2945" y="2928"/>
                    <a:pt x="3680" y="1458"/>
                    <a:pt x="456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2" name="Google Shape;542;p3"/>
            <p:cNvSpPr/>
            <p:nvPr/>
          </p:nvSpPr>
          <p:spPr>
            <a:xfrm>
              <a:off x="898875" y="4711550"/>
              <a:ext cx="170825" cy="169575"/>
            </a:xfrm>
            <a:custGeom>
              <a:avLst/>
              <a:gdLst/>
              <a:ahLst/>
              <a:cxnLst/>
              <a:rect l="l" t="t" r="r" b="b"/>
              <a:pathLst>
                <a:path w="6833" h="6783" extrusionOk="0">
                  <a:moveTo>
                    <a:pt x="2846" y="1"/>
                  </a:moveTo>
                  <a:cubicBezTo>
                    <a:pt x="1747" y="1052"/>
                    <a:pt x="503" y="4602"/>
                    <a:pt x="63" y="6050"/>
                  </a:cubicBezTo>
                  <a:cubicBezTo>
                    <a:pt x="0" y="6252"/>
                    <a:pt x="54" y="6469"/>
                    <a:pt x="202" y="6616"/>
                  </a:cubicBezTo>
                  <a:cubicBezTo>
                    <a:pt x="309" y="6724"/>
                    <a:pt x="454" y="6782"/>
                    <a:pt x="602" y="6782"/>
                  </a:cubicBezTo>
                  <a:cubicBezTo>
                    <a:pt x="656" y="6782"/>
                    <a:pt x="711" y="6774"/>
                    <a:pt x="765" y="6758"/>
                  </a:cubicBezTo>
                  <a:cubicBezTo>
                    <a:pt x="2225" y="6318"/>
                    <a:pt x="5782" y="5084"/>
                    <a:pt x="6833" y="3981"/>
                  </a:cubicBezTo>
                  <a:cubicBezTo>
                    <a:pt x="6655" y="3900"/>
                    <a:pt x="6492" y="3789"/>
                    <a:pt x="6354" y="3650"/>
                  </a:cubicBezTo>
                  <a:lnTo>
                    <a:pt x="5167" y="2464"/>
                  </a:lnTo>
                  <a:lnTo>
                    <a:pt x="4767" y="2861"/>
                  </a:lnTo>
                  <a:cubicBezTo>
                    <a:pt x="4658" y="2967"/>
                    <a:pt x="4517" y="3020"/>
                    <a:pt x="4375" y="3020"/>
                  </a:cubicBezTo>
                  <a:cubicBezTo>
                    <a:pt x="4231" y="3020"/>
                    <a:pt x="4086" y="2965"/>
                    <a:pt x="3975" y="2855"/>
                  </a:cubicBezTo>
                  <a:cubicBezTo>
                    <a:pt x="3758" y="2638"/>
                    <a:pt x="3755" y="2286"/>
                    <a:pt x="3969" y="2063"/>
                  </a:cubicBezTo>
                  <a:lnTo>
                    <a:pt x="4369" y="1663"/>
                  </a:lnTo>
                  <a:lnTo>
                    <a:pt x="3171" y="464"/>
                  </a:lnTo>
                  <a:cubicBezTo>
                    <a:pt x="3035" y="329"/>
                    <a:pt x="2927" y="172"/>
                    <a:pt x="28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43" name="Google Shape;543;p3"/>
          <p:cNvSpPr/>
          <p:nvPr/>
        </p:nvSpPr>
        <p:spPr>
          <a:xfrm>
            <a:off x="1342650" y="1014725"/>
            <a:ext cx="213600" cy="2136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8" name="Google Shape;548;p4"/>
          <p:cNvGrpSpPr/>
          <p:nvPr/>
        </p:nvGrpSpPr>
        <p:grpSpPr>
          <a:xfrm flipH="1">
            <a:off x="4709226" y="-2"/>
            <a:ext cx="4434784" cy="5170963"/>
            <a:chOff x="238125" y="854150"/>
            <a:chExt cx="3546125" cy="4010675"/>
          </a:xfrm>
        </p:grpSpPr>
        <p:sp>
          <p:nvSpPr>
            <p:cNvPr id="549" name="Google Shape;549;p4"/>
            <p:cNvSpPr/>
            <p:nvPr/>
          </p:nvSpPr>
          <p:spPr>
            <a:xfrm>
              <a:off x="242125" y="2749200"/>
              <a:ext cx="276800" cy="378425"/>
            </a:xfrm>
            <a:custGeom>
              <a:avLst/>
              <a:gdLst/>
              <a:ahLst/>
              <a:cxnLst/>
              <a:rect l="l" t="t" r="r" b="b"/>
              <a:pathLst>
                <a:path w="11072" h="15137" extrusionOk="0">
                  <a:moveTo>
                    <a:pt x="1" y="0"/>
                  </a:moveTo>
                  <a:lnTo>
                    <a:pt x="1" y="11241"/>
                  </a:lnTo>
                  <a:cubicBezTo>
                    <a:pt x="6" y="11241"/>
                    <a:pt x="11" y="11241"/>
                    <a:pt x="17" y="11241"/>
                  </a:cubicBezTo>
                  <a:cubicBezTo>
                    <a:pt x="380" y="11241"/>
                    <a:pt x="557" y="11538"/>
                    <a:pt x="795" y="11731"/>
                  </a:cubicBezTo>
                  <a:cubicBezTo>
                    <a:pt x="3560" y="13935"/>
                    <a:pt x="6700" y="15095"/>
                    <a:pt x="10251" y="15113"/>
                  </a:cubicBezTo>
                  <a:cubicBezTo>
                    <a:pt x="10377" y="15113"/>
                    <a:pt x="10511" y="15137"/>
                    <a:pt x="10641" y="15137"/>
                  </a:cubicBezTo>
                  <a:cubicBezTo>
                    <a:pt x="10796" y="15137"/>
                    <a:pt x="10945" y="15102"/>
                    <a:pt x="11072" y="14952"/>
                  </a:cubicBezTo>
                  <a:cubicBezTo>
                    <a:pt x="9234" y="13676"/>
                    <a:pt x="7673" y="12106"/>
                    <a:pt x="6272" y="10367"/>
                  </a:cubicBezTo>
                  <a:cubicBezTo>
                    <a:pt x="3926" y="7458"/>
                    <a:pt x="2124" y="4229"/>
                    <a:pt x="545" y="857"/>
                  </a:cubicBezTo>
                  <a:cubicBezTo>
                    <a:pt x="402" y="545"/>
                    <a:pt x="357" y="179"/>
                    <a:pt x="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0" name="Google Shape;550;p4"/>
            <p:cNvSpPr/>
            <p:nvPr/>
          </p:nvSpPr>
          <p:spPr>
            <a:xfrm>
              <a:off x="1254000" y="2950150"/>
              <a:ext cx="2158925" cy="392575"/>
            </a:xfrm>
            <a:custGeom>
              <a:avLst/>
              <a:gdLst/>
              <a:ahLst/>
              <a:cxnLst/>
              <a:rect l="l" t="t" r="r" b="b"/>
              <a:pathLst>
                <a:path w="86357" h="15703" extrusionOk="0">
                  <a:moveTo>
                    <a:pt x="86240" y="0"/>
                  </a:moveTo>
                  <a:cubicBezTo>
                    <a:pt x="85500" y="482"/>
                    <a:pt x="84724" y="910"/>
                    <a:pt x="83930" y="1294"/>
                  </a:cubicBezTo>
                  <a:cubicBezTo>
                    <a:pt x="80923" y="2721"/>
                    <a:pt x="77721" y="3435"/>
                    <a:pt x="74446" y="3818"/>
                  </a:cubicBezTo>
                  <a:cubicBezTo>
                    <a:pt x="72021" y="4110"/>
                    <a:pt x="69592" y="4215"/>
                    <a:pt x="67164" y="4215"/>
                  </a:cubicBezTo>
                  <a:cubicBezTo>
                    <a:pt x="65582" y="4215"/>
                    <a:pt x="64001" y="4171"/>
                    <a:pt x="62421" y="4104"/>
                  </a:cubicBezTo>
                  <a:cubicBezTo>
                    <a:pt x="57711" y="3899"/>
                    <a:pt x="53027" y="3479"/>
                    <a:pt x="48335" y="3087"/>
                  </a:cubicBezTo>
                  <a:cubicBezTo>
                    <a:pt x="43535" y="2676"/>
                    <a:pt x="38736" y="2275"/>
                    <a:pt x="33927" y="2034"/>
                  </a:cubicBezTo>
                  <a:cubicBezTo>
                    <a:pt x="30641" y="1865"/>
                    <a:pt x="27358" y="1760"/>
                    <a:pt x="24074" y="1760"/>
                  </a:cubicBezTo>
                  <a:cubicBezTo>
                    <a:pt x="22170" y="1760"/>
                    <a:pt x="20265" y="1795"/>
                    <a:pt x="18360" y="1874"/>
                  </a:cubicBezTo>
                  <a:cubicBezTo>
                    <a:pt x="12169" y="2123"/>
                    <a:pt x="6049" y="2846"/>
                    <a:pt x="0" y="4184"/>
                  </a:cubicBezTo>
                  <a:cubicBezTo>
                    <a:pt x="70" y="4429"/>
                    <a:pt x="232" y="4464"/>
                    <a:pt x="403" y="4464"/>
                  </a:cubicBezTo>
                  <a:cubicBezTo>
                    <a:pt x="472" y="4464"/>
                    <a:pt x="542" y="4459"/>
                    <a:pt x="608" y="4459"/>
                  </a:cubicBezTo>
                  <a:cubicBezTo>
                    <a:pt x="629" y="4459"/>
                    <a:pt x="650" y="4459"/>
                    <a:pt x="669" y="4461"/>
                  </a:cubicBezTo>
                  <a:cubicBezTo>
                    <a:pt x="3845" y="4630"/>
                    <a:pt x="7012" y="4987"/>
                    <a:pt x="10161" y="5415"/>
                  </a:cubicBezTo>
                  <a:cubicBezTo>
                    <a:pt x="15327" y="6120"/>
                    <a:pt x="20430" y="7137"/>
                    <a:pt x="25515" y="8279"/>
                  </a:cubicBezTo>
                  <a:cubicBezTo>
                    <a:pt x="32000" y="9724"/>
                    <a:pt x="38423" y="11428"/>
                    <a:pt x="44900" y="12918"/>
                  </a:cubicBezTo>
                  <a:cubicBezTo>
                    <a:pt x="50395" y="14176"/>
                    <a:pt x="55909" y="15318"/>
                    <a:pt x="61564" y="15639"/>
                  </a:cubicBezTo>
                  <a:cubicBezTo>
                    <a:pt x="62320" y="15680"/>
                    <a:pt x="63074" y="15703"/>
                    <a:pt x="63827" y="15703"/>
                  </a:cubicBezTo>
                  <a:cubicBezTo>
                    <a:pt x="65987" y="15703"/>
                    <a:pt x="68132" y="15518"/>
                    <a:pt x="70263" y="15068"/>
                  </a:cubicBezTo>
                  <a:cubicBezTo>
                    <a:pt x="73804" y="14301"/>
                    <a:pt x="76971" y="12775"/>
                    <a:pt x="79594" y="10206"/>
                  </a:cubicBezTo>
                  <a:cubicBezTo>
                    <a:pt x="82502" y="7351"/>
                    <a:pt x="84420" y="3836"/>
                    <a:pt x="86285" y="277"/>
                  </a:cubicBezTo>
                  <a:cubicBezTo>
                    <a:pt x="86338" y="179"/>
                    <a:pt x="86356" y="72"/>
                    <a:pt x="8624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1" name="Google Shape;551;p4"/>
            <p:cNvSpPr/>
            <p:nvPr/>
          </p:nvSpPr>
          <p:spPr>
            <a:xfrm>
              <a:off x="238125" y="854150"/>
              <a:ext cx="3546125" cy="4010675"/>
            </a:xfrm>
            <a:custGeom>
              <a:avLst/>
              <a:gdLst/>
              <a:ahLst/>
              <a:cxnLst/>
              <a:rect l="l" t="t" r="r" b="b"/>
              <a:pathLst>
                <a:path w="141845" h="160427" extrusionOk="0">
                  <a:moveTo>
                    <a:pt x="137232" y="1"/>
                  </a:moveTo>
                  <a:lnTo>
                    <a:pt x="137232" y="10"/>
                  </a:lnTo>
                  <a:lnTo>
                    <a:pt x="77560" y="10"/>
                  </a:lnTo>
                  <a:cubicBezTo>
                    <a:pt x="78594" y="402"/>
                    <a:pt x="79692" y="456"/>
                    <a:pt x="80762" y="634"/>
                  </a:cubicBezTo>
                  <a:cubicBezTo>
                    <a:pt x="83055" y="1018"/>
                    <a:pt x="85357" y="1357"/>
                    <a:pt x="87658" y="1687"/>
                  </a:cubicBezTo>
                  <a:cubicBezTo>
                    <a:pt x="89612" y="1954"/>
                    <a:pt x="91575" y="2177"/>
                    <a:pt x="93537" y="2427"/>
                  </a:cubicBezTo>
                  <a:cubicBezTo>
                    <a:pt x="95714" y="2704"/>
                    <a:pt x="97900" y="2873"/>
                    <a:pt x="100085" y="2998"/>
                  </a:cubicBezTo>
                  <a:cubicBezTo>
                    <a:pt x="101477" y="3078"/>
                    <a:pt x="102869" y="3052"/>
                    <a:pt x="104260" y="3087"/>
                  </a:cubicBezTo>
                  <a:cubicBezTo>
                    <a:pt x="107668" y="3168"/>
                    <a:pt x="111013" y="3640"/>
                    <a:pt x="114261" y="4729"/>
                  </a:cubicBezTo>
                  <a:cubicBezTo>
                    <a:pt x="119836" y="6584"/>
                    <a:pt x="124458" y="9849"/>
                    <a:pt x="128276" y="14274"/>
                  </a:cubicBezTo>
                  <a:cubicBezTo>
                    <a:pt x="132370" y="19038"/>
                    <a:pt x="135100" y="24533"/>
                    <a:pt x="136947" y="30493"/>
                  </a:cubicBezTo>
                  <a:cubicBezTo>
                    <a:pt x="137964" y="33740"/>
                    <a:pt x="138624" y="37058"/>
                    <a:pt x="139088" y="40431"/>
                  </a:cubicBezTo>
                  <a:cubicBezTo>
                    <a:pt x="139463" y="43187"/>
                    <a:pt x="139614" y="45971"/>
                    <a:pt x="139614" y="48745"/>
                  </a:cubicBezTo>
                  <a:cubicBezTo>
                    <a:pt x="139614" y="51064"/>
                    <a:pt x="139516" y="53393"/>
                    <a:pt x="139266" y="55712"/>
                  </a:cubicBezTo>
                  <a:cubicBezTo>
                    <a:pt x="138785" y="60191"/>
                    <a:pt x="137893" y="64571"/>
                    <a:pt x="136501" y="68853"/>
                  </a:cubicBezTo>
                  <a:cubicBezTo>
                    <a:pt x="135716" y="71270"/>
                    <a:pt x="134779" y="73626"/>
                    <a:pt x="133682" y="75918"/>
                  </a:cubicBezTo>
                  <a:cubicBezTo>
                    <a:pt x="132130" y="79174"/>
                    <a:pt x="129917" y="81860"/>
                    <a:pt x="126875" y="83840"/>
                  </a:cubicBezTo>
                  <a:cubicBezTo>
                    <a:pt x="126777" y="84081"/>
                    <a:pt x="126634" y="84268"/>
                    <a:pt x="126474" y="84438"/>
                  </a:cubicBezTo>
                  <a:cubicBezTo>
                    <a:pt x="125109" y="86597"/>
                    <a:pt x="123904" y="88872"/>
                    <a:pt x="122415" y="90959"/>
                  </a:cubicBezTo>
                  <a:cubicBezTo>
                    <a:pt x="119774" y="94688"/>
                    <a:pt x="116259" y="97141"/>
                    <a:pt x="111834" y="98283"/>
                  </a:cubicBezTo>
                  <a:cubicBezTo>
                    <a:pt x="109417" y="98908"/>
                    <a:pt x="106974" y="99197"/>
                    <a:pt x="104493" y="99197"/>
                  </a:cubicBezTo>
                  <a:cubicBezTo>
                    <a:pt x="103714" y="99197"/>
                    <a:pt x="102932" y="99168"/>
                    <a:pt x="102146" y="99113"/>
                  </a:cubicBezTo>
                  <a:cubicBezTo>
                    <a:pt x="99853" y="98943"/>
                    <a:pt x="97578" y="98711"/>
                    <a:pt x="95312" y="98355"/>
                  </a:cubicBezTo>
                  <a:cubicBezTo>
                    <a:pt x="90843" y="97659"/>
                    <a:pt x="86454" y="96633"/>
                    <a:pt x="82065" y="95571"/>
                  </a:cubicBezTo>
                  <a:cubicBezTo>
                    <a:pt x="74196" y="93662"/>
                    <a:pt x="66373" y="91601"/>
                    <a:pt x="58397" y="90147"/>
                  </a:cubicBezTo>
                  <a:cubicBezTo>
                    <a:pt x="52937" y="89157"/>
                    <a:pt x="47460" y="88176"/>
                    <a:pt x="41884" y="88095"/>
                  </a:cubicBezTo>
                  <a:cubicBezTo>
                    <a:pt x="41712" y="88122"/>
                    <a:pt x="41537" y="88139"/>
                    <a:pt x="41362" y="88139"/>
                  </a:cubicBezTo>
                  <a:cubicBezTo>
                    <a:pt x="41121" y="88139"/>
                    <a:pt x="40878" y="88107"/>
                    <a:pt x="40635" y="88024"/>
                  </a:cubicBezTo>
                  <a:cubicBezTo>
                    <a:pt x="39449" y="88319"/>
                    <a:pt x="38262" y="88604"/>
                    <a:pt x="37076" y="88916"/>
                  </a:cubicBezTo>
                  <a:cubicBezTo>
                    <a:pt x="33820" y="89790"/>
                    <a:pt x="30644" y="90879"/>
                    <a:pt x="27530" y="92163"/>
                  </a:cubicBezTo>
                  <a:cubicBezTo>
                    <a:pt x="25282" y="93091"/>
                    <a:pt x="22954" y="93680"/>
                    <a:pt x="20527" y="93725"/>
                  </a:cubicBezTo>
                  <a:cubicBezTo>
                    <a:pt x="20437" y="93726"/>
                    <a:pt x="20347" y="93727"/>
                    <a:pt x="20257" y="93727"/>
                  </a:cubicBezTo>
                  <a:cubicBezTo>
                    <a:pt x="17716" y="93727"/>
                    <a:pt x="15309" y="93119"/>
                    <a:pt x="13060" y="91896"/>
                  </a:cubicBezTo>
                  <a:cubicBezTo>
                    <a:pt x="12427" y="91548"/>
                    <a:pt x="11820" y="91164"/>
                    <a:pt x="11232" y="90754"/>
                  </a:cubicBezTo>
                  <a:cubicBezTo>
                    <a:pt x="10955" y="90754"/>
                    <a:pt x="10714" y="90692"/>
                    <a:pt x="10500" y="90593"/>
                  </a:cubicBezTo>
                  <a:cubicBezTo>
                    <a:pt x="9064" y="90593"/>
                    <a:pt x="7663" y="90344"/>
                    <a:pt x="6280" y="89951"/>
                  </a:cubicBezTo>
                  <a:cubicBezTo>
                    <a:pt x="4487" y="89443"/>
                    <a:pt x="2899" y="88550"/>
                    <a:pt x="1418" y="87435"/>
                  </a:cubicBezTo>
                  <a:cubicBezTo>
                    <a:pt x="1156" y="87234"/>
                    <a:pt x="894" y="86931"/>
                    <a:pt x="541" y="86931"/>
                  </a:cubicBezTo>
                  <a:cubicBezTo>
                    <a:pt x="425" y="86931"/>
                    <a:pt x="299" y="86964"/>
                    <a:pt x="161" y="87043"/>
                  </a:cubicBezTo>
                  <a:lnTo>
                    <a:pt x="161" y="144075"/>
                  </a:lnTo>
                  <a:lnTo>
                    <a:pt x="0" y="144075"/>
                  </a:lnTo>
                  <a:lnTo>
                    <a:pt x="0" y="160427"/>
                  </a:lnTo>
                  <a:lnTo>
                    <a:pt x="141845" y="160427"/>
                  </a:lnTo>
                  <a:lnTo>
                    <a:pt x="14184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52" name="Google Shape;552;p4"/>
          <p:cNvSpPr/>
          <p:nvPr/>
        </p:nvSpPr>
        <p:spPr>
          <a:xfrm flipH="1">
            <a:off x="2853684" y="4928388"/>
            <a:ext cx="6285183" cy="215274"/>
          </a:xfrm>
          <a:custGeom>
            <a:avLst/>
            <a:gdLst/>
            <a:ahLst/>
            <a:cxnLst/>
            <a:rect l="l" t="t" r="r" b="b"/>
            <a:pathLst>
              <a:path w="196228" h="6721" extrusionOk="0">
                <a:moveTo>
                  <a:pt x="30642" y="1"/>
                </a:moveTo>
                <a:cubicBezTo>
                  <a:pt x="30545" y="1"/>
                  <a:pt x="30447" y="2"/>
                  <a:pt x="30350" y="3"/>
                </a:cubicBezTo>
                <a:cubicBezTo>
                  <a:pt x="25024" y="83"/>
                  <a:pt x="19716" y="351"/>
                  <a:pt x="14435" y="1082"/>
                </a:cubicBezTo>
                <a:cubicBezTo>
                  <a:pt x="10590" y="1609"/>
                  <a:pt x="6798" y="2358"/>
                  <a:pt x="3069" y="3402"/>
                </a:cubicBezTo>
                <a:cubicBezTo>
                  <a:pt x="2043" y="3696"/>
                  <a:pt x="1053" y="4116"/>
                  <a:pt x="1" y="4312"/>
                </a:cubicBezTo>
                <a:lnTo>
                  <a:pt x="1" y="6721"/>
                </a:lnTo>
                <a:lnTo>
                  <a:pt x="196228" y="6721"/>
                </a:lnTo>
                <a:cubicBezTo>
                  <a:pt x="195309" y="6221"/>
                  <a:pt x="194274" y="6043"/>
                  <a:pt x="193275" y="5775"/>
                </a:cubicBezTo>
                <a:cubicBezTo>
                  <a:pt x="184818" y="3464"/>
                  <a:pt x="176173" y="2251"/>
                  <a:pt x="167449" y="1600"/>
                </a:cubicBezTo>
                <a:cubicBezTo>
                  <a:pt x="163470" y="1305"/>
                  <a:pt x="159491" y="1181"/>
                  <a:pt x="155503" y="1163"/>
                </a:cubicBezTo>
                <a:cubicBezTo>
                  <a:pt x="155282" y="1162"/>
                  <a:pt x="155060" y="1162"/>
                  <a:pt x="154839" y="1162"/>
                </a:cubicBezTo>
                <a:cubicBezTo>
                  <a:pt x="149066" y="1162"/>
                  <a:pt x="143301" y="1386"/>
                  <a:pt x="137545" y="1859"/>
                </a:cubicBezTo>
                <a:cubicBezTo>
                  <a:pt x="134485" y="2108"/>
                  <a:pt x="131425" y="2376"/>
                  <a:pt x="128374" y="2760"/>
                </a:cubicBezTo>
                <a:cubicBezTo>
                  <a:pt x="124494" y="3241"/>
                  <a:pt x="120622" y="3687"/>
                  <a:pt x="116724" y="3955"/>
                </a:cubicBezTo>
                <a:cubicBezTo>
                  <a:pt x="112352" y="4249"/>
                  <a:pt x="107963" y="4392"/>
                  <a:pt x="103574" y="4455"/>
                </a:cubicBezTo>
                <a:cubicBezTo>
                  <a:pt x="102411" y="4470"/>
                  <a:pt x="101247" y="4477"/>
                  <a:pt x="100083" y="4477"/>
                </a:cubicBezTo>
                <a:cubicBezTo>
                  <a:pt x="94536" y="4477"/>
                  <a:pt x="88984" y="4315"/>
                  <a:pt x="83439" y="4116"/>
                </a:cubicBezTo>
                <a:cubicBezTo>
                  <a:pt x="81137" y="4026"/>
                  <a:pt x="78845" y="3910"/>
                  <a:pt x="76552" y="3777"/>
                </a:cubicBezTo>
                <a:cubicBezTo>
                  <a:pt x="73394" y="3598"/>
                  <a:pt x="70254" y="3384"/>
                  <a:pt x="67105" y="3179"/>
                </a:cubicBezTo>
                <a:cubicBezTo>
                  <a:pt x="65445" y="3063"/>
                  <a:pt x="63795" y="2938"/>
                  <a:pt x="62145" y="2804"/>
                </a:cubicBezTo>
                <a:cubicBezTo>
                  <a:pt x="59825" y="2617"/>
                  <a:pt x="57506" y="2421"/>
                  <a:pt x="55186" y="2224"/>
                </a:cubicBezTo>
                <a:cubicBezTo>
                  <a:pt x="53161" y="2046"/>
                  <a:pt x="51136" y="1867"/>
                  <a:pt x="49120" y="1680"/>
                </a:cubicBezTo>
                <a:cubicBezTo>
                  <a:pt x="46586" y="1439"/>
                  <a:pt x="44062" y="1189"/>
                  <a:pt x="41537" y="940"/>
                </a:cubicBezTo>
                <a:cubicBezTo>
                  <a:pt x="39619" y="752"/>
                  <a:pt x="37710" y="547"/>
                  <a:pt x="35792" y="378"/>
                </a:cubicBezTo>
                <a:cubicBezTo>
                  <a:pt x="34078" y="217"/>
                  <a:pt x="32364" y="1"/>
                  <a:pt x="3064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53" name="Google Shape;553;p4"/>
          <p:cNvGrpSpPr/>
          <p:nvPr/>
        </p:nvGrpSpPr>
        <p:grpSpPr>
          <a:xfrm rot="-3600030">
            <a:off x="5143642" y="3542102"/>
            <a:ext cx="473195" cy="943425"/>
            <a:chOff x="6299050" y="981775"/>
            <a:chExt cx="582600" cy="1161550"/>
          </a:xfrm>
        </p:grpSpPr>
        <p:sp>
          <p:nvSpPr>
            <p:cNvPr id="554" name="Google Shape;554;p4"/>
            <p:cNvSpPr/>
            <p:nvPr/>
          </p:nvSpPr>
          <p:spPr>
            <a:xfrm>
              <a:off x="6299050" y="1639325"/>
              <a:ext cx="582600" cy="504000"/>
            </a:xfrm>
            <a:prstGeom prst="triangle">
              <a:avLst>
                <a:gd name="adj" fmla="val 5000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5" name="Google Shape;555;p4"/>
            <p:cNvSpPr/>
            <p:nvPr/>
          </p:nvSpPr>
          <p:spPr>
            <a:xfrm>
              <a:off x="6299050" y="981775"/>
              <a:ext cx="582600" cy="504000"/>
            </a:xfrm>
            <a:prstGeom prst="triangle">
              <a:avLst>
                <a:gd name="adj" fmla="val 50000"/>
              </a:avLst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6" name="Google Shape;556;p4"/>
            <p:cNvSpPr/>
            <p:nvPr/>
          </p:nvSpPr>
          <p:spPr>
            <a:xfrm>
              <a:off x="6299050" y="1311425"/>
              <a:ext cx="582600" cy="504000"/>
            </a:xfrm>
            <a:prstGeom prst="triangle">
              <a:avLst>
                <a:gd name="adj" fmla="val 50000"/>
              </a:avLst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57" name="Google Shape;557;p4"/>
          <p:cNvGrpSpPr/>
          <p:nvPr/>
        </p:nvGrpSpPr>
        <p:grpSpPr>
          <a:xfrm>
            <a:off x="8182226" y="3472011"/>
            <a:ext cx="714229" cy="713653"/>
            <a:chOff x="3285550" y="1349075"/>
            <a:chExt cx="496475" cy="496075"/>
          </a:xfrm>
        </p:grpSpPr>
        <p:sp>
          <p:nvSpPr>
            <p:cNvPr id="558" name="Google Shape;558;p4"/>
            <p:cNvSpPr/>
            <p:nvPr/>
          </p:nvSpPr>
          <p:spPr>
            <a:xfrm>
              <a:off x="3335950" y="1428050"/>
              <a:ext cx="381400" cy="321350"/>
            </a:xfrm>
            <a:custGeom>
              <a:avLst/>
              <a:gdLst/>
              <a:ahLst/>
              <a:cxnLst/>
              <a:rect l="l" t="t" r="r" b="b"/>
              <a:pathLst>
                <a:path w="15256" h="12854" extrusionOk="0">
                  <a:moveTo>
                    <a:pt x="15057" y="0"/>
                  </a:moveTo>
                  <a:cubicBezTo>
                    <a:pt x="15025" y="0"/>
                    <a:pt x="14999" y="14"/>
                    <a:pt x="14979" y="34"/>
                  </a:cubicBezTo>
                  <a:cubicBezTo>
                    <a:pt x="10001" y="4200"/>
                    <a:pt x="5032" y="8375"/>
                    <a:pt x="72" y="12550"/>
                  </a:cubicBezTo>
                  <a:cubicBezTo>
                    <a:pt x="0" y="12613"/>
                    <a:pt x="9" y="12693"/>
                    <a:pt x="134" y="12854"/>
                  </a:cubicBezTo>
                  <a:cubicBezTo>
                    <a:pt x="5183" y="8616"/>
                    <a:pt x="10224" y="4379"/>
                    <a:pt x="15255" y="150"/>
                  </a:cubicBezTo>
                  <a:cubicBezTo>
                    <a:pt x="15177" y="39"/>
                    <a:pt x="15110" y="0"/>
                    <a:pt x="1505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9" name="Google Shape;559;p4"/>
            <p:cNvSpPr/>
            <p:nvPr/>
          </p:nvSpPr>
          <p:spPr>
            <a:xfrm>
              <a:off x="3354900" y="1449625"/>
              <a:ext cx="380500" cy="321400"/>
            </a:xfrm>
            <a:custGeom>
              <a:avLst/>
              <a:gdLst/>
              <a:ahLst/>
              <a:cxnLst/>
              <a:rect l="l" t="t" r="r" b="b"/>
              <a:pathLst>
                <a:path w="15220" h="12856" extrusionOk="0">
                  <a:moveTo>
                    <a:pt x="15220" y="1"/>
                  </a:moveTo>
                  <a:lnTo>
                    <a:pt x="15220" y="1"/>
                  </a:lnTo>
                  <a:cubicBezTo>
                    <a:pt x="14881" y="72"/>
                    <a:pt x="14747" y="251"/>
                    <a:pt x="14587" y="384"/>
                  </a:cubicBezTo>
                  <a:cubicBezTo>
                    <a:pt x="11901" y="2632"/>
                    <a:pt x="9225" y="4889"/>
                    <a:pt x="6540" y="7138"/>
                  </a:cubicBezTo>
                  <a:cubicBezTo>
                    <a:pt x="4541" y="8824"/>
                    <a:pt x="2525" y="10501"/>
                    <a:pt x="527" y="12196"/>
                  </a:cubicBezTo>
                  <a:cubicBezTo>
                    <a:pt x="331" y="12356"/>
                    <a:pt x="63" y="12481"/>
                    <a:pt x="1" y="12856"/>
                  </a:cubicBezTo>
                  <a:cubicBezTo>
                    <a:pt x="875" y="12374"/>
                    <a:pt x="14863" y="572"/>
                    <a:pt x="1522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0" name="Google Shape;560;p4"/>
            <p:cNvSpPr/>
            <p:nvPr/>
          </p:nvSpPr>
          <p:spPr>
            <a:xfrm>
              <a:off x="3319225" y="1407925"/>
              <a:ext cx="376275" cy="318500"/>
            </a:xfrm>
            <a:custGeom>
              <a:avLst/>
              <a:gdLst/>
              <a:ahLst/>
              <a:cxnLst/>
              <a:rect l="l" t="t" r="r" b="b"/>
              <a:pathLst>
                <a:path w="15051" h="12740" extrusionOk="0">
                  <a:moveTo>
                    <a:pt x="14916" y="0"/>
                  </a:moveTo>
                  <a:cubicBezTo>
                    <a:pt x="14622" y="36"/>
                    <a:pt x="14461" y="268"/>
                    <a:pt x="14265" y="438"/>
                  </a:cubicBezTo>
                  <a:cubicBezTo>
                    <a:pt x="12561" y="1856"/>
                    <a:pt x="10866" y="3283"/>
                    <a:pt x="9171" y="4711"/>
                  </a:cubicBezTo>
                  <a:cubicBezTo>
                    <a:pt x="6290" y="7128"/>
                    <a:pt x="3399" y="9546"/>
                    <a:pt x="527" y="11981"/>
                  </a:cubicBezTo>
                  <a:cubicBezTo>
                    <a:pt x="330" y="12142"/>
                    <a:pt x="0" y="12249"/>
                    <a:pt x="54" y="12740"/>
                  </a:cubicBezTo>
                  <a:cubicBezTo>
                    <a:pt x="5112" y="8493"/>
                    <a:pt x="10081" y="4318"/>
                    <a:pt x="15050" y="143"/>
                  </a:cubicBezTo>
                  <a:cubicBezTo>
                    <a:pt x="15005" y="99"/>
                    <a:pt x="14961" y="45"/>
                    <a:pt x="1491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1" name="Google Shape;561;p4"/>
            <p:cNvSpPr/>
            <p:nvPr/>
          </p:nvSpPr>
          <p:spPr>
            <a:xfrm>
              <a:off x="3305400" y="1388750"/>
              <a:ext cx="364875" cy="308250"/>
            </a:xfrm>
            <a:custGeom>
              <a:avLst/>
              <a:gdLst/>
              <a:ahLst/>
              <a:cxnLst/>
              <a:rect l="l" t="t" r="r" b="b"/>
              <a:pathLst>
                <a:path w="14595" h="12330" extrusionOk="0">
                  <a:moveTo>
                    <a:pt x="14595" y="0"/>
                  </a:moveTo>
                  <a:cubicBezTo>
                    <a:pt x="14265" y="54"/>
                    <a:pt x="14131" y="232"/>
                    <a:pt x="13970" y="366"/>
                  </a:cubicBezTo>
                  <a:cubicBezTo>
                    <a:pt x="11490" y="2445"/>
                    <a:pt x="9010" y="4532"/>
                    <a:pt x="6530" y="6611"/>
                  </a:cubicBezTo>
                  <a:cubicBezTo>
                    <a:pt x="4505" y="8315"/>
                    <a:pt x="2480" y="10019"/>
                    <a:pt x="455" y="11722"/>
                  </a:cubicBezTo>
                  <a:cubicBezTo>
                    <a:pt x="286" y="11865"/>
                    <a:pt x="0" y="11972"/>
                    <a:pt x="54" y="12329"/>
                  </a:cubicBezTo>
                  <a:cubicBezTo>
                    <a:pt x="1151" y="11642"/>
                    <a:pt x="14265" y="536"/>
                    <a:pt x="1459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2" name="Google Shape;562;p4"/>
            <p:cNvSpPr/>
            <p:nvPr/>
          </p:nvSpPr>
          <p:spPr>
            <a:xfrm>
              <a:off x="3378325" y="1476850"/>
              <a:ext cx="372475" cy="313200"/>
            </a:xfrm>
            <a:custGeom>
              <a:avLst/>
              <a:gdLst/>
              <a:ahLst/>
              <a:cxnLst/>
              <a:rect l="l" t="t" r="r" b="b"/>
              <a:pathLst>
                <a:path w="14899" h="12528" extrusionOk="0">
                  <a:moveTo>
                    <a:pt x="14854" y="0"/>
                  </a:moveTo>
                  <a:lnTo>
                    <a:pt x="14854" y="0"/>
                  </a:lnTo>
                  <a:cubicBezTo>
                    <a:pt x="14238" y="259"/>
                    <a:pt x="339" y="11945"/>
                    <a:pt x="0" y="12481"/>
                  </a:cubicBezTo>
                  <a:cubicBezTo>
                    <a:pt x="33" y="12514"/>
                    <a:pt x="69" y="12528"/>
                    <a:pt x="103" y="12528"/>
                  </a:cubicBezTo>
                  <a:cubicBezTo>
                    <a:pt x="142" y="12528"/>
                    <a:pt x="181" y="12509"/>
                    <a:pt x="214" y="12481"/>
                  </a:cubicBezTo>
                  <a:cubicBezTo>
                    <a:pt x="5085" y="8395"/>
                    <a:pt x="9947" y="4300"/>
                    <a:pt x="14818" y="205"/>
                  </a:cubicBezTo>
                  <a:cubicBezTo>
                    <a:pt x="14881" y="161"/>
                    <a:pt x="14898" y="80"/>
                    <a:pt x="1485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3" name="Google Shape;563;p4"/>
            <p:cNvSpPr/>
            <p:nvPr/>
          </p:nvSpPr>
          <p:spPr>
            <a:xfrm>
              <a:off x="3401750" y="1501825"/>
              <a:ext cx="358850" cy="305775"/>
            </a:xfrm>
            <a:custGeom>
              <a:avLst/>
              <a:gdLst/>
              <a:ahLst/>
              <a:cxnLst/>
              <a:rect l="l" t="t" r="r" b="b"/>
              <a:pathLst>
                <a:path w="14354" h="12231" extrusionOk="0">
                  <a:moveTo>
                    <a:pt x="14354" y="0"/>
                  </a:moveTo>
                  <a:lnTo>
                    <a:pt x="14354" y="0"/>
                  </a:lnTo>
                  <a:cubicBezTo>
                    <a:pt x="9786" y="3836"/>
                    <a:pt x="5228" y="7663"/>
                    <a:pt x="669" y="11499"/>
                  </a:cubicBezTo>
                  <a:cubicBezTo>
                    <a:pt x="446" y="11687"/>
                    <a:pt x="232" y="11892"/>
                    <a:pt x="18" y="12088"/>
                  </a:cubicBezTo>
                  <a:cubicBezTo>
                    <a:pt x="0" y="12097"/>
                    <a:pt x="9" y="12142"/>
                    <a:pt x="18" y="12168"/>
                  </a:cubicBezTo>
                  <a:cubicBezTo>
                    <a:pt x="21" y="12201"/>
                    <a:pt x="30" y="12211"/>
                    <a:pt x="41" y="12211"/>
                  </a:cubicBezTo>
                  <a:cubicBezTo>
                    <a:pt x="54" y="12211"/>
                    <a:pt x="70" y="12194"/>
                    <a:pt x="75" y="12194"/>
                  </a:cubicBezTo>
                  <a:cubicBezTo>
                    <a:pt x="78" y="12194"/>
                    <a:pt x="75" y="12203"/>
                    <a:pt x="62" y="12231"/>
                  </a:cubicBezTo>
                  <a:cubicBezTo>
                    <a:pt x="714" y="11919"/>
                    <a:pt x="14131" y="625"/>
                    <a:pt x="1435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4" name="Google Shape;564;p4"/>
            <p:cNvSpPr/>
            <p:nvPr/>
          </p:nvSpPr>
          <p:spPr>
            <a:xfrm>
              <a:off x="3293800" y="1370900"/>
              <a:ext cx="349725" cy="296200"/>
            </a:xfrm>
            <a:custGeom>
              <a:avLst/>
              <a:gdLst/>
              <a:ahLst/>
              <a:cxnLst/>
              <a:rect l="l" t="t" r="r" b="b"/>
              <a:pathLst>
                <a:path w="13989" h="11848" extrusionOk="0">
                  <a:moveTo>
                    <a:pt x="13881" y="1"/>
                  </a:moveTo>
                  <a:lnTo>
                    <a:pt x="13881" y="1"/>
                  </a:lnTo>
                  <a:cubicBezTo>
                    <a:pt x="9207" y="3926"/>
                    <a:pt x="4604" y="7798"/>
                    <a:pt x="0" y="11669"/>
                  </a:cubicBezTo>
                  <a:cubicBezTo>
                    <a:pt x="45" y="11723"/>
                    <a:pt x="98" y="11785"/>
                    <a:pt x="143" y="11848"/>
                  </a:cubicBezTo>
                  <a:cubicBezTo>
                    <a:pt x="420" y="11750"/>
                    <a:pt x="607" y="11527"/>
                    <a:pt x="821" y="11348"/>
                  </a:cubicBezTo>
                  <a:cubicBezTo>
                    <a:pt x="2810" y="9680"/>
                    <a:pt x="4791" y="8021"/>
                    <a:pt x="6771" y="6352"/>
                  </a:cubicBezTo>
                  <a:cubicBezTo>
                    <a:pt x="9019" y="4461"/>
                    <a:pt x="11276" y="2579"/>
                    <a:pt x="13516" y="679"/>
                  </a:cubicBezTo>
                  <a:cubicBezTo>
                    <a:pt x="13685" y="536"/>
                    <a:pt x="13988" y="438"/>
                    <a:pt x="1388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5" name="Google Shape;565;p4"/>
            <p:cNvSpPr/>
            <p:nvPr/>
          </p:nvSpPr>
          <p:spPr>
            <a:xfrm>
              <a:off x="3425375" y="1531700"/>
              <a:ext cx="348400" cy="291225"/>
            </a:xfrm>
            <a:custGeom>
              <a:avLst/>
              <a:gdLst/>
              <a:ahLst/>
              <a:cxnLst/>
              <a:rect l="l" t="t" r="r" b="b"/>
              <a:pathLst>
                <a:path w="13936" h="11649" extrusionOk="0">
                  <a:moveTo>
                    <a:pt x="13828" y="1"/>
                  </a:moveTo>
                  <a:cubicBezTo>
                    <a:pt x="9252" y="3837"/>
                    <a:pt x="4693" y="7673"/>
                    <a:pt x="1" y="11616"/>
                  </a:cubicBezTo>
                  <a:cubicBezTo>
                    <a:pt x="206" y="11629"/>
                    <a:pt x="296" y="11648"/>
                    <a:pt x="339" y="11648"/>
                  </a:cubicBezTo>
                  <a:cubicBezTo>
                    <a:pt x="352" y="11648"/>
                    <a:pt x="360" y="11647"/>
                    <a:pt x="366" y="11643"/>
                  </a:cubicBezTo>
                  <a:cubicBezTo>
                    <a:pt x="4693" y="8021"/>
                    <a:pt x="9020" y="4408"/>
                    <a:pt x="13347" y="786"/>
                  </a:cubicBezTo>
                  <a:cubicBezTo>
                    <a:pt x="13543" y="616"/>
                    <a:pt x="13784" y="473"/>
                    <a:pt x="13917" y="233"/>
                  </a:cubicBezTo>
                  <a:cubicBezTo>
                    <a:pt x="13926" y="206"/>
                    <a:pt x="13935" y="179"/>
                    <a:pt x="13926" y="152"/>
                  </a:cubicBezTo>
                  <a:cubicBezTo>
                    <a:pt x="13926" y="134"/>
                    <a:pt x="13900" y="108"/>
                    <a:pt x="1382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6" name="Google Shape;566;p4"/>
            <p:cNvSpPr/>
            <p:nvPr/>
          </p:nvSpPr>
          <p:spPr>
            <a:xfrm>
              <a:off x="3286650" y="1363575"/>
              <a:ext cx="327000" cy="271850"/>
            </a:xfrm>
            <a:custGeom>
              <a:avLst/>
              <a:gdLst/>
              <a:ahLst/>
              <a:cxnLst/>
              <a:rect l="l" t="t" r="r" b="b"/>
              <a:pathLst>
                <a:path w="13080" h="10874" extrusionOk="0">
                  <a:moveTo>
                    <a:pt x="12852" y="0"/>
                  </a:moveTo>
                  <a:cubicBezTo>
                    <a:pt x="12608" y="0"/>
                    <a:pt x="12477" y="176"/>
                    <a:pt x="12330" y="303"/>
                  </a:cubicBezTo>
                  <a:cubicBezTo>
                    <a:pt x="9011" y="3086"/>
                    <a:pt x="5692" y="5869"/>
                    <a:pt x="2383" y="8653"/>
                  </a:cubicBezTo>
                  <a:cubicBezTo>
                    <a:pt x="1687" y="9232"/>
                    <a:pt x="991" y="9821"/>
                    <a:pt x="304" y="10401"/>
                  </a:cubicBezTo>
                  <a:cubicBezTo>
                    <a:pt x="170" y="10517"/>
                    <a:pt x="1" y="10615"/>
                    <a:pt x="188" y="10874"/>
                  </a:cubicBezTo>
                  <a:cubicBezTo>
                    <a:pt x="4506" y="7243"/>
                    <a:pt x="8788" y="3648"/>
                    <a:pt x="13079" y="44"/>
                  </a:cubicBezTo>
                  <a:cubicBezTo>
                    <a:pt x="12993" y="13"/>
                    <a:pt x="12918" y="0"/>
                    <a:pt x="1285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7" name="Google Shape;567;p4"/>
            <p:cNvSpPr/>
            <p:nvPr/>
          </p:nvSpPr>
          <p:spPr>
            <a:xfrm>
              <a:off x="3460175" y="1564050"/>
              <a:ext cx="320500" cy="268375"/>
            </a:xfrm>
            <a:custGeom>
              <a:avLst/>
              <a:gdLst/>
              <a:ahLst/>
              <a:cxnLst/>
              <a:rect l="l" t="t" r="r" b="b"/>
              <a:pathLst>
                <a:path w="12820" h="10735" extrusionOk="0">
                  <a:moveTo>
                    <a:pt x="12731" y="0"/>
                  </a:moveTo>
                  <a:cubicBezTo>
                    <a:pt x="8440" y="3595"/>
                    <a:pt x="4220" y="7146"/>
                    <a:pt x="0" y="10688"/>
                  </a:cubicBezTo>
                  <a:cubicBezTo>
                    <a:pt x="92" y="10721"/>
                    <a:pt x="170" y="10735"/>
                    <a:pt x="240" y="10735"/>
                  </a:cubicBezTo>
                  <a:cubicBezTo>
                    <a:pt x="488" y="10735"/>
                    <a:pt x="614" y="10554"/>
                    <a:pt x="768" y="10429"/>
                  </a:cubicBezTo>
                  <a:cubicBezTo>
                    <a:pt x="2837" y="8689"/>
                    <a:pt x="4898" y="6950"/>
                    <a:pt x="6959" y="5219"/>
                  </a:cubicBezTo>
                  <a:cubicBezTo>
                    <a:pt x="8761" y="3702"/>
                    <a:pt x="10563" y="2195"/>
                    <a:pt x="12365" y="678"/>
                  </a:cubicBezTo>
                  <a:cubicBezTo>
                    <a:pt x="12534" y="535"/>
                    <a:pt x="12820" y="428"/>
                    <a:pt x="1273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8" name="Google Shape;568;p4"/>
            <p:cNvSpPr/>
            <p:nvPr/>
          </p:nvSpPr>
          <p:spPr>
            <a:xfrm>
              <a:off x="3285550" y="1353125"/>
              <a:ext cx="294850" cy="248400"/>
            </a:xfrm>
            <a:custGeom>
              <a:avLst/>
              <a:gdLst/>
              <a:ahLst/>
              <a:cxnLst/>
              <a:rect l="l" t="t" r="r" b="b"/>
              <a:pathLst>
                <a:path w="11794" h="9936" extrusionOk="0">
                  <a:moveTo>
                    <a:pt x="11559" y="1"/>
                  </a:moveTo>
                  <a:cubicBezTo>
                    <a:pt x="11350" y="1"/>
                    <a:pt x="11267" y="101"/>
                    <a:pt x="11178" y="176"/>
                  </a:cubicBezTo>
                  <a:cubicBezTo>
                    <a:pt x="10277" y="935"/>
                    <a:pt x="9376" y="1684"/>
                    <a:pt x="8475" y="2442"/>
                  </a:cubicBezTo>
                  <a:cubicBezTo>
                    <a:pt x="5799" y="4690"/>
                    <a:pt x="3123" y="6938"/>
                    <a:pt x="446" y="9187"/>
                  </a:cubicBezTo>
                  <a:cubicBezTo>
                    <a:pt x="268" y="9347"/>
                    <a:pt x="0" y="9463"/>
                    <a:pt x="0" y="9936"/>
                  </a:cubicBezTo>
                  <a:cubicBezTo>
                    <a:pt x="3979" y="6599"/>
                    <a:pt x="7851" y="3352"/>
                    <a:pt x="11794" y="34"/>
                  </a:cubicBezTo>
                  <a:cubicBezTo>
                    <a:pt x="11701" y="10"/>
                    <a:pt x="11624" y="1"/>
                    <a:pt x="1155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9" name="Google Shape;569;p4"/>
            <p:cNvSpPr/>
            <p:nvPr/>
          </p:nvSpPr>
          <p:spPr>
            <a:xfrm>
              <a:off x="3496300" y="1601500"/>
              <a:ext cx="285725" cy="241300"/>
            </a:xfrm>
            <a:custGeom>
              <a:avLst/>
              <a:gdLst/>
              <a:ahLst/>
              <a:cxnLst/>
              <a:rect l="l" t="t" r="r" b="b"/>
              <a:pathLst>
                <a:path w="11429" h="9652" extrusionOk="0">
                  <a:moveTo>
                    <a:pt x="11348" y="1"/>
                  </a:moveTo>
                  <a:cubicBezTo>
                    <a:pt x="7539" y="3195"/>
                    <a:pt x="3765" y="6344"/>
                    <a:pt x="1" y="9529"/>
                  </a:cubicBezTo>
                  <a:cubicBezTo>
                    <a:pt x="94" y="9622"/>
                    <a:pt x="163" y="9652"/>
                    <a:pt x="215" y="9652"/>
                  </a:cubicBezTo>
                  <a:cubicBezTo>
                    <a:pt x="253" y="9652"/>
                    <a:pt x="281" y="9636"/>
                    <a:pt x="304" y="9618"/>
                  </a:cubicBezTo>
                  <a:cubicBezTo>
                    <a:pt x="3988" y="6522"/>
                    <a:pt x="7673" y="3427"/>
                    <a:pt x="11357" y="331"/>
                  </a:cubicBezTo>
                  <a:cubicBezTo>
                    <a:pt x="11428" y="277"/>
                    <a:pt x="11428" y="197"/>
                    <a:pt x="113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0" name="Google Shape;570;p4"/>
            <p:cNvSpPr/>
            <p:nvPr/>
          </p:nvSpPr>
          <p:spPr>
            <a:xfrm>
              <a:off x="3289550" y="1349075"/>
              <a:ext cx="247600" cy="210300"/>
            </a:xfrm>
            <a:custGeom>
              <a:avLst/>
              <a:gdLst/>
              <a:ahLst/>
              <a:cxnLst/>
              <a:rect l="l" t="t" r="r" b="b"/>
              <a:pathLst>
                <a:path w="9904" h="8412" extrusionOk="0">
                  <a:moveTo>
                    <a:pt x="9664" y="0"/>
                  </a:moveTo>
                  <a:cubicBezTo>
                    <a:pt x="9641" y="0"/>
                    <a:pt x="9622" y="6"/>
                    <a:pt x="9609" y="17"/>
                  </a:cubicBezTo>
                  <a:cubicBezTo>
                    <a:pt x="6469" y="2631"/>
                    <a:pt x="3337" y="5254"/>
                    <a:pt x="197" y="7877"/>
                  </a:cubicBezTo>
                  <a:cubicBezTo>
                    <a:pt x="99" y="7966"/>
                    <a:pt x="1" y="8055"/>
                    <a:pt x="19" y="8412"/>
                  </a:cubicBezTo>
                  <a:cubicBezTo>
                    <a:pt x="3373" y="5593"/>
                    <a:pt x="6638" y="2845"/>
                    <a:pt x="9903" y="106"/>
                  </a:cubicBezTo>
                  <a:cubicBezTo>
                    <a:pt x="9797" y="32"/>
                    <a:pt x="9718" y="0"/>
                    <a:pt x="966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1" name="Google Shape;571;p4"/>
            <p:cNvSpPr/>
            <p:nvPr/>
          </p:nvSpPr>
          <p:spPr>
            <a:xfrm>
              <a:off x="3538900" y="1645225"/>
              <a:ext cx="238000" cy="199925"/>
            </a:xfrm>
            <a:custGeom>
              <a:avLst/>
              <a:gdLst/>
              <a:ahLst/>
              <a:cxnLst/>
              <a:rect l="l" t="t" r="r" b="b"/>
              <a:pathLst>
                <a:path w="9520" h="7997" extrusionOk="0">
                  <a:moveTo>
                    <a:pt x="9501" y="0"/>
                  </a:moveTo>
                  <a:lnTo>
                    <a:pt x="9501" y="0"/>
                  </a:lnTo>
                  <a:cubicBezTo>
                    <a:pt x="8832" y="429"/>
                    <a:pt x="473" y="7458"/>
                    <a:pt x="0" y="7985"/>
                  </a:cubicBezTo>
                  <a:cubicBezTo>
                    <a:pt x="46" y="7993"/>
                    <a:pt x="88" y="7996"/>
                    <a:pt x="127" y="7996"/>
                  </a:cubicBezTo>
                  <a:cubicBezTo>
                    <a:pt x="443" y="7996"/>
                    <a:pt x="575" y="7762"/>
                    <a:pt x="750" y="7619"/>
                  </a:cubicBezTo>
                  <a:cubicBezTo>
                    <a:pt x="2168" y="6450"/>
                    <a:pt x="3578" y="5264"/>
                    <a:pt x="4987" y="4077"/>
                  </a:cubicBezTo>
                  <a:cubicBezTo>
                    <a:pt x="6334" y="2944"/>
                    <a:pt x="7681" y="1811"/>
                    <a:pt x="9029" y="670"/>
                  </a:cubicBezTo>
                  <a:cubicBezTo>
                    <a:pt x="9225" y="509"/>
                    <a:pt x="9519" y="384"/>
                    <a:pt x="950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2" name="Google Shape;572;p4"/>
            <p:cNvSpPr/>
            <p:nvPr/>
          </p:nvSpPr>
          <p:spPr>
            <a:xfrm>
              <a:off x="3302275" y="1356400"/>
              <a:ext cx="177550" cy="151900"/>
            </a:xfrm>
            <a:custGeom>
              <a:avLst/>
              <a:gdLst/>
              <a:ahLst/>
              <a:cxnLst/>
              <a:rect l="l" t="t" r="r" b="b"/>
              <a:pathLst>
                <a:path w="7102" h="6076" extrusionOk="0">
                  <a:moveTo>
                    <a:pt x="7101" y="1"/>
                  </a:moveTo>
                  <a:cubicBezTo>
                    <a:pt x="6450" y="268"/>
                    <a:pt x="393" y="5380"/>
                    <a:pt x="0" y="6076"/>
                  </a:cubicBezTo>
                  <a:cubicBezTo>
                    <a:pt x="1776" y="4827"/>
                    <a:pt x="6825" y="491"/>
                    <a:pt x="710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3" name="Google Shape;573;p4"/>
            <p:cNvSpPr/>
            <p:nvPr/>
          </p:nvSpPr>
          <p:spPr>
            <a:xfrm>
              <a:off x="3592875" y="1695625"/>
              <a:ext cx="166625" cy="141450"/>
            </a:xfrm>
            <a:custGeom>
              <a:avLst/>
              <a:gdLst/>
              <a:ahLst/>
              <a:cxnLst/>
              <a:rect l="l" t="t" r="r" b="b"/>
              <a:pathLst>
                <a:path w="6665" h="5658" extrusionOk="0">
                  <a:moveTo>
                    <a:pt x="6664" y="1"/>
                  </a:moveTo>
                  <a:cubicBezTo>
                    <a:pt x="4390" y="1910"/>
                    <a:pt x="2213" y="3738"/>
                    <a:pt x="0" y="5603"/>
                  </a:cubicBezTo>
                  <a:cubicBezTo>
                    <a:pt x="87" y="5641"/>
                    <a:pt x="161" y="5657"/>
                    <a:pt x="226" y="5657"/>
                  </a:cubicBezTo>
                  <a:cubicBezTo>
                    <a:pt x="403" y="5657"/>
                    <a:pt x="514" y="5540"/>
                    <a:pt x="625" y="5442"/>
                  </a:cubicBezTo>
                  <a:cubicBezTo>
                    <a:pt x="2534" y="3846"/>
                    <a:pt x="4443" y="2249"/>
                    <a:pt x="6343" y="652"/>
                  </a:cubicBezTo>
                  <a:cubicBezTo>
                    <a:pt x="6495" y="527"/>
                    <a:pt x="6664" y="393"/>
                    <a:pt x="666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74" name="Google Shape;574;p4"/>
          <p:cNvSpPr/>
          <p:nvPr/>
        </p:nvSpPr>
        <p:spPr>
          <a:xfrm>
            <a:off x="7093975" y="3932725"/>
            <a:ext cx="282900" cy="2829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5" name="Google Shape;575;p4"/>
          <p:cNvSpPr txBox="1">
            <a:spLocks noGrp="1"/>
          </p:cNvSpPr>
          <p:nvPr>
            <p:ph type="title"/>
          </p:nvPr>
        </p:nvSpPr>
        <p:spPr>
          <a:xfrm>
            <a:off x="713100" y="1478400"/>
            <a:ext cx="37092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INTRODUCTION</a:t>
            </a:r>
            <a:endParaRPr/>
          </a:p>
        </p:txBody>
      </p:sp>
      <p:sp>
        <p:nvSpPr>
          <p:cNvPr id="576" name="Google Shape;576;p4"/>
          <p:cNvSpPr txBox="1">
            <a:spLocks noGrp="1"/>
          </p:cNvSpPr>
          <p:nvPr>
            <p:ph type="subTitle" idx="1"/>
          </p:nvPr>
        </p:nvSpPr>
        <p:spPr>
          <a:xfrm>
            <a:off x="713099" y="2167800"/>
            <a:ext cx="3970725" cy="21536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>
                <a:solidFill>
                  <a:schemeClr val="lt2"/>
                </a:solidFill>
                <a:latin typeface="Arial Black"/>
                <a:ea typeface="Arial Black"/>
                <a:cs typeface="Arial Black"/>
                <a:sym typeface="Arial Black"/>
              </a:rPr>
              <a:t>Small talk is light, informal conversation. It’s commonly used when you’re talking to someone you don’t know very well and at networking and social events.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/>
          </a:p>
        </p:txBody>
      </p:sp>
      <p:grpSp>
        <p:nvGrpSpPr>
          <p:cNvPr id="577" name="Google Shape;577;p4"/>
          <p:cNvGrpSpPr/>
          <p:nvPr/>
        </p:nvGrpSpPr>
        <p:grpSpPr>
          <a:xfrm>
            <a:off x="164650" y="3970856"/>
            <a:ext cx="1116375" cy="805844"/>
            <a:chOff x="1190300" y="3984881"/>
            <a:chExt cx="1116375" cy="805844"/>
          </a:xfrm>
        </p:grpSpPr>
        <p:sp>
          <p:nvSpPr>
            <p:cNvPr id="578" name="Google Shape;578;p4"/>
            <p:cNvSpPr/>
            <p:nvPr/>
          </p:nvSpPr>
          <p:spPr>
            <a:xfrm rot="5400000">
              <a:off x="1927099" y="4414228"/>
              <a:ext cx="150900" cy="231600"/>
            </a:xfrm>
            <a:prstGeom prst="chevron">
              <a:avLst>
                <a:gd name="adj" fmla="val 65456"/>
              </a:avLst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9" name="Google Shape;579;p4"/>
            <p:cNvSpPr/>
            <p:nvPr/>
          </p:nvSpPr>
          <p:spPr>
            <a:xfrm rot="5400000">
              <a:off x="1927099" y="4208292"/>
              <a:ext cx="150900" cy="231600"/>
            </a:xfrm>
            <a:prstGeom prst="chevron">
              <a:avLst>
                <a:gd name="adj" fmla="val 65456"/>
              </a:avLst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0" name="Google Shape;580;p4"/>
            <p:cNvSpPr/>
            <p:nvPr/>
          </p:nvSpPr>
          <p:spPr>
            <a:xfrm rot="5400000">
              <a:off x="1544799" y="3944531"/>
              <a:ext cx="150900" cy="231600"/>
            </a:xfrm>
            <a:prstGeom prst="chevron">
              <a:avLst>
                <a:gd name="adj" fmla="val 65456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1" name="Google Shape;581;p4"/>
            <p:cNvSpPr/>
            <p:nvPr/>
          </p:nvSpPr>
          <p:spPr>
            <a:xfrm>
              <a:off x="1190300" y="4057450"/>
              <a:ext cx="69600" cy="696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2" name="Google Shape;582;p4"/>
            <p:cNvSpPr/>
            <p:nvPr/>
          </p:nvSpPr>
          <p:spPr>
            <a:xfrm>
              <a:off x="1585450" y="4721125"/>
              <a:ext cx="69600" cy="69600"/>
            </a:xfrm>
            <a:prstGeom prst="rect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3" name="Google Shape;583;p4"/>
            <p:cNvSpPr/>
            <p:nvPr/>
          </p:nvSpPr>
          <p:spPr>
            <a:xfrm>
              <a:off x="2237075" y="4248650"/>
              <a:ext cx="69600" cy="69600"/>
            </a:xfrm>
            <a:prstGeom prst="rect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4" name="Google Shape;584;p4"/>
            <p:cNvSpPr/>
            <p:nvPr/>
          </p:nvSpPr>
          <p:spPr>
            <a:xfrm>
              <a:off x="2237075" y="4495225"/>
              <a:ext cx="69600" cy="696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85" name="Google Shape;585;p4"/>
          <p:cNvSpPr/>
          <p:nvPr/>
        </p:nvSpPr>
        <p:spPr>
          <a:xfrm>
            <a:off x="2853675" y="4059625"/>
            <a:ext cx="156000" cy="1560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86" name="Google Shape;586;p4" descr="Small Talk | Jeff Nobb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704081" y="-2"/>
            <a:ext cx="4434785" cy="5143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p5"/>
          <p:cNvSpPr txBox="1">
            <a:spLocks noGrp="1"/>
          </p:cNvSpPr>
          <p:nvPr>
            <p:ph type="title"/>
          </p:nvPr>
        </p:nvSpPr>
        <p:spPr>
          <a:xfrm>
            <a:off x="720000" y="539400"/>
            <a:ext cx="7704000" cy="4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en-US"/>
              <a:t>Examples</a:t>
            </a:r>
            <a:endParaRPr/>
          </a:p>
        </p:txBody>
      </p:sp>
      <p:sp>
        <p:nvSpPr>
          <p:cNvPr id="592" name="Google Shape;592;p5"/>
          <p:cNvSpPr txBox="1">
            <a:spLocks noGrp="1"/>
          </p:cNvSpPr>
          <p:nvPr>
            <p:ph type="title" idx="2"/>
          </p:nvPr>
        </p:nvSpPr>
        <p:spPr>
          <a:xfrm>
            <a:off x="1101175" y="1918550"/>
            <a:ext cx="1986000" cy="65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-US" sz="2400"/>
              <a:t>making introductions</a:t>
            </a:r>
            <a:endParaRPr sz="2400"/>
          </a:p>
        </p:txBody>
      </p:sp>
      <p:sp>
        <p:nvSpPr>
          <p:cNvPr id="593" name="Google Shape;593;p5"/>
          <p:cNvSpPr txBox="1">
            <a:spLocks noGrp="1"/>
          </p:cNvSpPr>
          <p:nvPr>
            <p:ph type="title" idx="3"/>
          </p:nvPr>
        </p:nvSpPr>
        <p:spPr>
          <a:xfrm>
            <a:off x="5602691" y="1906700"/>
            <a:ext cx="2042920" cy="665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-US" sz="2400"/>
              <a:t>excuses</a:t>
            </a:r>
            <a:endParaRPr sz="2400"/>
          </a:p>
        </p:txBody>
      </p:sp>
      <p:sp>
        <p:nvSpPr>
          <p:cNvPr id="594" name="Google Shape;594;p5"/>
          <p:cNvSpPr txBox="1">
            <a:spLocks noGrp="1"/>
          </p:cNvSpPr>
          <p:nvPr>
            <p:ph type="title" idx="5"/>
          </p:nvPr>
        </p:nvSpPr>
        <p:spPr>
          <a:xfrm>
            <a:off x="1101175" y="3733199"/>
            <a:ext cx="1986000" cy="6243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-US" sz="2400"/>
              <a:t>advice</a:t>
            </a:r>
            <a:endParaRPr sz="2400"/>
          </a:p>
        </p:txBody>
      </p:sp>
      <p:sp>
        <p:nvSpPr>
          <p:cNvPr id="595" name="Google Shape;595;p5"/>
          <p:cNvSpPr txBox="1">
            <a:spLocks noGrp="1"/>
          </p:cNvSpPr>
          <p:nvPr>
            <p:ph type="title" idx="7"/>
          </p:nvPr>
        </p:nvSpPr>
        <p:spPr>
          <a:xfrm>
            <a:off x="5659611" y="3698849"/>
            <a:ext cx="1986000" cy="9052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-US" sz="2400"/>
              <a:t>giving and receiving compliments</a:t>
            </a:r>
            <a:endParaRPr sz="2400"/>
          </a:p>
        </p:txBody>
      </p:sp>
      <p:sp>
        <p:nvSpPr>
          <p:cNvPr id="596" name="Google Shape;596;p5"/>
          <p:cNvSpPr/>
          <p:nvPr/>
        </p:nvSpPr>
        <p:spPr>
          <a:xfrm>
            <a:off x="1834632" y="3166514"/>
            <a:ext cx="502681" cy="478186"/>
          </a:xfrm>
          <a:custGeom>
            <a:avLst/>
            <a:gdLst/>
            <a:ahLst/>
            <a:cxnLst/>
            <a:rect l="l" t="t" r="r" b="b"/>
            <a:pathLst>
              <a:path w="15479" h="14727" extrusionOk="0">
                <a:moveTo>
                  <a:pt x="7476" y="0"/>
                </a:moveTo>
                <a:cubicBezTo>
                  <a:pt x="7165" y="0"/>
                  <a:pt x="6866" y="20"/>
                  <a:pt x="6585" y="62"/>
                </a:cubicBezTo>
                <a:cubicBezTo>
                  <a:pt x="3275" y="550"/>
                  <a:pt x="155" y="4300"/>
                  <a:pt x="48" y="7551"/>
                </a:cubicBezTo>
                <a:cubicBezTo>
                  <a:pt x="1" y="8825"/>
                  <a:pt x="322" y="10134"/>
                  <a:pt x="1060" y="11194"/>
                </a:cubicBezTo>
                <a:cubicBezTo>
                  <a:pt x="1715" y="12134"/>
                  <a:pt x="2668" y="12813"/>
                  <a:pt x="3668" y="13361"/>
                </a:cubicBezTo>
                <a:cubicBezTo>
                  <a:pt x="5136" y="14178"/>
                  <a:pt x="6841" y="14726"/>
                  <a:pt x="8500" y="14726"/>
                </a:cubicBezTo>
                <a:cubicBezTo>
                  <a:pt x="9450" y="14726"/>
                  <a:pt x="10385" y="14547"/>
                  <a:pt x="11252" y="14135"/>
                </a:cubicBezTo>
                <a:cubicBezTo>
                  <a:pt x="13967" y="12849"/>
                  <a:pt x="15264" y="9646"/>
                  <a:pt x="15431" y="6658"/>
                </a:cubicBezTo>
                <a:cubicBezTo>
                  <a:pt x="15479" y="5943"/>
                  <a:pt x="15467" y="5205"/>
                  <a:pt x="15276" y="4526"/>
                </a:cubicBezTo>
                <a:cubicBezTo>
                  <a:pt x="14469" y="1782"/>
                  <a:pt x="10412" y="0"/>
                  <a:pt x="7476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7" name="Google Shape;597;p5"/>
          <p:cNvSpPr/>
          <p:nvPr/>
        </p:nvSpPr>
        <p:spPr>
          <a:xfrm>
            <a:off x="6486532" y="3118263"/>
            <a:ext cx="502681" cy="478186"/>
          </a:xfrm>
          <a:custGeom>
            <a:avLst/>
            <a:gdLst/>
            <a:ahLst/>
            <a:cxnLst/>
            <a:rect l="l" t="t" r="r" b="b"/>
            <a:pathLst>
              <a:path w="15479" h="14727" extrusionOk="0">
                <a:moveTo>
                  <a:pt x="7476" y="0"/>
                </a:moveTo>
                <a:cubicBezTo>
                  <a:pt x="7165" y="0"/>
                  <a:pt x="6866" y="20"/>
                  <a:pt x="6585" y="62"/>
                </a:cubicBezTo>
                <a:cubicBezTo>
                  <a:pt x="3275" y="550"/>
                  <a:pt x="155" y="4300"/>
                  <a:pt x="48" y="7551"/>
                </a:cubicBezTo>
                <a:cubicBezTo>
                  <a:pt x="1" y="8825"/>
                  <a:pt x="322" y="10134"/>
                  <a:pt x="1060" y="11194"/>
                </a:cubicBezTo>
                <a:cubicBezTo>
                  <a:pt x="1715" y="12134"/>
                  <a:pt x="2668" y="12813"/>
                  <a:pt x="3668" y="13361"/>
                </a:cubicBezTo>
                <a:cubicBezTo>
                  <a:pt x="5136" y="14178"/>
                  <a:pt x="6841" y="14726"/>
                  <a:pt x="8500" y="14726"/>
                </a:cubicBezTo>
                <a:cubicBezTo>
                  <a:pt x="9450" y="14726"/>
                  <a:pt x="10385" y="14547"/>
                  <a:pt x="11252" y="14135"/>
                </a:cubicBezTo>
                <a:cubicBezTo>
                  <a:pt x="13967" y="12849"/>
                  <a:pt x="15264" y="9646"/>
                  <a:pt x="15431" y="6658"/>
                </a:cubicBezTo>
                <a:cubicBezTo>
                  <a:pt x="15479" y="5943"/>
                  <a:pt x="15467" y="5205"/>
                  <a:pt x="15276" y="4526"/>
                </a:cubicBezTo>
                <a:cubicBezTo>
                  <a:pt x="14469" y="1782"/>
                  <a:pt x="10412" y="0"/>
                  <a:pt x="7476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8" name="Google Shape;598;p5"/>
          <p:cNvSpPr/>
          <p:nvPr/>
        </p:nvSpPr>
        <p:spPr>
          <a:xfrm>
            <a:off x="1842838" y="1275987"/>
            <a:ext cx="502681" cy="478186"/>
          </a:xfrm>
          <a:custGeom>
            <a:avLst/>
            <a:gdLst/>
            <a:ahLst/>
            <a:cxnLst/>
            <a:rect l="l" t="t" r="r" b="b"/>
            <a:pathLst>
              <a:path w="15479" h="14727" extrusionOk="0">
                <a:moveTo>
                  <a:pt x="7476" y="0"/>
                </a:moveTo>
                <a:cubicBezTo>
                  <a:pt x="7165" y="0"/>
                  <a:pt x="6866" y="20"/>
                  <a:pt x="6585" y="62"/>
                </a:cubicBezTo>
                <a:cubicBezTo>
                  <a:pt x="3275" y="550"/>
                  <a:pt x="155" y="4300"/>
                  <a:pt x="48" y="7551"/>
                </a:cubicBezTo>
                <a:cubicBezTo>
                  <a:pt x="1" y="8825"/>
                  <a:pt x="322" y="10134"/>
                  <a:pt x="1060" y="11194"/>
                </a:cubicBezTo>
                <a:cubicBezTo>
                  <a:pt x="1715" y="12134"/>
                  <a:pt x="2668" y="12813"/>
                  <a:pt x="3668" y="13361"/>
                </a:cubicBezTo>
                <a:cubicBezTo>
                  <a:pt x="5136" y="14178"/>
                  <a:pt x="6841" y="14726"/>
                  <a:pt x="8500" y="14726"/>
                </a:cubicBezTo>
                <a:cubicBezTo>
                  <a:pt x="9450" y="14726"/>
                  <a:pt x="10385" y="14547"/>
                  <a:pt x="11252" y="14135"/>
                </a:cubicBezTo>
                <a:cubicBezTo>
                  <a:pt x="13967" y="12849"/>
                  <a:pt x="15264" y="9646"/>
                  <a:pt x="15431" y="6658"/>
                </a:cubicBezTo>
                <a:cubicBezTo>
                  <a:pt x="15479" y="5943"/>
                  <a:pt x="15467" y="5205"/>
                  <a:pt x="15276" y="4526"/>
                </a:cubicBezTo>
                <a:cubicBezTo>
                  <a:pt x="14469" y="1782"/>
                  <a:pt x="10412" y="0"/>
                  <a:pt x="7476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9" name="Google Shape;599;p5"/>
          <p:cNvSpPr/>
          <p:nvPr/>
        </p:nvSpPr>
        <p:spPr>
          <a:xfrm>
            <a:off x="6439785" y="1290359"/>
            <a:ext cx="502681" cy="478186"/>
          </a:xfrm>
          <a:custGeom>
            <a:avLst/>
            <a:gdLst/>
            <a:ahLst/>
            <a:cxnLst/>
            <a:rect l="l" t="t" r="r" b="b"/>
            <a:pathLst>
              <a:path w="15479" h="14727" extrusionOk="0">
                <a:moveTo>
                  <a:pt x="7476" y="0"/>
                </a:moveTo>
                <a:cubicBezTo>
                  <a:pt x="7165" y="0"/>
                  <a:pt x="6866" y="20"/>
                  <a:pt x="6585" y="62"/>
                </a:cubicBezTo>
                <a:cubicBezTo>
                  <a:pt x="3275" y="550"/>
                  <a:pt x="155" y="4300"/>
                  <a:pt x="48" y="7551"/>
                </a:cubicBezTo>
                <a:cubicBezTo>
                  <a:pt x="1" y="8825"/>
                  <a:pt x="322" y="10134"/>
                  <a:pt x="1060" y="11194"/>
                </a:cubicBezTo>
                <a:cubicBezTo>
                  <a:pt x="1715" y="12134"/>
                  <a:pt x="2668" y="12813"/>
                  <a:pt x="3668" y="13361"/>
                </a:cubicBezTo>
                <a:cubicBezTo>
                  <a:pt x="5136" y="14178"/>
                  <a:pt x="6841" y="14726"/>
                  <a:pt x="8500" y="14726"/>
                </a:cubicBezTo>
                <a:cubicBezTo>
                  <a:pt x="9450" y="14726"/>
                  <a:pt x="10385" y="14547"/>
                  <a:pt x="11252" y="14135"/>
                </a:cubicBezTo>
                <a:cubicBezTo>
                  <a:pt x="13967" y="12849"/>
                  <a:pt x="15264" y="9646"/>
                  <a:pt x="15431" y="6658"/>
                </a:cubicBezTo>
                <a:cubicBezTo>
                  <a:pt x="15479" y="5943"/>
                  <a:pt x="15467" y="5205"/>
                  <a:pt x="15276" y="4526"/>
                </a:cubicBezTo>
                <a:cubicBezTo>
                  <a:pt x="14469" y="1782"/>
                  <a:pt x="10412" y="0"/>
                  <a:pt x="7476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00" name="Google Shape;600;p5"/>
          <p:cNvGrpSpPr/>
          <p:nvPr/>
        </p:nvGrpSpPr>
        <p:grpSpPr>
          <a:xfrm>
            <a:off x="1983419" y="3205484"/>
            <a:ext cx="220852" cy="271835"/>
            <a:chOff x="-39248625" y="3588600"/>
            <a:chExt cx="256775" cy="316050"/>
          </a:xfrm>
        </p:grpSpPr>
        <p:sp>
          <p:nvSpPr>
            <p:cNvPr id="601" name="Google Shape;601;p5"/>
            <p:cNvSpPr/>
            <p:nvPr/>
          </p:nvSpPr>
          <p:spPr>
            <a:xfrm>
              <a:off x="-39248625" y="3588600"/>
              <a:ext cx="256775" cy="316050"/>
            </a:xfrm>
            <a:custGeom>
              <a:avLst/>
              <a:gdLst/>
              <a:ahLst/>
              <a:cxnLst/>
              <a:rect l="l" t="t" r="r" b="b"/>
              <a:pathLst>
                <a:path w="10271" h="12642" extrusionOk="0">
                  <a:moveTo>
                    <a:pt x="5364" y="0"/>
                  </a:moveTo>
                  <a:cubicBezTo>
                    <a:pt x="5041" y="0"/>
                    <a:pt x="4710" y="118"/>
                    <a:pt x="4443" y="355"/>
                  </a:cubicBezTo>
                  <a:lnTo>
                    <a:pt x="3277" y="1552"/>
                  </a:lnTo>
                  <a:cubicBezTo>
                    <a:pt x="2804" y="2025"/>
                    <a:pt x="2804" y="2812"/>
                    <a:pt x="3277" y="3316"/>
                  </a:cubicBezTo>
                  <a:lnTo>
                    <a:pt x="3938" y="3978"/>
                  </a:lnTo>
                  <a:lnTo>
                    <a:pt x="1702" y="6215"/>
                  </a:lnTo>
                  <a:cubicBezTo>
                    <a:pt x="1544" y="6152"/>
                    <a:pt x="1355" y="6057"/>
                    <a:pt x="1135" y="6057"/>
                  </a:cubicBezTo>
                  <a:cubicBezTo>
                    <a:pt x="1119" y="6056"/>
                    <a:pt x="1104" y="6056"/>
                    <a:pt x="1089" y="6056"/>
                  </a:cubicBezTo>
                  <a:cubicBezTo>
                    <a:pt x="538" y="6056"/>
                    <a:pt x="0" y="6611"/>
                    <a:pt x="0" y="7286"/>
                  </a:cubicBezTo>
                  <a:cubicBezTo>
                    <a:pt x="0" y="7947"/>
                    <a:pt x="567" y="8515"/>
                    <a:pt x="1229" y="8515"/>
                  </a:cubicBezTo>
                  <a:cubicBezTo>
                    <a:pt x="1418" y="8515"/>
                    <a:pt x="1576" y="8483"/>
                    <a:pt x="1733" y="8388"/>
                  </a:cubicBezTo>
                  <a:lnTo>
                    <a:pt x="3560" y="10216"/>
                  </a:lnTo>
                  <a:cubicBezTo>
                    <a:pt x="2993" y="10720"/>
                    <a:pt x="2615" y="11381"/>
                    <a:pt x="2521" y="12169"/>
                  </a:cubicBezTo>
                  <a:cubicBezTo>
                    <a:pt x="2489" y="12421"/>
                    <a:pt x="2678" y="12642"/>
                    <a:pt x="2930" y="12642"/>
                  </a:cubicBezTo>
                  <a:lnTo>
                    <a:pt x="8633" y="12642"/>
                  </a:lnTo>
                  <a:cubicBezTo>
                    <a:pt x="8853" y="12642"/>
                    <a:pt x="9074" y="12421"/>
                    <a:pt x="9011" y="12169"/>
                  </a:cubicBezTo>
                  <a:cubicBezTo>
                    <a:pt x="8790" y="10562"/>
                    <a:pt x="7404" y="9334"/>
                    <a:pt x="5766" y="9334"/>
                  </a:cubicBezTo>
                  <a:cubicBezTo>
                    <a:pt x="5199" y="9334"/>
                    <a:pt x="4695" y="9491"/>
                    <a:pt x="4222" y="9743"/>
                  </a:cubicBezTo>
                  <a:lnTo>
                    <a:pt x="2300" y="7853"/>
                  </a:lnTo>
                  <a:cubicBezTo>
                    <a:pt x="2363" y="7695"/>
                    <a:pt x="2395" y="7475"/>
                    <a:pt x="2395" y="7286"/>
                  </a:cubicBezTo>
                  <a:cubicBezTo>
                    <a:pt x="2395" y="7097"/>
                    <a:pt x="2363" y="6939"/>
                    <a:pt x="2300" y="6782"/>
                  </a:cubicBezTo>
                  <a:lnTo>
                    <a:pt x="4285" y="4797"/>
                  </a:lnTo>
                  <a:lnTo>
                    <a:pt x="4285" y="4797"/>
                  </a:lnTo>
                  <a:cubicBezTo>
                    <a:pt x="4253" y="5742"/>
                    <a:pt x="4537" y="6624"/>
                    <a:pt x="5073" y="7317"/>
                  </a:cubicBezTo>
                  <a:lnTo>
                    <a:pt x="10271" y="2119"/>
                  </a:lnTo>
                  <a:cubicBezTo>
                    <a:pt x="9636" y="1606"/>
                    <a:pt x="8888" y="1321"/>
                    <a:pt x="8026" y="1321"/>
                  </a:cubicBezTo>
                  <a:cubicBezTo>
                    <a:pt x="7776" y="1321"/>
                    <a:pt x="7516" y="1345"/>
                    <a:pt x="7246" y="1394"/>
                  </a:cubicBezTo>
                  <a:lnTo>
                    <a:pt x="6238" y="355"/>
                  </a:lnTo>
                  <a:cubicBezTo>
                    <a:pt x="6002" y="118"/>
                    <a:pt x="5687" y="0"/>
                    <a:pt x="536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2" name="Google Shape;602;p5"/>
            <p:cNvSpPr/>
            <p:nvPr/>
          </p:nvSpPr>
          <p:spPr>
            <a:xfrm>
              <a:off x="-39076150" y="3684875"/>
              <a:ext cx="84300" cy="80300"/>
            </a:xfrm>
            <a:custGeom>
              <a:avLst/>
              <a:gdLst/>
              <a:ahLst/>
              <a:cxnLst/>
              <a:rect l="l" t="t" r="r" b="b"/>
              <a:pathLst>
                <a:path w="3372" h="3212" extrusionOk="0">
                  <a:moveTo>
                    <a:pt x="2868" y="1"/>
                  </a:moveTo>
                  <a:lnTo>
                    <a:pt x="1" y="2868"/>
                  </a:lnTo>
                  <a:cubicBezTo>
                    <a:pt x="353" y="3098"/>
                    <a:pt x="757" y="3212"/>
                    <a:pt x="1156" y="3212"/>
                  </a:cubicBezTo>
                  <a:cubicBezTo>
                    <a:pt x="1686" y="3212"/>
                    <a:pt x="2207" y="3011"/>
                    <a:pt x="2584" y="2616"/>
                  </a:cubicBezTo>
                  <a:cubicBezTo>
                    <a:pt x="3309" y="1891"/>
                    <a:pt x="3372" y="851"/>
                    <a:pt x="286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03" name="Google Shape;603;p5"/>
          <p:cNvSpPr/>
          <p:nvPr/>
        </p:nvSpPr>
        <p:spPr>
          <a:xfrm>
            <a:off x="1938501" y="1357274"/>
            <a:ext cx="311364" cy="315606"/>
          </a:xfrm>
          <a:custGeom>
            <a:avLst/>
            <a:gdLst/>
            <a:ahLst/>
            <a:cxnLst/>
            <a:rect l="l" t="t" r="r" b="b"/>
            <a:pathLst>
              <a:path w="12477" h="12647" extrusionOk="0">
                <a:moveTo>
                  <a:pt x="3750" y="4538"/>
                </a:moveTo>
                <a:cubicBezTo>
                  <a:pt x="4223" y="4538"/>
                  <a:pt x="4601" y="4884"/>
                  <a:pt x="4601" y="5357"/>
                </a:cubicBezTo>
                <a:cubicBezTo>
                  <a:pt x="4601" y="5829"/>
                  <a:pt x="4223" y="6176"/>
                  <a:pt x="3750" y="6176"/>
                </a:cubicBezTo>
                <a:cubicBezTo>
                  <a:pt x="3277" y="6176"/>
                  <a:pt x="2931" y="5829"/>
                  <a:pt x="2931" y="5357"/>
                </a:cubicBezTo>
                <a:cubicBezTo>
                  <a:pt x="2931" y="4884"/>
                  <a:pt x="3277" y="4538"/>
                  <a:pt x="3750" y="4538"/>
                </a:cubicBezTo>
                <a:close/>
                <a:moveTo>
                  <a:pt x="6239" y="4538"/>
                </a:moveTo>
                <a:cubicBezTo>
                  <a:pt x="6711" y="4538"/>
                  <a:pt x="7058" y="4884"/>
                  <a:pt x="7058" y="5357"/>
                </a:cubicBezTo>
                <a:cubicBezTo>
                  <a:pt x="7058" y="5829"/>
                  <a:pt x="6711" y="6176"/>
                  <a:pt x="6239" y="6176"/>
                </a:cubicBezTo>
                <a:cubicBezTo>
                  <a:pt x="5766" y="6176"/>
                  <a:pt x="5420" y="5829"/>
                  <a:pt x="5420" y="5357"/>
                </a:cubicBezTo>
                <a:cubicBezTo>
                  <a:pt x="5420" y="4884"/>
                  <a:pt x="5766" y="4538"/>
                  <a:pt x="6239" y="4538"/>
                </a:cubicBezTo>
                <a:close/>
                <a:moveTo>
                  <a:pt x="8728" y="4538"/>
                </a:moveTo>
                <a:cubicBezTo>
                  <a:pt x="9200" y="4538"/>
                  <a:pt x="9547" y="4884"/>
                  <a:pt x="9547" y="5357"/>
                </a:cubicBezTo>
                <a:cubicBezTo>
                  <a:pt x="9547" y="5829"/>
                  <a:pt x="9200" y="6176"/>
                  <a:pt x="8728" y="6176"/>
                </a:cubicBezTo>
                <a:cubicBezTo>
                  <a:pt x="8255" y="6176"/>
                  <a:pt x="7877" y="5829"/>
                  <a:pt x="7877" y="5357"/>
                </a:cubicBezTo>
                <a:cubicBezTo>
                  <a:pt x="7877" y="4884"/>
                  <a:pt x="8255" y="4538"/>
                  <a:pt x="8728" y="4538"/>
                </a:cubicBezTo>
                <a:close/>
                <a:moveTo>
                  <a:pt x="6239" y="1"/>
                </a:moveTo>
                <a:cubicBezTo>
                  <a:pt x="2805" y="1"/>
                  <a:pt x="1" y="2395"/>
                  <a:pt x="1" y="5357"/>
                </a:cubicBezTo>
                <a:cubicBezTo>
                  <a:pt x="1" y="7436"/>
                  <a:pt x="1387" y="9200"/>
                  <a:pt x="3309" y="10082"/>
                </a:cubicBezTo>
                <a:lnTo>
                  <a:pt x="3309" y="12256"/>
                </a:lnTo>
                <a:cubicBezTo>
                  <a:pt x="3309" y="12486"/>
                  <a:pt x="3502" y="12646"/>
                  <a:pt x="3715" y="12646"/>
                </a:cubicBezTo>
                <a:cubicBezTo>
                  <a:pt x="3824" y="12646"/>
                  <a:pt x="3938" y="12604"/>
                  <a:pt x="4034" y="12508"/>
                </a:cubicBezTo>
                <a:lnTo>
                  <a:pt x="5609" y="10681"/>
                </a:lnTo>
                <a:cubicBezTo>
                  <a:pt x="5798" y="10681"/>
                  <a:pt x="5987" y="10713"/>
                  <a:pt x="6239" y="10713"/>
                </a:cubicBezTo>
                <a:cubicBezTo>
                  <a:pt x="9641" y="10713"/>
                  <a:pt x="12477" y="8350"/>
                  <a:pt x="12477" y="5357"/>
                </a:cubicBezTo>
                <a:cubicBezTo>
                  <a:pt x="12477" y="2395"/>
                  <a:pt x="9704" y="1"/>
                  <a:pt x="6239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04" name="Google Shape;604;p5"/>
          <p:cNvGrpSpPr/>
          <p:nvPr/>
        </p:nvGrpSpPr>
        <p:grpSpPr>
          <a:xfrm>
            <a:off x="6652611" y="3220663"/>
            <a:ext cx="170521" cy="286790"/>
            <a:chOff x="-38109725" y="3955025"/>
            <a:chExt cx="188275" cy="316650"/>
          </a:xfrm>
        </p:grpSpPr>
        <p:sp>
          <p:nvSpPr>
            <p:cNvPr id="605" name="Google Shape;605;p5"/>
            <p:cNvSpPr/>
            <p:nvPr/>
          </p:nvSpPr>
          <p:spPr>
            <a:xfrm>
              <a:off x="-38109725" y="3955025"/>
              <a:ext cx="188275" cy="220575"/>
            </a:xfrm>
            <a:custGeom>
              <a:avLst/>
              <a:gdLst/>
              <a:ahLst/>
              <a:cxnLst/>
              <a:rect l="l" t="t" r="r" b="b"/>
              <a:pathLst>
                <a:path w="7531" h="8823" extrusionOk="0">
                  <a:moveTo>
                    <a:pt x="3372" y="1"/>
                  </a:moveTo>
                  <a:lnTo>
                    <a:pt x="95" y="5703"/>
                  </a:lnTo>
                  <a:cubicBezTo>
                    <a:pt x="1" y="5829"/>
                    <a:pt x="1" y="5987"/>
                    <a:pt x="95" y="6113"/>
                  </a:cubicBezTo>
                  <a:lnTo>
                    <a:pt x="1418" y="8822"/>
                  </a:lnTo>
                  <a:lnTo>
                    <a:pt x="6081" y="8822"/>
                  </a:lnTo>
                  <a:lnTo>
                    <a:pt x="7467" y="6113"/>
                  </a:lnTo>
                  <a:cubicBezTo>
                    <a:pt x="7530" y="5987"/>
                    <a:pt x="7499" y="5829"/>
                    <a:pt x="7467" y="5703"/>
                  </a:cubicBezTo>
                  <a:lnTo>
                    <a:pt x="4191" y="1"/>
                  </a:lnTo>
                  <a:lnTo>
                    <a:pt x="4191" y="4727"/>
                  </a:lnTo>
                  <a:cubicBezTo>
                    <a:pt x="4663" y="4884"/>
                    <a:pt x="5010" y="5357"/>
                    <a:pt x="5010" y="5892"/>
                  </a:cubicBezTo>
                  <a:cubicBezTo>
                    <a:pt x="5010" y="6585"/>
                    <a:pt x="4474" y="7121"/>
                    <a:pt x="3750" y="7121"/>
                  </a:cubicBezTo>
                  <a:cubicBezTo>
                    <a:pt x="3088" y="7121"/>
                    <a:pt x="2521" y="6585"/>
                    <a:pt x="2521" y="5892"/>
                  </a:cubicBezTo>
                  <a:cubicBezTo>
                    <a:pt x="2521" y="5357"/>
                    <a:pt x="2899" y="4916"/>
                    <a:pt x="3372" y="4727"/>
                  </a:cubicBezTo>
                  <a:lnTo>
                    <a:pt x="337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6" name="Google Shape;606;p5"/>
            <p:cNvSpPr/>
            <p:nvPr/>
          </p:nvSpPr>
          <p:spPr>
            <a:xfrm>
              <a:off x="-38067200" y="4196050"/>
              <a:ext cx="104775" cy="75625"/>
            </a:xfrm>
            <a:custGeom>
              <a:avLst/>
              <a:gdLst/>
              <a:ahLst/>
              <a:cxnLst/>
              <a:rect l="l" t="t" r="r" b="b"/>
              <a:pathLst>
                <a:path w="4191" h="3025" extrusionOk="0">
                  <a:moveTo>
                    <a:pt x="32" y="0"/>
                  </a:moveTo>
                  <a:lnTo>
                    <a:pt x="32" y="2615"/>
                  </a:lnTo>
                  <a:cubicBezTo>
                    <a:pt x="1" y="2836"/>
                    <a:pt x="190" y="3025"/>
                    <a:pt x="442" y="3025"/>
                  </a:cubicBezTo>
                  <a:lnTo>
                    <a:pt x="3750" y="3025"/>
                  </a:lnTo>
                  <a:cubicBezTo>
                    <a:pt x="3970" y="3025"/>
                    <a:pt x="4191" y="2836"/>
                    <a:pt x="4191" y="2615"/>
                  </a:cubicBezTo>
                  <a:lnTo>
                    <a:pt x="419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07" name="Google Shape;607;p5"/>
          <p:cNvGrpSpPr/>
          <p:nvPr/>
        </p:nvGrpSpPr>
        <p:grpSpPr>
          <a:xfrm>
            <a:off x="6533473" y="1391624"/>
            <a:ext cx="315306" cy="246905"/>
            <a:chOff x="-41526450" y="3653375"/>
            <a:chExt cx="315875" cy="247350"/>
          </a:xfrm>
        </p:grpSpPr>
        <p:sp>
          <p:nvSpPr>
            <p:cNvPr id="608" name="Google Shape;608;p5"/>
            <p:cNvSpPr/>
            <p:nvPr/>
          </p:nvSpPr>
          <p:spPr>
            <a:xfrm>
              <a:off x="-41526450" y="3860525"/>
              <a:ext cx="315875" cy="40200"/>
            </a:xfrm>
            <a:custGeom>
              <a:avLst/>
              <a:gdLst/>
              <a:ahLst/>
              <a:cxnLst/>
              <a:rect l="l" t="t" r="r" b="b"/>
              <a:pathLst>
                <a:path w="12635" h="1608" extrusionOk="0">
                  <a:moveTo>
                    <a:pt x="379" y="0"/>
                  </a:moveTo>
                  <a:cubicBezTo>
                    <a:pt x="159" y="0"/>
                    <a:pt x="1" y="189"/>
                    <a:pt x="1" y="378"/>
                  </a:cubicBezTo>
                  <a:cubicBezTo>
                    <a:pt x="1" y="1040"/>
                    <a:pt x="537" y="1607"/>
                    <a:pt x="1198" y="1607"/>
                  </a:cubicBezTo>
                  <a:lnTo>
                    <a:pt x="11406" y="1607"/>
                  </a:lnTo>
                  <a:cubicBezTo>
                    <a:pt x="12067" y="1607"/>
                    <a:pt x="12634" y="1072"/>
                    <a:pt x="12634" y="378"/>
                  </a:cubicBezTo>
                  <a:cubicBezTo>
                    <a:pt x="12603" y="158"/>
                    <a:pt x="12445" y="0"/>
                    <a:pt x="12193" y="0"/>
                  </a:cubicBezTo>
                  <a:lnTo>
                    <a:pt x="10965" y="0"/>
                  </a:lnTo>
                  <a:lnTo>
                    <a:pt x="10965" y="378"/>
                  </a:lnTo>
                  <a:cubicBezTo>
                    <a:pt x="10965" y="630"/>
                    <a:pt x="10776" y="819"/>
                    <a:pt x="10555" y="819"/>
                  </a:cubicBezTo>
                  <a:cubicBezTo>
                    <a:pt x="10303" y="819"/>
                    <a:pt x="10146" y="630"/>
                    <a:pt x="10146" y="378"/>
                  </a:cubicBezTo>
                  <a:lnTo>
                    <a:pt x="10146" y="0"/>
                  </a:lnTo>
                  <a:lnTo>
                    <a:pt x="9326" y="0"/>
                  </a:lnTo>
                  <a:lnTo>
                    <a:pt x="9326" y="378"/>
                  </a:lnTo>
                  <a:cubicBezTo>
                    <a:pt x="9326" y="630"/>
                    <a:pt x="9137" y="819"/>
                    <a:pt x="8917" y="819"/>
                  </a:cubicBezTo>
                  <a:cubicBezTo>
                    <a:pt x="8696" y="819"/>
                    <a:pt x="8507" y="630"/>
                    <a:pt x="8507" y="378"/>
                  </a:cubicBezTo>
                  <a:lnTo>
                    <a:pt x="850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9" name="Google Shape;609;p5"/>
            <p:cNvSpPr/>
            <p:nvPr/>
          </p:nvSpPr>
          <p:spPr>
            <a:xfrm>
              <a:off x="-41506750" y="3653375"/>
              <a:ext cx="275700" cy="186700"/>
            </a:xfrm>
            <a:custGeom>
              <a:avLst/>
              <a:gdLst/>
              <a:ahLst/>
              <a:cxnLst/>
              <a:rect l="l" t="t" r="r" b="b"/>
              <a:pathLst>
                <a:path w="11028" h="7468" extrusionOk="0">
                  <a:moveTo>
                    <a:pt x="3794" y="1673"/>
                  </a:moveTo>
                  <a:cubicBezTo>
                    <a:pt x="3841" y="1673"/>
                    <a:pt x="3890" y="1682"/>
                    <a:pt x="3939" y="1702"/>
                  </a:cubicBezTo>
                  <a:lnTo>
                    <a:pt x="6428" y="2521"/>
                  </a:lnTo>
                  <a:cubicBezTo>
                    <a:pt x="6680" y="2616"/>
                    <a:pt x="6806" y="2994"/>
                    <a:pt x="6585" y="3214"/>
                  </a:cubicBezTo>
                  <a:lnTo>
                    <a:pt x="6018" y="3750"/>
                  </a:lnTo>
                  <a:lnTo>
                    <a:pt x="7404" y="5136"/>
                  </a:lnTo>
                  <a:cubicBezTo>
                    <a:pt x="7593" y="5262"/>
                    <a:pt x="7593" y="5514"/>
                    <a:pt x="7436" y="5671"/>
                  </a:cubicBezTo>
                  <a:cubicBezTo>
                    <a:pt x="7357" y="5750"/>
                    <a:pt x="7247" y="5790"/>
                    <a:pt x="7136" y="5790"/>
                  </a:cubicBezTo>
                  <a:cubicBezTo>
                    <a:pt x="7026" y="5790"/>
                    <a:pt x="6916" y="5750"/>
                    <a:pt x="6837" y="5671"/>
                  </a:cubicBezTo>
                  <a:lnTo>
                    <a:pt x="5451" y="4317"/>
                  </a:lnTo>
                  <a:lnTo>
                    <a:pt x="4915" y="4852"/>
                  </a:lnTo>
                  <a:cubicBezTo>
                    <a:pt x="4821" y="4947"/>
                    <a:pt x="4714" y="4988"/>
                    <a:pt x="4613" y="4988"/>
                  </a:cubicBezTo>
                  <a:cubicBezTo>
                    <a:pt x="4444" y="4988"/>
                    <a:pt x="4293" y="4872"/>
                    <a:pt x="4254" y="4695"/>
                  </a:cubicBezTo>
                  <a:lnTo>
                    <a:pt x="3435" y="2206"/>
                  </a:lnTo>
                  <a:cubicBezTo>
                    <a:pt x="3328" y="1940"/>
                    <a:pt x="3537" y="1673"/>
                    <a:pt x="3794" y="1673"/>
                  </a:cubicBezTo>
                  <a:close/>
                  <a:moveTo>
                    <a:pt x="1198" y="1"/>
                  </a:moveTo>
                  <a:cubicBezTo>
                    <a:pt x="536" y="1"/>
                    <a:pt x="1" y="568"/>
                    <a:pt x="1" y="1229"/>
                  </a:cubicBezTo>
                  <a:lnTo>
                    <a:pt x="1" y="7467"/>
                  </a:lnTo>
                  <a:lnTo>
                    <a:pt x="11027" y="7467"/>
                  </a:lnTo>
                  <a:lnTo>
                    <a:pt x="11027" y="1229"/>
                  </a:lnTo>
                  <a:cubicBezTo>
                    <a:pt x="11027" y="568"/>
                    <a:pt x="10460" y="1"/>
                    <a:pt x="976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10" name="Google Shape;610;p5"/>
          <p:cNvSpPr/>
          <p:nvPr/>
        </p:nvSpPr>
        <p:spPr>
          <a:xfrm>
            <a:off x="543613" y="3475350"/>
            <a:ext cx="339000" cy="3387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" name="Google Shape;615;p6"/>
          <p:cNvSpPr txBox="1">
            <a:spLocks noGrp="1"/>
          </p:cNvSpPr>
          <p:nvPr>
            <p:ph type="title"/>
          </p:nvPr>
        </p:nvSpPr>
        <p:spPr>
          <a:xfrm>
            <a:off x="720000" y="1642350"/>
            <a:ext cx="31464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en-US"/>
              <a:t>Conclusion</a:t>
            </a:r>
            <a:endParaRPr/>
          </a:p>
        </p:txBody>
      </p:sp>
      <p:sp>
        <p:nvSpPr>
          <p:cNvPr id="616" name="Google Shape;616;p6"/>
          <p:cNvSpPr txBox="1">
            <a:spLocks noGrp="1"/>
          </p:cNvSpPr>
          <p:nvPr>
            <p:ph type="subTitle" idx="1"/>
          </p:nvPr>
        </p:nvSpPr>
        <p:spPr>
          <a:xfrm>
            <a:off x="720000" y="2215050"/>
            <a:ext cx="3146400" cy="23001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2000">
                <a:solidFill>
                  <a:schemeClr val="lt2"/>
                </a:solidFill>
                <a:latin typeface="Arial Black"/>
                <a:ea typeface="Arial Black"/>
                <a:cs typeface="Arial Black"/>
                <a:sym typeface="Arial Black"/>
              </a:rPr>
              <a:t>You are the one who chooses the way you communicate if it is short, and its content is an introduction, excuses, compliment, or giving advice. </a:t>
            </a:r>
            <a:r>
              <a:rPr lang="en-US" sz="20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rPr>
              <a:t>(You are the one to choose)</a:t>
            </a:r>
            <a:endParaRPr sz="2000">
              <a:solidFill>
                <a:schemeClr val="dk2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617" name="Google Shape;617;p6"/>
          <p:cNvSpPr/>
          <p:nvPr/>
        </p:nvSpPr>
        <p:spPr>
          <a:xfrm>
            <a:off x="4572000" y="1178248"/>
            <a:ext cx="3852000" cy="2787000"/>
          </a:xfrm>
          <a:prstGeom prst="roundRect">
            <a:avLst>
              <a:gd name="adj" fmla="val 429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18" name="Google Shape;618;p6"/>
          <p:cNvGrpSpPr/>
          <p:nvPr/>
        </p:nvGrpSpPr>
        <p:grpSpPr>
          <a:xfrm>
            <a:off x="4842243" y="3516322"/>
            <a:ext cx="3311448" cy="326518"/>
            <a:chOff x="4841943" y="3886997"/>
            <a:chExt cx="3311448" cy="326518"/>
          </a:xfrm>
        </p:grpSpPr>
        <p:grpSp>
          <p:nvGrpSpPr>
            <p:cNvPr id="619" name="Google Shape;619;p6"/>
            <p:cNvGrpSpPr/>
            <p:nvPr/>
          </p:nvGrpSpPr>
          <p:grpSpPr>
            <a:xfrm>
              <a:off x="4841949" y="3886997"/>
              <a:ext cx="3311442" cy="95507"/>
              <a:chOff x="5238562" y="4064338"/>
              <a:chExt cx="2868043" cy="82719"/>
            </a:xfrm>
          </p:grpSpPr>
          <p:sp>
            <p:nvSpPr>
              <p:cNvPr id="620" name="Google Shape;620;p6"/>
              <p:cNvSpPr/>
              <p:nvPr/>
            </p:nvSpPr>
            <p:spPr>
              <a:xfrm>
                <a:off x="5238825" y="4091082"/>
                <a:ext cx="2867780" cy="29230"/>
              </a:xfrm>
              <a:custGeom>
                <a:avLst/>
                <a:gdLst/>
                <a:ahLst/>
                <a:cxnLst/>
                <a:rect l="l" t="t" r="r" b="b"/>
                <a:pathLst>
                  <a:path w="214976" h="1150" extrusionOk="0">
                    <a:moveTo>
                      <a:pt x="0" y="1"/>
                    </a:moveTo>
                    <a:lnTo>
                      <a:pt x="0" y="1149"/>
                    </a:lnTo>
                    <a:lnTo>
                      <a:pt x="214975" y="1149"/>
                    </a:lnTo>
                    <a:lnTo>
                      <a:pt x="214975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1" name="Google Shape;621;p6"/>
              <p:cNvSpPr/>
              <p:nvPr/>
            </p:nvSpPr>
            <p:spPr>
              <a:xfrm>
                <a:off x="5238562" y="4091092"/>
                <a:ext cx="1052366" cy="29216"/>
              </a:xfrm>
              <a:custGeom>
                <a:avLst/>
                <a:gdLst/>
                <a:ahLst/>
                <a:cxnLst/>
                <a:rect l="l" t="t" r="r" b="b"/>
                <a:pathLst>
                  <a:path w="109110" h="1150" extrusionOk="0">
                    <a:moveTo>
                      <a:pt x="0" y="1"/>
                    </a:moveTo>
                    <a:lnTo>
                      <a:pt x="0" y="1149"/>
                    </a:lnTo>
                    <a:lnTo>
                      <a:pt x="109109" y="1149"/>
                    </a:lnTo>
                    <a:lnTo>
                      <a:pt x="109109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2" name="Google Shape;622;p6"/>
              <p:cNvSpPr/>
              <p:nvPr/>
            </p:nvSpPr>
            <p:spPr>
              <a:xfrm>
                <a:off x="6244244" y="4064338"/>
                <a:ext cx="82693" cy="82719"/>
              </a:xfrm>
              <a:custGeom>
                <a:avLst/>
                <a:gdLst/>
                <a:ahLst/>
                <a:cxnLst/>
                <a:rect l="l" t="t" r="r" b="b"/>
                <a:pathLst>
                  <a:path w="3255" h="3256" extrusionOk="0">
                    <a:moveTo>
                      <a:pt x="1625" y="1"/>
                    </a:moveTo>
                    <a:cubicBezTo>
                      <a:pt x="728" y="1"/>
                      <a:pt x="1" y="729"/>
                      <a:pt x="1" y="1626"/>
                    </a:cubicBezTo>
                    <a:cubicBezTo>
                      <a:pt x="1" y="2527"/>
                      <a:pt x="728" y="3255"/>
                      <a:pt x="1625" y="3255"/>
                    </a:cubicBezTo>
                    <a:cubicBezTo>
                      <a:pt x="2527" y="3255"/>
                      <a:pt x="3254" y="2527"/>
                      <a:pt x="3254" y="1626"/>
                    </a:cubicBezTo>
                    <a:cubicBezTo>
                      <a:pt x="3254" y="729"/>
                      <a:pt x="2527" y="1"/>
                      <a:pt x="162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23" name="Google Shape;623;p6"/>
            <p:cNvGrpSpPr/>
            <p:nvPr/>
          </p:nvGrpSpPr>
          <p:grpSpPr>
            <a:xfrm>
              <a:off x="4841943" y="4088524"/>
              <a:ext cx="1580463" cy="119299"/>
              <a:chOff x="950116" y="4374618"/>
              <a:chExt cx="1885769" cy="142345"/>
            </a:xfrm>
          </p:grpSpPr>
          <p:sp>
            <p:nvSpPr>
              <p:cNvPr id="624" name="Google Shape;624;p6"/>
              <p:cNvSpPr/>
              <p:nvPr/>
            </p:nvSpPr>
            <p:spPr>
              <a:xfrm>
                <a:off x="950116" y="4382213"/>
                <a:ext cx="127190" cy="127190"/>
              </a:xfrm>
              <a:custGeom>
                <a:avLst/>
                <a:gdLst/>
                <a:ahLst/>
                <a:cxnLst/>
                <a:rect l="l" t="t" r="r" b="b"/>
                <a:pathLst>
                  <a:path w="3634" h="3634" extrusionOk="0">
                    <a:moveTo>
                      <a:pt x="1" y="1"/>
                    </a:moveTo>
                    <a:lnTo>
                      <a:pt x="1" y="3633"/>
                    </a:lnTo>
                    <a:lnTo>
                      <a:pt x="3634" y="1815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5" name="Google Shape;625;p6"/>
              <p:cNvSpPr/>
              <p:nvPr/>
            </p:nvSpPr>
            <p:spPr>
              <a:xfrm>
                <a:off x="1239222" y="4399819"/>
                <a:ext cx="91980" cy="91945"/>
              </a:xfrm>
              <a:custGeom>
                <a:avLst/>
                <a:gdLst/>
                <a:ahLst/>
                <a:cxnLst/>
                <a:rect l="l" t="t" r="r" b="b"/>
                <a:pathLst>
                  <a:path w="2628" h="2627" extrusionOk="0">
                    <a:moveTo>
                      <a:pt x="1" y="0"/>
                    </a:moveTo>
                    <a:lnTo>
                      <a:pt x="1" y="2627"/>
                    </a:lnTo>
                    <a:lnTo>
                      <a:pt x="2628" y="131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6" name="Google Shape;626;p6"/>
              <p:cNvSpPr/>
              <p:nvPr/>
            </p:nvSpPr>
            <p:spPr>
              <a:xfrm>
                <a:off x="1335509" y="4399819"/>
                <a:ext cx="11830" cy="91945"/>
              </a:xfrm>
              <a:custGeom>
                <a:avLst/>
                <a:gdLst/>
                <a:ahLst/>
                <a:cxnLst/>
                <a:rect l="l" t="t" r="r" b="b"/>
                <a:pathLst>
                  <a:path w="338" h="2627" extrusionOk="0">
                    <a:moveTo>
                      <a:pt x="0" y="0"/>
                    </a:moveTo>
                    <a:lnTo>
                      <a:pt x="0" y="2627"/>
                    </a:lnTo>
                    <a:lnTo>
                      <a:pt x="337" y="2627"/>
                    </a:lnTo>
                    <a:lnTo>
                      <a:pt x="337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7" name="Google Shape;627;p6"/>
              <p:cNvSpPr/>
              <p:nvPr/>
            </p:nvSpPr>
            <p:spPr>
              <a:xfrm>
                <a:off x="1509218" y="4374618"/>
                <a:ext cx="96355" cy="142345"/>
              </a:xfrm>
              <a:custGeom>
                <a:avLst/>
                <a:gdLst/>
                <a:ahLst/>
                <a:cxnLst/>
                <a:rect l="l" t="t" r="r" b="b"/>
                <a:pathLst>
                  <a:path w="2753" h="4067" extrusionOk="0">
                    <a:moveTo>
                      <a:pt x="2752" y="1"/>
                    </a:moveTo>
                    <a:lnTo>
                      <a:pt x="1" y="2032"/>
                    </a:lnTo>
                    <a:lnTo>
                      <a:pt x="2752" y="4066"/>
                    </a:lnTo>
                    <a:lnTo>
                      <a:pt x="2752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8" name="Google Shape;628;p6"/>
              <p:cNvSpPr/>
              <p:nvPr/>
            </p:nvSpPr>
            <p:spPr>
              <a:xfrm>
                <a:off x="1509218" y="4410494"/>
                <a:ext cx="48545" cy="70455"/>
              </a:xfrm>
              <a:custGeom>
                <a:avLst/>
                <a:gdLst/>
                <a:ahLst/>
                <a:cxnLst/>
                <a:rect l="l" t="t" r="r" b="b"/>
                <a:pathLst>
                  <a:path w="1387" h="2013" extrusionOk="0">
                    <a:moveTo>
                      <a:pt x="1" y="1"/>
                    </a:moveTo>
                    <a:lnTo>
                      <a:pt x="1" y="2013"/>
                    </a:lnTo>
                    <a:lnTo>
                      <a:pt x="1386" y="2013"/>
                    </a:lnTo>
                    <a:lnTo>
                      <a:pt x="1386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9" name="Google Shape;629;p6"/>
              <p:cNvSpPr/>
              <p:nvPr/>
            </p:nvSpPr>
            <p:spPr>
              <a:xfrm>
                <a:off x="1619855" y="4378013"/>
                <a:ext cx="54880" cy="135450"/>
              </a:xfrm>
              <a:custGeom>
                <a:avLst/>
                <a:gdLst/>
                <a:ahLst/>
                <a:cxnLst/>
                <a:rect l="l" t="t" r="r" b="b"/>
                <a:pathLst>
                  <a:path w="1568" h="3870" extrusionOk="0">
                    <a:moveTo>
                      <a:pt x="1" y="0"/>
                    </a:moveTo>
                    <a:lnTo>
                      <a:pt x="1" y="426"/>
                    </a:lnTo>
                    <a:cubicBezTo>
                      <a:pt x="666" y="604"/>
                      <a:pt x="1161" y="1212"/>
                      <a:pt x="1161" y="1935"/>
                    </a:cubicBezTo>
                    <a:cubicBezTo>
                      <a:pt x="1161" y="2658"/>
                      <a:pt x="666" y="3266"/>
                      <a:pt x="1" y="3448"/>
                    </a:cubicBezTo>
                    <a:lnTo>
                      <a:pt x="1" y="3869"/>
                    </a:lnTo>
                    <a:cubicBezTo>
                      <a:pt x="895" y="3680"/>
                      <a:pt x="1568" y="2887"/>
                      <a:pt x="1568" y="1935"/>
                    </a:cubicBezTo>
                    <a:cubicBezTo>
                      <a:pt x="1568" y="983"/>
                      <a:pt x="895" y="190"/>
                      <a:pt x="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0" name="Google Shape;630;p6"/>
              <p:cNvSpPr/>
              <p:nvPr/>
            </p:nvSpPr>
            <p:spPr>
              <a:xfrm>
                <a:off x="1619855" y="4411859"/>
                <a:ext cx="27545" cy="677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1935" extrusionOk="0">
                    <a:moveTo>
                      <a:pt x="1" y="1"/>
                    </a:moveTo>
                    <a:lnTo>
                      <a:pt x="1" y="1935"/>
                    </a:lnTo>
                    <a:cubicBezTo>
                      <a:pt x="450" y="1842"/>
                      <a:pt x="786" y="1444"/>
                      <a:pt x="786" y="968"/>
                    </a:cubicBezTo>
                    <a:cubicBezTo>
                      <a:pt x="786" y="492"/>
                      <a:pt x="450" y="97"/>
                      <a:pt x="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1" name="Google Shape;631;p6"/>
              <p:cNvSpPr/>
              <p:nvPr/>
            </p:nvSpPr>
            <p:spPr>
              <a:xfrm>
                <a:off x="1708302" y="4429849"/>
                <a:ext cx="397845" cy="31745"/>
              </a:xfrm>
              <a:custGeom>
                <a:avLst/>
                <a:gdLst/>
                <a:ahLst/>
                <a:cxnLst/>
                <a:rect l="l" t="t" r="r" b="b"/>
                <a:pathLst>
                  <a:path w="11367" h="907" extrusionOk="0">
                    <a:moveTo>
                      <a:pt x="0" y="1"/>
                    </a:moveTo>
                    <a:lnTo>
                      <a:pt x="0" y="906"/>
                    </a:lnTo>
                    <a:lnTo>
                      <a:pt x="11367" y="906"/>
                    </a:lnTo>
                    <a:lnTo>
                      <a:pt x="1136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2" name="Google Shape;632;p6"/>
              <p:cNvSpPr/>
              <p:nvPr/>
            </p:nvSpPr>
            <p:spPr>
              <a:xfrm>
                <a:off x="2061320" y="4400904"/>
                <a:ext cx="89670" cy="89670"/>
              </a:xfrm>
              <a:custGeom>
                <a:avLst/>
                <a:gdLst/>
                <a:ahLst/>
                <a:cxnLst/>
                <a:rect l="l" t="t" r="r" b="b"/>
                <a:pathLst>
                  <a:path w="2562" h="2562" extrusionOk="0">
                    <a:moveTo>
                      <a:pt x="1281" y="1"/>
                    </a:moveTo>
                    <a:cubicBezTo>
                      <a:pt x="573" y="1"/>
                      <a:pt x="1" y="576"/>
                      <a:pt x="1" y="1281"/>
                    </a:cubicBezTo>
                    <a:cubicBezTo>
                      <a:pt x="1" y="1989"/>
                      <a:pt x="573" y="2562"/>
                      <a:pt x="1281" y="2562"/>
                    </a:cubicBezTo>
                    <a:cubicBezTo>
                      <a:pt x="1989" y="2562"/>
                      <a:pt x="2561" y="1989"/>
                      <a:pt x="2561" y="1281"/>
                    </a:cubicBezTo>
                    <a:cubicBezTo>
                      <a:pt x="2561" y="576"/>
                      <a:pt x="1989" y="1"/>
                      <a:pt x="128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3" name="Google Shape;633;p6"/>
              <p:cNvSpPr/>
              <p:nvPr/>
            </p:nvSpPr>
            <p:spPr>
              <a:xfrm>
                <a:off x="2317245" y="4405769"/>
                <a:ext cx="54740" cy="83300"/>
              </a:xfrm>
              <a:custGeom>
                <a:avLst/>
                <a:gdLst/>
                <a:ahLst/>
                <a:cxnLst/>
                <a:rect l="l" t="t" r="r" b="b"/>
                <a:pathLst>
                  <a:path w="1564" h="2380" extrusionOk="0">
                    <a:moveTo>
                      <a:pt x="786" y="241"/>
                    </a:moveTo>
                    <a:cubicBezTo>
                      <a:pt x="1107" y="241"/>
                      <a:pt x="1250" y="616"/>
                      <a:pt x="1250" y="1180"/>
                    </a:cubicBezTo>
                    <a:cubicBezTo>
                      <a:pt x="1250" y="1769"/>
                      <a:pt x="1099" y="2140"/>
                      <a:pt x="782" y="2140"/>
                    </a:cubicBezTo>
                    <a:cubicBezTo>
                      <a:pt x="496" y="2140"/>
                      <a:pt x="314" y="1799"/>
                      <a:pt x="314" y="1200"/>
                    </a:cubicBezTo>
                    <a:cubicBezTo>
                      <a:pt x="314" y="573"/>
                      <a:pt x="511" y="241"/>
                      <a:pt x="786" y="241"/>
                    </a:cubicBezTo>
                    <a:close/>
                    <a:moveTo>
                      <a:pt x="801" y="1"/>
                    </a:moveTo>
                    <a:cubicBezTo>
                      <a:pt x="333" y="1"/>
                      <a:pt x="1" y="426"/>
                      <a:pt x="1" y="1196"/>
                    </a:cubicBezTo>
                    <a:cubicBezTo>
                      <a:pt x="8" y="1958"/>
                      <a:pt x="314" y="2380"/>
                      <a:pt x="763" y="2380"/>
                    </a:cubicBezTo>
                    <a:cubicBezTo>
                      <a:pt x="1274" y="2380"/>
                      <a:pt x="1563" y="1946"/>
                      <a:pt x="1563" y="1165"/>
                    </a:cubicBezTo>
                    <a:cubicBezTo>
                      <a:pt x="1563" y="434"/>
                      <a:pt x="1285" y="1"/>
                      <a:pt x="80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4" name="Google Shape;634;p6"/>
              <p:cNvSpPr/>
              <p:nvPr/>
            </p:nvSpPr>
            <p:spPr>
              <a:xfrm>
                <a:off x="2382767" y="4429849"/>
                <a:ext cx="14840" cy="59220"/>
              </a:xfrm>
              <a:custGeom>
                <a:avLst/>
                <a:gdLst/>
                <a:ahLst/>
                <a:cxnLst/>
                <a:rect l="l" t="t" r="r" b="b"/>
                <a:pathLst>
                  <a:path w="424" h="1692" extrusionOk="0">
                    <a:moveTo>
                      <a:pt x="214" y="1"/>
                    </a:moveTo>
                    <a:cubicBezTo>
                      <a:pt x="90" y="1"/>
                      <a:pt x="1" y="94"/>
                      <a:pt x="1" y="222"/>
                    </a:cubicBezTo>
                    <a:cubicBezTo>
                      <a:pt x="1" y="345"/>
                      <a:pt x="86" y="442"/>
                      <a:pt x="209" y="442"/>
                    </a:cubicBezTo>
                    <a:cubicBezTo>
                      <a:pt x="341" y="442"/>
                      <a:pt x="423" y="345"/>
                      <a:pt x="423" y="222"/>
                    </a:cubicBezTo>
                    <a:cubicBezTo>
                      <a:pt x="418" y="94"/>
                      <a:pt x="338" y="1"/>
                      <a:pt x="214" y="1"/>
                    </a:cubicBezTo>
                    <a:close/>
                    <a:moveTo>
                      <a:pt x="214" y="1251"/>
                    </a:moveTo>
                    <a:cubicBezTo>
                      <a:pt x="90" y="1251"/>
                      <a:pt x="1" y="1340"/>
                      <a:pt x="1" y="1472"/>
                    </a:cubicBezTo>
                    <a:cubicBezTo>
                      <a:pt x="1" y="1595"/>
                      <a:pt x="86" y="1692"/>
                      <a:pt x="209" y="1692"/>
                    </a:cubicBezTo>
                    <a:cubicBezTo>
                      <a:pt x="341" y="1692"/>
                      <a:pt x="423" y="1595"/>
                      <a:pt x="423" y="1472"/>
                    </a:cubicBezTo>
                    <a:cubicBezTo>
                      <a:pt x="418" y="1340"/>
                      <a:pt x="338" y="1251"/>
                      <a:pt x="214" y="125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5" name="Google Shape;635;p6"/>
              <p:cNvSpPr/>
              <p:nvPr/>
            </p:nvSpPr>
            <p:spPr>
              <a:xfrm>
                <a:off x="2407127" y="4407134"/>
                <a:ext cx="50155" cy="81935"/>
              </a:xfrm>
              <a:custGeom>
                <a:avLst/>
                <a:gdLst/>
                <a:ahLst/>
                <a:cxnLst/>
                <a:rect l="l" t="t" r="r" b="b"/>
                <a:pathLst>
                  <a:path w="1433" h="2341" extrusionOk="0">
                    <a:moveTo>
                      <a:pt x="288" y="0"/>
                    </a:moveTo>
                    <a:lnTo>
                      <a:pt x="136" y="1107"/>
                    </a:lnTo>
                    <a:cubicBezTo>
                      <a:pt x="222" y="1095"/>
                      <a:pt x="326" y="1080"/>
                      <a:pt x="458" y="1080"/>
                    </a:cubicBezTo>
                    <a:cubicBezTo>
                      <a:pt x="915" y="1080"/>
                      <a:pt x="1115" y="1293"/>
                      <a:pt x="1120" y="1591"/>
                    </a:cubicBezTo>
                    <a:cubicBezTo>
                      <a:pt x="1120" y="1900"/>
                      <a:pt x="868" y="2089"/>
                      <a:pt x="574" y="2089"/>
                    </a:cubicBezTo>
                    <a:cubicBezTo>
                      <a:pt x="365" y="2089"/>
                      <a:pt x="175" y="2020"/>
                      <a:pt x="83" y="1962"/>
                    </a:cubicBezTo>
                    <a:lnTo>
                      <a:pt x="1" y="2198"/>
                    </a:lnTo>
                    <a:cubicBezTo>
                      <a:pt x="113" y="2271"/>
                      <a:pt x="326" y="2341"/>
                      <a:pt x="578" y="2341"/>
                    </a:cubicBezTo>
                    <a:cubicBezTo>
                      <a:pt x="1077" y="2341"/>
                      <a:pt x="1433" y="2005"/>
                      <a:pt x="1433" y="1555"/>
                    </a:cubicBezTo>
                    <a:cubicBezTo>
                      <a:pt x="1433" y="1266"/>
                      <a:pt x="1286" y="1068"/>
                      <a:pt x="1104" y="964"/>
                    </a:cubicBezTo>
                    <a:cubicBezTo>
                      <a:pt x="961" y="878"/>
                      <a:pt x="786" y="839"/>
                      <a:pt x="609" y="839"/>
                    </a:cubicBezTo>
                    <a:cubicBezTo>
                      <a:pt x="524" y="839"/>
                      <a:pt x="474" y="848"/>
                      <a:pt x="419" y="855"/>
                    </a:cubicBezTo>
                    <a:lnTo>
                      <a:pt x="508" y="264"/>
                    </a:lnTo>
                    <a:lnTo>
                      <a:pt x="1386" y="264"/>
                    </a:lnTo>
                    <a:lnTo>
                      <a:pt x="1386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6" name="Google Shape;636;p6"/>
              <p:cNvSpPr/>
              <p:nvPr/>
            </p:nvSpPr>
            <p:spPr>
              <a:xfrm>
                <a:off x="2469988" y="4405769"/>
                <a:ext cx="54740" cy="83300"/>
              </a:xfrm>
              <a:custGeom>
                <a:avLst/>
                <a:gdLst/>
                <a:ahLst/>
                <a:cxnLst/>
                <a:rect l="l" t="t" r="r" b="b"/>
                <a:pathLst>
                  <a:path w="1564" h="2380" extrusionOk="0">
                    <a:moveTo>
                      <a:pt x="782" y="241"/>
                    </a:moveTo>
                    <a:cubicBezTo>
                      <a:pt x="1107" y="241"/>
                      <a:pt x="1250" y="616"/>
                      <a:pt x="1250" y="1180"/>
                    </a:cubicBezTo>
                    <a:cubicBezTo>
                      <a:pt x="1250" y="1769"/>
                      <a:pt x="1099" y="2140"/>
                      <a:pt x="778" y="2140"/>
                    </a:cubicBezTo>
                    <a:cubicBezTo>
                      <a:pt x="496" y="2140"/>
                      <a:pt x="314" y="1799"/>
                      <a:pt x="314" y="1200"/>
                    </a:cubicBezTo>
                    <a:cubicBezTo>
                      <a:pt x="314" y="573"/>
                      <a:pt x="511" y="241"/>
                      <a:pt x="782" y="241"/>
                    </a:cubicBezTo>
                    <a:close/>
                    <a:moveTo>
                      <a:pt x="801" y="1"/>
                    </a:moveTo>
                    <a:cubicBezTo>
                      <a:pt x="333" y="1"/>
                      <a:pt x="1" y="426"/>
                      <a:pt x="1" y="1196"/>
                    </a:cubicBezTo>
                    <a:cubicBezTo>
                      <a:pt x="8" y="1958"/>
                      <a:pt x="314" y="2380"/>
                      <a:pt x="763" y="2380"/>
                    </a:cubicBezTo>
                    <a:cubicBezTo>
                      <a:pt x="1274" y="2380"/>
                      <a:pt x="1563" y="1946"/>
                      <a:pt x="1563" y="1165"/>
                    </a:cubicBezTo>
                    <a:cubicBezTo>
                      <a:pt x="1563" y="434"/>
                      <a:pt x="1285" y="1"/>
                      <a:pt x="80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7" name="Google Shape;637;p6"/>
              <p:cNvSpPr/>
              <p:nvPr/>
            </p:nvSpPr>
            <p:spPr>
              <a:xfrm>
                <a:off x="2555180" y="4402794"/>
                <a:ext cx="43085" cy="89950"/>
              </a:xfrm>
              <a:custGeom>
                <a:avLst/>
                <a:gdLst/>
                <a:ahLst/>
                <a:cxnLst/>
                <a:rect l="l" t="t" r="r" b="b"/>
                <a:pathLst>
                  <a:path w="1231" h="2570" extrusionOk="0">
                    <a:moveTo>
                      <a:pt x="990" y="1"/>
                    </a:moveTo>
                    <a:lnTo>
                      <a:pt x="0" y="2570"/>
                    </a:lnTo>
                    <a:lnTo>
                      <a:pt x="240" y="2570"/>
                    </a:lnTo>
                    <a:lnTo>
                      <a:pt x="1231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8" name="Google Shape;638;p6"/>
              <p:cNvSpPr/>
              <p:nvPr/>
            </p:nvSpPr>
            <p:spPr>
              <a:xfrm>
                <a:off x="2629627" y="4405769"/>
                <a:ext cx="51520" cy="81935"/>
              </a:xfrm>
              <a:custGeom>
                <a:avLst/>
                <a:gdLst/>
                <a:ahLst/>
                <a:cxnLst/>
                <a:rect l="l" t="t" r="r" b="b"/>
                <a:pathLst>
                  <a:path w="1472" h="2341" extrusionOk="0">
                    <a:moveTo>
                      <a:pt x="709" y="1"/>
                    </a:moveTo>
                    <a:cubicBezTo>
                      <a:pt x="445" y="1"/>
                      <a:pt x="218" y="101"/>
                      <a:pt x="59" y="237"/>
                    </a:cubicBezTo>
                    <a:lnTo>
                      <a:pt x="156" y="453"/>
                    </a:lnTo>
                    <a:cubicBezTo>
                      <a:pt x="264" y="364"/>
                      <a:pt x="438" y="260"/>
                      <a:pt x="647" y="260"/>
                    </a:cubicBezTo>
                    <a:cubicBezTo>
                      <a:pt x="988" y="260"/>
                      <a:pt x="1104" y="476"/>
                      <a:pt x="1104" y="708"/>
                    </a:cubicBezTo>
                    <a:cubicBezTo>
                      <a:pt x="1100" y="1057"/>
                      <a:pt x="833" y="1355"/>
                      <a:pt x="245" y="1912"/>
                    </a:cubicBezTo>
                    <a:lnTo>
                      <a:pt x="1" y="2151"/>
                    </a:lnTo>
                    <a:lnTo>
                      <a:pt x="1" y="2341"/>
                    </a:lnTo>
                    <a:lnTo>
                      <a:pt x="1471" y="2341"/>
                    </a:lnTo>
                    <a:lnTo>
                      <a:pt x="1471" y="2082"/>
                    </a:lnTo>
                    <a:lnTo>
                      <a:pt x="438" y="2082"/>
                    </a:lnTo>
                    <a:lnTo>
                      <a:pt x="438" y="2074"/>
                    </a:lnTo>
                    <a:lnTo>
                      <a:pt x="620" y="1904"/>
                    </a:lnTo>
                    <a:cubicBezTo>
                      <a:pt x="1107" y="1440"/>
                      <a:pt x="1413" y="1096"/>
                      <a:pt x="1413" y="669"/>
                    </a:cubicBezTo>
                    <a:cubicBezTo>
                      <a:pt x="1413" y="341"/>
                      <a:pt x="1204" y="1"/>
                      <a:pt x="70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9" name="Google Shape;639;p6"/>
              <p:cNvSpPr/>
              <p:nvPr/>
            </p:nvSpPr>
            <p:spPr>
              <a:xfrm>
                <a:off x="2694098" y="4429849"/>
                <a:ext cx="14805" cy="59220"/>
              </a:xfrm>
              <a:custGeom>
                <a:avLst/>
                <a:gdLst/>
                <a:ahLst/>
                <a:cxnLst/>
                <a:rect l="l" t="t" r="r" b="b"/>
                <a:pathLst>
                  <a:path w="423" h="1692" extrusionOk="0">
                    <a:moveTo>
                      <a:pt x="213" y="1"/>
                    </a:moveTo>
                    <a:cubicBezTo>
                      <a:pt x="89" y="1"/>
                      <a:pt x="1" y="94"/>
                      <a:pt x="1" y="222"/>
                    </a:cubicBezTo>
                    <a:cubicBezTo>
                      <a:pt x="1" y="345"/>
                      <a:pt x="85" y="442"/>
                      <a:pt x="210" y="442"/>
                    </a:cubicBezTo>
                    <a:cubicBezTo>
                      <a:pt x="341" y="442"/>
                      <a:pt x="422" y="345"/>
                      <a:pt x="422" y="222"/>
                    </a:cubicBezTo>
                    <a:cubicBezTo>
                      <a:pt x="419" y="94"/>
                      <a:pt x="337" y="1"/>
                      <a:pt x="213" y="1"/>
                    </a:cubicBezTo>
                    <a:close/>
                    <a:moveTo>
                      <a:pt x="213" y="1251"/>
                    </a:moveTo>
                    <a:cubicBezTo>
                      <a:pt x="89" y="1251"/>
                      <a:pt x="1" y="1340"/>
                      <a:pt x="1" y="1472"/>
                    </a:cubicBezTo>
                    <a:cubicBezTo>
                      <a:pt x="1" y="1595"/>
                      <a:pt x="85" y="1692"/>
                      <a:pt x="210" y="1692"/>
                    </a:cubicBezTo>
                    <a:cubicBezTo>
                      <a:pt x="341" y="1692"/>
                      <a:pt x="422" y="1595"/>
                      <a:pt x="422" y="1472"/>
                    </a:cubicBezTo>
                    <a:cubicBezTo>
                      <a:pt x="419" y="1340"/>
                      <a:pt x="337" y="1251"/>
                      <a:pt x="213" y="125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0" name="Google Shape;640;p6"/>
              <p:cNvSpPr/>
              <p:nvPr/>
            </p:nvSpPr>
            <p:spPr>
              <a:xfrm>
                <a:off x="2718494" y="4407134"/>
                <a:ext cx="50085" cy="81935"/>
              </a:xfrm>
              <a:custGeom>
                <a:avLst/>
                <a:gdLst/>
                <a:ahLst/>
                <a:cxnLst/>
                <a:rect l="l" t="t" r="r" b="b"/>
                <a:pathLst>
                  <a:path w="1431" h="2341" extrusionOk="0">
                    <a:moveTo>
                      <a:pt x="282" y="0"/>
                    </a:moveTo>
                    <a:lnTo>
                      <a:pt x="135" y="1107"/>
                    </a:lnTo>
                    <a:cubicBezTo>
                      <a:pt x="220" y="1095"/>
                      <a:pt x="320" y="1080"/>
                      <a:pt x="452" y="1080"/>
                    </a:cubicBezTo>
                    <a:cubicBezTo>
                      <a:pt x="913" y="1080"/>
                      <a:pt x="1110" y="1293"/>
                      <a:pt x="1114" y="1591"/>
                    </a:cubicBezTo>
                    <a:cubicBezTo>
                      <a:pt x="1114" y="1900"/>
                      <a:pt x="863" y="2089"/>
                      <a:pt x="568" y="2089"/>
                    </a:cubicBezTo>
                    <a:cubicBezTo>
                      <a:pt x="359" y="2089"/>
                      <a:pt x="174" y="2020"/>
                      <a:pt x="77" y="1962"/>
                    </a:cubicBezTo>
                    <a:lnTo>
                      <a:pt x="0" y="2198"/>
                    </a:lnTo>
                    <a:cubicBezTo>
                      <a:pt x="108" y="2271"/>
                      <a:pt x="320" y="2341"/>
                      <a:pt x="572" y="2341"/>
                    </a:cubicBezTo>
                    <a:cubicBezTo>
                      <a:pt x="1072" y="2341"/>
                      <a:pt x="1431" y="2005"/>
                      <a:pt x="1431" y="1555"/>
                    </a:cubicBezTo>
                    <a:cubicBezTo>
                      <a:pt x="1431" y="1266"/>
                      <a:pt x="1281" y="1068"/>
                      <a:pt x="1099" y="964"/>
                    </a:cubicBezTo>
                    <a:cubicBezTo>
                      <a:pt x="959" y="878"/>
                      <a:pt x="781" y="839"/>
                      <a:pt x="604" y="839"/>
                    </a:cubicBezTo>
                    <a:cubicBezTo>
                      <a:pt x="518" y="839"/>
                      <a:pt x="472" y="848"/>
                      <a:pt x="418" y="855"/>
                    </a:cubicBezTo>
                    <a:lnTo>
                      <a:pt x="506" y="264"/>
                    </a:lnTo>
                    <a:lnTo>
                      <a:pt x="1385" y="264"/>
                    </a:lnTo>
                    <a:lnTo>
                      <a:pt x="1385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1" name="Google Shape;641;p6"/>
              <p:cNvSpPr/>
              <p:nvPr/>
            </p:nvSpPr>
            <p:spPr>
              <a:xfrm>
                <a:off x="2781285" y="4405769"/>
                <a:ext cx="54600" cy="83300"/>
              </a:xfrm>
              <a:custGeom>
                <a:avLst/>
                <a:gdLst/>
                <a:ahLst/>
                <a:cxnLst/>
                <a:rect l="l" t="t" r="r" b="b"/>
                <a:pathLst>
                  <a:path w="1560" h="2380" extrusionOk="0">
                    <a:moveTo>
                      <a:pt x="783" y="241"/>
                    </a:moveTo>
                    <a:cubicBezTo>
                      <a:pt x="1103" y="241"/>
                      <a:pt x="1251" y="616"/>
                      <a:pt x="1251" y="1180"/>
                    </a:cubicBezTo>
                    <a:cubicBezTo>
                      <a:pt x="1251" y="1769"/>
                      <a:pt x="1096" y="2140"/>
                      <a:pt x="778" y="2140"/>
                    </a:cubicBezTo>
                    <a:cubicBezTo>
                      <a:pt x="496" y="2140"/>
                      <a:pt x="310" y="1799"/>
                      <a:pt x="310" y="1200"/>
                    </a:cubicBezTo>
                    <a:cubicBezTo>
                      <a:pt x="310" y="573"/>
                      <a:pt x="508" y="241"/>
                      <a:pt x="783" y="241"/>
                    </a:cubicBezTo>
                    <a:close/>
                    <a:moveTo>
                      <a:pt x="798" y="1"/>
                    </a:moveTo>
                    <a:cubicBezTo>
                      <a:pt x="333" y="1"/>
                      <a:pt x="1" y="426"/>
                      <a:pt x="1" y="1196"/>
                    </a:cubicBezTo>
                    <a:cubicBezTo>
                      <a:pt x="8" y="1958"/>
                      <a:pt x="310" y="2380"/>
                      <a:pt x="760" y="2380"/>
                    </a:cubicBezTo>
                    <a:cubicBezTo>
                      <a:pt x="1270" y="2380"/>
                      <a:pt x="1560" y="1946"/>
                      <a:pt x="1560" y="1165"/>
                    </a:cubicBezTo>
                    <a:cubicBezTo>
                      <a:pt x="1560" y="434"/>
                      <a:pt x="1285" y="1"/>
                      <a:pt x="79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42" name="Google Shape;642;p6"/>
            <p:cNvGrpSpPr/>
            <p:nvPr/>
          </p:nvGrpSpPr>
          <p:grpSpPr>
            <a:xfrm>
              <a:off x="6740408" y="4082745"/>
              <a:ext cx="1412937" cy="130770"/>
              <a:chOff x="2935989" y="4367723"/>
              <a:chExt cx="1685880" cy="156032"/>
            </a:xfrm>
          </p:grpSpPr>
          <p:sp>
            <p:nvSpPr>
              <p:cNvPr id="643" name="Google Shape;643;p6"/>
              <p:cNvSpPr/>
              <p:nvPr/>
            </p:nvSpPr>
            <p:spPr>
              <a:xfrm>
                <a:off x="2935989" y="4376368"/>
                <a:ext cx="179165" cy="138705"/>
              </a:xfrm>
              <a:custGeom>
                <a:avLst/>
                <a:gdLst/>
                <a:ahLst/>
                <a:cxnLst/>
                <a:rect l="l" t="t" r="r" b="b"/>
                <a:pathLst>
                  <a:path w="5119" h="3963" extrusionOk="0">
                    <a:moveTo>
                      <a:pt x="1323" y="1761"/>
                    </a:moveTo>
                    <a:lnTo>
                      <a:pt x="1323" y="2202"/>
                    </a:lnTo>
                    <a:lnTo>
                      <a:pt x="495" y="2202"/>
                    </a:lnTo>
                    <a:lnTo>
                      <a:pt x="495" y="1761"/>
                    </a:lnTo>
                    <a:close/>
                    <a:moveTo>
                      <a:pt x="4515" y="1761"/>
                    </a:moveTo>
                    <a:lnTo>
                      <a:pt x="4515" y="2202"/>
                    </a:lnTo>
                    <a:lnTo>
                      <a:pt x="1872" y="2202"/>
                    </a:lnTo>
                    <a:lnTo>
                      <a:pt x="1872" y="1761"/>
                    </a:lnTo>
                    <a:close/>
                    <a:moveTo>
                      <a:pt x="3191" y="2698"/>
                    </a:moveTo>
                    <a:lnTo>
                      <a:pt x="3191" y="3139"/>
                    </a:lnTo>
                    <a:lnTo>
                      <a:pt x="549" y="3139"/>
                    </a:lnTo>
                    <a:lnTo>
                      <a:pt x="549" y="2698"/>
                    </a:lnTo>
                    <a:close/>
                    <a:moveTo>
                      <a:pt x="4569" y="2698"/>
                    </a:moveTo>
                    <a:lnTo>
                      <a:pt x="4569" y="3139"/>
                    </a:lnTo>
                    <a:lnTo>
                      <a:pt x="3745" y="3139"/>
                    </a:lnTo>
                    <a:lnTo>
                      <a:pt x="3745" y="2698"/>
                    </a:lnTo>
                    <a:close/>
                    <a:moveTo>
                      <a:pt x="538" y="1"/>
                    </a:moveTo>
                    <a:cubicBezTo>
                      <a:pt x="240" y="1"/>
                      <a:pt x="0" y="241"/>
                      <a:pt x="0" y="539"/>
                    </a:cubicBezTo>
                    <a:lnTo>
                      <a:pt x="0" y="3429"/>
                    </a:lnTo>
                    <a:cubicBezTo>
                      <a:pt x="0" y="3723"/>
                      <a:pt x="240" y="3963"/>
                      <a:pt x="538" y="3963"/>
                    </a:cubicBezTo>
                    <a:lnTo>
                      <a:pt x="4584" y="3963"/>
                    </a:lnTo>
                    <a:cubicBezTo>
                      <a:pt x="4878" y="3963"/>
                      <a:pt x="5118" y="3723"/>
                      <a:pt x="5118" y="3429"/>
                    </a:cubicBezTo>
                    <a:lnTo>
                      <a:pt x="5118" y="539"/>
                    </a:lnTo>
                    <a:cubicBezTo>
                      <a:pt x="5118" y="241"/>
                      <a:pt x="4878" y="1"/>
                      <a:pt x="458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4" name="Google Shape;644;p6"/>
              <p:cNvSpPr/>
              <p:nvPr/>
            </p:nvSpPr>
            <p:spPr>
              <a:xfrm>
                <a:off x="3835089" y="4383858"/>
                <a:ext cx="196525" cy="123760"/>
              </a:xfrm>
              <a:custGeom>
                <a:avLst/>
                <a:gdLst/>
                <a:ahLst/>
                <a:cxnLst/>
                <a:rect l="l" t="t" r="r" b="b"/>
                <a:pathLst>
                  <a:path w="5615" h="3536" extrusionOk="0">
                    <a:moveTo>
                      <a:pt x="5119" y="495"/>
                    </a:moveTo>
                    <a:lnTo>
                      <a:pt x="5119" y="3041"/>
                    </a:lnTo>
                    <a:lnTo>
                      <a:pt x="496" y="3041"/>
                    </a:lnTo>
                    <a:lnTo>
                      <a:pt x="496" y="495"/>
                    </a:lnTo>
                    <a:close/>
                    <a:moveTo>
                      <a:pt x="248" y="0"/>
                    </a:moveTo>
                    <a:cubicBezTo>
                      <a:pt x="109" y="0"/>
                      <a:pt x="0" y="112"/>
                      <a:pt x="0" y="247"/>
                    </a:cubicBezTo>
                    <a:lnTo>
                      <a:pt x="0" y="3288"/>
                    </a:lnTo>
                    <a:cubicBezTo>
                      <a:pt x="0" y="3424"/>
                      <a:pt x="109" y="3536"/>
                      <a:pt x="248" y="3536"/>
                    </a:cubicBezTo>
                    <a:lnTo>
                      <a:pt x="5367" y="3536"/>
                    </a:lnTo>
                    <a:cubicBezTo>
                      <a:pt x="5502" y="3536"/>
                      <a:pt x="5614" y="3424"/>
                      <a:pt x="5614" y="3288"/>
                    </a:cubicBezTo>
                    <a:lnTo>
                      <a:pt x="5614" y="247"/>
                    </a:lnTo>
                    <a:cubicBezTo>
                      <a:pt x="5614" y="112"/>
                      <a:pt x="5502" y="0"/>
                      <a:pt x="536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5" name="Google Shape;645;p6"/>
              <p:cNvSpPr/>
              <p:nvPr/>
            </p:nvSpPr>
            <p:spPr>
              <a:xfrm>
                <a:off x="3239271" y="4379378"/>
                <a:ext cx="129115" cy="132720"/>
              </a:xfrm>
              <a:custGeom>
                <a:avLst/>
                <a:gdLst/>
                <a:ahLst/>
                <a:cxnLst/>
                <a:rect l="l" t="t" r="r" b="b"/>
                <a:pathLst>
                  <a:path w="3689" h="3792" extrusionOk="0">
                    <a:moveTo>
                      <a:pt x="1847" y="1173"/>
                    </a:moveTo>
                    <a:cubicBezTo>
                      <a:pt x="2245" y="1173"/>
                      <a:pt x="2570" y="1498"/>
                      <a:pt x="2570" y="1896"/>
                    </a:cubicBezTo>
                    <a:cubicBezTo>
                      <a:pt x="2570" y="2298"/>
                      <a:pt x="2245" y="2619"/>
                      <a:pt x="1847" y="2619"/>
                    </a:cubicBezTo>
                    <a:cubicBezTo>
                      <a:pt x="1444" y="2619"/>
                      <a:pt x="1119" y="2298"/>
                      <a:pt x="1119" y="1896"/>
                    </a:cubicBezTo>
                    <a:cubicBezTo>
                      <a:pt x="1119" y="1498"/>
                      <a:pt x="1444" y="1173"/>
                      <a:pt x="1847" y="1173"/>
                    </a:cubicBezTo>
                    <a:close/>
                    <a:moveTo>
                      <a:pt x="1336" y="0"/>
                    </a:moveTo>
                    <a:lnTo>
                      <a:pt x="1258" y="766"/>
                    </a:lnTo>
                    <a:lnTo>
                      <a:pt x="589" y="391"/>
                    </a:lnTo>
                    <a:lnTo>
                      <a:pt x="1" y="1223"/>
                    </a:lnTo>
                    <a:lnTo>
                      <a:pt x="783" y="1896"/>
                    </a:lnTo>
                    <a:lnTo>
                      <a:pt x="1" y="2569"/>
                    </a:lnTo>
                    <a:lnTo>
                      <a:pt x="589" y="3405"/>
                    </a:lnTo>
                    <a:lnTo>
                      <a:pt x="1258" y="3025"/>
                    </a:lnTo>
                    <a:lnTo>
                      <a:pt x="1336" y="3791"/>
                    </a:lnTo>
                    <a:lnTo>
                      <a:pt x="2353" y="3791"/>
                    </a:lnTo>
                    <a:lnTo>
                      <a:pt x="2431" y="3025"/>
                    </a:lnTo>
                    <a:lnTo>
                      <a:pt x="3100" y="3405"/>
                    </a:lnTo>
                    <a:lnTo>
                      <a:pt x="3688" y="2569"/>
                    </a:lnTo>
                    <a:lnTo>
                      <a:pt x="2910" y="1896"/>
                    </a:lnTo>
                    <a:lnTo>
                      <a:pt x="3688" y="1223"/>
                    </a:lnTo>
                    <a:lnTo>
                      <a:pt x="3100" y="391"/>
                    </a:lnTo>
                    <a:lnTo>
                      <a:pt x="2431" y="766"/>
                    </a:lnTo>
                    <a:lnTo>
                      <a:pt x="2353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6" name="Google Shape;646;p6"/>
              <p:cNvSpPr/>
              <p:nvPr/>
            </p:nvSpPr>
            <p:spPr>
              <a:xfrm>
                <a:off x="3313227" y="4379378"/>
                <a:ext cx="82880" cy="58660"/>
              </a:xfrm>
              <a:custGeom>
                <a:avLst/>
                <a:gdLst/>
                <a:ahLst/>
                <a:cxnLst/>
                <a:rect l="l" t="t" r="r" b="b"/>
                <a:pathLst>
                  <a:path w="2368" h="1676" extrusionOk="0">
                    <a:moveTo>
                      <a:pt x="0" y="0"/>
                    </a:moveTo>
                    <a:lnTo>
                      <a:pt x="0" y="1675"/>
                    </a:lnTo>
                    <a:lnTo>
                      <a:pt x="2368" y="1675"/>
                    </a:lnTo>
                    <a:lnTo>
                      <a:pt x="2368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7" name="Google Shape;647;p6"/>
              <p:cNvSpPr/>
              <p:nvPr/>
            </p:nvSpPr>
            <p:spPr>
              <a:xfrm>
                <a:off x="3329468" y="4393588"/>
                <a:ext cx="24535" cy="32935"/>
              </a:xfrm>
              <a:custGeom>
                <a:avLst/>
                <a:gdLst/>
                <a:ahLst/>
                <a:cxnLst/>
                <a:rect l="l" t="t" r="r" b="b"/>
                <a:pathLst>
                  <a:path w="701" h="941" extrusionOk="0">
                    <a:moveTo>
                      <a:pt x="1" y="1"/>
                    </a:moveTo>
                    <a:lnTo>
                      <a:pt x="1" y="940"/>
                    </a:lnTo>
                    <a:lnTo>
                      <a:pt x="124" y="940"/>
                    </a:lnTo>
                    <a:lnTo>
                      <a:pt x="124" y="499"/>
                    </a:lnTo>
                    <a:lnTo>
                      <a:pt x="577" y="499"/>
                    </a:lnTo>
                    <a:lnTo>
                      <a:pt x="577" y="940"/>
                    </a:lnTo>
                    <a:lnTo>
                      <a:pt x="701" y="940"/>
                    </a:lnTo>
                    <a:lnTo>
                      <a:pt x="701" y="1"/>
                    </a:lnTo>
                    <a:lnTo>
                      <a:pt x="577" y="1"/>
                    </a:lnTo>
                    <a:lnTo>
                      <a:pt x="577" y="395"/>
                    </a:lnTo>
                    <a:lnTo>
                      <a:pt x="124" y="395"/>
                    </a:lnTo>
                    <a:lnTo>
                      <a:pt x="124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8" name="Google Shape;648;p6"/>
              <p:cNvSpPr/>
              <p:nvPr/>
            </p:nvSpPr>
            <p:spPr>
              <a:xfrm>
                <a:off x="3361283" y="4393308"/>
                <a:ext cx="26985" cy="33460"/>
              </a:xfrm>
              <a:custGeom>
                <a:avLst/>
                <a:gdLst/>
                <a:ahLst/>
                <a:cxnLst/>
                <a:rect l="l" t="t" r="r" b="b"/>
                <a:pathLst>
                  <a:path w="771" h="956" extrusionOk="0">
                    <a:moveTo>
                      <a:pt x="264" y="97"/>
                    </a:moveTo>
                    <a:cubicBezTo>
                      <a:pt x="520" y="97"/>
                      <a:pt x="647" y="241"/>
                      <a:pt x="647" y="461"/>
                    </a:cubicBezTo>
                    <a:cubicBezTo>
                      <a:pt x="647" y="713"/>
                      <a:pt x="504" y="859"/>
                      <a:pt x="245" y="859"/>
                    </a:cubicBezTo>
                    <a:cubicBezTo>
                      <a:pt x="198" y="859"/>
                      <a:pt x="152" y="856"/>
                      <a:pt x="120" y="852"/>
                    </a:cubicBezTo>
                    <a:lnTo>
                      <a:pt x="120" y="109"/>
                    </a:lnTo>
                    <a:cubicBezTo>
                      <a:pt x="156" y="105"/>
                      <a:pt x="202" y="97"/>
                      <a:pt x="264" y="97"/>
                    </a:cubicBezTo>
                    <a:close/>
                    <a:moveTo>
                      <a:pt x="260" y="0"/>
                    </a:moveTo>
                    <a:cubicBezTo>
                      <a:pt x="163" y="0"/>
                      <a:pt x="74" y="9"/>
                      <a:pt x="1" y="20"/>
                    </a:cubicBezTo>
                    <a:lnTo>
                      <a:pt x="1" y="945"/>
                    </a:lnTo>
                    <a:cubicBezTo>
                      <a:pt x="63" y="952"/>
                      <a:pt x="136" y="956"/>
                      <a:pt x="222" y="956"/>
                    </a:cubicBezTo>
                    <a:cubicBezTo>
                      <a:pt x="404" y="956"/>
                      <a:pt x="550" y="909"/>
                      <a:pt x="636" y="821"/>
                    </a:cubicBezTo>
                    <a:cubicBezTo>
                      <a:pt x="724" y="736"/>
                      <a:pt x="770" y="608"/>
                      <a:pt x="770" y="457"/>
                    </a:cubicBezTo>
                    <a:cubicBezTo>
                      <a:pt x="770" y="302"/>
                      <a:pt x="724" y="194"/>
                      <a:pt x="639" y="120"/>
                    </a:cubicBezTo>
                    <a:cubicBezTo>
                      <a:pt x="558" y="43"/>
                      <a:pt x="434" y="0"/>
                      <a:pt x="26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9" name="Google Shape;649;p6"/>
              <p:cNvSpPr/>
              <p:nvPr/>
            </p:nvSpPr>
            <p:spPr>
              <a:xfrm>
                <a:off x="3520257" y="4370558"/>
                <a:ext cx="190715" cy="150325"/>
              </a:xfrm>
              <a:custGeom>
                <a:avLst/>
                <a:gdLst/>
                <a:ahLst/>
                <a:cxnLst/>
                <a:rect l="l" t="t" r="r" b="b"/>
                <a:pathLst>
                  <a:path w="5449" h="4295" extrusionOk="0">
                    <a:moveTo>
                      <a:pt x="4747" y="334"/>
                    </a:moveTo>
                    <a:cubicBezTo>
                      <a:pt x="4953" y="334"/>
                      <a:pt x="5119" y="500"/>
                      <a:pt x="5119" y="705"/>
                    </a:cubicBezTo>
                    <a:lnTo>
                      <a:pt x="5119" y="3595"/>
                    </a:lnTo>
                    <a:cubicBezTo>
                      <a:pt x="5119" y="3800"/>
                      <a:pt x="4953" y="3966"/>
                      <a:pt x="4747" y="3966"/>
                    </a:cubicBezTo>
                    <a:lnTo>
                      <a:pt x="701" y="3966"/>
                    </a:lnTo>
                    <a:cubicBezTo>
                      <a:pt x="496" y="3966"/>
                      <a:pt x="330" y="3800"/>
                      <a:pt x="330" y="3595"/>
                    </a:cubicBezTo>
                    <a:lnTo>
                      <a:pt x="330" y="705"/>
                    </a:lnTo>
                    <a:cubicBezTo>
                      <a:pt x="330" y="500"/>
                      <a:pt x="496" y="334"/>
                      <a:pt x="701" y="334"/>
                    </a:cubicBezTo>
                    <a:close/>
                    <a:moveTo>
                      <a:pt x="701" y="0"/>
                    </a:moveTo>
                    <a:cubicBezTo>
                      <a:pt x="314" y="0"/>
                      <a:pt x="1" y="318"/>
                      <a:pt x="1" y="705"/>
                    </a:cubicBezTo>
                    <a:lnTo>
                      <a:pt x="1" y="3595"/>
                    </a:lnTo>
                    <a:cubicBezTo>
                      <a:pt x="1" y="3982"/>
                      <a:pt x="314" y="4295"/>
                      <a:pt x="701" y="4295"/>
                    </a:cubicBezTo>
                    <a:lnTo>
                      <a:pt x="4747" y="4295"/>
                    </a:lnTo>
                    <a:cubicBezTo>
                      <a:pt x="5135" y="4295"/>
                      <a:pt x="5448" y="3982"/>
                      <a:pt x="5448" y="3595"/>
                    </a:cubicBezTo>
                    <a:lnTo>
                      <a:pt x="5448" y="705"/>
                    </a:lnTo>
                    <a:cubicBezTo>
                      <a:pt x="5448" y="318"/>
                      <a:pt x="5135" y="0"/>
                      <a:pt x="474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0" name="Google Shape;650;p6"/>
              <p:cNvSpPr/>
              <p:nvPr/>
            </p:nvSpPr>
            <p:spPr>
              <a:xfrm>
                <a:off x="3623579" y="4446544"/>
                <a:ext cx="59080" cy="45640"/>
              </a:xfrm>
              <a:custGeom>
                <a:avLst/>
                <a:gdLst/>
                <a:ahLst/>
                <a:cxnLst/>
                <a:rect l="l" t="t" r="r" b="b"/>
                <a:pathLst>
                  <a:path w="1688" h="1304" extrusionOk="0">
                    <a:moveTo>
                      <a:pt x="179" y="0"/>
                    </a:moveTo>
                    <a:cubicBezTo>
                      <a:pt x="82" y="0"/>
                      <a:pt x="1" y="77"/>
                      <a:pt x="1" y="174"/>
                    </a:cubicBezTo>
                    <a:lnTo>
                      <a:pt x="1" y="1129"/>
                    </a:lnTo>
                    <a:cubicBezTo>
                      <a:pt x="1" y="1227"/>
                      <a:pt x="82" y="1304"/>
                      <a:pt x="179" y="1304"/>
                    </a:cubicBezTo>
                    <a:lnTo>
                      <a:pt x="1513" y="1304"/>
                    </a:lnTo>
                    <a:cubicBezTo>
                      <a:pt x="1610" y="1304"/>
                      <a:pt x="1688" y="1227"/>
                      <a:pt x="1688" y="1129"/>
                    </a:cubicBezTo>
                    <a:lnTo>
                      <a:pt x="1688" y="174"/>
                    </a:lnTo>
                    <a:cubicBezTo>
                      <a:pt x="1688" y="77"/>
                      <a:pt x="1610" y="0"/>
                      <a:pt x="151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1" name="Google Shape;651;p6"/>
              <p:cNvSpPr/>
              <p:nvPr/>
            </p:nvSpPr>
            <p:spPr>
              <a:xfrm>
                <a:off x="4156710" y="4370558"/>
                <a:ext cx="190680" cy="150325"/>
              </a:xfrm>
              <a:custGeom>
                <a:avLst/>
                <a:gdLst/>
                <a:ahLst/>
                <a:cxnLst/>
                <a:rect l="l" t="t" r="r" b="b"/>
                <a:pathLst>
                  <a:path w="5448" h="4295" extrusionOk="0">
                    <a:moveTo>
                      <a:pt x="700" y="0"/>
                    </a:moveTo>
                    <a:cubicBezTo>
                      <a:pt x="314" y="0"/>
                      <a:pt x="0" y="318"/>
                      <a:pt x="0" y="705"/>
                    </a:cubicBezTo>
                    <a:lnTo>
                      <a:pt x="329" y="705"/>
                    </a:lnTo>
                    <a:cubicBezTo>
                      <a:pt x="329" y="500"/>
                      <a:pt x="496" y="334"/>
                      <a:pt x="700" y="334"/>
                    </a:cubicBezTo>
                    <a:lnTo>
                      <a:pt x="4748" y="334"/>
                    </a:lnTo>
                    <a:cubicBezTo>
                      <a:pt x="4953" y="334"/>
                      <a:pt x="5119" y="500"/>
                      <a:pt x="5119" y="705"/>
                    </a:cubicBezTo>
                    <a:lnTo>
                      <a:pt x="5119" y="3595"/>
                    </a:lnTo>
                    <a:cubicBezTo>
                      <a:pt x="5119" y="3800"/>
                      <a:pt x="4953" y="3966"/>
                      <a:pt x="4748" y="3966"/>
                    </a:cubicBezTo>
                    <a:lnTo>
                      <a:pt x="3769" y="3966"/>
                    </a:lnTo>
                    <a:lnTo>
                      <a:pt x="3769" y="4295"/>
                    </a:lnTo>
                    <a:lnTo>
                      <a:pt x="4748" y="4295"/>
                    </a:lnTo>
                    <a:cubicBezTo>
                      <a:pt x="5134" y="4295"/>
                      <a:pt x="5448" y="3982"/>
                      <a:pt x="5448" y="3595"/>
                    </a:cubicBezTo>
                    <a:lnTo>
                      <a:pt x="5448" y="705"/>
                    </a:lnTo>
                    <a:cubicBezTo>
                      <a:pt x="5448" y="318"/>
                      <a:pt x="5134" y="0"/>
                      <a:pt x="474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2" name="Google Shape;652;p6"/>
              <p:cNvSpPr/>
              <p:nvPr/>
            </p:nvSpPr>
            <p:spPr>
              <a:xfrm>
                <a:off x="4155765" y="4407239"/>
                <a:ext cx="111755" cy="111755"/>
              </a:xfrm>
              <a:custGeom>
                <a:avLst/>
                <a:gdLst/>
                <a:ahLst/>
                <a:cxnLst/>
                <a:rect l="l" t="t" r="r" b="b"/>
                <a:pathLst>
                  <a:path w="3193" h="3193" extrusionOk="0">
                    <a:moveTo>
                      <a:pt x="0" y="1"/>
                    </a:moveTo>
                    <a:lnTo>
                      <a:pt x="0" y="477"/>
                    </a:lnTo>
                    <a:cubicBezTo>
                      <a:pt x="1498" y="477"/>
                      <a:pt x="2716" y="1695"/>
                      <a:pt x="2716" y="3193"/>
                    </a:cubicBezTo>
                    <a:lnTo>
                      <a:pt x="3192" y="3193"/>
                    </a:lnTo>
                    <a:cubicBezTo>
                      <a:pt x="3192" y="1433"/>
                      <a:pt x="1761" y="1"/>
                      <a:pt x="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3" name="Google Shape;653;p6"/>
              <p:cNvSpPr/>
              <p:nvPr/>
            </p:nvSpPr>
            <p:spPr>
              <a:xfrm>
                <a:off x="4155765" y="4445179"/>
                <a:ext cx="73815" cy="73815"/>
              </a:xfrm>
              <a:custGeom>
                <a:avLst/>
                <a:gdLst/>
                <a:ahLst/>
                <a:cxnLst/>
                <a:rect l="l" t="t" r="r" b="b"/>
                <a:pathLst>
                  <a:path w="2109" h="2109" extrusionOk="0">
                    <a:moveTo>
                      <a:pt x="0" y="0"/>
                    </a:moveTo>
                    <a:lnTo>
                      <a:pt x="0" y="477"/>
                    </a:lnTo>
                    <a:cubicBezTo>
                      <a:pt x="902" y="477"/>
                      <a:pt x="1632" y="1207"/>
                      <a:pt x="1632" y="2109"/>
                    </a:cubicBezTo>
                    <a:lnTo>
                      <a:pt x="2109" y="2109"/>
                    </a:lnTo>
                    <a:cubicBezTo>
                      <a:pt x="2109" y="945"/>
                      <a:pt x="1164" y="0"/>
                      <a:pt x="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4" name="Google Shape;654;p6"/>
              <p:cNvSpPr/>
              <p:nvPr/>
            </p:nvSpPr>
            <p:spPr>
              <a:xfrm>
                <a:off x="4155765" y="4487145"/>
                <a:ext cx="31850" cy="31850"/>
              </a:xfrm>
              <a:custGeom>
                <a:avLst/>
                <a:gdLst/>
                <a:ahLst/>
                <a:cxnLst/>
                <a:rect l="l" t="t" r="r" b="b"/>
                <a:pathLst>
                  <a:path w="910" h="910" extrusionOk="0">
                    <a:moveTo>
                      <a:pt x="0" y="1"/>
                    </a:moveTo>
                    <a:lnTo>
                      <a:pt x="0" y="910"/>
                    </a:lnTo>
                    <a:lnTo>
                      <a:pt x="909" y="910"/>
                    </a:lnTo>
                    <a:cubicBezTo>
                      <a:pt x="909" y="407"/>
                      <a:pt x="503" y="1"/>
                      <a:pt x="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5" name="Google Shape;655;p6"/>
              <p:cNvSpPr/>
              <p:nvPr/>
            </p:nvSpPr>
            <p:spPr>
              <a:xfrm>
                <a:off x="4471542" y="4367723"/>
                <a:ext cx="68530" cy="68530"/>
              </a:xfrm>
              <a:custGeom>
                <a:avLst/>
                <a:gdLst/>
                <a:ahLst/>
                <a:cxnLst/>
                <a:rect l="l" t="t" r="r" b="b"/>
                <a:pathLst>
                  <a:path w="1958" h="1958" extrusionOk="0">
                    <a:moveTo>
                      <a:pt x="248" y="1"/>
                    </a:moveTo>
                    <a:cubicBezTo>
                      <a:pt x="113" y="1"/>
                      <a:pt x="1" y="113"/>
                      <a:pt x="1" y="248"/>
                    </a:cubicBezTo>
                    <a:lnTo>
                      <a:pt x="1" y="1710"/>
                    </a:lnTo>
                    <a:cubicBezTo>
                      <a:pt x="1" y="1849"/>
                      <a:pt x="113" y="1958"/>
                      <a:pt x="248" y="1958"/>
                    </a:cubicBezTo>
                    <a:cubicBezTo>
                      <a:pt x="383" y="1958"/>
                      <a:pt x="495" y="1849"/>
                      <a:pt x="495" y="1710"/>
                    </a:cubicBezTo>
                    <a:lnTo>
                      <a:pt x="495" y="496"/>
                    </a:lnTo>
                    <a:lnTo>
                      <a:pt x="1710" y="496"/>
                    </a:lnTo>
                    <a:cubicBezTo>
                      <a:pt x="1845" y="496"/>
                      <a:pt x="1958" y="383"/>
                      <a:pt x="1958" y="248"/>
                    </a:cubicBezTo>
                    <a:cubicBezTo>
                      <a:pt x="1958" y="113"/>
                      <a:pt x="1845" y="1"/>
                      <a:pt x="171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6" name="Google Shape;656;p6"/>
              <p:cNvSpPr/>
              <p:nvPr/>
            </p:nvSpPr>
            <p:spPr>
              <a:xfrm>
                <a:off x="4553164" y="4367723"/>
                <a:ext cx="68705" cy="68530"/>
              </a:xfrm>
              <a:custGeom>
                <a:avLst/>
                <a:gdLst/>
                <a:ahLst/>
                <a:cxnLst/>
                <a:rect l="l" t="t" r="r" b="b"/>
                <a:pathLst>
                  <a:path w="1963" h="1958" extrusionOk="0">
                    <a:moveTo>
                      <a:pt x="249" y="1"/>
                    </a:moveTo>
                    <a:cubicBezTo>
                      <a:pt x="113" y="1"/>
                      <a:pt x="1" y="113"/>
                      <a:pt x="1" y="248"/>
                    </a:cubicBezTo>
                    <a:cubicBezTo>
                      <a:pt x="1" y="383"/>
                      <a:pt x="113" y="496"/>
                      <a:pt x="249" y="496"/>
                    </a:cubicBezTo>
                    <a:lnTo>
                      <a:pt x="1467" y="496"/>
                    </a:lnTo>
                    <a:lnTo>
                      <a:pt x="1467" y="1710"/>
                    </a:lnTo>
                    <a:cubicBezTo>
                      <a:pt x="1467" y="1849"/>
                      <a:pt x="1576" y="1958"/>
                      <a:pt x="1715" y="1958"/>
                    </a:cubicBezTo>
                    <a:cubicBezTo>
                      <a:pt x="1851" y="1958"/>
                      <a:pt x="1963" y="1849"/>
                      <a:pt x="1963" y="1710"/>
                    </a:cubicBezTo>
                    <a:lnTo>
                      <a:pt x="1963" y="248"/>
                    </a:lnTo>
                    <a:cubicBezTo>
                      <a:pt x="1963" y="113"/>
                      <a:pt x="1851" y="1"/>
                      <a:pt x="171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7" name="Google Shape;657;p6"/>
              <p:cNvSpPr/>
              <p:nvPr/>
            </p:nvSpPr>
            <p:spPr>
              <a:xfrm>
                <a:off x="4553164" y="4455190"/>
                <a:ext cx="68705" cy="68565"/>
              </a:xfrm>
              <a:custGeom>
                <a:avLst/>
                <a:gdLst/>
                <a:ahLst/>
                <a:cxnLst/>
                <a:rect l="l" t="t" r="r" b="b"/>
                <a:pathLst>
                  <a:path w="1963" h="1959" extrusionOk="0">
                    <a:moveTo>
                      <a:pt x="1715" y="0"/>
                    </a:moveTo>
                    <a:cubicBezTo>
                      <a:pt x="1576" y="0"/>
                      <a:pt x="1467" y="113"/>
                      <a:pt x="1467" y="248"/>
                    </a:cubicBezTo>
                    <a:lnTo>
                      <a:pt x="1467" y="1463"/>
                    </a:lnTo>
                    <a:lnTo>
                      <a:pt x="249" y="1463"/>
                    </a:lnTo>
                    <a:cubicBezTo>
                      <a:pt x="113" y="1463"/>
                      <a:pt x="1" y="1575"/>
                      <a:pt x="1" y="1711"/>
                    </a:cubicBezTo>
                    <a:cubicBezTo>
                      <a:pt x="1" y="1850"/>
                      <a:pt x="113" y="1959"/>
                      <a:pt x="249" y="1959"/>
                    </a:cubicBezTo>
                    <a:lnTo>
                      <a:pt x="1715" y="1959"/>
                    </a:lnTo>
                    <a:cubicBezTo>
                      <a:pt x="1851" y="1959"/>
                      <a:pt x="1963" y="1850"/>
                      <a:pt x="1963" y="1711"/>
                    </a:cubicBezTo>
                    <a:lnTo>
                      <a:pt x="1963" y="248"/>
                    </a:lnTo>
                    <a:cubicBezTo>
                      <a:pt x="1963" y="113"/>
                      <a:pt x="1851" y="0"/>
                      <a:pt x="171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8" name="Google Shape;658;p6"/>
              <p:cNvSpPr/>
              <p:nvPr/>
            </p:nvSpPr>
            <p:spPr>
              <a:xfrm>
                <a:off x="4471542" y="4455190"/>
                <a:ext cx="68530" cy="68565"/>
              </a:xfrm>
              <a:custGeom>
                <a:avLst/>
                <a:gdLst/>
                <a:ahLst/>
                <a:cxnLst/>
                <a:rect l="l" t="t" r="r" b="b"/>
                <a:pathLst>
                  <a:path w="1958" h="1959" extrusionOk="0">
                    <a:moveTo>
                      <a:pt x="248" y="0"/>
                    </a:moveTo>
                    <a:cubicBezTo>
                      <a:pt x="113" y="0"/>
                      <a:pt x="1" y="113"/>
                      <a:pt x="1" y="248"/>
                    </a:cubicBezTo>
                    <a:lnTo>
                      <a:pt x="1" y="1711"/>
                    </a:lnTo>
                    <a:cubicBezTo>
                      <a:pt x="1" y="1850"/>
                      <a:pt x="113" y="1959"/>
                      <a:pt x="248" y="1959"/>
                    </a:cubicBezTo>
                    <a:lnTo>
                      <a:pt x="1710" y="1959"/>
                    </a:lnTo>
                    <a:cubicBezTo>
                      <a:pt x="1845" y="1959"/>
                      <a:pt x="1958" y="1850"/>
                      <a:pt x="1958" y="1711"/>
                    </a:cubicBezTo>
                    <a:cubicBezTo>
                      <a:pt x="1958" y="1575"/>
                      <a:pt x="1845" y="1463"/>
                      <a:pt x="1710" y="1463"/>
                    </a:cubicBezTo>
                    <a:lnTo>
                      <a:pt x="495" y="1463"/>
                    </a:lnTo>
                    <a:lnTo>
                      <a:pt x="495" y="248"/>
                    </a:lnTo>
                    <a:cubicBezTo>
                      <a:pt x="495" y="113"/>
                      <a:pt x="383" y="0"/>
                      <a:pt x="24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pic>
        <p:nvPicPr>
          <p:cNvPr id="659" name="Google Shape;659;p6"/>
          <p:cNvPicPr preferRelativeResize="0"/>
          <p:nvPr/>
        </p:nvPicPr>
        <p:blipFill rotWithShape="1">
          <a:blip r:embed="rId3">
            <a:alphaModFix/>
          </a:blip>
          <a:srcRect l="553" r="553"/>
          <a:stretch/>
        </p:blipFill>
        <p:spPr>
          <a:xfrm>
            <a:off x="4842250" y="1458550"/>
            <a:ext cx="3310999" cy="1883376"/>
          </a:xfrm>
          <a:prstGeom prst="rect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pic>
      <p:grpSp>
        <p:nvGrpSpPr>
          <p:cNvPr id="660" name="Google Shape;660;p6"/>
          <p:cNvGrpSpPr/>
          <p:nvPr/>
        </p:nvGrpSpPr>
        <p:grpSpPr>
          <a:xfrm>
            <a:off x="6175229" y="2077127"/>
            <a:ext cx="646112" cy="646129"/>
            <a:chOff x="2389708" y="2922863"/>
            <a:chExt cx="300378" cy="300385"/>
          </a:xfrm>
        </p:grpSpPr>
        <p:sp>
          <p:nvSpPr>
            <p:cNvPr id="661" name="Google Shape;661;p6"/>
            <p:cNvSpPr/>
            <p:nvPr/>
          </p:nvSpPr>
          <p:spPr>
            <a:xfrm>
              <a:off x="2389708" y="2922863"/>
              <a:ext cx="300378" cy="300385"/>
            </a:xfrm>
            <a:custGeom>
              <a:avLst/>
              <a:gdLst/>
              <a:ahLst/>
              <a:cxnLst/>
              <a:rect l="l" t="t" r="r" b="b"/>
              <a:pathLst>
                <a:path w="39680" h="39681" extrusionOk="0">
                  <a:moveTo>
                    <a:pt x="19840" y="1"/>
                  </a:moveTo>
                  <a:cubicBezTo>
                    <a:pt x="8884" y="1"/>
                    <a:pt x="1" y="8884"/>
                    <a:pt x="1" y="19840"/>
                  </a:cubicBezTo>
                  <a:cubicBezTo>
                    <a:pt x="1" y="30797"/>
                    <a:pt x="8884" y="39680"/>
                    <a:pt x="19840" y="39680"/>
                  </a:cubicBezTo>
                  <a:cubicBezTo>
                    <a:pt x="30797" y="39680"/>
                    <a:pt x="39680" y="30797"/>
                    <a:pt x="39680" y="19840"/>
                  </a:cubicBezTo>
                  <a:cubicBezTo>
                    <a:pt x="39680" y="8884"/>
                    <a:pt x="30797" y="1"/>
                    <a:pt x="1984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2" name="Google Shape;662;p6"/>
            <p:cNvSpPr/>
            <p:nvPr/>
          </p:nvSpPr>
          <p:spPr>
            <a:xfrm>
              <a:off x="2488850" y="3005373"/>
              <a:ext cx="135374" cy="135374"/>
            </a:xfrm>
            <a:custGeom>
              <a:avLst/>
              <a:gdLst/>
              <a:ahLst/>
              <a:cxnLst/>
              <a:rect l="l" t="t" r="r" b="b"/>
              <a:pathLst>
                <a:path w="17883" h="17883" extrusionOk="0">
                  <a:moveTo>
                    <a:pt x="0" y="1"/>
                  </a:moveTo>
                  <a:lnTo>
                    <a:pt x="0" y="17882"/>
                  </a:lnTo>
                  <a:lnTo>
                    <a:pt x="17883" y="894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63" name="Google Shape;663;p6"/>
          <p:cNvGrpSpPr/>
          <p:nvPr/>
        </p:nvGrpSpPr>
        <p:grpSpPr>
          <a:xfrm rot="8100000">
            <a:off x="3323136" y="303561"/>
            <a:ext cx="280215" cy="825171"/>
            <a:chOff x="6299050" y="981775"/>
            <a:chExt cx="582600" cy="1715625"/>
          </a:xfrm>
        </p:grpSpPr>
        <p:grpSp>
          <p:nvGrpSpPr>
            <p:cNvPr id="664" name="Google Shape;664;p6"/>
            <p:cNvGrpSpPr/>
            <p:nvPr/>
          </p:nvGrpSpPr>
          <p:grpSpPr>
            <a:xfrm>
              <a:off x="6299050" y="981775"/>
              <a:ext cx="582600" cy="1161550"/>
              <a:chOff x="6299050" y="981775"/>
              <a:chExt cx="582600" cy="1161550"/>
            </a:xfrm>
          </p:grpSpPr>
          <p:sp>
            <p:nvSpPr>
              <p:cNvPr id="665" name="Google Shape;665;p6"/>
              <p:cNvSpPr/>
              <p:nvPr/>
            </p:nvSpPr>
            <p:spPr>
              <a:xfrm>
                <a:off x="6299050" y="1639325"/>
                <a:ext cx="582600" cy="504000"/>
              </a:xfrm>
              <a:prstGeom prst="triangle">
                <a:avLst>
                  <a:gd name="adj" fmla="val 50000"/>
                </a:avLst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6" name="Google Shape;666;p6"/>
              <p:cNvSpPr/>
              <p:nvPr/>
            </p:nvSpPr>
            <p:spPr>
              <a:xfrm>
                <a:off x="6299050" y="981775"/>
                <a:ext cx="582600" cy="504000"/>
              </a:xfrm>
              <a:prstGeom prst="triangle">
                <a:avLst>
                  <a:gd name="adj" fmla="val 50000"/>
                </a:avLst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7" name="Google Shape;667;p6"/>
              <p:cNvSpPr/>
              <p:nvPr/>
            </p:nvSpPr>
            <p:spPr>
              <a:xfrm>
                <a:off x="6299050" y="1311425"/>
                <a:ext cx="582600" cy="504000"/>
              </a:xfrm>
              <a:prstGeom prst="triangle">
                <a:avLst>
                  <a:gd name="adj" fmla="val 50000"/>
                </a:avLst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668" name="Google Shape;668;p6"/>
            <p:cNvSpPr/>
            <p:nvPr/>
          </p:nvSpPr>
          <p:spPr>
            <a:xfrm>
              <a:off x="6464600" y="2446000"/>
              <a:ext cx="251400" cy="2514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69" name="Google Shape;669;p6"/>
          <p:cNvGrpSpPr/>
          <p:nvPr/>
        </p:nvGrpSpPr>
        <p:grpSpPr>
          <a:xfrm flipH="1">
            <a:off x="6846732" y="4283659"/>
            <a:ext cx="603243" cy="231587"/>
            <a:chOff x="2210725" y="4040600"/>
            <a:chExt cx="842400" cy="323400"/>
          </a:xfrm>
        </p:grpSpPr>
        <p:sp>
          <p:nvSpPr>
            <p:cNvPr id="670" name="Google Shape;670;p6"/>
            <p:cNvSpPr/>
            <p:nvPr/>
          </p:nvSpPr>
          <p:spPr>
            <a:xfrm>
              <a:off x="2842525" y="4040600"/>
              <a:ext cx="210600" cy="323400"/>
            </a:xfrm>
            <a:prstGeom prst="chevron">
              <a:avLst>
                <a:gd name="adj" fmla="val 65456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1" name="Google Shape;671;p6"/>
            <p:cNvSpPr/>
            <p:nvPr/>
          </p:nvSpPr>
          <p:spPr>
            <a:xfrm>
              <a:off x="2631925" y="4040600"/>
              <a:ext cx="210600" cy="323400"/>
            </a:xfrm>
            <a:prstGeom prst="chevron">
              <a:avLst>
                <a:gd name="adj" fmla="val 65456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2" name="Google Shape;672;p6"/>
            <p:cNvSpPr/>
            <p:nvPr/>
          </p:nvSpPr>
          <p:spPr>
            <a:xfrm>
              <a:off x="2421325" y="4040600"/>
              <a:ext cx="210600" cy="323400"/>
            </a:xfrm>
            <a:prstGeom prst="chevron">
              <a:avLst>
                <a:gd name="adj" fmla="val 65456"/>
              </a:avLst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3" name="Google Shape;673;p6"/>
            <p:cNvSpPr/>
            <p:nvPr/>
          </p:nvSpPr>
          <p:spPr>
            <a:xfrm>
              <a:off x="2210725" y="4040600"/>
              <a:ext cx="210600" cy="323400"/>
            </a:xfrm>
            <a:prstGeom prst="chevron">
              <a:avLst>
                <a:gd name="adj" fmla="val 65456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8" name="Google Shape;678;p7"/>
          <p:cNvPicPr preferRelativeResize="0"/>
          <p:nvPr/>
        </p:nvPicPr>
        <p:blipFill rotWithShape="1">
          <a:blip r:embed="rId3">
            <a:alphaModFix/>
          </a:blip>
          <a:srcRect l="13412" t="42963" b="11729"/>
          <a:stretch/>
        </p:blipFill>
        <p:spPr>
          <a:xfrm>
            <a:off x="4822025" y="539400"/>
            <a:ext cx="4120226" cy="3228648"/>
          </a:xfrm>
          <a:prstGeom prst="rect">
            <a:avLst/>
          </a:prstGeom>
          <a:noFill/>
          <a:ln>
            <a:noFill/>
          </a:ln>
        </p:spPr>
      </p:pic>
      <p:sp>
        <p:nvSpPr>
          <p:cNvPr id="679" name="Google Shape;679;p7"/>
          <p:cNvSpPr/>
          <p:nvPr/>
        </p:nvSpPr>
        <p:spPr>
          <a:xfrm>
            <a:off x="4747218" y="21"/>
            <a:ext cx="4396959" cy="5138076"/>
          </a:xfrm>
          <a:custGeom>
            <a:avLst/>
            <a:gdLst/>
            <a:ahLst/>
            <a:cxnLst/>
            <a:rect l="l" t="t" r="r" b="b"/>
            <a:pathLst>
              <a:path w="137287" h="160427" extrusionOk="0">
                <a:moveTo>
                  <a:pt x="94439" y="31272"/>
                </a:moveTo>
                <a:cubicBezTo>
                  <a:pt x="98069" y="31272"/>
                  <a:pt x="101636" y="31733"/>
                  <a:pt x="105028" y="33321"/>
                </a:cubicBezTo>
                <a:cubicBezTo>
                  <a:pt x="105688" y="33624"/>
                  <a:pt x="106331" y="33963"/>
                  <a:pt x="106759" y="34578"/>
                </a:cubicBezTo>
                <a:cubicBezTo>
                  <a:pt x="107223" y="35033"/>
                  <a:pt x="107856" y="35221"/>
                  <a:pt x="108383" y="35587"/>
                </a:cubicBezTo>
                <a:cubicBezTo>
                  <a:pt x="110925" y="37317"/>
                  <a:pt x="113075" y="39467"/>
                  <a:pt x="114948" y="41894"/>
                </a:cubicBezTo>
                <a:cubicBezTo>
                  <a:pt x="117723" y="45507"/>
                  <a:pt x="119757" y="49530"/>
                  <a:pt x="121434" y="53741"/>
                </a:cubicBezTo>
                <a:cubicBezTo>
                  <a:pt x="122933" y="57496"/>
                  <a:pt x="124066" y="61359"/>
                  <a:pt x="125020" y="65276"/>
                </a:cubicBezTo>
                <a:cubicBezTo>
                  <a:pt x="125145" y="65793"/>
                  <a:pt x="125101" y="66346"/>
                  <a:pt x="125404" y="66810"/>
                </a:cubicBezTo>
                <a:cubicBezTo>
                  <a:pt x="125493" y="66899"/>
                  <a:pt x="125493" y="67006"/>
                  <a:pt x="125431" y="67113"/>
                </a:cubicBezTo>
                <a:cubicBezTo>
                  <a:pt x="125359" y="67310"/>
                  <a:pt x="125431" y="67461"/>
                  <a:pt x="125556" y="67613"/>
                </a:cubicBezTo>
                <a:cubicBezTo>
                  <a:pt x="126180" y="69201"/>
                  <a:pt x="126555" y="70860"/>
                  <a:pt x="126858" y="72528"/>
                </a:cubicBezTo>
                <a:cubicBezTo>
                  <a:pt x="127491" y="75945"/>
                  <a:pt x="127946" y="79380"/>
                  <a:pt x="128276" y="82832"/>
                </a:cubicBezTo>
                <a:cubicBezTo>
                  <a:pt x="128517" y="85268"/>
                  <a:pt x="128705" y="87712"/>
                  <a:pt x="128838" y="90165"/>
                </a:cubicBezTo>
                <a:cubicBezTo>
                  <a:pt x="128954" y="92431"/>
                  <a:pt x="129008" y="94697"/>
                  <a:pt x="129124" y="96963"/>
                </a:cubicBezTo>
                <a:cubicBezTo>
                  <a:pt x="129160" y="97525"/>
                  <a:pt x="129079" y="98078"/>
                  <a:pt x="128794" y="98587"/>
                </a:cubicBezTo>
                <a:cubicBezTo>
                  <a:pt x="128714" y="99836"/>
                  <a:pt x="128812" y="101093"/>
                  <a:pt x="128642" y="102351"/>
                </a:cubicBezTo>
                <a:cubicBezTo>
                  <a:pt x="128205" y="105652"/>
                  <a:pt x="126662" y="108293"/>
                  <a:pt x="124075" y="110344"/>
                </a:cubicBezTo>
                <a:cubicBezTo>
                  <a:pt x="121943" y="112031"/>
                  <a:pt x="119489" y="113074"/>
                  <a:pt x="116920" y="113850"/>
                </a:cubicBezTo>
                <a:cubicBezTo>
                  <a:pt x="114119" y="114689"/>
                  <a:pt x="111255" y="115162"/>
                  <a:pt x="108356" y="115492"/>
                </a:cubicBezTo>
                <a:cubicBezTo>
                  <a:pt x="104964" y="115882"/>
                  <a:pt x="101561" y="115994"/>
                  <a:pt x="98157" y="115994"/>
                </a:cubicBezTo>
                <a:cubicBezTo>
                  <a:pt x="96028" y="115994"/>
                  <a:pt x="93899" y="115950"/>
                  <a:pt x="91772" y="115902"/>
                </a:cubicBezTo>
                <a:cubicBezTo>
                  <a:pt x="89015" y="115831"/>
                  <a:pt x="86267" y="115635"/>
                  <a:pt x="83520" y="115438"/>
                </a:cubicBezTo>
                <a:cubicBezTo>
                  <a:pt x="80701" y="115224"/>
                  <a:pt x="77881" y="114948"/>
                  <a:pt x="75062" y="114689"/>
                </a:cubicBezTo>
                <a:cubicBezTo>
                  <a:pt x="73251" y="114528"/>
                  <a:pt x="71440" y="114341"/>
                  <a:pt x="69630" y="114189"/>
                </a:cubicBezTo>
                <a:cubicBezTo>
                  <a:pt x="69340" y="114161"/>
                  <a:pt x="69062" y="114010"/>
                  <a:pt x="68768" y="114010"/>
                </a:cubicBezTo>
                <a:cubicBezTo>
                  <a:pt x="68691" y="114010"/>
                  <a:pt x="68612" y="114021"/>
                  <a:pt x="68532" y="114047"/>
                </a:cubicBezTo>
                <a:cubicBezTo>
                  <a:pt x="68149" y="114190"/>
                  <a:pt x="67755" y="114236"/>
                  <a:pt x="67361" y="114236"/>
                </a:cubicBezTo>
                <a:cubicBezTo>
                  <a:pt x="66874" y="114236"/>
                  <a:pt x="66387" y="114166"/>
                  <a:pt x="65918" y="114127"/>
                </a:cubicBezTo>
                <a:cubicBezTo>
                  <a:pt x="61725" y="113761"/>
                  <a:pt x="57533" y="113271"/>
                  <a:pt x="53340" y="112887"/>
                </a:cubicBezTo>
                <a:cubicBezTo>
                  <a:pt x="50735" y="112655"/>
                  <a:pt x="48130" y="112432"/>
                  <a:pt x="45525" y="112245"/>
                </a:cubicBezTo>
                <a:cubicBezTo>
                  <a:pt x="42483" y="112039"/>
                  <a:pt x="39441" y="112039"/>
                  <a:pt x="36399" y="111932"/>
                </a:cubicBezTo>
                <a:cubicBezTo>
                  <a:pt x="31010" y="111745"/>
                  <a:pt x="25774" y="110817"/>
                  <a:pt x="20956" y="108212"/>
                </a:cubicBezTo>
                <a:cubicBezTo>
                  <a:pt x="17682" y="106446"/>
                  <a:pt x="14944" y="104064"/>
                  <a:pt x="12749" y="101058"/>
                </a:cubicBezTo>
                <a:cubicBezTo>
                  <a:pt x="9395" y="96463"/>
                  <a:pt x="7655" y="91227"/>
                  <a:pt x="6567" y="85723"/>
                </a:cubicBezTo>
                <a:cubicBezTo>
                  <a:pt x="5853" y="82101"/>
                  <a:pt x="5434" y="78452"/>
                  <a:pt x="5228" y="74768"/>
                </a:cubicBezTo>
                <a:cubicBezTo>
                  <a:pt x="5166" y="73643"/>
                  <a:pt x="5148" y="72519"/>
                  <a:pt x="5068" y="71404"/>
                </a:cubicBezTo>
                <a:cubicBezTo>
                  <a:pt x="5318" y="70236"/>
                  <a:pt x="5175" y="69040"/>
                  <a:pt x="5211" y="67863"/>
                </a:cubicBezTo>
                <a:cubicBezTo>
                  <a:pt x="5211" y="67765"/>
                  <a:pt x="5237" y="67675"/>
                  <a:pt x="5300" y="67595"/>
                </a:cubicBezTo>
                <a:cubicBezTo>
                  <a:pt x="5300" y="66096"/>
                  <a:pt x="5300" y="64607"/>
                  <a:pt x="5550" y="63126"/>
                </a:cubicBezTo>
                <a:cubicBezTo>
                  <a:pt x="6031" y="60324"/>
                  <a:pt x="7218" y="57835"/>
                  <a:pt x="8904" y="55578"/>
                </a:cubicBezTo>
                <a:cubicBezTo>
                  <a:pt x="10813" y="53027"/>
                  <a:pt x="13186" y="50966"/>
                  <a:pt x="15800" y="49155"/>
                </a:cubicBezTo>
                <a:cubicBezTo>
                  <a:pt x="19913" y="46310"/>
                  <a:pt x="24400" y="44195"/>
                  <a:pt x="29057" y="42411"/>
                </a:cubicBezTo>
                <a:cubicBezTo>
                  <a:pt x="34891" y="40163"/>
                  <a:pt x="40904" y="38495"/>
                  <a:pt x="46997" y="37112"/>
                </a:cubicBezTo>
                <a:cubicBezTo>
                  <a:pt x="50405" y="36336"/>
                  <a:pt x="53839" y="35685"/>
                  <a:pt x="57283" y="35060"/>
                </a:cubicBezTo>
                <a:cubicBezTo>
                  <a:pt x="57368" y="35046"/>
                  <a:pt x="57455" y="35043"/>
                  <a:pt x="57543" y="35043"/>
                </a:cubicBezTo>
                <a:cubicBezTo>
                  <a:pt x="57625" y="35043"/>
                  <a:pt x="57707" y="35046"/>
                  <a:pt x="57789" y="35046"/>
                </a:cubicBezTo>
                <a:cubicBezTo>
                  <a:pt x="58018" y="35046"/>
                  <a:pt x="58243" y="35024"/>
                  <a:pt x="58443" y="34855"/>
                </a:cubicBezTo>
                <a:cubicBezTo>
                  <a:pt x="58585" y="34739"/>
                  <a:pt x="58764" y="34766"/>
                  <a:pt x="58924" y="34703"/>
                </a:cubicBezTo>
                <a:cubicBezTo>
                  <a:pt x="59156" y="34703"/>
                  <a:pt x="59361" y="34623"/>
                  <a:pt x="59575" y="34552"/>
                </a:cubicBezTo>
                <a:cubicBezTo>
                  <a:pt x="62600" y="33713"/>
                  <a:pt x="65713" y="33454"/>
                  <a:pt x="68809" y="33053"/>
                </a:cubicBezTo>
                <a:cubicBezTo>
                  <a:pt x="71690" y="32678"/>
                  <a:pt x="74581" y="32402"/>
                  <a:pt x="77480" y="32143"/>
                </a:cubicBezTo>
                <a:cubicBezTo>
                  <a:pt x="79229" y="31991"/>
                  <a:pt x="80995" y="31902"/>
                  <a:pt x="82743" y="31759"/>
                </a:cubicBezTo>
                <a:cubicBezTo>
                  <a:pt x="85777" y="31519"/>
                  <a:pt x="88819" y="31492"/>
                  <a:pt x="91861" y="31340"/>
                </a:cubicBezTo>
                <a:cubicBezTo>
                  <a:pt x="92723" y="31298"/>
                  <a:pt x="93583" y="31272"/>
                  <a:pt x="94439" y="31272"/>
                </a:cubicBezTo>
                <a:close/>
                <a:moveTo>
                  <a:pt x="1" y="1"/>
                </a:moveTo>
                <a:lnTo>
                  <a:pt x="1" y="160427"/>
                </a:lnTo>
                <a:lnTo>
                  <a:pt x="137090" y="160427"/>
                </a:lnTo>
                <a:lnTo>
                  <a:pt x="137090" y="148080"/>
                </a:lnTo>
                <a:cubicBezTo>
                  <a:pt x="137162" y="148036"/>
                  <a:pt x="137224" y="147973"/>
                  <a:pt x="137287" y="147902"/>
                </a:cubicBezTo>
                <a:lnTo>
                  <a:pt x="137287" y="3863"/>
                </a:lnTo>
                <a:cubicBezTo>
                  <a:pt x="137224" y="3783"/>
                  <a:pt x="137162" y="3730"/>
                  <a:pt x="137090" y="3676"/>
                </a:cubicBezTo>
                <a:lnTo>
                  <a:pt x="137090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0" name="Google Shape;680;p7"/>
          <p:cNvSpPr/>
          <p:nvPr/>
        </p:nvSpPr>
        <p:spPr>
          <a:xfrm>
            <a:off x="5832085" y="309"/>
            <a:ext cx="3312092" cy="184895"/>
          </a:xfrm>
          <a:custGeom>
            <a:avLst/>
            <a:gdLst/>
            <a:ahLst/>
            <a:cxnLst/>
            <a:rect l="l" t="t" r="r" b="b"/>
            <a:pathLst>
              <a:path w="103414" h="5773" extrusionOk="0">
                <a:moveTo>
                  <a:pt x="1" y="1"/>
                </a:moveTo>
                <a:cubicBezTo>
                  <a:pt x="126" y="117"/>
                  <a:pt x="286" y="125"/>
                  <a:pt x="447" y="134"/>
                </a:cubicBezTo>
                <a:cubicBezTo>
                  <a:pt x="2686" y="348"/>
                  <a:pt x="4925" y="572"/>
                  <a:pt x="7156" y="777"/>
                </a:cubicBezTo>
                <a:cubicBezTo>
                  <a:pt x="11465" y="1187"/>
                  <a:pt x="15764" y="1749"/>
                  <a:pt x="20055" y="2284"/>
                </a:cubicBezTo>
                <a:cubicBezTo>
                  <a:pt x="24775" y="2882"/>
                  <a:pt x="29494" y="3507"/>
                  <a:pt x="34213" y="4051"/>
                </a:cubicBezTo>
                <a:cubicBezTo>
                  <a:pt x="38602" y="4559"/>
                  <a:pt x="42991" y="4970"/>
                  <a:pt x="47398" y="5255"/>
                </a:cubicBezTo>
                <a:cubicBezTo>
                  <a:pt x="52064" y="5567"/>
                  <a:pt x="56748" y="5728"/>
                  <a:pt x="61422" y="5764"/>
                </a:cubicBezTo>
                <a:cubicBezTo>
                  <a:pt x="62036" y="5770"/>
                  <a:pt x="62649" y="5773"/>
                  <a:pt x="63262" y="5773"/>
                </a:cubicBezTo>
                <a:cubicBezTo>
                  <a:pt x="67868" y="5773"/>
                  <a:pt x="72472" y="5606"/>
                  <a:pt x="77070" y="5425"/>
                </a:cubicBezTo>
                <a:cubicBezTo>
                  <a:pt x="79077" y="5344"/>
                  <a:pt x="81075" y="5210"/>
                  <a:pt x="83083" y="5094"/>
                </a:cubicBezTo>
                <a:cubicBezTo>
                  <a:pt x="86312" y="4898"/>
                  <a:pt x="89542" y="4702"/>
                  <a:pt x="92771" y="4497"/>
                </a:cubicBezTo>
                <a:cubicBezTo>
                  <a:pt x="94876" y="4363"/>
                  <a:pt x="96982" y="4185"/>
                  <a:pt x="99096" y="4077"/>
                </a:cubicBezTo>
                <a:cubicBezTo>
                  <a:pt x="100338" y="4016"/>
                  <a:pt x="101581" y="3841"/>
                  <a:pt x="102829" y="3841"/>
                </a:cubicBezTo>
                <a:cubicBezTo>
                  <a:pt x="103024" y="3841"/>
                  <a:pt x="103219" y="3845"/>
                  <a:pt x="103414" y="3854"/>
                </a:cubicBezTo>
                <a:lnTo>
                  <a:pt x="103414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1" name="Google Shape;681;p7"/>
          <p:cNvSpPr/>
          <p:nvPr/>
        </p:nvSpPr>
        <p:spPr>
          <a:xfrm>
            <a:off x="4837792" y="2164919"/>
            <a:ext cx="2104367" cy="1621873"/>
          </a:xfrm>
          <a:custGeom>
            <a:avLst/>
            <a:gdLst/>
            <a:ahLst/>
            <a:cxnLst/>
            <a:rect l="l" t="t" r="r" b="b"/>
            <a:pathLst>
              <a:path w="65705" h="50640" extrusionOk="0">
                <a:moveTo>
                  <a:pt x="2472" y="0"/>
                </a:moveTo>
                <a:cubicBezTo>
                  <a:pt x="2293" y="54"/>
                  <a:pt x="2240" y="214"/>
                  <a:pt x="2169" y="357"/>
                </a:cubicBezTo>
                <a:cubicBezTo>
                  <a:pt x="759" y="3301"/>
                  <a:pt x="1" y="6370"/>
                  <a:pt x="331" y="9661"/>
                </a:cubicBezTo>
                <a:cubicBezTo>
                  <a:pt x="438" y="10705"/>
                  <a:pt x="643" y="11722"/>
                  <a:pt x="857" y="12739"/>
                </a:cubicBezTo>
                <a:cubicBezTo>
                  <a:pt x="1972" y="17940"/>
                  <a:pt x="3284" y="23088"/>
                  <a:pt x="5157" y="28074"/>
                </a:cubicBezTo>
                <a:cubicBezTo>
                  <a:pt x="6754" y="32321"/>
                  <a:pt x="8699" y="36380"/>
                  <a:pt x="11429" y="40037"/>
                </a:cubicBezTo>
                <a:cubicBezTo>
                  <a:pt x="15862" y="45970"/>
                  <a:pt x="21706" y="49520"/>
                  <a:pt x="29101" y="50404"/>
                </a:cubicBezTo>
                <a:cubicBezTo>
                  <a:pt x="30455" y="50563"/>
                  <a:pt x="31807" y="50639"/>
                  <a:pt x="33155" y="50639"/>
                </a:cubicBezTo>
                <a:cubicBezTo>
                  <a:pt x="35726" y="50639"/>
                  <a:pt x="38287" y="50363"/>
                  <a:pt x="40832" y="49859"/>
                </a:cubicBezTo>
                <a:cubicBezTo>
                  <a:pt x="45998" y="48842"/>
                  <a:pt x="51216" y="48147"/>
                  <a:pt x="56444" y="47567"/>
                </a:cubicBezTo>
                <a:cubicBezTo>
                  <a:pt x="59317" y="47255"/>
                  <a:pt x="62189" y="47005"/>
                  <a:pt x="65062" y="46719"/>
                </a:cubicBezTo>
                <a:cubicBezTo>
                  <a:pt x="65312" y="46701"/>
                  <a:pt x="65544" y="46675"/>
                  <a:pt x="65704" y="46452"/>
                </a:cubicBezTo>
                <a:cubicBezTo>
                  <a:pt x="64509" y="46336"/>
                  <a:pt x="63313" y="46220"/>
                  <a:pt x="62118" y="46095"/>
                </a:cubicBezTo>
                <a:cubicBezTo>
                  <a:pt x="59326" y="45809"/>
                  <a:pt x="56533" y="45533"/>
                  <a:pt x="53741" y="45238"/>
                </a:cubicBezTo>
                <a:cubicBezTo>
                  <a:pt x="50476" y="44899"/>
                  <a:pt x="47202" y="44605"/>
                  <a:pt x="43919" y="44364"/>
                </a:cubicBezTo>
                <a:cubicBezTo>
                  <a:pt x="40538" y="44114"/>
                  <a:pt x="37139" y="44043"/>
                  <a:pt x="33749" y="43981"/>
                </a:cubicBezTo>
                <a:cubicBezTo>
                  <a:pt x="30421" y="43918"/>
                  <a:pt x="27139" y="43472"/>
                  <a:pt x="23936" y="42562"/>
                </a:cubicBezTo>
                <a:cubicBezTo>
                  <a:pt x="17727" y="40796"/>
                  <a:pt x="12758" y="37325"/>
                  <a:pt x="9252" y="31857"/>
                </a:cubicBezTo>
                <a:cubicBezTo>
                  <a:pt x="7334" y="28859"/>
                  <a:pt x="6014" y="25594"/>
                  <a:pt x="5068" y="22178"/>
                </a:cubicBezTo>
                <a:cubicBezTo>
                  <a:pt x="3409" y="16201"/>
                  <a:pt x="2793" y="10063"/>
                  <a:pt x="2597" y="3881"/>
                </a:cubicBezTo>
                <a:cubicBezTo>
                  <a:pt x="2436" y="2650"/>
                  <a:pt x="2650" y="1410"/>
                  <a:pt x="2490" y="178"/>
                </a:cubicBezTo>
                <a:cubicBezTo>
                  <a:pt x="2481" y="116"/>
                  <a:pt x="2472" y="62"/>
                  <a:pt x="2472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2" name="Google Shape;682;p7"/>
          <p:cNvSpPr/>
          <p:nvPr/>
        </p:nvSpPr>
        <p:spPr>
          <a:xfrm>
            <a:off x="6618969" y="864507"/>
            <a:ext cx="1556344" cy="251832"/>
          </a:xfrm>
          <a:custGeom>
            <a:avLst/>
            <a:gdLst/>
            <a:ahLst/>
            <a:cxnLst/>
            <a:rect l="l" t="t" r="r" b="b"/>
            <a:pathLst>
              <a:path w="48594" h="7863" extrusionOk="0">
                <a:moveTo>
                  <a:pt x="31211" y="0"/>
                </a:moveTo>
                <a:cubicBezTo>
                  <a:pt x="30961" y="0"/>
                  <a:pt x="30710" y="4"/>
                  <a:pt x="30457" y="13"/>
                </a:cubicBezTo>
                <a:cubicBezTo>
                  <a:pt x="28280" y="84"/>
                  <a:pt x="26166" y="539"/>
                  <a:pt x="24052" y="1012"/>
                </a:cubicBezTo>
                <a:cubicBezTo>
                  <a:pt x="16157" y="2778"/>
                  <a:pt x="8368" y="4964"/>
                  <a:pt x="696" y="7533"/>
                </a:cubicBezTo>
                <a:cubicBezTo>
                  <a:pt x="447" y="7613"/>
                  <a:pt x="197" y="7676"/>
                  <a:pt x="1" y="7863"/>
                </a:cubicBezTo>
                <a:lnTo>
                  <a:pt x="464" y="7836"/>
                </a:lnTo>
                <a:cubicBezTo>
                  <a:pt x="625" y="7738"/>
                  <a:pt x="812" y="7827"/>
                  <a:pt x="964" y="7729"/>
                </a:cubicBezTo>
                <a:cubicBezTo>
                  <a:pt x="1098" y="7711"/>
                  <a:pt x="1232" y="7702"/>
                  <a:pt x="1365" y="7685"/>
                </a:cubicBezTo>
                <a:cubicBezTo>
                  <a:pt x="5157" y="7051"/>
                  <a:pt x="8975" y="6561"/>
                  <a:pt x="12793" y="6132"/>
                </a:cubicBezTo>
                <a:cubicBezTo>
                  <a:pt x="16112" y="5767"/>
                  <a:pt x="19439" y="5472"/>
                  <a:pt x="22776" y="5240"/>
                </a:cubicBezTo>
                <a:cubicBezTo>
                  <a:pt x="27522" y="4901"/>
                  <a:pt x="32277" y="4687"/>
                  <a:pt x="37032" y="4687"/>
                </a:cubicBezTo>
                <a:cubicBezTo>
                  <a:pt x="41037" y="4687"/>
                  <a:pt x="44811" y="5615"/>
                  <a:pt x="48317" y="7586"/>
                </a:cubicBezTo>
                <a:cubicBezTo>
                  <a:pt x="48593" y="7310"/>
                  <a:pt x="48263" y="7221"/>
                  <a:pt x="48147" y="7114"/>
                </a:cubicBezTo>
                <a:cubicBezTo>
                  <a:pt x="46881" y="5945"/>
                  <a:pt x="45534" y="4901"/>
                  <a:pt x="44097" y="3965"/>
                </a:cubicBezTo>
                <a:cubicBezTo>
                  <a:pt x="40151" y="1416"/>
                  <a:pt x="35884" y="0"/>
                  <a:pt x="31211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83" name="Google Shape;683;p7"/>
          <p:cNvGrpSpPr/>
          <p:nvPr/>
        </p:nvGrpSpPr>
        <p:grpSpPr>
          <a:xfrm>
            <a:off x="7545963" y="4067752"/>
            <a:ext cx="884931" cy="536356"/>
            <a:chOff x="7867315" y="323427"/>
            <a:chExt cx="884931" cy="536356"/>
          </a:xfrm>
        </p:grpSpPr>
        <p:grpSp>
          <p:nvGrpSpPr>
            <p:cNvPr id="684" name="Google Shape;684;p7"/>
            <p:cNvGrpSpPr/>
            <p:nvPr/>
          </p:nvGrpSpPr>
          <p:grpSpPr>
            <a:xfrm flipH="1">
              <a:off x="7867315" y="323427"/>
              <a:ext cx="536838" cy="536356"/>
              <a:chOff x="3285550" y="1349075"/>
              <a:chExt cx="496475" cy="496075"/>
            </a:xfrm>
          </p:grpSpPr>
          <p:sp>
            <p:nvSpPr>
              <p:cNvPr id="685" name="Google Shape;685;p7"/>
              <p:cNvSpPr/>
              <p:nvPr/>
            </p:nvSpPr>
            <p:spPr>
              <a:xfrm>
                <a:off x="3335950" y="1428050"/>
                <a:ext cx="381400" cy="321350"/>
              </a:xfrm>
              <a:custGeom>
                <a:avLst/>
                <a:gdLst/>
                <a:ahLst/>
                <a:cxnLst/>
                <a:rect l="l" t="t" r="r" b="b"/>
                <a:pathLst>
                  <a:path w="15256" h="12854" extrusionOk="0">
                    <a:moveTo>
                      <a:pt x="15057" y="0"/>
                    </a:moveTo>
                    <a:cubicBezTo>
                      <a:pt x="15025" y="0"/>
                      <a:pt x="14999" y="14"/>
                      <a:pt x="14979" y="34"/>
                    </a:cubicBezTo>
                    <a:cubicBezTo>
                      <a:pt x="10001" y="4200"/>
                      <a:pt x="5032" y="8375"/>
                      <a:pt x="72" y="12550"/>
                    </a:cubicBezTo>
                    <a:cubicBezTo>
                      <a:pt x="0" y="12613"/>
                      <a:pt x="9" y="12693"/>
                      <a:pt x="134" y="12854"/>
                    </a:cubicBezTo>
                    <a:cubicBezTo>
                      <a:pt x="5183" y="8616"/>
                      <a:pt x="10224" y="4379"/>
                      <a:pt x="15255" y="150"/>
                    </a:cubicBezTo>
                    <a:cubicBezTo>
                      <a:pt x="15177" y="39"/>
                      <a:pt x="15110" y="0"/>
                      <a:pt x="1505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6" name="Google Shape;686;p7"/>
              <p:cNvSpPr/>
              <p:nvPr/>
            </p:nvSpPr>
            <p:spPr>
              <a:xfrm>
                <a:off x="3354900" y="1449625"/>
                <a:ext cx="380500" cy="321400"/>
              </a:xfrm>
              <a:custGeom>
                <a:avLst/>
                <a:gdLst/>
                <a:ahLst/>
                <a:cxnLst/>
                <a:rect l="l" t="t" r="r" b="b"/>
                <a:pathLst>
                  <a:path w="15220" h="12856" extrusionOk="0">
                    <a:moveTo>
                      <a:pt x="15220" y="1"/>
                    </a:moveTo>
                    <a:lnTo>
                      <a:pt x="15220" y="1"/>
                    </a:lnTo>
                    <a:cubicBezTo>
                      <a:pt x="14881" y="72"/>
                      <a:pt x="14747" y="251"/>
                      <a:pt x="14587" y="384"/>
                    </a:cubicBezTo>
                    <a:cubicBezTo>
                      <a:pt x="11901" y="2632"/>
                      <a:pt x="9225" y="4889"/>
                      <a:pt x="6540" y="7138"/>
                    </a:cubicBezTo>
                    <a:cubicBezTo>
                      <a:pt x="4541" y="8824"/>
                      <a:pt x="2525" y="10501"/>
                      <a:pt x="527" y="12196"/>
                    </a:cubicBezTo>
                    <a:cubicBezTo>
                      <a:pt x="331" y="12356"/>
                      <a:pt x="63" y="12481"/>
                      <a:pt x="1" y="12856"/>
                    </a:cubicBezTo>
                    <a:cubicBezTo>
                      <a:pt x="875" y="12374"/>
                      <a:pt x="14863" y="572"/>
                      <a:pt x="152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7" name="Google Shape;687;p7"/>
              <p:cNvSpPr/>
              <p:nvPr/>
            </p:nvSpPr>
            <p:spPr>
              <a:xfrm>
                <a:off x="3319225" y="1407925"/>
                <a:ext cx="376275" cy="318500"/>
              </a:xfrm>
              <a:custGeom>
                <a:avLst/>
                <a:gdLst/>
                <a:ahLst/>
                <a:cxnLst/>
                <a:rect l="l" t="t" r="r" b="b"/>
                <a:pathLst>
                  <a:path w="15051" h="12740" extrusionOk="0">
                    <a:moveTo>
                      <a:pt x="14916" y="0"/>
                    </a:moveTo>
                    <a:cubicBezTo>
                      <a:pt x="14622" y="36"/>
                      <a:pt x="14461" y="268"/>
                      <a:pt x="14265" y="438"/>
                    </a:cubicBezTo>
                    <a:cubicBezTo>
                      <a:pt x="12561" y="1856"/>
                      <a:pt x="10866" y="3283"/>
                      <a:pt x="9171" y="4711"/>
                    </a:cubicBezTo>
                    <a:cubicBezTo>
                      <a:pt x="6290" y="7128"/>
                      <a:pt x="3399" y="9546"/>
                      <a:pt x="527" y="11981"/>
                    </a:cubicBezTo>
                    <a:cubicBezTo>
                      <a:pt x="330" y="12142"/>
                      <a:pt x="0" y="12249"/>
                      <a:pt x="54" y="12740"/>
                    </a:cubicBezTo>
                    <a:cubicBezTo>
                      <a:pt x="5112" y="8493"/>
                      <a:pt x="10081" y="4318"/>
                      <a:pt x="15050" y="143"/>
                    </a:cubicBezTo>
                    <a:cubicBezTo>
                      <a:pt x="15005" y="99"/>
                      <a:pt x="14961" y="45"/>
                      <a:pt x="1491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8" name="Google Shape;688;p7"/>
              <p:cNvSpPr/>
              <p:nvPr/>
            </p:nvSpPr>
            <p:spPr>
              <a:xfrm>
                <a:off x="3305400" y="1388750"/>
                <a:ext cx="364875" cy="308250"/>
              </a:xfrm>
              <a:custGeom>
                <a:avLst/>
                <a:gdLst/>
                <a:ahLst/>
                <a:cxnLst/>
                <a:rect l="l" t="t" r="r" b="b"/>
                <a:pathLst>
                  <a:path w="14595" h="12330" extrusionOk="0">
                    <a:moveTo>
                      <a:pt x="14595" y="0"/>
                    </a:moveTo>
                    <a:cubicBezTo>
                      <a:pt x="14265" y="54"/>
                      <a:pt x="14131" y="232"/>
                      <a:pt x="13970" y="366"/>
                    </a:cubicBezTo>
                    <a:cubicBezTo>
                      <a:pt x="11490" y="2445"/>
                      <a:pt x="9010" y="4532"/>
                      <a:pt x="6530" y="6611"/>
                    </a:cubicBezTo>
                    <a:cubicBezTo>
                      <a:pt x="4505" y="8315"/>
                      <a:pt x="2480" y="10019"/>
                      <a:pt x="455" y="11722"/>
                    </a:cubicBezTo>
                    <a:cubicBezTo>
                      <a:pt x="286" y="11865"/>
                      <a:pt x="0" y="11972"/>
                      <a:pt x="54" y="12329"/>
                    </a:cubicBezTo>
                    <a:cubicBezTo>
                      <a:pt x="1151" y="11642"/>
                      <a:pt x="14265" y="536"/>
                      <a:pt x="1459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9" name="Google Shape;689;p7"/>
              <p:cNvSpPr/>
              <p:nvPr/>
            </p:nvSpPr>
            <p:spPr>
              <a:xfrm>
                <a:off x="3378325" y="1476850"/>
                <a:ext cx="372475" cy="313200"/>
              </a:xfrm>
              <a:custGeom>
                <a:avLst/>
                <a:gdLst/>
                <a:ahLst/>
                <a:cxnLst/>
                <a:rect l="l" t="t" r="r" b="b"/>
                <a:pathLst>
                  <a:path w="14899" h="12528" extrusionOk="0">
                    <a:moveTo>
                      <a:pt x="14854" y="0"/>
                    </a:moveTo>
                    <a:lnTo>
                      <a:pt x="14854" y="0"/>
                    </a:lnTo>
                    <a:cubicBezTo>
                      <a:pt x="14238" y="259"/>
                      <a:pt x="339" y="11945"/>
                      <a:pt x="0" y="12481"/>
                    </a:cubicBezTo>
                    <a:cubicBezTo>
                      <a:pt x="33" y="12514"/>
                      <a:pt x="69" y="12528"/>
                      <a:pt x="103" y="12528"/>
                    </a:cubicBezTo>
                    <a:cubicBezTo>
                      <a:pt x="142" y="12528"/>
                      <a:pt x="181" y="12509"/>
                      <a:pt x="214" y="12481"/>
                    </a:cubicBezTo>
                    <a:cubicBezTo>
                      <a:pt x="5085" y="8395"/>
                      <a:pt x="9947" y="4300"/>
                      <a:pt x="14818" y="205"/>
                    </a:cubicBezTo>
                    <a:cubicBezTo>
                      <a:pt x="14881" y="161"/>
                      <a:pt x="14898" y="80"/>
                      <a:pt x="1485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0" name="Google Shape;690;p7"/>
              <p:cNvSpPr/>
              <p:nvPr/>
            </p:nvSpPr>
            <p:spPr>
              <a:xfrm>
                <a:off x="3401750" y="1501825"/>
                <a:ext cx="358850" cy="305775"/>
              </a:xfrm>
              <a:custGeom>
                <a:avLst/>
                <a:gdLst/>
                <a:ahLst/>
                <a:cxnLst/>
                <a:rect l="l" t="t" r="r" b="b"/>
                <a:pathLst>
                  <a:path w="14354" h="12231" extrusionOk="0">
                    <a:moveTo>
                      <a:pt x="14354" y="0"/>
                    </a:moveTo>
                    <a:lnTo>
                      <a:pt x="14354" y="0"/>
                    </a:lnTo>
                    <a:cubicBezTo>
                      <a:pt x="9786" y="3836"/>
                      <a:pt x="5228" y="7663"/>
                      <a:pt x="669" y="11499"/>
                    </a:cubicBezTo>
                    <a:cubicBezTo>
                      <a:pt x="446" y="11687"/>
                      <a:pt x="232" y="11892"/>
                      <a:pt x="18" y="12088"/>
                    </a:cubicBezTo>
                    <a:cubicBezTo>
                      <a:pt x="0" y="12097"/>
                      <a:pt x="9" y="12142"/>
                      <a:pt x="18" y="12168"/>
                    </a:cubicBezTo>
                    <a:cubicBezTo>
                      <a:pt x="21" y="12201"/>
                      <a:pt x="30" y="12211"/>
                      <a:pt x="41" y="12211"/>
                    </a:cubicBezTo>
                    <a:cubicBezTo>
                      <a:pt x="54" y="12211"/>
                      <a:pt x="70" y="12194"/>
                      <a:pt x="75" y="12194"/>
                    </a:cubicBezTo>
                    <a:cubicBezTo>
                      <a:pt x="78" y="12194"/>
                      <a:pt x="75" y="12203"/>
                      <a:pt x="62" y="12231"/>
                    </a:cubicBezTo>
                    <a:cubicBezTo>
                      <a:pt x="714" y="11919"/>
                      <a:pt x="14131" y="625"/>
                      <a:pt x="1435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1" name="Google Shape;691;p7"/>
              <p:cNvSpPr/>
              <p:nvPr/>
            </p:nvSpPr>
            <p:spPr>
              <a:xfrm>
                <a:off x="3293800" y="1370900"/>
                <a:ext cx="349725" cy="296200"/>
              </a:xfrm>
              <a:custGeom>
                <a:avLst/>
                <a:gdLst/>
                <a:ahLst/>
                <a:cxnLst/>
                <a:rect l="l" t="t" r="r" b="b"/>
                <a:pathLst>
                  <a:path w="13989" h="11848" extrusionOk="0">
                    <a:moveTo>
                      <a:pt x="13881" y="1"/>
                    </a:moveTo>
                    <a:lnTo>
                      <a:pt x="13881" y="1"/>
                    </a:lnTo>
                    <a:cubicBezTo>
                      <a:pt x="9207" y="3926"/>
                      <a:pt x="4604" y="7798"/>
                      <a:pt x="0" y="11669"/>
                    </a:cubicBezTo>
                    <a:cubicBezTo>
                      <a:pt x="45" y="11723"/>
                      <a:pt x="98" y="11785"/>
                      <a:pt x="143" y="11848"/>
                    </a:cubicBezTo>
                    <a:cubicBezTo>
                      <a:pt x="420" y="11750"/>
                      <a:pt x="607" y="11527"/>
                      <a:pt x="821" y="11348"/>
                    </a:cubicBezTo>
                    <a:cubicBezTo>
                      <a:pt x="2810" y="9680"/>
                      <a:pt x="4791" y="8021"/>
                      <a:pt x="6771" y="6352"/>
                    </a:cubicBezTo>
                    <a:cubicBezTo>
                      <a:pt x="9019" y="4461"/>
                      <a:pt x="11276" y="2579"/>
                      <a:pt x="13516" y="679"/>
                    </a:cubicBezTo>
                    <a:cubicBezTo>
                      <a:pt x="13685" y="536"/>
                      <a:pt x="13988" y="438"/>
                      <a:pt x="1388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2" name="Google Shape;692;p7"/>
              <p:cNvSpPr/>
              <p:nvPr/>
            </p:nvSpPr>
            <p:spPr>
              <a:xfrm>
                <a:off x="3425375" y="1531700"/>
                <a:ext cx="348400" cy="291225"/>
              </a:xfrm>
              <a:custGeom>
                <a:avLst/>
                <a:gdLst/>
                <a:ahLst/>
                <a:cxnLst/>
                <a:rect l="l" t="t" r="r" b="b"/>
                <a:pathLst>
                  <a:path w="13936" h="11649" extrusionOk="0">
                    <a:moveTo>
                      <a:pt x="13828" y="1"/>
                    </a:moveTo>
                    <a:cubicBezTo>
                      <a:pt x="9252" y="3837"/>
                      <a:pt x="4693" y="7673"/>
                      <a:pt x="1" y="11616"/>
                    </a:cubicBezTo>
                    <a:cubicBezTo>
                      <a:pt x="206" y="11629"/>
                      <a:pt x="296" y="11648"/>
                      <a:pt x="339" y="11648"/>
                    </a:cubicBezTo>
                    <a:cubicBezTo>
                      <a:pt x="352" y="11648"/>
                      <a:pt x="360" y="11647"/>
                      <a:pt x="366" y="11643"/>
                    </a:cubicBezTo>
                    <a:cubicBezTo>
                      <a:pt x="4693" y="8021"/>
                      <a:pt x="9020" y="4408"/>
                      <a:pt x="13347" y="786"/>
                    </a:cubicBezTo>
                    <a:cubicBezTo>
                      <a:pt x="13543" y="616"/>
                      <a:pt x="13784" y="473"/>
                      <a:pt x="13917" y="233"/>
                    </a:cubicBezTo>
                    <a:cubicBezTo>
                      <a:pt x="13926" y="206"/>
                      <a:pt x="13935" y="179"/>
                      <a:pt x="13926" y="152"/>
                    </a:cubicBezTo>
                    <a:cubicBezTo>
                      <a:pt x="13926" y="134"/>
                      <a:pt x="13900" y="108"/>
                      <a:pt x="1382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3" name="Google Shape;693;p7"/>
              <p:cNvSpPr/>
              <p:nvPr/>
            </p:nvSpPr>
            <p:spPr>
              <a:xfrm>
                <a:off x="3286650" y="1363575"/>
                <a:ext cx="327000" cy="271850"/>
              </a:xfrm>
              <a:custGeom>
                <a:avLst/>
                <a:gdLst/>
                <a:ahLst/>
                <a:cxnLst/>
                <a:rect l="l" t="t" r="r" b="b"/>
                <a:pathLst>
                  <a:path w="13080" h="10874" extrusionOk="0">
                    <a:moveTo>
                      <a:pt x="12852" y="0"/>
                    </a:moveTo>
                    <a:cubicBezTo>
                      <a:pt x="12608" y="0"/>
                      <a:pt x="12477" y="176"/>
                      <a:pt x="12330" y="303"/>
                    </a:cubicBezTo>
                    <a:cubicBezTo>
                      <a:pt x="9011" y="3086"/>
                      <a:pt x="5692" y="5869"/>
                      <a:pt x="2383" y="8653"/>
                    </a:cubicBezTo>
                    <a:cubicBezTo>
                      <a:pt x="1687" y="9232"/>
                      <a:pt x="991" y="9821"/>
                      <a:pt x="304" y="10401"/>
                    </a:cubicBezTo>
                    <a:cubicBezTo>
                      <a:pt x="170" y="10517"/>
                      <a:pt x="1" y="10615"/>
                      <a:pt x="188" y="10874"/>
                    </a:cubicBezTo>
                    <a:cubicBezTo>
                      <a:pt x="4506" y="7243"/>
                      <a:pt x="8788" y="3648"/>
                      <a:pt x="13079" y="44"/>
                    </a:cubicBezTo>
                    <a:cubicBezTo>
                      <a:pt x="12993" y="13"/>
                      <a:pt x="12918" y="0"/>
                      <a:pt x="1285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4" name="Google Shape;694;p7"/>
              <p:cNvSpPr/>
              <p:nvPr/>
            </p:nvSpPr>
            <p:spPr>
              <a:xfrm>
                <a:off x="3460175" y="1564050"/>
                <a:ext cx="320500" cy="268375"/>
              </a:xfrm>
              <a:custGeom>
                <a:avLst/>
                <a:gdLst/>
                <a:ahLst/>
                <a:cxnLst/>
                <a:rect l="l" t="t" r="r" b="b"/>
                <a:pathLst>
                  <a:path w="12820" h="10735" extrusionOk="0">
                    <a:moveTo>
                      <a:pt x="12731" y="0"/>
                    </a:moveTo>
                    <a:cubicBezTo>
                      <a:pt x="8440" y="3595"/>
                      <a:pt x="4220" y="7146"/>
                      <a:pt x="0" y="10688"/>
                    </a:cubicBezTo>
                    <a:cubicBezTo>
                      <a:pt x="92" y="10721"/>
                      <a:pt x="170" y="10735"/>
                      <a:pt x="240" y="10735"/>
                    </a:cubicBezTo>
                    <a:cubicBezTo>
                      <a:pt x="488" y="10735"/>
                      <a:pt x="614" y="10554"/>
                      <a:pt x="768" y="10429"/>
                    </a:cubicBezTo>
                    <a:cubicBezTo>
                      <a:pt x="2837" y="8689"/>
                      <a:pt x="4898" y="6950"/>
                      <a:pt x="6959" y="5219"/>
                    </a:cubicBezTo>
                    <a:cubicBezTo>
                      <a:pt x="8761" y="3702"/>
                      <a:pt x="10563" y="2195"/>
                      <a:pt x="12365" y="678"/>
                    </a:cubicBezTo>
                    <a:cubicBezTo>
                      <a:pt x="12534" y="535"/>
                      <a:pt x="12820" y="428"/>
                      <a:pt x="1273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5" name="Google Shape;695;p7"/>
              <p:cNvSpPr/>
              <p:nvPr/>
            </p:nvSpPr>
            <p:spPr>
              <a:xfrm>
                <a:off x="3285550" y="1353125"/>
                <a:ext cx="294850" cy="248400"/>
              </a:xfrm>
              <a:custGeom>
                <a:avLst/>
                <a:gdLst/>
                <a:ahLst/>
                <a:cxnLst/>
                <a:rect l="l" t="t" r="r" b="b"/>
                <a:pathLst>
                  <a:path w="11794" h="9936" extrusionOk="0">
                    <a:moveTo>
                      <a:pt x="11559" y="1"/>
                    </a:moveTo>
                    <a:cubicBezTo>
                      <a:pt x="11350" y="1"/>
                      <a:pt x="11267" y="101"/>
                      <a:pt x="11178" y="176"/>
                    </a:cubicBezTo>
                    <a:cubicBezTo>
                      <a:pt x="10277" y="935"/>
                      <a:pt x="9376" y="1684"/>
                      <a:pt x="8475" y="2442"/>
                    </a:cubicBezTo>
                    <a:cubicBezTo>
                      <a:pt x="5799" y="4690"/>
                      <a:pt x="3123" y="6938"/>
                      <a:pt x="446" y="9187"/>
                    </a:cubicBezTo>
                    <a:cubicBezTo>
                      <a:pt x="268" y="9347"/>
                      <a:pt x="0" y="9463"/>
                      <a:pt x="0" y="9936"/>
                    </a:cubicBezTo>
                    <a:cubicBezTo>
                      <a:pt x="3979" y="6599"/>
                      <a:pt x="7851" y="3352"/>
                      <a:pt x="11794" y="34"/>
                    </a:cubicBezTo>
                    <a:cubicBezTo>
                      <a:pt x="11701" y="10"/>
                      <a:pt x="11624" y="1"/>
                      <a:pt x="115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6" name="Google Shape;696;p7"/>
              <p:cNvSpPr/>
              <p:nvPr/>
            </p:nvSpPr>
            <p:spPr>
              <a:xfrm>
                <a:off x="3496300" y="1601500"/>
                <a:ext cx="285725" cy="241300"/>
              </a:xfrm>
              <a:custGeom>
                <a:avLst/>
                <a:gdLst/>
                <a:ahLst/>
                <a:cxnLst/>
                <a:rect l="l" t="t" r="r" b="b"/>
                <a:pathLst>
                  <a:path w="11429" h="9652" extrusionOk="0">
                    <a:moveTo>
                      <a:pt x="11348" y="1"/>
                    </a:moveTo>
                    <a:cubicBezTo>
                      <a:pt x="7539" y="3195"/>
                      <a:pt x="3765" y="6344"/>
                      <a:pt x="1" y="9529"/>
                    </a:cubicBezTo>
                    <a:cubicBezTo>
                      <a:pt x="94" y="9622"/>
                      <a:pt x="163" y="9652"/>
                      <a:pt x="215" y="9652"/>
                    </a:cubicBezTo>
                    <a:cubicBezTo>
                      <a:pt x="253" y="9652"/>
                      <a:pt x="281" y="9636"/>
                      <a:pt x="304" y="9618"/>
                    </a:cubicBezTo>
                    <a:cubicBezTo>
                      <a:pt x="3988" y="6522"/>
                      <a:pt x="7673" y="3427"/>
                      <a:pt x="11357" y="331"/>
                    </a:cubicBezTo>
                    <a:cubicBezTo>
                      <a:pt x="11428" y="277"/>
                      <a:pt x="11428" y="197"/>
                      <a:pt x="1134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7" name="Google Shape;697;p7"/>
              <p:cNvSpPr/>
              <p:nvPr/>
            </p:nvSpPr>
            <p:spPr>
              <a:xfrm>
                <a:off x="3289550" y="1349075"/>
                <a:ext cx="247600" cy="210300"/>
              </a:xfrm>
              <a:custGeom>
                <a:avLst/>
                <a:gdLst/>
                <a:ahLst/>
                <a:cxnLst/>
                <a:rect l="l" t="t" r="r" b="b"/>
                <a:pathLst>
                  <a:path w="9904" h="8412" extrusionOk="0">
                    <a:moveTo>
                      <a:pt x="9664" y="0"/>
                    </a:moveTo>
                    <a:cubicBezTo>
                      <a:pt x="9641" y="0"/>
                      <a:pt x="9622" y="6"/>
                      <a:pt x="9609" y="17"/>
                    </a:cubicBezTo>
                    <a:cubicBezTo>
                      <a:pt x="6469" y="2631"/>
                      <a:pt x="3337" y="5254"/>
                      <a:pt x="197" y="7877"/>
                    </a:cubicBezTo>
                    <a:cubicBezTo>
                      <a:pt x="99" y="7966"/>
                      <a:pt x="1" y="8055"/>
                      <a:pt x="19" y="8412"/>
                    </a:cubicBezTo>
                    <a:cubicBezTo>
                      <a:pt x="3373" y="5593"/>
                      <a:pt x="6638" y="2845"/>
                      <a:pt x="9903" y="106"/>
                    </a:cubicBezTo>
                    <a:cubicBezTo>
                      <a:pt x="9797" y="32"/>
                      <a:pt x="9718" y="0"/>
                      <a:pt x="966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8" name="Google Shape;698;p7"/>
              <p:cNvSpPr/>
              <p:nvPr/>
            </p:nvSpPr>
            <p:spPr>
              <a:xfrm>
                <a:off x="3538900" y="1645225"/>
                <a:ext cx="238000" cy="199925"/>
              </a:xfrm>
              <a:custGeom>
                <a:avLst/>
                <a:gdLst/>
                <a:ahLst/>
                <a:cxnLst/>
                <a:rect l="l" t="t" r="r" b="b"/>
                <a:pathLst>
                  <a:path w="9520" h="7997" extrusionOk="0">
                    <a:moveTo>
                      <a:pt x="9501" y="0"/>
                    </a:moveTo>
                    <a:lnTo>
                      <a:pt x="9501" y="0"/>
                    </a:lnTo>
                    <a:cubicBezTo>
                      <a:pt x="8832" y="429"/>
                      <a:pt x="473" y="7458"/>
                      <a:pt x="0" y="7985"/>
                    </a:cubicBezTo>
                    <a:cubicBezTo>
                      <a:pt x="46" y="7993"/>
                      <a:pt x="88" y="7996"/>
                      <a:pt x="127" y="7996"/>
                    </a:cubicBezTo>
                    <a:cubicBezTo>
                      <a:pt x="443" y="7996"/>
                      <a:pt x="575" y="7762"/>
                      <a:pt x="750" y="7619"/>
                    </a:cubicBezTo>
                    <a:cubicBezTo>
                      <a:pt x="2168" y="6450"/>
                      <a:pt x="3578" y="5264"/>
                      <a:pt x="4987" y="4077"/>
                    </a:cubicBezTo>
                    <a:cubicBezTo>
                      <a:pt x="6334" y="2944"/>
                      <a:pt x="7681" y="1811"/>
                      <a:pt x="9029" y="670"/>
                    </a:cubicBezTo>
                    <a:cubicBezTo>
                      <a:pt x="9225" y="509"/>
                      <a:pt x="9519" y="384"/>
                      <a:pt x="950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9" name="Google Shape;699;p7"/>
              <p:cNvSpPr/>
              <p:nvPr/>
            </p:nvSpPr>
            <p:spPr>
              <a:xfrm>
                <a:off x="3302275" y="1356400"/>
                <a:ext cx="177550" cy="151900"/>
              </a:xfrm>
              <a:custGeom>
                <a:avLst/>
                <a:gdLst/>
                <a:ahLst/>
                <a:cxnLst/>
                <a:rect l="l" t="t" r="r" b="b"/>
                <a:pathLst>
                  <a:path w="7102" h="6076" extrusionOk="0">
                    <a:moveTo>
                      <a:pt x="7101" y="1"/>
                    </a:moveTo>
                    <a:cubicBezTo>
                      <a:pt x="6450" y="268"/>
                      <a:pt x="393" y="5380"/>
                      <a:pt x="0" y="6076"/>
                    </a:cubicBezTo>
                    <a:cubicBezTo>
                      <a:pt x="1776" y="4827"/>
                      <a:pt x="6825" y="491"/>
                      <a:pt x="710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0" name="Google Shape;700;p7"/>
              <p:cNvSpPr/>
              <p:nvPr/>
            </p:nvSpPr>
            <p:spPr>
              <a:xfrm>
                <a:off x="3592875" y="1695625"/>
                <a:ext cx="166625" cy="141450"/>
              </a:xfrm>
              <a:custGeom>
                <a:avLst/>
                <a:gdLst/>
                <a:ahLst/>
                <a:cxnLst/>
                <a:rect l="l" t="t" r="r" b="b"/>
                <a:pathLst>
                  <a:path w="6665" h="5658" extrusionOk="0">
                    <a:moveTo>
                      <a:pt x="6664" y="1"/>
                    </a:moveTo>
                    <a:cubicBezTo>
                      <a:pt x="4390" y="1910"/>
                      <a:pt x="2213" y="3738"/>
                      <a:pt x="0" y="5603"/>
                    </a:cubicBezTo>
                    <a:cubicBezTo>
                      <a:pt x="87" y="5641"/>
                      <a:pt x="161" y="5657"/>
                      <a:pt x="226" y="5657"/>
                    </a:cubicBezTo>
                    <a:cubicBezTo>
                      <a:pt x="403" y="5657"/>
                      <a:pt x="514" y="5540"/>
                      <a:pt x="625" y="5442"/>
                    </a:cubicBezTo>
                    <a:cubicBezTo>
                      <a:pt x="2534" y="3846"/>
                      <a:pt x="4443" y="2249"/>
                      <a:pt x="6343" y="652"/>
                    </a:cubicBezTo>
                    <a:cubicBezTo>
                      <a:pt x="6495" y="527"/>
                      <a:pt x="6664" y="393"/>
                      <a:pt x="66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701" name="Google Shape;701;p7"/>
            <p:cNvGrpSpPr/>
            <p:nvPr/>
          </p:nvGrpSpPr>
          <p:grpSpPr>
            <a:xfrm flipH="1">
              <a:off x="8215408" y="323427"/>
              <a:ext cx="536838" cy="536356"/>
              <a:chOff x="3285550" y="1349075"/>
              <a:chExt cx="496475" cy="496075"/>
            </a:xfrm>
          </p:grpSpPr>
          <p:sp>
            <p:nvSpPr>
              <p:cNvPr id="702" name="Google Shape;702;p7"/>
              <p:cNvSpPr/>
              <p:nvPr/>
            </p:nvSpPr>
            <p:spPr>
              <a:xfrm>
                <a:off x="3335950" y="1428050"/>
                <a:ext cx="381400" cy="321350"/>
              </a:xfrm>
              <a:custGeom>
                <a:avLst/>
                <a:gdLst/>
                <a:ahLst/>
                <a:cxnLst/>
                <a:rect l="l" t="t" r="r" b="b"/>
                <a:pathLst>
                  <a:path w="15256" h="12854" extrusionOk="0">
                    <a:moveTo>
                      <a:pt x="15057" y="0"/>
                    </a:moveTo>
                    <a:cubicBezTo>
                      <a:pt x="15025" y="0"/>
                      <a:pt x="14999" y="14"/>
                      <a:pt x="14979" y="34"/>
                    </a:cubicBezTo>
                    <a:cubicBezTo>
                      <a:pt x="10001" y="4200"/>
                      <a:pt x="5032" y="8375"/>
                      <a:pt x="72" y="12550"/>
                    </a:cubicBezTo>
                    <a:cubicBezTo>
                      <a:pt x="0" y="12613"/>
                      <a:pt x="9" y="12693"/>
                      <a:pt x="134" y="12854"/>
                    </a:cubicBezTo>
                    <a:cubicBezTo>
                      <a:pt x="5183" y="8616"/>
                      <a:pt x="10224" y="4379"/>
                      <a:pt x="15255" y="150"/>
                    </a:cubicBezTo>
                    <a:cubicBezTo>
                      <a:pt x="15177" y="39"/>
                      <a:pt x="15110" y="0"/>
                      <a:pt x="1505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3" name="Google Shape;703;p7"/>
              <p:cNvSpPr/>
              <p:nvPr/>
            </p:nvSpPr>
            <p:spPr>
              <a:xfrm>
                <a:off x="3354900" y="1449625"/>
                <a:ext cx="380500" cy="321400"/>
              </a:xfrm>
              <a:custGeom>
                <a:avLst/>
                <a:gdLst/>
                <a:ahLst/>
                <a:cxnLst/>
                <a:rect l="l" t="t" r="r" b="b"/>
                <a:pathLst>
                  <a:path w="15220" h="12856" extrusionOk="0">
                    <a:moveTo>
                      <a:pt x="15220" y="1"/>
                    </a:moveTo>
                    <a:lnTo>
                      <a:pt x="15220" y="1"/>
                    </a:lnTo>
                    <a:cubicBezTo>
                      <a:pt x="14881" y="72"/>
                      <a:pt x="14747" y="251"/>
                      <a:pt x="14587" y="384"/>
                    </a:cubicBezTo>
                    <a:cubicBezTo>
                      <a:pt x="11901" y="2632"/>
                      <a:pt x="9225" y="4889"/>
                      <a:pt x="6540" y="7138"/>
                    </a:cubicBezTo>
                    <a:cubicBezTo>
                      <a:pt x="4541" y="8824"/>
                      <a:pt x="2525" y="10501"/>
                      <a:pt x="527" y="12196"/>
                    </a:cubicBezTo>
                    <a:cubicBezTo>
                      <a:pt x="331" y="12356"/>
                      <a:pt x="63" y="12481"/>
                      <a:pt x="1" y="12856"/>
                    </a:cubicBezTo>
                    <a:cubicBezTo>
                      <a:pt x="875" y="12374"/>
                      <a:pt x="14863" y="572"/>
                      <a:pt x="1522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4" name="Google Shape;704;p7"/>
              <p:cNvSpPr/>
              <p:nvPr/>
            </p:nvSpPr>
            <p:spPr>
              <a:xfrm>
                <a:off x="3319225" y="1407925"/>
                <a:ext cx="376275" cy="318500"/>
              </a:xfrm>
              <a:custGeom>
                <a:avLst/>
                <a:gdLst/>
                <a:ahLst/>
                <a:cxnLst/>
                <a:rect l="l" t="t" r="r" b="b"/>
                <a:pathLst>
                  <a:path w="15051" h="12740" extrusionOk="0">
                    <a:moveTo>
                      <a:pt x="14916" y="0"/>
                    </a:moveTo>
                    <a:cubicBezTo>
                      <a:pt x="14622" y="36"/>
                      <a:pt x="14461" y="268"/>
                      <a:pt x="14265" y="438"/>
                    </a:cubicBezTo>
                    <a:cubicBezTo>
                      <a:pt x="12561" y="1856"/>
                      <a:pt x="10866" y="3283"/>
                      <a:pt x="9171" y="4711"/>
                    </a:cubicBezTo>
                    <a:cubicBezTo>
                      <a:pt x="6290" y="7128"/>
                      <a:pt x="3399" y="9546"/>
                      <a:pt x="527" y="11981"/>
                    </a:cubicBezTo>
                    <a:cubicBezTo>
                      <a:pt x="330" y="12142"/>
                      <a:pt x="0" y="12249"/>
                      <a:pt x="54" y="12740"/>
                    </a:cubicBezTo>
                    <a:cubicBezTo>
                      <a:pt x="5112" y="8493"/>
                      <a:pt x="10081" y="4318"/>
                      <a:pt x="15050" y="143"/>
                    </a:cubicBezTo>
                    <a:cubicBezTo>
                      <a:pt x="15005" y="99"/>
                      <a:pt x="14961" y="45"/>
                      <a:pt x="1491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5" name="Google Shape;705;p7"/>
              <p:cNvSpPr/>
              <p:nvPr/>
            </p:nvSpPr>
            <p:spPr>
              <a:xfrm>
                <a:off x="3305400" y="1388750"/>
                <a:ext cx="364875" cy="308250"/>
              </a:xfrm>
              <a:custGeom>
                <a:avLst/>
                <a:gdLst/>
                <a:ahLst/>
                <a:cxnLst/>
                <a:rect l="l" t="t" r="r" b="b"/>
                <a:pathLst>
                  <a:path w="14595" h="12330" extrusionOk="0">
                    <a:moveTo>
                      <a:pt x="14595" y="0"/>
                    </a:moveTo>
                    <a:cubicBezTo>
                      <a:pt x="14265" y="54"/>
                      <a:pt x="14131" y="232"/>
                      <a:pt x="13970" y="366"/>
                    </a:cubicBezTo>
                    <a:cubicBezTo>
                      <a:pt x="11490" y="2445"/>
                      <a:pt x="9010" y="4532"/>
                      <a:pt x="6530" y="6611"/>
                    </a:cubicBezTo>
                    <a:cubicBezTo>
                      <a:pt x="4505" y="8315"/>
                      <a:pt x="2480" y="10019"/>
                      <a:pt x="455" y="11722"/>
                    </a:cubicBezTo>
                    <a:cubicBezTo>
                      <a:pt x="286" y="11865"/>
                      <a:pt x="0" y="11972"/>
                      <a:pt x="54" y="12329"/>
                    </a:cubicBezTo>
                    <a:cubicBezTo>
                      <a:pt x="1151" y="11642"/>
                      <a:pt x="14265" y="536"/>
                      <a:pt x="14595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6" name="Google Shape;706;p7"/>
              <p:cNvSpPr/>
              <p:nvPr/>
            </p:nvSpPr>
            <p:spPr>
              <a:xfrm>
                <a:off x="3378325" y="1476850"/>
                <a:ext cx="372475" cy="313200"/>
              </a:xfrm>
              <a:custGeom>
                <a:avLst/>
                <a:gdLst/>
                <a:ahLst/>
                <a:cxnLst/>
                <a:rect l="l" t="t" r="r" b="b"/>
                <a:pathLst>
                  <a:path w="14899" h="12528" extrusionOk="0">
                    <a:moveTo>
                      <a:pt x="14854" y="0"/>
                    </a:moveTo>
                    <a:lnTo>
                      <a:pt x="14854" y="0"/>
                    </a:lnTo>
                    <a:cubicBezTo>
                      <a:pt x="14238" y="259"/>
                      <a:pt x="339" y="11945"/>
                      <a:pt x="0" y="12481"/>
                    </a:cubicBezTo>
                    <a:cubicBezTo>
                      <a:pt x="33" y="12514"/>
                      <a:pt x="69" y="12528"/>
                      <a:pt x="103" y="12528"/>
                    </a:cubicBezTo>
                    <a:cubicBezTo>
                      <a:pt x="142" y="12528"/>
                      <a:pt x="181" y="12509"/>
                      <a:pt x="214" y="12481"/>
                    </a:cubicBezTo>
                    <a:cubicBezTo>
                      <a:pt x="5085" y="8395"/>
                      <a:pt x="9947" y="4300"/>
                      <a:pt x="14818" y="205"/>
                    </a:cubicBezTo>
                    <a:cubicBezTo>
                      <a:pt x="14881" y="161"/>
                      <a:pt x="14898" y="80"/>
                      <a:pt x="1485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7" name="Google Shape;707;p7"/>
              <p:cNvSpPr/>
              <p:nvPr/>
            </p:nvSpPr>
            <p:spPr>
              <a:xfrm>
                <a:off x="3401750" y="1501825"/>
                <a:ext cx="358850" cy="305775"/>
              </a:xfrm>
              <a:custGeom>
                <a:avLst/>
                <a:gdLst/>
                <a:ahLst/>
                <a:cxnLst/>
                <a:rect l="l" t="t" r="r" b="b"/>
                <a:pathLst>
                  <a:path w="14354" h="12231" extrusionOk="0">
                    <a:moveTo>
                      <a:pt x="14354" y="0"/>
                    </a:moveTo>
                    <a:lnTo>
                      <a:pt x="14354" y="0"/>
                    </a:lnTo>
                    <a:cubicBezTo>
                      <a:pt x="9786" y="3836"/>
                      <a:pt x="5228" y="7663"/>
                      <a:pt x="669" y="11499"/>
                    </a:cubicBezTo>
                    <a:cubicBezTo>
                      <a:pt x="446" y="11687"/>
                      <a:pt x="232" y="11892"/>
                      <a:pt x="18" y="12088"/>
                    </a:cubicBezTo>
                    <a:cubicBezTo>
                      <a:pt x="0" y="12097"/>
                      <a:pt x="9" y="12142"/>
                      <a:pt x="18" y="12168"/>
                    </a:cubicBezTo>
                    <a:cubicBezTo>
                      <a:pt x="21" y="12201"/>
                      <a:pt x="30" y="12211"/>
                      <a:pt x="41" y="12211"/>
                    </a:cubicBezTo>
                    <a:cubicBezTo>
                      <a:pt x="54" y="12211"/>
                      <a:pt x="70" y="12194"/>
                      <a:pt x="75" y="12194"/>
                    </a:cubicBezTo>
                    <a:cubicBezTo>
                      <a:pt x="78" y="12194"/>
                      <a:pt x="75" y="12203"/>
                      <a:pt x="62" y="12231"/>
                    </a:cubicBezTo>
                    <a:cubicBezTo>
                      <a:pt x="714" y="11919"/>
                      <a:pt x="14131" y="625"/>
                      <a:pt x="1435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8" name="Google Shape;708;p7"/>
              <p:cNvSpPr/>
              <p:nvPr/>
            </p:nvSpPr>
            <p:spPr>
              <a:xfrm>
                <a:off x="3293800" y="1370900"/>
                <a:ext cx="349725" cy="296200"/>
              </a:xfrm>
              <a:custGeom>
                <a:avLst/>
                <a:gdLst/>
                <a:ahLst/>
                <a:cxnLst/>
                <a:rect l="l" t="t" r="r" b="b"/>
                <a:pathLst>
                  <a:path w="13989" h="11848" extrusionOk="0">
                    <a:moveTo>
                      <a:pt x="13881" y="1"/>
                    </a:moveTo>
                    <a:lnTo>
                      <a:pt x="13881" y="1"/>
                    </a:lnTo>
                    <a:cubicBezTo>
                      <a:pt x="9207" y="3926"/>
                      <a:pt x="4604" y="7798"/>
                      <a:pt x="0" y="11669"/>
                    </a:cubicBezTo>
                    <a:cubicBezTo>
                      <a:pt x="45" y="11723"/>
                      <a:pt x="98" y="11785"/>
                      <a:pt x="143" y="11848"/>
                    </a:cubicBezTo>
                    <a:cubicBezTo>
                      <a:pt x="420" y="11750"/>
                      <a:pt x="607" y="11527"/>
                      <a:pt x="821" y="11348"/>
                    </a:cubicBezTo>
                    <a:cubicBezTo>
                      <a:pt x="2810" y="9680"/>
                      <a:pt x="4791" y="8021"/>
                      <a:pt x="6771" y="6352"/>
                    </a:cubicBezTo>
                    <a:cubicBezTo>
                      <a:pt x="9019" y="4461"/>
                      <a:pt x="11276" y="2579"/>
                      <a:pt x="13516" y="679"/>
                    </a:cubicBezTo>
                    <a:cubicBezTo>
                      <a:pt x="13685" y="536"/>
                      <a:pt x="13988" y="438"/>
                      <a:pt x="1388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9" name="Google Shape;709;p7"/>
              <p:cNvSpPr/>
              <p:nvPr/>
            </p:nvSpPr>
            <p:spPr>
              <a:xfrm>
                <a:off x="3425375" y="1531700"/>
                <a:ext cx="348400" cy="291225"/>
              </a:xfrm>
              <a:custGeom>
                <a:avLst/>
                <a:gdLst/>
                <a:ahLst/>
                <a:cxnLst/>
                <a:rect l="l" t="t" r="r" b="b"/>
                <a:pathLst>
                  <a:path w="13936" h="11649" extrusionOk="0">
                    <a:moveTo>
                      <a:pt x="13828" y="1"/>
                    </a:moveTo>
                    <a:cubicBezTo>
                      <a:pt x="9252" y="3837"/>
                      <a:pt x="4693" y="7673"/>
                      <a:pt x="1" y="11616"/>
                    </a:cubicBezTo>
                    <a:cubicBezTo>
                      <a:pt x="206" y="11629"/>
                      <a:pt x="296" y="11648"/>
                      <a:pt x="339" y="11648"/>
                    </a:cubicBezTo>
                    <a:cubicBezTo>
                      <a:pt x="352" y="11648"/>
                      <a:pt x="360" y="11647"/>
                      <a:pt x="366" y="11643"/>
                    </a:cubicBezTo>
                    <a:cubicBezTo>
                      <a:pt x="4693" y="8021"/>
                      <a:pt x="9020" y="4408"/>
                      <a:pt x="13347" y="786"/>
                    </a:cubicBezTo>
                    <a:cubicBezTo>
                      <a:pt x="13543" y="616"/>
                      <a:pt x="13784" y="473"/>
                      <a:pt x="13917" y="233"/>
                    </a:cubicBezTo>
                    <a:cubicBezTo>
                      <a:pt x="13926" y="206"/>
                      <a:pt x="13935" y="179"/>
                      <a:pt x="13926" y="152"/>
                    </a:cubicBezTo>
                    <a:cubicBezTo>
                      <a:pt x="13926" y="134"/>
                      <a:pt x="13900" y="108"/>
                      <a:pt x="1382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0" name="Google Shape;710;p7"/>
              <p:cNvSpPr/>
              <p:nvPr/>
            </p:nvSpPr>
            <p:spPr>
              <a:xfrm>
                <a:off x="3286650" y="1363575"/>
                <a:ext cx="327000" cy="271850"/>
              </a:xfrm>
              <a:custGeom>
                <a:avLst/>
                <a:gdLst/>
                <a:ahLst/>
                <a:cxnLst/>
                <a:rect l="l" t="t" r="r" b="b"/>
                <a:pathLst>
                  <a:path w="13080" h="10874" extrusionOk="0">
                    <a:moveTo>
                      <a:pt x="12852" y="0"/>
                    </a:moveTo>
                    <a:cubicBezTo>
                      <a:pt x="12608" y="0"/>
                      <a:pt x="12477" y="176"/>
                      <a:pt x="12330" y="303"/>
                    </a:cubicBezTo>
                    <a:cubicBezTo>
                      <a:pt x="9011" y="3086"/>
                      <a:pt x="5692" y="5869"/>
                      <a:pt x="2383" y="8653"/>
                    </a:cubicBezTo>
                    <a:cubicBezTo>
                      <a:pt x="1687" y="9232"/>
                      <a:pt x="991" y="9821"/>
                      <a:pt x="304" y="10401"/>
                    </a:cubicBezTo>
                    <a:cubicBezTo>
                      <a:pt x="170" y="10517"/>
                      <a:pt x="1" y="10615"/>
                      <a:pt x="188" y="10874"/>
                    </a:cubicBezTo>
                    <a:cubicBezTo>
                      <a:pt x="4506" y="7243"/>
                      <a:pt x="8788" y="3648"/>
                      <a:pt x="13079" y="44"/>
                    </a:cubicBezTo>
                    <a:cubicBezTo>
                      <a:pt x="12993" y="13"/>
                      <a:pt x="12918" y="0"/>
                      <a:pt x="1285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1" name="Google Shape;711;p7"/>
              <p:cNvSpPr/>
              <p:nvPr/>
            </p:nvSpPr>
            <p:spPr>
              <a:xfrm>
                <a:off x="3460175" y="1564050"/>
                <a:ext cx="320500" cy="268375"/>
              </a:xfrm>
              <a:custGeom>
                <a:avLst/>
                <a:gdLst/>
                <a:ahLst/>
                <a:cxnLst/>
                <a:rect l="l" t="t" r="r" b="b"/>
                <a:pathLst>
                  <a:path w="12820" h="10735" extrusionOk="0">
                    <a:moveTo>
                      <a:pt x="12731" y="0"/>
                    </a:moveTo>
                    <a:cubicBezTo>
                      <a:pt x="8440" y="3595"/>
                      <a:pt x="4220" y="7146"/>
                      <a:pt x="0" y="10688"/>
                    </a:cubicBezTo>
                    <a:cubicBezTo>
                      <a:pt x="92" y="10721"/>
                      <a:pt x="170" y="10735"/>
                      <a:pt x="240" y="10735"/>
                    </a:cubicBezTo>
                    <a:cubicBezTo>
                      <a:pt x="488" y="10735"/>
                      <a:pt x="614" y="10554"/>
                      <a:pt x="768" y="10429"/>
                    </a:cubicBezTo>
                    <a:cubicBezTo>
                      <a:pt x="2837" y="8689"/>
                      <a:pt x="4898" y="6950"/>
                      <a:pt x="6959" y="5219"/>
                    </a:cubicBezTo>
                    <a:cubicBezTo>
                      <a:pt x="8761" y="3702"/>
                      <a:pt x="10563" y="2195"/>
                      <a:pt x="12365" y="678"/>
                    </a:cubicBezTo>
                    <a:cubicBezTo>
                      <a:pt x="12534" y="535"/>
                      <a:pt x="12820" y="428"/>
                      <a:pt x="1273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2" name="Google Shape;712;p7"/>
              <p:cNvSpPr/>
              <p:nvPr/>
            </p:nvSpPr>
            <p:spPr>
              <a:xfrm>
                <a:off x="3285550" y="1353125"/>
                <a:ext cx="294850" cy="248400"/>
              </a:xfrm>
              <a:custGeom>
                <a:avLst/>
                <a:gdLst/>
                <a:ahLst/>
                <a:cxnLst/>
                <a:rect l="l" t="t" r="r" b="b"/>
                <a:pathLst>
                  <a:path w="11794" h="9936" extrusionOk="0">
                    <a:moveTo>
                      <a:pt x="11559" y="1"/>
                    </a:moveTo>
                    <a:cubicBezTo>
                      <a:pt x="11350" y="1"/>
                      <a:pt x="11267" y="101"/>
                      <a:pt x="11178" y="176"/>
                    </a:cubicBezTo>
                    <a:cubicBezTo>
                      <a:pt x="10277" y="935"/>
                      <a:pt x="9376" y="1684"/>
                      <a:pt x="8475" y="2442"/>
                    </a:cubicBezTo>
                    <a:cubicBezTo>
                      <a:pt x="5799" y="4690"/>
                      <a:pt x="3123" y="6938"/>
                      <a:pt x="446" y="9187"/>
                    </a:cubicBezTo>
                    <a:cubicBezTo>
                      <a:pt x="268" y="9347"/>
                      <a:pt x="0" y="9463"/>
                      <a:pt x="0" y="9936"/>
                    </a:cubicBezTo>
                    <a:cubicBezTo>
                      <a:pt x="3979" y="6599"/>
                      <a:pt x="7851" y="3352"/>
                      <a:pt x="11794" y="34"/>
                    </a:cubicBezTo>
                    <a:cubicBezTo>
                      <a:pt x="11701" y="10"/>
                      <a:pt x="11624" y="1"/>
                      <a:pt x="1155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3" name="Google Shape;713;p7"/>
              <p:cNvSpPr/>
              <p:nvPr/>
            </p:nvSpPr>
            <p:spPr>
              <a:xfrm>
                <a:off x="3496300" y="1601500"/>
                <a:ext cx="285725" cy="241300"/>
              </a:xfrm>
              <a:custGeom>
                <a:avLst/>
                <a:gdLst/>
                <a:ahLst/>
                <a:cxnLst/>
                <a:rect l="l" t="t" r="r" b="b"/>
                <a:pathLst>
                  <a:path w="11429" h="9652" extrusionOk="0">
                    <a:moveTo>
                      <a:pt x="11348" y="1"/>
                    </a:moveTo>
                    <a:cubicBezTo>
                      <a:pt x="7539" y="3195"/>
                      <a:pt x="3765" y="6344"/>
                      <a:pt x="1" y="9529"/>
                    </a:cubicBezTo>
                    <a:cubicBezTo>
                      <a:pt x="94" y="9622"/>
                      <a:pt x="163" y="9652"/>
                      <a:pt x="215" y="9652"/>
                    </a:cubicBezTo>
                    <a:cubicBezTo>
                      <a:pt x="253" y="9652"/>
                      <a:pt x="281" y="9636"/>
                      <a:pt x="304" y="9618"/>
                    </a:cubicBezTo>
                    <a:cubicBezTo>
                      <a:pt x="3988" y="6522"/>
                      <a:pt x="7673" y="3427"/>
                      <a:pt x="11357" y="331"/>
                    </a:cubicBezTo>
                    <a:cubicBezTo>
                      <a:pt x="11428" y="277"/>
                      <a:pt x="11428" y="197"/>
                      <a:pt x="1134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4" name="Google Shape;714;p7"/>
              <p:cNvSpPr/>
              <p:nvPr/>
            </p:nvSpPr>
            <p:spPr>
              <a:xfrm>
                <a:off x="3289550" y="1349075"/>
                <a:ext cx="247600" cy="210300"/>
              </a:xfrm>
              <a:custGeom>
                <a:avLst/>
                <a:gdLst/>
                <a:ahLst/>
                <a:cxnLst/>
                <a:rect l="l" t="t" r="r" b="b"/>
                <a:pathLst>
                  <a:path w="9904" h="8412" extrusionOk="0">
                    <a:moveTo>
                      <a:pt x="9664" y="0"/>
                    </a:moveTo>
                    <a:cubicBezTo>
                      <a:pt x="9641" y="0"/>
                      <a:pt x="9622" y="6"/>
                      <a:pt x="9609" y="17"/>
                    </a:cubicBezTo>
                    <a:cubicBezTo>
                      <a:pt x="6469" y="2631"/>
                      <a:pt x="3337" y="5254"/>
                      <a:pt x="197" y="7877"/>
                    </a:cubicBezTo>
                    <a:cubicBezTo>
                      <a:pt x="99" y="7966"/>
                      <a:pt x="1" y="8055"/>
                      <a:pt x="19" y="8412"/>
                    </a:cubicBezTo>
                    <a:cubicBezTo>
                      <a:pt x="3373" y="5593"/>
                      <a:pt x="6638" y="2845"/>
                      <a:pt x="9903" y="106"/>
                    </a:cubicBezTo>
                    <a:cubicBezTo>
                      <a:pt x="9797" y="32"/>
                      <a:pt x="9718" y="0"/>
                      <a:pt x="966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5" name="Google Shape;715;p7"/>
              <p:cNvSpPr/>
              <p:nvPr/>
            </p:nvSpPr>
            <p:spPr>
              <a:xfrm>
                <a:off x="3538900" y="1645225"/>
                <a:ext cx="238000" cy="199925"/>
              </a:xfrm>
              <a:custGeom>
                <a:avLst/>
                <a:gdLst/>
                <a:ahLst/>
                <a:cxnLst/>
                <a:rect l="l" t="t" r="r" b="b"/>
                <a:pathLst>
                  <a:path w="9520" h="7997" extrusionOk="0">
                    <a:moveTo>
                      <a:pt x="9501" y="0"/>
                    </a:moveTo>
                    <a:lnTo>
                      <a:pt x="9501" y="0"/>
                    </a:lnTo>
                    <a:cubicBezTo>
                      <a:pt x="8832" y="429"/>
                      <a:pt x="473" y="7458"/>
                      <a:pt x="0" y="7985"/>
                    </a:cubicBezTo>
                    <a:cubicBezTo>
                      <a:pt x="46" y="7993"/>
                      <a:pt x="88" y="7996"/>
                      <a:pt x="127" y="7996"/>
                    </a:cubicBezTo>
                    <a:cubicBezTo>
                      <a:pt x="443" y="7996"/>
                      <a:pt x="575" y="7762"/>
                      <a:pt x="750" y="7619"/>
                    </a:cubicBezTo>
                    <a:cubicBezTo>
                      <a:pt x="2168" y="6450"/>
                      <a:pt x="3578" y="5264"/>
                      <a:pt x="4987" y="4077"/>
                    </a:cubicBezTo>
                    <a:cubicBezTo>
                      <a:pt x="6334" y="2944"/>
                      <a:pt x="7681" y="1811"/>
                      <a:pt x="9029" y="670"/>
                    </a:cubicBezTo>
                    <a:cubicBezTo>
                      <a:pt x="9225" y="509"/>
                      <a:pt x="9519" y="384"/>
                      <a:pt x="950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6" name="Google Shape;716;p7"/>
              <p:cNvSpPr/>
              <p:nvPr/>
            </p:nvSpPr>
            <p:spPr>
              <a:xfrm>
                <a:off x="3302275" y="1356400"/>
                <a:ext cx="177550" cy="151900"/>
              </a:xfrm>
              <a:custGeom>
                <a:avLst/>
                <a:gdLst/>
                <a:ahLst/>
                <a:cxnLst/>
                <a:rect l="l" t="t" r="r" b="b"/>
                <a:pathLst>
                  <a:path w="7102" h="6076" extrusionOk="0">
                    <a:moveTo>
                      <a:pt x="7101" y="1"/>
                    </a:moveTo>
                    <a:cubicBezTo>
                      <a:pt x="6450" y="268"/>
                      <a:pt x="393" y="5380"/>
                      <a:pt x="0" y="6076"/>
                    </a:cubicBezTo>
                    <a:cubicBezTo>
                      <a:pt x="1776" y="4827"/>
                      <a:pt x="6825" y="491"/>
                      <a:pt x="710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7" name="Google Shape;717;p7"/>
              <p:cNvSpPr/>
              <p:nvPr/>
            </p:nvSpPr>
            <p:spPr>
              <a:xfrm>
                <a:off x="3592875" y="1695625"/>
                <a:ext cx="166625" cy="141450"/>
              </a:xfrm>
              <a:custGeom>
                <a:avLst/>
                <a:gdLst/>
                <a:ahLst/>
                <a:cxnLst/>
                <a:rect l="l" t="t" r="r" b="b"/>
                <a:pathLst>
                  <a:path w="6665" h="5658" extrusionOk="0">
                    <a:moveTo>
                      <a:pt x="6664" y="1"/>
                    </a:moveTo>
                    <a:cubicBezTo>
                      <a:pt x="4390" y="1910"/>
                      <a:pt x="2213" y="3738"/>
                      <a:pt x="0" y="5603"/>
                    </a:cubicBezTo>
                    <a:cubicBezTo>
                      <a:pt x="87" y="5641"/>
                      <a:pt x="161" y="5657"/>
                      <a:pt x="226" y="5657"/>
                    </a:cubicBezTo>
                    <a:cubicBezTo>
                      <a:pt x="403" y="5657"/>
                      <a:pt x="514" y="5540"/>
                      <a:pt x="625" y="5442"/>
                    </a:cubicBezTo>
                    <a:cubicBezTo>
                      <a:pt x="2534" y="3846"/>
                      <a:pt x="4443" y="2249"/>
                      <a:pt x="6343" y="652"/>
                    </a:cubicBezTo>
                    <a:cubicBezTo>
                      <a:pt x="6495" y="527"/>
                      <a:pt x="6664" y="393"/>
                      <a:pt x="6664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718" name="Google Shape;718;p7"/>
          <p:cNvSpPr/>
          <p:nvPr/>
        </p:nvSpPr>
        <p:spPr>
          <a:xfrm>
            <a:off x="6417028" y="399675"/>
            <a:ext cx="279600" cy="2793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9" name="Google Shape;719;p7"/>
          <p:cNvSpPr/>
          <p:nvPr/>
        </p:nvSpPr>
        <p:spPr>
          <a:xfrm>
            <a:off x="5470025" y="4227225"/>
            <a:ext cx="377100" cy="3771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20" name="Google Shape;720;p7"/>
          <p:cNvGrpSpPr/>
          <p:nvPr/>
        </p:nvGrpSpPr>
        <p:grpSpPr>
          <a:xfrm rot="-3600263">
            <a:off x="4310430" y="3392718"/>
            <a:ext cx="350072" cy="697952"/>
            <a:chOff x="6299050" y="981775"/>
            <a:chExt cx="582600" cy="1161550"/>
          </a:xfrm>
        </p:grpSpPr>
        <p:sp>
          <p:nvSpPr>
            <p:cNvPr id="721" name="Google Shape;721;p7"/>
            <p:cNvSpPr/>
            <p:nvPr/>
          </p:nvSpPr>
          <p:spPr>
            <a:xfrm>
              <a:off x="6299050" y="1639325"/>
              <a:ext cx="582600" cy="504000"/>
            </a:xfrm>
            <a:prstGeom prst="triangle">
              <a:avLst>
                <a:gd name="adj" fmla="val 5000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2" name="Google Shape;722;p7"/>
            <p:cNvSpPr/>
            <p:nvPr/>
          </p:nvSpPr>
          <p:spPr>
            <a:xfrm>
              <a:off x="6299050" y="981775"/>
              <a:ext cx="582600" cy="504000"/>
            </a:xfrm>
            <a:prstGeom prst="triangle">
              <a:avLst>
                <a:gd name="adj" fmla="val 50000"/>
              </a:avLst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3" name="Google Shape;723;p7"/>
            <p:cNvSpPr/>
            <p:nvPr/>
          </p:nvSpPr>
          <p:spPr>
            <a:xfrm>
              <a:off x="6299050" y="1311425"/>
              <a:ext cx="582600" cy="504000"/>
            </a:xfrm>
            <a:prstGeom prst="triangle">
              <a:avLst>
                <a:gd name="adj" fmla="val 50000"/>
              </a:avLst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24" name="Google Shape;724;p7"/>
          <p:cNvSpPr/>
          <p:nvPr/>
        </p:nvSpPr>
        <p:spPr>
          <a:xfrm>
            <a:off x="4700650" y="4735030"/>
            <a:ext cx="4443527" cy="408223"/>
          </a:xfrm>
          <a:custGeom>
            <a:avLst/>
            <a:gdLst/>
            <a:ahLst/>
            <a:cxnLst/>
            <a:rect l="l" t="t" r="r" b="b"/>
            <a:pathLst>
              <a:path w="138741" h="12746" extrusionOk="0">
                <a:moveTo>
                  <a:pt x="137154" y="1"/>
                </a:moveTo>
                <a:cubicBezTo>
                  <a:pt x="135649" y="1"/>
                  <a:pt x="134156" y="160"/>
                  <a:pt x="132683" y="470"/>
                </a:cubicBezTo>
                <a:cubicBezTo>
                  <a:pt x="128107" y="1443"/>
                  <a:pt x="123548" y="2460"/>
                  <a:pt x="118936" y="3191"/>
                </a:cubicBezTo>
                <a:cubicBezTo>
                  <a:pt x="114841" y="3833"/>
                  <a:pt x="110738" y="4395"/>
                  <a:pt x="106625" y="4859"/>
                </a:cubicBezTo>
                <a:cubicBezTo>
                  <a:pt x="103065" y="5261"/>
                  <a:pt x="99497" y="5582"/>
                  <a:pt x="95929" y="5885"/>
                </a:cubicBezTo>
                <a:cubicBezTo>
                  <a:pt x="91584" y="6251"/>
                  <a:pt x="87240" y="6528"/>
                  <a:pt x="82886" y="6768"/>
                </a:cubicBezTo>
                <a:cubicBezTo>
                  <a:pt x="79228" y="6974"/>
                  <a:pt x="75562" y="7134"/>
                  <a:pt x="71904" y="7241"/>
                </a:cubicBezTo>
                <a:cubicBezTo>
                  <a:pt x="66935" y="7384"/>
                  <a:pt x="61957" y="7500"/>
                  <a:pt x="56979" y="7553"/>
                </a:cubicBezTo>
                <a:cubicBezTo>
                  <a:pt x="54263" y="7586"/>
                  <a:pt x="51545" y="7605"/>
                  <a:pt x="48827" y="7605"/>
                </a:cubicBezTo>
                <a:cubicBezTo>
                  <a:pt x="45555" y="7605"/>
                  <a:pt x="42282" y="7577"/>
                  <a:pt x="39012" y="7509"/>
                </a:cubicBezTo>
                <a:cubicBezTo>
                  <a:pt x="37892" y="7484"/>
                  <a:pt x="36771" y="7471"/>
                  <a:pt x="35651" y="7471"/>
                </a:cubicBezTo>
                <a:cubicBezTo>
                  <a:pt x="31636" y="7471"/>
                  <a:pt x="27625" y="7627"/>
                  <a:pt x="23615" y="7892"/>
                </a:cubicBezTo>
                <a:cubicBezTo>
                  <a:pt x="18860" y="8205"/>
                  <a:pt x="14140" y="8740"/>
                  <a:pt x="9475" y="9695"/>
                </a:cubicBezTo>
                <a:cubicBezTo>
                  <a:pt x="6513" y="10292"/>
                  <a:pt x="3596" y="11059"/>
                  <a:pt x="812" y="12273"/>
                </a:cubicBezTo>
                <a:cubicBezTo>
                  <a:pt x="527" y="12398"/>
                  <a:pt x="197" y="12451"/>
                  <a:pt x="1" y="12746"/>
                </a:cubicBezTo>
                <a:lnTo>
                  <a:pt x="138741" y="12746"/>
                </a:lnTo>
                <a:lnTo>
                  <a:pt x="138741" y="60"/>
                </a:lnTo>
                <a:cubicBezTo>
                  <a:pt x="138210" y="20"/>
                  <a:pt x="137681" y="1"/>
                  <a:pt x="137154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5" name="Google Shape;725;p7"/>
          <p:cNvSpPr/>
          <p:nvPr/>
        </p:nvSpPr>
        <p:spPr>
          <a:xfrm>
            <a:off x="8767310" y="2160916"/>
            <a:ext cx="206001" cy="996600"/>
          </a:xfrm>
          <a:custGeom>
            <a:avLst/>
            <a:gdLst/>
            <a:ahLst/>
            <a:cxnLst/>
            <a:rect l="l" t="t" r="r" b="b"/>
            <a:pathLst>
              <a:path w="6432" h="31117" extrusionOk="0">
                <a:moveTo>
                  <a:pt x="98" y="0"/>
                </a:moveTo>
                <a:cubicBezTo>
                  <a:pt x="89" y="18"/>
                  <a:pt x="71" y="72"/>
                  <a:pt x="71" y="72"/>
                </a:cubicBezTo>
                <a:cubicBezTo>
                  <a:pt x="153" y="101"/>
                  <a:pt x="0" y="149"/>
                  <a:pt x="8" y="149"/>
                </a:cubicBezTo>
                <a:cubicBezTo>
                  <a:pt x="9" y="149"/>
                  <a:pt x="18" y="147"/>
                  <a:pt x="36" y="143"/>
                </a:cubicBezTo>
                <a:cubicBezTo>
                  <a:pt x="865" y="4122"/>
                  <a:pt x="1525" y="8127"/>
                  <a:pt x="2016" y="12159"/>
                </a:cubicBezTo>
                <a:cubicBezTo>
                  <a:pt x="2533" y="16352"/>
                  <a:pt x="2872" y="20563"/>
                  <a:pt x="3069" y="24783"/>
                </a:cubicBezTo>
                <a:cubicBezTo>
                  <a:pt x="3167" y="26888"/>
                  <a:pt x="3211" y="29002"/>
                  <a:pt x="3274" y="31117"/>
                </a:cubicBezTo>
                <a:cubicBezTo>
                  <a:pt x="3488" y="30992"/>
                  <a:pt x="3622" y="30787"/>
                  <a:pt x="3765" y="30599"/>
                </a:cubicBezTo>
                <a:cubicBezTo>
                  <a:pt x="5781" y="27860"/>
                  <a:pt x="6432" y="24783"/>
                  <a:pt x="5888" y="21482"/>
                </a:cubicBezTo>
                <a:cubicBezTo>
                  <a:pt x="5272" y="17762"/>
                  <a:pt x="4327" y="14113"/>
                  <a:pt x="3363" y="10473"/>
                </a:cubicBezTo>
                <a:cubicBezTo>
                  <a:pt x="2489" y="7146"/>
                  <a:pt x="1508" y="3845"/>
                  <a:pt x="401" y="589"/>
                </a:cubicBezTo>
                <a:cubicBezTo>
                  <a:pt x="330" y="375"/>
                  <a:pt x="321" y="134"/>
                  <a:pt x="9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6" name="Google Shape;726;p7"/>
          <p:cNvSpPr/>
          <p:nvPr/>
        </p:nvSpPr>
        <p:spPr>
          <a:xfrm>
            <a:off x="8763563" y="2139746"/>
            <a:ext cx="5188" cy="9768"/>
          </a:xfrm>
          <a:custGeom>
            <a:avLst/>
            <a:gdLst/>
            <a:ahLst/>
            <a:cxnLst/>
            <a:rect l="l" t="t" r="r" b="b"/>
            <a:pathLst>
              <a:path w="162" h="305" extrusionOk="0">
                <a:moveTo>
                  <a:pt x="1" y="1"/>
                </a:moveTo>
                <a:lnTo>
                  <a:pt x="1" y="1"/>
                </a:lnTo>
                <a:cubicBezTo>
                  <a:pt x="10" y="99"/>
                  <a:pt x="19" y="197"/>
                  <a:pt x="28" y="304"/>
                </a:cubicBezTo>
                <a:cubicBezTo>
                  <a:pt x="161" y="188"/>
                  <a:pt x="63" y="99"/>
                  <a:pt x="1" y="1"/>
                </a:cubicBezTo>
                <a:close/>
              </a:path>
            </a:pathLst>
          </a:custGeom>
          <a:solidFill>
            <a:srgbClr val="6D332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7" name="Google Shape;727;p7"/>
          <p:cNvSpPr/>
          <p:nvPr/>
        </p:nvSpPr>
        <p:spPr>
          <a:xfrm>
            <a:off x="4914369" y="2170620"/>
            <a:ext cx="8615" cy="118598"/>
          </a:xfrm>
          <a:custGeom>
            <a:avLst/>
            <a:gdLst/>
            <a:ahLst/>
            <a:cxnLst/>
            <a:rect l="l" t="t" r="r" b="b"/>
            <a:pathLst>
              <a:path w="269" h="3703" extrusionOk="0">
                <a:moveTo>
                  <a:pt x="99" y="0"/>
                </a:moveTo>
                <a:cubicBezTo>
                  <a:pt x="45" y="1232"/>
                  <a:pt x="1" y="2472"/>
                  <a:pt x="206" y="3703"/>
                </a:cubicBezTo>
                <a:cubicBezTo>
                  <a:pt x="268" y="2463"/>
                  <a:pt x="268" y="1232"/>
                  <a:pt x="99" y="0"/>
                </a:cubicBezTo>
                <a:close/>
              </a:path>
            </a:pathLst>
          </a:custGeom>
          <a:solidFill>
            <a:srgbClr val="C4B08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8" name="Google Shape;728;p7"/>
          <p:cNvSpPr/>
          <p:nvPr/>
        </p:nvSpPr>
        <p:spPr>
          <a:xfrm>
            <a:off x="6633830" y="1111087"/>
            <a:ext cx="16014" cy="5253"/>
          </a:xfrm>
          <a:custGeom>
            <a:avLst/>
            <a:gdLst/>
            <a:ahLst/>
            <a:cxnLst/>
            <a:rect l="l" t="t" r="r" b="b"/>
            <a:pathLst>
              <a:path w="500" h="164" extrusionOk="0">
                <a:moveTo>
                  <a:pt x="329" y="0"/>
                </a:moveTo>
                <a:cubicBezTo>
                  <a:pt x="211" y="0"/>
                  <a:pt x="104" y="46"/>
                  <a:pt x="0" y="137"/>
                </a:cubicBezTo>
                <a:cubicBezTo>
                  <a:pt x="57" y="155"/>
                  <a:pt x="111" y="164"/>
                  <a:pt x="162" y="164"/>
                </a:cubicBezTo>
                <a:cubicBezTo>
                  <a:pt x="288" y="164"/>
                  <a:pt x="398" y="113"/>
                  <a:pt x="500" y="30"/>
                </a:cubicBezTo>
                <a:cubicBezTo>
                  <a:pt x="440" y="10"/>
                  <a:pt x="383" y="0"/>
                  <a:pt x="329" y="0"/>
                </a:cubicBezTo>
                <a:close/>
              </a:path>
            </a:pathLst>
          </a:custGeom>
          <a:solidFill>
            <a:srgbClr val="C4B08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9" name="Google Shape;729;p7"/>
          <p:cNvSpPr txBox="1">
            <a:spLocks noGrp="1"/>
          </p:cNvSpPr>
          <p:nvPr>
            <p:ph type="title"/>
          </p:nvPr>
        </p:nvSpPr>
        <p:spPr>
          <a:xfrm>
            <a:off x="384599" y="603627"/>
            <a:ext cx="3531524" cy="1685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References</a:t>
            </a:r>
            <a:endParaRPr/>
          </a:p>
        </p:txBody>
      </p:sp>
      <p:sp>
        <p:nvSpPr>
          <p:cNvPr id="730" name="Google Shape;730;p7"/>
          <p:cNvSpPr txBox="1">
            <a:spLocks noGrp="1"/>
          </p:cNvSpPr>
          <p:nvPr>
            <p:ph type="subTitle" idx="1"/>
          </p:nvPr>
        </p:nvSpPr>
        <p:spPr>
          <a:xfrm>
            <a:off x="1" y="1975556"/>
            <a:ext cx="4367258" cy="192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>
                <a:solidFill>
                  <a:schemeClr val="lt2"/>
                </a:solidFill>
                <a:latin typeface="Arial Black"/>
                <a:ea typeface="Arial Black"/>
                <a:cs typeface="Arial Black"/>
                <a:sym typeface="Arial Black"/>
              </a:rPr>
              <a:t>Merriam-Webster. (n.d.). </a:t>
            </a:r>
            <a:r>
              <a:rPr lang="en-US" i="1">
                <a:solidFill>
                  <a:schemeClr val="lt2"/>
                </a:solidFill>
                <a:latin typeface="Arial Black"/>
                <a:ea typeface="Arial Black"/>
                <a:cs typeface="Arial Black"/>
                <a:sym typeface="Arial Black"/>
              </a:rPr>
              <a:t>Small talk definition &amp; meaning</a:t>
            </a:r>
            <a:r>
              <a:rPr lang="en-US">
                <a:solidFill>
                  <a:schemeClr val="lt2"/>
                </a:solidFill>
                <a:latin typeface="Arial Black"/>
                <a:ea typeface="Arial Black"/>
                <a:cs typeface="Arial Black"/>
                <a:sym typeface="Arial Black"/>
              </a:rPr>
              <a:t>. Merriam-Webster. Retrieved December 8, 2021, from https://www.merriam-webster.com/dictionary/small%20talk. </a:t>
            </a:r>
            <a:endParaRPr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/>
          </a:p>
        </p:txBody>
      </p:sp>
      <p:grpSp>
        <p:nvGrpSpPr>
          <p:cNvPr id="731" name="Google Shape;731;p7"/>
          <p:cNvGrpSpPr/>
          <p:nvPr/>
        </p:nvGrpSpPr>
        <p:grpSpPr>
          <a:xfrm>
            <a:off x="4214808" y="539457"/>
            <a:ext cx="541307" cy="540920"/>
            <a:chOff x="3285550" y="1349075"/>
            <a:chExt cx="496475" cy="496075"/>
          </a:xfrm>
        </p:grpSpPr>
        <p:sp>
          <p:nvSpPr>
            <p:cNvPr id="732" name="Google Shape;732;p7"/>
            <p:cNvSpPr/>
            <p:nvPr/>
          </p:nvSpPr>
          <p:spPr>
            <a:xfrm>
              <a:off x="3335950" y="1428050"/>
              <a:ext cx="381400" cy="321350"/>
            </a:xfrm>
            <a:custGeom>
              <a:avLst/>
              <a:gdLst/>
              <a:ahLst/>
              <a:cxnLst/>
              <a:rect l="l" t="t" r="r" b="b"/>
              <a:pathLst>
                <a:path w="15256" h="12854" extrusionOk="0">
                  <a:moveTo>
                    <a:pt x="15057" y="0"/>
                  </a:moveTo>
                  <a:cubicBezTo>
                    <a:pt x="15025" y="0"/>
                    <a:pt x="14999" y="14"/>
                    <a:pt x="14979" y="34"/>
                  </a:cubicBezTo>
                  <a:cubicBezTo>
                    <a:pt x="10001" y="4200"/>
                    <a:pt x="5032" y="8375"/>
                    <a:pt x="72" y="12550"/>
                  </a:cubicBezTo>
                  <a:cubicBezTo>
                    <a:pt x="0" y="12613"/>
                    <a:pt x="9" y="12693"/>
                    <a:pt x="134" y="12854"/>
                  </a:cubicBezTo>
                  <a:cubicBezTo>
                    <a:pt x="5183" y="8616"/>
                    <a:pt x="10224" y="4379"/>
                    <a:pt x="15255" y="150"/>
                  </a:cubicBezTo>
                  <a:cubicBezTo>
                    <a:pt x="15177" y="39"/>
                    <a:pt x="15110" y="0"/>
                    <a:pt x="1505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3" name="Google Shape;733;p7"/>
            <p:cNvSpPr/>
            <p:nvPr/>
          </p:nvSpPr>
          <p:spPr>
            <a:xfrm>
              <a:off x="3354900" y="1449625"/>
              <a:ext cx="380500" cy="321400"/>
            </a:xfrm>
            <a:custGeom>
              <a:avLst/>
              <a:gdLst/>
              <a:ahLst/>
              <a:cxnLst/>
              <a:rect l="l" t="t" r="r" b="b"/>
              <a:pathLst>
                <a:path w="15220" h="12856" extrusionOk="0">
                  <a:moveTo>
                    <a:pt x="15220" y="1"/>
                  </a:moveTo>
                  <a:lnTo>
                    <a:pt x="15220" y="1"/>
                  </a:lnTo>
                  <a:cubicBezTo>
                    <a:pt x="14881" y="72"/>
                    <a:pt x="14747" y="251"/>
                    <a:pt x="14587" y="384"/>
                  </a:cubicBezTo>
                  <a:cubicBezTo>
                    <a:pt x="11901" y="2632"/>
                    <a:pt x="9225" y="4889"/>
                    <a:pt x="6540" y="7138"/>
                  </a:cubicBezTo>
                  <a:cubicBezTo>
                    <a:pt x="4541" y="8824"/>
                    <a:pt x="2525" y="10501"/>
                    <a:pt x="527" y="12196"/>
                  </a:cubicBezTo>
                  <a:cubicBezTo>
                    <a:pt x="331" y="12356"/>
                    <a:pt x="63" y="12481"/>
                    <a:pt x="1" y="12856"/>
                  </a:cubicBezTo>
                  <a:cubicBezTo>
                    <a:pt x="875" y="12374"/>
                    <a:pt x="14863" y="572"/>
                    <a:pt x="1522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4" name="Google Shape;734;p7"/>
            <p:cNvSpPr/>
            <p:nvPr/>
          </p:nvSpPr>
          <p:spPr>
            <a:xfrm>
              <a:off x="3319225" y="1407925"/>
              <a:ext cx="376275" cy="318500"/>
            </a:xfrm>
            <a:custGeom>
              <a:avLst/>
              <a:gdLst/>
              <a:ahLst/>
              <a:cxnLst/>
              <a:rect l="l" t="t" r="r" b="b"/>
              <a:pathLst>
                <a:path w="15051" h="12740" extrusionOk="0">
                  <a:moveTo>
                    <a:pt x="14916" y="0"/>
                  </a:moveTo>
                  <a:cubicBezTo>
                    <a:pt x="14622" y="36"/>
                    <a:pt x="14461" y="268"/>
                    <a:pt x="14265" y="438"/>
                  </a:cubicBezTo>
                  <a:cubicBezTo>
                    <a:pt x="12561" y="1856"/>
                    <a:pt x="10866" y="3283"/>
                    <a:pt x="9171" y="4711"/>
                  </a:cubicBezTo>
                  <a:cubicBezTo>
                    <a:pt x="6290" y="7128"/>
                    <a:pt x="3399" y="9546"/>
                    <a:pt x="527" y="11981"/>
                  </a:cubicBezTo>
                  <a:cubicBezTo>
                    <a:pt x="330" y="12142"/>
                    <a:pt x="0" y="12249"/>
                    <a:pt x="54" y="12740"/>
                  </a:cubicBezTo>
                  <a:cubicBezTo>
                    <a:pt x="5112" y="8493"/>
                    <a:pt x="10081" y="4318"/>
                    <a:pt x="15050" y="143"/>
                  </a:cubicBezTo>
                  <a:cubicBezTo>
                    <a:pt x="15005" y="99"/>
                    <a:pt x="14961" y="45"/>
                    <a:pt x="1491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5" name="Google Shape;735;p7"/>
            <p:cNvSpPr/>
            <p:nvPr/>
          </p:nvSpPr>
          <p:spPr>
            <a:xfrm>
              <a:off x="3305400" y="1388750"/>
              <a:ext cx="364875" cy="308250"/>
            </a:xfrm>
            <a:custGeom>
              <a:avLst/>
              <a:gdLst/>
              <a:ahLst/>
              <a:cxnLst/>
              <a:rect l="l" t="t" r="r" b="b"/>
              <a:pathLst>
                <a:path w="14595" h="12330" extrusionOk="0">
                  <a:moveTo>
                    <a:pt x="14595" y="0"/>
                  </a:moveTo>
                  <a:cubicBezTo>
                    <a:pt x="14265" y="54"/>
                    <a:pt x="14131" y="232"/>
                    <a:pt x="13970" y="366"/>
                  </a:cubicBezTo>
                  <a:cubicBezTo>
                    <a:pt x="11490" y="2445"/>
                    <a:pt x="9010" y="4532"/>
                    <a:pt x="6530" y="6611"/>
                  </a:cubicBezTo>
                  <a:cubicBezTo>
                    <a:pt x="4505" y="8315"/>
                    <a:pt x="2480" y="10019"/>
                    <a:pt x="455" y="11722"/>
                  </a:cubicBezTo>
                  <a:cubicBezTo>
                    <a:pt x="286" y="11865"/>
                    <a:pt x="0" y="11972"/>
                    <a:pt x="54" y="12329"/>
                  </a:cubicBezTo>
                  <a:cubicBezTo>
                    <a:pt x="1151" y="11642"/>
                    <a:pt x="14265" y="536"/>
                    <a:pt x="1459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6" name="Google Shape;736;p7"/>
            <p:cNvSpPr/>
            <p:nvPr/>
          </p:nvSpPr>
          <p:spPr>
            <a:xfrm>
              <a:off x="3378325" y="1476850"/>
              <a:ext cx="372475" cy="313200"/>
            </a:xfrm>
            <a:custGeom>
              <a:avLst/>
              <a:gdLst/>
              <a:ahLst/>
              <a:cxnLst/>
              <a:rect l="l" t="t" r="r" b="b"/>
              <a:pathLst>
                <a:path w="14899" h="12528" extrusionOk="0">
                  <a:moveTo>
                    <a:pt x="14854" y="0"/>
                  </a:moveTo>
                  <a:lnTo>
                    <a:pt x="14854" y="0"/>
                  </a:lnTo>
                  <a:cubicBezTo>
                    <a:pt x="14238" y="259"/>
                    <a:pt x="339" y="11945"/>
                    <a:pt x="0" y="12481"/>
                  </a:cubicBezTo>
                  <a:cubicBezTo>
                    <a:pt x="33" y="12514"/>
                    <a:pt x="69" y="12528"/>
                    <a:pt x="103" y="12528"/>
                  </a:cubicBezTo>
                  <a:cubicBezTo>
                    <a:pt x="142" y="12528"/>
                    <a:pt x="181" y="12509"/>
                    <a:pt x="214" y="12481"/>
                  </a:cubicBezTo>
                  <a:cubicBezTo>
                    <a:pt x="5085" y="8395"/>
                    <a:pt x="9947" y="4300"/>
                    <a:pt x="14818" y="205"/>
                  </a:cubicBezTo>
                  <a:cubicBezTo>
                    <a:pt x="14881" y="161"/>
                    <a:pt x="14898" y="80"/>
                    <a:pt x="1485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7" name="Google Shape;737;p7"/>
            <p:cNvSpPr/>
            <p:nvPr/>
          </p:nvSpPr>
          <p:spPr>
            <a:xfrm>
              <a:off x="3401750" y="1501825"/>
              <a:ext cx="358850" cy="305775"/>
            </a:xfrm>
            <a:custGeom>
              <a:avLst/>
              <a:gdLst/>
              <a:ahLst/>
              <a:cxnLst/>
              <a:rect l="l" t="t" r="r" b="b"/>
              <a:pathLst>
                <a:path w="14354" h="12231" extrusionOk="0">
                  <a:moveTo>
                    <a:pt x="14354" y="0"/>
                  </a:moveTo>
                  <a:lnTo>
                    <a:pt x="14354" y="0"/>
                  </a:lnTo>
                  <a:cubicBezTo>
                    <a:pt x="9786" y="3836"/>
                    <a:pt x="5228" y="7663"/>
                    <a:pt x="669" y="11499"/>
                  </a:cubicBezTo>
                  <a:cubicBezTo>
                    <a:pt x="446" y="11687"/>
                    <a:pt x="232" y="11892"/>
                    <a:pt x="18" y="12088"/>
                  </a:cubicBezTo>
                  <a:cubicBezTo>
                    <a:pt x="0" y="12097"/>
                    <a:pt x="9" y="12142"/>
                    <a:pt x="18" y="12168"/>
                  </a:cubicBezTo>
                  <a:cubicBezTo>
                    <a:pt x="21" y="12201"/>
                    <a:pt x="30" y="12211"/>
                    <a:pt x="41" y="12211"/>
                  </a:cubicBezTo>
                  <a:cubicBezTo>
                    <a:pt x="54" y="12211"/>
                    <a:pt x="70" y="12194"/>
                    <a:pt x="75" y="12194"/>
                  </a:cubicBezTo>
                  <a:cubicBezTo>
                    <a:pt x="78" y="12194"/>
                    <a:pt x="75" y="12203"/>
                    <a:pt x="62" y="12231"/>
                  </a:cubicBezTo>
                  <a:cubicBezTo>
                    <a:pt x="714" y="11919"/>
                    <a:pt x="14131" y="625"/>
                    <a:pt x="1435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8" name="Google Shape;738;p7"/>
            <p:cNvSpPr/>
            <p:nvPr/>
          </p:nvSpPr>
          <p:spPr>
            <a:xfrm>
              <a:off x="3293800" y="1370900"/>
              <a:ext cx="349725" cy="296200"/>
            </a:xfrm>
            <a:custGeom>
              <a:avLst/>
              <a:gdLst/>
              <a:ahLst/>
              <a:cxnLst/>
              <a:rect l="l" t="t" r="r" b="b"/>
              <a:pathLst>
                <a:path w="13989" h="11848" extrusionOk="0">
                  <a:moveTo>
                    <a:pt x="13881" y="1"/>
                  </a:moveTo>
                  <a:lnTo>
                    <a:pt x="13881" y="1"/>
                  </a:lnTo>
                  <a:cubicBezTo>
                    <a:pt x="9207" y="3926"/>
                    <a:pt x="4604" y="7798"/>
                    <a:pt x="0" y="11669"/>
                  </a:cubicBezTo>
                  <a:cubicBezTo>
                    <a:pt x="45" y="11723"/>
                    <a:pt x="98" y="11785"/>
                    <a:pt x="143" y="11848"/>
                  </a:cubicBezTo>
                  <a:cubicBezTo>
                    <a:pt x="420" y="11750"/>
                    <a:pt x="607" y="11527"/>
                    <a:pt x="821" y="11348"/>
                  </a:cubicBezTo>
                  <a:cubicBezTo>
                    <a:pt x="2810" y="9680"/>
                    <a:pt x="4791" y="8021"/>
                    <a:pt x="6771" y="6352"/>
                  </a:cubicBezTo>
                  <a:cubicBezTo>
                    <a:pt x="9019" y="4461"/>
                    <a:pt x="11276" y="2579"/>
                    <a:pt x="13516" y="679"/>
                  </a:cubicBezTo>
                  <a:cubicBezTo>
                    <a:pt x="13685" y="536"/>
                    <a:pt x="13988" y="438"/>
                    <a:pt x="1388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9" name="Google Shape;739;p7"/>
            <p:cNvSpPr/>
            <p:nvPr/>
          </p:nvSpPr>
          <p:spPr>
            <a:xfrm>
              <a:off x="3425375" y="1531700"/>
              <a:ext cx="348400" cy="291225"/>
            </a:xfrm>
            <a:custGeom>
              <a:avLst/>
              <a:gdLst/>
              <a:ahLst/>
              <a:cxnLst/>
              <a:rect l="l" t="t" r="r" b="b"/>
              <a:pathLst>
                <a:path w="13936" h="11649" extrusionOk="0">
                  <a:moveTo>
                    <a:pt x="13828" y="1"/>
                  </a:moveTo>
                  <a:cubicBezTo>
                    <a:pt x="9252" y="3837"/>
                    <a:pt x="4693" y="7673"/>
                    <a:pt x="1" y="11616"/>
                  </a:cubicBezTo>
                  <a:cubicBezTo>
                    <a:pt x="206" y="11629"/>
                    <a:pt x="296" y="11648"/>
                    <a:pt x="339" y="11648"/>
                  </a:cubicBezTo>
                  <a:cubicBezTo>
                    <a:pt x="352" y="11648"/>
                    <a:pt x="360" y="11647"/>
                    <a:pt x="366" y="11643"/>
                  </a:cubicBezTo>
                  <a:cubicBezTo>
                    <a:pt x="4693" y="8021"/>
                    <a:pt x="9020" y="4408"/>
                    <a:pt x="13347" y="786"/>
                  </a:cubicBezTo>
                  <a:cubicBezTo>
                    <a:pt x="13543" y="616"/>
                    <a:pt x="13784" y="473"/>
                    <a:pt x="13917" y="233"/>
                  </a:cubicBezTo>
                  <a:cubicBezTo>
                    <a:pt x="13926" y="206"/>
                    <a:pt x="13935" y="179"/>
                    <a:pt x="13926" y="152"/>
                  </a:cubicBezTo>
                  <a:cubicBezTo>
                    <a:pt x="13926" y="134"/>
                    <a:pt x="13900" y="108"/>
                    <a:pt x="1382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0" name="Google Shape;740;p7"/>
            <p:cNvSpPr/>
            <p:nvPr/>
          </p:nvSpPr>
          <p:spPr>
            <a:xfrm>
              <a:off x="3286650" y="1363575"/>
              <a:ext cx="327000" cy="271850"/>
            </a:xfrm>
            <a:custGeom>
              <a:avLst/>
              <a:gdLst/>
              <a:ahLst/>
              <a:cxnLst/>
              <a:rect l="l" t="t" r="r" b="b"/>
              <a:pathLst>
                <a:path w="13080" h="10874" extrusionOk="0">
                  <a:moveTo>
                    <a:pt x="12852" y="0"/>
                  </a:moveTo>
                  <a:cubicBezTo>
                    <a:pt x="12608" y="0"/>
                    <a:pt x="12477" y="176"/>
                    <a:pt x="12330" y="303"/>
                  </a:cubicBezTo>
                  <a:cubicBezTo>
                    <a:pt x="9011" y="3086"/>
                    <a:pt x="5692" y="5869"/>
                    <a:pt x="2383" y="8653"/>
                  </a:cubicBezTo>
                  <a:cubicBezTo>
                    <a:pt x="1687" y="9232"/>
                    <a:pt x="991" y="9821"/>
                    <a:pt x="304" y="10401"/>
                  </a:cubicBezTo>
                  <a:cubicBezTo>
                    <a:pt x="170" y="10517"/>
                    <a:pt x="1" y="10615"/>
                    <a:pt x="188" y="10874"/>
                  </a:cubicBezTo>
                  <a:cubicBezTo>
                    <a:pt x="4506" y="7243"/>
                    <a:pt x="8788" y="3648"/>
                    <a:pt x="13079" y="44"/>
                  </a:cubicBezTo>
                  <a:cubicBezTo>
                    <a:pt x="12993" y="13"/>
                    <a:pt x="12918" y="0"/>
                    <a:pt x="1285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1" name="Google Shape;741;p7"/>
            <p:cNvSpPr/>
            <p:nvPr/>
          </p:nvSpPr>
          <p:spPr>
            <a:xfrm>
              <a:off x="3460175" y="1564050"/>
              <a:ext cx="320500" cy="268375"/>
            </a:xfrm>
            <a:custGeom>
              <a:avLst/>
              <a:gdLst/>
              <a:ahLst/>
              <a:cxnLst/>
              <a:rect l="l" t="t" r="r" b="b"/>
              <a:pathLst>
                <a:path w="12820" h="10735" extrusionOk="0">
                  <a:moveTo>
                    <a:pt x="12731" y="0"/>
                  </a:moveTo>
                  <a:cubicBezTo>
                    <a:pt x="8440" y="3595"/>
                    <a:pt x="4220" y="7146"/>
                    <a:pt x="0" y="10688"/>
                  </a:cubicBezTo>
                  <a:cubicBezTo>
                    <a:pt x="92" y="10721"/>
                    <a:pt x="170" y="10735"/>
                    <a:pt x="240" y="10735"/>
                  </a:cubicBezTo>
                  <a:cubicBezTo>
                    <a:pt x="488" y="10735"/>
                    <a:pt x="614" y="10554"/>
                    <a:pt x="768" y="10429"/>
                  </a:cubicBezTo>
                  <a:cubicBezTo>
                    <a:pt x="2837" y="8689"/>
                    <a:pt x="4898" y="6950"/>
                    <a:pt x="6959" y="5219"/>
                  </a:cubicBezTo>
                  <a:cubicBezTo>
                    <a:pt x="8761" y="3702"/>
                    <a:pt x="10563" y="2195"/>
                    <a:pt x="12365" y="678"/>
                  </a:cubicBezTo>
                  <a:cubicBezTo>
                    <a:pt x="12534" y="535"/>
                    <a:pt x="12820" y="428"/>
                    <a:pt x="1273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2" name="Google Shape;742;p7"/>
            <p:cNvSpPr/>
            <p:nvPr/>
          </p:nvSpPr>
          <p:spPr>
            <a:xfrm>
              <a:off x="3285550" y="1353125"/>
              <a:ext cx="294850" cy="248400"/>
            </a:xfrm>
            <a:custGeom>
              <a:avLst/>
              <a:gdLst/>
              <a:ahLst/>
              <a:cxnLst/>
              <a:rect l="l" t="t" r="r" b="b"/>
              <a:pathLst>
                <a:path w="11794" h="9936" extrusionOk="0">
                  <a:moveTo>
                    <a:pt x="11559" y="1"/>
                  </a:moveTo>
                  <a:cubicBezTo>
                    <a:pt x="11350" y="1"/>
                    <a:pt x="11267" y="101"/>
                    <a:pt x="11178" y="176"/>
                  </a:cubicBezTo>
                  <a:cubicBezTo>
                    <a:pt x="10277" y="935"/>
                    <a:pt x="9376" y="1684"/>
                    <a:pt x="8475" y="2442"/>
                  </a:cubicBezTo>
                  <a:cubicBezTo>
                    <a:pt x="5799" y="4690"/>
                    <a:pt x="3123" y="6938"/>
                    <a:pt x="446" y="9187"/>
                  </a:cubicBezTo>
                  <a:cubicBezTo>
                    <a:pt x="268" y="9347"/>
                    <a:pt x="0" y="9463"/>
                    <a:pt x="0" y="9936"/>
                  </a:cubicBezTo>
                  <a:cubicBezTo>
                    <a:pt x="3979" y="6599"/>
                    <a:pt x="7851" y="3352"/>
                    <a:pt x="11794" y="34"/>
                  </a:cubicBezTo>
                  <a:cubicBezTo>
                    <a:pt x="11701" y="10"/>
                    <a:pt x="11624" y="1"/>
                    <a:pt x="1155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3" name="Google Shape;743;p7"/>
            <p:cNvSpPr/>
            <p:nvPr/>
          </p:nvSpPr>
          <p:spPr>
            <a:xfrm>
              <a:off x="3496300" y="1601500"/>
              <a:ext cx="285725" cy="241300"/>
            </a:xfrm>
            <a:custGeom>
              <a:avLst/>
              <a:gdLst/>
              <a:ahLst/>
              <a:cxnLst/>
              <a:rect l="l" t="t" r="r" b="b"/>
              <a:pathLst>
                <a:path w="11429" h="9652" extrusionOk="0">
                  <a:moveTo>
                    <a:pt x="11348" y="1"/>
                  </a:moveTo>
                  <a:cubicBezTo>
                    <a:pt x="7539" y="3195"/>
                    <a:pt x="3765" y="6344"/>
                    <a:pt x="1" y="9529"/>
                  </a:cubicBezTo>
                  <a:cubicBezTo>
                    <a:pt x="94" y="9622"/>
                    <a:pt x="163" y="9652"/>
                    <a:pt x="215" y="9652"/>
                  </a:cubicBezTo>
                  <a:cubicBezTo>
                    <a:pt x="253" y="9652"/>
                    <a:pt x="281" y="9636"/>
                    <a:pt x="304" y="9618"/>
                  </a:cubicBezTo>
                  <a:cubicBezTo>
                    <a:pt x="3988" y="6522"/>
                    <a:pt x="7673" y="3427"/>
                    <a:pt x="11357" y="331"/>
                  </a:cubicBezTo>
                  <a:cubicBezTo>
                    <a:pt x="11428" y="277"/>
                    <a:pt x="11428" y="197"/>
                    <a:pt x="113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4" name="Google Shape;744;p7"/>
            <p:cNvSpPr/>
            <p:nvPr/>
          </p:nvSpPr>
          <p:spPr>
            <a:xfrm>
              <a:off x="3289550" y="1349075"/>
              <a:ext cx="247600" cy="210300"/>
            </a:xfrm>
            <a:custGeom>
              <a:avLst/>
              <a:gdLst/>
              <a:ahLst/>
              <a:cxnLst/>
              <a:rect l="l" t="t" r="r" b="b"/>
              <a:pathLst>
                <a:path w="9904" h="8412" extrusionOk="0">
                  <a:moveTo>
                    <a:pt x="9664" y="0"/>
                  </a:moveTo>
                  <a:cubicBezTo>
                    <a:pt x="9641" y="0"/>
                    <a:pt x="9622" y="6"/>
                    <a:pt x="9609" y="17"/>
                  </a:cubicBezTo>
                  <a:cubicBezTo>
                    <a:pt x="6469" y="2631"/>
                    <a:pt x="3337" y="5254"/>
                    <a:pt x="197" y="7877"/>
                  </a:cubicBezTo>
                  <a:cubicBezTo>
                    <a:pt x="99" y="7966"/>
                    <a:pt x="1" y="8055"/>
                    <a:pt x="19" y="8412"/>
                  </a:cubicBezTo>
                  <a:cubicBezTo>
                    <a:pt x="3373" y="5593"/>
                    <a:pt x="6638" y="2845"/>
                    <a:pt x="9903" y="106"/>
                  </a:cubicBezTo>
                  <a:cubicBezTo>
                    <a:pt x="9797" y="32"/>
                    <a:pt x="9718" y="0"/>
                    <a:pt x="966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5" name="Google Shape;745;p7"/>
            <p:cNvSpPr/>
            <p:nvPr/>
          </p:nvSpPr>
          <p:spPr>
            <a:xfrm>
              <a:off x="3538900" y="1645225"/>
              <a:ext cx="238000" cy="199925"/>
            </a:xfrm>
            <a:custGeom>
              <a:avLst/>
              <a:gdLst/>
              <a:ahLst/>
              <a:cxnLst/>
              <a:rect l="l" t="t" r="r" b="b"/>
              <a:pathLst>
                <a:path w="9520" h="7997" extrusionOk="0">
                  <a:moveTo>
                    <a:pt x="9501" y="0"/>
                  </a:moveTo>
                  <a:lnTo>
                    <a:pt x="9501" y="0"/>
                  </a:lnTo>
                  <a:cubicBezTo>
                    <a:pt x="8832" y="429"/>
                    <a:pt x="473" y="7458"/>
                    <a:pt x="0" y="7985"/>
                  </a:cubicBezTo>
                  <a:cubicBezTo>
                    <a:pt x="46" y="7993"/>
                    <a:pt x="88" y="7996"/>
                    <a:pt x="127" y="7996"/>
                  </a:cubicBezTo>
                  <a:cubicBezTo>
                    <a:pt x="443" y="7996"/>
                    <a:pt x="575" y="7762"/>
                    <a:pt x="750" y="7619"/>
                  </a:cubicBezTo>
                  <a:cubicBezTo>
                    <a:pt x="2168" y="6450"/>
                    <a:pt x="3578" y="5264"/>
                    <a:pt x="4987" y="4077"/>
                  </a:cubicBezTo>
                  <a:cubicBezTo>
                    <a:pt x="6334" y="2944"/>
                    <a:pt x="7681" y="1811"/>
                    <a:pt x="9029" y="670"/>
                  </a:cubicBezTo>
                  <a:cubicBezTo>
                    <a:pt x="9225" y="509"/>
                    <a:pt x="9519" y="384"/>
                    <a:pt x="950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6" name="Google Shape;746;p7"/>
            <p:cNvSpPr/>
            <p:nvPr/>
          </p:nvSpPr>
          <p:spPr>
            <a:xfrm>
              <a:off x="3302275" y="1356400"/>
              <a:ext cx="177550" cy="151900"/>
            </a:xfrm>
            <a:custGeom>
              <a:avLst/>
              <a:gdLst/>
              <a:ahLst/>
              <a:cxnLst/>
              <a:rect l="l" t="t" r="r" b="b"/>
              <a:pathLst>
                <a:path w="7102" h="6076" extrusionOk="0">
                  <a:moveTo>
                    <a:pt x="7101" y="1"/>
                  </a:moveTo>
                  <a:cubicBezTo>
                    <a:pt x="6450" y="268"/>
                    <a:pt x="393" y="5380"/>
                    <a:pt x="0" y="6076"/>
                  </a:cubicBezTo>
                  <a:cubicBezTo>
                    <a:pt x="1776" y="4827"/>
                    <a:pt x="6825" y="491"/>
                    <a:pt x="710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7" name="Google Shape;747;p7"/>
            <p:cNvSpPr/>
            <p:nvPr/>
          </p:nvSpPr>
          <p:spPr>
            <a:xfrm>
              <a:off x="3592875" y="1695625"/>
              <a:ext cx="166625" cy="141450"/>
            </a:xfrm>
            <a:custGeom>
              <a:avLst/>
              <a:gdLst/>
              <a:ahLst/>
              <a:cxnLst/>
              <a:rect l="l" t="t" r="r" b="b"/>
              <a:pathLst>
                <a:path w="6665" h="5658" extrusionOk="0">
                  <a:moveTo>
                    <a:pt x="6664" y="1"/>
                  </a:moveTo>
                  <a:cubicBezTo>
                    <a:pt x="4390" y="1910"/>
                    <a:pt x="2213" y="3738"/>
                    <a:pt x="0" y="5603"/>
                  </a:cubicBezTo>
                  <a:cubicBezTo>
                    <a:pt x="87" y="5641"/>
                    <a:pt x="161" y="5657"/>
                    <a:pt x="226" y="5657"/>
                  </a:cubicBezTo>
                  <a:cubicBezTo>
                    <a:pt x="403" y="5657"/>
                    <a:pt x="514" y="5540"/>
                    <a:pt x="625" y="5442"/>
                  </a:cubicBezTo>
                  <a:cubicBezTo>
                    <a:pt x="2534" y="3846"/>
                    <a:pt x="4443" y="2249"/>
                    <a:pt x="6343" y="652"/>
                  </a:cubicBezTo>
                  <a:cubicBezTo>
                    <a:pt x="6495" y="527"/>
                    <a:pt x="6664" y="393"/>
                    <a:pt x="666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" name="Google Shape;752;p8"/>
          <p:cNvSpPr txBox="1">
            <a:spLocks noGrp="1"/>
          </p:cNvSpPr>
          <p:nvPr>
            <p:ph type="title"/>
          </p:nvPr>
        </p:nvSpPr>
        <p:spPr>
          <a:xfrm>
            <a:off x="720000" y="560150"/>
            <a:ext cx="3863608" cy="15540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</a:pPr>
            <a:r>
              <a:rPr lang="en-US" sz="8800"/>
              <a:t>THANKS!</a:t>
            </a:r>
            <a:endParaRPr sz="8800"/>
          </a:p>
        </p:txBody>
      </p:sp>
      <p:sp>
        <p:nvSpPr>
          <p:cNvPr id="753" name="Google Shape;753;p8"/>
          <p:cNvSpPr txBox="1">
            <a:spLocks noGrp="1"/>
          </p:cNvSpPr>
          <p:nvPr>
            <p:ph type="subTitle" idx="2"/>
          </p:nvPr>
        </p:nvSpPr>
        <p:spPr>
          <a:xfrm>
            <a:off x="719999" y="2146127"/>
            <a:ext cx="3311121" cy="13381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3600"/>
              <a:t>Do you have any questions?</a:t>
            </a:r>
            <a:endParaRPr sz="3600"/>
          </a:p>
        </p:txBody>
      </p:sp>
      <p:pic>
        <p:nvPicPr>
          <p:cNvPr id="754" name="Google Shape;754;p8"/>
          <p:cNvPicPr preferRelativeResize="0"/>
          <p:nvPr/>
        </p:nvPicPr>
        <p:blipFill rotWithShape="1">
          <a:blip r:embed="rId3">
            <a:alphaModFix/>
          </a:blip>
          <a:srcRect t="13229" b="13223"/>
          <a:stretch/>
        </p:blipFill>
        <p:spPr>
          <a:xfrm flipH="1">
            <a:off x="4579240" y="981275"/>
            <a:ext cx="3783024" cy="278224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55" name="Google Shape;755;p8"/>
          <p:cNvGrpSpPr/>
          <p:nvPr/>
        </p:nvGrpSpPr>
        <p:grpSpPr>
          <a:xfrm flipH="1">
            <a:off x="4263989" y="473158"/>
            <a:ext cx="4166912" cy="4197203"/>
            <a:chOff x="240575" y="854375"/>
            <a:chExt cx="3985950" cy="4014925"/>
          </a:xfrm>
        </p:grpSpPr>
        <p:sp>
          <p:nvSpPr>
            <p:cNvPr id="756" name="Google Shape;756;p8"/>
            <p:cNvSpPr/>
            <p:nvPr/>
          </p:nvSpPr>
          <p:spPr>
            <a:xfrm>
              <a:off x="240575" y="854375"/>
              <a:ext cx="3985950" cy="4014925"/>
            </a:xfrm>
            <a:custGeom>
              <a:avLst/>
              <a:gdLst/>
              <a:ahLst/>
              <a:cxnLst/>
              <a:rect l="l" t="t" r="r" b="b"/>
              <a:pathLst>
                <a:path w="159438" h="160597" extrusionOk="0">
                  <a:moveTo>
                    <a:pt x="34376" y="29697"/>
                  </a:moveTo>
                  <a:cubicBezTo>
                    <a:pt x="35178" y="29697"/>
                    <a:pt x="35980" y="29707"/>
                    <a:pt x="36782" y="29716"/>
                  </a:cubicBezTo>
                  <a:cubicBezTo>
                    <a:pt x="39164" y="29752"/>
                    <a:pt x="41537" y="29922"/>
                    <a:pt x="43901" y="30154"/>
                  </a:cubicBezTo>
                  <a:cubicBezTo>
                    <a:pt x="46265" y="30377"/>
                    <a:pt x="48638" y="30600"/>
                    <a:pt x="50993" y="30849"/>
                  </a:cubicBezTo>
                  <a:cubicBezTo>
                    <a:pt x="52938" y="31063"/>
                    <a:pt x="54865" y="31313"/>
                    <a:pt x="56800" y="31554"/>
                  </a:cubicBezTo>
                  <a:cubicBezTo>
                    <a:pt x="58790" y="31795"/>
                    <a:pt x="60779" y="32027"/>
                    <a:pt x="62760" y="32286"/>
                  </a:cubicBezTo>
                  <a:cubicBezTo>
                    <a:pt x="63848" y="32419"/>
                    <a:pt x="64945" y="32455"/>
                    <a:pt x="66016" y="32714"/>
                  </a:cubicBezTo>
                  <a:cubicBezTo>
                    <a:pt x="66143" y="32742"/>
                    <a:pt x="66274" y="32769"/>
                    <a:pt x="66406" y="32769"/>
                  </a:cubicBezTo>
                  <a:cubicBezTo>
                    <a:pt x="66487" y="32769"/>
                    <a:pt x="66568" y="32759"/>
                    <a:pt x="66649" y="32732"/>
                  </a:cubicBezTo>
                  <a:cubicBezTo>
                    <a:pt x="66884" y="32503"/>
                    <a:pt x="67164" y="32449"/>
                    <a:pt x="67447" y="32449"/>
                  </a:cubicBezTo>
                  <a:cubicBezTo>
                    <a:pt x="67583" y="32449"/>
                    <a:pt x="67720" y="32461"/>
                    <a:pt x="67854" y="32473"/>
                  </a:cubicBezTo>
                  <a:cubicBezTo>
                    <a:pt x="71386" y="32830"/>
                    <a:pt x="74919" y="33133"/>
                    <a:pt x="78470" y="33267"/>
                  </a:cubicBezTo>
                  <a:cubicBezTo>
                    <a:pt x="80370" y="33347"/>
                    <a:pt x="82270" y="33276"/>
                    <a:pt x="84161" y="33410"/>
                  </a:cubicBezTo>
                  <a:cubicBezTo>
                    <a:pt x="87498" y="33651"/>
                    <a:pt x="90772" y="34275"/>
                    <a:pt x="93974" y="35265"/>
                  </a:cubicBezTo>
                  <a:cubicBezTo>
                    <a:pt x="101852" y="37692"/>
                    <a:pt x="108828" y="41769"/>
                    <a:pt x="115251" y="46880"/>
                  </a:cubicBezTo>
                  <a:cubicBezTo>
                    <a:pt x="117883" y="48977"/>
                    <a:pt x="120407" y="51207"/>
                    <a:pt x="122745" y="53634"/>
                  </a:cubicBezTo>
                  <a:cubicBezTo>
                    <a:pt x="126001" y="57006"/>
                    <a:pt x="129007" y="60583"/>
                    <a:pt x="131675" y="64437"/>
                  </a:cubicBezTo>
                  <a:cubicBezTo>
                    <a:pt x="133593" y="67211"/>
                    <a:pt x="135359" y="70084"/>
                    <a:pt x="136885" y="73081"/>
                  </a:cubicBezTo>
                  <a:cubicBezTo>
                    <a:pt x="139329" y="77890"/>
                    <a:pt x="141238" y="82903"/>
                    <a:pt x="142255" y="88229"/>
                  </a:cubicBezTo>
                  <a:cubicBezTo>
                    <a:pt x="142344" y="88675"/>
                    <a:pt x="142550" y="89175"/>
                    <a:pt x="142148" y="89603"/>
                  </a:cubicBezTo>
                  <a:cubicBezTo>
                    <a:pt x="142514" y="91468"/>
                    <a:pt x="142639" y="93359"/>
                    <a:pt x="142728" y="95250"/>
                  </a:cubicBezTo>
                  <a:cubicBezTo>
                    <a:pt x="142933" y="99800"/>
                    <a:pt x="141336" y="103671"/>
                    <a:pt x="138223" y="106954"/>
                  </a:cubicBezTo>
                  <a:cubicBezTo>
                    <a:pt x="136153" y="109131"/>
                    <a:pt x="133744" y="110844"/>
                    <a:pt x="131140" y="112316"/>
                  </a:cubicBezTo>
                  <a:cubicBezTo>
                    <a:pt x="127143" y="114573"/>
                    <a:pt x="122870" y="116188"/>
                    <a:pt x="118498" y="117535"/>
                  </a:cubicBezTo>
                  <a:cubicBezTo>
                    <a:pt x="114181" y="118873"/>
                    <a:pt x="109791" y="119899"/>
                    <a:pt x="105358" y="120764"/>
                  </a:cubicBezTo>
                  <a:cubicBezTo>
                    <a:pt x="101923" y="121433"/>
                    <a:pt x="98471" y="122004"/>
                    <a:pt x="95000" y="122495"/>
                  </a:cubicBezTo>
                  <a:cubicBezTo>
                    <a:pt x="92199" y="122887"/>
                    <a:pt x="89389" y="123235"/>
                    <a:pt x="86561" y="123512"/>
                  </a:cubicBezTo>
                  <a:cubicBezTo>
                    <a:pt x="83349" y="123833"/>
                    <a:pt x="80129" y="124225"/>
                    <a:pt x="76900" y="124350"/>
                  </a:cubicBezTo>
                  <a:cubicBezTo>
                    <a:pt x="76792" y="124359"/>
                    <a:pt x="76694" y="124422"/>
                    <a:pt x="76596" y="124448"/>
                  </a:cubicBezTo>
                  <a:cubicBezTo>
                    <a:pt x="75267" y="124859"/>
                    <a:pt x="73884" y="125037"/>
                    <a:pt x="72510" y="125100"/>
                  </a:cubicBezTo>
                  <a:cubicBezTo>
                    <a:pt x="70084" y="125207"/>
                    <a:pt x="67666" y="125385"/>
                    <a:pt x="65240" y="125483"/>
                  </a:cubicBezTo>
                  <a:cubicBezTo>
                    <a:pt x="62037" y="125608"/>
                    <a:pt x="58843" y="125715"/>
                    <a:pt x="55641" y="125831"/>
                  </a:cubicBezTo>
                  <a:cubicBezTo>
                    <a:pt x="53874" y="125894"/>
                    <a:pt x="52117" y="125929"/>
                    <a:pt x="50359" y="125938"/>
                  </a:cubicBezTo>
                  <a:cubicBezTo>
                    <a:pt x="47064" y="125946"/>
                    <a:pt x="43769" y="126133"/>
                    <a:pt x="40474" y="126133"/>
                  </a:cubicBezTo>
                  <a:cubicBezTo>
                    <a:pt x="39817" y="126133"/>
                    <a:pt x="39160" y="126126"/>
                    <a:pt x="38503" y="126108"/>
                  </a:cubicBezTo>
                  <a:cubicBezTo>
                    <a:pt x="36469" y="126045"/>
                    <a:pt x="34462" y="125840"/>
                    <a:pt x="32491" y="125305"/>
                  </a:cubicBezTo>
                  <a:cubicBezTo>
                    <a:pt x="31911" y="125144"/>
                    <a:pt x="31384" y="124921"/>
                    <a:pt x="31010" y="124422"/>
                  </a:cubicBezTo>
                  <a:cubicBezTo>
                    <a:pt x="30403" y="124145"/>
                    <a:pt x="29788" y="123904"/>
                    <a:pt x="29199" y="123601"/>
                  </a:cubicBezTo>
                  <a:cubicBezTo>
                    <a:pt x="25648" y="121763"/>
                    <a:pt x="23008" y="118980"/>
                    <a:pt x="20911" y="115635"/>
                  </a:cubicBezTo>
                  <a:cubicBezTo>
                    <a:pt x="18369" y="111593"/>
                    <a:pt x="16772" y="107151"/>
                    <a:pt x="15585" y="102547"/>
                  </a:cubicBezTo>
                  <a:cubicBezTo>
                    <a:pt x="14533" y="98515"/>
                    <a:pt x="13801" y="94420"/>
                    <a:pt x="13301" y="90272"/>
                  </a:cubicBezTo>
                  <a:cubicBezTo>
                    <a:pt x="13177" y="89237"/>
                    <a:pt x="12998" y="88211"/>
                    <a:pt x="12998" y="87168"/>
                  </a:cubicBezTo>
                  <a:cubicBezTo>
                    <a:pt x="12998" y="87007"/>
                    <a:pt x="12971" y="86846"/>
                    <a:pt x="12855" y="86722"/>
                  </a:cubicBezTo>
                  <a:cubicBezTo>
                    <a:pt x="12311" y="84812"/>
                    <a:pt x="12142" y="82850"/>
                    <a:pt x="12008" y="80878"/>
                  </a:cubicBezTo>
                  <a:cubicBezTo>
                    <a:pt x="11597" y="74482"/>
                    <a:pt x="11517" y="68068"/>
                    <a:pt x="11499" y="61654"/>
                  </a:cubicBezTo>
                  <a:cubicBezTo>
                    <a:pt x="11482" y="56506"/>
                    <a:pt x="11597" y="51350"/>
                    <a:pt x="11526" y="46193"/>
                  </a:cubicBezTo>
                  <a:cubicBezTo>
                    <a:pt x="11517" y="45747"/>
                    <a:pt x="11606" y="45346"/>
                    <a:pt x="11865" y="44980"/>
                  </a:cubicBezTo>
                  <a:cubicBezTo>
                    <a:pt x="12052" y="43606"/>
                    <a:pt x="12195" y="42233"/>
                    <a:pt x="12579" y="40886"/>
                  </a:cubicBezTo>
                  <a:cubicBezTo>
                    <a:pt x="13926" y="36202"/>
                    <a:pt x="17039" y="33213"/>
                    <a:pt x="21527" y="31545"/>
                  </a:cubicBezTo>
                  <a:cubicBezTo>
                    <a:pt x="24248" y="30537"/>
                    <a:pt x="27084" y="30091"/>
                    <a:pt x="29975" y="29850"/>
                  </a:cubicBezTo>
                  <a:cubicBezTo>
                    <a:pt x="31440" y="29729"/>
                    <a:pt x="32908" y="29697"/>
                    <a:pt x="34376" y="29697"/>
                  </a:cubicBezTo>
                  <a:close/>
                  <a:moveTo>
                    <a:pt x="0" y="1"/>
                  </a:moveTo>
                  <a:lnTo>
                    <a:pt x="0" y="160596"/>
                  </a:lnTo>
                  <a:lnTo>
                    <a:pt x="159437" y="160596"/>
                  </a:lnTo>
                  <a:lnTo>
                    <a:pt x="15943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7" name="Google Shape;757;p8"/>
            <p:cNvSpPr/>
            <p:nvPr/>
          </p:nvSpPr>
          <p:spPr>
            <a:xfrm>
              <a:off x="1893850" y="1608100"/>
              <a:ext cx="2001925" cy="1486600"/>
            </a:xfrm>
            <a:custGeom>
              <a:avLst/>
              <a:gdLst/>
              <a:ahLst/>
              <a:cxnLst/>
              <a:rect l="l" t="t" r="r" b="b"/>
              <a:pathLst>
                <a:path w="80077" h="59464" extrusionOk="0">
                  <a:moveTo>
                    <a:pt x="14613" y="1"/>
                  </a:moveTo>
                  <a:cubicBezTo>
                    <a:pt x="12310" y="1"/>
                    <a:pt x="10014" y="168"/>
                    <a:pt x="7726" y="540"/>
                  </a:cubicBezTo>
                  <a:cubicBezTo>
                    <a:pt x="5130" y="959"/>
                    <a:pt x="2624" y="1744"/>
                    <a:pt x="1" y="2351"/>
                  </a:cubicBezTo>
                  <a:cubicBezTo>
                    <a:pt x="233" y="2458"/>
                    <a:pt x="376" y="2520"/>
                    <a:pt x="518" y="2583"/>
                  </a:cubicBezTo>
                  <a:cubicBezTo>
                    <a:pt x="1375" y="2663"/>
                    <a:pt x="2222" y="2725"/>
                    <a:pt x="3079" y="2815"/>
                  </a:cubicBezTo>
                  <a:cubicBezTo>
                    <a:pt x="7173" y="3243"/>
                    <a:pt x="11286" y="3537"/>
                    <a:pt x="15407" y="3537"/>
                  </a:cubicBezTo>
                  <a:cubicBezTo>
                    <a:pt x="19226" y="3546"/>
                    <a:pt x="22964" y="4108"/>
                    <a:pt x="26639" y="5134"/>
                  </a:cubicBezTo>
                  <a:cubicBezTo>
                    <a:pt x="32357" y="6722"/>
                    <a:pt x="37630" y="9273"/>
                    <a:pt x="42599" y="12476"/>
                  </a:cubicBezTo>
                  <a:cubicBezTo>
                    <a:pt x="50119" y="17311"/>
                    <a:pt x="56578" y="23315"/>
                    <a:pt x="62127" y="30300"/>
                  </a:cubicBezTo>
                  <a:cubicBezTo>
                    <a:pt x="66819" y="36197"/>
                    <a:pt x="70656" y="42593"/>
                    <a:pt x="73341" y="49650"/>
                  </a:cubicBezTo>
                  <a:cubicBezTo>
                    <a:pt x="74545" y="52826"/>
                    <a:pt x="75491" y="56082"/>
                    <a:pt x="76017" y="59454"/>
                  </a:cubicBezTo>
                  <a:cubicBezTo>
                    <a:pt x="76052" y="59461"/>
                    <a:pt x="76084" y="59464"/>
                    <a:pt x="76114" y="59464"/>
                  </a:cubicBezTo>
                  <a:cubicBezTo>
                    <a:pt x="76397" y="59464"/>
                    <a:pt x="76467" y="59177"/>
                    <a:pt x="76588" y="58999"/>
                  </a:cubicBezTo>
                  <a:cubicBezTo>
                    <a:pt x="77257" y="58000"/>
                    <a:pt x="77837" y="56938"/>
                    <a:pt x="78319" y="55832"/>
                  </a:cubicBezTo>
                  <a:cubicBezTo>
                    <a:pt x="79639" y="52808"/>
                    <a:pt x="80076" y="49677"/>
                    <a:pt x="79345" y="46438"/>
                  </a:cubicBezTo>
                  <a:cubicBezTo>
                    <a:pt x="78827" y="44137"/>
                    <a:pt x="77998" y="41933"/>
                    <a:pt x="77034" y="39783"/>
                  </a:cubicBezTo>
                  <a:cubicBezTo>
                    <a:pt x="74429" y="34020"/>
                    <a:pt x="70807" y="28935"/>
                    <a:pt x="66454" y="24377"/>
                  </a:cubicBezTo>
                  <a:cubicBezTo>
                    <a:pt x="56435" y="13886"/>
                    <a:pt x="44481" y="6526"/>
                    <a:pt x="30555" y="2386"/>
                  </a:cubicBezTo>
                  <a:cubicBezTo>
                    <a:pt x="26291" y="1120"/>
                    <a:pt x="21929" y="326"/>
                    <a:pt x="17486" y="85"/>
                  </a:cubicBezTo>
                  <a:cubicBezTo>
                    <a:pt x="16527" y="30"/>
                    <a:pt x="15570" y="1"/>
                    <a:pt x="1461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8" name="Google Shape;758;p8"/>
            <p:cNvSpPr/>
            <p:nvPr/>
          </p:nvSpPr>
          <p:spPr>
            <a:xfrm>
              <a:off x="1009775" y="3964900"/>
              <a:ext cx="1145725" cy="201575"/>
            </a:xfrm>
            <a:custGeom>
              <a:avLst/>
              <a:gdLst/>
              <a:ahLst/>
              <a:cxnLst/>
              <a:rect l="l" t="t" r="r" b="b"/>
              <a:pathLst>
                <a:path w="45829" h="8063" extrusionOk="0">
                  <a:moveTo>
                    <a:pt x="242" y="1"/>
                  </a:moveTo>
                  <a:lnTo>
                    <a:pt x="242" y="1"/>
                  </a:lnTo>
                  <a:cubicBezTo>
                    <a:pt x="1" y="268"/>
                    <a:pt x="304" y="375"/>
                    <a:pt x="420" y="500"/>
                  </a:cubicBezTo>
                  <a:cubicBezTo>
                    <a:pt x="1464" y="1615"/>
                    <a:pt x="2579" y="2650"/>
                    <a:pt x="3783" y="3587"/>
                  </a:cubicBezTo>
                  <a:cubicBezTo>
                    <a:pt x="7563" y="6537"/>
                    <a:pt x="11629" y="8063"/>
                    <a:pt x="16022" y="8063"/>
                  </a:cubicBezTo>
                  <a:cubicBezTo>
                    <a:pt x="17819" y="8063"/>
                    <a:pt x="19672" y="7807"/>
                    <a:pt x="21581" y="7289"/>
                  </a:cubicBezTo>
                  <a:cubicBezTo>
                    <a:pt x="29538" y="5112"/>
                    <a:pt x="37451" y="2820"/>
                    <a:pt x="45311" y="313"/>
                  </a:cubicBezTo>
                  <a:cubicBezTo>
                    <a:pt x="45489" y="259"/>
                    <a:pt x="45739" y="268"/>
                    <a:pt x="45828" y="27"/>
                  </a:cubicBezTo>
                  <a:lnTo>
                    <a:pt x="45828" y="27"/>
                  </a:lnTo>
                  <a:cubicBezTo>
                    <a:pt x="45186" y="72"/>
                    <a:pt x="44553" y="126"/>
                    <a:pt x="43910" y="161"/>
                  </a:cubicBezTo>
                  <a:cubicBezTo>
                    <a:pt x="38736" y="509"/>
                    <a:pt x="33562" y="795"/>
                    <a:pt x="28379" y="964"/>
                  </a:cubicBezTo>
                  <a:cubicBezTo>
                    <a:pt x="21545" y="1187"/>
                    <a:pt x="14703" y="1294"/>
                    <a:pt x="7860" y="1294"/>
                  </a:cubicBezTo>
                  <a:cubicBezTo>
                    <a:pt x="7830" y="1294"/>
                    <a:pt x="7800" y="1294"/>
                    <a:pt x="7769" y="1294"/>
                  </a:cubicBezTo>
                  <a:cubicBezTo>
                    <a:pt x="5187" y="1294"/>
                    <a:pt x="2667" y="918"/>
                    <a:pt x="24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9" name="Google Shape;759;p8"/>
            <p:cNvSpPr/>
            <p:nvPr/>
          </p:nvSpPr>
          <p:spPr>
            <a:xfrm>
              <a:off x="366125" y="1978875"/>
              <a:ext cx="195850" cy="1043550"/>
            </a:xfrm>
            <a:custGeom>
              <a:avLst/>
              <a:gdLst/>
              <a:ahLst/>
              <a:cxnLst/>
              <a:rect l="l" t="t" r="r" b="b"/>
              <a:pathLst>
                <a:path w="7834" h="41742" extrusionOk="0">
                  <a:moveTo>
                    <a:pt x="6843" y="0"/>
                  </a:moveTo>
                  <a:lnTo>
                    <a:pt x="6843" y="0"/>
                  </a:lnTo>
                  <a:cubicBezTo>
                    <a:pt x="5594" y="705"/>
                    <a:pt x="4559" y="1677"/>
                    <a:pt x="3605" y="2721"/>
                  </a:cubicBezTo>
                  <a:cubicBezTo>
                    <a:pt x="1651" y="4862"/>
                    <a:pt x="554" y="7378"/>
                    <a:pt x="242" y="10268"/>
                  </a:cubicBezTo>
                  <a:cubicBezTo>
                    <a:pt x="1" y="12561"/>
                    <a:pt x="295" y="14800"/>
                    <a:pt x="866" y="17013"/>
                  </a:cubicBezTo>
                  <a:cubicBezTo>
                    <a:pt x="1660" y="20108"/>
                    <a:pt x="2499" y="23195"/>
                    <a:pt x="3337" y="26281"/>
                  </a:cubicBezTo>
                  <a:cubicBezTo>
                    <a:pt x="4666" y="31233"/>
                    <a:pt x="6013" y="36175"/>
                    <a:pt x="7521" y="41064"/>
                  </a:cubicBezTo>
                  <a:cubicBezTo>
                    <a:pt x="7592" y="41296"/>
                    <a:pt x="7557" y="41599"/>
                    <a:pt x="7833" y="41742"/>
                  </a:cubicBezTo>
                  <a:cubicBezTo>
                    <a:pt x="7824" y="41447"/>
                    <a:pt x="7816" y="41153"/>
                    <a:pt x="7789" y="40858"/>
                  </a:cubicBezTo>
                  <a:cubicBezTo>
                    <a:pt x="7414" y="37406"/>
                    <a:pt x="7218" y="33936"/>
                    <a:pt x="7066" y="30465"/>
                  </a:cubicBezTo>
                  <a:cubicBezTo>
                    <a:pt x="6816" y="24694"/>
                    <a:pt x="6772" y="18922"/>
                    <a:pt x="6781" y="13150"/>
                  </a:cubicBezTo>
                  <a:cubicBezTo>
                    <a:pt x="6790" y="8770"/>
                    <a:pt x="6825" y="4389"/>
                    <a:pt x="684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60" name="Google Shape;760;p8"/>
          <p:cNvSpPr/>
          <p:nvPr/>
        </p:nvSpPr>
        <p:spPr>
          <a:xfrm flipH="1">
            <a:off x="5405799" y="3918450"/>
            <a:ext cx="412800" cy="412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61" name="Google Shape;761;p8"/>
          <p:cNvGrpSpPr/>
          <p:nvPr/>
        </p:nvGrpSpPr>
        <p:grpSpPr>
          <a:xfrm flipH="1">
            <a:off x="4214894" y="698736"/>
            <a:ext cx="714229" cy="713653"/>
            <a:chOff x="3285550" y="1349075"/>
            <a:chExt cx="496475" cy="496075"/>
          </a:xfrm>
        </p:grpSpPr>
        <p:sp>
          <p:nvSpPr>
            <p:cNvPr id="762" name="Google Shape;762;p8"/>
            <p:cNvSpPr/>
            <p:nvPr/>
          </p:nvSpPr>
          <p:spPr>
            <a:xfrm>
              <a:off x="3335950" y="1428050"/>
              <a:ext cx="381400" cy="321350"/>
            </a:xfrm>
            <a:custGeom>
              <a:avLst/>
              <a:gdLst/>
              <a:ahLst/>
              <a:cxnLst/>
              <a:rect l="l" t="t" r="r" b="b"/>
              <a:pathLst>
                <a:path w="15256" h="12854" extrusionOk="0">
                  <a:moveTo>
                    <a:pt x="15057" y="0"/>
                  </a:moveTo>
                  <a:cubicBezTo>
                    <a:pt x="15025" y="0"/>
                    <a:pt x="14999" y="14"/>
                    <a:pt x="14979" y="34"/>
                  </a:cubicBezTo>
                  <a:cubicBezTo>
                    <a:pt x="10001" y="4200"/>
                    <a:pt x="5032" y="8375"/>
                    <a:pt x="72" y="12550"/>
                  </a:cubicBezTo>
                  <a:cubicBezTo>
                    <a:pt x="0" y="12613"/>
                    <a:pt x="9" y="12693"/>
                    <a:pt x="134" y="12854"/>
                  </a:cubicBezTo>
                  <a:cubicBezTo>
                    <a:pt x="5183" y="8616"/>
                    <a:pt x="10224" y="4379"/>
                    <a:pt x="15255" y="150"/>
                  </a:cubicBezTo>
                  <a:cubicBezTo>
                    <a:pt x="15177" y="39"/>
                    <a:pt x="15110" y="0"/>
                    <a:pt x="1505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3" name="Google Shape;763;p8"/>
            <p:cNvSpPr/>
            <p:nvPr/>
          </p:nvSpPr>
          <p:spPr>
            <a:xfrm>
              <a:off x="3354900" y="1449625"/>
              <a:ext cx="380500" cy="321400"/>
            </a:xfrm>
            <a:custGeom>
              <a:avLst/>
              <a:gdLst/>
              <a:ahLst/>
              <a:cxnLst/>
              <a:rect l="l" t="t" r="r" b="b"/>
              <a:pathLst>
                <a:path w="15220" h="12856" extrusionOk="0">
                  <a:moveTo>
                    <a:pt x="15220" y="1"/>
                  </a:moveTo>
                  <a:lnTo>
                    <a:pt x="15220" y="1"/>
                  </a:lnTo>
                  <a:cubicBezTo>
                    <a:pt x="14881" y="72"/>
                    <a:pt x="14747" y="251"/>
                    <a:pt x="14587" y="384"/>
                  </a:cubicBezTo>
                  <a:cubicBezTo>
                    <a:pt x="11901" y="2632"/>
                    <a:pt x="9225" y="4889"/>
                    <a:pt x="6540" y="7138"/>
                  </a:cubicBezTo>
                  <a:cubicBezTo>
                    <a:pt x="4541" y="8824"/>
                    <a:pt x="2525" y="10501"/>
                    <a:pt x="527" y="12196"/>
                  </a:cubicBezTo>
                  <a:cubicBezTo>
                    <a:pt x="331" y="12356"/>
                    <a:pt x="63" y="12481"/>
                    <a:pt x="1" y="12856"/>
                  </a:cubicBezTo>
                  <a:cubicBezTo>
                    <a:pt x="875" y="12374"/>
                    <a:pt x="14863" y="572"/>
                    <a:pt x="1522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4" name="Google Shape;764;p8"/>
            <p:cNvSpPr/>
            <p:nvPr/>
          </p:nvSpPr>
          <p:spPr>
            <a:xfrm>
              <a:off x="3319225" y="1407925"/>
              <a:ext cx="376275" cy="318500"/>
            </a:xfrm>
            <a:custGeom>
              <a:avLst/>
              <a:gdLst/>
              <a:ahLst/>
              <a:cxnLst/>
              <a:rect l="l" t="t" r="r" b="b"/>
              <a:pathLst>
                <a:path w="15051" h="12740" extrusionOk="0">
                  <a:moveTo>
                    <a:pt x="14916" y="0"/>
                  </a:moveTo>
                  <a:cubicBezTo>
                    <a:pt x="14622" y="36"/>
                    <a:pt x="14461" y="268"/>
                    <a:pt x="14265" y="438"/>
                  </a:cubicBezTo>
                  <a:cubicBezTo>
                    <a:pt x="12561" y="1856"/>
                    <a:pt x="10866" y="3283"/>
                    <a:pt x="9171" y="4711"/>
                  </a:cubicBezTo>
                  <a:cubicBezTo>
                    <a:pt x="6290" y="7128"/>
                    <a:pt x="3399" y="9546"/>
                    <a:pt x="527" y="11981"/>
                  </a:cubicBezTo>
                  <a:cubicBezTo>
                    <a:pt x="330" y="12142"/>
                    <a:pt x="0" y="12249"/>
                    <a:pt x="54" y="12740"/>
                  </a:cubicBezTo>
                  <a:cubicBezTo>
                    <a:pt x="5112" y="8493"/>
                    <a:pt x="10081" y="4318"/>
                    <a:pt x="15050" y="143"/>
                  </a:cubicBezTo>
                  <a:cubicBezTo>
                    <a:pt x="15005" y="99"/>
                    <a:pt x="14961" y="45"/>
                    <a:pt x="1491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5" name="Google Shape;765;p8"/>
            <p:cNvSpPr/>
            <p:nvPr/>
          </p:nvSpPr>
          <p:spPr>
            <a:xfrm>
              <a:off x="3305400" y="1388750"/>
              <a:ext cx="364875" cy="308250"/>
            </a:xfrm>
            <a:custGeom>
              <a:avLst/>
              <a:gdLst/>
              <a:ahLst/>
              <a:cxnLst/>
              <a:rect l="l" t="t" r="r" b="b"/>
              <a:pathLst>
                <a:path w="14595" h="12330" extrusionOk="0">
                  <a:moveTo>
                    <a:pt x="14595" y="0"/>
                  </a:moveTo>
                  <a:cubicBezTo>
                    <a:pt x="14265" y="54"/>
                    <a:pt x="14131" y="232"/>
                    <a:pt x="13970" y="366"/>
                  </a:cubicBezTo>
                  <a:cubicBezTo>
                    <a:pt x="11490" y="2445"/>
                    <a:pt x="9010" y="4532"/>
                    <a:pt x="6530" y="6611"/>
                  </a:cubicBezTo>
                  <a:cubicBezTo>
                    <a:pt x="4505" y="8315"/>
                    <a:pt x="2480" y="10019"/>
                    <a:pt x="455" y="11722"/>
                  </a:cubicBezTo>
                  <a:cubicBezTo>
                    <a:pt x="286" y="11865"/>
                    <a:pt x="0" y="11972"/>
                    <a:pt x="54" y="12329"/>
                  </a:cubicBezTo>
                  <a:cubicBezTo>
                    <a:pt x="1151" y="11642"/>
                    <a:pt x="14265" y="536"/>
                    <a:pt x="1459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6" name="Google Shape;766;p8"/>
            <p:cNvSpPr/>
            <p:nvPr/>
          </p:nvSpPr>
          <p:spPr>
            <a:xfrm>
              <a:off x="3378325" y="1476850"/>
              <a:ext cx="372475" cy="313200"/>
            </a:xfrm>
            <a:custGeom>
              <a:avLst/>
              <a:gdLst/>
              <a:ahLst/>
              <a:cxnLst/>
              <a:rect l="l" t="t" r="r" b="b"/>
              <a:pathLst>
                <a:path w="14899" h="12528" extrusionOk="0">
                  <a:moveTo>
                    <a:pt x="14854" y="0"/>
                  </a:moveTo>
                  <a:lnTo>
                    <a:pt x="14854" y="0"/>
                  </a:lnTo>
                  <a:cubicBezTo>
                    <a:pt x="14238" y="259"/>
                    <a:pt x="339" y="11945"/>
                    <a:pt x="0" y="12481"/>
                  </a:cubicBezTo>
                  <a:cubicBezTo>
                    <a:pt x="33" y="12514"/>
                    <a:pt x="69" y="12528"/>
                    <a:pt x="103" y="12528"/>
                  </a:cubicBezTo>
                  <a:cubicBezTo>
                    <a:pt x="142" y="12528"/>
                    <a:pt x="181" y="12509"/>
                    <a:pt x="214" y="12481"/>
                  </a:cubicBezTo>
                  <a:cubicBezTo>
                    <a:pt x="5085" y="8395"/>
                    <a:pt x="9947" y="4300"/>
                    <a:pt x="14818" y="205"/>
                  </a:cubicBezTo>
                  <a:cubicBezTo>
                    <a:pt x="14881" y="161"/>
                    <a:pt x="14898" y="80"/>
                    <a:pt x="1485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7" name="Google Shape;767;p8"/>
            <p:cNvSpPr/>
            <p:nvPr/>
          </p:nvSpPr>
          <p:spPr>
            <a:xfrm>
              <a:off x="3401750" y="1501825"/>
              <a:ext cx="358850" cy="305775"/>
            </a:xfrm>
            <a:custGeom>
              <a:avLst/>
              <a:gdLst/>
              <a:ahLst/>
              <a:cxnLst/>
              <a:rect l="l" t="t" r="r" b="b"/>
              <a:pathLst>
                <a:path w="14354" h="12231" extrusionOk="0">
                  <a:moveTo>
                    <a:pt x="14354" y="0"/>
                  </a:moveTo>
                  <a:lnTo>
                    <a:pt x="14354" y="0"/>
                  </a:lnTo>
                  <a:cubicBezTo>
                    <a:pt x="9786" y="3836"/>
                    <a:pt x="5228" y="7663"/>
                    <a:pt x="669" y="11499"/>
                  </a:cubicBezTo>
                  <a:cubicBezTo>
                    <a:pt x="446" y="11687"/>
                    <a:pt x="232" y="11892"/>
                    <a:pt x="18" y="12088"/>
                  </a:cubicBezTo>
                  <a:cubicBezTo>
                    <a:pt x="0" y="12097"/>
                    <a:pt x="9" y="12142"/>
                    <a:pt x="18" y="12168"/>
                  </a:cubicBezTo>
                  <a:cubicBezTo>
                    <a:pt x="21" y="12201"/>
                    <a:pt x="30" y="12211"/>
                    <a:pt x="41" y="12211"/>
                  </a:cubicBezTo>
                  <a:cubicBezTo>
                    <a:pt x="54" y="12211"/>
                    <a:pt x="70" y="12194"/>
                    <a:pt x="75" y="12194"/>
                  </a:cubicBezTo>
                  <a:cubicBezTo>
                    <a:pt x="78" y="12194"/>
                    <a:pt x="75" y="12203"/>
                    <a:pt x="62" y="12231"/>
                  </a:cubicBezTo>
                  <a:cubicBezTo>
                    <a:pt x="714" y="11919"/>
                    <a:pt x="14131" y="625"/>
                    <a:pt x="1435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8" name="Google Shape;768;p8"/>
            <p:cNvSpPr/>
            <p:nvPr/>
          </p:nvSpPr>
          <p:spPr>
            <a:xfrm>
              <a:off x="3293800" y="1370900"/>
              <a:ext cx="349725" cy="296200"/>
            </a:xfrm>
            <a:custGeom>
              <a:avLst/>
              <a:gdLst/>
              <a:ahLst/>
              <a:cxnLst/>
              <a:rect l="l" t="t" r="r" b="b"/>
              <a:pathLst>
                <a:path w="13989" h="11848" extrusionOk="0">
                  <a:moveTo>
                    <a:pt x="13881" y="1"/>
                  </a:moveTo>
                  <a:lnTo>
                    <a:pt x="13881" y="1"/>
                  </a:lnTo>
                  <a:cubicBezTo>
                    <a:pt x="9207" y="3926"/>
                    <a:pt x="4604" y="7798"/>
                    <a:pt x="0" y="11669"/>
                  </a:cubicBezTo>
                  <a:cubicBezTo>
                    <a:pt x="45" y="11723"/>
                    <a:pt x="98" y="11785"/>
                    <a:pt x="143" y="11848"/>
                  </a:cubicBezTo>
                  <a:cubicBezTo>
                    <a:pt x="420" y="11750"/>
                    <a:pt x="607" y="11527"/>
                    <a:pt x="821" y="11348"/>
                  </a:cubicBezTo>
                  <a:cubicBezTo>
                    <a:pt x="2810" y="9680"/>
                    <a:pt x="4791" y="8021"/>
                    <a:pt x="6771" y="6352"/>
                  </a:cubicBezTo>
                  <a:cubicBezTo>
                    <a:pt x="9019" y="4461"/>
                    <a:pt x="11276" y="2579"/>
                    <a:pt x="13516" y="679"/>
                  </a:cubicBezTo>
                  <a:cubicBezTo>
                    <a:pt x="13685" y="536"/>
                    <a:pt x="13988" y="438"/>
                    <a:pt x="1388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9" name="Google Shape;769;p8"/>
            <p:cNvSpPr/>
            <p:nvPr/>
          </p:nvSpPr>
          <p:spPr>
            <a:xfrm>
              <a:off x="3425375" y="1531700"/>
              <a:ext cx="348400" cy="291225"/>
            </a:xfrm>
            <a:custGeom>
              <a:avLst/>
              <a:gdLst/>
              <a:ahLst/>
              <a:cxnLst/>
              <a:rect l="l" t="t" r="r" b="b"/>
              <a:pathLst>
                <a:path w="13936" h="11649" extrusionOk="0">
                  <a:moveTo>
                    <a:pt x="13828" y="1"/>
                  </a:moveTo>
                  <a:cubicBezTo>
                    <a:pt x="9252" y="3837"/>
                    <a:pt x="4693" y="7673"/>
                    <a:pt x="1" y="11616"/>
                  </a:cubicBezTo>
                  <a:cubicBezTo>
                    <a:pt x="206" y="11629"/>
                    <a:pt x="296" y="11648"/>
                    <a:pt x="339" y="11648"/>
                  </a:cubicBezTo>
                  <a:cubicBezTo>
                    <a:pt x="352" y="11648"/>
                    <a:pt x="360" y="11647"/>
                    <a:pt x="366" y="11643"/>
                  </a:cubicBezTo>
                  <a:cubicBezTo>
                    <a:pt x="4693" y="8021"/>
                    <a:pt x="9020" y="4408"/>
                    <a:pt x="13347" y="786"/>
                  </a:cubicBezTo>
                  <a:cubicBezTo>
                    <a:pt x="13543" y="616"/>
                    <a:pt x="13784" y="473"/>
                    <a:pt x="13917" y="233"/>
                  </a:cubicBezTo>
                  <a:cubicBezTo>
                    <a:pt x="13926" y="206"/>
                    <a:pt x="13935" y="179"/>
                    <a:pt x="13926" y="152"/>
                  </a:cubicBezTo>
                  <a:cubicBezTo>
                    <a:pt x="13926" y="134"/>
                    <a:pt x="13900" y="108"/>
                    <a:pt x="1382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0" name="Google Shape;770;p8"/>
            <p:cNvSpPr/>
            <p:nvPr/>
          </p:nvSpPr>
          <p:spPr>
            <a:xfrm>
              <a:off x="3286650" y="1363575"/>
              <a:ext cx="327000" cy="271850"/>
            </a:xfrm>
            <a:custGeom>
              <a:avLst/>
              <a:gdLst/>
              <a:ahLst/>
              <a:cxnLst/>
              <a:rect l="l" t="t" r="r" b="b"/>
              <a:pathLst>
                <a:path w="13080" h="10874" extrusionOk="0">
                  <a:moveTo>
                    <a:pt x="12852" y="0"/>
                  </a:moveTo>
                  <a:cubicBezTo>
                    <a:pt x="12608" y="0"/>
                    <a:pt x="12477" y="176"/>
                    <a:pt x="12330" y="303"/>
                  </a:cubicBezTo>
                  <a:cubicBezTo>
                    <a:pt x="9011" y="3086"/>
                    <a:pt x="5692" y="5869"/>
                    <a:pt x="2383" y="8653"/>
                  </a:cubicBezTo>
                  <a:cubicBezTo>
                    <a:pt x="1687" y="9232"/>
                    <a:pt x="991" y="9821"/>
                    <a:pt x="304" y="10401"/>
                  </a:cubicBezTo>
                  <a:cubicBezTo>
                    <a:pt x="170" y="10517"/>
                    <a:pt x="1" y="10615"/>
                    <a:pt x="188" y="10874"/>
                  </a:cubicBezTo>
                  <a:cubicBezTo>
                    <a:pt x="4506" y="7243"/>
                    <a:pt x="8788" y="3648"/>
                    <a:pt x="13079" y="44"/>
                  </a:cubicBezTo>
                  <a:cubicBezTo>
                    <a:pt x="12993" y="13"/>
                    <a:pt x="12918" y="0"/>
                    <a:pt x="1285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1" name="Google Shape;771;p8"/>
            <p:cNvSpPr/>
            <p:nvPr/>
          </p:nvSpPr>
          <p:spPr>
            <a:xfrm>
              <a:off x="3460175" y="1564050"/>
              <a:ext cx="320500" cy="268375"/>
            </a:xfrm>
            <a:custGeom>
              <a:avLst/>
              <a:gdLst/>
              <a:ahLst/>
              <a:cxnLst/>
              <a:rect l="l" t="t" r="r" b="b"/>
              <a:pathLst>
                <a:path w="12820" h="10735" extrusionOk="0">
                  <a:moveTo>
                    <a:pt x="12731" y="0"/>
                  </a:moveTo>
                  <a:cubicBezTo>
                    <a:pt x="8440" y="3595"/>
                    <a:pt x="4220" y="7146"/>
                    <a:pt x="0" y="10688"/>
                  </a:cubicBezTo>
                  <a:cubicBezTo>
                    <a:pt x="92" y="10721"/>
                    <a:pt x="170" y="10735"/>
                    <a:pt x="240" y="10735"/>
                  </a:cubicBezTo>
                  <a:cubicBezTo>
                    <a:pt x="488" y="10735"/>
                    <a:pt x="614" y="10554"/>
                    <a:pt x="768" y="10429"/>
                  </a:cubicBezTo>
                  <a:cubicBezTo>
                    <a:pt x="2837" y="8689"/>
                    <a:pt x="4898" y="6950"/>
                    <a:pt x="6959" y="5219"/>
                  </a:cubicBezTo>
                  <a:cubicBezTo>
                    <a:pt x="8761" y="3702"/>
                    <a:pt x="10563" y="2195"/>
                    <a:pt x="12365" y="678"/>
                  </a:cubicBezTo>
                  <a:cubicBezTo>
                    <a:pt x="12534" y="535"/>
                    <a:pt x="12820" y="428"/>
                    <a:pt x="1273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2" name="Google Shape;772;p8"/>
            <p:cNvSpPr/>
            <p:nvPr/>
          </p:nvSpPr>
          <p:spPr>
            <a:xfrm>
              <a:off x="3285550" y="1353125"/>
              <a:ext cx="294850" cy="248400"/>
            </a:xfrm>
            <a:custGeom>
              <a:avLst/>
              <a:gdLst/>
              <a:ahLst/>
              <a:cxnLst/>
              <a:rect l="l" t="t" r="r" b="b"/>
              <a:pathLst>
                <a:path w="11794" h="9936" extrusionOk="0">
                  <a:moveTo>
                    <a:pt x="11559" y="1"/>
                  </a:moveTo>
                  <a:cubicBezTo>
                    <a:pt x="11350" y="1"/>
                    <a:pt x="11267" y="101"/>
                    <a:pt x="11178" y="176"/>
                  </a:cubicBezTo>
                  <a:cubicBezTo>
                    <a:pt x="10277" y="935"/>
                    <a:pt x="9376" y="1684"/>
                    <a:pt x="8475" y="2442"/>
                  </a:cubicBezTo>
                  <a:cubicBezTo>
                    <a:pt x="5799" y="4690"/>
                    <a:pt x="3123" y="6938"/>
                    <a:pt x="446" y="9187"/>
                  </a:cubicBezTo>
                  <a:cubicBezTo>
                    <a:pt x="268" y="9347"/>
                    <a:pt x="0" y="9463"/>
                    <a:pt x="0" y="9936"/>
                  </a:cubicBezTo>
                  <a:cubicBezTo>
                    <a:pt x="3979" y="6599"/>
                    <a:pt x="7851" y="3352"/>
                    <a:pt x="11794" y="34"/>
                  </a:cubicBezTo>
                  <a:cubicBezTo>
                    <a:pt x="11701" y="10"/>
                    <a:pt x="11624" y="1"/>
                    <a:pt x="1155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3" name="Google Shape;773;p8"/>
            <p:cNvSpPr/>
            <p:nvPr/>
          </p:nvSpPr>
          <p:spPr>
            <a:xfrm>
              <a:off x="3496300" y="1601500"/>
              <a:ext cx="285725" cy="241300"/>
            </a:xfrm>
            <a:custGeom>
              <a:avLst/>
              <a:gdLst/>
              <a:ahLst/>
              <a:cxnLst/>
              <a:rect l="l" t="t" r="r" b="b"/>
              <a:pathLst>
                <a:path w="11429" h="9652" extrusionOk="0">
                  <a:moveTo>
                    <a:pt x="11348" y="1"/>
                  </a:moveTo>
                  <a:cubicBezTo>
                    <a:pt x="7539" y="3195"/>
                    <a:pt x="3765" y="6344"/>
                    <a:pt x="1" y="9529"/>
                  </a:cubicBezTo>
                  <a:cubicBezTo>
                    <a:pt x="94" y="9622"/>
                    <a:pt x="163" y="9652"/>
                    <a:pt x="215" y="9652"/>
                  </a:cubicBezTo>
                  <a:cubicBezTo>
                    <a:pt x="253" y="9652"/>
                    <a:pt x="281" y="9636"/>
                    <a:pt x="304" y="9618"/>
                  </a:cubicBezTo>
                  <a:cubicBezTo>
                    <a:pt x="3988" y="6522"/>
                    <a:pt x="7673" y="3427"/>
                    <a:pt x="11357" y="331"/>
                  </a:cubicBezTo>
                  <a:cubicBezTo>
                    <a:pt x="11428" y="277"/>
                    <a:pt x="11428" y="197"/>
                    <a:pt x="1134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4" name="Google Shape;774;p8"/>
            <p:cNvSpPr/>
            <p:nvPr/>
          </p:nvSpPr>
          <p:spPr>
            <a:xfrm>
              <a:off x="3289550" y="1349075"/>
              <a:ext cx="247600" cy="210300"/>
            </a:xfrm>
            <a:custGeom>
              <a:avLst/>
              <a:gdLst/>
              <a:ahLst/>
              <a:cxnLst/>
              <a:rect l="l" t="t" r="r" b="b"/>
              <a:pathLst>
                <a:path w="9904" h="8412" extrusionOk="0">
                  <a:moveTo>
                    <a:pt x="9664" y="0"/>
                  </a:moveTo>
                  <a:cubicBezTo>
                    <a:pt x="9641" y="0"/>
                    <a:pt x="9622" y="6"/>
                    <a:pt x="9609" y="17"/>
                  </a:cubicBezTo>
                  <a:cubicBezTo>
                    <a:pt x="6469" y="2631"/>
                    <a:pt x="3337" y="5254"/>
                    <a:pt x="197" y="7877"/>
                  </a:cubicBezTo>
                  <a:cubicBezTo>
                    <a:pt x="99" y="7966"/>
                    <a:pt x="1" y="8055"/>
                    <a:pt x="19" y="8412"/>
                  </a:cubicBezTo>
                  <a:cubicBezTo>
                    <a:pt x="3373" y="5593"/>
                    <a:pt x="6638" y="2845"/>
                    <a:pt x="9903" y="106"/>
                  </a:cubicBezTo>
                  <a:cubicBezTo>
                    <a:pt x="9797" y="32"/>
                    <a:pt x="9718" y="0"/>
                    <a:pt x="966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5" name="Google Shape;775;p8"/>
            <p:cNvSpPr/>
            <p:nvPr/>
          </p:nvSpPr>
          <p:spPr>
            <a:xfrm>
              <a:off x="3538900" y="1645225"/>
              <a:ext cx="238000" cy="199925"/>
            </a:xfrm>
            <a:custGeom>
              <a:avLst/>
              <a:gdLst/>
              <a:ahLst/>
              <a:cxnLst/>
              <a:rect l="l" t="t" r="r" b="b"/>
              <a:pathLst>
                <a:path w="9520" h="7997" extrusionOk="0">
                  <a:moveTo>
                    <a:pt x="9501" y="0"/>
                  </a:moveTo>
                  <a:lnTo>
                    <a:pt x="9501" y="0"/>
                  </a:lnTo>
                  <a:cubicBezTo>
                    <a:pt x="8832" y="429"/>
                    <a:pt x="473" y="7458"/>
                    <a:pt x="0" y="7985"/>
                  </a:cubicBezTo>
                  <a:cubicBezTo>
                    <a:pt x="46" y="7993"/>
                    <a:pt x="88" y="7996"/>
                    <a:pt x="127" y="7996"/>
                  </a:cubicBezTo>
                  <a:cubicBezTo>
                    <a:pt x="443" y="7996"/>
                    <a:pt x="575" y="7762"/>
                    <a:pt x="750" y="7619"/>
                  </a:cubicBezTo>
                  <a:cubicBezTo>
                    <a:pt x="2168" y="6450"/>
                    <a:pt x="3578" y="5264"/>
                    <a:pt x="4987" y="4077"/>
                  </a:cubicBezTo>
                  <a:cubicBezTo>
                    <a:pt x="6334" y="2944"/>
                    <a:pt x="7681" y="1811"/>
                    <a:pt x="9029" y="670"/>
                  </a:cubicBezTo>
                  <a:cubicBezTo>
                    <a:pt x="9225" y="509"/>
                    <a:pt x="9519" y="384"/>
                    <a:pt x="950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6" name="Google Shape;776;p8"/>
            <p:cNvSpPr/>
            <p:nvPr/>
          </p:nvSpPr>
          <p:spPr>
            <a:xfrm>
              <a:off x="3302275" y="1356400"/>
              <a:ext cx="177550" cy="151900"/>
            </a:xfrm>
            <a:custGeom>
              <a:avLst/>
              <a:gdLst/>
              <a:ahLst/>
              <a:cxnLst/>
              <a:rect l="l" t="t" r="r" b="b"/>
              <a:pathLst>
                <a:path w="7102" h="6076" extrusionOk="0">
                  <a:moveTo>
                    <a:pt x="7101" y="1"/>
                  </a:moveTo>
                  <a:cubicBezTo>
                    <a:pt x="6450" y="268"/>
                    <a:pt x="393" y="5380"/>
                    <a:pt x="0" y="6076"/>
                  </a:cubicBezTo>
                  <a:cubicBezTo>
                    <a:pt x="1776" y="4827"/>
                    <a:pt x="6825" y="491"/>
                    <a:pt x="710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7" name="Google Shape;777;p8"/>
            <p:cNvSpPr/>
            <p:nvPr/>
          </p:nvSpPr>
          <p:spPr>
            <a:xfrm>
              <a:off x="3592875" y="1695625"/>
              <a:ext cx="166625" cy="141450"/>
            </a:xfrm>
            <a:custGeom>
              <a:avLst/>
              <a:gdLst/>
              <a:ahLst/>
              <a:cxnLst/>
              <a:rect l="l" t="t" r="r" b="b"/>
              <a:pathLst>
                <a:path w="6665" h="5658" extrusionOk="0">
                  <a:moveTo>
                    <a:pt x="6664" y="1"/>
                  </a:moveTo>
                  <a:cubicBezTo>
                    <a:pt x="4390" y="1910"/>
                    <a:pt x="2213" y="3738"/>
                    <a:pt x="0" y="5603"/>
                  </a:cubicBezTo>
                  <a:cubicBezTo>
                    <a:pt x="87" y="5641"/>
                    <a:pt x="161" y="5657"/>
                    <a:pt x="226" y="5657"/>
                  </a:cubicBezTo>
                  <a:cubicBezTo>
                    <a:pt x="403" y="5657"/>
                    <a:pt x="514" y="5540"/>
                    <a:pt x="625" y="5442"/>
                  </a:cubicBezTo>
                  <a:cubicBezTo>
                    <a:pt x="2534" y="3846"/>
                    <a:pt x="4443" y="2249"/>
                    <a:pt x="6343" y="652"/>
                  </a:cubicBezTo>
                  <a:cubicBezTo>
                    <a:pt x="6495" y="527"/>
                    <a:pt x="6664" y="393"/>
                    <a:pt x="666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78" name="Google Shape;778;p8"/>
          <p:cNvGrpSpPr/>
          <p:nvPr/>
        </p:nvGrpSpPr>
        <p:grpSpPr>
          <a:xfrm flipH="1">
            <a:off x="6839822" y="4283659"/>
            <a:ext cx="603243" cy="231587"/>
            <a:chOff x="2210725" y="4040600"/>
            <a:chExt cx="842400" cy="323400"/>
          </a:xfrm>
        </p:grpSpPr>
        <p:sp>
          <p:nvSpPr>
            <p:cNvPr id="779" name="Google Shape;779;p8"/>
            <p:cNvSpPr/>
            <p:nvPr/>
          </p:nvSpPr>
          <p:spPr>
            <a:xfrm>
              <a:off x="2842525" y="4040600"/>
              <a:ext cx="210600" cy="323400"/>
            </a:xfrm>
            <a:prstGeom prst="chevron">
              <a:avLst>
                <a:gd name="adj" fmla="val 65456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0" name="Google Shape;780;p8"/>
            <p:cNvSpPr/>
            <p:nvPr/>
          </p:nvSpPr>
          <p:spPr>
            <a:xfrm>
              <a:off x="2631925" y="4040600"/>
              <a:ext cx="210600" cy="323400"/>
            </a:xfrm>
            <a:prstGeom prst="chevron">
              <a:avLst>
                <a:gd name="adj" fmla="val 65456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1" name="Google Shape;781;p8"/>
            <p:cNvSpPr/>
            <p:nvPr/>
          </p:nvSpPr>
          <p:spPr>
            <a:xfrm>
              <a:off x="2421325" y="4040600"/>
              <a:ext cx="210600" cy="323400"/>
            </a:xfrm>
            <a:prstGeom prst="chevron">
              <a:avLst>
                <a:gd name="adj" fmla="val 65456"/>
              </a:avLst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2" name="Google Shape;782;p8"/>
            <p:cNvSpPr/>
            <p:nvPr/>
          </p:nvSpPr>
          <p:spPr>
            <a:xfrm>
              <a:off x="2210725" y="4040600"/>
              <a:ext cx="210600" cy="323400"/>
            </a:xfrm>
            <a:prstGeom prst="chevron">
              <a:avLst>
                <a:gd name="adj" fmla="val 65456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83" name="Google Shape;783;p8"/>
          <p:cNvSpPr/>
          <p:nvPr/>
        </p:nvSpPr>
        <p:spPr>
          <a:xfrm flipH="1">
            <a:off x="3773374" y="2455950"/>
            <a:ext cx="231600" cy="2316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ublic Libraries Thesis Defense by Slidesgo">
  <a:themeElements>
    <a:clrScheme name="Simple Light">
      <a:dk1>
        <a:srgbClr val="7D3021"/>
      </a:dk1>
      <a:lt1>
        <a:srgbClr val="C2A87C"/>
      </a:lt1>
      <a:dk2>
        <a:srgbClr val="FFFFFF"/>
      </a:dk2>
      <a:lt2>
        <a:srgbClr val="191919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152</Words>
  <Application>Microsoft Office PowerPoint</Application>
  <PresentationFormat>On-screen Show (16:9)</PresentationFormat>
  <Paragraphs>31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Fira Sans Extra Condensed</vt:lpstr>
      <vt:lpstr>Arial Black</vt:lpstr>
      <vt:lpstr>Anton</vt:lpstr>
      <vt:lpstr>Arial</vt:lpstr>
      <vt:lpstr>Bebas Neue</vt:lpstr>
      <vt:lpstr>Assistant</vt:lpstr>
      <vt:lpstr>Public Libraries Thesis Defense by Slidesgo</vt:lpstr>
      <vt:lpstr>Small Talk, Definition and Examples </vt:lpstr>
      <vt:lpstr>TABLE OF CONTENTS</vt:lpstr>
      <vt:lpstr>STUDY OBJECTIVES</vt:lpstr>
      <vt:lpstr>INTRODUCTION</vt:lpstr>
      <vt:lpstr>Examples</vt:lpstr>
      <vt:lpstr>Conclusion</vt:lpstr>
      <vt:lpstr>References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Small Talk, Definition and Examples </dc:title>
  <dc:creator>LENOVO</dc:creator>
  <cp:lastModifiedBy>Maher Fattouh</cp:lastModifiedBy>
  <cp:revision>1</cp:revision>
  <dcterms:modified xsi:type="dcterms:W3CDTF">2022-02-01T06:58:44Z</dcterms:modified>
</cp:coreProperties>
</file>