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02" autoAdjust="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0" y="6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F26FCEC-2619-4D7C-9194-2E10C4E6F8C2}" type="datetimeFigureOut">
              <a:rPr lang="ar-SA" smtClean="0"/>
              <a:t>23/05/1442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027A30C-0D21-4976-9A7B-7FBE21FD72D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5812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7A30C-0D21-4976-9A7B-7FBE21FD72D2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98588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4AE8-D3A7-4232-B085-24C8E1DEC085}" type="datetime1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5BF6B-3B45-41C4-AD2B-625C89BB3AFB}" type="datetime1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1874-0BD6-4B82-9DDD-09969E3BFABE}" type="datetime1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B222-4B8E-4194-8D72-BDB91D1BFAFA}" type="datetime1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EDFA-ADE4-4F2F-AF67-E297C6FE898A}" type="datetime1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2C02A-1671-46AB-86ED-5F7AD0AB7445}" type="datetime1">
              <a:rPr lang="en-GB" smtClean="0"/>
              <a:t>06/01/2021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CF47B-8D8C-4249-B065-B85F5166A1C4}" type="datetime1">
              <a:rPr lang="en-GB" smtClean="0"/>
              <a:t>06/01/2021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83698-BE54-4DA8-8144-F2C8CB1F2889}" type="datetime1">
              <a:rPr lang="en-GB" smtClean="0"/>
              <a:t>06/01/2021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802AE-B3F2-45A9-BEF8-A4C3DED331AB}" type="datetime1">
              <a:rPr lang="en-GB" smtClean="0"/>
              <a:t>06/01/2021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DF58-C8F5-44C0-B071-A57EDC255C79}" type="datetime1">
              <a:rPr lang="en-GB" smtClean="0"/>
              <a:t>06/01/2021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33DCF-B946-4C73-B8D0-D11BA268D405}" type="datetime1">
              <a:rPr lang="en-GB" smtClean="0"/>
              <a:t>06/01/2021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40B3DD98-C06A-488F-8DF7-24F5CCA5B804}" type="datetime1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49F0330E-9B85-431F-925E-D512375EA17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2174999"/>
            <a:ext cx="8458200" cy="1470025"/>
          </a:xfrm>
        </p:spPr>
        <p:txBody>
          <a:bodyPr/>
          <a:lstStyle/>
          <a:p>
            <a:r>
              <a:rPr lang="en-GB" dirty="0"/>
              <a:t>The </a:t>
            </a:r>
            <a:r>
              <a:rPr lang="en-GB" dirty="0" smtClean="0"/>
              <a:t>Waves </a:t>
            </a:r>
            <a:r>
              <a:rPr lang="en-GB" dirty="0"/>
              <a:t>of </a:t>
            </a:r>
            <a:r>
              <a:rPr lang="en-GB" dirty="0" smtClean="0"/>
              <a:t>Feminism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5952" y="4416582"/>
            <a:ext cx="4176464" cy="1872208"/>
          </a:xfrm>
        </p:spPr>
        <p:txBody>
          <a:bodyPr>
            <a:noAutofit/>
          </a:bodyPr>
          <a:lstStyle/>
          <a:p>
            <a:r>
              <a:rPr lang="en-GB" b="1" dirty="0"/>
              <a:t>By: Omar </a:t>
            </a:r>
            <a:r>
              <a:rPr lang="en-GB" b="1" dirty="0" err="1"/>
              <a:t>Bubtana</a:t>
            </a:r>
            <a:endParaRPr lang="en-GB" b="1" dirty="0"/>
          </a:p>
          <a:p>
            <a:r>
              <a:rPr lang="en-GB" b="1" dirty="0"/>
              <a:t>Student number: 2770</a:t>
            </a:r>
          </a:p>
          <a:p>
            <a:r>
              <a:rPr lang="en-GB" b="1" dirty="0"/>
              <a:t>omar_2770</a:t>
            </a:r>
            <a:r>
              <a:rPr lang="en-US" b="1" dirty="0"/>
              <a:t>@ limu.edu.ly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8080"/>
            <a:ext cx="2339752" cy="15121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98BB2D-EA10-4CDF-A6D2-BA5C8C259D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264" y="3531136"/>
            <a:ext cx="1692696" cy="16813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31435" y="253609"/>
            <a:ext cx="4695517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000" b="1" dirty="0"/>
              <a:t>Libyan International Medical University </a:t>
            </a:r>
          </a:p>
          <a:p>
            <a:pPr algn="ctr"/>
            <a:r>
              <a:rPr lang="en-US" sz="2000" b="1" dirty="0"/>
              <a:t>Faculty of Business Administration</a:t>
            </a:r>
            <a:endParaRPr lang="ar-SA" sz="20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920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472" y="-43408"/>
            <a:ext cx="6781800" cy="1600200"/>
          </a:xfrm>
        </p:spPr>
        <p:txBody>
          <a:bodyPr>
            <a:normAutofit/>
          </a:bodyPr>
          <a:lstStyle/>
          <a:p>
            <a:r>
              <a:rPr lang="en-GB" dirty="0"/>
              <a:t>Four waves of feminism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576" y="1916831"/>
            <a:ext cx="770485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tx2"/>
                </a:solidFill>
              </a:rPr>
              <a:t>The first wave (1830- early 1900s):</a:t>
            </a:r>
          </a:p>
          <a:p>
            <a:endParaRPr lang="en-GB" sz="2400" b="1" dirty="0">
              <a:solidFill>
                <a:schemeClr val="tx2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/>
              <a:t>Women in the late 19th to early 20th centuries realized that they must first gain political power.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400" dirty="0"/>
          </a:p>
          <a:p>
            <a:pPr marL="342900" indent="-342900">
              <a:buFont typeface="Arial" pitchFamily="34" charset="0"/>
              <a:buChar char="•"/>
            </a:pPr>
            <a:endParaRPr lang="en-GB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/>
              <a:t>their political agenda expanded to issues concerning sexual, reproductive and economic matters.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400" dirty="0"/>
          </a:p>
          <a:p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  <a:p>
            <a:pPr marL="342900" indent="-342900">
              <a:buFont typeface="Arial" pitchFamily="34" charset="0"/>
              <a:buChar char="•"/>
            </a:pPr>
            <a:endParaRPr lang="en-GB" sz="2400" dirty="0"/>
          </a:p>
          <a:p>
            <a:r>
              <a:rPr lang="en-GB" sz="2400" dirty="0"/>
              <a:t/>
            </a:r>
            <a:br>
              <a:rPr lang="en-GB" sz="2400" dirty="0"/>
            </a:br>
            <a:endParaRPr lang="en-GB" sz="2400" dirty="0">
              <a:solidFill>
                <a:schemeClr val="tx2"/>
              </a:solidFill>
            </a:endParaRPr>
          </a:p>
          <a:p>
            <a:endParaRPr lang="en-GB" sz="2400" dirty="0">
              <a:solidFill>
                <a:schemeClr val="tx2"/>
              </a:solidFill>
            </a:endParaRPr>
          </a:p>
          <a:p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48264" y="637203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Waves of feminism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00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87624" y="1412776"/>
            <a:ext cx="648072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tx2"/>
                </a:solidFill>
              </a:rPr>
              <a:t>The second wave (1960s-1980s)</a:t>
            </a:r>
          </a:p>
          <a:p>
            <a:endParaRPr lang="en-GB" sz="2400" b="1" dirty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World War II, the second wave of feminism focused on the sexuality, family and reproductive rights.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/>
              <a:t>Many of the women supporters felt that in order to gain respect in co-ed organizations they first needed to address gender equality concerns.</a:t>
            </a:r>
            <a:endParaRPr lang="en-GB" sz="2400" dirty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948264" y="637203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Waves of feminism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356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484784"/>
            <a:ext cx="7704856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</a:rPr>
              <a:t>The third wave (1990s - early 2000s):</a:t>
            </a:r>
          </a:p>
          <a:p>
            <a:endParaRPr lang="en-GB" sz="2400" b="1" dirty="0">
              <a:solidFill>
                <a:schemeClr val="tx2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/>
              <a:t>It repaired the second wave's failures and focused more on gender equality.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/>
              <a:t>It sees women’s lives as intersectional, demonstrating how race, ethnicity, class, religion, gender, and nationality are all significant factors when discussing feminism.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400" dirty="0"/>
          </a:p>
          <a:p>
            <a:pPr marL="342900" indent="-342900">
              <a:buFont typeface="Arial" pitchFamily="34" charset="0"/>
              <a:buChar char="•"/>
            </a:pPr>
            <a:endParaRPr lang="en-GB" sz="2400" dirty="0"/>
          </a:p>
          <a:p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  <a:p>
            <a:pPr marL="342900" indent="-342900">
              <a:buFont typeface="Arial" pitchFamily="34" charset="0"/>
              <a:buChar char="•"/>
            </a:pPr>
            <a:endParaRPr lang="en-GB" sz="2400" dirty="0"/>
          </a:p>
          <a:p>
            <a:r>
              <a:rPr lang="en-GB" sz="2400" dirty="0"/>
              <a:t/>
            </a:r>
            <a:br>
              <a:rPr lang="en-GB" sz="2400" dirty="0"/>
            </a:br>
            <a:endParaRPr lang="en-GB" sz="2400" dirty="0">
              <a:solidFill>
                <a:schemeClr val="tx2"/>
              </a:solidFill>
            </a:endParaRPr>
          </a:p>
          <a:p>
            <a:endParaRPr lang="en-GB" sz="2400" dirty="0">
              <a:solidFill>
                <a:schemeClr val="tx2"/>
              </a:solidFill>
            </a:endParaRPr>
          </a:p>
          <a:p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48264" y="637203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Waves of feminism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46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764704"/>
            <a:ext cx="7704856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</a:rPr>
              <a:t>The fourth wave:</a:t>
            </a:r>
          </a:p>
          <a:p>
            <a:endParaRPr lang="en-GB" sz="2400" b="1" dirty="0">
              <a:solidFill>
                <a:schemeClr val="tx2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/>
              <a:t>The main issues women fight for today are </a:t>
            </a:r>
            <a:r>
              <a:rPr lang="en-GB" sz="2400" dirty="0" err="1"/>
              <a:t>fueled</a:t>
            </a:r>
            <a:r>
              <a:rPr lang="en-GB" sz="2400" dirty="0"/>
              <a:t> by the previous battles of the women before them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400" b="1" dirty="0">
              <a:solidFill>
                <a:schemeClr val="tx2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/>
              <a:t>The #</a:t>
            </a:r>
            <a:r>
              <a:rPr lang="en-GB" sz="2400" dirty="0" err="1"/>
              <a:t>MeToo</a:t>
            </a:r>
            <a:r>
              <a:rPr lang="en-GB" sz="2400" dirty="0"/>
              <a:t> movement – millions of women across the globe united, stepping up to share their own assault stories using the #</a:t>
            </a:r>
            <a:r>
              <a:rPr lang="en-GB" sz="2400" dirty="0" err="1"/>
              <a:t>MeToo</a:t>
            </a:r>
            <a:r>
              <a:rPr lang="en-GB" sz="2400" dirty="0"/>
              <a:t> </a:t>
            </a:r>
            <a:r>
              <a:rPr lang="en-GB" sz="2400" dirty="0" err="1"/>
              <a:t>hashtag</a:t>
            </a:r>
            <a:r>
              <a:rPr lang="en-GB" sz="2400" dirty="0"/>
              <a:t>.</a:t>
            </a:r>
            <a:endParaRPr lang="en-GB" sz="2400" b="1" dirty="0">
              <a:solidFill>
                <a:schemeClr val="tx2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GB" sz="2400" dirty="0"/>
          </a:p>
          <a:p>
            <a:pPr marL="342900" indent="-342900">
              <a:buFont typeface="Arial" pitchFamily="34" charset="0"/>
              <a:buChar char="•"/>
            </a:pPr>
            <a:endParaRPr lang="en-GB" sz="2400" dirty="0"/>
          </a:p>
          <a:p>
            <a:pPr marL="342900" indent="-342900">
              <a:buFont typeface="Arial" pitchFamily="34" charset="0"/>
              <a:buChar char="•"/>
            </a:pPr>
            <a:endParaRPr lang="en-GB" sz="2400" dirty="0"/>
          </a:p>
          <a:p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  <a:p>
            <a:pPr marL="342900" indent="-342900">
              <a:buFont typeface="Arial" pitchFamily="34" charset="0"/>
              <a:buChar char="•"/>
            </a:pPr>
            <a:endParaRPr lang="en-GB" sz="2400" dirty="0"/>
          </a:p>
          <a:p>
            <a:r>
              <a:rPr lang="en-GB" sz="2400" dirty="0"/>
              <a:t/>
            </a:r>
            <a:br>
              <a:rPr lang="en-GB" sz="2400" dirty="0"/>
            </a:br>
            <a:endParaRPr lang="en-GB" sz="2400" dirty="0">
              <a:solidFill>
                <a:schemeClr val="tx2"/>
              </a:solidFill>
            </a:endParaRPr>
          </a:p>
          <a:p>
            <a:endParaRPr lang="en-GB" sz="2400" dirty="0">
              <a:solidFill>
                <a:schemeClr val="tx2"/>
              </a:solidFill>
            </a:endParaRPr>
          </a:p>
          <a:p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48264" y="637203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Waves of feminism</a:t>
            </a:r>
          </a:p>
        </p:txBody>
      </p:sp>
      <p:pic>
        <p:nvPicPr>
          <p:cNvPr id="3074" name="Picture 2" descr="https://scontent.fben1-1.fna.fbcdn.net/v/t1.15752-9/49853278_2521904141184131_6428333218994323456_n.png?_nc_cat=101&amp;ccb=2&amp;_nc_sid=ae9488&amp;_nc_eui2=AeHYpUXVTshwkqCOfm24CPKr65KIjJ0xmuzrkoiMnTGa7KaOp-QMVksG3XbhfVnje5kVza6YMDMNWVvmB_Eop6Bh&amp;_nc_ohc=UnuEA4uYSkQAX-gGsVq&amp;_nc_ht=scontent.fben1-1.fna&amp;oh=7db4c6cfbf3f935a7f354703e2a0c701&amp;oe=5FE5C06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115050"/>
            <a:ext cx="4221051" cy="193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57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content.fben1-1.fna.fbcdn.net/v/t1.15752-9/124981944_363155491426586_1860257147557000253_n.jpg?_nc_cat=103&amp;ccb=2&amp;_nc_sid=ae9488&amp;_nc_eui2=AeEzT8-T0NObjHZgCnnA6bINODh-xLJVUlI4OH7EslVSUpiNNcc6Wpy8HJJJbfQgwxS8JgtbhLPKIGoPZmjD2quv&amp;_nc_ohc=y8SrF9n45zoAX9oo3wn&amp;_nc_ht=scontent.fben1-1.fna&amp;oh=197ddf42d74a22562eee30cf7666ca35&amp;oe=5FE5F49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322643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progressivewomensleadership.com/wp-content/uploads/woman-41891_640-256x3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04864"/>
            <a:ext cx="2952328" cy="345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09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6781800" cy="1600200"/>
          </a:xfrm>
        </p:spPr>
        <p:txBody>
          <a:bodyPr/>
          <a:lstStyle/>
          <a:p>
            <a:r>
              <a:rPr lang="en-GB" dirty="0"/>
              <a:t>Reference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2177796"/>
            <a:ext cx="820891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GB" sz="2000" dirty="0" err="1"/>
              <a:t>Cavanaugh.L.V</a:t>
            </a:r>
            <a:r>
              <a:rPr lang="en-GB" sz="2000" dirty="0"/>
              <a:t>.(2018).</a:t>
            </a:r>
            <a:r>
              <a:rPr lang="en-GB" sz="2000" b="1" dirty="0"/>
              <a:t> </a:t>
            </a:r>
            <a:r>
              <a:rPr lang="en-GB" sz="2000" dirty="0"/>
              <a:t>A brief history: The four waves of </a:t>
            </a:r>
            <a:r>
              <a:rPr lang="en-GB" sz="2000" dirty="0" err="1"/>
              <a:t>feminism.https</a:t>
            </a:r>
            <a:r>
              <a:rPr lang="en-GB" sz="2000" dirty="0"/>
              <a:t>://www.progressivewomensleadership.com/a-brief-history-the-four-waves-of-feminism</a:t>
            </a:r>
          </a:p>
          <a:p>
            <a:endParaRPr lang="en-GB" sz="2000" dirty="0"/>
          </a:p>
          <a:p>
            <a:pPr marL="171450" indent="-171450">
              <a:buFont typeface="Arial" pitchFamily="34" charset="0"/>
              <a:buChar char="•"/>
            </a:pPr>
            <a:r>
              <a:rPr lang="en-GB" sz="2000" dirty="0" err="1"/>
              <a:t>Humanities.O</a:t>
            </a:r>
            <a:r>
              <a:rPr lang="en-GB" sz="2000" dirty="0"/>
              <a:t>.(2018). Betty Friedan: The Three Waves of Feminism. http://www.ohiohumanities.org/betty-friedan-the-three-waves-of-feminism/?fbclid=IwAR2irdTJUYXJAARfsy8E5gCiKZOdORBF4nnoVVcGjZi_-6lPKUAlthLrpJ0#:~:text=Feminist%20history%20can%20be%20divided,equal%20legal%20and%20social%20rights</a:t>
            </a:r>
          </a:p>
          <a:p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1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836712"/>
            <a:ext cx="5233243" cy="517269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330E-9B85-431F-925E-D512375EA17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353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99</TotalTime>
  <Words>275</Words>
  <Application>Microsoft Office PowerPoint</Application>
  <PresentationFormat>On-screen Show (4:3)</PresentationFormat>
  <Paragraphs>61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Impact</vt:lpstr>
      <vt:lpstr>Times New Roman</vt:lpstr>
      <vt:lpstr>NewsPrint</vt:lpstr>
      <vt:lpstr>The Waves of Feminism</vt:lpstr>
      <vt:lpstr>Four waves of feminism</vt:lpstr>
      <vt:lpstr>PowerPoint Presentation</vt:lpstr>
      <vt:lpstr>PowerPoint Presentation</vt:lpstr>
      <vt:lpstr>PowerPoint Presentation</vt:lpstr>
      <vt:lpstr>PowerPoint Presentation</vt:lpstr>
      <vt:lpstr>Reference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waves of feminism</dc:title>
  <dc:creator>nourellafi2001@gmail.com</dc:creator>
  <cp:lastModifiedBy>user</cp:lastModifiedBy>
  <cp:revision>17</cp:revision>
  <dcterms:created xsi:type="dcterms:W3CDTF">2020-11-25T22:43:55Z</dcterms:created>
  <dcterms:modified xsi:type="dcterms:W3CDTF">2021-01-06T08:22:36Z</dcterms:modified>
</cp:coreProperties>
</file>