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7" r:id="rId1"/>
  </p:sldMasterIdLst>
  <p:notesMasterIdLst>
    <p:notesMasterId r:id="rId18"/>
  </p:notesMasterIdLst>
  <p:sldIdLst>
    <p:sldId id="256" r:id="rId2"/>
    <p:sldId id="258" r:id="rId3"/>
    <p:sldId id="259" r:id="rId4"/>
    <p:sldId id="260" r:id="rId5"/>
    <p:sldId id="285" r:id="rId6"/>
    <p:sldId id="314" r:id="rId7"/>
    <p:sldId id="310" r:id="rId8"/>
    <p:sldId id="261" r:id="rId9"/>
    <p:sldId id="311" r:id="rId10"/>
    <p:sldId id="283" r:id="rId11"/>
    <p:sldId id="262" r:id="rId12"/>
    <p:sldId id="276" r:id="rId13"/>
    <p:sldId id="312" r:id="rId14"/>
    <p:sldId id="315" r:id="rId15"/>
    <p:sldId id="316" r:id="rId16"/>
    <p:sldId id="318" r:id="rId17"/>
  </p:sldIdLst>
  <p:sldSz cx="9144000" cy="5143500" type="screen16x9"/>
  <p:notesSz cx="6858000" cy="9144000"/>
  <p:embeddedFontLst>
    <p:embeddedFont>
      <p:font typeface="Fredoka One" charset="0"/>
      <p:regular r:id="rId19"/>
    </p:embeddedFont>
    <p:embeddedFont>
      <p:font typeface="Arial Rounded MT Bold" pitchFamily="34" charset="0"/>
      <p:regular r:id="rId20"/>
    </p:embeddedFont>
    <p:embeddedFont>
      <p:font typeface="Algerian" pitchFamily="82" charset="0"/>
      <p:regular r:id="rId21"/>
    </p:embeddedFont>
    <p:embeddedFont>
      <p:font typeface="Raleway" charset="0"/>
      <p:regular r:id="rId22"/>
      <p:bold r:id="rId23"/>
      <p:italic r:id="rId24"/>
      <p:boldItalic r:id="rId25"/>
    </p:embeddedFont>
    <p:embeddedFont>
      <p:font typeface="Georgia" pitchFamily="18"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7DA26244-EE8E-4FFB-A4C7-23CB21880865}">
  <a:tblStyle styleId="{7DA26244-EE8E-4FFB-A4C7-23CB2188086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78" autoAdjust="0"/>
    <p:restoredTop sz="94660"/>
  </p:normalViewPr>
  <p:slideViewPr>
    <p:cSldViewPr snapToGrid="0">
      <p:cViewPr varScale="1">
        <p:scale>
          <a:sx n="92" d="100"/>
          <a:sy n="92" d="100"/>
        </p:scale>
        <p:origin x="-810"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62919819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5" name="Google Shape;53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01198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8"/>
        <p:cNvGrpSpPr/>
        <p:nvPr/>
      </p:nvGrpSpPr>
      <p:grpSpPr>
        <a:xfrm>
          <a:off x="0" y="0"/>
          <a:ext cx="0" cy="0"/>
          <a:chOff x="0" y="0"/>
          <a:chExt cx="0" cy="0"/>
        </a:xfrm>
      </p:grpSpPr>
      <p:sp>
        <p:nvSpPr>
          <p:cNvPr id="879" name="Google Shape;879;g9653453a32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0" name="Google Shape;880;g9653453a32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13082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g8ceba84788_0_6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6" name="Google Shape;886;g8ceba84788_0_6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95750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8ceba84788_0_7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8ceba84788_0_7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68773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8"/>
        <p:cNvGrpSpPr/>
        <p:nvPr/>
      </p:nvGrpSpPr>
      <p:grpSpPr>
        <a:xfrm>
          <a:off x="0" y="0"/>
          <a:ext cx="0" cy="0"/>
          <a:chOff x="0" y="0"/>
          <a:chExt cx="0" cy="0"/>
        </a:xfrm>
      </p:grpSpPr>
      <p:sp>
        <p:nvSpPr>
          <p:cNvPr id="2589" name="Google Shape;2589;g8ceba84788_0_11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0" name="Google Shape;2590;g8ceba84788_0_1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13407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2"/>
        <p:cNvGrpSpPr/>
        <p:nvPr/>
      </p:nvGrpSpPr>
      <p:grpSpPr>
        <a:xfrm>
          <a:off x="0" y="0"/>
          <a:ext cx="0" cy="0"/>
          <a:chOff x="0" y="0"/>
          <a:chExt cx="0" cy="0"/>
        </a:xfrm>
      </p:grpSpPr>
      <p:sp>
        <p:nvSpPr>
          <p:cNvPr id="1033" name="Google Shape;1033;g8ceba84788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4" name="Google Shape;1034;g8ceba84788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1882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4"/>
        <p:cNvGrpSpPr/>
        <p:nvPr/>
      </p:nvGrpSpPr>
      <p:grpSpPr>
        <a:xfrm>
          <a:off x="0" y="0"/>
          <a:ext cx="0" cy="0"/>
          <a:chOff x="0" y="0"/>
          <a:chExt cx="0" cy="0"/>
        </a:xfrm>
      </p:grpSpPr>
      <p:sp>
        <p:nvSpPr>
          <p:cNvPr id="2455" name="Google Shape;2455;g8ceba84788_0_7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6" name="Google Shape;2456;g8ceba84788_0_7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2854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9"/>
        <p:cNvGrpSpPr/>
        <p:nvPr/>
      </p:nvGrpSpPr>
      <p:grpSpPr>
        <a:xfrm>
          <a:off x="0" y="0"/>
          <a:ext cx="0" cy="0"/>
          <a:chOff x="0" y="0"/>
          <a:chExt cx="0" cy="0"/>
        </a:xfrm>
      </p:grpSpPr>
      <p:sp>
        <p:nvSpPr>
          <p:cNvPr id="1060" name="Google Shape;1060;g8ceba84788_0_15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1" name="Google Shape;1061;g8ceba84788_0_15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01678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3"/>
        <p:cNvGrpSpPr/>
        <p:nvPr/>
      </p:nvGrpSpPr>
      <p:grpSpPr>
        <a:xfrm>
          <a:off x="0" y="0"/>
          <a:ext cx="0" cy="0"/>
          <a:chOff x="0" y="0"/>
          <a:chExt cx="0" cy="0"/>
        </a:xfrm>
      </p:grpSpPr>
      <p:sp>
        <p:nvSpPr>
          <p:cNvPr id="2064" name="Google Shape;2064;g8ceba84788_0_2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5" name="Google Shape;2065;g8ceba84788_0_2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25567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3"/>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685800" y="534963"/>
            <a:ext cx="4410300" cy="17064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5000">
                <a:solidFill>
                  <a:srgbClr val="FFFFFF"/>
                </a:solidFill>
                <a:latin typeface="Fredoka One"/>
                <a:ea typeface="Fredoka One"/>
                <a:cs typeface="Fredoka One"/>
                <a:sym typeface="Fredoka On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685800" y="2278345"/>
            <a:ext cx="4410300" cy="4440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400">
                <a:solidFill>
                  <a:srgbClr val="FFFFFF"/>
                </a:solidFill>
                <a:latin typeface="Raleway"/>
                <a:ea typeface="Raleway"/>
                <a:cs typeface="Raleway"/>
                <a:sym typeface="Raleway"/>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grpSp>
        <p:nvGrpSpPr>
          <p:cNvPr id="11" name="Google Shape;11;p2"/>
          <p:cNvGrpSpPr/>
          <p:nvPr/>
        </p:nvGrpSpPr>
        <p:grpSpPr>
          <a:xfrm rot="12770">
            <a:off x="3143723" y="-723971"/>
            <a:ext cx="8629335" cy="7691461"/>
            <a:chOff x="1543903" y="1051131"/>
            <a:chExt cx="4579322" cy="4218197"/>
          </a:xfrm>
        </p:grpSpPr>
        <p:sp>
          <p:nvSpPr>
            <p:cNvPr id="12" name="Google Shape;12;p2"/>
            <p:cNvSpPr/>
            <p:nvPr/>
          </p:nvSpPr>
          <p:spPr>
            <a:xfrm>
              <a:off x="1543903" y="1051131"/>
              <a:ext cx="4579322" cy="4218197"/>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818350" y="1817311"/>
              <a:ext cx="218125" cy="218125"/>
            </a:xfrm>
            <a:custGeom>
              <a:avLst/>
              <a:gdLst/>
              <a:ahLst/>
              <a:cxnLst/>
              <a:rect l="l" t="t" r="r" b="b"/>
              <a:pathLst>
                <a:path w="8725" h="8725" extrusionOk="0">
                  <a:moveTo>
                    <a:pt x="4377" y="1"/>
                  </a:moveTo>
                  <a:cubicBezTo>
                    <a:pt x="1946" y="1"/>
                    <a:pt x="0" y="1946"/>
                    <a:pt x="0" y="4347"/>
                  </a:cubicBezTo>
                  <a:cubicBezTo>
                    <a:pt x="0" y="6779"/>
                    <a:pt x="1946" y="8724"/>
                    <a:pt x="4377" y="8724"/>
                  </a:cubicBezTo>
                  <a:cubicBezTo>
                    <a:pt x="6779" y="8724"/>
                    <a:pt x="8724" y="6779"/>
                    <a:pt x="8724" y="4347"/>
                  </a:cubicBezTo>
                  <a:cubicBezTo>
                    <a:pt x="8724" y="1946"/>
                    <a:pt x="6779" y="1"/>
                    <a:pt x="4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016041" y="1693534"/>
              <a:ext cx="96525" cy="96525"/>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ideas">
  <p:cSld name="CUSTOM_7">
    <p:spTree>
      <p:nvGrpSpPr>
        <p:cNvPr id="1" name="Shape 143"/>
        <p:cNvGrpSpPr/>
        <p:nvPr/>
      </p:nvGrpSpPr>
      <p:grpSpPr>
        <a:xfrm>
          <a:off x="0" y="0"/>
          <a:ext cx="0" cy="0"/>
          <a:chOff x="0" y="0"/>
          <a:chExt cx="0" cy="0"/>
        </a:xfrm>
      </p:grpSpPr>
      <p:sp>
        <p:nvSpPr>
          <p:cNvPr id="144" name="Google Shape;144;p20"/>
          <p:cNvSpPr/>
          <p:nvPr/>
        </p:nvSpPr>
        <p:spPr>
          <a:xfrm rot="277656">
            <a:off x="269403" y="-2543413"/>
            <a:ext cx="10832132" cy="10325869"/>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0"/>
          <p:cNvSpPr txBox="1">
            <a:spLocks noGrp="1"/>
          </p:cNvSpPr>
          <p:nvPr>
            <p:ph type="title"/>
          </p:nvPr>
        </p:nvSpPr>
        <p:spPr>
          <a:xfrm>
            <a:off x="685800" y="538325"/>
            <a:ext cx="3886200" cy="5727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3"/>
              </a:buClr>
              <a:buSzPts val="2800"/>
              <a:buNone/>
              <a:defRPr>
                <a:solidFill>
                  <a:schemeClr val="accent3"/>
                </a:solidFill>
              </a:defRPr>
            </a:lvl1pPr>
            <a:lvl2pPr lvl="1">
              <a:spcBef>
                <a:spcPts val="0"/>
              </a:spcBef>
              <a:spcAft>
                <a:spcPts val="0"/>
              </a:spcAft>
              <a:buClr>
                <a:schemeClr val="accent3"/>
              </a:buClr>
              <a:buSzPts val="2800"/>
              <a:buNone/>
              <a:defRPr>
                <a:solidFill>
                  <a:schemeClr val="accent3"/>
                </a:solidFill>
              </a:defRPr>
            </a:lvl2pPr>
            <a:lvl3pPr lvl="2">
              <a:spcBef>
                <a:spcPts val="0"/>
              </a:spcBef>
              <a:spcAft>
                <a:spcPts val="0"/>
              </a:spcAft>
              <a:buClr>
                <a:schemeClr val="accent3"/>
              </a:buClr>
              <a:buSzPts val="2800"/>
              <a:buNone/>
              <a:defRPr>
                <a:solidFill>
                  <a:schemeClr val="accent3"/>
                </a:solidFill>
              </a:defRPr>
            </a:lvl3pPr>
            <a:lvl4pPr lvl="3">
              <a:spcBef>
                <a:spcPts val="0"/>
              </a:spcBef>
              <a:spcAft>
                <a:spcPts val="0"/>
              </a:spcAft>
              <a:buClr>
                <a:schemeClr val="accent3"/>
              </a:buClr>
              <a:buSzPts val="2800"/>
              <a:buNone/>
              <a:defRPr>
                <a:solidFill>
                  <a:schemeClr val="accent3"/>
                </a:solidFill>
              </a:defRPr>
            </a:lvl4pPr>
            <a:lvl5pPr lvl="4">
              <a:spcBef>
                <a:spcPts val="0"/>
              </a:spcBef>
              <a:spcAft>
                <a:spcPts val="0"/>
              </a:spcAft>
              <a:buClr>
                <a:schemeClr val="accent3"/>
              </a:buClr>
              <a:buSzPts val="2800"/>
              <a:buNone/>
              <a:defRPr>
                <a:solidFill>
                  <a:schemeClr val="accent3"/>
                </a:solidFill>
              </a:defRPr>
            </a:lvl5pPr>
            <a:lvl6pPr lvl="5">
              <a:spcBef>
                <a:spcPts val="0"/>
              </a:spcBef>
              <a:spcAft>
                <a:spcPts val="0"/>
              </a:spcAft>
              <a:buClr>
                <a:schemeClr val="accent3"/>
              </a:buClr>
              <a:buSzPts val="2800"/>
              <a:buNone/>
              <a:defRPr>
                <a:solidFill>
                  <a:schemeClr val="accent3"/>
                </a:solidFill>
              </a:defRPr>
            </a:lvl6pPr>
            <a:lvl7pPr lvl="6">
              <a:spcBef>
                <a:spcPts val="0"/>
              </a:spcBef>
              <a:spcAft>
                <a:spcPts val="0"/>
              </a:spcAft>
              <a:buClr>
                <a:schemeClr val="accent3"/>
              </a:buClr>
              <a:buSzPts val="2800"/>
              <a:buNone/>
              <a:defRPr>
                <a:solidFill>
                  <a:schemeClr val="accent3"/>
                </a:solidFill>
              </a:defRPr>
            </a:lvl7pPr>
            <a:lvl8pPr lvl="7">
              <a:spcBef>
                <a:spcPts val="0"/>
              </a:spcBef>
              <a:spcAft>
                <a:spcPts val="0"/>
              </a:spcAft>
              <a:buClr>
                <a:schemeClr val="accent3"/>
              </a:buClr>
              <a:buSzPts val="2800"/>
              <a:buNone/>
              <a:defRPr>
                <a:solidFill>
                  <a:schemeClr val="accent3"/>
                </a:solidFill>
              </a:defRPr>
            </a:lvl8pPr>
            <a:lvl9pPr lvl="8">
              <a:spcBef>
                <a:spcPts val="0"/>
              </a:spcBef>
              <a:spcAft>
                <a:spcPts val="0"/>
              </a:spcAft>
              <a:buClr>
                <a:schemeClr val="accent3"/>
              </a:buClr>
              <a:buSzPts val="2800"/>
              <a:buNone/>
              <a:defRPr>
                <a:solidFill>
                  <a:schemeClr val="accent3"/>
                </a:solidFill>
              </a:defRPr>
            </a:lvl9pPr>
          </a:lstStyle>
          <a:p>
            <a:endParaRPr/>
          </a:p>
        </p:txBody>
      </p:sp>
      <p:sp>
        <p:nvSpPr>
          <p:cNvPr id="146" name="Google Shape;146;p20"/>
          <p:cNvSpPr txBox="1">
            <a:spLocks noGrp="1"/>
          </p:cNvSpPr>
          <p:nvPr>
            <p:ph type="subTitle" idx="1"/>
          </p:nvPr>
        </p:nvSpPr>
        <p:spPr>
          <a:xfrm>
            <a:off x="4995225" y="3012245"/>
            <a:ext cx="3120300" cy="66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7" name="Google Shape;147;p20"/>
          <p:cNvSpPr txBox="1">
            <a:spLocks noGrp="1"/>
          </p:cNvSpPr>
          <p:nvPr>
            <p:ph type="subTitle" idx="2"/>
          </p:nvPr>
        </p:nvSpPr>
        <p:spPr>
          <a:xfrm>
            <a:off x="4995225" y="2672145"/>
            <a:ext cx="3120300" cy="419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b="1">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8" name="Google Shape;148;p20"/>
          <p:cNvSpPr txBox="1">
            <a:spLocks noGrp="1"/>
          </p:cNvSpPr>
          <p:nvPr>
            <p:ph type="subTitle" idx="3"/>
          </p:nvPr>
        </p:nvSpPr>
        <p:spPr>
          <a:xfrm>
            <a:off x="4995225" y="4046636"/>
            <a:ext cx="3120300" cy="66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9" name="Google Shape;149;p20"/>
          <p:cNvSpPr txBox="1">
            <a:spLocks noGrp="1"/>
          </p:cNvSpPr>
          <p:nvPr>
            <p:ph type="subTitle" idx="4"/>
          </p:nvPr>
        </p:nvSpPr>
        <p:spPr>
          <a:xfrm>
            <a:off x="4995225" y="3706536"/>
            <a:ext cx="3120300" cy="419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b="1">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50" name="Google Shape;150;p20"/>
          <p:cNvSpPr txBox="1">
            <a:spLocks noGrp="1"/>
          </p:cNvSpPr>
          <p:nvPr>
            <p:ph type="subTitle" idx="5"/>
          </p:nvPr>
        </p:nvSpPr>
        <p:spPr>
          <a:xfrm>
            <a:off x="4995225" y="1977865"/>
            <a:ext cx="3120300" cy="66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51" name="Google Shape;151;p20"/>
          <p:cNvSpPr txBox="1">
            <a:spLocks noGrp="1"/>
          </p:cNvSpPr>
          <p:nvPr>
            <p:ph type="subTitle" idx="6"/>
          </p:nvPr>
        </p:nvSpPr>
        <p:spPr>
          <a:xfrm>
            <a:off x="4995225" y="1637766"/>
            <a:ext cx="3120300" cy="419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b="1">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52" name="Google Shape;152;p20"/>
          <p:cNvSpPr txBox="1">
            <a:spLocks noGrp="1"/>
          </p:cNvSpPr>
          <p:nvPr>
            <p:ph type="subTitle" idx="7"/>
          </p:nvPr>
        </p:nvSpPr>
        <p:spPr>
          <a:xfrm>
            <a:off x="4993825" y="943488"/>
            <a:ext cx="3120300" cy="66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53" name="Google Shape;153;p20"/>
          <p:cNvSpPr txBox="1">
            <a:spLocks noGrp="1"/>
          </p:cNvSpPr>
          <p:nvPr>
            <p:ph type="subTitle" idx="8"/>
          </p:nvPr>
        </p:nvSpPr>
        <p:spPr>
          <a:xfrm>
            <a:off x="4993825" y="603388"/>
            <a:ext cx="3120300" cy="419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b="1">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2">
  <p:cSld name="CUSTOM_13">
    <p:bg>
      <p:bgPr>
        <a:solidFill>
          <a:schemeClr val="accent3"/>
        </a:solidFill>
        <a:effectLst/>
      </p:bgPr>
    </p:bg>
    <p:spTree>
      <p:nvGrpSpPr>
        <p:cNvPr id="1" name="Shape 199"/>
        <p:cNvGrpSpPr/>
        <p:nvPr/>
      </p:nvGrpSpPr>
      <p:grpSpPr>
        <a:xfrm>
          <a:off x="0" y="0"/>
          <a:ext cx="0" cy="0"/>
          <a:chOff x="0" y="0"/>
          <a:chExt cx="0" cy="0"/>
        </a:xfrm>
      </p:grpSpPr>
      <p:grpSp>
        <p:nvGrpSpPr>
          <p:cNvPr id="200" name="Google Shape;200;p26"/>
          <p:cNvGrpSpPr/>
          <p:nvPr/>
        </p:nvGrpSpPr>
        <p:grpSpPr>
          <a:xfrm rot="1351516">
            <a:off x="-465843" y="-2509666"/>
            <a:ext cx="10075598" cy="9686905"/>
            <a:chOff x="1786775" y="1002200"/>
            <a:chExt cx="3861800" cy="3712875"/>
          </a:xfrm>
        </p:grpSpPr>
        <p:sp>
          <p:nvSpPr>
            <p:cNvPr id="201" name="Google Shape;201;p26"/>
            <p:cNvSpPr/>
            <p:nvPr/>
          </p:nvSpPr>
          <p:spPr>
            <a:xfrm>
              <a:off x="1786775" y="1002200"/>
              <a:ext cx="3861800" cy="3712875"/>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6"/>
            <p:cNvSpPr/>
            <p:nvPr/>
          </p:nvSpPr>
          <p:spPr>
            <a:xfrm>
              <a:off x="2818350" y="1817311"/>
              <a:ext cx="218125" cy="218125"/>
            </a:xfrm>
            <a:custGeom>
              <a:avLst/>
              <a:gdLst/>
              <a:ahLst/>
              <a:cxnLst/>
              <a:rect l="l" t="t" r="r" b="b"/>
              <a:pathLst>
                <a:path w="8725" h="8725" extrusionOk="0">
                  <a:moveTo>
                    <a:pt x="4377" y="1"/>
                  </a:moveTo>
                  <a:cubicBezTo>
                    <a:pt x="1946" y="1"/>
                    <a:pt x="0" y="1946"/>
                    <a:pt x="0" y="4347"/>
                  </a:cubicBezTo>
                  <a:cubicBezTo>
                    <a:pt x="0" y="6779"/>
                    <a:pt x="1946" y="8724"/>
                    <a:pt x="4377" y="8724"/>
                  </a:cubicBezTo>
                  <a:cubicBezTo>
                    <a:pt x="6779" y="8724"/>
                    <a:pt x="8724" y="6779"/>
                    <a:pt x="8724" y="4347"/>
                  </a:cubicBezTo>
                  <a:cubicBezTo>
                    <a:pt x="8724" y="1946"/>
                    <a:pt x="6779" y="1"/>
                    <a:pt x="4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6"/>
            <p:cNvSpPr/>
            <p:nvPr/>
          </p:nvSpPr>
          <p:spPr>
            <a:xfrm>
              <a:off x="3016041" y="1693534"/>
              <a:ext cx="96525" cy="96525"/>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4" name="Google Shape;204;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3"/>
              </a:buClr>
              <a:buSzPts val="2800"/>
              <a:buNone/>
              <a:defRPr>
                <a:solidFill>
                  <a:schemeClr val="accent3"/>
                </a:solidFill>
              </a:defRPr>
            </a:lvl1pPr>
            <a:lvl2pPr lvl="1">
              <a:spcBef>
                <a:spcPts val="0"/>
              </a:spcBef>
              <a:spcAft>
                <a:spcPts val="0"/>
              </a:spcAft>
              <a:buClr>
                <a:schemeClr val="accent3"/>
              </a:buClr>
              <a:buSzPts val="2800"/>
              <a:buNone/>
              <a:defRPr>
                <a:solidFill>
                  <a:schemeClr val="accent3"/>
                </a:solidFill>
              </a:defRPr>
            </a:lvl2pPr>
            <a:lvl3pPr lvl="2">
              <a:spcBef>
                <a:spcPts val="0"/>
              </a:spcBef>
              <a:spcAft>
                <a:spcPts val="0"/>
              </a:spcAft>
              <a:buClr>
                <a:schemeClr val="accent3"/>
              </a:buClr>
              <a:buSzPts val="2800"/>
              <a:buNone/>
              <a:defRPr>
                <a:solidFill>
                  <a:schemeClr val="accent3"/>
                </a:solidFill>
              </a:defRPr>
            </a:lvl3pPr>
            <a:lvl4pPr lvl="3">
              <a:spcBef>
                <a:spcPts val="0"/>
              </a:spcBef>
              <a:spcAft>
                <a:spcPts val="0"/>
              </a:spcAft>
              <a:buClr>
                <a:schemeClr val="accent3"/>
              </a:buClr>
              <a:buSzPts val="2800"/>
              <a:buNone/>
              <a:defRPr>
                <a:solidFill>
                  <a:schemeClr val="accent3"/>
                </a:solidFill>
              </a:defRPr>
            </a:lvl4pPr>
            <a:lvl5pPr lvl="4">
              <a:spcBef>
                <a:spcPts val="0"/>
              </a:spcBef>
              <a:spcAft>
                <a:spcPts val="0"/>
              </a:spcAft>
              <a:buClr>
                <a:schemeClr val="accent3"/>
              </a:buClr>
              <a:buSzPts val="2800"/>
              <a:buNone/>
              <a:defRPr>
                <a:solidFill>
                  <a:schemeClr val="accent3"/>
                </a:solidFill>
              </a:defRPr>
            </a:lvl5pPr>
            <a:lvl6pPr lvl="5">
              <a:spcBef>
                <a:spcPts val="0"/>
              </a:spcBef>
              <a:spcAft>
                <a:spcPts val="0"/>
              </a:spcAft>
              <a:buClr>
                <a:schemeClr val="accent3"/>
              </a:buClr>
              <a:buSzPts val="2800"/>
              <a:buNone/>
              <a:defRPr>
                <a:solidFill>
                  <a:schemeClr val="accent3"/>
                </a:solidFill>
              </a:defRPr>
            </a:lvl6pPr>
            <a:lvl7pPr lvl="6">
              <a:spcBef>
                <a:spcPts val="0"/>
              </a:spcBef>
              <a:spcAft>
                <a:spcPts val="0"/>
              </a:spcAft>
              <a:buClr>
                <a:schemeClr val="accent3"/>
              </a:buClr>
              <a:buSzPts val="2800"/>
              <a:buNone/>
              <a:defRPr>
                <a:solidFill>
                  <a:schemeClr val="accent3"/>
                </a:solidFill>
              </a:defRPr>
            </a:lvl7pPr>
            <a:lvl8pPr lvl="7">
              <a:spcBef>
                <a:spcPts val="0"/>
              </a:spcBef>
              <a:spcAft>
                <a:spcPts val="0"/>
              </a:spcAft>
              <a:buClr>
                <a:schemeClr val="accent3"/>
              </a:buClr>
              <a:buSzPts val="2800"/>
              <a:buNone/>
              <a:defRPr>
                <a:solidFill>
                  <a:schemeClr val="accent3"/>
                </a:solidFill>
              </a:defRPr>
            </a:lvl8pPr>
            <a:lvl9pPr lvl="8">
              <a:spcBef>
                <a:spcPts val="0"/>
              </a:spcBef>
              <a:spcAft>
                <a:spcPts val="0"/>
              </a:spcAft>
              <a:buClr>
                <a:schemeClr val="accent3"/>
              </a:buClr>
              <a:buSzPts val="2800"/>
              <a:buNone/>
              <a:defRPr>
                <a:solidFill>
                  <a:schemeClr val="accent3"/>
                </a:solidFill>
              </a:defRPr>
            </a:lvl9pPr>
          </a:lstStyle>
          <a:p>
            <a:endParaRPr/>
          </a:p>
        </p:txBody>
      </p:sp>
      <p:sp>
        <p:nvSpPr>
          <p:cNvPr id="205" name="Google Shape;205;p26"/>
          <p:cNvSpPr txBox="1">
            <a:spLocks noGrp="1"/>
          </p:cNvSpPr>
          <p:nvPr>
            <p:ph type="subTitle" idx="1"/>
          </p:nvPr>
        </p:nvSpPr>
        <p:spPr>
          <a:xfrm>
            <a:off x="2553500" y="2642263"/>
            <a:ext cx="1957500" cy="771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400">
                <a:latin typeface="Raleway"/>
                <a:ea typeface="Raleway"/>
                <a:cs typeface="Raleway"/>
                <a:sym typeface="Raleway"/>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06" name="Google Shape;206;p26"/>
          <p:cNvSpPr txBox="1">
            <a:spLocks noGrp="1"/>
          </p:cNvSpPr>
          <p:nvPr>
            <p:ph type="subTitle" idx="2"/>
          </p:nvPr>
        </p:nvSpPr>
        <p:spPr>
          <a:xfrm>
            <a:off x="2553500" y="2183388"/>
            <a:ext cx="19575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a:solidFill>
                  <a:schemeClr val="accent3"/>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07" name="Google Shape;207;p26"/>
          <p:cNvSpPr txBox="1">
            <a:spLocks noGrp="1"/>
          </p:cNvSpPr>
          <p:nvPr>
            <p:ph type="subTitle" idx="3"/>
          </p:nvPr>
        </p:nvSpPr>
        <p:spPr>
          <a:xfrm>
            <a:off x="6543896" y="2642263"/>
            <a:ext cx="1957500" cy="771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400">
                <a:solidFill>
                  <a:schemeClr val="dk1"/>
                </a:solidFill>
                <a:latin typeface="Raleway"/>
                <a:ea typeface="Raleway"/>
                <a:cs typeface="Raleway"/>
                <a:sym typeface="Raleway"/>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08" name="Google Shape;208;p26"/>
          <p:cNvSpPr txBox="1">
            <a:spLocks noGrp="1"/>
          </p:cNvSpPr>
          <p:nvPr>
            <p:ph type="subTitle" idx="4"/>
          </p:nvPr>
        </p:nvSpPr>
        <p:spPr>
          <a:xfrm>
            <a:off x="6543889" y="2183388"/>
            <a:ext cx="19575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a:solidFill>
                  <a:schemeClr val="accent3"/>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four text lines 2">
  <p:cSld name="CUSTOM_14">
    <p:spTree>
      <p:nvGrpSpPr>
        <p:cNvPr id="1" name="Shape 209"/>
        <p:cNvGrpSpPr/>
        <p:nvPr/>
      </p:nvGrpSpPr>
      <p:grpSpPr>
        <a:xfrm>
          <a:off x="0" y="0"/>
          <a:ext cx="0" cy="0"/>
          <a:chOff x="0" y="0"/>
          <a:chExt cx="0" cy="0"/>
        </a:xfrm>
      </p:grpSpPr>
      <p:grpSp>
        <p:nvGrpSpPr>
          <p:cNvPr id="210" name="Google Shape;210;p27"/>
          <p:cNvGrpSpPr/>
          <p:nvPr/>
        </p:nvGrpSpPr>
        <p:grpSpPr>
          <a:xfrm rot="1351476">
            <a:off x="-930621" y="-2956783"/>
            <a:ext cx="11005343" cy="10580795"/>
            <a:chOff x="1786775" y="1002200"/>
            <a:chExt cx="3861800" cy="3712875"/>
          </a:xfrm>
        </p:grpSpPr>
        <p:sp>
          <p:nvSpPr>
            <p:cNvPr id="211" name="Google Shape;211;p27"/>
            <p:cNvSpPr/>
            <p:nvPr/>
          </p:nvSpPr>
          <p:spPr>
            <a:xfrm>
              <a:off x="1786775" y="1002200"/>
              <a:ext cx="3861800" cy="3712875"/>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7"/>
            <p:cNvSpPr/>
            <p:nvPr/>
          </p:nvSpPr>
          <p:spPr>
            <a:xfrm>
              <a:off x="2818350" y="1817311"/>
              <a:ext cx="218125" cy="218125"/>
            </a:xfrm>
            <a:custGeom>
              <a:avLst/>
              <a:gdLst/>
              <a:ahLst/>
              <a:cxnLst/>
              <a:rect l="l" t="t" r="r" b="b"/>
              <a:pathLst>
                <a:path w="8725" h="8725" extrusionOk="0">
                  <a:moveTo>
                    <a:pt x="4377" y="1"/>
                  </a:moveTo>
                  <a:cubicBezTo>
                    <a:pt x="1946" y="1"/>
                    <a:pt x="0" y="1946"/>
                    <a:pt x="0" y="4347"/>
                  </a:cubicBezTo>
                  <a:cubicBezTo>
                    <a:pt x="0" y="6779"/>
                    <a:pt x="1946" y="8724"/>
                    <a:pt x="4377" y="8724"/>
                  </a:cubicBezTo>
                  <a:cubicBezTo>
                    <a:pt x="6779" y="8724"/>
                    <a:pt x="8724" y="6779"/>
                    <a:pt x="8724" y="4347"/>
                  </a:cubicBezTo>
                  <a:cubicBezTo>
                    <a:pt x="8724" y="1946"/>
                    <a:pt x="6779" y="1"/>
                    <a:pt x="43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7"/>
            <p:cNvSpPr/>
            <p:nvPr/>
          </p:nvSpPr>
          <p:spPr>
            <a:xfrm>
              <a:off x="3016041" y="1693534"/>
              <a:ext cx="96525" cy="96525"/>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 name="Google Shape;214;p27"/>
          <p:cNvSpPr txBox="1">
            <a:spLocks noGrp="1"/>
          </p:cNvSpPr>
          <p:nvPr>
            <p:ph type="subTitle" idx="1"/>
          </p:nvPr>
        </p:nvSpPr>
        <p:spPr>
          <a:xfrm>
            <a:off x="888763" y="3515500"/>
            <a:ext cx="2421300" cy="669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sz="15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15" name="Google Shape;215;p27"/>
          <p:cNvSpPr txBox="1">
            <a:spLocks noGrp="1"/>
          </p:cNvSpPr>
          <p:nvPr>
            <p:ph type="subTitle" idx="2"/>
          </p:nvPr>
        </p:nvSpPr>
        <p:spPr>
          <a:xfrm>
            <a:off x="5775188" y="1976800"/>
            <a:ext cx="2421300" cy="66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500">
                <a:solidFill>
                  <a:srgbClr val="FFFFFF"/>
                </a:solidFill>
                <a:latin typeface="Raleway"/>
                <a:ea typeface="Raleway"/>
                <a:cs typeface="Raleway"/>
                <a:sym typeface="Raleway"/>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16" name="Google Shape;216;p27"/>
          <p:cNvSpPr txBox="1">
            <a:spLocks noGrp="1"/>
          </p:cNvSpPr>
          <p:nvPr>
            <p:ph type="subTitle" idx="3"/>
          </p:nvPr>
        </p:nvSpPr>
        <p:spPr>
          <a:xfrm>
            <a:off x="905038" y="1987475"/>
            <a:ext cx="2421300" cy="669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sz="1500">
                <a:solidFill>
                  <a:srgbClr val="FFFFFF"/>
                </a:solidFill>
                <a:latin typeface="Raleway"/>
                <a:ea typeface="Raleway"/>
                <a:cs typeface="Raleway"/>
                <a:sym typeface="Raleway"/>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17" name="Google Shape;217;p27"/>
          <p:cNvSpPr txBox="1">
            <a:spLocks noGrp="1"/>
          </p:cNvSpPr>
          <p:nvPr>
            <p:ph type="subTitle" idx="4"/>
          </p:nvPr>
        </p:nvSpPr>
        <p:spPr>
          <a:xfrm>
            <a:off x="888763" y="3098075"/>
            <a:ext cx="2421300" cy="428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18" name="Google Shape;218;p27"/>
          <p:cNvSpPr txBox="1">
            <a:spLocks noGrp="1"/>
          </p:cNvSpPr>
          <p:nvPr>
            <p:ph type="subTitle" idx="5"/>
          </p:nvPr>
        </p:nvSpPr>
        <p:spPr>
          <a:xfrm>
            <a:off x="5775188" y="1548700"/>
            <a:ext cx="2421300" cy="42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19" name="Google Shape;219;p27"/>
          <p:cNvSpPr txBox="1">
            <a:spLocks noGrp="1"/>
          </p:cNvSpPr>
          <p:nvPr>
            <p:ph type="subTitle" idx="6"/>
          </p:nvPr>
        </p:nvSpPr>
        <p:spPr>
          <a:xfrm>
            <a:off x="905038" y="1548700"/>
            <a:ext cx="2421300" cy="428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0" name="Google Shape;220;p27"/>
          <p:cNvSpPr txBox="1">
            <a:spLocks noGrp="1"/>
          </p:cNvSpPr>
          <p:nvPr>
            <p:ph type="subTitle" idx="7"/>
          </p:nvPr>
        </p:nvSpPr>
        <p:spPr>
          <a:xfrm>
            <a:off x="5775188" y="3505238"/>
            <a:ext cx="2421300" cy="66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500">
                <a:solidFill>
                  <a:srgbClr val="FFFFFF"/>
                </a:solidFill>
                <a:latin typeface="Raleway"/>
                <a:ea typeface="Raleway"/>
                <a:cs typeface="Raleway"/>
                <a:sym typeface="Raleway"/>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1" name="Google Shape;221;p27"/>
          <p:cNvSpPr txBox="1">
            <a:spLocks noGrp="1"/>
          </p:cNvSpPr>
          <p:nvPr>
            <p:ph type="subTitle" idx="8"/>
          </p:nvPr>
        </p:nvSpPr>
        <p:spPr>
          <a:xfrm>
            <a:off x="5775188" y="3077138"/>
            <a:ext cx="2421300" cy="42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2" name="Google Shape;222;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lgn="ctr">
              <a:spcBef>
                <a:spcPts val="0"/>
              </a:spcBef>
              <a:spcAft>
                <a:spcPts val="0"/>
              </a:spcAft>
              <a:buClr>
                <a:srgbClr val="FFFFFF"/>
              </a:buClr>
              <a:buSzPts val="2800"/>
              <a:buNone/>
              <a:defRPr>
                <a:solidFill>
                  <a:schemeClr val="lt1"/>
                </a:solidFill>
              </a:defRPr>
            </a:lvl1pPr>
            <a:lvl2pPr lvl="1">
              <a:spcBef>
                <a:spcPts val="0"/>
              </a:spcBef>
              <a:spcAft>
                <a:spcPts val="0"/>
              </a:spcAft>
              <a:buClr>
                <a:srgbClr val="FFFFFF"/>
              </a:buClr>
              <a:buSzPts val="2800"/>
              <a:buNone/>
              <a:defRPr>
                <a:solidFill>
                  <a:srgbClr val="FFFFFF"/>
                </a:solidFill>
              </a:defRPr>
            </a:lvl2pPr>
            <a:lvl3pPr lvl="2">
              <a:spcBef>
                <a:spcPts val="0"/>
              </a:spcBef>
              <a:spcAft>
                <a:spcPts val="0"/>
              </a:spcAft>
              <a:buClr>
                <a:srgbClr val="FFFFFF"/>
              </a:buClr>
              <a:buSzPts val="2800"/>
              <a:buNone/>
              <a:defRPr>
                <a:solidFill>
                  <a:srgbClr val="FFFFFF"/>
                </a:solidFill>
              </a:defRPr>
            </a:lvl3pPr>
            <a:lvl4pPr lvl="3">
              <a:spcBef>
                <a:spcPts val="0"/>
              </a:spcBef>
              <a:spcAft>
                <a:spcPts val="0"/>
              </a:spcAft>
              <a:buClr>
                <a:srgbClr val="FFFFFF"/>
              </a:buClr>
              <a:buSzPts val="2800"/>
              <a:buNone/>
              <a:defRPr>
                <a:solidFill>
                  <a:srgbClr val="FFFFFF"/>
                </a:solidFill>
              </a:defRPr>
            </a:lvl4pPr>
            <a:lvl5pPr lvl="4">
              <a:spcBef>
                <a:spcPts val="0"/>
              </a:spcBef>
              <a:spcAft>
                <a:spcPts val="0"/>
              </a:spcAft>
              <a:buClr>
                <a:srgbClr val="FFFFFF"/>
              </a:buClr>
              <a:buSzPts val="2800"/>
              <a:buNone/>
              <a:defRPr>
                <a:solidFill>
                  <a:srgbClr val="FFFFFF"/>
                </a:solidFill>
              </a:defRPr>
            </a:lvl5pPr>
            <a:lvl6pPr lvl="5">
              <a:spcBef>
                <a:spcPts val="0"/>
              </a:spcBef>
              <a:spcAft>
                <a:spcPts val="0"/>
              </a:spcAft>
              <a:buClr>
                <a:srgbClr val="FFFFFF"/>
              </a:buClr>
              <a:buSzPts val="2800"/>
              <a:buNone/>
              <a:defRPr>
                <a:solidFill>
                  <a:srgbClr val="FFFFFF"/>
                </a:solidFill>
              </a:defRPr>
            </a:lvl6pPr>
            <a:lvl7pPr lvl="6">
              <a:spcBef>
                <a:spcPts val="0"/>
              </a:spcBef>
              <a:spcAft>
                <a:spcPts val="0"/>
              </a:spcAft>
              <a:buClr>
                <a:srgbClr val="FFFFFF"/>
              </a:buClr>
              <a:buSzPts val="2800"/>
              <a:buNone/>
              <a:defRPr>
                <a:solidFill>
                  <a:srgbClr val="FFFFFF"/>
                </a:solidFill>
              </a:defRPr>
            </a:lvl7pPr>
            <a:lvl8pPr lvl="7">
              <a:spcBef>
                <a:spcPts val="0"/>
              </a:spcBef>
              <a:spcAft>
                <a:spcPts val="0"/>
              </a:spcAft>
              <a:buClr>
                <a:srgbClr val="FFFFFF"/>
              </a:buClr>
              <a:buSzPts val="2800"/>
              <a:buNone/>
              <a:defRPr>
                <a:solidFill>
                  <a:srgbClr val="FFFFFF"/>
                </a:solidFill>
              </a:defRPr>
            </a:lvl8pPr>
            <a:lvl9pPr lvl="8">
              <a:spcBef>
                <a:spcPts val="0"/>
              </a:spcBef>
              <a:spcAft>
                <a:spcPts val="0"/>
              </a:spcAft>
              <a:buClr>
                <a:srgbClr val="FFFFFF"/>
              </a:buClr>
              <a:buSzPts val="2800"/>
              <a:buNone/>
              <a:defRPr>
                <a:solidFill>
                  <a:srgbClr val="FFFFFF"/>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2">
  <p:cSld name="CUSTOM_16">
    <p:spTree>
      <p:nvGrpSpPr>
        <p:cNvPr id="1" name="Shape 461"/>
        <p:cNvGrpSpPr/>
        <p:nvPr/>
      </p:nvGrpSpPr>
      <p:grpSpPr>
        <a:xfrm>
          <a:off x="0" y="0"/>
          <a:ext cx="0" cy="0"/>
          <a:chOff x="0" y="0"/>
          <a:chExt cx="0" cy="0"/>
        </a:xfrm>
      </p:grpSpPr>
      <p:sp>
        <p:nvSpPr>
          <p:cNvPr id="462" name="Google Shape;462;p29"/>
          <p:cNvSpPr txBox="1">
            <a:spLocks noGrp="1"/>
          </p:cNvSpPr>
          <p:nvPr>
            <p:ph type="title"/>
          </p:nvPr>
        </p:nvSpPr>
        <p:spPr>
          <a:xfrm>
            <a:off x="685800" y="445025"/>
            <a:ext cx="77724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solidFill>
                  <a:schemeClr val="accent3"/>
                </a:solidFill>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a:endParaRPr/>
          </a:p>
        </p:txBody>
      </p:sp>
      <p:sp>
        <p:nvSpPr>
          <p:cNvPr id="463" name="Google Shape;463;p29"/>
          <p:cNvSpPr txBox="1">
            <a:spLocks noGrp="1"/>
          </p:cNvSpPr>
          <p:nvPr>
            <p:ph type="subTitle" idx="1"/>
          </p:nvPr>
        </p:nvSpPr>
        <p:spPr>
          <a:xfrm>
            <a:off x="723900" y="1098525"/>
            <a:ext cx="7734300" cy="3506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Char char="●"/>
              <a:defRPr sz="1200">
                <a:solidFill>
                  <a:schemeClr val="dk1"/>
                </a:solidFill>
                <a:latin typeface="Raleway"/>
                <a:ea typeface="Raleway"/>
                <a:cs typeface="Raleway"/>
                <a:sym typeface="Raleway"/>
              </a:defRPr>
            </a:lvl1pPr>
            <a:lvl2pPr lvl="1" rtl="0">
              <a:lnSpc>
                <a:spcPct val="100000"/>
              </a:lnSpc>
              <a:spcBef>
                <a:spcPts val="0"/>
              </a:spcBef>
              <a:spcAft>
                <a:spcPts val="0"/>
              </a:spcAft>
              <a:buSzPts val="2800"/>
              <a:buChar char="○"/>
              <a:defRPr sz="2800"/>
            </a:lvl2pPr>
            <a:lvl3pPr lvl="2" rtl="0">
              <a:lnSpc>
                <a:spcPct val="100000"/>
              </a:lnSpc>
              <a:spcBef>
                <a:spcPts val="0"/>
              </a:spcBef>
              <a:spcAft>
                <a:spcPts val="0"/>
              </a:spcAft>
              <a:buSzPts val="2800"/>
              <a:buChar char="■"/>
              <a:defRPr sz="2800"/>
            </a:lvl3pPr>
            <a:lvl4pPr lvl="3" rtl="0">
              <a:lnSpc>
                <a:spcPct val="100000"/>
              </a:lnSpc>
              <a:spcBef>
                <a:spcPts val="0"/>
              </a:spcBef>
              <a:spcAft>
                <a:spcPts val="0"/>
              </a:spcAft>
              <a:buSzPts val="2800"/>
              <a:buChar char="●"/>
              <a:defRPr sz="2800"/>
            </a:lvl4pPr>
            <a:lvl5pPr lvl="4" rtl="0">
              <a:lnSpc>
                <a:spcPct val="100000"/>
              </a:lnSpc>
              <a:spcBef>
                <a:spcPts val="0"/>
              </a:spcBef>
              <a:spcAft>
                <a:spcPts val="0"/>
              </a:spcAft>
              <a:buSzPts val="2800"/>
              <a:buChar char="○"/>
              <a:defRPr sz="2800"/>
            </a:lvl5pPr>
            <a:lvl6pPr lvl="5" rtl="0">
              <a:lnSpc>
                <a:spcPct val="100000"/>
              </a:lnSpc>
              <a:spcBef>
                <a:spcPts val="0"/>
              </a:spcBef>
              <a:spcAft>
                <a:spcPts val="0"/>
              </a:spcAft>
              <a:buSzPts val="2800"/>
              <a:buChar char="■"/>
              <a:defRPr sz="2800"/>
            </a:lvl6pPr>
            <a:lvl7pPr lvl="6" rtl="0">
              <a:lnSpc>
                <a:spcPct val="100000"/>
              </a:lnSpc>
              <a:spcBef>
                <a:spcPts val="0"/>
              </a:spcBef>
              <a:spcAft>
                <a:spcPts val="0"/>
              </a:spcAft>
              <a:buSzPts val="2800"/>
              <a:buChar char="●"/>
              <a:defRPr sz="2800"/>
            </a:lvl7pPr>
            <a:lvl8pPr lvl="7" rtl="0">
              <a:lnSpc>
                <a:spcPct val="100000"/>
              </a:lnSpc>
              <a:spcBef>
                <a:spcPts val="0"/>
              </a:spcBef>
              <a:spcAft>
                <a:spcPts val="0"/>
              </a:spcAft>
              <a:buSzPts val="2800"/>
              <a:buChar char="○"/>
              <a:defRPr sz="2800"/>
            </a:lvl8pPr>
            <a:lvl9pPr lvl="8" rtl="0">
              <a:lnSpc>
                <a:spcPct val="100000"/>
              </a:lnSpc>
              <a:spcBef>
                <a:spcPts val="0"/>
              </a:spcBef>
              <a:spcAft>
                <a:spcPts val="0"/>
              </a:spcAft>
              <a:buSzPts val="2800"/>
              <a:buChar char="■"/>
              <a:defRPr sz="2800"/>
            </a:lvl9pPr>
          </a:lstStyle>
          <a:p>
            <a:endParaRPr/>
          </a:p>
        </p:txBody>
      </p:sp>
      <p:sp>
        <p:nvSpPr>
          <p:cNvPr id="464" name="Google Shape;464;p29"/>
          <p:cNvSpPr/>
          <p:nvPr/>
        </p:nvSpPr>
        <p:spPr>
          <a:xfrm>
            <a:off x="111300" y="167600"/>
            <a:ext cx="469200" cy="4692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9"/>
          <p:cNvSpPr/>
          <p:nvPr/>
        </p:nvSpPr>
        <p:spPr>
          <a:xfrm>
            <a:off x="645075" y="542600"/>
            <a:ext cx="94200" cy="942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9"/>
          <p:cNvSpPr/>
          <p:nvPr/>
        </p:nvSpPr>
        <p:spPr>
          <a:xfrm>
            <a:off x="8715225" y="2262900"/>
            <a:ext cx="268500" cy="2685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9"/>
          <p:cNvSpPr/>
          <p:nvPr/>
        </p:nvSpPr>
        <p:spPr>
          <a:xfrm>
            <a:off x="8925650" y="2639175"/>
            <a:ext cx="94200" cy="942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9"/>
          <p:cNvSpPr/>
          <p:nvPr/>
        </p:nvSpPr>
        <p:spPr>
          <a:xfrm>
            <a:off x="8983725" y="1947025"/>
            <a:ext cx="36000" cy="360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9"/>
          <p:cNvSpPr/>
          <p:nvPr/>
        </p:nvSpPr>
        <p:spPr>
          <a:xfrm>
            <a:off x="298800" y="4738425"/>
            <a:ext cx="94200" cy="942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aption 2">
  <p:cSld name="CUSTOM_17">
    <p:bg>
      <p:bgPr>
        <a:solidFill>
          <a:schemeClr val="accent3"/>
        </a:solidFill>
        <a:effectLst/>
      </p:bgPr>
    </p:bg>
    <p:spTree>
      <p:nvGrpSpPr>
        <p:cNvPr id="1" name="Shape 470"/>
        <p:cNvGrpSpPr/>
        <p:nvPr/>
      </p:nvGrpSpPr>
      <p:grpSpPr>
        <a:xfrm>
          <a:off x="0" y="0"/>
          <a:ext cx="0" cy="0"/>
          <a:chOff x="0" y="0"/>
          <a:chExt cx="0" cy="0"/>
        </a:xfrm>
      </p:grpSpPr>
      <p:grpSp>
        <p:nvGrpSpPr>
          <p:cNvPr id="471" name="Google Shape;471;p30"/>
          <p:cNvGrpSpPr/>
          <p:nvPr/>
        </p:nvGrpSpPr>
        <p:grpSpPr>
          <a:xfrm rot="2506023">
            <a:off x="1274638" y="-703256"/>
            <a:ext cx="6812756" cy="6550031"/>
            <a:chOff x="1786775" y="1002200"/>
            <a:chExt cx="3861800" cy="3712875"/>
          </a:xfrm>
        </p:grpSpPr>
        <p:sp>
          <p:nvSpPr>
            <p:cNvPr id="472" name="Google Shape;472;p30"/>
            <p:cNvSpPr/>
            <p:nvPr/>
          </p:nvSpPr>
          <p:spPr>
            <a:xfrm>
              <a:off x="1786775" y="1002200"/>
              <a:ext cx="3861800" cy="3712875"/>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0"/>
            <p:cNvSpPr/>
            <p:nvPr/>
          </p:nvSpPr>
          <p:spPr>
            <a:xfrm>
              <a:off x="2818350" y="1817311"/>
              <a:ext cx="218125" cy="218125"/>
            </a:xfrm>
            <a:custGeom>
              <a:avLst/>
              <a:gdLst/>
              <a:ahLst/>
              <a:cxnLst/>
              <a:rect l="l" t="t" r="r" b="b"/>
              <a:pathLst>
                <a:path w="8725" h="8725" extrusionOk="0">
                  <a:moveTo>
                    <a:pt x="4377" y="1"/>
                  </a:moveTo>
                  <a:cubicBezTo>
                    <a:pt x="1946" y="1"/>
                    <a:pt x="0" y="1946"/>
                    <a:pt x="0" y="4347"/>
                  </a:cubicBezTo>
                  <a:cubicBezTo>
                    <a:pt x="0" y="6779"/>
                    <a:pt x="1946" y="8724"/>
                    <a:pt x="4377" y="8724"/>
                  </a:cubicBezTo>
                  <a:cubicBezTo>
                    <a:pt x="6779" y="8724"/>
                    <a:pt x="8724" y="6779"/>
                    <a:pt x="8724" y="4347"/>
                  </a:cubicBezTo>
                  <a:cubicBezTo>
                    <a:pt x="8724" y="1946"/>
                    <a:pt x="6779" y="1"/>
                    <a:pt x="4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0"/>
            <p:cNvSpPr/>
            <p:nvPr/>
          </p:nvSpPr>
          <p:spPr>
            <a:xfrm>
              <a:off x="3016041" y="1693534"/>
              <a:ext cx="96525" cy="96525"/>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5" name="Google Shape;475;p30"/>
          <p:cNvSpPr txBox="1">
            <a:spLocks noGrp="1"/>
          </p:cNvSpPr>
          <p:nvPr>
            <p:ph type="title"/>
          </p:nvPr>
        </p:nvSpPr>
        <p:spPr>
          <a:xfrm>
            <a:off x="2414850" y="1636400"/>
            <a:ext cx="4314300" cy="990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5000"/>
              <a:buNone/>
              <a:defRPr sz="7200">
                <a:solidFill>
                  <a:schemeClr val="accent3"/>
                </a:solidFill>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476" name="Google Shape;476;p30"/>
          <p:cNvSpPr txBox="1">
            <a:spLocks noGrp="1"/>
          </p:cNvSpPr>
          <p:nvPr>
            <p:ph type="subTitle" idx="1"/>
          </p:nvPr>
        </p:nvSpPr>
        <p:spPr>
          <a:xfrm>
            <a:off x="2414850" y="2800586"/>
            <a:ext cx="4314300" cy="706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2800"/>
              <a:buNone/>
              <a:defRPr sz="1400">
                <a:solidFill>
                  <a:schemeClr val="dk1"/>
                </a:solidFill>
                <a:latin typeface="Raleway"/>
                <a:ea typeface="Raleway"/>
                <a:cs typeface="Raleway"/>
                <a:sym typeface="Raleway"/>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USTOM_25">
    <p:bg>
      <p:bgPr>
        <a:solidFill>
          <a:schemeClr val="accent3"/>
        </a:solidFill>
        <a:effectLst/>
      </p:bgPr>
    </p:bg>
    <p:spTree>
      <p:nvGrpSpPr>
        <p:cNvPr id="1" name="Shape 52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5"/>
        <p:cNvGrpSpPr/>
        <p:nvPr/>
      </p:nvGrpSpPr>
      <p:grpSpPr>
        <a:xfrm>
          <a:off x="0" y="0"/>
          <a:ext cx="0" cy="0"/>
          <a:chOff x="0" y="0"/>
          <a:chExt cx="0" cy="0"/>
        </a:xfrm>
      </p:grpSpPr>
      <p:grpSp>
        <p:nvGrpSpPr>
          <p:cNvPr id="16" name="Google Shape;16;p3"/>
          <p:cNvGrpSpPr/>
          <p:nvPr/>
        </p:nvGrpSpPr>
        <p:grpSpPr>
          <a:xfrm rot="2506023">
            <a:off x="1274638" y="-703256"/>
            <a:ext cx="6812756" cy="6550031"/>
            <a:chOff x="1786775" y="1002200"/>
            <a:chExt cx="3861800" cy="3712875"/>
          </a:xfrm>
        </p:grpSpPr>
        <p:sp>
          <p:nvSpPr>
            <p:cNvPr id="17" name="Google Shape;17;p3"/>
            <p:cNvSpPr/>
            <p:nvPr/>
          </p:nvSpPr>
          <p:spPr>
            <a:xfrm>
              <a:off x="1786775" y="1002200"/>
              <a:ext cx="3861800" cy="3712875"/>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4837429" y="1652159"/>
              <a:ext cx="218125" cy="218125"/>
            </a:xfrm>
            <a:custGeom>
              <a:avLst/>
              <a:gdLst/>
              <a:ahLst/>
              <a:cxnLst/>
              <a:rect l="l" t="t" r="r" b="b"/>
              <a:pathLst>
                <a:path w="8725" h="8725" extrusionOk="0">
                  <a:moveTo>
                    <a:pt x="4377" y="1"/>
                  </a:moveTo>
                  <a:cubicBezTo>
                    <a:pt x="1946" y="1"/>
                    <a:pt x="0" y="1946"/>
                    <a:pt x="0" y="4347"/>
                  </a:cubicBezTo>
                  <a:cubicBezTo>
                    <a:pt x="0" y="6779"/>
                    <a:pt x="1946" y="8724"/>
                    <a:pt x="4377" y="8724"/>
                  </a:cubicBezTo>
                  <a:cubicBezTo>
                    <a:pt x="6779" y="8724"/>
                    <a:pt x="8724" y="6779"/>
                    <a:pt x="8724" y="4347"/>
                  </a:cubicBezTo>
                  <a:cubicBezTo>
                    <a:pt x="8724" y="1946"/>
                    <a:pt x="6779" y="1"/>
                    <a:pt x="4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4758372" y="1512749"/>
              <a:ext cx="96525" cy="96525"/>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Google Shape;20;p3"/>
          <p:cNvSpPr txBox="1">
            <a:spLocks noGrp="1"/>
          </p:cNvSpPr>
          <p:nvPr>
            <p:ph type="title"/>
          </p:nvPr>
        </p:nvSpPr>
        <p:spPr>
          <a:xfrm>
            <a:off x="3416563" y="1955400"/>
            <a:ext cx="32109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5000">
                <a:solidFill>
                  <a:schemeClr val="accent3"/>
                </a:solidFill>
              </a:defRPr>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21" name="Google Shape;21;p3"/>
          <p:cNvSpPr txBox="1">
            <a:spLocks noGrp="1"/>
          </p:cNvSpPr>
          <p:nvPr>
            <p:ph type="subTitle" idx="1"/>
          </p:nvPr>
        </p:nvSpPr>
        <p:spPr>
          <a:xfrm>
            <a:off x="2199900" y="2797200"/>
            <a:ext cx="4744200" cy="390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1400">
                <a:solidFill>
                  <a:schemeClr val="dk1"/>
                </a:solidFill>
                <a:latin typeface="Raleway"/>
                <a:ea typeface="Raleway"/>
                <a:cs typeface="Raleway"/>
                <a:sym typeface="Raleway"/>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22" name="Google Shape;22;p3"/>
          <p:cNvSpPr txBox="1">
            <a:spLocks noGrp="1"/>
          </p:cNvSpPr>
          <p:nvPr>
            <p:ph type="title" idx="2" hasCustomPrompt="1"/>
          </p:nvPr>
        </p:nvSpPr>
        <p:spPr>
          <a:xfrm>
            <a:off x="2516538" y="1955400"/>
            <a:ext cx="9402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3"/>
              </a:buClr>
              <a:buSzPts val="12000"/>
              <a:buNone/>
              <a:defRPr sz="5000">
                <a:solidFill>
                  <a:schemeClr val="accent3"/>
                </a:solidFill>
              </a:defRPr>
            </a:lvl1pPr>
            <a:lvl2pPr lvl="1" algn="ctr" rtl="0">
              <a:spcBef>
                <a:spcPts val="0"/>
              </a:spcBef>
              <a:spcAft>
                <a:spcPts val="0"/>
              </a:spcAft>
              <a:buClr>
                <a:schemeClr val="accent3"/>
              </a:buClr>
              <a:buSzPts val="12000"/>
              <a:buNone/>
              <a:defRPr sz="12000">
                <a:solidFill>
                  <a:schemeClr val="accent3"/>
                </a:solidFill>
              </a:defRPr>
            </a:lvl2pPr>
            <a:lvl3pPr lvl="2" algn="ctr" rtl="0">
              <a:spcBef>
                <a:spcPts val="0"/>
              </a:spcBef>
              <a:spcAft>
                <a:spcPts val="0"/>
              </a:spcAft>
              <a:buClr>
                <a:schemeClr val="accent3"/>
              </a:buClr>
              <a:buSzPts val="12000"/>
              <a:buNone/>
              <a:defRPr sz="12000">
                <a:solidFill>
                  <a:schemeClr val="accent3"/>
                </a:solidFill>
              </a:defRPr>
            </a:lvl3pPr>
            <a:lvl4pPr lvl="3" algn="ctr" rtl="0">
              <a:spcBef>
                <a:spcPts val="0"/>
              </a:spcBef>
              <a:spcAft>
                <a:spcPts val="0"/>
              </a:spcAft>
              <a:buClr>
                <a:schemeClr val="accent3"/>
              </a:buClr>
              <a:buSzPts val="12000"/>
              <a:buNone/>
              <a:defRPr sz="12000">
                <a:solidFill>
                  <a:schemeClr val="accent3"/>
                </a:solidFill>
              </a:defRPr>
            </a:lvl4pPr>
            <a:lvl5pPr lvl="4" algn="ctr" rtl="0">
              <a:spcBef>
                <a:spcPts val="0"/>
              </a:spcBef>
              <a:spcAft>
                <a:spcPts val="0"/>
              </a:spcAft>
              <a:buClr>
                <a:schemeClr val="accent3"/>
              </a:buClr>
              <a:buSzPts val="12000"/>
              <a:buNone/>
              <a:defRPr sz="12000">
                <a:solidFill>
                  <a:schemeClr val="accent3"/>
                </a:solidFill>
              </a:defRPr>
            </a:lvl5pPr>
            <a:lvl6pPr lvl="5" algn="ctr" rtl="0">
              <a:spcBef>
                <a:spcPts val="0"/>
              </a:spcBef>
              <a:spcAft>
                <a:spcPts val="0"/>
              </a:spcAft>
              <a:buClr>
                <a:schemeClr val="accent3"/>
              </a:buClr>
              <a:buSzPts val="12000"/>
              <a:buNone/>
              <a:defRPr sz="12000">
                <a:solidFill>
                  <a:schemeClr val="accent3"/>
                </a:solidFill>
              </a:defRPr>
            </a:lvl6pPr>
            <a:lvl7pPr lvl="6" algn="ctr" rtl="0">
              <a:spcBef>
                <a:spcPts val="0"/>
              </a:spcBef>
              <a:spcAft>
                <a:spcPts val="0"/>
              </a:spcAft>
              <a:buClr>
                <a:schemeClr val="accent3"/>
              </a:buClr>
              <a:buSzPts val="12000"/>
              <a:buNone/>
              <a:defRPr sz="12000">
                <a:solidFill>
                  <a:schemeClr val="accent3"/>
                </a:solidFill>
              </a:defRPr>
            </a:lvl7pPr>
            <a:lvl8pPr lvl="7" algn="ctr" rtl="0">
              <a:spcBef>
                <a:spcPts val="0"/>
              </a:spcBef>
              <a:spcAft>
                <a:spcPts val="0"/>
              </a:spcAft>
              <a:buClr>
                <a:schemeClr val="accent3"/>
              </a:buClr>
              <a:buSzPts val="12000"/>
              <a:buNone/>
              <a:defRPr sz="12000">
                <a:solidFill>
                  <a:schemeClr val="accent3"/>
                </a:solidFill>
              </a:defRPr>
            </a:lvl8pPr>
            <a:lvl9pPr lvl="8" algn="ctr" rtl="0">
              <a:spcBef>
                <a:spcPts val="0"/>
              </a:spcBef>
              <a:spcAft>
                <a:spcPts val="0"/>
              </a:spcAft>
              <a:buClr>
                <a:schemeClr val="accent3"/>
              </a:buClr>
              <a:buSzPts val="12000"/>
              <a:buNone/>
              <a:defRPr sz="12000">
                <a:solidFill>
                  <a:schemeClr val="accent3"/>
                </a:solidFill>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0" y="125"/>
            <a:ext cx="9144000" cy="51435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 name="Google Shape;25;p4"/>
          <p:cNvGrpSpPr/>
          <p:nvPr/>
        </p:nvGrpSpPr>
        <p:grpSpPr>
          <a:xfrm rot="1379863">
            <a:off x="70508" y="-2722483"/>
            <a:ext cx="9675891" cy="9454917"/>
            <a:chOff x="1786775" y="1002200"/>
            <a:chExt cx="3861800" cy="3712875"/>
          </a:xfrm>
        </p:grpSpPr>
        <p:sp>
          <p:nvSpPr>
            <p:cNvPr id="26" name="Google Shape;26;p4"/>
            <p:cNvSpPr/>
            <p:nvPr/>
          </p:nvSpPr>
          <p:spPr>
            <a:xfrm>
              <a:off x="1786775" y="1002200"/>
              <a:ext cx="3861800" cy="3712875"/>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a:off x="2818350" y="1817311"/>
              <a:ext cx="218125" cy="218125"/>
            </a:xfrm>
            <a:custGeom>
              <a:avLst/>
              <a:gdLst/>
              <a:ahLst/>
              <a:cxnLst/>
              <a:rect l="l" t="t" r="r" b="b"/>
              <a:pathLst>
                <a:path w="8725" h="8725" extrusionOk="0">
                  <a:moveTo>
                    <a:pt x="4377" y="1"/>
                  </a:moveTo>
                  <a:cubicBezTo>
                    <a:pt x="1946" y="1"/>
                    <a:pt x="0" y="1946"/>
                    <a:pt x="0" y="4347"/>
                  </a:cubicBezTo>
                  <a:cubicBezTo>
                    <a:pt x="0" y="6779"/>
                    <a:pt x="1946" y="8724"/>
                    <a:pt x="4377" y="8724"/>
                  </a:cubicBezTo>
                  <a:cubicBezTo>
                    <a:pt x="6779" y="8724"/>
                    <a:pt x="8724" y="6779"/>
                    <a:pt x="8724" y="4347"/>
                  </a:cubicBezTo>
                  <a:cubicBezTo>
                    <a:pt x="8724" y="1946"/>
                    <a:pt x="6779" y="1"/>
                    <a:pt x="43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4"/>
            <p:cNvSpPr/>
            <p:nvPr/>
          </p:nvSpPr>
          <p:spPr>
            <a:xfrm>
              <a:off x="3016041" y="1693534"/>
              <a:ext cx="96525" cy="96525"/>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 name="Google Shape;29;p4"/>
          <p:cNvSpPr txBox="1">
            <a:spLocks noGrp="1"/>
          </p:cNvSpPr>
          <p:nvPr>
            <p:ph type="title"/>
          </p:nvPr>
        </p:nvSpPr>
        <p:spPr>
          <a:xfrm>
            <a:off x="1221188" y="1980750"/>
            <a:ext cx="2005800" cy="11820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solidFill>
                  <a:schemeClr val="accent3"/>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4"/>
          <p:cNvSpPr txBox="1">
            <a:spLocks noGrp="1"/>
          </p:cNvSpPr>
          <p:nvPr>
            <p:ph type="subTitle" idx="1"/>
          </p:nvPr>
        </p:nvSpPr>
        <p:spPr>
          <a:xfrm>
            <a:off x="5352950" y="2616288"/>
            <a:ext cx="2364600" cy="7212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400">
                <a:solidFill>
                  <a:srgbClr val="FFFFFF"/>
                </a:solidFill>
                <a:latin typeface="Raleway"/>
                <a:ea typeface="Raleway"/>
                <a:cs typeface="Raleway"/>
                <a:sym typeface="Raleway"/>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31" name="Google Shape;31;p4"/>
          <p:cNvSpPr txBox="1">
            <a:spLocks noGrp="1"/>
          </p:cNvSpPr>
          <p:nvPr>
            <p:ph type="subTitle" idx="2"/>
          </p:nvPr>
        </p:nvSpPr>
        <p:spPr>
          <a:xfrm>
            <a:off x="5352950" y="1894263"/>
            <a:ext cx="2364600" cy="7212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400">
                <a:solidFill>
                  <a:srgbClr val="FFFFFF"/>
                </a:solidFill>
                <a:latin typeface="Raleway"/>
                <a:ea typeface="Raleway"/>
                <a:cs typeface="Raleway"/>
                <a:sym typeface="Raleway"/>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32" name="Google Shape;32;p4"/>
          <p:cNvSpPr txBox="1">
            <a:spLocks noGrp="1"/>
          </p:cNvSpPr>
          <p:nvPr>
            <p:ph type="subTitle" idx="3"/>
          </p:nvPr>
        </p:nvSpPr>
        <p:spPr>
          <a:xfrm>
            <a:off x="5352950" y="1172225"/>
            <a:ext cx="2364600" cy="7212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400">
                <a:solidFill>
                  <a:srgbClr val="FFFFFF"/>
                </a:solidFill>
                <a:latin typeface="Raleway"/>
                <a:ea typeface="Raleway"/>
                <a:cs typeface="Raleway"/>
                <a:sym typeface="Raleway"/>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
        <p:nvSpPr>
          <p:cNvPr id="33" name="Google Shape;33;p4"/>
          <p:cNvSpPr txBox="1">
            <a:spLocks noGrp="1"/>
          </p:cNvSpPr>
          <p:nvPr>
            <p:ph type="subTitle" idx="4"/>
          </p:nvPr>
        </p:nvSpPr>
        <p:spPr>
          <a:xfrm>
            <a:off x="5352950" y="3338875"/>
            <a:ext cx="2364600" cy="7212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400">
                <a:solidFill>
                  <a:srgbClr val="FFFFFF"/>
                </a:solidFill>
                <a:latin typeface="Raleway"/>
                <a:ea typeface="Raleway"/>
                <a:cs typeface="Raleway"/>
                <a:sym typeface="Raleway"/>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723900" y="736062"/>
            <a:ext cx="3114300" cy="8637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a:solidFill>
                  <a:schemeClr val="accent3"/>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6" name="Google Shape;46;p7"/>
          <p:cNvSpPr txBox="1">
            <a:spLocks noGrp="1"/>
          </p:cNvSpPr>
          <p:nvPr>
            <p:ph type="subTitle" idx="1"/>
          </p:nvPr>
        </p:nvSpPr>
        <p:spPr>
          <a:xfrm>
            <a:off x="723900" y="1828500"/>
            <a:ext cx="4308600" cy="273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3"/>
              </a:buClr>
              <a:buSzPts val="1400"/>
              <a:buChar char="●"/>
              <a:defRPr sz="1600">
                <a:solidFill>
                  <a:schemeClr val="dk1"/>
                </a:solidFill>
                <a:latin typeface="Raleway"/>
                <a:ea typeface="Raleway"/>
                <a:cs typeface="Raleway"/>
                <a:sym typeface="Raleway"/>
              </a:defRPr>
            </a:lvl1pPr>
            <a:lvl2pPr lvl="1" rtl="0">
              <a:lnSpc>
                <a:spcPct val="100000"/>
              </a:lnSpc>
              <a:spcBef>
                <a:spcPts val="0"/>
              </a:spcBef>
              <a:spcAft>
                <a:spcPts val="0"/>
              </a:spcAft>
              <a:buSzPts val="2800"/>
              <a:buChar char="○"/>
              <a:defRPr sz="2800"/>
            </a:lvl2pPr>
            <a:lvl3pPr lvl="2" rtl="0">
              <a:lnSpc>
                <a:spcPct val="100000"/>
              </a:lnSpc>
              <a:spcBef>
                <a:spcPts val="0"/>
              </a:spcBef>
              <a:spcAft>
                <a:spcPts val="0"/>
              </a:spcAft>
              <a:buSzPts val="2800"/>
              <a:buChar char="■"/>
              <a:defRPr sz="2800"/>
            </a:lvl3pPr>
            <a:lvl4pPr lvl="3" rtl="0">
              <a:lnSpc>
                <a:spcPct val="100000"/>
              </a:lnSpc>
              <a:spcBef>
                <a:spcPts val="0"/>
              </a:spcBef>
              <a:spcAft>
                <a:spcPts val="0"/>
              </a:spcAft>
              <a:buSzPts val="2800"/>
              <a:buChar char="●"/>
              <a:defRPr sz="2800"/>
            </a:lvl4pPr>
            <a:lvl5pPr lvl="4" rtl="0">
              <a:lnSpc>
                <a:spcPct val="100000"/>
              </a:lnSpc>
              <a:spcBef>
                <a:spcPts val="0"/>
              </a:spcBef>
              <a:spcAft>
                <a:spcPts val="0"/>
              </a:spcAft>
              <a:buSzPts val="2800"/>
              <a:buChar char="○"/>
              <a:defRPr sz="2800"/>
            </a:lvl5pPr>
            <a:lvl6pPr lvl="5" rtl="0">
              <a:lnSpc>
                <a:spcPct val="100000"/>
              </a:lnSpc>
              <a:spcBef>
                <a:spcPts val="0"/>
              </a:spcBef>
              <a:spcAft>
                <a:spcPts val="0"/>
              </a:spcAft>
              <a:buSzPts val="2800"/>
              <a:buChar char="■"/>
              <a:defRPr sz="2800"/>
            </a:lvl6pPr>
            <a:lvl7pPr lvl="6" rtl="0">
              <a:lnSpc>
                <a:spcPct val="100000"/>
              </a:lnSpc>
              <a:spcBef>
                <a:spcPts val="0"/>
              </a:spcBef>
              <a:spcAft>
                <a:spcPts val="0"/>
              </a:spcAft>
              <a:buSzPts val="2800"/>
              <a:buChar char="●"/>
              <a:defRPr sz="2800"/>
            </a:lvl7pPr>
            <a:lvl8pPr lvl="7" rtl="0">
              <a:lnSpc>
                <a:spcPct val="100000"/>
              </a:lnSpc>
              <a:spcBef>
                <a:spcPts val="0"/>
              </a:spcBef>
              <a:spcAft>
                <a:spcPts val="0"/>
              </a:spcAft>
              <a:buSzPts val="2800"/>
              <a:buChar char="○"/>
              <a:defRPr sz="2800"/>
            </a:lvl8pPr>
            <a:lvl9pPr lvl="8" rtl="0">
              <a:lnSpc>
                <a:spcPct val="100000"/>
              </a:lnSpc>
              <a:spcBef>
                <a:spcPts val="0"/>
              </a:spcBef>
              <a:spcAft>
                <a:spcPts val="0"/>
              </a:spcAft>
              <a:buSzPts val="2800"/>
              <a:buChar char="■"/>
              <a:defRPr sz="2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47"/>
        <p:cNvGrpSpPr/>
        <p:nvPr/>
      </p:nvGrpSpPr>
      <p:grpSpPr>
        <a:xfrm>
          <a:off x="0" y="0"/>
          <a:ext cx="0" cy="0"/>
          <a:chOff x="0" y="0"/>
          <a:chExt cx="0" cy="0"/>
        </a:xfrm>
      </p:grpSpPr>
      <p:grpSp>
        <p:nvGrpSpPr>
          <p:cNvPr id="48" name="Google Shape;48;p8"/>
          <p:cNvGrpSpPr/>
          <p:nvPr/>
        </p:nvGrpSpPr>
        <p:grpSpPr>
          <a:xfrm rot="-6901726">
            <a:off x="-2319547" y="-2509460"/>
            <a:ext cx="10526452" cy="10365738"/>
            <a:chOff x="1132290" y="467842"/>
            <a:chExt cx="5085019" cy="4954098"/>
          </a:xfrm>
        </p:grpSpPr>
        <p:sp>
          <p:nvSpPr>
            <p:cNvPr id="49" name="Google Shape;49;p8"/>
            <p:cNvSpPr/>
            <p:nvPr/>
          </p:nvSpPr>
          <p:spPr>
            <a:xfrm rot="-1172623">
              <a:off x="1674207" y="1021347"/>
              <a:ext cx="4001184" cy="3847088"/>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8"/>
            <p:cNvSpPr/>
            <p:nvPr/>
          </p:nvSpPr>
          <p:spPr>
            <a:xfrm>
              <a:off x="2818350" y="1817311"/>
              <a:ext cx="218125" cy="218125"/>
            </a:xfrm>
            <a:custGeom>
              <a:avLst/>
              <a:gdLst/>
              <a:ahLst/>
              <a:cxnLst/>
              <a:rect l="l" t="t" r="r" b="b"/>
              <a:pathLst>
                <a:path w="8725" h="8725" extrusionOk="0">
                  <a:moveTo>
                    <a:pt x="4377" y="1"/>
                  </a:moveTo>
                  <a:cubicBezTo>
                    <a:pt x="1946" y="1"/>
                    <a:pt x="0" y="1946"/>
                    <a:pt x="0" y="4347"/>
                  </a:cubicBezTo>
                  <a:cubicBezTo>
                    <a:pt x="0" y="6779"/>
                    <a:pt x="1946" y="8724"/>
                    <a:pt x="4377" y="8724"/>
                  </a:cubicBezTo>
                  <a:cubicBezTo>
                    <a:pt x="6779" y="8724"/>
                    <a:pt x="8724" y="6779"/>
                    <a:pt x="8724" y="4347"/>
                  </a:cubicBezTo>
                  <a:cubicBezTo>
                    <a:pt x="8724" y="1946"/>
                    <a:pt x="6779" y="1"/>
                    <a:pt x="4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8"/>
            <p:cNvSpPr/>
            <p:nvPr/>
          </p:nvSpPr>
          <p:spPr>
            <a:xfrm>
              <a:off x="3016041" y="1693534"/>
              <a:ext cx="96525" cy="96525"/>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8"/>
          <p:cNvSpPr txBox="1">
            <a:spLocks noGrp="1"/>
          </p:cNvSpPr>
          <p:nvPr>
            <p:ph type="title"/>
          </p:nvPr>
        </p:nvSpPr>
        <p:spPr>
          <a:xfrm>
            <a:off x="627800" y="1790250"/>
            <a:ext cx="49824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53" name="Google Shape;53;p8"/>
          <p:cNvSpPr txBox="1">
            <a:spLocks noGrp="1"/>
          </p:cNvSpPr>
          <p:nvPr>
            <p:ph type="subTitle" idx="1"/>
          </p:nvPr>
        </p:nvSpPr>
        <p:spPr>
          <a:xfrm>
            <a:off x="627800" y="2632050"/>
            <a:ext cx="4982400" cy="7212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1500">
                <a:solidFill>
                  <a:schemeClr val="dk1"/>
                </a:solidFill>
                <a:latin typeface="Raleway"/>
                <a:ea typeface="Raleway"/>
                <a:cs typeface="Raleway"/>
                <a:sym typeface="Raleway"/>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1"/>
        <p:cNvGrpSpPr/>
        <p:nvPr/>
      </p:nvGrpSpPr>
      <p:grpSpPr>
        <a:xfrm>
          <a:off x="0" y="0"/>
          <a:ext cx="0" cy="0"/>
          <a:chOff x="0" y="0"/>
          <a:chExt cx="0" cy="0"/>
        </a:xfrm>
      </p:grpSpPr>
      <p:sp>
        <p:nvSpPr>
          <p:cNvPr id="62" name="Google Shape;62;p10"/>
          <p:cNvSpPr txBox="1">
            <a:spLocks noGrp="1"/>
          </p:cNvSpPr>
          <p:nvPr>
            <p:ph type="body" idx="1"/>
          </p:nvPr>
        </p:nvSpPr>
        <p:spPr>
          <a:xfrm>
            <a:off x="1202875" y="1025725"/>
            <a:ext cx="6738300" cy="1359600"/>
          </a:xfrm>
          <a:prstGeom prst="rect">
            <a:avLst/>
          </a:prstGeom>
        </p:spPr>
        <p:txBody>
          <a:bodyPr spcFirstLastPara="1" wrap="square" lIns="91425" tIns="91425" rIns="91425" bIns="91425" anchor="t" anchorCtr="0">
            <a:noAutofit/>
          </a:bodyPr>
          <a:lstStyle>
            <a:lvl1pPr marL="457200" lvl="0" indent="-228600" algn="ctr">
              <a:lnSpc>
                <a:spcPct val="100000"/>
              </a:lnSpc>
              <a:spcBef>
                <a:spcPts val="0"/>
              </a:spcBef>
              <a:spcAft>
                <a:spcPts val="0"/>
              </a:spcAft>
              <a:buSzPts val="1800"/>
              <a:buNone/>
              <a:defRPr sz="2600">
                <a:solidFill>
                  <a:schemeClr val="accent3"/>
                </a:solidFill>
                <a:latin typeface="Fredoka One"/>
                <a:ea typeface="Fredoka One"/>
                <a:cs typeface="Fredoka One"/>
                <a:sym typeface="Fredoka One"/>
              </a:defRPr>
            </a:lvl1pPr>
          </a:lstStyle>
          <a:p>
            <a:endParaRPr/>
          </a:p>
        </p:txBody>
      </p:sp>
      <p:sp>
        <p:nvSpPr>
          <p:cNvPr id="63" name="Google Shape;63;p10"/>
          <p:cNvSpPr txBox="1">
            <a:spLocks noGrp="1"/>
          </p:cNvSpPr>
          <p:nvPr>
            <p:ph type="title"/>
          </p:nvPr>
        </p:nvSpPr>
        <p:spPr>
          <a:xfrm>
            <a:off x="2860875" y="2486020"/>
            <a:ext cx="3422100" cy="346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2100">
                <a:latin typeface="Raleway"/>
                <a:ea typeface="Raleway"/>
                <a:cs typeface="Raleway"/>
                <a:sym typeface="Raleway"/>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4" name="Google Shape;64;p10"/>
          <p:cNvSpPr/>
          <p:nvPr/>
        </p:nvSpPr>
        <p:spPr>
          <a:xfrm rot="4368625">
            <a:off x="8372040" y="3442794"/>
            <a:ext cx="349198" cy="349198"/>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0"/>
          <p:cNvSpPr/>
          <p:nvPr/>
        </p:nvSpPr>
        <p:spPr>
          <a:xfrm rot="4357755">
            <a:off x="8166845" y="3324003"/>
            <a:ext cx="122591" cy="122591"/>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0"/>
          <p:cNvSpPr/>
          <p:nvPr/>
        </p:nvSpPr>
        <p:spPr>
          <a:xfrm>
            <a:off x="551550" y="405250"/>
            <a:ext cx="573900" cy="573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0"/>
          <p:cNvSpPr/>
          <p:nvPr/>
        </p:nvSpPr>
        <p:spPr>
          <a:xfrm>
            <a:off x="455550" y="979150"/>
            <a:ext cx="134400" cy="1341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0"/>
          <p:cNvSpPr/>
          <p:nvPr/>
        </p:nvSpPr>
        <p:spPr>
          <a:xfrm>
            <a:off x="8596175" y="315100"/>
            <a:ext cx="225000" cy="2244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left text">
  <p:cSld name="CUSTOM_2">
    <p:bg>
      <p:bgPr>
        <a:solidFill>
          <a:schemeClr val="accent3"/>
        </a:solidFill>
        <a:effectLst/>
      </p:bgPr>
    </p:bg>
    <p:spTree>
      <p:nvGrpSpPr>
        <p:cNvPr id="1" name="Shape 86"/>
        <p:cNvGrpSpPr/>
        <p:nvPr/>
      </p:nvGrpSpPr>
      <p:grpSpPr>
        <a:xfrm>
          <a:off x="0" y="0"/>
          <a:ext cx="0" cy="0"/>
          <a:chOff x="0" y="0"/>
          <a:chExt cx="0" cy="0"/>
        </a:xfrm>
      </p:grpSpPr>
      <p:grpSp>
        <p:nvGrpSpPr>
          <p:cNvPr id="87" name="Google Shape;87;p15"/>
          <p:cNvGrpSpPr/>
          <p:nvPr/>
        </p:nvGrpSpPr>
        <p:grpSpPr>
          <a:xfrm rot="-2808582" flipH="1">
            <a:off x="-769895" y="-1911250"/>
            <a:ext cx="9580815" cy="9304939"/>
            <a:chOff x="1786775" y="1002200"/>
            <a:chExt cx="3861800" cy="3712875"/>
          </a:xfrm>
        </p:grpSpPr>
        <p:sp>
          <p:nvSpPr>
            <p:cNvPr id="88" name="Google Shape;88;p15"/>
            <p:cNvSpPr/>
            <p:nvPr/>
          </p:nvSpPr>
          <p:spPr>
            <a:xfrm>
              <a:off x="1786775" y="1002200"/>
              <a:ext cx="3861800" cy="3712875"/>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5"/>
            <p:cNvSpPr/>
            <p:nvPr/>
          </p:nvSpPr>
          <p:spPr>
            <a:xfrm>
              <a:off x="2818350" y="1817311"/>
              <a:ext cx="218125" cy="218125"/>
            </a:xfrm>
            <a:custGeom>
              <a:avLst/>
              <a:gdLst/>
              <a:ahLst/>
              <a:cxnLst/>
              <a:rect l="l" t="t" r="r" b="b"/>
              <a:pathLst>
                <a:path w="8725" h="8725" extrusionOk="0">
                  <a:moveTo>
                    <a:pt x="4377" y="1"/>
                  </a:moveTo>
                  <a:cubicBezTo>
                    <a:pt x="1946" y="1"/>
                    <a:pt x="0" y="1946"/>
                    <a:pt x="0" y="4347"/>
                  </a:cubicBezTo>
                  <a:cubicBezTo>
                    <a:pt x="0" y="6779"/>
                    <a:pt x="1946" y="8724"/>
                    <a:pt x="4377" y="8724"/>
                  </a:cubicBezTo>
                  <a:cubicBezTo>
                    <a:pt x="6779" y="8724"/>
                    <a:pt x="8724" y="6779"/>
                    <a:pt x="8724" y="4347"/>
                  </a:cubicBezTo>
                  <a:cubicBezTo>
                    <a:pt x="8724" y="1946"/>
                    <a:pt x="6779" y="1"/>
                    <a:pt x="4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3016041" y="1693534"/>
              <a:ext cx="96525" cy="96525"/>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 name="Google Shape;91;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3"/>
              </a:buClr>
              <a:buSzPts val="2800"/>
              <a:buNone/>
              <a:defRPr>
                <a:solidFill>
                  <a:schemeClr val="accent3"/>
                </a:solidFill>
                <a:latin typeface="Fredoka One"/>
                <a:ea typeface="Fredoka One"/>
                <a:cs typeface="Fredoka One"/>
                <a:sym typeface="Fredoka One"/>
              </a:defRPr>
            </a:lvl1pPr>
            <a:lvl2pPr lvl="1">
              <a:spcBef>
                <a:spcPts val="0"/>
              </a:spcBef>
              <a:spcAft>
                <a:spcPts val="0"/>
              </a:spcAft>
              <a:buClr>
                <a:schemeClr val="accent3"/>
              </a:buClr>
              <a:buSzPts val="2800"/>
              <a:buNone/>
              <a:defRPr>
                <a:solidFill>
                  <a:schemeClr val="accent3"/>
                </a:solidFill>
              </a:defRPr>
            </a:lvl2pPr>
            <a:lvl3pPr lvl="2">
              <a:spcBef>
                <a:spcPts val="0"/>
              </a:spcBef>
              <a:spcAft>
                <a:spcPts val="0"/>
              </a:spcAft>
              <a:buClr>
                <a:schemeClr val="accent3"/>
              </a:buClr>
              <a:buSzPts val="2800"/>
              <a:buNone/>
              <a:defRPr>
                <a:solidFill>
                  <a:schemeClr val="accent3"/>
                </a:solidFill>
              </a:defRPr>
            </a:lvl3pPr>
            <a:lvl4pPr lvl="3">
              <a:spcBef>
                <a:spcPts val="0"/>
              </a:spcBef>
              <a:spcAft>
                <a:spcPts val="0"/>
              </a:spcAft>
              <a:buClr>
                <a:schemeClr val="accent3"/>
              </a:buClr>
              <a:buSzPts val="2800"/>
              <a:buNone/>
              <a:defRPr>
                <a:solidFill>
                  <a:schemeClr val="accent3"/>
                </a:solidFill>
              </a:defRPr>
            </a:lvl4pPr>
            <a:lvl5pPr lvl="4">
              <a:spcBef>
                <a:spcPts val="0"/>
              </a:spcBef>
              <a:spcAft>
                <a:spcPts val="0"/>
              </a:spcAft>
              <a:buClr>
                <a:schemeClr val="accent3"/>
              </a:buClr>
              <a:buSzPts val="2800"/>
              <a:buNone/>
              <a:defRPr>
                <a:solidFill>
                  <a:schemeClr val="accent3"/>
                </a:solidFill>
              </a:defRPr>
            </a:lvl5pPr>
            <a:lvl6pPr lvl="5">
              <a:spcBef>
                <a:spcPts val="0"/>
              </a:spcBef>
              <a:spcAft>
                <a:spcPts val="0"/>
              </a:spcAft>
              <a:buClr>
                <a:schemeClr val="accent3"/>
              </a:buClr>
              <a:buSzPts val="2800"/>
              <a:buNone/>
              <a:defRPr>
                <a:solidFill>
                  <a:schemeClr val="accent3"/>
                </a:solidFill>
              </a:defRPr>
            </a:lvl6pPr>
            <a:lvl7pPr lvl="6">
              <a:spcBef>
                <a:spcPts val="0"/>
              </a:spcBef>
              <a:spcAft>
                <a:spcPts val="0"/>
              </a:spcAft>
              <a:buClr>
                <a:schemeClr val="accent3"/>
              </a:buClr>
              <a:buSzPts val="2800"/>
              <a:buNone/>
              <a:defRPr>
                <a:solidFill>
                  <a:schemeClr val="accent3"/>
                </a:solidFill>
              </a:defRPr>
            </a:lvl7pPr>
            <a:lvl8pPr lvl="7">
              <a:spcBef>
                <a:spcPts val="0"/>
              </a:spcBef>
              <a:spcAft>
                <a:spcPts val="0"/>
              </a:spcAft>
              <a:buClr>
                <a:schemeClr val="accent3"/>
              </a:buClr>
              <a:buSzPts val="2800"/>
              <a:buNone/>
              <a:defRPr>
                <a:solidFill>
                  <a:schemeClr val="accent3"/>
                </a:solidFill>
              </a:defRPr>
            </a:lvl8pPr>
            <a:lvl9pPr lvl="8">
              <a:spcBef>
                <a:spcPts val="0"/>
              </a:spcBef>
              <a:spcAft>
                <a:spcPts val="0"/>
              </a:spcAft>
              <a:buClr>
                <a:schemeClr val="accent3"/>
              </a:buClr>
              <a:buSzPts val="2800"/>
              <a:buNone/>
              <a:defRPr>
                <a:solidFill>
                  <a:schemeClr val="accent3"/>
                </a:solidFill>
              </a:defRPr>
            </a:lvl9pPr>
          </a:lstStyle>
          <a:p>
            <a:endParaRPr/>
          </a:p>
        </p:txBody>
      </p:sp>
      <p:sp>
        <p:nvSpPr>
          <p:cNvPr id="92" name="Google Shape;92;p15"/>
          <p:cNvSpPr txBox="1">
            <a:spLocks noGrp="1"/>
          </p:cNvSpPr>
          <p:nvPr>
            <p:ph type="subTitle" idx="1"/>
          </p:nvPr>
        </p:nvSpPr>
        <p:spPr>
          <a:xfrm>
            <a:off x="940975" y="3925075"/>
            <a:ext cx="2421300" cy="66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5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93" name="Google Shape;93;p15"/>
          <p:cNvSpPr txBox="1">
            <a:spLocks noGrp="1"/>
          </p:cNvSpPr>
          <p:nvPr>
            <p:ph type="subTitle" idx="2"/>
          </p:nvPr>
        </p:nvSpPr>
        <p:spPr>
          <a:xfrm>
            <a:off x="940975" y="2766850"/>
            <a:ext cx="2421300" cy="66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5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94" name="Google Shape;94;p15"/>
          <p:cNvSpPr txBox="1">
            <a:spLocks noGrp="1"/>
          </p:cNvSpPr>
          <p:nvPr>
            <p:ph type="subTitle" idx="3"/>
          </p:nvPr>
        </p:nvSpPr>
        <p:spPr>
          <a:xfrm>
            <a:off x="940975" y="1608625"/>
            <a:ext cx="2421300" cy="66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5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95" name="Google Shape;95;p15"/>
          <p:cNvSpPr txBox="1">
            <a:spLocks noGrp="1"/>
          </p:cNvSpPr>
          <p:nvPr>
            <p:ph type="subTitle" idx="4"/>
          </p:nvPr>
        </p:nvSpPr>
        <p:spPr>
          <a:xfrm>
            <a:off x="940975" y="3507650"/>
            <a:ext cx="2421300" cy="42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a:solidFill>
                  <a:srgbClr val="A5B7C6"/>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96" name="Google Shape;96;p15"/>
          <p:cNvSpPr txBox="1">
            <a:spLocks noGrp="1"/>
          </p:cNvSpPr>
          <p:nvPr>
            <p:ph type="subTitle" idx="5"/>
          </p:nvPr>
        </p:nvSpPr>
        <p:spPr>
          <a:xfrm>
            <a:off x="940975" y="2338750"/>
            <a:ext cx="2421300" cy="42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900">
                <a:solidFill>
                  <a:srgbClr val="445D73"/>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97" name="Google Shape;97;p15"/>
          <p:cNvSpPr txBox="1">
            <a:spLocks noGrp="1"/>
          </p:cNvSpPr>
          <p:nvPr>
            <p:ph type="subTitle" idx="6"/>
          </p:nvPr>
        </p:nvSpPr>
        <p:spPr>
          <a:xfrm>
            <a:off x="940975" y="1169850"/>
            <a:ext cx="2421300" cy="42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3"/>
              </a:buClr>
              <a:buSzPts val="2800"/>
              <a:buNone/>
              <a:defRPr sz="1900">
                <a:solidFill>
                  <a:schemeClr val="accent3"/>
                </a:solidFill>
                <a:latin typeface="Fredoka One"/>
                <a:ea typeface="Fredoka One"/>
                <a:cs typeface="Fredoka One"/>
                <a:sym typeface="Fredoka One"/>
              </a:defRPr>
            </a:lvl1pPr>
            <a:lvl2pPr lvl="1" algn="ctr" rtl="0">
              <a:lnSpc>
                <a:spcPct val="100000"/>
              </a:lnSpc>
              <a:spcBef>
                <a:spcPts val="0"/>
              </a:spcBef>
              <a:spcAft>
                <a:spcPts val="0"/>
              </a:spcAft>
              <a:buClr>
                <a:schemeClr val="accent3"/>
              </a:buClr>
              <a:buSzPts val="2800"/>
              <a:buNone/>
              <a:defRPr sz="2800">
                <a:solidFill>
                  <a:schemeClr val="accent3"/>
                </a:solidFill>
              </a:defRPr>
            </a:lvl2pPr>
            <a:lvl3pPr lvl="2" algn="ctr" rtl="0">
              <a:lnSpc>
                <a:spcPct val="100000"/>
              </a:lnSpc>
              <a:spcBef>
                <a:spcPts val="0"/>
              </a:spcBef>
              <a:spcAft>
                <a:spcPts val="0"/>
              </a:spcAft>
              <a:buClr>
                <a:schemeClr val="accent3"/>
              </a:buClr>
              <a:buSzPts val="2800"/>
              <a:buNone/>
              <a:defRPr sz="2800">
                <a:solidFill>
                  <a:schemeClr val="accent3"/>
                </a:solidFill>
              </a:defRPr>
            </a:lvl3pPr>
            <a:lvl4pPr lvl="3" algn="ctr" rtl="0">
              <a:lnSpc>
                <a:spcPct val="100000"/>
              </a:lnSpc>
              <a:spcBef>
                <a:spcPts val="0"/>
              </a:spcBef>
              <a:spcAft>
                <a:spcPts val="0"/>
              </a:spcAft>
              <a:buClr>
                <a:schemeClr val="accent3"/>
              </a:buClr>
              <a:buSzPts val="2800"/>
              <a:buNone/>
              <a:defRPr sz="2800">
                <a:solidFill>
                  <a:schemeClr val="accent3"/>
                </a:solidFill>
              </a:defRPr>
            </a:lvl4pPr>
            <a:lvl5pPr lvl="4" algn="ctr" rtl="0">
              <a:lnSpc>
                <a:spcPct val="100000"/>
              </a:lnSpc>
              <a:spcBef>
                <a:spcPts val="0"/>
              </a:spcBef>
              <a:spcAft>
                <a:spcPts val="0"/>
              </a:spcAft>
              <a:buClr>
                <a:schemeClr val="accent3"/>
              </a:buClr>
              <a:buSzPts val="2800"/>
              <a:buNone/>
              <a:defRPr sz="2800">
                <a:solidFill>
                  <a:schemeClr val="accent3"/>
                </a:solidFill>
              </a:defRPr>
            </a:lvl5pPr>
            <a:lvl6pPr lvl="5" algn="ctr" rtl="0">
              <a:lnSpc>
                <a:spcPct val="100000"/>
              </a:lnSpc>
              <a:spcBef>
                <a:spcPts val="0"/>
              </a:spcBef>
              <a:spcAft>
                <a:spcPts val="0"/>
              </a:spcAft>
              <a:buClr>
                <a:schemeClr val="accent3"/>
              </a:buClr>
              <a:buSzPts val="2800"/>
              <a:buNone/>
              <a:defRPr sz="2800">
                <a:solidFill>
                  <a:schemeClr val="accent3"/>
                </a:solidFill>
              </a:defRPr>
            </a:lvl6pPr>
            <a:lvl7pPr lvl="6" algn="ctr" rtl="0">
              <a:lnSpc>
                <a:spcPct val="100000"/>
              </a:lnSpc>
              <a:spcBef>
                <a:spcPts val="0"/>
              </a:spcBef>
              <a:spcAft>
                <a:spcPts val="0"/>
              </a:spcAft>
              <a:buClr>
                <a:schemeClr val="accent3"/>
              </a:buClr>
              <a:buSzPts val="2800"/>
              <a:buNone/>
              <a:defRPr sz="2800">
                <a:solidFill>
                  <a:schemeClr val="accent3"/>
                </a:solidFill>
              </a:defRPr>
            </a:lvl7pPr>
            <a:lvl8pPr lvl="7" algn="ctr" rtl="0">
              <a:lnSpc>
                <a:spcPct val="100000"/>
              </a:lnSpc>
              <a:spcBef>
                <a:spcPts val="0"/>
              </a:spcBef>
              <a:spcAft>
                <a:spcPts val="0"/>
              </a:spcAft>
              <a:buClr>
                <a:schemeClr val="accent3"/>
              </a:buClr>
              <a:buSzPts val="2800"/>
              <a:buNone/>
              <a:defRPr sz="2800">
                <a:solidFill>
                  <a:schemeClr val="accent3"/>
                </a:solidFill>
              </a:defRPr>
            </a:lvl8pPr>
            <a:lvl9pPr lvl="8" algn="ctr" rtl="0">
              <a:lnSpc>
                <a:spcPct val="100000"/>
              </a:lnSpc>
              <a:spcBef>
                <a:spcPts val="0"/>
              </a:spcBef>
              <a:spcAft>
                <a:spcPts val="0"/>
              </a:spcAft>
              <a:buClr>
                <a:schemeClr val="accent3"/>
              </a:buClr>
              <a:buSzPts val="2800"/>
              <a:buNone/>
              <a:defRPr sz="2800">
                <a:solidFill>
                  <a:schemeClr val="accent3"/>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ubtitles and descriptions">
  <p:cSld name="CUSTOM_4">
    <p:bg>
      <p:bgPr>
        <a:solidFill>
          <a:schemeClr val="accent3"/>
        </a:solidFill>
        <a:effectLst/>
      </p:bgPr>
    </p:bg>
    <p:spTree>
      <p:nvGrpSpPr>
        <p:cNvPr id="1" name="Shape 112"/>
        <p:cNvGrpSpPr/>
        <p:nvPr/>
      </p:nvGrpSpPr>
      <p:grpSpPr>
        <a:xfrm>
          <a:off x="0" y="0"/>
          <a:ext cx="0" cy="0"/>
          <a:chOff x="0" y="0"/>
          <a:chExt cx="0" cy="0"/>
        </a:xfrm>
      </p:grpSpPr>
      <p:sp>
        <p:nvSpPr>
          <p:cNvPr id="113" name="Google Shape;113;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solidFill>
                  <a:srgbClr val="FFFFFF"/>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14" name="Google Shape;114;p17"/>
          <p:cNvSpPr txBox="1">
            <a:spLocks noGrp="1"/>
          </p:cNvSpPr>
          <p:nvPr>
            <p:ph type="subTitle" idx="1"/>
          </p:nvPr>
        </p:nvSpPr>
        <p:spPr>
          <a:xfrm>
            <a:off x="656250" y="2233331"/>
            <a:ext cx="2421300" cy="669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5" name="Google Shape;115;p17"/>
          <p:cNvSpPr txBox="1">
            <a:spLocks noGrp="1"/>
          </p:cNvSpPr>
          <p:nvPr>
            <p:ph type="subTitle" idx="2"/>
          </p:nvPr>
        </p:nvSpPr>
        <p:spPr>
          <a:xfrm>
            <a:off x="656250" y="1898831"/>
            <a:ext cx="2421300" cy="41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6" name="Google Shape;116;p17"/>
          <p:cNvSpPr txBox="1">
            <a:spLocks noGrp="1"/>
          </p:cNvSpPr>
          <p:nvPr>
            <p:ph type="subTitle" idx="3"/>
          </p:nvPr>
        </p:nvSpPr>
        <p:spPr>
          <a:xfrm>
            <a:off x="3361350" y="2233331"/>
            <a:ext cx="2421300" cy="669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7" name="Google Shape;117;p17"/>
          <p:cNvSpPr txBox="1">
            <a:spLocks noGrp="1"/>
          </p:cNvSpPr>
          <p:nvPr>
            <p:ph type="subTitle" idx="4"/>
          </p:nvPr>
        </p:nvSpPr>
        <p:spPr>
          <a:xfrm>
            <a:off x="3361350" y="1898831"/>
            <a:ext cx="2421300" cy="41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8" name="Google Shape;118;p17"/>
          <p:cNvSpPr txBox="1">
            <a:spLocks noGrp="1"/>
          </p:cNvSpPr>
          <p:nvPr>
            <p:ph type="subTitle" idx="5"/>
          </p:nvPr>
        </p:nvSpPr>
        <p:spPr>
          <a:xfrm>
            <a:off x="6066450" y="2233331"/>
            <a:ext cx="2421300" cy="669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9" name="Google Shape;119;p17"/>
          <p:cNvSpPr txBox="1">
            <a:spLocks noGrp="1"/>
          </p:cNvSpPr>
          <p:nvPr>
            <p:ph type="subTitle" idx="6"/>
          </p:nvPr>
        </p:nvSpPr>
        <p:spPr>
          <a:xfrm>
            <a:off x="6066450" y="1898831"/>
            <a:ext cx="2421300" cy="41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0" name="Google Shape;120;p17"/>
          <p:cNvSpPr txBox="1">
            <a:spLocks noGrp="1"/>
          </p:cNvSpPr>
          <p:nvPr>
            <p:ph type="subTitle" idx="7"/>
          </p:nvPr>
        </p:nvSpPr>
        <p:spPr>
          <a:xfrm>
            <a:off x="656250" y="4084725"/>
            <a:ext cx="2421300" cy="669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1" name="Google Shape;121;p17"/>
          <p:cNvSpPr txBox="1">
            <a:spLocks noGrp="1"/>
          </p:cNvSpPr>
          <p:nvPr>
            <p:ph type="subTitle" idx="8"/>
          </p:nvPr>
        </p:nvSpPr>
        <p:spPr>
          <a:xfrm>
            <a:off x="656250" y="3739661"/>
            <a:ext cx="2421300" cy="41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2" name="Google Shape;122;p17"/>
          <p:cNvSpPr txBox="1">
            <a:spLocks noGrp="1"/>
          </p:cNvSpPr>
          <p:nvPr>
            <p:ph type="subTitle" idx="9"/>
          </p:nvPr>
        </p:nvSpPr>
        <p:spPr>
          <a:xfrm>
            <a:off x="3361350" y="4084725"/>
            <a:ext cx="2421300" cy="669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3" name="Google Shape;123;p17"/>
          <p:cNvSpPr txBox="1">
            <a:spLocks noGrp="1"/>
          </p:cNvSpPr>
          <p:nvPr>
            <p:ph type="subTitle" idx="13"/>
          </p:nvPr>
        </p:nvSpPr>
        <p:spPr>
          <a:xfrm>
            <a:off x="3361350" y="3739661"/>
            <a:ext cx="2421300" cy="41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4" name="Google Shape;124;p17"/>
          <p:cNvSpPr txBox="1">
            <a:spLocks noGrp="1"/>
          </p:cNvSpPr>
          <p:nvPr>
            <p:ph type="subTitle" idx="14"/>
          </p:nvPr>
        </p:nvSpPr>
        <p:spPr>
          <a:xfrm>
            <a:off x="6066450" y="4084725"/>
            <a:ext cx="2421300" cy="669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a:solidFill>
                  <a:srgbClr val="FFFFFF"/>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5" name="Google Shape;125;p17"/>
          <p:cNvSpPr txBox="1">
            <a:spLocks noGrp="1"/>
          </p:cNvSpPr>
          <p:nvPr>
            <p:ph type="subTitle" idx="15"/>
          </p:nvPr>
        </p:nvSpPr>
        <p:spPr>
          <a:xfrm>
            <a:off x="6066450" y="3739661"/>
            <a:ext cx="2421300" cy="41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900">
                <a:solidFill>
                  <a:srgbClr val="FFFFFF"/>
                </a:solidFill>
                <a:latin typeface="Fredoka One"/>
                <a:ea typeface="Fredoka One"/>
                <a:cs typeface="Fredoka One"/>
                <a:sym typeface="Fredoka 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6" name="Google Shape;126;p17"/>
          <p:cNvSpPr txBox="1">
            <a:spLocks noGrp="1"/>
          </p:cNvSpPr>
          <p:nvPr>
            <p:ph type="title" idx="16" hasCustomPrompt="1"/>
          </p:nvPr>
        </p:nvSpPr>
        <p:spPr>
          <a:xfrm>
            <a:off x="1532300" y="1242775"/>
            <a:ext cx="669000" cy="669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27" name="Google Shape;127;p17"/>
          <p:cNvSpPr txBox="1">
            <a:spLocks noGrp="1"/>
          </p:cNvSpPr>
          <p:nvPr>
            <p:ph type="title" idx="17" hasCustomPrompt="1"/>
          </p:nvPr>
        </p:nvSpPr>
        <p:spPr>
          <a:xfrm>
            <a:off x="1532300" y="3084425"/>
            <a:ext cx="669000" cy="669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28" name="Google Shape;128;p17"/>
          <p:cNvSpPr txBox="1">
            <a:spLocks noGrp="1"/>
          </p:cNvSpPr>
          <p:nvPr>
            <p:ph type="title" idx="18" hasCustomPrompt="1"/>
          </p:nvPr>
        </p:nvSpPr>
        <p:spPr>
          <a:xfrm>
            <a:off x="4237450" y="1242825"/>
            <a:ext cx="669000" cy="669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29" name="Google Shape;129;p17"/>
          <p:cNvSpPr txBox="1">
            <a:spLocks noGrp="1"/>
          </p:cNvSpPr>
          <p:nvPr>
            <p:ph type="title" idx="19" hasCustomPrompt="1"/>
          </p:nvPr>
        </p:nvSpPr>
        <p:spPr>
          <a:xfrm>
            <a:off x="4237500" y="3084425"/>
            <a:ext cx="669000" cy="669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30" name="Google Shape;130;p17"/>
          <p:cNvSpPr txBox="1">
            <a:spLocks noGrp="1"/>
          </p:cNvSpPr>
          <p:nvPr>
            <p:ph type="title" idx="20" hasCustomPrompt="1"/>
          </p:nvPr>
        </p:nvSpPr>
        <p:spPr>
          <a:xfrm>
            <a:off x="6942450" y="1242825"/>
            <a:ext cx="669000" cy="669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31" name="Google Shape;131;p17"/>
          <p:cNvSpPr txBox="1">
            <a:spLocks noGrp="1"/>
          </p:cNvSpPr>
          <p:nvPr>
            <p:ph type="title" idx="21" hasCustomPrompt="1"/>
          </p:nvPr>
        </p:nvSpPr>
        <p:spPr>
          <a:xfrm>
            <a:off x="6942300" y="3084425"/>
            <a:ext cx="669300" cy="669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Fredoka One"/>
              <a:buNone/>
              <a:defRPr sz="2800">
                <a:solidFill>
                  <a:schemeClr val="dk1"/>
                </a:solidFill>
                <a:latin typeface="Fredoka One"/>
                <a:ea typeface="Fredoka One"/>
                <a:cs typeface="Fredoka One"/>
                <a:sym typeface="Fredoka One"/>
              </a:defRPr>
            </a:lvl1pPr>
            <a:lvl2pPr lvl="1">
              <a:spcBef>
                <a:spcPts val="0"/>
              </a:spcBef>
              <a:spcAft>
                <a:spcPts val="0"/>
              </a:spcAft>
              <a:buClr>
                <a:schemeClr val="dk1"/>
              </a:buClr>
              <a:buSzPts val="2800"/>
              <a:buFont typeface="Fredoka One"/>
              <a:buNone/>
              <a:defRPr sz="2800">
                <a:solidFill>
                  <a:schemeClr val="dk1"/>
                </a:solidFill>
                <a:latin typeface="Fredoka One"/>
                <a:ea typeface="Fredoka One"/>
                <a:cs typeface="Fredoka One"/>
                <a:sym typeface="Fredoka One"/>
              </a:defRPr>
            </a:lvl2pPr>
            <a:lvl3pPr lvl="2">
              <a:spcBef>
                <a:spcPts val="0"/>
              </a:spcBef>
              <a:spcAft>
                <a:spcPts val="0"/>
              </a:spcAft>
              <a:buClr>
                <a:schemeClr val="dk1"/>
              </a:buClr>
              <a:buSzPts val="2800"/>
              <a:buFont typeface="Fredoka One"/>
              <a:buNone/>
              <a:defRPr sz="2800">
                <a:solidFill>
                  <a:schemeClr val="dk1"/>
                </a:solidFill>
                <a:latin typeface="Fredoka One"/>
                <a:ea typeface="Fredoka One"/>
                <a:cs typeface="Fredoka One"/>
                <a:sym typeface="Fredoka One"/>
              </a:defRPr>
            </a:lvl3pPr>
            <a:lvl4pPr lvl="3">
              <a:spcBef>
                <a:spcPts val="0"/>
              </a:spcBef>
              <a:spcAft>
                <a:spcPts val="0"/>
              </a:spcAft>
              <a:buClr>
                <a:schemeClr val="dk1"/>
              </a:buClr>
              <a:buSzPts val="2800"/>
              <a:buFont typeface="Fredoka One"/>
              <a:buNone/>
              <a:defRPr sz="2800">
                <a:solidFill>
                  <a:schemeClr val="dk1"/>
                </a:solidFill>
                <a:latin typeface="Fredoka One"/>
                <a:ea typeface="Fredoka One"/>
                <a:cs typeface="Fredoka One"/>
                <a:sym typeface="Fredoka One"/>
              </a:defRPr>
            </a:lvl4pPr>
            <a:lvl5pPr lvl="4">
              <a:spcBef>
                <a:spcPts val="0"/>
              </a:spcBef>
              <a:spcAft>
                <a:spcPts val="0"/>
              </a:spcAft>
              <a:buClr>
                <a:schemeClr val="dk1"/>
              </a:buClr>
              <a:buSzPts val="2800"/>
              <a:buFont typeface="Fredoka One"/>
              <a:buNone/>
              <a:defRPr sz="2800">
                <a:solidFill>
                  <a:schemeClr val="dk1"/>
                </a:solidFill>
                <a:latin typeface="Fredoka One"/>
                <a:ea typeface="Fredoka One"/>
                <a:cs typeface="Fredoka One"/>
                <a:sym typeface="Fredoka One"/>
              </a:defRPr>
            </a:lvl5pPr>
            <a:lvl6pPr lvl="5">
              <a:spcBef>
                <a:spcPts val="0"/>
              </a:spcBef>
              <a:spcAft>
                <a:spcPts val="0"/>
              </a:spcAft>
              <a:buClr>
                <a:schemeClr val="dk1"/>
              </a:buClr>
              <a:buSzPts val="2800"/>
              <a:buFont typeface="Fredoka One"/>
              <a:buNone/>
              <a:defRPr sz="2800">
                <a:solidFill>
                  <a:schemeClr val="dk1"/>
                </a:solidFill>
                <a:latin typeface="Fredoka One"/>
                <a:ea typeface="Fredoka One"/>
                <a:cs typeface="Fredoka One"/>
                <a:sym typeface="Fredoka One"/>
              </a:defRPr>
            </a:lvl6pPr>
            <a:lvl7pPr lvl="6">
              <a:spcBef>
                <a:spcPts val="0"/>
              </a:spcBef>
              <a:spcAft>
                <a:spcPts val="0"/>
              </a:spcAft>
              <a:buClr>
                <a:schemeClr val="dk1"/>
              </a:buClr>
              <a:buSzPts val="2800"/>
              <a:buFont typeface="Fredoka One"/>
              <a:buNone/>
              <a:defRPr sz="2800">
                <a:solidFill>
                  <a:schemeClr val="dk1"/>
                </a:solidFill>
                <a:latin typeface="Fredoka One"/>
                <a:ea typeface="Fredoka One"/>
                <a:cs typeface="Fredoka One"/>
                <a:sym typeface="Fredoka One"/>
              </a:defRPr>
            </a:lvl7pPr>
            <a:lvl8pPr lvl="7">
              <a:spcBef>
                <a:spcPts val="0"/>
              </a:spcBef>
              <a:spcAft>
                <a:spcPts val="0"/>
              </a:spcAft>
              <a:buClr>
                <a:schemeClr val="dk1"/>
              </a:buClr>
              <a:buSzPts val="2800"/>
              <a:buFont typeface="Fredoka One"/>
              <a:buNone/>
              <a:defRPr sz="2800">
                <a:solidFill>
                  <a:schemeClr val="dk1"/>
                </a:solidFill>
                <a:latin typeface="Fredoka One"/>
                <a:ea typeface="Fredoka One"/>
                <a:cs typeface="Fredoka One"/>
                <a:sym typeface="Fredoka One"/>
              </a:defRPr>
            </a:lvl8pPr>
            <a:lvl9pPr lvl="8">
              <a:spcBef>
                <a:spcPts val="0"/>
              </a:spcBef>
              <a:spcAft>
                <a:spcPts val="0"/>
              </a:spcAft>
              <a:buClr>
                <a:schemeClr val="dk1"/>
              </a:buClr>
              <a:buSzPts val="2800"/>
              <a:buFont typeface="Fredoka One"/>
              <a:buNone/>
              <a:defRPr sz="2800">
                <a:solidFill>
                  <a:schemeClr val="dk1"/>
                </a:solidFill>
                <a:latin typeface="Fredoka One"/>
                <a:ea typeface="Fredoka One"/>
                <a:cs typeface="Fredoka One"/>
                <a:sym typeface="Fredoka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Raleway"/>
              <a:buChar char="●"/>
              <a:defRPr sz="1800">
                <a:solidFill>
                  <a:schemeClr val="dk2"/>
                </a:solidFill>
                <a:latin typeface="Raleway"/>
                <a:ea typeface="Raleway"/>
                <a:cs typeface="Raleway"/>
                <a:sym typeface="Raleway"/>
              </a:defRPr>
            </a:lvl1pPr>
            <a:lvl2pPr marL="914400" lvl="1" indent="-317500">
              <a:lnSpc>
                <a:spcPct val="100000"/>
              </a:lnSpc>
              <a:spcBef>
                <a:spcPts val="0"/>
              </a:spcBef>
              <a:spcAft>
                <a:spcPts val="0"/>
              </a:spcAft>
              <a:buClr>
                <a:schemeClr val="dk2"/>
              </a:buClr>
              <a:buSzPts val="1400"/>
              <a:buFont typeface="Raleway"/>
              <a:buChar char="○"/>
              <a:defRPr>
                <a:solidFill>
                  <a:schemeClr val="dk2"/>
                </a:solidFill>
                <a:latin typeface="Raleway"/>
                <a:ea typeface="Raleway"/>
                <a:cs typeface="Raleway"/>
                <a:sym typeface="Raleway"/>
              </a:defRPr>
            </a:lvl2pPr>
            <a:lvl3pPr marL="1371600" lvl="2" indent="-317500">
              <a:lnSpc>
                <a:spcPct val="100000"/>
              </a:lnSpc>
              <a:spcBef>
                <a:spcPts val="0"/>
              </a:spcBef>
              <a:spcAft>
                <a:spcPts val="0"/>
              </a:spcAft>
              <a:buClr>
                <a:schemeClr val="dk2"/>
              </a:buClr>
              <a:buSzPts val="1400"/>
              <a:buFont typeface="Raleway"/>
              <a:buChar char="■"/>
              <a:defRPr>
                <a:solidFill>
                  <a:schemeClr val="dk2"/>
                </a:solidFill>
                <a:latin typeface="Raleway"/>
                <a:ea typeface="Raleway"/>
                <a:cs typeface="Raleway"/>
                <a:sym typeface="Raleway"/>
              </a:defRPr>
            </a:lvl3pPr>
            <a:lvl4pPr marL="1828800" lvl="3" indent="-317500">
              <a:lnSpc>
                <a:spcPct val="100000"/>
              </a:lnSpc>
              <a:spcBef>
                <a:spcPts val="0"/>
              </a:spcBef>
              <a:spcAft>
                <a:spcPts val="0"/>
              </a:spcAft>
              <a:buClr>
                <a:schemeClr val="dk2"/>
              </a:buClr>
              <a:buSzPts val="1400"/>
              <a:buFont typeface="Raleway"/>
              <a:buChar char="●"/>
              <a:defRPr>
                <a:solidFill>
                  <a:schemeClr val="dk2"/>
                </a:solidFill>
                <a:latin typeface="Raleway"/>
                <a:ea typeface="Raleway"/>
                <a:cs typeface="Raleway"/>
                <a:sym typeface="Raleway"/>
              </a:defRPr>
            </a:lvl4pPr>
            <a:lvl5pPr marL="2286000" lvl="4" indent="-317500">
              <a:lnSpc>
                <a:spcPct val="100000"/>
              </a:lnSpc>
              <a:spcBef>
                <a:spcPts val="0"/>
              </a:spcBef>
              <a:spcAft>
                <a:spcPts val="0"/>
              </a:spcAft>
              <a:buClr>
                <a:schemeClr val="dk2"/>
              </a:buClr>
              <a:buSzPts val="1400"/>
              <a:buFont typeface="Raleway"/>
              <a:buChar char="○"/>
              <a:defRPr>
                <a:solidFill>
                  <a:schemeClr val="dk2"/>
                </a:solidFill>
                <a:latin typeface="Raleway"/>
                <a:ea typeface="Raleway"/>
                <a:cs typeface="Raleway"/>
                <a:sym typeface="Raleway"/>
              </a:defRPr>
            </a:lvl5pPr>
            <a:lvl6pPr marL="2743200" lvl="5" indent="-317500">
              <a:lnSpc>
                <a:spcPct val="100000"/>
              </a:lnSpc>
              <a:spcBef>
                <a:spcPts val="0"/>
              </a:spcBef>
              <a:spcAft>
                <a:spcPts val="0"/>
              </a:spcAft>
              <a:buClr>
                <a:schemeClr val="dk2"/>
              </a:buClr>
              <a:buSzPts val="1400"/>
              <a:buFont typeface="Raleway"/>
              <a:buChar char="■"/>
              <a:defRPr>
                <a:solidFill>
                  <a:schemeClr val="dk2"/>
                </a:solidFill>
                <a:latin typeface="Raleway"/>
                <a:ea typeface="Raleway"/>
                <a:cs typeface="Raleway"/>
                <a:sym typeface="Raleway"/>
              </a:defRPr>
            </a:lvl6pPr>
            <a:lvl7pPr marL="3200400" lvl="6" indent="-317500">
              <a:lnSpc>
                <a:spcPct val="100000"/>
              </a:lnSpc>
              <a:spcBef>
                <a:spcPts val="0"/>
              </a:spcBef>
              <a:spcAft>
                <a:spcPts val="0"/>
              </a:spcAft>
              <a:buClr>
                <a:schemeClr val="dk2"/>
              </a:buClr>
              <a:buSzPts val="1400"/>
              <a:buFont typeface="Raleway"/>
              <a:buChar char="●"/>
              <a:defRPr>
                <a:solidFill>
                  <a:schemeClr val="dk2"/>
                </a:solidFill>
                <a:latin typeface="Raleway"/>
                <a:ea typeface="Raleway"/>
                <a:cs typeface="Raleway"/>
                <a:sym typeface="Raleway"/>
              </a:defRPr>
            </a:lvl7pPr>
            <a:lvl8pPr marL="3657600" lvl="7" indent="-317500">
              <a:lnSpc>
                <a:spcPct val="100000"/>
              </a:lnSpc>
              <a:spcBef>
                <a:spcPts val="0"/>
              </a:spcBef>
              <a:spcAft>
                <a:spcPts val="0"/>
              </a:spcAft>
              <a:buClr>
                <a:schemeClr val="dk2"/>
              </a:buClr>
              <a:buSzPts val="1400"/>
              <a:buFont typeface="Raleway"/>
              <a:buChar char="○"/>
              <a:defRPr>
                <a:solidFill>
                  <a:schemeClr val="dk2"/>
                </a:solidFill>
                <a:latin typeface="Raleway"/>
                <a:ea typeface="Raleway"/>
                <a:cs typeface="Raleway"/>
                <a:sym typeface="Raleway"/>
              </a:defRPr>
            </a:lvl8pPr>
            <a:lvl9pPr marL="4114800" lvl="8" indent="-317500">
              <a:lnSpc>
                <a:spcPct val="100000"/>
              </a:lnSpc>
              <a:spcBef>
                <a:spcPts val="0"/>
              </a:spcBef>
              <a:spcAft>
                <a:spcPts val="0"/>
              </a:spcAft>
              <a:buClr>
                <a:schemeClr val="dk2"/>
              </a:buClr>
              <a:buSzPts val="1400"/>
              <a:buFont typeface="Raleway"/>
              <a:buChar char="■"/>
              <a:defRPr>
                <a:solidFill>
                  <a:schemeClr val="dk2"/>
                </a:solidFill>
                <a:latin typeface="Raleway"/>
                <a:ea typeface="Raleway"/>
                <a:cs typeface="Raleway"/>
                <a:sym typeface="Raleway"/>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6" r:id="rId6"/>
    <p:sldLayoutId id="2147483658" r:id="rId7"/>
    <p:sldLayoutId id="2147483661" r:id="rId8"/>
    <p:sldLayoutId id="2147483663" r:id="rId9"/>
    <p:sldLayoutId id="2147483666" r:id="rId10"/>
    <p:sldLayoutId id="2147483672" r:id="rId11"/>
    <p:sldLayoutId id="2147483673" r:id="rId12"/>
    <p:sldLayoutId id="2147483675" r:id="rId13"/>
    <p:sldLayoutId id="2147483676" r:id="rId14"/>
    <p:sldLayoutId id="2147483684"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s://www.medicinenet.com/teen%20drug_abuse/article.htm"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43"/>
          <p:cNvSpPr txBox="1">
            <a:spLocks noGrp="1"/>
          </p:cNvSpPr>
          <p:nvPr>
            <p:ph type="ctrTitle"/>
          </p:nvPr>
        </p:nvSpPr>
        <p:spPr>
          <a:xfrm>
            <a:off x="283555" y="1423106"/>
            <a:ext cx="4410300" cy="1706400"/>
          </a:xfrm>
          <a:prstGeom prst="rect">
            <a:avLst/>
          </a:prstGeom>
        </p:spPr>
        <p:txBody>
          <a:bodyPr spcFirstLastPara="1" wrap="square" lIns="91425" tIns="91425" rIns="91425" bIns="91425" anchor="b" anchorCtr="0">
            <a:noAutofit/>
          </a:bodyPr>
          <a:lstStyle/>
          <a:p>
            <a:pPr lvl="0"/>
            <a:r>
              <a:rPr lang="en-US" b="1" dirty="0">
                <a:latin typeface="+mj-lt"/>
                <a:cs typeface="+mj-cs"/>
              </a:rPr>
              <a:t>T</a:t>
            </a:r>
            <a:r>
              <a:rPr lang="en-US" b="1" smtClean="0">
                <a:latin typeface="+mj-lt"/>
                <a:cs typeface="+mj-cs"/>
              </a:rPr>
              <a:t>eenager </a:t>
            </a:r>
            <a:r>
              <a:rPr lang="en-US" b="1" dirty="0">
                <a:latin typeface="+mj-lt"/>
                <a:cs typeface="+mj-cs"/>
              </a:rPr>
              <a:t>drug abuse</a:t>
            </a:r>
            <a:endParaRPr b="1" dirty="0">
              <a:latin typeface="+mj-lt"/>
              <a:cs typeface="+mj-cs"/>
            </a:endParaRPr>
          </a:p>
        </p:txBody>
      </p:sp>
      <p:sp>
        <p:nvSpPr>
          <p:cNvPr id="538" name="Google Shape;538;p43"/>
          <p:cNvSpPr txBox="1">
            <a:spLocks noGrp="1"/>
          </p:cNvSpPr>
          <p:nvPr>
            <p:ph type="subTitle" idx="1"/>
          </p:nvPr>
        </p:nvSpPr>
        <p:spPr>
          <a:xfrm>
            <a:off x="645813" y="4365974"/>
            <a:ext cx="3118114" cy="444000"/>
          </a:xfrm>
          <a:prstGeom prst="rect">
            <a:avLst/>
          </a:prstGeom>
        </p:spPr>
        <p:txBody>
          <a:bodyPr spcFirstLastPara="1" wrap="square" lIns="91425" tIns="91425" rIns="91425" bIns="91425" anchor="t" anchorCtr="0">
            <a:noAutofit/>
          </a:bodyPr>
          <a:lstStyle/>
          <a:p>
            <a:pPr marL="0" lvl="0" indent="0"/>
            <a:r>
              <a:rPr lang="en-US" dirty="0" smtClean="0">
                <a:latin typeface="+mj-lt"/>
              </a:rPr>
              <a:t>Presented by :</a:t>
            </a:r>
          </a:p>
          <a:p>
            <a:pPr marL="0" lvl="0" indent="0"/>
            <a:r>
              <a:rPr lang="en-US" b="1" dirty="0" smtClean="0">
                <a:latin typeface="+mj-lt"/>
              </a:rPr>
              <a:t>Dana </a:t>
            </a:r>
            <a:r>
              <a:rPr lang="en-US" b="1" dirty="0">
                <a:latin typeface="+mj-lt"/>
              </a:rPr>
              <a:t>Lashab </a:t>
            </a:r>
            <a:r>
              <a:rPr lang="en-US" b="1" dirty="0" smtClean="0">
                <a:latin typeface="+mj-lt"/>
              </a:rPr>
              <a:t>2941</a:t>
            </a:r>
            <a:endParaRPr lang="ar-LY" b="1" dirty="0" smtClean="0">
              <a:latin typeface="+mj-lt"/>
            </a:endParaRPr>
          </a:p>
          <a:p>
            <a:pPr marL="0" lvl="0" indent="0"/>
            <a:r>
              <a:rPr lang="en-US" dirty="0" smtClean="0">
                <a:latin typeface="+mj-lt"/>
              </a:rPr>
              <a:t>PTS block </a:t>
            </a:r>
            <a:endParaRPr dirty="0">
              <a:latin typeface="+mj-lt"/>
            </a:endParaRPr>
          </a:p>
        </p:txBody>
      </p:sp>
      <p:sp>
        <p:nvSpPr>
          <p:cNvPr id="539" name="Google Shape;539;p43"/>
          <p:cNvSpPr/>
          <p:nvPr/>
        </p:nvSpPr>
        <p:spPr>
          <a:xfrm>
            <a:off x="8744835" y="1740294"/>
            <a:ext cx="125548" cy="125309"/>
          </a:xfrm>
          <a:custGeom>
            <a:avLst/>
            <a:gdLst/>
            <a:ahLst/>
            <a:cxnLst/>
            <a:rect l="l" t="t" r="r" b="b"/>
            <a:pathLst>
              <a:path w="13770" h="13740" extrusionOk="0">
                <a:moveTo>
                  <a:pt x="6870" y="0"/>
                </a:moveTo>
                <a:cubicBezTo>
                  <a:pt x="3101" y="0"/>
                  <a:pt x="1" y="3070"/>
                  <a:pt x="1" y="6870"/>
                </a:cubicBezTo>
                <a:cubicBezTo>
                  <a:pt x="1" y="10669"/>
                  <a:pt x="3101" y="13739"/>
                  <a:pt x="6870" y="13739"/>
                </a:cubicBezTo>
                <a:cubicBezTo>
                  <a:pt x="10670" y="13739"/>
                  <a:pt x="13770" y="10669"/>
                  <a:pt x="13770" y="6870"/>
                </a:cubicBezTo>
                <a:cubicBezTo>
                  <a:pt x="13770" y="3070"/>
                  <a:pt x="10670" y="0"/>
                  <a:pt x="687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37" name="صورة 336"/>
          <p:cNvPicPr>
            <a:picLocks noChangeAspect="1"/>
          </p:cNvPicPr>
          <p:nvPr/>
        </p:nvPicPr>
        <p:blipFill>
          <a:blip r:embed="rId3"/>
          <a:stretch>
            <a:fillRect/>
          </a:stretch>
        </p:blipFill>
        <p:spPr>
          <a:xfrm>
            <a:off x="4816508" y="1691766"/>
            <a:ext cx="4225783" cy="3132382"/>
          </a:xfrm>
          <a:prstGeom prst="rect">
            <a:avLst/>
          </a:prstGeom>
          <a:effectLst>
            <a:softEdge rad="139700"/>
          </a:effectLst>
        </p:spPr>
      </p:pic>
      <p:pic>
        <p:nvPicPr>
          <p:cNvPr id="33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5975"/>
            <a:ext cx="1119540" cy="1005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94850" y="-141531"/>
            <a:ext cx="1375532" cy="1131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مستطيل 1"/>
          <p:cNvSpPr/>
          <p:nvPr/>
        </p:nvSpPr>
        <p:spPr>
          <a:xfrm>
            <a:off x="0" y="3130712"/>
            <a:ext cx="3960647" cy="369332"/>
          </a:xfrm>
          <a:prstGeom prst="rect">
            <a:avLst/>
          </a:prstGeom>
        </p:spPr>
        <p:txBody>
          <a:bodyPr wrap="square">
            <a:spAutoFit/>
          </a:bodyPr>
          <a:lstStyle/>
          <a:p>
            <a:pPr algn="ctr"/>
            <a:r>
              <a:rPr lang="en-US" sz="1800" b="1" dirty="0" smtClean="0">
                <a:solidFill>
                  <a:schemeClr val="tx2"/>
                </a:solidFill>
                <a:latin typeface="+mj-lt"/>
              </a:rPr>
              <a:t>2nd </a:t>
            </a:r>
            <a:r>
              <a:rPr lang="en-US" sz="1800" b="1" dirty="0">
                <a:solidFill>
                  <a:schemeClr val="tx2"/>
                </a:solidFill>
                <a:latin typeface="+mj-lt"/>
              </a:rPr>
              <a:t>Year AMS (2021-2022)</a:t>
            </a:r>
            <a:endParaRPr lang="en-GB" sz="1800" b="1" dirty="0">
              <a:solidFill>
                <a:schemeClr val="tx2"/>
              </a:solidFill>
              <a:latin typeface="+mj-lt"/>
            </a:endParaRPr>
          </a:p>
        </p:txBody>
      </p:sp>
      <p:grpSp>
        <p:nvGrpSpPr>
          <p:cNvPr id="341" name="Google Shape;2098;p63"/>
          <p:cNvGrpSpPr/>
          <p:nvPr/>
        </p:nvGrpSpPr>
        <p:grpSpPr>
          <a:xfrm>
            <a:off x="147463" y="4371982"/>
            <a:ext cx="412307" cy="488753"/>
            <a:chOff x="3084675" y="2302575"/>
            <a:chExt cx="1636825" cy="2239600"/>
          </a:xfrm>
        </p:grpSpPr>
        <p:sp>
          <p:nvSpPr>
            <p:cNvPr id="342" name="Google Shape;2099;p63"/>
            <p:cNvSpPr/>
            <p:nvPr/>
          </p:nvSpPr>
          <p:spPr>
            <a:xfrm>
              <a:off x="3178900" y="3619650"/>
              <a:ext cx="464325" cy="532700"/>
            </a:xfrm>
            <a:custGeom>
              <a:avLst/>
              <a:gdLst/>
              <a:ahLst/>
              <a:cxnLst/>
              <a:rect l="l" t="t" r="r" b="b"/>
              <a:pathLst>
                <a:path w="18573" h="21308" extrusionOk="0">
                  <a:moveTo>
                    <a:pt x="10305" y="0"/>
                  </a:moveTo>
                  <a:lnTo>
                    <a:pt x="0" y="6140"/>
                  </a:lnTo>
                  <a:lnTo>
                    <a:pt x="5928" y="21308"/>
                  </a:lnTo>
                  <a:lnTo>
                    <a:pt x="18572" y="21308"/>
                  </a:lnTo>
                  <a:lnTo>
                    <a:pt x="10305"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2100;p63"/>
            <p:cNvSpPr/>
            <p:nvPr/>
          </p:nvSpPr>
          <p:spPr>
            <a:xfrm>
              <a:off x="3691825" y="2342275"/>
              <a:ext cx="699875" cy="987025"/>
            </a:xfrm>
            <a:custGeom>
              <a:avLst/>
              <a:gdLst/>
              <a:ahLst/>
              <a:cxnLst/>
              <a:rect l="l" t="t" r="r" b="b"/>
              <a:pathLst>
                <a:path w="27995" h="39481" extrusionOk="0">
                  <a:moveTo>
                    <a:pt x="7843" y="0"/>
                  </a:moveTo>
                  <a:cubicBezTo>
                    <a:pt x="5411" y="1490"/>
                    <a:pt x="3709" y="3982"/>
                    <a:pt x="2706" y="6657"/>
                  </a:cubicBezTo>
                  <a:cubicBezTo>
                    <a:pt x="1703" y="9332"/>
                    <a:pt x="1338" y="12189"/>
                    <a:pt x="1034" y="15016"/>
                  </a:cubicBezTo>
                  <a:cubicBezTo>
                    <a:pt x="244" y="22523"/>
                    <a:pt x="0" y="30062"/>
                    <a:pt x="244" y="37600"/>
                  </a:cubicBezTo>
                  <a:cubicBezTo>
                    <a:pt x="7665" y="38530"/>
                    <a:pt x="15126" y="39481"/>
                    <a:pt x="22595" y="39481"/>
                  </a:cubicBezTo>
                  <a:cubicBezTo>
                    <a:pt x="24395" y="39481"/>
                    <a:pt x="26195" y="39426"/>
                    <a:pt x="27995" y="39302"/>
                  </a:cubicBezTo>
                  <a:cubicBezTo>
                    <a:pt x="26384" y="28724"/>
                    <a:pt x="25350" y="18177"/>
                    <a:pt x="26658" y="7538"/>
                  </a:cubicBezTo>
                  <a:lnTo>
                    <a:pt x="784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2101;p63"/>
            <p:cNvSpPr/>
            <p:nvPr/>
          </p:nvSpPr>
          <p:spPr>
            <a:xfrm>
              <a:off x="3148500" y="3108525"/>
              <a:ext cx="1549450" cy="1433650"/>
            </a:xfrm>
            <a:custGeom>
              <a:avLst/>
              <a:gdLst/>
              <a:ahLst/>
              <a:cxnLst/>
              <a:rect l="l" t="t" r="r" b="b"/>
              <a:pathLst>
                <a:path w="61978" h="57346" extrusionOk="0">
                  <a:moveTo>
                    <a:pt x="31228" y="0"/>
                  </a:moveTo>
                  <a:cubicBezTo>
                    <a:pt x="25427" y="0"/>
                    <a:pt x="19571" y="1049"/>
                    <a:pt x="13405" y="3150"/>
                  </a:cubicBezTo>
                  <a:cubicBezTo>
                    <a:pt x="13405" y="3150"/>
                    <a:pt x="7964" y="4609"/>
                    <a:pt x="5320" y="11691"/>
                  </a:cubicBezTo>
                  <a:cubicBezTo>
                    <a:pt x="2675" y="18804"/>
                    <a:pt x="1" y="29230"/>
                    <a:pt x="1" y="29230"/>
                  </a:cubicBezTo>
                  <a:lnTo>
                    <a:pt x="12189" y="33546"/>
                  </a:lnTo>
                  <a:lnTo>
                    <a:pt x="12280" y="31479"/>
                  </a:lnTo>
                  <a:lnTo>
                    <a:pt x="14986" y="41813"/>
                  </a:lnTo>
                  <a:lnTo>
                    <a:pt x="9058" y="56829"/>
                  </a:lnTo>
                  <a:lnTo>
                    <a:pt x="29697" y="57345"/>
                  </a:lnTo>
                  <a:lnTo>
                    <a:pt x="50245" y="57194"/>
                  </a:lnTo>
                  <a:lnTo>
                    <a:pt x="43558" y="43637"/>
                  </a:lnTo>
                  <a:lnTo>
                    <a:pt x="46111" y="33728"/>
                  </a:lnTo>
                  <a:cubicBezTo>
                    <a:pt x="46415" y="35825"/>
                    <a:pt x="46658" y="37649"/>
                    <a:pt x="46658" y="37649"/>
                  </a:cubicBezTo>
                  <a:lnTo>
                    <a:pt x="61066" y="36889"/>
                  </a:lnTo>
                  <a:cubicBezTo>
                    <a:pt x="61582" y="36859"/>
                    <a:pt x="61977" y="36373"/>
                    <a:pt x="61917" y="35856"/>
                  </a:cubicBezTo>
                  <a:lnTo>
                    <a:pt x="59120" y="16038"/>
                  </a:lnTo>
                  <a:cubicBezTo>
                    <a:pt x="59120" y="16038"/>
                    <a:pt x="58208" y="6828"/>
                    <a:pt x="49515" y="3393"/>
                  </a:cubicBezTo>
                  <a:lnTo>
                    <a:pt x="49454" y="3393"/>
                  </a:lnTo>
                  <a:cubicBezTo>
                    <a:pt x="49120" y="3272"/>
                    <a:pt x="48755" y="3150"/>
                    <a:pt x="48391" y="3029"/>
                  </a:cubicBezTo>
                  <a:cubicBezTo>
                    <a:pt x="42563" y="1011"/>
                    <a:pt x="36922" y="0"/>
                    <a:pt x="31228"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2102;p63"/>
            <p:cNvSpPr/>
            <p:nvPr/>
          </p:nvSpPr>
          <p:spPr>
            <a:xfrm>
              <a:off x="3084675" y="3836225"/>
              <a:ext cx="1327550" cy="538300"/>
            </a:xfrm>
            <a:custGeom>
              <a:avLst/>
              <a:gdLst/>
              <a:ahLst/>
              <a:cxnLst/>
              <a:rect l="l" t="t" r="r" b="b"/>
              <a:pathLst>
                <a:path w="53102" h="21532" extrusionOk="0">
                  <a:moveTo>
                    <a:pt x="2554" y="0"/>
                  </a:moveTo>
                  <a:lnTo>
                    <a:pt x="1186" y="6444"/>
                  </a:lnTo>
                  <a:cubicBezTo>
                    <a:pt x="0" y="12006"/>
                    <a:pt x="4134" y="17721"/>
                    <a:pt x="9788" y="18359"/>
                  </a:cubicBezTo>
                  <a:lnTo>
                    <a:pt x="39849" y="21459"/>
                  </a:lnTo>
                  <a:cubicBezTo>
                    <a:pt x="40295" y="21508"/>
                    <a:pt x="40738" y="21532"/>
                    <a:pt x="41176" y="21532"/>
                  </a:cubicBezTo>
                  <a:cubicBezTo>
                    <a:pt x="47307" y="21532"/>
                    <a:pt x="52534" y="16879"/>
                    <a:pt x="53102" y="10638"/>
                  </a:cubicBezTo>
                  <a:lnTo>
                    <a:pt x="15198" y="7021"/>
                  </a:lnTo>
                  <a:lnTo>
                    <a:pt x="15441" y="3374"/>
                  </a:lnTo>
                  <a:lnTo>
                    <a:pt x="2554"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2103;p63"/>
            <p:cNvSpPr/>
            <p:nvPr/>
          </p:nvSpPr>
          <p:spPr>
            <a:xfrm>
              <a:off x="4083925" y="3835775"/>
              <a:ext cx="430900" cy="270975"/>
            </a:xfrm>
            <a:custGeom>
              <a:avLst/>
              <a:gdLst/>
              <a:ahLst/>
              <a:cxnLst/>
              <a:rect l="l" t="t" r="r" b="b"/>
              <a:pathLst>
                <a:path w="17236" h="10839" extrusionOk="0">
                  <a:moveTo>
                    <a:pt x="11455" y="0"/>
                  </a:moveTo>
                  <a:cubicBezTo>
                    <a:pt x="10351" y="0"/>
                    <a:pt x="9423" y="13"/>
                    <a:pt x="9089" y="48"/>
                  </a:cubicBezTo>
                  <a:cubicBezTo>
                    <a:pt x="8056" y="140"/>
                    <a:pt x="2524" y="6188"/>
                    <a:pt x="2524" y="6188"/>
                  </a:cubicBezTo>
                  <a:lnTo>
                    <a:pt x="183" y="6614"/>
                  </a:lnTo>
                  <a:lnTo>
                    <a:pt x="1" y="10839"/>
                  </a:lnTo>
                  <a:lnTo>
                    <a:pt x="5958" y="10839"/>
                  </a:lnTo>
                  <a:lnTo>
                    <a:pt x="10426" y="7283"/>
                  </a:lnTo>
                  <a:lnTo>
                    <a:pt x="14955" y="7708"/>
                  </a:lnTo>
                  <a:cubicBezTo>
                    <a:pt x="14973" y="7710"/>
                    <a:pt x="14990" y="7711"/>
                    <a:pt x="15007" y="7711"/>
                  </a:cubicBezTo>
                  <a:cubicBezTo>
                    <a:pt x="15293" y="7711"/>
                    <a:pt x="15565" y="7478"/>
                    <a:pt x="15594" y="7191"/>
                  </a:cubicBezTo>
                  <a:cubicBezTo>
                    <a:pt x="15654" y="6857"/>
                    <a:pt x="15442" y="6583"/>
                    <a:pt x="15138" y="6523"/>
                  </a:cubicBezTo>
                  <a:lnTo>
                    <a:pt x="10882" y="5611"/>
                  </a:lnTo>
                  <a:lnTo>
                    <a:pt x="10730" y="5216"/>
                  </a:lnTo>
                  <a:lnTo>
                    <a:pt x="10730" y="5216"/>
                  </a:lnTo>
                  <a:cubicBezTo>
                    <a:pt x="10731" y="5216"/>
                    <a:pt x="13580" y="5321"/>
                    <a:pt x="14794" y="5321"/>
                  </a:cubicBezTo>
                  <a:cubicBezTo>
                    <a:pt x="15036" y="5321"/>
                    <a:pt x="15214" y="5317"/>
                    <a:pt x="15290" y="5307"/>
                  </a:cubicBezTo>
                  <a:cubicBezTo>
                    <a:pt x="16627" y="5124"/>
                    <a:pt x="16354" y="4547"/>
                    <a:pt x="16354" y="4547"/>
                  </a:cubicBezTo>
                  <a:cubicBezTo>
                    <a:pt x="16354" y="4304"/>
                    <a:pt x="15715" y="4182"/>
                    <a:pt x="15472" y="4152"/>
                  </a:cubicBezTo>
                  <a:lnTo>
                    <a:pt x="10761" y="3483"/>
                  </a:lnTo>
                  <a:lnTo>
                    <a:pt x="10761" y="3179"/>
                  </a:lnTo>
                  <a:lnTo>
                    <a:pt x="15411" y="3027"/>
                  </a:lnTo>
                  <a:cubicBezTo>
                    <a:pt x="17235" y="2875"/>
                    <a:pt x="16870" y="1963"/>
                    <a:pt x="16293" y="1933"/>
                  </a:cubicBezTo>
                  <a:lnTo>
                    <a:pt x="10730" y="1842"/>
                  </a:lnTo>
                  <a:lnTo>
                    <a:pt x="10761" y="1386"/>
                  </a:lnTo>
                  <a:lnTo>
                    <a:pt x="16323" y="1173"/>
                  </a:lnTo>
                  <a:cubicBezTo>
                    <a:pt x="16627" y="1173"/>
                    <a:pt x="16870" y="930"/>
                    <a:pt x="16870" y="626"/>
                  </a:cubicBezTo>
                  <a:cubicBezTo>
                    <a:pt x="16870" y="292"/>
                    <a:pt x="16627" y="48"/>
                    <a:pt x="16293" y="48"/>
                  </a:cubicBezTo>
                  <a:cubicBezTo>
                    <a:pt x="15295" y="30"/>
                    <a:pt x="13165" y="0"/>
                    <a:pt x="11455"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2104;p63"/>
            <p:cNvSpPr/>
            <p:nvPr/>
          </p:nvSpPr>
          <p:spPr>
            <a:xfrm>
              <a:off x="3719175" y="3089425"/>
              <a:ext cx="491675" cy="768125"/>
            </a:xfrm>
            <a:custGeom>
              <a:avLst/>
              <a:gdLst/>
              <a:ahLst/>
              <a:cxnLst/>
              <a:rect l="l" t="t" r="r" b="b"/>
              <a:pathLst>
                <a:path w="19667" h="30725" extrusionOk="0">
                  <a:moveTo>
                    <a:pt x="6578" y="1"/>
                  </a:moveTo>
                  <a:cubicBezTo>
                    <a:pt x="4246" y="1"/>
                    <a:pt x="1943" y="268"/>
                    <a:pt x="1" y="996"/>
                  </a:cubicBezTo>
                  <a:cubicBezTo>
                    <a:pt x="1" y="996"/>
                    <a:pt x="5826" y="30724"/>
                    <a:pt x="7912" y="30724"/>
                  </a:cubicBezTo>
                  <a:cubicBezTo>
                    <a:pt x="7919" y="30724"/>
                    <a:pt x="7927" y="30724"/>
                    <a:pt x="7934" y="30723"/>
                  </a:cubicBezTo>
                  <a:cubicBezTo>
                    <a:pt x="9971" y="30510"/>
                    <a:pt x="19667" y="2030"/>
                    <a:pt x="19667" y="2030"/>
                  </a:cubicBezTo>
                  <a:cubicBezTo>
                    <a:pt x="19667" y="2030"/>
                    <a:pt x="13007" y="1"/>
                    <a:pt x="657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2105;p63"/>
            <p:cNvSpPr/>
            <p:nvPr/>
          </p:nvSpPr>
          <p:spPr>
            <a:xfrm>
              <a:off x="4364325" y="3608250"/>
              <a:ext cx="5350" cy="230275"/>
            </a:xfrm>
            <a:custGeom>
              <a:avLst/>
              <a:gdLst/>
              <a:ahLst/>
              <a:cxnLst/>
              <a:rect l="l" t="t" r="r" b="b"/>
              <a:pathLst>
                <a:path w="214" h="9211" extrusionOk="0">
                  <a:moveTo>
                    <a:pt x="92" y="0"/>
                  </a:moveTo>
                  <a:cubicBezTo>
                    <a:pt x="61" y="0"/>
                    <a:pt x="1" y="2067"/>
                    <a:pt x="1" y="4620"/>
                  </a:cubicBezTo>
                  <a:cubicBezTo>
                    <a:pt x="1" y="7143"/>
                    <a:pt x="61" y="9210"/>
                    <a:pt x="92" y="9210"/>
                  </a:cubicBezTo>
                  <a:cubicBezTo>
                    <a:pt x="153" y="9210"/>
                    <a:pt x="213" y="7143"/>
                    <a:pt x="213" y="4620"/>
                  </a:cubicBezTo>
                  <a:cubicBezTo>
                    <a:pt x="213" y="2067"/>
                    <a:pt x="153" y="0"/>
                    <a:pt x="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2106;p63"/>
            <p:cNvSpPr/>
            <p:nvPr/>
          </p:nvSpPr>
          <p:spPr>
            <a:xfrm>
              <a:off x="3468425" y="3618125"/>
              <a:ext cx="32700" cy="225700"/>
            </a:xfrm>
            <a:custGeom>
              <a:avLst/>
              <a:gdLst/>
              <a:ahLst/>
              <a:cxnLst/>
              <a:rect l="l" t="t" r="r" b="b"/>
              <a:pathLst>
                <a:path w="1308" h="9028" extrusionOk="0">
                  <a:moveTo>
                    <a:pt x="1307" y="0"/>
                  </a:moveTo>
                  <a:cubicBezTo>
                    <a:pt x="1186" y="456"/>
                    <a:pt x="1094" y="882"/>
                    <a:pt x="1034" y="1338"/>
                  </a:cubicBezTo>
                  <a:cubicBezTo>
                    <a:pt x="912" y="2128"/>
                    <a:pt x="730" y="3253"/>
                    <a:pt x="547" y="4499"/>
                  </a:cubicBezTo>
                  <a:cubicBezTo>
                    <a:pt x="365" y="5745"/>
                    <a:pt x="213" y="6870"/>
                    <a:pt x="122" y="7691"/>
                  </a:cubicBezTo>
                  <a:cubicBezTo>
                    <a:pt x="31" y="8116"/>
                    <a:pt x="0" y="8572"/>
                    <a:pt x="0" y="9028"/>
                  </a:cubicBezTo>
                  <a:cubicBezTo>
                    <a:pt x="122" y="8572"/>
                    <a:pt x="213" y="8146"/>
                    <a:pt x="274" y="7721"/>
                  </a:cubicBezTo>
                  <a:cubicBezTo>
                    <a:pt x="395" y="6900"/>
                    <a:pt x="578" y="5776"/>
                    <a:pt x="760" y="4529"/>
                  </a:cubicBezTo>
                  <a:cubicBezTo>
                    <a:pt x="942" y="3283"/>
                    <a:pt x="1094" y="2159"/>
                    <a:pt x="1186" y="1338"/>
                  </a:cubicBezTo>
                  <a:cubicBezTo>
                    <a:pt x="1246" y="912"/>
                    <a:pt x="1307" y="456"/>
                    <a:pt x="13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2107;p63"/>
            <p:cNvSpPr/>
            <p:nvPr/>
          </p:nvSpPr>
          <p:spPr>
            <a:xfrm>
              <a:off x="3890925" y="3859775"/>
              <a:ext cx="23575" cy="681650"/>
            </a:xfrm>
            <a:custGeom>
              <a:avLst/>
              <a:gdLst/>
              <a:ahLst/>
              <a:cxnLst/>
              <a:rect l="l" t="t" r="r" b="b"/>
              <a:pathLst>
                <a:path w="943" h="27266" extrusionOk="0">
                  <a:moveTo>
                    <a:pt x="942" y="0"/>
                  </a:moveTo>
                  <a:cubicBezTo>
                    <a:pt x="912" y="91"/>
                    <a:pt x="912" y="183"/>
                    <a:pt x="912" y="274"/>
                  </a:cubicBezTo>
                  <a:cubicBezTo>
                    <a:pt x="882" y="487"/>
                    <a:pt x="882" y="760"/>
                    <a:pt x="882" y="1064"/>
                  </a:cubicBezTo>
                  <a:cubicBezTo>
                    <a:pt x="851" y="1794"/>
                    <a:pt x="821" y="2797"/>
                    <a:pt x="790" y="4012"/>
                  </a:cubicBezTo>
                  <a:cubicBezTo>
                    <a:pt x="699" y="6475"/>
                    <a:pt x="547" y="9879"/>
                    <a:pt x="395" y="13648"/>
                  </a:cubicBezTo>
                  <a:cubicBezTo>
                    <a:pt x="213" y="17387"/>
                    <a:pt x="91" y="20821"/>
                    <a:pt x="31" y="23283"/>
                  </a:cubicBezTo>
                  <a:cubicBezTo>
                    <a:pt x="0" y="24499"/>
                    <a:pt x="0" y="25502"/>
                    <a:pt x="0" y="26201"/>
                  </a:cubicBezTo>
                  <a:lnTo>
                    <a:pt x="0" y="26992"/>
                  </a:lnTo>
                  <a:cubicBezTo>
                    <a:pt x="0" y="27083"/>
                    <a:pt x="0" y="27174"/>
                    <a:pt x="0" y="27265"/>
                  </a:cubicBezTo>
                  <a:cubicBezTo>
                    <a:pt x="31" y="27174"/>
                    <a:pt x="31" y="27083"/>
                    <a:pt x="31" y="26992"/>
                  </a:cubicBezTo>
                  <a:cubicBezTo>
                    <a:pt x="61" y="26809"/>
                    <a:pt x="61" y="26536"/>
                    <a:pt x="61" y="26201"/>
                  </a:cubicBezTo>
                  <a:cubicBezTo>
                    <a:pt x="91" y="25502"/>
                    <a:pt x="122" y="24499"/>
                    <a:pt x="152" y="23283"/>
                  </a:cubicBezTo>
                  <a:cubicBezTo>
                    <a:pt x="243" y="20821"/>
                    <a:pt x="395" y="17417"/>
                    <a:pt x="547" y="13648"/>
                  </a:cubicBezTo>
                  <a:cubicBezTo>
                    <a:pt x="730" y="9879"/>
                    <a:pt x="851" y="6475"/>
                    <a:pt x="912" y="4012"/>
                  </a:cubicBezTo>
                  <a:cubicBezTo>
                    <a:pt x="942" y="2766"/>
                    <a:pt x="942" y="1763"/>
                    <a:pt x="942" y="1095"/>
                  </a:cubicBezTo>
                  <a:lnTo>
                    <a:pt x="942" y="274"/>
                  </a:lnTo>
                  <a:cubicBezTo>
                    <a:pt x="942" y="183"/>
                    <a:pt x="942" y="91"/>
                    <a:pt x="94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2108;p63"/>
            <p:cNvSpPr/>
            <p:nvPr/>
          </p:nvSpPr>
          <p:spPr>
            <a:xfrm>
              <a:off x="3910675" y="3138625"/>
              <a:ext cx="367800" cy="739400"/>
            </a:xfrm>
            <a:custGeom>
              <a:avLst/>
              <a:gdLst/>
              <a:ahLst/>
              <a:cxnLst/>
              <a:rect l="l" t="t" r="r" b="b"/>
              <a:pathLst>
                <a:path w="14712" h="29576" extrusionOk="0">
                  <a:moveTo>
                    <a:pt x="11946" y="1"/>
                  </a:moveTo>
                  <a:cubicBezTo>
                    <a:pt x="11946" y="31"/>
                    <a:pt x="11946" y="62"/>
                    <a:pt x="11946" y="92"/>
                  </a:cubicBezTo>
                  <a:cubicBezTo>
                    <a:pt x="11946" y="183"/>
                    <a:pt x="11946" y="274"/>
                    <a:pt x="11946" y="366"/>
                  </a:cubicBezTo>
                  <a:cubicBezTo>
                    <a:pt x="12007" y="730"/>
                    <a:pt x="12098" y="1095"/>
                    <a:pt x="12220" y="1429"/>
                  </a:cubicBezTo>
                  <a:cubicBezTo>
                    <a:pt x="12432" y="1977"/>
                    <a:pt x="12675" y="2493"/>
                    <a:pt x="12949" y="2980"/>
                  </a:cubicBezTo>
                  <a:cubicBezTo>
                    <a:pt x="13344" y="3648"/>
                    <a:pt x="13679" y="4317"/>
                    <a:pt x="14013" y="4986"/>
                  </a:cubicBezTo>
                  <a:cubicBezTo>
                    <a:pt x="14408" y="5806"/>
                    <a:pt x="14560" y="6718"/>
                    <a:pt x="14438" y="7630"/>
                  </a:cubicBezTo>
                  <a:cubicBezTo>
                    <a:pt x="14286" y="8603"/>
                    <a:pt x="13557" y="9454"/>
                    <a:pt x="12767" y="10214"/>
                  </a:cubicBezTo>
                  <a:cubicBezTo>
                    <a:pt x="11916" y="11004"/>
                    <a:pt x="11156" y="11886"/>
                    <a:pt x="10457" y="12828"/>
                  </a:cubicBezTo>
                  <a:cubicBezTo>
                    <a:pt x="9727" y="13861"/>
                    <a:pt x="9302" y="15107"/>
                    <a:pt x="9271" y="16384"/>
                  </a:cubicBezTo>
                  <a:cubicBezTo>
                    <a:pt x="9241" y="17022"/>
                    <a:pt x="9393" y="17661"/>
                    <a:pt x="9666" y="18269"/>
                  </a:cubicBezTo>
                  <a:cubicBezTo>
                    <a:pt x="9940" y="18816"/>
                    <a:pt x="10183" y="19363"/>
                    <a:pt x="10396" y="19940"/>
                  </a:cubicBezTo>
                  <a:cubicBezTo>
                    <a:pt x="10487" y="20214"/>
                    <a:pt x="10548" y="20518"/>
                    <a:pt x="10517" y="20791"/>
                  </a:cubicBezTo>
                  <a:cubicBezTo>
                    <a:pt x="10487" y="21065"/>
                    <a:pt x="10426" y="21339"/>
                    <a:pt x="10274" y="21582"/>
                  </a:cubicBezTo>
                  <a:cubicBezTo>
                    <a:pt x="9940" y="22038"/>
                    <a:pt x="9514" y="22433"/>
                    <a:pt x="9058" y="22737"/>
                  </a:cubicBezTo>
                  <a:lnTo>
                    <a:pt x="4317" y="26263"/>
                  </a:lnTo>
                  <a:lnTo>
                    <a:pt x="1155" y="28664"/>
                  </a:lnTo>
                  <a:lnTo>
                    <a:pt x="304" y="29333"/>
                  </a:lnTo>
                  <a:lnTo>
                    <a:pt x="61" y="29515"/>
                  </a:lnTo>
                  <a:cubicBezTo>
                    <a:pt x="31" y="29545"/>
                    <a:pt x="0" y="29576"/>
                    <a:pt x="0" y="29576"/>
                  </a:cubicBezTo>
                  <a:lnTo>
                    <a:pt x="92" y="29515"/>
                  </a:lnTo>
                  <a:lnTo>
                    <a:pt x="304" y="29363"/>
                  </a:lnTo>
                  <a:lnTo>
                    <a:pt x="1186" y="28725"/>
                  </a:lnTo>
                  <a:lnTo>
                    <a:pt x="4408" y="26384"/>
                  </a:lnTo>
                  <a:lnTo>
                    <a:pt x="9180" y="22858"/>
                  </a:lnTo>
                  <a:cubicBezTo>
                    <a:pt x="9666" y="22554"/>
                    <a:pt x="10092" y="22159"/>
                    <a:pt x="10457" y="21673"/>
                  </a:cubicBezTo>
                  <a:cubicBezTo>
                    <a:pt x="10609" y="21430"/>
                    <a:pt x="10700" y="21126"/>
                    <a:pt x="10730" y="20822"/>
                  </a:cubicBezTo>
                  <a:cubicBezTo>
                    <a:pt x="10730" y="20487"/>
                    <a:pt x="10700" y="20184"/>
                    <a:pt x="10609" y="19880"/>
                  </a:cubicBezTo>
                  <a:cubicBezTo>
                    <a:pt x="10396" y="19302"/>
                    <a:pt x="10153" y="18725"/>
                    <a:pt x="9879" y="18177"/>
                  </a:cubicBezTo>
                  <a:cubicBezTo>
                    <a:pt x="9605" y="17630"/>
                    <a:pt x="9484" y="16992"/>
                    <a:pt x="9484" y="16384"/>
                  </a:cubicBezTo>
                  <a:cubicBezTo>
                    <a:pt x="9514" y="15138"/>
                    <a:pt x="9909" y="13952"/>
                    <a:pt x="10639" y="12949"/>
                  </a:cubicBezTo>
                  <a:cubicBezTo>
                    <a:pt x="11338" y="12007"/>
                    <a:pt x="12098" y="11126"/>
                    <a:pt x="12919" y="10335"/>
                  </a:cubicBezTo>
                  <a:cubicBezTo>
                    <a:pt x="13314" y="9940"/>
                    <a:pt x="13679" y="9545"/>
                    <a:pt x="13982" y="9089"/>
                  </a:cubicBezTo>
                  <a:cubicBezTo>
                    <a:pt x="14317" y="8664"/>
                    <a:pt x="14499" y="8177"/>
                    <a:pt x="14621" y="7661"/>
                  </a:cubicBezTo>
                  <a:cubicBezTo>
                    <a:pt x="14712" y="6718"/>
                    <a:pt x="14560" y="5776"/>
                    <a:pt x="14165" y="4925"/>
                  </a:cubicBezTo>
                  <a:cubicBezTo>
                    <a:pt x="13830" y="4256"/>
                    <a:pt x="13466" y="3588"/>
                    <a:pt x="13071" y="2919"/>
                  </a:cubicBezTo>
                  <a:cubicBezTo>
                    <a:pt x="12797" y="2433"/>
                    <a:pt x="12523" y="1946"/>
                    <a:pt x="12311" y="1399"/>
                  </a:cubicBezTo>
                  <a:cubicBezTo>
                    <a:pt x="12189" y="1065"/>
                    <a:pt x="12068" y="730"/>
                    <a:pt x="12007" y="366"/>
                  </a:cubicBezTo>
                  <a:cubicBezTo>
                    <a:pt x="11976" y="122"/>
                    <a:pt x="11946" y="1"/>
                    <a:pt x="1194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2109;p63"/>
            <p:cNvSpPr/>
            <p:nvPr/>
          </p:nvSpPr>
          <p:spPr>
            <a:xfrm>
              <a:off x="3624950" y="3115075"/>
              <a:ext cx="290300" cy="734850"/>
            </a:xfrm>
            <a:custGeom>
              <a:avLst/>
              <a:gdLst/>
              <a:ahLst/>
              <a:cxnLst/>
              <a:rect l="l" t="t" r="r" b="b"/>
              <a:pathLst>
                <a:path w="11612" h="29394" extrusionOk="0">
                  <a:moveTo>
                    <a:pt x="3648" y="1"/>
                  </a:moveTo>
                  <a:cubicBezTo>
                    <a:pt x="3618" y="31"/>
                    <a:pt x="3587" y="61"/>
                    <a:pt x="3587" y="92"/>
                  </a:cubicBezTo>
                  <a:lnTo>
                    <a:pt x="3435" y="305"/>
                  </a:lnTo>
                  <a:cubicBezTo>
                    <a:pt x="3314" y="517"/>
                    <a:pt x="3131" y="821"/>
                    <a:pt x="2888" y="1216"/>
                  </a:cubicBezTo>
                  <a:cubicBezTo>
                    <a:pt x="2280" y="2341"/>
                    <a:pt x="1733" y="3526"/>
                    <a:pt x="1308" y="4742"/>
                  </a:cubicBezTo>
                  <a:cubicBezTo>
                    <a:pt x="639" y="6536"/>
                    <a:pt x="244" y="8420"/>
                    <a:pt x="61" y="10305"/>
                  </a:cubicBezTo>
                  <a:cubicBezTo>
                    <a:pt x="1" y="10882"/>
                    <a:pt x="31" y="11429"/>
                    <a:pt x="153" y="11976"/>
                  </a:cubicBezTo>
                  <a:cubicBezTo>
                    <a:pt x="244" y="12584"/>
                    <a:pt x="517" y="13131"/>
                    <a:pt x="943" y="13557"/>
                  </a:cubicBezTo>
                  <a:cubicBezTo>
                    <a:pt x="1156" y="13770"/>
                    <a:pt x="1399" y="13952"/>
                    <a:pt x="1703" y="14043"/>
                  </a:cubicBezTo>
                  <a:cubicBezTo>
                    <a:pt x="1976" y="14165"/>
                    <a:pt x="2280" y="14256"/>
                    <a:pt x="2554" y="14347"/>
                  </a:cubicBezTo>
                  <a:cubicBezTo>
                    <a:pt x="2827" y="14408"/>
                    <a:pt x="3101" y="14560"/>
                    <a:pt x="3344" y="14712"/>
                  </a:cubicBezTo>
                  <a:cubicBezTo>
                    <a:pt x="3557" y="14925"/>
                    <a:pt x="3709" y="15168"/>
                    <a:pt x="3800" y="15442"/>
                  </a:cubicBezTo>
                  <a:cubicBezTo>
                    <a:pt x="3891" y="16019"/>
                    <a:pt x="3891" y="16627"/>
                    <a:pt x="3739" y="17205"/>
                  </a:cubicBezTo>
                  <a:cubicBezTo>
                    <a:pt x="3618" y="17812"/>
                    <a:pt x="3527" y="18390"/>
                    <a:pt x="3496" y="18998"/>
                  </a:cubicBezTo>
                  <a:cubicBezTo>
                    <a:pt x="3435" y="20122"/>
                    <a:pt x="3557" y="21278"/>
                    <a:pt x="3891" y="22372"/>
                  </a:cubicBezTo>
                  <a:cubicBezTo>
                    <a:pt x="4408" y="24226"/>
                    <a:pt x="5472" y="25898"/>
                    <a:pt x="6961" y="27144"/>
                  </a:cubicBezTo>
                  <a:cubicBezTo>
                    <a:pt x="7934" y="27995"/>
                    <a:pt x="9059" y="28633"/>
                    <a:pt x="10305" y="29059"/>
                  </a:cubicBezTo>
                  <a:cubicBezTo>
                    <a:pt x="10609" y="29150"/>
                    <a:pt x="10974" y="29272"/>
                    <a:pt x="11308" y="29332"/>
                  </a:cubicBezTo>
                  <a:lnTo>
                    <a:pt x="11581" y="29393"/>
                  </a:lnTo>
                  <a:lnTo>
                    <a:pt x="11612" y="29393"/>
                  </a:lnTo>
                  <a:lnTo>
                    <a:pt x="11369" y="29332"/>
                  </a:lnTo>
                  <a:cubicBezTo>
                    <a:pt x="11125" y="29272"/>
                    <a:pt x="10791" y="29150"/>
                    <a:pt x="10366" y="28998"/>
                  </a:cubicBezTo>
                  <a:cubicBezTo>
                    <a:pt x="9150" y="28572"/>
                    <a:pt x="8056" y="27904"/>
                    <a:pt x="7083" y="27053"/>
                  </a:cubicBezTo>
                  <a:cubicBezTo>
                    <a:pt x="5654" y="25806"/>
                    <a:pt x="4621" y="24165"/>
                    <a:pt x="4104" y="22341"/>
                  </a:cubicBezTo>
                  <a:cubicBezTo>
                    <a:pt x="3800" y="21247"/>
                    <a:pt x="3648" y="20122"/>
                    <a:pt x="3709" y="19028"/>
                  </a:cubicBezTo>
                  <a:cubicBezTo>
                    <a:pt x="3739" y="18420"/>
                    <a:pt x="3831" y="17843"/>
                    <a:pt x="3952" y="17265"/>
                  </a:cubicBezTo>
                  <a:cubicBezTo>
                    <a:pt x="4104" y="16657"/>
                    <a:pt x="4134" y="16019"/>
                    <a:pt x="4013" y="15411"/>
                  </a:cubicBezTo>
                  <a:cubicBezTo>
                    <a:pt x="3922" y="15077"/>
                    <a:pt x="3739" y="14803"/>
                    <a:pt x="3466" y="14590"/>
                  </a:cubicBezTo>
                  <a:cubicBezTo>
                    <a:pt x="3223" y="14378"/>
                    <a:pt x="2949" y="14256"/>
                    <a:pt x="2645" y="14165"/>
                  </a:cubicBezTo>
                  <a:cubicBezTo>
                    <a:pt x="2341" y="14074"/>
                    <a:pt x="2037" y="13983"/>
                    <a:pt x="1794" y="13861"/>
                  </a:cubicBezTo>
                  <a:cubicBezTo>
                    <a:pt x="1520" y="13770"/>
                    <a:pt x="1277" y="13618"/>
                    <a:pt x="1065" y="13405"/>
                  </a:cubicBezTo>
                  <a:cubicBezTo>
                    <a:pt x="700" y="13010"/>
                    <a:pt x="426" y="12493"/>
                    <a:pt x="335" y="11946"/>
                  </a:cubicBezTo>
                  <a:cubicBezTo>
                    <a:pt x="244" y="11399"/>
                    <a:pt x="213" y="10882"/>
                    <a:pt x="244" y="10335"/>
                  </a:cubicBezTo>
                  <a:cubicBezTo>
                    <a:pt x="426" y="8420"/>
                    <a:pt x="821" y="6566"/>
                    <a:pt x="1429" y="4773"/>
                  </a:cubicBezTo>
                  <a:cubicBezTo>
                    <a:pt x="1855" y="3557"/>
                    <a:pt x="2372" y="2371"/>
                    <a:pt x="2949" y="1247"/>
                  </a:cubicBezTo>
                  <a:cubicBezTo>
                    <a:pt x="3192" y="852"/>
                    <a:pt x="3344" y="548"/>
                    <a:pt x="3466" y="335"/>
                  </a:cubicBezTo>
                  <a:lnTo>
                    <a:pt x="3618" y="92"/>
                  </a:lnTo>
                  <a:cubicBezTo>
                    <a:pt x="3648" y="31"/>
                    <a:pt x="3648" y="1"/>
                    <a:pt x="364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2110;p63"/>
            <p:cNvSpPr/>
            <p:nvPr/>
          </p:nvSpPr>
          <p:spPr>
            <a:xfrm>
              <a:off x="3682700" y="3982100"/>
              <a:ext cx="1038800" cy="347300"/>
            </a:xfrm>
            <a:custGeom>
              <a:avLst/>
              <a:gdLst/>
              <a:ahLst/>
              <a:cxnLst/>
              <a:rect l="l" t="t" r="r" b="b"/>
              <a:pathLst>
                <a:path w="41552" h="13892" extrusionOk="0">
                  <a:moveTo>
                    <a:pt x="1" y="1"/>
                  </a:moveTo>
                  <a:lnTo>
                    <a:pt x="31" y="8360"/>
                  </a:lnTo>
                  <a:lnTo>
                    <a:pt x="16688" y="12007"/>
                  </a:lnTo>
                  <a:lnTo>
                    <a:pt x="28421" y="13892"/>
                  </a:lnTo>
                  <a:cubicBezTo>
                    <a:pt x="35716" y="13892"/>
                    <a:pt x="41552" y="7205"/>
                    <a:pt x="40427" y="1"/>
                  </a:cubicBezTo>
                  <a:lnTo>
                    <a:pt x="40397" y="1"/>
                  </a:lnTo>
                  <a:lnTo>
                    <a:pt x="25168" y="791"/>
                  </a:lnTo>
                  <a:lnTo>
                    <a:pt x="1" y="1"/>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2111;p63"/>
            <p:cNvSpPr/>
            <p:nvPr/>
          </p:nvSpPr>
          <p:spPr>
            <a:xfrm>
              <a:off x="3682700" y="3982100"/>
              <a:ext cx="802475" cy="20450"/>
            </a:xfrm>
            <a:custGeom>
              <a:avLst/>
              <a:gdLst/>
              <a:ahLst/>
              <a:cxnLst/>
              <a:rect l="l" t="t" r="r" b="b"/>
              <a:pathLst>
                <a:path w="32099" h="818" extrusionOk="0">
                  <a:moveTo>
                    <a:pt x="1" y="1"/>
                  </a:moveTo>
                  <a:cubicBezTo>
                    <a:pt x="122" y="31"/>
                    <a:pt x="213" y="31"/>
                    <a:pt x="335" y="62"/>
                  </a:cubicBezTo>
                  <a:lnTo>
                    <a:pt x="1247" y="153"/>
                  </a:lnTo>
                  <a:cubicBezTo>
                    <a:pt x="2068" y="244"/>
                    <a:pt x="3223" y="335"/>
                    <a:pt x="4682" y="426"/>
                  </a:cubicBezTo>
                  <a:cubicBezTo>
                    <a:pt x="7569" y="609"/>
                    <a:pt x="11612" y="761"/>
                    <a:pt x="16050" y="791"/>
                  </a:cubicBezTo>
                  <a:cubicBezTo>
                    <a:pt x="17426" y="810"/>
                    <a:pt x="18761" y="817"/>
                    <a:pt x="20035" y="817"/>
                  </a:cubicBezTo>
                  <a:cubicBezTo>
                    <a:pt x="22868" y="817"/>
                    <a:pt x="25395" y="782"/>
                    <a:pt x="27387" y="761"/>
                  </a:cubicBezTo>
                  <a:lnTo>
                    <a:pt x="30852" y="700"/>
                  </a:lnTo>
                  <a:lnTo>
                    <a:pt x="31764" y="670"/>
                  </a:lnTo>
                  <a:cubicBezTo>
                    <a:pt x="31886" y="670"/>
                    <a:pt x="31977" y="670"/>
                    <a:pt x="32099" y="639"/>
                  </a:cubicBezTo>
                  <a:cubicBezTo>
                    <a:pt x="31977" y="609"/>
                    <a:pt x="31886" y="609"/>
                    <a:pt x="31764" y="609"/>
                  </a:cubicBezTo>
                  <a:lnTo>
                    <a:pt x="27387" y="609"/>
                  </a:lnTo>
                  <a:cubicBezTo>
                    <a:pt x="25442" y="609"/>
                    <a:pt x="23024" y="622"/>
                    <a:pt x="20313" y="622"/>
                  </a:cubicBezTo>
                  <a:cubicBezTo>
                    <a:pt x="18958" y="622"/>
                    <a:pt x="17529" y="619"/>
                    <a:pt x="16050" y="609"/>
                  </a:cubicBezTo>
                  <a:cubicBezTo>
                    <a:pt x="11612" y="578"/>
                    <a:pt x="7600" y="426"/>
                    <a:pt x="4682" y="275"/>
                  </a:cubicBezTo>
                  <a:cubicBezTo>
                    <a:pt x="3253" y="183"/>
                    <a:pt x="2068" y="123"/>
                    <a:pt x="1277" y="62"/>
                  </a:cubicBezTo>
                  <a:lnTo>
                    <a:pt x="33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2112;p63"/>
            <p:cNvSpPr/>
            <p:nvPr/>
          </p:nvSpPr>
          <p:spPr>
            <a:xfrm>
              <a:off x="3251075" y="3835775"/>
              <a:ext cx="430900" cy="270975"/>
            </a:xfrm>
            <a:custGeom>
              <a:avLst/>
              <a:gdLst/>
              <a:ahLst/>
              <a:cxnLst/>
              <a:rect l="l" t="t" r="r" b="b"/>
              <a:pathLst>
                <a:path w="17236" h="10839" extrusionOk="0">
                  <a:moveTo>
                    <a:pt x="5781" y="0"/>
                  </a:moveTo>
                  <a:cubicBezTo>
                    <a:pt x="4071" y="0"/>
                    <a:pt x="1941" y="30"/>
                    <a:pt x="943" y="48"/>
                  </a:cubicBezTo>
                  <a:cubicBezTo>
                    <a:pt x="609" y="48"/>
                    <a:pt x="366" y="292"/>
                    <a:pt x="366" y="626"/>
                  </a:cubicBezTo>
                  <a:cubicBezTo>
                    <a:pt x="366" y="930"/>
                    <a:pt x="609" y="1173"/>
                    <a:pt x="913" y="1173"/>
                  </a:cubicBezTo>
                  <a:lnTo>
                    <a:pt x="6475" y="1386"/>
                  </a:lnTo>
                  <a:lnTo>
                    <a:pt x="6506" y="1842"/>
                  </a:lnTo>
                  <a:lnTo>
                    <a:pt x="943" y="1933"/>
                  </a:lnTo>
                  <a:cubicBezTo>
                    <a:pt x="366" y="1963"/>
                    <a:pt x="1" y="2875"/>
                    <a:pt x="1825" y="3027"/>
                  </a:cubicBezTo>
                  <a:lnTo>
                    <a:pt x="6475" y="3179"/>
                  </a:lnTo>
                  <a:lnTo>
                    <a:pt x="6475" y="3483"/>
                  </a:lnTo>
                  <a:lnTo>
                    <a:pt x="1764" y="4152"/>
                  </a:lnTo>
                  <a:cubicBezTo>
                    <a:pt x="1521" y="4182"/>
                    <a:pt x="882" y="4304"/>
                    <a:pt x="882" y="4547"/>
                  </a:cubicBezTo>
                  <a:cubicBezTo>
                    <a:pt x="882" y="4547"/>
                    <a:pt x="609" y="5124"/>
                    <a:pt x="1946" y="5307"/>
                  </a:cubicBezTo>
                  <a:cubicBezTo>
                    <a:pt x="2022" y="5317"/>
                    <a:pt x="2200" y="5321"/>
                    <a:pt x="2442" y="5321"/>
                  </a:cubicBezTo>
                  <a:cubicBezTo>
                    <a:pt x="3656" y="5321"/>
                    <a:pt x="6505" y="5216"/>
                    <a:pt x="6506" y="5216"/>
                  </a:cubicBezTo>
                  <a:lnTo>
                    <a:pt x="6506" y="5216"/>
                  </a:lnTo>
                  <a:lnTo>
                    <a:pt x="6354" y="5611"/>
                  </a:lnTo>
                  <a:lnTo>
                    <a:pt x="2098" y="6523"/>
                  </a:lnTo>
                  <a:cubicBezTo>
                    <a:pt x="1794" y="6583"/>
                    <a:pt x="1582" y="6857"/>
                    <a:pt x="1642" y="7191"/>
                  </a:cubicBezTo>
                  <a:cubicBezTo>
                    <a:pt x="1671" y="7478"/>
                    <a:pt x="1943" y="7711"/>
                    <a:pt x="2229" y="7711"/>
                  </a:cubicBezTo>
                  <a:cubicBezTo>
                    <a:pt x="2246" y="7711"/>
                    <a:pt x="2263" y="7710"/>
                    <a:pt x="2281" y="7708"/>
                  </a:cubicBezTo>
                  <a:lnTo>
                    <a:pt x="6810" y="7283"/>
                  </a:lnTo>
                  <a:lnTo>
                    <a:pt x="11278" y="10839"/>
                  </a:lnTo>
                  <a:lnTo>
                    <a:pt x="17235" y="10839"/>
                  </a:lnTo>
                  <a:lnTo>
                    <a:pt x="17053" y="6614"/>
                  </a:lnTo>
                  <a:lnTo>
                    <a:pt x="14712" y="6188"/>
                  </a:lnTo>
                  <a:cubicBezTo>
                    <a:pt x="14712" y="6188"/>
                    <a:pt x="9180" y="140"/>
                    <a:pt x="8147" y="48"/>
                  </a:cubicBezTo>
                  <a:cubicBezTo>
                    <a:pt x="7813" y="13"/>
                    <a:pt x="6885" y="0"/>
                    <a:pt x="5781"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2113;p63"/>
            <p:cNvSpPr/>
            <p:nvPr/>
          </p:nvSpPr>
          <p:spPr>
            <a:xfrm>
              <a:off x="3692575" y="4191075"/>
              <a:ext cx="690025" cy="134525"/>
            </a:xfrm>
            <a:custGeom>
              <a:avLst/>
              <a:gdLst/>
              <a:ahLst/>
              <a:cxnLst/>
              <a:rect l="l" t="t" r="r" b="b"/>
              <a:pathLst>
                <a:path w="27601" h="5381" extrusionOk="0">
                  <a:moveTo>
                    <a:pt x="1" y="1"/>
                  </a:moveTo>
                  <a:cubicBezTo>
                    <a:pt x="92" y="62"/>
                    <a:pt x="183" y="92"/>
                    <a:pt x="274" y="92"/>
                  </a:cubicBezTo>
                  <a:lnTo>
                    <a:pt x="1065" y="335"/>
                  </a:lnTo>
                  <a:cubicBezTo>
                    <a:pt x="1764" y="517"/>
                    <a:pt x="2767" y="791"/>
                    <a:pt x="3983" y="1095"/>
                  </a:cubicBezTo>
                  <a:cubicBezTo>
                    <a:pt x="6475" y="1733"/>
                    <a:pt x="9879" y="2524"/>
                    <a:pt x="13679" y="3283"/>
                  </a:cubicBezTo>
                  <a:cubicBezTo>
                    <a:pt x="17509" y="4013"/>
                    <a:pt x="20974" y="4560"/>
                    <a:pt x="23497" y="4925"/>
                  </a:cubicBezTo>
                  <a:cubicBezTo>
                    <a:pt x="24773" y="5077"/>
                    <a:pt x="25776" y="5229"/>
                    <a:pt x="26476" y="5290"/>
                  </a:cubicBezTo>
                  <a:lnTo>
                    <a:pt x="27296" y="5381"/>
                  </a:lnTo>
                  <a:lnTo>
                    <a:pt x="27600" y="5381"/>
                  </a:lnTo>
                  <a:cubicBezTo>
                    <a:pt x="27479" y="5381"/>
                    <a:pt x="27387" y="5350"/>
                    <a:pt x="27296" y="5350"/>
                  </a:cubicBezTo>
                  <a:lnTo>
                    <a:pt x="26506" y="5229"/>
                  </a:lnTo>
                  <a:lnTo>
                    <a:pt x="23527" y="4803"/>
                  </a:lnTo>
                  <a:cubicBezTo>
                    <a:pt x="21004" y="4408"/>
                    <a:pt x="17539" y="3831"/>
                    <a:pt x="13740" y="3101"/>
                  </a:cubicBezTo>
                  <a:cubicBezTo>
                    <a:pt x="9910" y="2341"/>
                    <a:pt x="6506" y="1551"/>
                    <a:pt x="4013" y="973"/>
                  </a:cubicBezTo>
                  <a:lnTo>
                    <a:pt x="1095" y="244"/>
                  </a:lnTo>
                  <a:lnTo>
                    <a:pt x="305" y="62"/>
                  </a:lnTo>
                  <a:cubicBezTo>
                    <a:pt x="214" y="31"/>
                    <a:pt x="122" y="3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2114;p63"/>
            <p:cNvSpPr/>
            <p:nvPr/>
          </p:nvSpPr>
          <p:spPr>
            <a:xfrm>
              <a:off x="3675100" y="3985900"/>
              <a:ext cx="13700" cy="205975"/>
            </a:xfrm>
            <a:custGeom>
              <a:avLst/>
              <a:gdLst/>
              <a:ahLst/>
              <a:cxnLst/>
              <a:rect l="l" t="t" r="r" b="b"/>
              <a:pathLst>
                <a:path w="548" h="8239" extrusionOk="0">
                  <a:moveTo>
                    <a:pt x="122" y="1"/>
                  </a:moveTo>
                  <a:cubicBezTo>
                    <a:pt x="62" y="396"/>
                    <a:pt x="31" y="791"/>
                    <a:pt x="31" y="1217"/>
                  </a:cubicBezTo>
                  <a:cubicBezTo>
                    <a:pt x="31" y="1946"/>
                    <a:pt x="1" y="3010"/>
                    <a:pt x="62" y="4135"/>
                  </a:cubicBezTo>
                  <a:cubicBezTo>
                    <a:pt x="122" y="5259"/>
                    <a:pt x="244" y="6293"/>
                    <a:pt x="335" y="7053"/>
                  </a:cubicBezTo>
                  <a:cubicBezTo>
                    <a:pt x="366" y="7448"/>
                    <a:pt x="457" y="7843"/>
                    <a:pt x="548" y="8238"/>
                  </a:cubicBezTo>
                  <a:cubicBezTo>
                    <a:pt x="548" y="7813"/>
                    <a:pt x="548" y="7417"/>
                    <a:pt x="487" y="7022"/>
                  </a:cubicBezTo>
                  <a:cubicBezTo>
                    <a:pt x="426" y="6293"/>
                    <a:pt x="335" y="5259"/>
                    <a:pt x="274" y="4135"/>
                  </a:cubicBezTo>
                  <a:cubicBezTo>
                    <a:pt x="214" y="2980"/>
                    <a:pt x="183" y="1977"/>
                    <a:pt x="183" y="1217"/>
                  </a:cubicBezTo>
                  <a:cubicBezTo>
                    <a:pt x="183" y="822"/>
                    <a:pt x="183" y="396"/>
                    <a:pt x="1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2115;p63"/>
            <p:cNvSpPr/>
            <p:nvPr/>
          </p:nvSpPr>
          <p:spPr>
            <a:xfrm>
              <a:off x="3736650" y="3988950"/>
              <a:ext cx="21300" cy="210525"/>
            </a:xfrm>
            <a:custGeom>
              <a:avLst/>
              <a:gdLst/>
              <a:ahLst/>
              <a:cxnLst/>
              <a:rect l="l" t="t" r="r" b="b"/>
              <a:pathLst>
                <a:path w="852" h="8421" extrusionOk="0">
                  <a:moveTo>
                    <a:pt x="335" y="1"/>
                  </a:moveTo>
                  <a:lnTo>
                    <a:pt x="335" y="1"/>
                  </a:lnTo>
                  <a:cubicBezTo>
                    <a:pt x="274" y="92"/>
                    <a:pt x="244" y="213"/>
                    <a:pt x="244" y="335"/>
                  </a:cubicBezTo>
                  <a:cubicBezTo>
                    <a:pt x="214" y="548"/>
                    <a:pt x="183" y="852"/>
                    <a:pt x="153" y="1247"/>
                  </a:cubicBezTo>
                  <a:cubicBezTo>
                    <a:pt x="1" y="3253"/>
                    <a:pt x="122" y="5259"/>
                    <a:pt x="518" y="7235"/>
                  </a:cubicBezTo>
                  <a:cubicBezTo>
                    <a:pt x="609" y="7599"/>
                    <a:pt x="670" y="7903"/>
                    <a:pt x="730" y="8116"/>
                  </a:cubicBezTo>
                  <a:cubicBezTo>
                    <a:pt x="761" y="8238"/>
                    <a:pt x="791" y="8329"/>
                    <a:pt x="852" y="8420"/>
                  </a:cubicBezTo>
                  <a:cubicBezTo>
                    <a:pt x="822" y="8025"/>
                    <a:pt x="730" y="7599"/>
                    <a:pt x="639" y="7204"/>
                  </a:cubicBezTo>
                  <a:cubicBezTo>
                    <a:pt x="518" y="6444"/>
                    <a:pt x="396" y="5411"/>
                    <a:pt x="335" y="4226"/>
                  </a:cubicBezTo>
                  <a:cubicBezTo>
                    <a:pt x="244" y="3070"/>
                    <a:pt x="274" y="2007"/>
                    <a:pt x="305" y="1247"/>
                  </a:cubicBezTo>
                  <a:cubicBezTo>
                    <a:pt x="335" y="821"/>
                    <a:pt x="335" y="426"/>
                    <a:pt x="3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2116;p63"/>
            <p:cNvSpPr/>
            <p:nvPr/>
          </p:nvSpPr>
          <p:spPr>
            <a:xfrm>
              <a:off x="3692575" y="4015900"/>
              <a:ext cx="29250" cy="27025"/>
            </a:xfrm>
            <a:custGeom>
              <a:avLst/>
              <a:gdLst/>
              <a:ahLst/>
              <a:cxnLst/>
              <a:rect l="l" t="t" r="r" b="b"/>
              <a:pathLst>
                <a:path w="1170" h="1081" extrusionOk="0">
                  <a:moveTo>
                    <a:pt x="586" y="1"/>
                  </a:moveTo>
                  <a:cubicBezTo>
                    <a:pt x="430" y="1"/>
                    <a:pt x="335" y="86"/>
                    <a:pt x="335" y="108"/>
                  </a:cubicBezTo>
                  <a:cubicBezTo>
                    <a:pt x="335" y="113"/>
                    <a:pt x="340" y="115"/>
                    <a:pt x="349" y="115"/>
                  </a:cubicBezTo>
                  <a:cubicBezTo>
                    <a:pt x="371" y="115"/>
                    <a:pt x="419" y="103"/>
                    <a:pt x="483" y="103"/>
                  </a:cubicBezTo>
                  <a:cubicBezTo>
                    <a:pt x="552" y="103"/>
                    <a:pt x="638" y="116"/>
                    <a:pt x="730" y="169"/>
                  </a:cubicBezTo>
                  <a:cubicBezTo>
                    <a:pt x="852" y="260"/>
                    <a:pt x="913" y="351"/>
                    <a:pt x="943" y="473"/>
                  </a:cubicBezTo>
                  <a:cubicBezTo>
                    <a:pt x="974" y="655"/>
                    <a:pt x="882" y="777"/>
                    <a:pt x="730" y="868"/>
                  </a:cubicBezTo>
                  <a:cubicBezTo>
                    <a:pt x="670" y="913"/>
                    <a:pt x="601" y="936"/>
                    <a:pt x="533" y="936"/>
                  </a:cubicBezTo>
                  <a:cubicBezTo>
                    <a:pt x="464" y="936"/>
                    <a:pt x="396" y="913"/>
                    <a:pt x="335" y="868"/>
                  </a:cubicBezTo>
                  <a:cubicBezTo>
                    <a:pt x="214" y="777"/>
                    <a:pt x="153" y="655"/>
                    <a:pt x="183" y="533"/>
                  </a:cubicBezTo>
                  <a:cubicBezTo>
                    <a:pt x="153" y="260"/>
                    <a:pt x="305" y="169"/>
                    <a:pt x="274" y="138"/>
                  </a:cubicBezTo>
                  <a:cubicBezTo>
                    <a:pt x="274" y="135"/>
                    <a:pt x="271" y="133"/>
                    <a:pt x="266" y="133"/>
                  </a:cubicBezTo>
                  <a:cubicBezTo>
                    <a:pt x="225" y="133"/>
                    <a:pt x="58" y="232"/>
                    <a:pt x="31" y="473"/>
                  </a:cubicBezTo>
                  <a:cubicBezTo>
                    <a:pt x="1" y="655"/>
                    <a:pt x="62" y="837"/>
                    <a:pt x="214" y="959"/>
                  </a:cubicBezTo>
                  <a:cubicBezTo>
                    <a:pt x="322" y="1042"/>
                    <a:pt x="444" y="1080"/>
                    <a:pt x="563" y="1080"/>
                  </a:cubicBezTo>
                  <a:cubicBezTo>
                    <a:pt x="878" y="1080"/>
                    <a:pt x="1170" y="817"/>
                    <a:pt x="1126" y="442"/>
                  </a:cubicBezTo>
                  <a:cubicBezTo>
                    <a:pt x="1065" y="260"/>
                    <a:pt x="943" y="138"/>
                    <a:pt x="791" y="47"/>
                  </a:cubicBezTo>
                  <a:cubicBezTo>
                    <a:pt x="715" y="13"/>
                    <a:pt x="646" y="1"/>
                    <a:pt x="5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2117;p63"/>
            <p:cNvSpPr/>
            <p:nvPr/>
          </p:nvSpPr>
          <p:spPr>
            <a:xfrm>
              <a:off x="3203225" y="4229075"/>
              <a:ext cx="610975" cy="73825"/>
            </a:xfrm>
            <a:custGeom>
              <a:avLst/>
              <a:gdLst/>
              <a:ahLst/>
              <a:cxnLst/>
              <a:rect l="l" t="t" r="r" b="b"/>
              <a:pathLst>
                <a:path w="24439" h="2953" extrusionOk="0">
                  <a:moveTo>
                    <a:pt x="23435" y="1"/>
                  </a:moveTo>
                  <a:cubicBezTo>
                    <a:pt x="22523" y="1"/>
                    <a:pt x="21611" y="61"/>
                    <a:pt x="20730" y="183"/>
                  </a:cubicBezTo>
                  <a:cubicBezTo>
                    <a:pt x="19392" y="396"/>
                    <a:pt x="18055" y="669"/>
                    <a:pt x="16748" y="1034"/>
                  </a:cubicBezTo>
                  <a:cubicBezTo>
                    <a:pt x="15289" y="1399"/>
                    <a:pt x="13678" y="1855"/>
                    <a:pt x="11976" y="2250"/>
                  </a:cubicBezTo>
                  <a:cubicBezTo>
                    <a:pt x="10365" y="2615"/>
                    <a:pt x="8724" y="2797"/>
                    <a:pt x="7082" y="2797"/>
                  </a:cubicBezTo>
                  <a:cubicBezTo>
                    <a:pt x="5745" y="2767"/>
                    <a:pt x="4407" y="2523"/>
                    <a:pt x="3131" y="2067"/>
                  </a:cubicBezTo>
                  <a:cubicBezTo>
                    <a:pt x="2280" y="1763"/>
                    <a:pt x="1489" y="1338"/>
                    <a:pt x="760" y="791"/>
                  </a:cubicBezTo>
                  <a:cubicBezTo>
                    <a:pt x="243" y="426"/>
                    <a:pt x="0" y="183"/>
                    <a:pt x="0" y="183"/>
                  </a:cubicBezTo>
                  <a:lnTo>
                    <a:pt x="0" y="183"/>
                  </a:lnTo>
                  <a:cubicBezTo>
                    <a:pt x="30" y="244"/>
                    <a:pt x="91" y="304"/>
                    <a:pt x="152" y="365"/>
                  </a:cubicBezTo>
                  <a:cubicBezTo>
                    <a:pt x="334" y="548"/>
                    <a:pt x="517" y="700"/>
                    <a:pt x="699" y="852"/>
                  </a:cubicBezTo>
                  <a:cubicBezTo>
                    <a:pt x="1429" y="1429"/>
                    <a:pt x="2249" y="1885"/>
                    <a:pt x="3100" y="2189"/>
                  </a:cubicBezTo>
                  <a:cubicBezTo>
                    <a:pt x="4377" y="2675"/>
                    <a:pt x="5714" y="2918"/>
                    <a:pt x="7082" y="2949"/>
                  </a:cubicBezTo>
                  <a:cubicBezTo>
                    <a:pt x="7200" y="2951"/>
                    <a:pt x="7318" y="2952"/>
                    <a:pt x="7436" y="2952"/>
                  </a:cubicBezTo>
                  <a:cubicBezTo>
                    <a:pt x="8963" y="2952"/>
                    <a:pt x="10511" y="2771"/>
                    <a:pt x="12006" y="2432"/>
                  </a:cubicBezTo>
                  <a:cubicBezTo>
                    <a:pt x="13739" y="2037"/>
                    <a:pt x="15350" y="1581"/>
                    <a:pt x="16809" y="1186"/>
                  </a:cubicBezTo>
                  <a:cubicBezTo>
                    <a:pt x="18085" y="821"/>
                    <a:pt x="19423" y="548"/>
                    <a:pt x="20730" y="304"/>
                  </a:cubicBezTo>
                  <a:cubicBezTo>
                    <a:pt x="21642" y="183"/>
                    <a:pt x="22523" y="92"/>
                    <a:pt x="23435" y="61"/>
                  </a:cubicBezTo>
                  <a:lnTo>
                    <a:pt x="24438" y="61"/>
                  </a:lnTo>
                  <a:cubicBezTo>
                    <a:pt x="24347" y="31"/>
                    <a:pt x="24256" y="31"/>
                    <a:pt x="24195" y="31"/>
                  </a:cubicBezTo>
                  <a:cubicBezTo>
                    <a:pt x="24013" y="1"/>
                    <a:pt x="23769" y="1"/>
                    <a:pt x="234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2118;p63"/>
            <p:cNvSpPr/>
            <p:nvPr/>
          </p:nvSpPr>
          <p:spPr>
            <a:xfrm>
              <a:off x="3768575" y="2391125"/>
              <a:ext cx="589700" cy="933350"/>
            </a:xfrm>
            <a:custGeom>
              <a:avLst/>
              <a:gdLst/>
              <a:ahLst/>
              <a:cxnLst/>
              <a:rect l="l" t="t" r="r" b="b"/>
              <a:pathLst>
                <a:path w="23588" h="37334" extrusionOk="0">
                  <a:moveTo>
                    <a:pt x="14950" y="0"/>
                  </a:moveTo>
                  <a:cubicBezTo>
                    <a:pt x="11400" y="0"/>
                    <a:pt x="7862" y="1149"/>
                    <a:pt x="4925" y="3426"/>
                  </a:cubicBezTo>
                  <a:lnTo>
                    <a:pt x="517" y="30630"/>
                  </a:lnTo>
                  <a:cubicBezTo>
                    <a:pt x="0" y="33761"/>
                    <a:pt x="2311" y="36740"/>
                    <a:pt x="5684" y="37257"/>
                  </a:cubicBezTo>
                  <a:cubicBezTo>
                    <a:pt x="6027" y="37309"/>
                    <a:pt x="6369" y="37334"/>
                    <a:pt x="6706" y="37334"/>
                  </a:cubicBezTo>
                  <a:cubicBezTo>
                    <a:pt x="9717" y="37334"/>
                    <a:pt x="12396" y="35324"/>
                    <a:pt x="12888" y="32454"/>
                  </a:cubicBezTo>
                  <a:cubicBezTo>
                    <a:pt x="13496" y="29111"/>
                    <a:pt x="14195" y="25615"/>
                    <a:pt x="14195" y="25615"/>
                  </a:cubicBezTo>
                  <a:cubicBezTo>
                    <a:pt x="14195" y="25615"/>
                    <a:pt x="14196" y="25615"/>
                    <a:pt x="14197" y="25615"/>
                  </a:cubicBezTo>
                  <a:cubicBezTo>
                    <a:pt x="14293" y="25615"/>
                    <a:pt x="18653" y="25585"/>
                    <a:pt x="20487" y="20205"/>
                  </a:cubicBezTo>
                  <a:cubicBezTo>
                    <a:pt x="22280" y="14977"/>
                    <a:pt x="23588" y="2454"/>
                    <a:pt x="23588" y="2454"/>
                  </a:cubicBezTo>
                  <a:cubicBezTo>
                    <a:pt x="20934" y="814"/>
                    <a:pt x="17938" y="0"/>
                    <a:pt x="14950"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2119;p63"/>
            <p:cNvSpPr/>
            <p:nvPr/>
          </p:nvSpPr>
          <p:spPr>
            <a:xfrm>
              <a:off x="4238175" y="2667300"/>
              <a:ext cx="38800" cy="35400"/>
            </a:xfrm>
            <a:custGeom>
              <a:avLst/>
              <a:gdLst/>
              <a:ahLst/>
              <a:cxnLst/>
              <a:rect l="l" t="t" r="r" b="b"/>
              <a:pathLst>
                <a:path w="1552" h="1416" extrusionOk="0">
                  <a:moveTo>
                    <a:pt x="772" y="0"/>
                  </a:moveTo>
                  <a:cubicBezTo>
                    <a:pt x="422" y="0"/>
                    <a:pt x="117" y="258"/>
                    <a:pt x="62" y="617"/>
                  </a:cubicBezTo>
                  <a:cubicBezTo>
                    <a:pt x="1" y="1012"/>
                    <a:pt x="305" y="1376"/>
                    <a:pt x="700" y="1407"/>
                  </a:cubicBezTo>
                  <a:cubicBezTo>
                    <a:pt x="737" y="1413"/>
                    <a:pt x="774" y="1415"/>
                    <a:pt x="810" y="1415"/>
                  </a:cubicBezTo>
                  <a:cubicBezTo>
                    <a:pt x="1161" y="1415"/>
                    <a:pt x="1466" y="1157"/>
                    <a:pt x="1521" y="799"/>
                  </a:cubicBezTo>
                  <a:cubicBezTo>
                    <a:pt x="1551" y="404"/>
                    <a:pt x="1278" y="39"/>
                    <a:pt x="882" y="9"/>
                  </a:cubicBezTo>
                  <a:cubicBezTo>
                    <a:pt x="845" y="3"/>
                    <a:pt x="809" y="0"/>
                    <a:pt x="77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2120;p63"/>
            <p:cNvSpPr/>
            <p:nvPr/>
          </p:nvSpPr>
          <p:spPr>
            <a:xfrm>
              <a:off x="4236675" y="2646275"/>
              <a:ext cx="72975" cy="26075"/>
            </a:xfrm>
            <a:custGeom>
              <a:avLst/>
              <a:gdLst/>
              <a:ahLst/>
              <a:cxnLst/>
              <a:rect l="l" t="t" r="r" b="b"/>
              <a:pathLst>
                <a:path w="2919" h="1043" extrusionOk="0">
                  <a:moveTo>
                    <a:pt x="1257" y="0"/>
                  </a:moveTo>
                  <a:cubicBezTo>
                    <a:pt x="964" y="0"/>
                    <a:pt x="680" y="54"/>
                    <a:pt x="426" y="181"/>
                  </a:cubicBezTo>
                  <a:cubicBezTo>
                    <a:pt x="122" y="333"/>
                    <a:pt x="0" y="485"/>
                    <a:pt x="61" y="515"/>
                  </a:cubicBezTo>
                  <a:cubicBezTo>
                    <a:pt x="73" y="538"/>
                    <a:pt x="105" y="547"/>
                    <a:pt x="155" y="547"/>
                  </a:cubicBezTo>
                  <a:cubicBezTo>
                    <a:pt x="319" y="547"/>
                    <a:pt x="671" y="453"/>
                    <a:pt x="1103" y="453"/>
                  </a:cubicBezTo>
                  <a:cubicBezTo>
                    <a:pt x="1236" y="453"/>
                    <a:pt x="1376" y="462"/>
                    <a:pt x="1520" y="485"/>
                  </a:cubicBezTo>
                  <a:cubicBezTo>
                    <a:pt x="2247" y="597"/>
                    <a:pt x="2691" y="1043"/>
                    <a:pt x="2852" y="1043"/>
                  </a:cubicBezTo>
                  <a:cubicBezTo>
                    <a:pt x="2866" y="1043"/>
                    <a:pt x="2878" y="1039"/>
                    <a:pt x="2888" y="1032"/>
                  </a:cubicBezTo>
                  <a:cubicBezTo>
                    <a:pt x="2918" y="1002"/>
                    <a:pt x="2888" y="819"/>
                    <a:pt x="2705" y="606"/>
                  </a:cubicBezTo>
                  <a:cubicBezTo>
                    <a:pt x="2401" y="302"/>
                    <a:pt x="2037" y="90"/>
                    <a:pt x="1642" y="29"/>
                  </a:cubicBezTo>
                  <a:cubicBezTo>
                    <a:pt x="1513" y="11"/>
                    <a:pt x="1384" y="0"/>
                    <a:pt x="12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2121;p63"/>
            <p:cNvSpPr/>
            <p:nvPr/>
          </p:nvSpPr>
          <p:spPr>
            <a:xfrm>
              <a:off x="4039850" y="2636125"/>
              <a:ext cx="38025" cy="34650"/>
            </a:xfrm>
            <a:custGeom>
              <a:avLst/>
              <a:gdLst/>
              <a:ahLst/>
              <a:cxnLst/>
              <a:rect l="l" t="t" r="r" b="b"/>
              <a:pathLst>
                <a:path w="1521" h="1386" extrusionOk="0">
                  <a:moveTo>
                    <a:pt x="742" y="1"/>
                  </a:moveTo>
                  <a:cubicBezTo>
                    <a:pt x="391" y="1"/>
                    <a:pt x="86" y="259"/>
                    <a:pt x="31" y="617"/>
                  </a:cubicBezTo>
                  <a:cubicBezTo>
                    <a:pt x="1" y="1012"/>
                    <a:pt x="274" y="1347"/>
                    <a:pt x="669" y="1377"/>
                  </a:cubicBezTo>
                  <a:cubicBezTo>
                    <a:pt x="706" y="1383"/>
                    <a:pt x="743" y="1386"/>
                    <a:pt x="779" y="1386"/>
                  </a:cubicBezTo>
                  <a:cubicBezTo>
                    <a:pt x="1130" y="1386"/>
                    <a:pt x="1435" y="1127"/>
                    <a:pt x="1490" y="769"/>
                  </a:cubicBezTo>
                  <a:cubicBezTo>
                    <a:pt x="1520" y="374"/>
                    <a:pt x="1247" y="40"/>
                    <a:pt x="852" y="9"/>
                  </a:cubicBezTo>
                  <a:cubicBezTo>
                    <a:pt x="815" y="4"/>
                    <a:pt x="778" y="1"/>
                    <a:pt x="7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2122;p63"/>
            <p:cNvSpPr/>
            <p:nvPr/>
          </p:nvSpPr>
          <p:spPr>
            <a:xfrm>
              <a:off x="4033775" y="2617825"/>
              <a:ext cx="72975" cy="26275"/>
            </a:xfrm>
            <a:custGeom>
              <a:avLst/>
              <a:gdLst/>
              <a:ahLst/>
              <a:cxnLst/>
              <a:rect l="l" t="t" r="r" b="b"/>
              <a:pathLst>
                <a:path w="2919" h="1051" extrusionOk="0">
                  <a:moveTo>
                    <a:pt x="1238" y="0"/>
                  </a:moveTo>
                  <a:cubicBezTo>
                    <a:pt x="956" y="0"/>
                    <a:pt x="669" y="68"/>
                    <a:pt x="396" y="194"/>
                  </a:cubicBezTo>
                  <a:cubicBezTo>
                    <a:pt x="122" y="316"/>
                    <a:pt x="1" y="468"/>
                    <a:pt x="31" y="529"/>
                  </a:cubicBezTo>
                  <a:cubicBezTo>
                    <a:pt x="40" y="542"/>
                    <a:pt x="62" y="548"/>
                    <a:pt x="94" y="548"/>
                  </a:cubicBezTo>
                  <a:cubicBezTo>
                    <a:pt x="242" y="548"/>
                    <a:pt x="617" y="436"/>
                    <a:pt x="1094" y="436"/>
                  </a:cubicBezTo>
                  <a:cubicBezTo>
                    <a:pt x="1229" y="436"/>
                    <a:pt x="1372" y="445"/>
                    <a:pt x="1520" y="468"/>
                  </a:cubicBezTo>
                  <a:cubicBezTo>
                    <a:pt x="2236" y="611"/>
                    <a:pt x="2709" y="1051"/>
                    <a:pt x="2838" y="1051"/>
                  </a:cubicBezTo>
                  <a:cubicBezTo>
                    <a:pt x="2846" y="1051"/>
                    <a:pt x="2852" y="1049"/>
                    <a:pt x="2858" y="1045"/>
                  </a:cubicBezTo>
                  <a:cubicBezTo>
                    <a:pt x="2919" y="1015"/>
                    <a:pt x="2858" y="802"/>
                    <a:pt x="2675" y="589"/>
                  </a:cubicBezTo>
                  <a:cubicBezTo>
                    <a:pt x="2402" y="285"/>
                    <a:pt x="2007" y="103"/>
                    <a:pt x="1612" y="42"/>
                  </a:cubicBezTo>
                  <a:cubicBezTo>
                    <a:pt x="1489" y="14"/>
                    <a:pt x="1364" y="0"/>
                    <a:pt x="123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2123;p63"/>
            <p:cNvSpPr/>
            <p:nvPr/>
          </p:nvSpPr>
          <p:spPr>
            <a:xfrm>
              <a:off x="4150050" y="2636350"/>
              <a:ext cx="53200" cy="169475"/>
            </a:xfrm>
            <a:custGeom>
              <a:avLst/>
              <a:gdLst/>
              <a:ahLst/>
              <a:cxnLst/>
              <a:rect l="l" t="t" r="r" b="b"/>
              <a:pathLst>
                <a:path w="2128" h="6779" extrusionOk="0">
                  <a:moveTo>
                    <a:pt x="790" y="0"/>
                  </a:moveTo>
                  <a:lnTo>
                    <a:pt x="790" y="0"/>
                  </a:lnTo>
                  <a:cubicBezTo>
                    <a:pt x="699" y="31"/>
                    <a:pt x="973" y="1915"/>
                    <a:pt x="1429" y="4195"/>
                  </a:cubicBezTo>
                  <a:cubicBezTo>
                    <a:pt x="1520" y="4742"/>
                    <a:pt x="1641" y="5289"/>
                    <a:pt x="1733" y="5806"/>
                  </a:cubicBezTo>
                  <a:cubicBezTo>
                    <a:pt x="1793" y="5988"/>
                    <a:pt x="1824" y="6201"/>
                    <a:pt x="1763" y="6414"/>
                  </a:cubicBezTo>
                  <a:cubicBezTo>
                    <a:pt x="1702" y="6535"/>
                    <a:pt x="1520" y="6535"/>
                    <a:pt x="1307" y="6535"/>
                  </a:cubicBezTo>
                  <a:cubicBezTo>
                    <a:pt x="1094" y="6505"/>
                    <a:pt x="874" y="6490"/>
                    <a:pt x="654" y="6490"/>
                  </a:cubicBezTo>
                  <a:cubicBezTo>
                    <a:pt x="433" y="6490"/>
                    <a:pt x="213" y="6505"/>
                    <a:pt x="0" y="6535"/>
                  </a:cubicBezTo>
                  <a:cubicBezTo>
                    <a:pt x="426" y="6657"/>
                    <a:pt x="851" y="6748"/>
                    <a:pt x="1277" y="6779"/>
                  </a:cubicBezTo>
                  <a:lnTo>
                    <a:pt x="1641" y="6779"/>
                  </a:lnTo>
                  <a:cubicBezTo>
                    <a:pt x="1793" y="6748"/>
                    <a:pt x="1915" y="6657"/>
                    <a:pt x="2006" y="6535"/>
                  </a:cubicBezTo>
                  <a:cubicBezTo>
                    <a:pt x="2097" y="6292"/>
                    <a:pt x="2128" y="5988"/>
                    <a:pt x="2037" y="5745"/>
                  </a:cubicBezTo>
                  <a:cubicBezTo>
                    <a:pt x="1945" y="5228"/>
                    <a:pt x="1854" y="4681"/>
                    <a:pt x="1763" y="4134"/>
                  </a:cubicBezTo>
                  <a:cubicBezTo>
                    <a:pt x="1307" y="1824"/>
                    <a:pt x="882" y="0"/>
                    <a:pt x="7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2124;p63"/>
            <p:cNvSpPr/>
            <p:nvPr/>
          </p:nvSpPr>
          <p:spPr>
            <a:xfrm>
              <a:off x="3944100" y="2947900"/>
              <a:ext cx="179375" cy="116300"/>
            </a:xfrm>
            <a:custGeom>
              <a:avLst/>
              <a:gdLst/>
              <a:ahLst/>
              <a:cxnLst/>
              <a:rect l="l" t="t" r="r" b="b"/>
              <a:pathLst>
                <a:path w="7175" h="4652" extrusionOk="0">
                  <a:moveTo>
                    <a:pt x="1" y="1"/>
                  </a:moveTo>
                  <a:cubicBezTo>
                    <a:pt x="1" y="1"/>
                    <a:pt x="1126" y="4195"/>
                    <a:pt x="6840" y="4651"/>
                  </a:cubicBezTo>
                  <a:lnTo>
                    <a:pt x="7174" y="3344"/>
                  </a:lnTo>
                  <a:cubicBezTo>
                    <a:pt x="4499" y="2919"/>
                    <a:pt x="2037" y="1764"/>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2125;p63"/>
            <p:cNvSpPr/>
            <p:nvPr/>
          </p:nvSpPr>
          <p:spPr>
            <a:xfrm>
              <a:off x="4071775" y="2826200"/>
              <a:ext cx="63850" cy="42225"/>
            </a:xfrm>
            <a:custGeom>
              <a:avLst/>
              <a:gdLst/>
              <a:ahLst/>
              <a:cxnLst/>
              <a:rect l="l" t="t" r="r" b="b"/>
              <a:pathLst>
                <a:path w="2554" h="1689" extrusionOk="0">
                  <a:moveTo>
                    <a:pt x="1228" y="1"/>
                  </a:moveTo>
                  <a:cubicBezTo>
                    <a:pt x="906" y="1"/>
                    <a:pt x="611" y="121"/>
                    <a:pt x="365" y="340"/>
                  </a:cubicBezTo>
                  <a:cubicBezTo>
                    <a:pt x="92" y="552"/>
                    <a:pt x="0" y="917"/>
                    <a:pt x="152" y="1252"/>
                  </a:cubicBezTo>
                  <a:cubicBezTo>
                    <a:pt x="311" y="1516"/>
                    <a:pt x="631" y="1689"/>
                    <a:pt x="952" y="1689"/>
                  </a:cubicBezTo>
                  <a:cubicBezTo>
                    <a:pt x="1000" y="1689"/>
                    <a:pt x="1047" y="1685"/>
                    <a:pt x="1095" y="1677"/>
                  </a:cubicBezTo>
                  <a:cubicBezTo>
                    <a:pt x="1490" y="1616"/>
                    <a:pt x="1854" y="1464"/>
                    <a:pt x="2189" y="1252"/>
                  </a:cubicBezTo>
                  <a:cubicBezTo>
                    <a:pt x="2310" y="1221"/>
                    <a:pt x="2402" y="1130"/>
                    <a:pt x="2462" y="1069"/>
                  </a:cubicBezTo>
                  <a:cubicBezTo>
                    <a:pt x="2523" y="978"/>
                    <a:pt x="2554" y="887"/>
                    <a:pt x="2523" y="765"/>
                  </a:cubicBezTo>
                  <a:lnTo>
                    <a:pt x="2493" y="765"/>
                  </a:lnTo>
                  <a:cubicBezTo>
                    <a:pt x="2250" y="340"/>
                    <a:pt x="1824" y="36"/>
                    <a:pt x="1338" y="5"/>
                  </a:cubicBezTo>
                  <a:cubicBezTo>
                    <a:pt x="1301" y="2"/>
                    <a:pt x="1264" y="1"/>
                    <a:pt x="1228"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2126;p63"/>
            <p:cNvSpPr/>
            <p:nvPr/>
          </p:nvSpPr>
          <p:spPr>
            <a:xfrm>
              <a:off x="4084700" y="2802775"/>
              <a:ext cx="59275" cy="64800"/>
            </a:xfrm>
            <a:custGeom>
              <a:avLst/>
              <a:gdLst/>
              <a:ahLst/>
              <a:cxnLst/>
              <a:rect l="l" t="t" r="r" b="b"/>
              <a:pathLst>
                <a:path w="2371" h="2592" extrusionOk="0">
                  <a:moveTo>
                    <a:pt x="243" y="0"/>
                  </a:moveTo>
                  <a:cubicBezTo>
                    <a:pt x="182" y="0"/>
                    <a:pt x="61" y="182"/>
                    <a:pt x="30" y="578"/>
                  </a:cubicBezTo>
                  <a:cubicBezTo>
                    <a:pt x="0" y="1033"/>
                    <a:pt x="182" y="1520"/>
                    <a:pt x="486" y="1854"/>
                  </a:cubicBezTo>
                  <a:cubicBezTo>
                    <a:pt x="821" y="2249"/>
                    <a:pt x="1277" y="2492"/>
                    <a:pt x="1763" y="2584"/>
                  </a:cubicBezTo>
                  <a:cubicBezTo>
                    <a:pt x="1830" y="2589"/>
                    <a:pt x="1893" y="2592"/>
                    <a:pt x="1951" y="2592"/>
                  </a:cubicBezTo>
                  <a:cubicBezTo>
                    <a:pt x="2209" y="2592"/>
                    <a:pt x="2371" y="2542"/>
                    <a:pt x="2371" y="2492"/>
                  </a:cubicBezTo>
                  <a:cubicBezTo>
                    <a:pt x="2371" y="2371"/>
                    <a:pt x="1459" y="2310"/>
                    <a:pt x="851" y="1581"/>
                  </a:cubicBezTo>
                  <a:cubicBezTo>
                    <a:pt x="243" y="881"/>
                    <a:pt x="365" y="0"/>
                    <a:pt x="24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2127;p63"/>
            <p:cNvSpPr/>
            <p:nvPr/>
          </p:nvSpPr>
          <p:spPr>
            <a:xfrm>
              <a:off x="3986675" y="2302575"/>
              <a:ext cx="390600" cy="323450"/>
            </a:xfrm>
            <a:custGeom>
              <a:avLst/>
              <a:gdLst/>
              <a:ahLst/>
              <a:cxnLst/>
              <a:rect l="l" t="t" r="r" b="b"/>
              <a:pathLst>
                <a:path w="15624" h="12938" extrusionOk="0">
                  <a:moveTo>
                    <a:pt x="5404" y="1"/>
                  </a:moveTo>
                  <a:cubicBezTo>
                    <a:pt x="4833" y="1"/>
                    <a:pt x="4266" y="48"/>
                    <a:pt x="3708" y="160"/>
                  </a:cubicBezTo>
                  <a:cubicBezTo>
                    <a:pt x="2037" y="464"/>
                    <a:pt x="486" y="1436"/>
                    <a:pt x="0" y="2835"/>
                  </a:cubicBezTo>
                  <a:lnTo>
                    <a:pt x="0" y="2956"/>
                  </a:lnTo>
                  <a:cubicBezTo>
                    <a:pt x="1489" y="6269"/>
                    <a:pt x="6353" y="10281"/>
                    <a:pt x="10122" y="11710"/>
                  </a:cubicBezTo>
                  <a:cubicBezTo>
                    <a:pt x="9757" y="11041"/>
                    <a:pt x="7660" y="9096"/>
                    <a:pt x="7325" y="8427"/>
                  </a:cubicBezTo>
                  <a:lnTo>
                    <a:pt x="7325" y="8427"/>
                  </a:lnTo>
                  <a:cubicBezTo>
                    <a:pt x="8845" y="10069"/>
                    <a:pt x="11034" y="12318"/>
                    <a:pt x="13344" y="12865"/>
                  </a:cubicBezTo>
                  <a:cubicBezTo>
                    <a:pt x="13478" y="12915"/>
                    <a:pt x="13630" y="12938"/>
                    <a:pt x="13785" y="12938"/>
                  </a:cubicBezTo>
                  <a:cubicBezTo>
                    <a:pt x="13912" y="12938"/>
                    <a:pt x="14041" y="12923"/>
                    <a:pt x="14164" y="12895"/>
                  </a:cubicBezTo>
                  <a:cubicBezTo>
                    <a:pt x="14468" y="12713"/>
                    <a:pt x="14681" y="12440"/>
                    <a:pt x="14742" y="12075"/>
                  </a:cubicBezTo>
                  <a:cubicBezTo>
                    <a:pt x="15167" y="10433"/>
                    <a:pt x="15441" y="8701"/>
                    <a:pt x="15532" y="6968"/>
                  </a:cubicBezTo>
                  <a:cubicBezTo>
                    <a:pt x="15623" y="5540"/>
                    <a:pt x="15137" y="4081"/>
                    <a:pt x="14195" y="2987"/>
                  </a:cubicBezTo>
                  <a:cubicBezTo>
                    <a:pt x="12918" y="1528"/>
                    <a:pt x="10821" y="859"/>
                    <a:pt x="8815" y="433"/>
                  </a:cubicBezTo>
                  <a:cubicBezTo>
                    <a:pt x="7700" y="190"/>
                    <a:pt x="6545" y="1"/>
                    <a:pt x="540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2128;p63"/>
            <p:cNvSpPr/>
            <p:nvPr/>
          </p:nvSpPr>
          <p:spPr>
            <a:xfrm>
              <a:off x="3761725" y="2309850"/>
              <a:ext cx="281950" cy="574250"/>
            </a:xfrm>
            <a:custGeom>
              <a:avLst/>
              <a:gdLst/>
              <a:ahLst/>
              <a:cxnLst/>
              <a:rect l="l" t="t" r="r" b="b"/>
              <a:pathLst>
                <a:path w="11278" h="22970" extrusionOk="0">
                  <a:moveTo>
                    <a:pt x="8298" y="1"/>
                  </a:moveTo>
                  <a:cubicBezTo>
                    <a:pt x="1262" y="1"/>
                    <a:pt x="507" y="8676"/>
                    <a:pt x="183" y="11267"/>
                  </a:cubicBezTo>
                  <a:cubicBezTo>
                    <a:pt x="62" y="12544"/>
                    <a:pt x="1" y="13820"/>
                    <a:pt x="31" y="15127"/>
                  </a:cubicBezTo>
                  <a:cubicBezTo>
                    <a:pt x="62" y="18349"/>
                    <a:pt x="2493" y="22969"/>
                    <a:pt x="2493" y="22969"/>
                  </a:cubicBezTo>
                  <a:cubicBezTo>
                    <a:pt x="5989" y="20538"/>
                    <a:pt x="5958" y="13699"/>
                    <a:pt x="5958" y="13699"/>
                  </a:cubicBezTo>
                  <a:cubicBezTo>
                    <a:pt x="11004" y="10021"/>
                    <a:pt x="10244" y="3182"/>
                    <a:pt x="10244" y="3182"/>
                  </a:cubicBezTo>
                  <a:lnTo>
                    <a:pt x="11278" y="446"/>
                  </a:lnTo>
                  <a:cubicBezTo>
                    <a:pt x="10176" y="139"/>
                    <a:pt x="9187" y="1"/>
                    <a:pt x="829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2129;p63"/>
            <p:cNvSpPr/>
            <p:nvPr/>
          </p:nvSpPr>
          <p:spPr>
            <a:xfrm>
              <a:off x="3821000" y="2634225"/>
              <a:ext cx="95025" cy="139525"/>
            </a:xfrm>
            <a:custGeom>
              <a:avLst/>
              <a:gdLst/>
              <a:ahLst/>
              <a:cxnLst/>
              <a:rect l="l" t="t" r="r" b="b"/>
              <a:pathLst>
                <a:path w="3801" h="5581" extrusionOk="0">
                  <a:moveTo>
                    <a:pt x="2540" y="1"/>
                  </a:moveTo>
                  <a:cubicBezTo>
                    <a:pt x="2351" y="1"/>
                    <a:pt x="2162" y="18"/>
                    <a:pt x="1976" y="55"/>
                  </a:cubicBezTo>
                  <a:cubicBezTo>
                    <a:pt x="1338" y="146"/>
                    <a:pt x="791" y="511"/>
                    <a:pt x="457" y="1028"/>
                  </a:cubicBezTo>
                  <a:cubicBezTo>
                    <a:pt x="122" y="1544"/>
                    <a:pt x="1" y="2183"/>
                    <a:pt x="122" y="2821"/>
                  </a:cubicBezTo>
                  <a:cubicBezTo>
                    <a:pt x="244" y="3429"/>
                    <a:pt x="487" y="4006"/>
                    <a:pt x="882" y="4493"/>
                  </a:cubicBezTo>
                  <a:cubicBezTo>
                    <a:pt x="1125" y="4857"/>
                    <a:pt x="1429" y="5192"/>
                    <a:pt x="1824" y="5405"/>
                  </a:cubicBezTo>
                  <a:cubicBezTo>
                    <a:pt x="2036" y="5519"/>
                    <a:pt x="2274" y="5580"/>
                    <a:pt x="2510" y="5580"/>
                  </a:cubicBezTo>
                  <a:cubicBezTo>
                    <a:pt x="2714" y="5580"/>
                    <a:pt x="2918" y="5534"/>
                    <a:pt x="3101" y="5435"/>
                  </a:cubicBezTo>
                  <a:lnTo>
                    <a:pt x="3800" y="237"/>
                  </a:lnTo>
                  <a:cubicBezTo>
                    <a:pt x="3399" y="90"/>
                    <a:pt x="2969" y="1"/>
                    <a:pt x="2540"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2130;p63"/>
            <p:cNvSpPr/>
            <p:nvPr/>
          </p:nvSpPr>
          <p:spPr>
            <a:xfrm>
              <a:off x="3853675" y="2655225"/>
              <a:ext cx="50175" cy="79850"/>
            </a:xfrm>
            <a:custGeom>
              <a:avLst/>
              <a:gdLst/>
              <a:ahLst/>
              <a:cxnLst/>
              <a:rect l="l" t="t" r="r" b="b"/>
              <a:pathLst>
                <a:path w="2007" h="3194" extrusionOk="0">
                  <a:moveTo>
                    <a:pt x="1238" y="1"/>
                  </a:moveTo>
                  <a:cubicBezTo>
                    <a:pt x="943" y="1"/>
                    <a:pt x="675" y="121"/>
                    <a:pt x="457" y="340"/>
                  </a:cubicBezTo>
                  <a:cubicBezTo>
                    <a:pt x="214" y="613"/>
                    <a:pt x="62" y="948"/>
                    <a:pt x="31" y="1343"/>
                  </a:cubicBezTo>
                  <a:cubicBezTo>
                    <a:pt x="1" y="1707"/>
                    <a:pt x="31" y="2042"/>
                    <a:pt x="153" y="2376"/>
                  </a:cubicBezTo>
                  <a:cubicBezTo>
                    <a:pt x="244" y="2680"/>
                    <a:pt x="457" y="2954"/>
                    <a:pt x="730" y="3106"/>
                  </a:cubicBezTo>
                  <a:cubicBezTo>
                    <a:pt x="866" y="3170"/>
                    <a:pt x="990" y="3194"/>
                    <a:pt x="1097" y="3194"/>
                  </a:cubicBezTo>
                  <a:cubicBezTo>
                    <a:pt x="1396" y="3194"/>
                    <a:pt x="1565" y="3006"/>
                    <a:pt x="1521" y="2984"/>
                  </a:cubicBezTo>
                  <a:cubicBezTo>
                    <a:pt x="1490" y="2923"/>
                    <a:pt x="1186" y="3014"/>
                    <a:pt x="882" y="2802"/>
                  </a:cubicBezTo>
                  <a:cubicBezTo>
                    <a:pt x="578" y="2619"/>
                    <a:pt x="457" y="2011"/>
                    <a:pt x="487" y="1373"/>
                  </a:cubicBezTo>
                  <a:cubicBezTo>
                    <a:pt x="487" y="856"/>
                    <a:pt x="821" y="431"/>
                    <a:pt x="1338" y="340"/>
                  </a:cubicBezTo>
                  <a:cubicBezTo>
                    <a:pt x="1362" y="338"/>
                    <a:pt x="1386" y="337"/>
                    <a:pt x="1409" y="337"/>
                  </a:cubicBezTo>
                  <a:cubicBezTo>
                    <a:pt x="1727" y="337"/>
                    <a:pt x="1889" y="522"/>
                    <a:pt x="1946" y="522"/>
                  </a:cubicBezTo>
                  <a:cubicBezTo>
                    <a:pt x="2007" y="522"/>
                    <a:pt x="1916" y="96"/>
                    <a:pt x="1338" y="5"/>
                  </a:cubicBezTo>
                  <a:cubicBezTo>
                    <a:pt x="1304" y="2"/>
                    <a:pt x="1271" y="1"/>
                    <a:pt x="1238"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2131;p63"/>
            <p:cNvSpPr/>
            <p:nvPr/>
          </p:nvSpPr>
          <p:spPr>
            <a:xfrm>
              <a:off x="3654600" y="2770100"/>
              <a:ext cx="237100" cy="801700"/>
            </a:xfrm>
            <a:custGeom>
              <a:avLst/>
              <a:gdLst/>
              <a:ahLst/>
              <a:cxnLst/>
              <a:rect l="l" t="t" r="r" b="b"/>
              <a:pathLst>
                <a:path w="9484" h="32068" extrusionOk="0">
                  <a:moveTo>
                    <a:pt x="9453" y="0"/>
                  </a:moveTo>
                  <a:lnTo>
                    <a:pt x="1915" y="12675"/>
                  </a:lnTo>
                  <a:cubicBezTo>
                    <a:pt x="1216" y="19149"/>
                    <a:pt x="578" y="25593"/>
                    <a:pt x="0" y="32067"/>
                  </a:cubicBezTo>
                  <a:cubicBezTo>
                    <a:pt x="426" y="31064"/>
                    <a:pt x="882" y="30031"/>
                    <a:pt x="1307" y="29028"/>
                  </a:cubicBezTo>
                  <a:cubicBezTo>
                    <a:pt x="1459" y="29909"/>
                    <a:pt x="1611" y="30791"/>
                    <a:pt x="1763" y="31672"/>
                  </a:cubicBezTo>
                  <a:cubicBezTo>
                    <a:pt x="2904" y="31778"/>
                    <a:pt x="4068" y="32023"/>
                    <a:pt x="5235" y="32023"/>
                  </a:cubicBezTo>
                  <a:cubicBezTo>
                    <a:pt x="5405" y="32023"/>
                    <a:pt x="5575" y="32018"/>
                    <a:pt x="5745" y="32007"/>
                  </a:cubicBezTo>
                  <a:cubicBezTo>
                    <a:pt x="7082" y="31946"/>
                    <a:pt x="8480" y="31338"/>
                    <a:pt x="9088" y="30152"/>
                  </a:cubicBezTo>
                  <a:cubicBezTo>
                    <a:pt x="9484" y="29362"/>
                    <a:pt x="9484" y="28450"/>
                    <a:pt x="9453" y="27569"/>
                  </a:cubicBezTo>
                  <a:cubicBezTo>
                    <a:pt x="9180" y="18359"/>
                    <a:pt x="7933" y="9088"/>
                    <a:pt x="94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p:cNvSpPr txBox="1"/>
          <p:nvPr/>
        </p:nvSpPr>
        <p:spPr>
          <a:xfrm>
            <a:off x="8394853" y="4860735"/>
            <a:ext cx="412756" cy="307777"/>
          </a:xfrm>
          <a:prstGeom prst="rect">
            <a:avLst/>
          </a:prstGeom>
          <a:noFill/>
        </p:spPr>
        <p:txBody>
          <a:bodyPr wrap="square" rtlCol="1">
            <a:spAutoFit/>
          </a:bodyPr>
          <a:lstStyle/>
          <a:p>
            <a:r>
              <a:rPr lang="en-US" b="1" dirty="0" smtClean="0"/>
              <a:t>1</a:t>
            </a:r>
            <a:endParaRPr lang="ar-LY"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57"/>
        <p:cNvGrpSpPr/>
        <p:nvPr/>
      </p:nvGrpSpPr>
      <p:grpSpPr>
        <a:xfrm>
          <a:off x="0" y="0"/>
          <a:ext cx="0" cy="0"/>
          <a:chOff x="0" y="0"/>
          <a:chExt cx="0" cy="0"/>
        </a:xfrm>
      </p:grpSpPr>
      <p:sp>
        <p:nvSpPr>
          <p:cNvPr id="2458" name="Google Shape;2458;p70"/>
          <p:cNvSpPr/>
          <p:nvPr/>
        </p:nvSpPr>
        <p:spPr>
          <a:xfrm>
            <a:off x="717151" y="1000050"/>
            <a:ext cx="3143100" cy="31434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70"/>
          <p:cNvSpPr txBox="1">
            <a:spLocks noGrp="1"/>
          </p:cNvSpPr>
          <p:nvPr>
            <p:ph type="title"/>
          </p:nvPr>
        </p:nvSpPr>
        <p:spPr>
          <a:xfrm>
            <a:off x="1221188" y="1980750"/>
            <a:ext cx="2584690" cy="1182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latin typeface="+mj-lt"/>
              </a:rPr>
              <a:t>What</a:t>
            </a:r>
            <a:r>
              <a:rPr lang="ar-LY" dirty="0" smtClean="0">
                <a:latin typeface="+mj-lt"/>
              </a:rPr>
              <a:t> </a:t>
            </a:r>
            <a:r>
              <a:rPr lang="ar-SA" dirty="0">
                <a:latin typeface="+mj-lt"/>
              </a:rPr>
              <a:t> </a:t>
            </a:r>
            <a:r>
              <a:rPr lang="en-US" dirty="0" smtClean="0">
                <a:latin typeface="+mj-lt"/>
              </a:rPr>
              <a:t>about the body ?</a:t>
            </a:r>
            <a:endParaRPr dirty="0">
              <a:latin typeface="+mj-lt"/>
            </a:endParaRPr>
          </a:p>
        </p:txBody>
      </p:sp>
      <p:sp>
        <p:nvSpPr>
          <p:cNvPr id="2460" name="Google Shape;2460;p70"/>
          <p:cNvSpPr txBox="1">
            <a:spLocks noGrp="1"/>
          </p:cNvSpPr>
          <p:nvPr>
            <p:ph type="subTitle" idx="1"/>
          </p:nvPr>
        </p:nvSpPr>
        <p:spPr>
          <a:xfrm>
            <a:off x="5084098" y="2747094"/>
            <a:ext cx="3934888" cy="721200"/>
          </a:xfrm>
          <a:prstGeom prst="rect">
            <a:avLst/>
          </a:prstGeom>
        </p:spPr>
        <p:txBody>
          <a:bodyPr spcFirstLastPara="1" wrap="square" lIns="91425" tIns="91425" rIns="91425" bIns="91425" anchor="t" anchorCtr="0">
            <a:noAutofit/>
          </a:bodyPr>
          <a:lstStyle/>
          <a:p>
            <a:pPr marL="0" lvl="0" indent="0"/>
            <a:r>
              <a:rPr lang="en-US" sz="2000" b="1" dirty="0">
                <a:latin typeface="+mj-lt"/>
              </a:rPr>
              <a:t>Respiratory and lung damage</a:t>
            </a:r>
            <a:r>
              <a:rPr lang="en-US" sz="2000" dirty="0">
                <a:latin typeface="+mj-lt"/>
              </a:rPr>
              <a:t> </a:t>
            </a:r>
            <a:endParaRPr sz="2000" dirty="0">
              <a:latin typeface="+mj-lt"/>
            </a:endParaRPr>
          </a:p>
        </p:txBody>
      </p:sp>
      <p:sp>
        <p:nvSpPr>
          <p:cNvPr id="2461" name="Google Shape;2461;p70"/>
          <p:cNvSpPr txBox="1">
            <a:spLocks noGrp="1"/>
          </p:cNvSpPr>
          <p:nvPr>
            <p:ph type="subTitle" idx="2"/>
          </p:nvPr>
        </p:nvSpPr>
        <p:spPr>
          <a:xfrm>
            <a:off x="5057724" y="2054634"/>
            <a:ext cx="2364600" cy="721200"/>
          </a:xfrm>
          <a:prstGeom prst="rect">
            <a:avLst/>
          </a:prstGeom>
        </p:spPr>
        <p:txBody>
          <a:bodyPr spcFirstLastPara="1" wrap="square" lIns="91425" tIns="91425" rIns="91425" bIns="91425" anchor="t" anchorCtr="0">
            <a:noAutofit/>
          </a:bodyPr>
          <a:lstStyle/>
          <a:p>
            <a:pPr marL="0" lvl="0" indent="0"/>
            <a:r>
              <a:rPr lang="en-US" sz="2000" b="1" dirty="0">
                <a:latin typeface="+mj-lt"/>
              </a:rPr>
              <a:t>Digestion</a:t>
            </a:r>
            <a:endParaRPr sz="2000" dirty="0">
              <a:latin typeface="+mj-lt"/>
            </a:endParaRPr>
          </a:p>
        </p:txBody>
      </p:sp>
      <p:sp>
        <p:nvSpPr>
          <p:cNvPr id="2462" name="Google Shape;2462;p70"/>
          <p:cNvSpPr txBox="1">
            <a:spLocks noGrp="1"/>
          </p:cNvSpPr>
          <p:nvPr>
            <p:ph type="subTitle" idx="3"/>
          </p:nvPr>
        </p:nvSpPr>
        <p:spPr>
          <a:xfrm>
            <a:off x="4955794" y="1332596"/>
            <a:ext cx="2364600" cy="721200"/>
          </a:xfrm>
          <a:prstGeom prst="rect">
            <a:avLst/>
          </a:prstGeom>
        </p:spPr>
        <p:txBody>
          <a:bodyPr spcFirstLastPara="1" wrap="square" lIns="91425" tIns="91425" rIns="91425" bIns="91425" anchor="t" anchorCtr="0">
            <a:noAutofit/>
          </a:bodyPr>
          <a:lstStyle/>
          <a:p>
            <a:pPr marL="0" indent="0"/>
            <a:r>
              <a:rPr lang="en-US" sz="2000" b="1" dirty="0">
                <a:latin typeface="+mj-lt"/>
              </a:rPr>
              <a:t> Immune System</a:t>
            </a:r>
          </a:p>
          <a:p>
            <a:pPr marL="0" lvl="0" indent="0" algn="l" rtl="0">
              <a:spcBef>
                <a:spcPts val="0"/>
              </a:spcBef>
              <a:spcAft>
                <a:spcPts val="0"/>
              </a:spcAft>
              <a:buNone/>
            </a:pPr>
            <a:endParaRPr dirty="0"/>
          </a:p>
        </p:txBody>
      </p:sp>
      <p:sp>
        <p:nvSpPr>
          <p:cNvPr id="2463" name="Google Shape;2463;p70"/>
          <p:cNvSpPr txBox="1">
            <a:spLocks noGrp="1"/>
          </p:cNvSpPr>
          <p:nvPr>
            <p:ph type="subTitle" idx="4"/>
          </p:nvPr>
        </p:nvSpPr>
        <p:spPr>
          <a:xfrm>
            <a:off x="5084098" y="3517894"/>
            <a:ext cx="2364600" cy="721200"/>
          </a:xfrm>
          <a:prstGeom prst="rect">
            <a:avLst/>
          </a:prstGeom>
        </p:spPr>
        <p:txBody>
          <a:bodyPr spcFirstLastPara="1" wrap="square" lIns="91425" tIns="91425" rIns="91425" bIns="91425" anchor="t" anchorCtr="0">
            <a:noAutofit/>
          </a:bodyPr>
          <a:lstStyle/>
          <a:p>
            <a:pPr marL="0" lvl="0" indent="0"/>
            <a:r>
              <a:rPr lang="en-US" sz="2000" b="1" dirty="0">
                <a:latin typeface="+mj-lt"/>
              </a:rPr>
              <a:t>Dehydration</a:t>
            </a:r>
            <a:endParaRPr sz="2000" dirty="0">
              <a:latin typeface="+mj-lt"/>
            </a:endParaRPr>
          </a:p>
        </p:txBody>
      </p:sp>
      <p:sp>
        <p:nvSpPr>
          <p:cNvPr id="2490" name="Google Shape;2490;p70"/>
          <p:cNvSpPr/>
          <p:nvPr/>
        </p:nvSpPr>
        <p:spPr>
          <a:xfrm>
            <a:off x="3182999" y="800850"/>
            <a:ext cx="379500" cy="37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70"/>
          <p:cNvSpPr/>
          <p:nvPr/>
        </p:nvSpPr>
        <p:spPr>
          <a:xfrm>
            <a:off x="804949" y="3878494"/>
            <a:ext cx="223800" cy="2238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 name="Google Shape;3869;p82"/>
          <p:cNvGrpSpPr/>
          <p:nvPr/>
        </p:nvGrpSpPr>
        <p:grpSpPr>
          <a:xfrm>
            <a:off x="4551201" y="1532825"/>
            <a:ext cx="184984" cy="160371"/>
            <a:chOff x="5037700" y="2430325"/>
            <a:chExt cx="75950" cy="65850"/>
          </a:xfrm>
        </p:grpSpPr>
        <p:sp>
          <p:nvSpPr>
            <p:cNvPr id="37" name="Google Shape;3870;p82"/>
            <p:cNvSpPr/>
            <p:nvPr/>
          </p:nvSpPr>
          <p:spPr>
            <a:xfrm>
              <a:off x="5059700" y="2430325"/>
              <a:ext cx="53950" cy="65850"/>
            </a:xfrm>
            <a:custGeom>
              <a:avLst/>
              <a:gdLst/>
              <a:ahLst/>
              <a:cxnLst/>
              <a:rect l="l" t="t" r="r" b="b"/>
              <a:pathLst>
                <a:path w="2158" h="2634" extrusionOk="0">
                  <a:moveTo>
                    <a:pt x="1" y="1"/>
                  </a:moveTo>
                  <a:lnTo>
                    <a:pt x="866" y="1321"/>
                  </a:lnTo>
                  <a:lnTo>
                    <a:pt x="1" y="2633"/>
                  </a:lnTo>
                  <a:lnTo>
                    <a:pt x="1292" y="2633"/>
                  </a:lnTo>
                  <a:lnTo>
                    <a:pt x="2157" y="1321"/>
                  </a:lnTo>
                  <a:lnTo>
                    <a:pt x="1292"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71;p82"/>
            <p:cNvSpPr/>
            <p:nvPr/>
          </p:nvSpPr>
          <p:spPr>
            <a:xfrm>
              <a:off x="5037700" y="2430325"/>
              <a:ext cx="34100" cy="65850"/>
            </a:xfrm>
            <a:custGeom>
              <a:avLst/>
              <a:gdLst/>
              <a:ahLst/>
              <a:cxnLst/>
              <a:rect l="l" t="t" r="r" b="b"/>
              <a:pathLst>
                <a:path w="1364" h="2634" extrusionOk="0">
                  <a:moveTo>
                    <a:pt x="1" y="1"/>
                  </a:moveTo>
                  <a:lnTo>
                    <a:pt x="866" y="1321"/>
                  </a:lnTo>
                  <a:lnTo>
                    <a:pt x="1" y="2633"/>
                  </a:lnTo>
                  <a:lnTo>
                    <a:pt x="498" y="2633"/>
                  </a:lnTo>
                  <a:lnTo>
                    <a:pt x="1364" y="1321"/>
                  </a:lnTo>
                  <a:lnTo>
                    <a:pt x="498"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3869;p82"/>
          <p:cNvGrpSpPr/>
          <p:nvPr/>
        </p:nvGrpSpPr>
        <p:grpSpPr>
          <a:xfrm>
            <a:off x="4551201" y="2254863"/>
            <a:ext cx="184984" cy="160371"/>
            <a:chOff x="5037700" y="2430325"/>
            <a:chExt cx="75950" cy="65850"/>
          </a:xfrm>
        </p:grpSpPr>
        <p:sp>
          <p:nvSpPr>
            <p:cNvPr id="40" name="Google Shape;3870;p82"/>
            <p:cNvSpPr/>
            <p:nvPr/>
          </p:nvSpPr>
          <p:spPr>
            <a:xfrm>
              <a:off x="5059700" y="2430325"/>
              <a:ext cx="53950" cy="65850"/>
            </a:xfrm>
            <a:custGeom>
              <a:avLst/>
              <a:gdLst/>
              <a:ahLst/>
              <a:cxnLst/>
              <a:rect l="l" t="t" r="r" b="b"/>
              <a:pathLst>
                <a:path w="2158" h="2634" extrusionOk="0">
                  <a:moveTo>
                    <a:pt x="1" y="1"/>
                  </a:moveTo>
                  <a:lnTo>
                    <a:pt x="866" y="1321"/>
                  </a:lnTo>
                  <a:lnTo>
                    <a:pt x="1" y="2633"/>
                  </a:lnTo>
                  <a:lnTo>
                    <a:pt x="1292" y="2633"/>
                  </a:lnTo>
                  <a:lnTo>
                    <a:pt x="2157" y="1321"/>
                  </a:lnTo>
                  <a:lnTo>
                    <a:pt x="1292"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871;p82"/>
            <p:cNvSpPr/>
            <p:nvPr/>
          </p:nvSpPr>
          <p:spPr>
            <a:xfrm>
              <a:off x="5037700" y="2430325"/>
              <a:ext cx="34100" cy="65850"/>
            </a:xfrm>
            <a:custGeom>
              <a:avLst/>
              <a:gdLst/>
              <a:ahLst/>
              <a:cxnLst/>
              <a:rect l="l" t="t" r="r" b="b"/>
              <a:pathLst>
                <a:path w="1364" h="2634" extrusionOk="0">
                  <a:moveTo>
                    <a:pt x="1" y="1"/>
                  </a:moveTo>
                  <a:lnTo>
                    <a:pt x="866" y="1321"/>
                  </a:lnTo>
                  <a:lnTo>
                    <a:pt x="1" y="2633"/>
                  </a:lnTo>
                  <a:lnTo>
                    <a:pt x="498" y="2633"/>
                  </a:lnTo>
                  <a:lnTo>
                    <a:pt x="1364" y="1321"/>
                  </a:lnTo>
                  <a:lnTo>
                    <a:pt x="498"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 name="Google Shape;3869;p82"/>
          <p:cNvGrpSpPr/>
          <p:nvPr/>
        </p:nvGrpSpPr>
        <p:grpSpPr>
          <a:xfrm>
            <a:off x="4550416" y="3697496"/>
            <a:ext cx="184984" cy="160371"/>
            <a:chOff x="5037700" y="2430325"/>
            <a:chExt cx="75950" cy="65850"/>
          </a:xfrm>
        </p:grpSpPr>
        <p:sp>
          <p:nvSpPr>
            <p:cNvPr id="43" name="Google Shape;3870;p82"/>
            <p:cNvSpPr/>
            <p:nvPr/>
          </p:nvSpPr>
          <p:spPr>
            <a:xfrm>
              <a:off x="5059700" y="2430325"/>
              <a:ext cx="53950" cy="65850"/>
            </a:xfrm>
            <a:custGeom>
              <a:avLst/>
              <a:gdLst/>
              <a:ahLst/>
              <a:cxnLst/>
              <a:rect l="l" t="t" r="r" b="b"/>
              <a:pathLst>
                <a:path w="2158" h="2634" extrusionOk="0">
                  <a:moveTo>
                    <a:pt x="1" y="1"/>
                  </a:moveTo>
                  <a:lnTo>
                    <a:pt x="866" y="1321"/>
                  </a:lnTo>
                  <a:lnTo>
                    <a:pt x="1" y="2633"/>
                  </a:lnTo>
                  <a:lnTo>
                    <a:pt x="1292" y="2633"/>
                  </a:lnTo>
                  <a:lnTo>
                    <a:pt x="2157" y="1321"/>
                  </a:lnTo>
                  <a:lnTo>
                    <a:pt x="1292"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871;p82"/>
            <p:cNvSpPr/>
            <p:nvPr/>
          </p:nvSpPr>
          <p:spPr>
            <a:xfrm>
              <a:off x="5037700" y="2430325"/>
              <a:ext cx="34100" cy="65850"/>
            </a:xfrm>
            <a:custGeom>
              <a:avLst/>
              <a:gdLst/>
              <a:ahLst/>
              <a:cxnLst/>
              <a:rect l="l" t="t" r="r" b="b"/>
              <a:pathLst>
                <a:path w="1364" h="2634" extrusionOk="0">
                  <a:moveTo>
                    <a:pt x="1" y="1"/>
                  </a:moveTo>
                  <a:lnTo>
                    <a:pt x="866" y="1321"/>
                  </a:lnTo>
                  <a:lnTo>
                    <a:pt x="1" y="2633"/>
                  </a:lnTo>
                  <a:lnTo>
                    <a:pt x="498" y="2633"/>
                  </a:lnTo>
                  <a:lnTo>
                    <a:pt x="1364" y="1321"/>
                  </a:lnTo>
                  <a:lnTo>
                    <a:pt x="498"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 name="Google Shape;3869;p82"/>
          <p:cNvGrpSpPr/>
          <p:nvPr/>
        </p:nvGrpSpPr>
        <p:grpSpPr>
          <a:xfrm>
            <a:off x="4550416" y="2947323"/>
            <a:ext cx="184984" cy="160371"/>
            <a:chOff x="5037700" y="2430325"/>
            <a:chExt cx="75950" cy="65850"/>
          </a:xfrm>
        </p:grpSpPr>
        <p:sp>
          <p:nvSpPr>
            <p:cNvPr id="46" name="Google Shape;3870;p82"/>
            <p:cNvSpPr/>
            <p:nvPr/>
          </p:nvSpPr>
          <p:spPr>
            <a:xfrm>
              <a:off x="5059700" y="2430325"/>
              <a:ext cx="53950" cy="65850"/>
            </a:xfrm>
            <a:custGeom>
              <a:avLst/>
              <a:gdLst/>
              <a:ahLst/>
              <a:cxnLst/>
              <a:rect l="l" t="t" r="r" b="b"/>
              <a:pathLst>
                <a:path w="2158" h="2634" extrusionOk="0">
                  <a:moveTo>
                    <a:pt x="1" y="1"/>
                  </a:moveTo>
                  <a:lnTo>
                    <a:pt x="866" y="1321"/>
                  </a:lnTo>
                  <a:lnTo>
                    <a:pt x="1" y="2633"/>
                  </a:lnTo>
                  <a:lnTo>
                    <a:pt x="1292" y="2633"/>
                  </a:lnTo>
                  <a:lnTo>
                    <a:pt x="2157" y="1321"/>
                  </a:lnTo>
                  <a:lnTo>
                    <a:pt x="1292"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871;p82"/>
            <p:cNvSpPr/>
            <p:nvPr/>
          </p:nvSpPr>
          <p:spPr>
            <a:xfrm>
              <a:off x="5037700" y="2430325"/>
              <a:ext cx="34100" cy="65850"/>
            </a:xfrm>
            <a:custGeom>
              <a:avLst/>
              <a:gdLst/>
              <a:ahLst/>
              <a:cxnLst/>
              <a:rect l="l" t="t" r="r" b="b"/>
              <a:pathLst>
                <a:path w="1364" h="2634" extrusionOk="0">
                  <a:moveTo>
                    <a:pt x="1" y="1"/>
                  </a:moveTo>
                  <a:lnTo>
                    <a:pt x="866" y="1321"/>
                  </a:lnTo>
                  <a:lnTo>
                    <a:pt x="1" y="2633"/>
                  </a:lnTo>
                  <a:lnTo>
                    <a:pt x="498" y="2633"/>
                  </a:lnTo>
                  <a:lnTo>
                    <a:pt x="1364" y="1321"/>
                  </a:lnTo>
                  <a:lnTo>
                    <a:pt x="498"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p:cNvSpPr txBox="1"/>
          <p:nvPr/>
        </p:nvSpPr>
        <p:spPr>
          <a:xfrm>
            <a:off x="8517925" y="4736756"/>
            <a:ext cx="626075" cy="307777"/>
          </a:xfrm>
          <a:prstGeom prst="rect">
            <a:avLst/>
          </a:prstGeom>
          <a:noFill/>
        </p:spPr>
        <p:txBody>
          <a:bodyPr wrap="square" rtlCol="1">
            <a:spAutoFit/>
          </a:bodyPr>
          <a:lstStyle/>
          <a:p>
            <a:r>
              <a:rPr lang="en-US" dirty="0" smtClean="0"/>
              <a:t>10</a:t>
            </a:r>
            <a:endParaRPr lang="ar-LY"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459"/>
                                        </p:tgtEl>
                                        <p:attrNameLst>
                                          <p:attrName>style.visibility</p:attrName>
                                        </p:attrNameLst>
                                      </p:cBhvr>
                                      <p:to>
                                        <p:strVal val="visible"/>
                                      </p:to>
                                    </p:set>
                                    <p:animEffect transition="in" filter="wipe(down)">
                                      <p:cBhvr>
                                        <p:cTn id="7" dur="580">
                                          <p:stCondLst>
                                            <p:cond delay="0"/>
                                          </p:stCondLst>
                                        </p:cTn>
                                        <p:tgtEl>
                                          <p:spTgt spid="2459"/>
                                        </p:tgtEl>
                                      </p:cBhvr>
                                    </p:animEffect>
                                    <p:anim calcmode="lin" valueType="num">
                                      <p:cBhvr>
                                        <p:cTn id="8" dur="1822" tmFilter="0,0; 0.14,0.36; 0.43,0.73; 0.71,0.91; 1.0,1.0">
                                          <p:stCondLst>
                                            <p:cond delay="0"/>
                                          </p:stCondLst>
                                        </p:cTn>
                                        <p:tgtEl>
                                          <p:spTgt spid="245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45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45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45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459"/>
                                        </p:tgtEl>
                                        <p:attrNameLst>
                                          <p:attrName>ppt_y</p:attrName>
                                        </p:attrNameLst>
                                      </p:cBhvr>
                                      <p:tavLst>
                                        <p:tav tm="0" fmla="#ppt_y-sin(pi*$)/81">
                                          <p:val>
                                            <p:fltVal val="0"/>
                                          </p:val>
                                        </p:tav>
                                        <p:tav tm="100000">
                                          <p:val>
                                            <p:fltVal val="1"/>
                                          </p:val>
                                        </p:tav>
                                      </p:tavLst>
                                    </p:anim>
                                    <p:animScale>
                                      <p:cBhvr>
                                        <p:cTn id="13" dur="26">
                                          <p:stCondLst>
                                            <p:cond delay="650"/>
                                          </p:stCondLst>
                                        </p:cTn>
                                        <p:tgtEl>
                                          <p:spTgt spid="2459"/>
                                        </p:tgtEl>
                                      </p:cBhvr>
                                      <p:to x="100000" y="60000"/>
                                    </p:animScale>
                                    <p:animScale>
                                      <p:cBhvr>
                                        <p:cTn id="14" dur="166" decel="50000">
                                          <p:stCondLst>
                                            <p:cond delay="676"/>
                                          </p:stCondLst>
                                        </p:cTn>
                                        <p:tgtEl>
                                          <p:spTgt spid="2459"/>
                                        </p:tgtEl>
                                      </p:cBhvr>
                                      <p:to x="100000" y="100000"/>
                                    </p:animScale>
                                    <p:animScale>
                                      <p:cBhvr>
                                        <p:cTn id="15" dur="26">
                                          <p:stCondLst>
                                            <p:cond delay="1312"/>
                                          </p:stCondLst>
                                        </p:cTn>
                                        <p:tgtEl>
                                          <p:spTgt spid="2459"/>
                                        </p:tgtEl>
                                      </p:cBhvr>
                                      <p:to x="100000" y="80000"/>
                                    </p:animScale>
                                    <p:animScale>
                                      <p:cBhvr>
                                        <p:cTn id="16" dur="166" decel="50000">
                                          <p:stCondLst>
                                            <p:cond delay="1338"/>
                                          </p:stCondLst>
                                        </p:cTn>
                                        <p:tgtEl>
                                          <p:spTgt spid="2459"/>
                                        </p:tgtEl>
                                      </p:cBhvr>
                                      <p:to x="100000" y="100000"/>
                                    </p:animScale>
                                    <p:animScale>
                                      <p:cBhvr>
                                        <p:cTn id="17" dur="26">
                                          <p:stCondLst>
                                            <p:cond delay="1642"/>
                                          </p:stCondLst>
                                        </p:cTn>
                                        <p:tgtEl>
                                          <p:spTgt spid="2459"/>
                                        </p:tgtEl>
                                      </p:cBhvr>
                                      <p:to x="100000" y="90000"/>
                                    </p:animScale>
                                    <p:animScale>
                                      <p:cBhvr>
                                        <p:cTn id="18" dur="166" decel="50000">
                                          <p:stCondLst>
                                            <p:cond delay="1668"/>
                                          </p:stCondLst>
                                        </p:cTn>
                                        <p:tgtEl>
                                          <p:spTgt spid="2459"/>
                                        </p:tgtEl>
                                      </p:cBhvr>
                                      <p:to x="100000" y="100000"/>
                                    </p:animScale>
                                    <p:animScale>
                                      <p:cBhvr>
                                        <p:cTn id="19" dur="26">
                                          <p:stCondLst>
                                            <p:cond delay="1808"/>
                                          </p:stCondLst>
                                        </p:cTn>
                                        <p:tgtEl>
                                          <p:spTgt spid="2459"/>
                                        </p:tgtEl>
                                      </p:cBhvr>
                                      <p:to x="100000" y="95000"/>
                                    </p:animScale>
                                    <p:animScale>
                                      <p:cBhvr>
                                        <p:cTn id="20" dur="166" decel="50000">
                                          <p:stCondLst>
                                            <p:cond delay="1834"/>
                                          </p:stCondLst>
                                        </p:cTn>
                                        <p:tgtEl>
                                          <p:spTgt spid="2459"/>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462">
                                            <p:txEl>
                                              <p:pRg st="0" end="0"/>
                                            </p:txEl>
                                          </p:spTgt>
                                        </p:tgtEl>
                                        <p:attrNameLst>
                                          <p:attrName>style.visibility</p:attrName>
                                        </p:attrNameLst>
                                      </p:cBhvr>
                                      <p:to>
                                        <p:strVal val="visible"/>
                                      </p:to>
                                    </p:set>
                                    <p:anim calcmode="lin" valueType="num">
                                      <p:cBhvr additive="base">
                                        <p:cTn id="25" dur="500" fill="hold"/>
                                        <p:tgtEl>
                                          <p:spTgt spid="246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6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461">
                                            <p:txEl>
                                              <p:pRg st="0" end="0"/>
                                            </p:txEl>
                                          </p:spTgt>
                                        </p:tgtEl>
                                        <p:attrNameLst>
                                          <p:attrName>style.visibility</p:attrName>
                                        </p:attrNameLst>
                                      </p:cBhvr>
                                      <p:to>
                                        <p:strVal val="visible"/>
                                      </p:to>
                                    </p:set>
                                    <p:anim calcmode="lin" valueType="num">
                                      <p:cBhvr additive="base">
                                        <p:cTn id="31" dur="500" fill="hold"/>
                                        <p:tgtEl>
                                          <p:spTgt spid="246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460">
                                            <p:txEl>
                                              <p:pRg st="0" end="0"/>
                                            </p:txEl>
                                          </p:spTgt>
                                        </p:tgtEl>
                                        <p:attrNameLst>
                                          <p:attrName>style.visibility</p:attrName>
                                        </p:attrNameLst>
                                      </p:cBhvr>
                                      <p:to>
                                        <p:strVal val="visible"/>
                                      </p:to>
                                    </p:set>
                                    <p:anim calcmode="lin" valueType="num">
                                      <p:cBhvr additive="base">
                                        <p:cTn id="37" dur="500" fill="hold"/>
                                        <p:tgtEl>
                                          <p:spTgt spid="2460">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6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463">
                                            <p:txEl>
                                              <p:pRg st="0" end="0"/>
                                            </p:txEl>
                                          </p:spTgt>
                                        </p:tgtEl>
                                        <p:attrNameLst>
                                          <p:attrName>style.visibility</p:attrName>
                                        </p:attrNameLst>
                                      </p:cBhvr>
                                      <p:to>
                                        <p:strVal val="visible"/>
                                      </p:to>
                                    </p:set>
                                    <p:anim calcmode="lin" valueType="num">
                                      <p:cBhvr additive="base">
                                        <p:cTn id="43" dur="500" fill="hold"/>
                                        <p:tgtEl>
                                          <p:spTgt spid="2463">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6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2"/>
        <p:cNvGrpSpPr/>
        <p:nvPr/>
      </p:nvGrpSpPr>
      <p:grpSpPr>
        <a:xfrm>
          <a:off x="0" y="0"/>
          <a:ext cx="0" cy="0"/>
          <a:chOff x="0" y="0"/>
          <a:chExt cx="0" cy="0"/>
        </a:xfrm>
      </p:grpSpPr>
      <p:sp>
        <p:nvSpPr>
          <p:cNvPr id="1063" name="Google Shape;1063;p49"/>
          <p:cNvSpPr txBox="1">
            <a:spLocks noGrp="1"/>
          </p:cNvSpPr>
          <p:nvPr>
            <p:ph type="title"/>
          </p:nvPr>
        </p:nvSpPr>
        <p:spPr>
          <a:xfrm>
            <a:off x="323852" y="827934"/>
            <a:ext cx="6885076" cy="863700"/>
          </a:xfrm>
          <a:prstGeom prst="rect">
            <a:avLst/>
          </a:prstGeom>
        </p:spPr>
        <p:txBody>
          <a:bodyPr spcFirstLastPara="1" wrap="square" lIns="91425" tIns="91425" rIns="91425" bIns="91425" anchor="ctr" anchorCtr="0">
            <a:noAutofit/>
          </a:bodyPr>
          <a:lstStyle/>
          <a:p>
            <a:pPr lvl="0"/>
            <a:r>
              <a:rPr lang="en-US" sz="3600" b="1" i="1" dirty="0" smtClean="0">
                <a:solidFill>
                  <a:schemeClr val="accent6"/>
                </a:solidFill>
                <a:latin typeface="+mj-lt"/>
              </a:rPr>
              <a:t>- </a:t>
            </a:r>
            <a:r>
              <a:rPr lang="en-US" sz="3200" b="1" i="1" dirty="0" smtClean="0">
                <a:solidFill>
                  <a:schemeClr val="accent6"/>
                </a:solidFill>
                <a:latin typeface="+mj-lt"/>
              </a:rPr>
              <a:t>how </a:t>
            </a:r>
            <a:r>
              <a:rPr lang="en-US" sz="3200" b="1" i="1" dirty="0">
                <a:solidFill>
                  <a:schemeClr val="accent6"/>
                </a:solidFill>
                <a:latin typeface="+mj-lt"/>
              </a:rPr>
              <a:t>to help teenagers</a:t>
            </a:r>
            <a:endParaRPr sz="3200" b="1" i="1" dirty="0">
              <a:solidFill>
                <a:schemeClr val="accent6"/>
              </a:solidFill>
              <a:latin typeface="+mj-lt"/>
            </a:endParaRPr>
          </a:p>
        </p:txBody>
      </p:sp>
      <p:sp>
        <p:nvSpPr>
          <p:cNvPr id="2" name="مستطيل 1"/>
          <p:cNvSpPr/>
          <p:nvPr/>
        </p:nvSpPr>
        <p:spPr>
          <a:xfrm>
            <a:off x="594505" y="1936342"/>
            <a:ext cx="4572000" cy="1631216"/>
          </a:xfrm>
          <a:prstGeom prst="rect">
            <a:avLst/>
          </a:prstGeom>
        </p:spPr>
        <p:txBody>
          <a:bodyPr>
            <a:spAutoFit/>
          </a:bodyPr>
          <a:lstStyle/>
          <a:p>
            <a:pPr algn="just"/>
            <a:r>
              <a:rPr lang="en-US" sz="2000" dirty="0">
                <a:solidFill>
                  <a:schemeClr val="accent3"/>
                </a:solidFill>
                <a:latin typeface="+mj-lt"/>
              </a:rPr>
              <a:t>Clear communication by parents about the negative physical, emotional, and functional effects of </a:t>
            </a:r>
            <a:r>
              <a:rPr lang="en-US" sz="2000" dirty="0" smtClean="0">
                <a:solidFill>
                  <a:schemeClr val="accent3"/>
                </a:solidFill>
                <a:latin typeface="+mj-lt"/>
              </a:rPr>
              <a:t>drugs </a:t>
            </a:r>
            <a:r>
              <a:rPr lang="en-US" sz="2000" dirty="0">
                <a:solidFill>
                  <a:schemeClr val="accent3"/>
                </a:solidFill>
                <a:latin typeface="+mj-lt"/>
              </a:rPr>
              <a:t>have been </a:t>
            </a:r>
            <a:r>
              <a:rPr lang="en-US" sz="2000" dirty="0" smtClean="0">
                <a:solidFill>
                  <a:schemeClr val="accent3"/>
                </a:solidFill>
                <a:latin typeface="+mj-lt"/>
              </a:rPr>
              <a:t>found to significantly decrease </a:t>
            </a:r>
            <a:r>
              <a:rPr lang="en-US" sz="2000" dirty="0">
                <a:solidFill>
                  <a:schemeClr val="accent3"/>
                </a:solidFill>
                <a:latin typeface="+mj-lt"/>
              </a:rPr>
              <a:t>substance abuse in teens. </a:t>
            </a:r>
            <a:endParaRPr lang="ar-LY" sz="2000" dirty="0">
              <a:solidFill>
                <a:schemeClr val="accent3"/>
              </a:solidFill>
              <a:latin typeface="+mj-lt"/>
            </a:endParaRPr>
          </a:p>
        </p:txBody>
      </p:sp>
      <p:grpSp>
        <p:nvGrpSpPr>
          <p:cNvPr id="57" name="Google Shape;1334;p55"/>
          <p:cNvGrpSpPr/>
          <p:nvPr/>
        </p:nvGrpSpPr>
        <p:grpSpPr>
          <a:xfrm>
            <a:off x="5885062" y="2053440"/>
            <a:ext cx="3203609" cy="3099014"/>
            <a:chOff x="524689" y="763903"/>
            <a:chExt cx="3737731" cy="3615697"/>
          </a:xfrm>
        </p:grpSpPr>
        <p:grpSp>
          <p:nvGrpSpPr>
            <p:cNvPr id="58" name="Google Shape;1335;p55"/>
            <p:cNvGrpSpPr/>
            <p:nvPr/>
          </p:nvGrpSpPr>
          <p:grpSpPr>
            <a:xfrm>
              <a:off x="3312267" y="2949449"/>
              <a:ext cx="928765" cy="1369555"/>
              <a:chOff x="3312267" y="2949449"/>
              <a:chExt cx="928765" cy="1369555"/>
            </a:xfrm>
          </p:grpSpPr>
          <p:sp>
            <p:nvSpPr>
              <p:cNvPr id="314" name="Google Shape;1336;p55"/>
              <p:cNvSpPr/>
              <p:nvPr/>
            </p:nvSpPr>
            <p:spPr>
              <a:xfrm>
                <a:off x="3312267" y="2949449"/>
                <a:ext cx="928765" cy="1369555"/>
              </a:xfrm>
              <a:custGeom>
                <a:avLst/>
                <a:gdLst/>
                <a:ahLst/>
                <a:cxnLst/>
                <a:rect l="l" t="t" r="r" b="b"/>
                <a:pathLst>
                  <a:path w="46334" h="68324" extrusionOk="0">
                    <a:moveTo>
                      <a:pt x="28037" y="1"/>
                    </a:moveTo>
                    <a:cubicBezTo>
                      <a:pt x="27074" y="1"/>
                      <a:pt x="26101" y="230"/>
                      <a:pt x="25251" y="675"/>
                    </a:cubicBezTo>
                    <a:cubicBezTo>
                      <a:pt x="23117" y="1842"/>
                      <a:pt x="21749" y="4110"/>
                      <a:pt x="21082" y="6479"/>
                    </a:cubicBezTo>
                    <a:cubicBezTo>
                      <a:pt x="20448" y="8880"/>
                      <a:pt x="20415" y="11382"/>
                      <a:pt x="20348" y="13851"/>
                    </a:cubicBezTo>
                    <a:cubicBezTo>
                      <a:pt x="20248" y="16319"/>
                      <a:pt x="20114" y="18821"/>
                      <a:pt x="19247" y="21123"/>
                    </a:cubicBezTo>
                    <a:cubicBezTo>
                      <a:pt x="19014" y="21790"/>
                      <a:pt x="18580" y="22524"/>
                      <a:pt x="17880" y="22624"/>
                    </a:cubicBezTo>
                    <a:cubicBezTo>
                      <a:pt x="17825" y="22631"/>
                      <a:pt x="17771" y="22635"/>
                      <a:pt x="17718" y="22635"/>
                    </a:cubicBezTo>
                    <a:cubicBezTo>
                      <a:pt x="17082" y="22635"/>
                      <a:pt x="16519" y="22107"/>
                      <a:pt x="16212" y="21523"/>
                    </a:cubicBezTo>
                    <a:cubicBezTo>
                      <a:pt x="15878" y="20922"/>
                      <a:pt x="15678" y="20222"/>
                      <a:pt x="15278" y="19622"/>
                    </a:cubicBezTo>
                    <a:cubicBezTo>
                      <a:pt x="14749" y="18917"/>
                      <a:pt x="13877" y="18585"/>
                      <a:pt x="12985" y="18585"/>
                    </a:cubicBezTo>
                    <a:cubicBezTo>
                      <a:pt x="12187" y="18585"/>
                      <a:pt x="11373" y="18851"/>
                      <a:pt x="10774" y="19355"/>
                    </a:cubicBezTo>
                    <a:cubicBezTo>
                      <a:pt x="9507" y="20455"/>
                      <a:pt x="9073" y="22323"/>
                      <a:pt x="9273" y="24025"/>
                    </a:cubicBezTo>
                    <a:cubicBezTo>
                      <a:pt x="9474" y="25693"/>
                      <a:pt x="10207" y="27260"/>
                      <a:pt x="10941" y="28828"/>
                    </a:cubicBezTo>
                    <a:lnTo>
                      <a:pt x="15044" y="37434"/>
                    </a:lnTo>
                    <a:cubicBezTo>
                      <a:pt x="15778" y="38969"/>
                      <a:pt x="16479" y="40870"/>
                      <a:pt x="15478" y="42238"/>
                    </a:cubicBezTo>
                    <a:cubicBezTo>
                      <a:pt x="14813" y="43144"/>
                      <a:pt x="13630" y="43448"/>
                      <a:pt x="12495" y="43448"/>
                    </a:cubicBezTo>
                    <a:cubicBezTo>
                      <a:pt x="12377" y="43448"/>
                      <a:pt x="12259" y="43445"/>
                      <a:pt x="12142" y="43439"/>
                    </a:cubicBezTo>
                    <a:cubicBezTo>
                      <a:pt x="10241" y="43372"/>
                      <a:pt x="8439" y="42738"/>
                      <a:pt x="6872" y="41671"/>
                    </a:cubicBezTo>
                    <a:cubicBezTo>
                      <a:pt x="5704" y="40870"/>
                      <a:pt x="4570" y="39736"/>
                      <a:pt x="3169" y="39736"/>
                    </a:cubicBezTo>
                    <a:cubicBezTo>
                      <a:pt x="1468" y="39736"/>
                      <a:pt x="200" y="41470"/>
                      <a:pt x="100" y="43205"/>
                    </a:cubicBezTo>
                    <a:cubicBezTo>
                      <a:pt x="0" y="44906"/>
                      <a:pt x="934" y="46441"/>
                      <a:pt x="1601" y="48042"/>
                    </a:cubicBezTo>
                    <a:cubicBezTo>
                      <a:pt x="5637" y="57482"/>
                      <a:pt x="12276" y="66488"/>
                      <a:pt x="22850" y="68323"/>
                    </a:cubicBezTo>
                    <a:lnTo>
                      <a:pt x="22983" y="68323"/>
                    </a:lnTo>
                    <a:cubicBezTo>
                      <a:pt x="28721" y="67823"/>
                      <a:pt x="32924" y="65721"/>
                      <a:pt x="37060" y="61718"/>
                    </a:cubicBezTo>
                    <a:cubicBezTo>
                      <a:pt x="41163" y="57715"/>
                      <a:pt x="44032" y="52478"/>
                      <a:pt x="45566" y="46908"/>
                    </a:cubicBezTo>
                    <a:cubicBezTo>
                      <a:pt x="46000" y="45307"/>
                      <a:pt x="46333" y="43639"/>
                      <a:pt x="46133" y="41971"/>
                    </a:cubicBezTo>
                    <a:cubicBezTo>
                      <a:pt x="45900" y="40336"/>
                      <a:pt x="45032" y="38702"/>
                      <a:pt x="43565" y="37901"/>
                    </a:cubicBezTo>
                    <a:cubicBezTo>
                      <a:pt x="42934" y="37557"/>
                      <a:pt x="42254" y="37405"/>
                      <a:pt x="41563" y="37405"/>
                    </a:cubicBezTo>
                    <a:cubicBezTo>
                      <a:pt x="39843" y="37405"/>
                      <a:pt x="38055" y="38351"/>
                      <a:pt x="36793" y="39636"/>
                    </a:cubicBezTo>
                    <a:cubicBezTo>
                      <a:pt x="35859" y="40603"/>
                      <a:pt x="35125" y="41737"/>
                      <a:pt x="34024" y="42505"/>
                    </a:cubicBezTo>
                    <a:cubicBezTo>
                      <a:pt x="33375" y="42957"/>
                      <a:pt x="32563" y="43259"/>
                      <a:pt x="31787" y="43259"/>
                    </a:cubicBezTo>
                    <a:cubicBezTo>
                      <a:pt x="31248" y="43259"/>
                      <a:pt x="30726" y="43113"/>
                      <a:pt x="30288" y="42771"/>
                    </a:cubicBezTo>
                    <a:cubicBezTo>
                      <a:pt x="29221" y="41937"/>
                      <a:pt x="29154" y="40303"/>
                      <a:pt x="29688" y="39069"/>
                    </a:cubicBezTo>
                    <a:cubicBezTo>
                      <a:pt x="30222" y="37835"/>
                      <a:pt x="31256" y="36934"/>
                      <a:pt x="32190" y="35967"/>
                    </a:cubicBezTo>
                    <a:cubicBezTo>
                      <a:pt x="34825" y="33331"/>
                      <a:pt x="36960" y="30229"/>
                      <a:pt x="38561" y="26860"/>
                    </a:cubicBezTo>
                    <a:cubicBezTo>
                      <a:pt x="39362" y="25159"/>
                      <a:pt x="39895" y="22891"/>
                      <a:pt x="38528" y="21623"/>
                    </a:cubicBezTo>
                    <a:cubicBezTo>
                      <a:pt x="37981" y="21095"/>
                      <a:pt x="37254" y="20898"/>
                      <a:pt x="36490" y="20898"/>
                    </a:cubicBezTo>
                    <a:cubicBezTo>
                      <a:pt x="35901" y="20898"/>
                      <a:pt x="35291" y="21015"/>
                      <a:pt x="34725" y="21189"/>
                    </a:cubicBezTo>
                    <a:cubicBezTo>
                      <a:pt x="33424" y="21623"/>
                      <a:pt x="32256" y="22323"/>
                      <a:pt x="30922" y="22457"/>
                    </a:cubicBezTo>
                    <a:cubicBezTo>
                      <a:pt x="30793" y="22475"/>
                      <a:pt x="30661" y="22484"/>
                      <a:pt x="30528" y="22484"/>
                    </a:cubicBezTo>
                    <a:cubicBezTo>
                      <a:pt x="29454" y="22484"/>
                      <a:pt x="28302" y="21894"/>
                      <a:pt x="28154" y="20856"/>
                    </a:cubicBezTo>
                    <a:cubicBezTo>
                      <a:pt x="28087" y="20189"/>
                      <a:pt x="28420" y="19588"/>
                      <a:pt x="28754" y="19021"/>
                    </a:cubicBezTo>
                    <a:cubicBezTo>
                      <a:pt x="30555" y="15819"/>
                      <a:pt x="31923" y="12383"/>
                      <a:pt x="32723" y="8814"/>
                    </a:cubicBezTo>
                    <a:cubicBezTo>
                      <a:pt x="33291" y="6412"/>
                      <a:pt x="33524" y="3610"/>
                      <a:pt x="31956" y="1709"/>
                    </a:cubicBezTo>
                    <a:cubicBezTo>
                      <a:pt x="31003" y="553"/>
                      <a:pt x="29532" y="1"/>
                      <a:pt x="28037"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1337;p55"/>
              <p:cNvSpPr/>
              <p:nvPr/>
            </p:nvSpPr>
            <p:spPr>
              <a:xfrm>
                <a:off x="3729484" y="2962298"/>
                <a:ext cx="159157" cy="1354681"/>
              </a:xfrm>
              <a:custGeom>
                <a:avLst/>
                <a:gdLst/>
                <a:ahLst/>
                <a:cxnLst/>
                <a:rect l="l" t="t" r="r" b="b"/>
                <a:pathLst>
                  <a:path w="7940" h="67582" extrusionOk="0">
                    <a:moveTo>
                      <a:pt x="7940" y="0"/>
                    </a:moveTo>
                    <a:lnTo>
                      <a:pt x="7940" y="0"/>
                    </a:lnTo>
                    <a:cubicBezTo>
                      <a:pt x="7873" y="67"/>
                      <a:pt x="7840" y="134"/>
                      <a:pt x="7807" y="200"/>
                    </a:cubicBezTo>
                    <a:cubicBezTo>
                      <a:pt x="7740" y="334"/>
                      <a:pt x="7640" y="567"/>
                      <a:pt x="7540" y="801"/>
                    </a:cubicBezTo>
                    <a:cubicBezTo>
                      <a:pt x="7273" y="1335"/>
                      <a:pt x="6906" y="2135"/>
                      <a:pt x="6472" y="3203"/>
                    </a:cubicBezTo>
                    <a:cubicBezTo>
                      <a:pt x="5205" y="6138"/>
                      <a:pt x="4204" y="9173"/>
                      <a:pt x="3437" y="12309"/>
                    </a:cubicBezTo>
                    <a:cubicBezTo>
                      <a:pt x="2936" y="14277"/>
                      <a:pt x="2503" y="16479"/>
                      <a:pt x="2036" y="18780"/>
                    </a:cubicBezTo>
                    <a:cubicBezTo>
                      <a:pt x="1602" y="21115"/>
                      <a:pt x="1168" y="23651"/>
                      <a:pt x="802" y="26286"/>
                    </a:cubicBezTo>
                    <a:cubicBezTo>
                      <a:pt x="401" y="29088"/>
                      <a:pt x="134" y="31890"/>
                      <a:pt x="34" y="34725"/>
                    </a:cubicBezTo>
                    <a:cubicBezTo>
                      <a:pt x="1" y="36193"/>
                      <a:pt x="34" y="37661"/>
                      <a:pt x="101" y="39195"/>
                    </a:cubicBezTo>
                    <a:cubicBezTo>
                      <a:pt x="134" y="40696"/>
                      <a:pt x="201" y="42230"/>
                      <a:pt x="234" y="43765"/>
                    </a:cubicBezTo>
                    <a:cubicBezTo>
                      <a:pt x="401" y="49602"/>
                      <a:pt x="868" y="55440"/>
                      <a:pt x="1702" y="61244"/>
                    </a:cubicBezTo>
                    <a:cubicBezTo>
                      <a:pt x="2503" y="66548"/>
                      <a:pt x="1769" y="63746"/>
                      <a:pt x="3170" y="67582"/>
                    </a:cubicBezTo>
                    <a:lnTo>
                      <a:pt x="3370" y="67515"/>
                    </a:lnTo>
                    <a:cubicBezTo>
                      <a:pt x="2036" y="63679"/>
                      <a:pt x="2803" y="66515"/>
                      <a:pt x="2002" y="61177"/>
                    </a:cubicBezTo>
                    <a:cubicBezTo>
                      <a:pt x="1202" y="55407"/>
                      <a:pt x="735" y="49602"/>
                      <a:pt x="568" y="43765"/>
                    </a:cubicBezTo>
                    <a:cubicBezTo>
                      <a:pt x="501" y="42230"/>
                      <a:pt x="468" y="40696"/>
                      <a:pt x="401" y="39195"/>
                    </a:cubicBezTo>
                    <a:cubicBezTo>
                      <a:pt x="368" y="37661"/>
                      <a:pt x="335" y="36193"/>
                      <a:pt x="368" y="34725"/>
                    </a:cubicBezTo>
                    <a:cubicBezTo>
                      <a:pt x="468" y="31923"/>
                      <a:pt x="701" y="29121"/>
                      <a:pt x="1102" y="26352"/>
                    </a:cubicBezTo>
                    <a:cubicBezTo>
                      <a:pt x="1435" y="23717"/>
                      <a:pt x="1869" y="21182"/>
                      <a:pt x="2303" y="18847"/>
                    </a:cubicBezTo>
                    <a:cubicBezTo>
                      <a:pt x="2736" y="16512"/>
                      <a:pt x="3170" y="14311"/>
                      <a:pt x="3670" y="12342"/>
                    </a:cubicBezTo>
                    <a:cubicBezTo>
                      <a:pt x="4404" y="9240"/>
                      <a:pt x="5371" y="6205"/>
                      <a:pt x="6572" y="3236"/>
                    </a:cubicBezTo>
                    <a:cubicBezTo>
                      <a:pt x="7006" y="2202"/>
                      <a:pt x="7340" y="1368"/>
                      <a:pt x="7573" y="834"/>
                    </a:cubicBezTo>
                    <a:lnTo>
                      <a:pt x="7840" y="200"/>
                    </a:lnTo>
                    <a:cubicBezTo>
                      <a:pt x="7873" y="134"/>
                      <a:pt x="7907" y="67"/>
                      <a:pt x="794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1338;p55"/>
              <p:cNvSpPr/>
              <p:nvPr/>
            </p:nvSpPr>
            <p:spPr>
              <a:xfrm>
                <a:off x="3527571" y="3338082"/>
                <a:ext cx="204619" cy="318956"/>
              </a:xfrm>
              <a:custGeom>
                <a:avLst/>
                <a:gdLst/>
                <a:ahLst/>
                <a:cxnLst/>
                <a:rect l="l" t="t" r="r" b="b"/>
                <a:pathLst>
                  <a:path w="10208" h="15912" extrusionOk="0">
                    <a:moveTo>
                      <a:pt x="0" y="0"/>
                    </a:moveTo>
                    <a:lnTo>
                      <a:pt x="0" y="0"/>
                    </a:lnTo>
                    <a:cubicBezTo>
                      <a:pt x="100" y="234"/>
                      <a:pt x="234" y="434"/>
                      <a:pt x="400" y="634"/>
                    </a:cubicBezTo>
                    <a:cubicBezTo>
                      <a:pt x="701" y="1034"/>
                      <a:pt x="1068" y="1601"/>
                      <a:pt x="1568" y="2302"/>
                    </a:cubicBezTo>
                    <a:cubicBezTo>
                      <a:pt x="2502" y="3703"/>
                      <a:pt x="3769" y="5704"/>
                      <a:pt x="5104" y="7972"/>
                    </a:cubicBezTo>
                    <a:cubicBezTo>
                      <a:pt x="6438" y="10207"/>
                      <a:pt x="7672" y="12209"/>
                      <a:pt x="8606" y="13643"/>
                    </a:cubicBezTo>
                    <a:cubicBezTo>
                      <a:pt x="9073" y="14344"/>
                      <a:pt x="9440" y="14944"/>
                      <a:pt x="9740" y="15311"/>
                    </a:cubicBezTo>
                    <a:cubicBezTo>
                      <a:pt x="9874" y="15544"/>
                      <a:pt x="10007" y="15745"/>
                      <a:pt x="10207" y="15911"/>
                    </a:cubicBezTo>
                    <a:cubicBezTo>
                      <a:pt x="10107" y="15678"/>
                      <a:pt x="9974" y="15478"/>
                      <a:pt x="9807" y="15278"/>
                    </a:cubicBezTo>
                    <a:lnTo>
                      <a:pt x="8773" y="13543"/>
                    </a:lnTo>
                    <a:cubicBezTo>
                      <a:pt x="7839" y="12009"/>
                      <a:pt x="6705" y="10041"/>
                      <a:pt x="5337" y="7806"/>
                    </a:cubicBezTo>
                    <a:cubicBezTo>
                      <a:pt x="4003" y="5571"/>
                      <a:pt x="2735" y="3569"/>
                      <a:pt x="1701" y="2168"/>
                    </a:cubicBezTo>
                    <a:cubicBezTo>
                      <a:pt x="1201" y="1468"/>
                      <a:pt x="801" y="934"/>
                      <a:pt x="500" y="567"/>
                    </a:cubicBezTo>
                    <a:cubicBezTo>
                      <a:pt x="334" y="367"/>
                      <a:pt x="167" y="167"/>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1339;p55"/>
              <p:cNvSpPr/>
              <p:nvPr/>
            </p:nvSpPr>
            <p:spPr>
              <a:xfrm>
                <a:off x="3731508" y="3396914"/>
                <a:ext cx="363757" cy="260124"/>
              </a:xfrm>
              <a:custGeom>
                <a:avLst/>
                <a:gdLst/>
                <a:ahLst/>
                <a:cxnLst/>
                <a:rect l="l" t="t" r="r" b="b"/>
                <a:pathLst>
                  <a:path w="18147" h="12977" extrusionOk="0">
                    <a:moveTo>
                      <a:pt x="18146" y="0"/>
                    </a:moveTo>
                    <a:lnTo>
                      <a:pt x="18146" y="0"/>
                    </a:lnTo>
                    <a:cubicBezTo>
                      <a:pt x="17846" y="67"/>
                      <a:pt x="17579" y="201"/>
                      <a:pt x="17312" y="367"/>
                    </a:cubicBezTo>
                    <a:cubicBezTo>
                      <a:pt x="16812" y="601"/>
                      <a:pt x="16078" y="968"/>
                      <a:pt x="15211" y="1502"/>
                    </a:cubicBezTo>
                    <a:cubicBezTo>
                      <a:pt x="12943" y="2802"/>
                      <a:pt x="10708" y="4237"/>
                      <a:pt x="8573" y="5771"/>
                    </a:cubicBezTo>
                    <a:cubicBezTo>
                      <a:pt x="6071" y="7573"/>
                      <a:pt x="3903" y="9340"/>
                      <a:pt x="2368" y="10708"/>
                    </a:cubicBezTo>
                    <a:cubicBezTo>
                      <a:pt x="1601" y="11375"/>
                      <a:pt x="1034" y="11909"/>
                      <a:pt x="600" y="12309"/>
                    </a:cubicBezTo>
                    <a:cubicBezTo>
                      <a:pt x="400" y="12509"/>
                      <a:pt x="200" y="12743"/>
                      <a:pt x="0" y="12976"/>
                    </a:cubicBezTo>
                    <a:cubicBezTo>
                      <a:pt x="234" y="12810"/>
                      <a:pt x="467" y="12609"/>
                      <a:pt x="701" y="12409"/>
                    </a:cubicBezTo>
                    <a:cubicBezTo>
                      <a:pt x="1101" y="12042"/>
                      <a:pt x="1735" y="11509"/>
                      <a:pt x="2502" y="10875"/>
                    </a:cubicBezTo>
                    <a:cubicBezTo>
                      <a:pt x="4070" y="9574"/>
                      <a:pt x="6271" y="7839"/>
                      <a:pt x="8773" y="6038"/>
                    </a:cubicBezTo>
                    <a:cubicBezTo>
                      <a:pt x="11275" y="4237"/>
                      <a:pt x="13610" y="2702"/>
                      <a:pt x="15344" y="1668"/>
                    </a:cubicBezTo>
                    <a:cubicBezTo>
                      <a:pt x="16178" y="1135"/>
                      <a:pt x="16912" y="734"/>
                      <a:pt x="17379" y="434"/>
                    </a:cubicBezTo>
                    <a:cubicBezTo>
                      <a:pt x="17646" y="334"/>
                      <a:pt x="17913" y="167"/>
                      <a:pt x="1814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1340;p55"/>
              <p:cNvSpPr/>
              <p:nvPr/>
            </p:nvSpPr>
            <p:spPr>
              <a:xfrm>
                <a:off x="3327642" y="3766002"/>
                <a:ext cx="437983" cy="413909"/>
              </a:xfrm>
              <a:custGeom>
                <a:avLst/>
                <a:gdLst/>
                <a:ahLst/>
                <a:cxnLst/>
                <a:rect l="l" t="t" r="r" b="b"/>
                <a:pathLst>
                  <a:path w="21850" h="20649" extrusionOk="0">
                    <a:moveTo>
                      <a:pt x="0" y="1"/>
                    </a:moveTo>
                    <a:cubicBezTo>
                      <a:pt x="0" y="1"/>
                      <a:pt x="67" y="67"/>
                      <a:pt x="200" y="234"/>
                    </a:cubicBezTo>
                    <a:lnTo>
                      <a:pt x="834" y="835"/>
                    </a:lnTo>
                    <a:lnTo>
                      <a:pt x="3203" y="3036"/>
                    </a:lnTo>
                    <a:cubicBezTo>
                      <a:pt x="5171" y="4904"/>
                      <a:pt x="7839" y="7506"/>
                      <a:pt x="10808" y="10441"/>
                    </a:cubicBezTo>
                    <a:cubicBezTo>
                      <a:pt x="13743" y="13377"/>
                      <a:pt x="16445" y="15979"/>
                      <a:pt x="18480" y="17813"/>
                    </a:cubicBezTo>
                    <a:cubicBezTo>
                      <a:pt x="19481" y="18714"/>
                      <a:pt x="20315" y="19448"/>
                      <a:pt x="20915" y="19948"/>
                    </a:cubicBezTo>
                    <a:lnTo>
                      <a:pt x="21582" y="20482"/>
                    </a:lnTo>
                    <a:cubicBezTo>
                      <a:pt x="21649" y="20549"/>
                      <a:pt x="21749" y="20615"/>
                      <a:pt x="21816" y="20649"/>
                    </a:cubicBezTo>
                    <a:cubicBezTo>
                      <a:pt x="21849" y="20649"/>
                      <a:pt x="21749" y="20582"/>
                      <a:pt x="21616" y="20449"/>
                    </a:cubicBezTo>
                    <a:lnTo>
                      <a:pt x="20982" y="19848"/>
                    </a:lnTo>
                    <a:lnTo>
                      <a:pt x="18647" y="17647"/>
                    </a:lnTo>
                    <a:cubicBezTo>
                      <a:pt x="16646" y="15779"/>
                      <a:pt x="13977" y="13143"/>
                      <a:pt x="11008" y="10208"/>
                    </a:cubicBezTo>
                    <a:cubicBezTo>
                      <a:pt x="8073" y="7306"/>
                      <a:pt x="5371" y="4671"/>
                      <a:pt x="3336" y="2869"/>
                    </a:cubicBezTo>
                    <a:cubicBezTo>
                      <a:pt x="2335" y="1935"/>
                      <a:pt x="1501" y="1201"/>
                      <a:pt x="934" y="734"/>
                    </a:cubicBezTo>
                    <a:lnTo>
                      <a:pt x="234" y="167"/>
                    </a:lnTo>
                    <a:cubicBezTo>
                      <a:pt x="167" y="101"/>
                      <a:pt x="100" y="34"/>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1341;p55"/>
              <p:cNvSpPr/>
              <p:nvPr/>
            </p:nvSpPr>
            <p:spPr>
              <a:xfrm>
                <a:off x="3764923" y="3762655"/>
                <a:ext cx="449349" cy="417257"/>
              </a:xfrm>
              <a:custGeom>
                <a:avLst/>
                <a:gdLst/>
                <a:ahLst/>
                <a:cxnLst/>
                <a:rect l="l" t="t" r="r" b="b"/>
                <a:pathLst>
                  <a:path w="22417" h="20816" extrusionOk="0">
                    <a:moveTo>
                      <a:pt x="22417" y="1"/>
                    </a:moveTo>
                    <a:lnTo>
                      <a:pt x="22417" y="1"/>
                    </a:lnTo>
                    <a:cubicBezTo>
                      <a:pt x="22317" y="34"/>
                      <a:pt x="22250" y="101"/>
                      <a:pt x="22150" y="168"/>
                    </a:cubicBezTo>
                    <a:lnTo>
                      <a:pt x="21483" y="735"/>
                    </a:lnTo>
                    <a:cubicBezTo>
                      <a:pt x="20883" y="1235"/>
                      <a:pt x="20049" y="1969"/>
                      <a:pt x="19015" y="2903"/>
                    </a:cubicBezTo>
                    <a:cubicBezTo>
                      <a:pt x="16913" y="4738"/>
                      <a:pt x="14144" y="7373"/>
                      <a:pt x="11075" y="10275"/>
                    </a:cubicBezTo>
                    <a:cubicBezTo>
                      <a:pt x="8040" y="13210"/>
                      <a:pt x="5271" y="15846"/>
                      <a:pt x="3237" y="17714"/>
                    </a:cubicBezTo>
                    <a:lnTo>
                      <a:pt x="868" y="19948"/>
                    </a:lnTo>
                    <a:lnTo>
                      <a:pt x="201" y="20582"/>
                    </a:lnTo>
                    <a:cubicBezTo>
                      <a:pt x="134" y="20649"/>
                      <a:pt x="68" y="20716"/>
                      <a:pt x="1" y="20816"/>
                    </a:cubicBezTo>
                    <a:cubicBezTo>
                      <a:pt x="101" y="20749"/>
                      <a:pt x="168" y="20682"/>
                      <a:pt x="234" y="20616"/>
                    </a:cubicBezTo>
                    <a:lnTo>
                      <a:pt x="935" y="20049"/>
                    </a:lnTo>
                    <a:cubicBezTo>
                      <a:pt x="1535" y="19548"/>
                      <a:pt x="2369" y="18814"/>
                      <a:pt x="3403" y="17880"/>
                    </a:cubicBezTo>
                    <a:cubicBezTo>
                      <a:pt x="5471" y="16046"/>
                      <a:pt x="8273" y="13444"/>
                      <a:pt x="11309" y="10508"/>
                    </a:cubicBezTo>
                    <a:cubicBezTo>
                      <a:pt x="14378" y="7606"/>
                      <a:pt x="17147" y="4971"/>
                      <a:pt x="19148" y="3070"/>
                    </a:cubicBezTo>
                    <a:lnTo>
                      <a:pt x="21550" y="835"/>
                    </a:lnTo>
                    <a:lnTo>
                      <a:pt x="22217" y="234"/>
                    </a:lnTo>
                    <a:cubicBezTo>
                      <a:pt x="22350" y="101"/>
                      <a:pt x="22417" y="1"/>
                      <a:pt x="22417"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1342;p55"/>
            <p:cNvSpPr/>
            <p:nvPr/>
          </p:nvSpPr>
          <p:spPr>
            <a:xfrm>
              <a:off x="2804768" y="1449822"/>
              <a:ext cx="452676" cy="806410"/>
            </a:xfrm>
            <a:custGeom>
              <a:avLst/>
              <a:gdLst/>
              <a:ahLst/>
              <a:cxnLst/>
              <a:rect l="l" t="t" r="r" b="b"/>
              <a:pathLst>
                <a:path w="22583" h="40230" extrusionOk="0">
                  <a:moveTo>
                    <a:pt x="22549" y="0"/>
                  </a:moveTo>
                  <a:cubicBezTo>
                    <a:pt x="22464" y="0"/>
                    <a:pt x="17401" y="8961"/>
                    <a:pt x="11208" y="20081"/>
                  </a:cubicBezTo>
                  <a:cubicBezTo>
                    <a:pt x="4970" y="31189"/>
                    <a:pt x="0" y="40229"/>
                    <a:pt x="33" y="40229"/>
                  </a:cubicBezTo>
                  <a:cubicBezTo>
                    <a:pt x="34" y="40229"/>
                    <a:pt x="34" y="40229"/>
                    <a:pt x="34" y="40229"/>
                  </a:cubicBezTo>
                  <a:cubicBezTo>
                    <a:pt x="119" y="40229"/>
                    <a:pt x="5182" y="31269"/>
                    <a:pt x="11375" y="20181"/>
                  </a:cubicBezTo>
                  <a:cubicBezTo>
                    <a:pt x="17613" y="9040"/>
                    <a:pt x="22583" y="34"/>
                    <a:pt x="22549" y="0"/>
                  </a:cubicBezTo>
                  <a:cubicBezTo>
                    <a:pt x="22549" y="0"/>
                    <a:pt x="22549" y="0"/>
                    <a:pt x="22549"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343;p55"/>
            <p:cNvSpPr/>
            <p:nvPr/>
          </p:nvSpPr>
          <p:spPr>
            <a:xfrm>
              <a:off x="3690035" y="1909174"/>
              <a:ext cx="278185" cy="291555"/>
            </a:xfrm>
            <a:custGeom>
              <a:avLst/>
              <a:gdLst/>
              <a:ahLst/>
              <a:cxnLst/>
              <a:rect l="l" t="t" r="r" b="b"/>
              <a:pathLst>
                <a:path w="13878" h="14545" extrusionOk="0">
                  <a:moveTo>
                    <a:pt x="6973" y="1"/>
                  </a:moveTo>
                  <a:cubicBezTo>
                    <a:pt x="4938" y="1"/>
                    <a:pt x="3303" y="1735"/>
                    <a:pt x="3303" y="3870"/>
                  </a:cubicBezTo>
                  <a:cubicBezTo>
                    <a:pt x="3270" y="5438"/>
                    <a:pt x="4204" y="6872"/>
                    <a:pt x="5638" y="7506"/>
                  </a:cubicBezTo>
                  <a:cubicBezTo>
                    <a:pt x="1" y="8340"/>
                    <a:pt x="268" y="14478"/>
                    <a:pt x="268" y="14478"/>
                  </a:cubicBezTo>
                  <a:lnTo>
                    <a:pt x="13544" y="14544"/>
                  </a:lnTo>
                  <a:cubicBezTo>
                    <a:pt x="13544" y="14544"/>
                    <a:pt x="13877" y="8373"/>
                    <a:pt x="8307" y="7506"/>
                  </a:cubicBezTo>
                  <a:cubicBezTo>
                    <a:pt x="9708" y="6872"/>
                    <a:pt x="10642" y="5471"/>
                    <a:pt x="10608" y="3903"/>
                  </a:cubicBezTo>
                  <a:cubicBezTo>
                    <a:pt x="10608" y="1769"/>
                    <a:pt x="9007" y="1"/>
                    <a:pt x="6973"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344;p55"/>
            <p:cNvSpPr/>
            <p:nvPr/>
          </p:nvSpPr>
          <p:spPr>
            <a:xfrm>
              <a:off x="3512176" y="1770522"/>
              <a:ext cx="609829" cy="586657"/>
            </a:xfrm>
            <a:custGeom>
              <a:avLst/>
              <a:gdLst/>
              <a:ahLst/>
              <a:cxnLst/>
              <a:rect l="l" t="t" r="r" b="b"/>
              <a:pathLst>
                <a:path w="30423" h="29267" extrusionOk="0">
                  <a:moveTo>
                    <a:pt x="15779" y="413"/>
                  </a:moveTo>
                  <a:cubicBezTo>
                    <a:pt x="23618" y="446"/>
                    <a:pt x="29989" y="6818"/>
                    <a:pt x="29989" y="14657"/>
                  </a:cubicBezTo>
                  <a:cubicBezTo>
                    <a:pt x="29989" y="20394"/>
                    <a:pt x="26553" y="25598"/>
                    <a:pt x="21216" y="27799"/>
                  </a:cubicBezTo>
                  <a:cubicBezTo>
                    <a:pt x="19466" y="28526"/>
                    <a:pt x="17630" y="28878"/>
                    <a:pt x="15807" y="28878"/>
                  </a:cubicBezTo>
                  <a:cubicBezTo>
                    <a:pt x="12106" y="28878"/>
                    <a:pt x="8465" y="27424"/>
                    <a:pt x="5738" y="24697"/>
                  </a:cubicBezTo>
                  <a:cubicBezTo>
                    <a:pt x="1669" y="20627"/>
                    <a:pt x="435" y="14523"/>
                    <a:pt x="2636" y="9219"/>
                  </a:cubicBezTo>
                  <a:cubicBezTo>
                    <a:pt x="4838" y="3882"/>
                    <a:pt x="10041" y="413"/>
                    <a:pt x="15779" y="413"/>
                  </a:cubicBezTo>
                  <a:close/>
                  <a:moveTo>
                    <a:pt x="15792" y="0"/>
                  </a:moveTo>
                  <a:cubicBezTo>
                    <a:pt x="11978" y="0"/>
                    <a:pt x="8230" y="1491"/>
                    <a:pt x="5438" y="4282"/>
                  </a:cubicBezTo>
                  <a:cubicBezTo>
                    <a:pt x="1235" y="8485"/>
                    <a:pt x="1" y="14790"/>
                    <a:pt x="2269" y="20261"/>
                  </a:cubicBezTo>
                  <a:cubicBezTo>
                    <a:pt x="4537" y="25731"/>
                    <a:pt x="9875" y="29267"/>
                    <a:pt x="15779" y="29267"/>
                  </a:cubicBezTo>
                  <a:cubicBezTo>
                    <a:pt x="23851" y="29267"/>
                    <a:pt x="30423" y="22729"/>
                    <a:pt x="30423" y="14657"/>
                  </a:cubicBezTo>
                  <a:cubicBezTo>
                    <a:pt x="30423" y="8719"/>
                    <a:pt x="26853" y="3382"/>
                    <a:pt x="21383" y="1113"/>
                  </a:cubicBezTo>
                  <a:cubicBezTo>
                    <a:pt x="19575" y="364"/>
                    <a:pt x="17675" y="0"/>
                    <a:pt x="15792"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345;p55"/>
            <p:cNvSpPr/>
            <p:nvPr/>
          </p:nvSpPr>
          <p:spPr>
            <a:xfrm>
              <a:off x="778760" y="1229147"/>
              <a:ext cx="253449" cy="261487"/>
            </a:xfrm>
            <a:custGeom>
              <a:avLst/>
              <a:gdLst/>
              <a:ahLst/>
              <a:cxnLst/>
              <a:rect l="l" t="t" r="r" b="b"/>
              <a:pathLst>
                <a:path w="12644" h="13045" extrusionOk="0">
                  <a:moveTo>
                    <a:pt x="6279" y="1"/>
                  </a:moveTo>
                  <a:cubicBezTo>
                    <a:pt x="4471" y="1"/>
                    <a:pt x="3003" y="1489"/>
                    <a:pt x="3003" y="3304"/>
                  </a:cubicBezTo>
                  <a:cubicBezTo>
                    <a:pt x="2970" y="4738"/>
                    <a:pt x="3804" y="6072"/>
                    <a:pt x="5105" y="6639"/>
                  </a:cubicBezTo>
                  <a:cubicBezTo>
                    <a:pt x="1" y="7407"/>
                    <a:pt x="201" y="13011"/>
                    <a:pt x="201" y="13011"/>
                  </a:cubicBezTo>
                  <a:lnTo>
                    <a:pt x="12343" y="13044"/>
                  </a:lnTo>
                  <a:cubicBezTo>
                    <a:pt x="12343" y="13044"/>
                    <a:pt x="12643" y="7407"/>
                    <a:pt x="7540" y="6639"/>
                  </a:cubicBezTo>
                  <a:cubicBezTo>
                    <a:pt x="8841" y="6039"/>
                    <a:pt x="9674" y="4771"/>
                    <a:pt x="9674" y="3337"/>
                  </a:cubicBezTo>
                  <a:cubicBezTo>
                    <a:pt x="9674" y="1502"/>
                    <a:pt x="8173" y="1"/>
                    <a:pt x="6339" y="1"/>
                  </a:cubicBezTo>
                  <a:cubicBezTo>
                    <a:pt x="6319" y="1"/>
                    <a:pt x="6299" y="1"/>
                    <a:pt x="6279"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346;p55"/>
            <p:cNvSpPr/>
            <p:nvPr/>
          </p:nvSpPr>
          <p:spPr>
            <a:xfrm>
              <a:off x="615613" y="1097732"/>
              <a:ext cx="557010" cy="535983"/>
            </a:xfrm>
            <a:custGeom>
              <a:avLst/>
              <a:gdLst/>
              <a:ahLst/>
              <a:cxnLst/>
              <a:rect l="l" t="t" r="r" b="b"/>
              <a:pathLst>
                <a:path w="27788" h="26739" extrusionOk="0">
                  <a:moveTo>
                    <a:pt x="14411" y="420"/>
                  </a:moveTo>
                  <a:lnTo>
                    <a:pt x="14411" y="453"/>
                  </a:lnTo>
                  <a:cubicBezTo>
                    <a:pt x="21583" y="453"/>
                    <a:pt x="27354" y="6224"/>
                    <a:pt x="27387" y="13396"/>
                  </a:cubicBezTo>
                  <a:cubicBezTo>
                    <a:pt x="27387" y="18633"/>
                    <a:pt x="24218" y="23336"/>
                    <a:pt x="19381" y="25337"/>
                  </a:cubicBezTo>
                  <a:cubicBezTo>
                    <a:pt x="17778" y="26012"/>
                    <a:pt x="16094" y="26338"/>
                    <a:pt x="14424" y="26338"/>
                  </a:cubicBezTo>
                  <a:cubicBezTo>
                    <a:pt x="11057" y="26338"/>
                    <a:pt x="7747" y="25011"/>
                    <a:pt x="5271" y="22535"/>
                  </a:cubicBezTo>
                  <a:cubicBezTo>
                    <a:pt x="1569" y="18833"/>
                    <a:pt x="434" y="13262"/>
                    <a:pt x="2469" y="8425"/>
                  </a:cubicBezTo>
                  <a:cubicBezTo>
                    <a:pt x="4471" y="3589"/>
                    <a:pt x="9174" y="420"/>
                    <a:pt x="14411" y="420"/>
                  </a:cubicBezTo>
                  <a:close/>
                  <a:moveTo>
                    <a:pt x="14426" y="1"/>
                  </a:moveTo>
                  <a:cubicBezTo>
                    <a:pt x="10949" y="1"/>
                    <a:pt x="7535" y="1358"/>
                    <a:pt x="4971" y="3922"/>
                  </a:cubicBezTo>
                  <a:cubicBezTo>
                    <a:pt x="1135" y="7758"/>
                    <a:pt x="1" y="13496"/>
                    <a:pt x="2069" y="18499"/>
                  </a:cubicBezTo>
                  <a:cubicBezTo>
                    <a:pt x="4137" y="23503"/>
                    <a:pt x="9007" y="26738"/>
                    <a:pt x="14411" y="26738"/>
                  </a:cubicBezTo>
                  <a:cubicBezTo>
                    <a:pt x="21816" y="26738"/>
                    <a:pt x="27787" y="20768"/>
                    <a:pt x="27787" y="13396"/>
                  </a:cubicBezTo>
                  <a:cubicBezTo>
                    <a:pt x="27787" y="7958"/>
                    <a:pt x="24552" y="3088"/>
                    <a:pt x="19548" y="1020"/>
                  </a:cubicBezTo>
                  <a:cubicBezTo>
                    <a:pt x="17889" y="334"/>
                    <a:pt x="16150" y="1"/>
                    <a:pt x="14426"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347;p55"/>
            <p:cNvSpPr/>
            <p:nvPr/>
          </p:nvSpPr>
          <p:spPr>
            <a:xfrm>
              <a:off x="3194583" y="1122848"/>
              <a:ext cx="198606" cy="207305"/>
            </a:xfrm>
            <a:custGeom>
              <a:avLst/>
              <a:gdLst/>
              <a:ahLst/>
              <a:cxnLst/>
              <a:rect l="l" t="t" r="r" b="b"/>
              <a:pathLst>
                <a:path w="9908" h="10342" extrusionOk="0">
                  <a:moveTo>
                    <a:pt x="4970" y="1"/>
                  </a:moveTo>
                  <a:cubicBezTo>
                    <a:pt x="3469" y="1"/>
                    <a:pt x="2269" y="1235"/>
                    <a:pt x="2335" y="2736"/>
                  </a:cubicBezTo>
                  <a:cubicBezTo>
                    <a:pt x="2302" y="3870"/>
                    <a:pt x="2969" y="4904"/>
                    <a:pt x="4003" y="5338"/>
                  </a:cubicBezTo>
                  <a:cubicBezTo>
                    <a:pt x="0" y="5938"/>
                    <a:pt x="167" y="10308"/>
                    <a:pt x="167" y="10308"/>
                  </a:cubicBezTo>
                  <a:lnTo>
                    <a:pt x="9674" y="10341"/>
                  </a:lnTo>
                  <a:cubicBezTo>
                    <a:pt x="9674" y="10341"/>
                    <a:pt x="9907" y="5938"/>
                    <a:pt x="5904" y="5338"/>
                  </a:cubicBezTo>
                  <a:cubicBezTo>
                    <a:pt x="6905" y="4904"/>
                    <a:pt x="7572" y="3870"/>
                    <a:pt x="7572" y="2769"/>
                  </a:cubicBezTo>
                  <a:cubicBezTo>
                    <a:pt x="7639" y="1268"/>
                    <a:pt x="6472" y="1"/>
                    <a:pt x="497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348;p55"/>
            <p:cNvSpPr/>
            <p:nvPr/>
          </p:nvSpPr>
          <p:spPr>
            <a:xfrm>
              <a:off x="3010710" y="1021401"/>
              <a:ext cx="492806" cy="421747"/>
            </a:xfrm>
            <a:custGeom>
              <a:avLst/>
              <a:gdLst/>
              <a:ahLst/>
              <a:cxnLst/>
              <a:rect l="l" t="t" r="r" b="b"/>
              <a:pathLst>
                <a:path w="24585" h="21040" extrusionOk="0">
                  <a:moveTo>
                    <a:pt x="14077" y="458"/>
                  </a:moveTo>
                  <a:cubicBezTo>
                    <a:pt x="19647" y="458"/>
                    <a:pt x="24151" y="4961"/>
                    <a:pt x="24151" y="10532"/>
                  </a:cubicBezTo>
                  <a:cubicBezTo>
                    <a:pt x="24151" y="16624"/>
                    <a:pt x="19176" y="20655"/>
                    <a:pt x="13995" y="20655"/>
                  </a:cubicBezTo>
                  <a:cubicBezTo>
                    <a:pt x="11516" y="20655"/>
                    <a:pt x="8989" y="19732"/>
                    <a:pt x="6938" y="17671"/>
                  </a:cubicBezTo>
                  <a:cubicBezTo>
                    <a:pt x="567" y="11333"/>
                    <a:pt x="5070" y="458"/>
                    <a:pt x="14077" y="458"/>
                  </a:cubicBezTo>
                  <a:close/>
                  <a:moveTo>
                    <a:pt x="13988" y="1"/>
                  </a:moveTo>
                  <a:cubicBezTo>
                    <a:pt x="11405" y="1"/>
                    <a:pt x="8774" y="958"/>
                    <a:pt x="6638" y="3093"/>
                  </a:cubicBezTo>
                  <a:cubicBezTo>
                    <a:pt x="0" y="9732"/>
                    <a:pt x="4703" y="21040"/>
                    <a:pt x="14077" y="21040"/>
                  </a:cubicBezTo>
                  <a:cubicBezTo>
                    <a:pt x="19848" y="21040"/>
                    <a:pt x="24551" y="16336"/>
                    <a:pt x="24584" y="10532"/>
                  </a:cubicBezTo>
                  <a:cubicBezTo>
                    <a:pt x="24584" y="4190"/>
                    <a:pt x="19392" y="1"/>
                    <a:pt x="13988"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349;p55"/>
            <p:cNvSpPr/>
            <p:nvPr/>
          </p:nvSpPr>
          <p:spPr>
            <a:xfrm>
              <a:off x="1496230" y="1752041"/>
              <a:ext cx="175193" cy="186579"/>
            </a:xfrm>
            <a:custGeom>
              <a:avLst/>
              <a:gdLst/>
              <a:ahLst/>
              <a:cxnLst/>
              <a:rect l="l" t="t" r="r" b="b"/>
              <a:pathLst>
                <a:path w="8740" h="9308" extrusionOk="0">
                  <a:moveTo>
                    <a:pt x="4370" y="1"/>
                  </a:moveTo>
                  <a:cubicBezTo>
                    <a:pt x="3002" y="1"/>
                    <a:pt x="1901" y="1235"/>
                    <a:pt x="2068" y="2603"/>
                  </a:cubicBezTo>
                  <a:cubicBezTo>
                    <a:pt x="2068" y="3603"/>
                    <a:pt x="2635" y="4504"/>
                    <a:pt x="3536" y="4904"/>
                  </a:cubicBezTo>
                  <a:cubicBezTo>
                    <a:pt x="0" y="5438"/>
                    <a:pt x="167" y="9274"/>
                    <a:pt x="167" y="9274"/>
                  </a:cubicBezTo>
                  <a:lnTo>
                    <a:pt x="8540" y="9307"/>
                  </a:lnTo>
                  <a:cubicBezTo>
                    <a:pt x="8540" y="9307"/>
                    <a:pt x="8740" y="5405"/>
                    <a:pt x="5204" y="4871"/>
                  </a:cubicBezTo>
                  <a:cubicBezTo>
                    <a:pt x="6104" y="4471"/>
                    <a:pt x="6672" y="3570"/>
                    <a:pt x="6672" y="2603"/>
                  </a:cubicBezTo>
                  <a:cubicBezTo>
                    <a:pt x="6838" y="1235"/>
                    <a:pt x="5771" y="1"/>
                    <a:pt x="437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50;p55"/>
            <p:cNvSpPr/>
            <p:nvPr/>
          </p:nvSpPr>
          <p:spPr>
            <a:xfrm>
              <a:off x="1333746" y="1665567"/>
              <a:ext cx="435979" cy="373338"/>
            </a:xfrm>
            <a:custGeom>
              <a:avLst/>
              <a:gdLst/>
              <a:ahLst/>
              <a:cxnLst/>
              <a:rect l="l" t="t" r="r" b="b"/>
              <a:pathLst>
                <a:path w="21750" h="18625" extrusionOk="0">
                  <a:moveTo>
                    <a:pt x="12443" y="445"/>
                  </a:moveTo>
                  <a:lnTo>
                    <a:pt x="12443" y="479"/>
                  </a:lnTo>
                  <a:cubicBezTo>
                    <a:pt x="17346" y="479"/>
                    <a:pt x="21316" y="4415"/>
                    <a:pt x="21316" y="9318"/>
                  </a:cubicBezTo>
                  <a:cubicBezTo>
                    <a:pt x="21316" y="14691"/>
                    <a:pt x="16931" y="18231"/>
                    <a:pt x="12369" y="18231"/>
                  </a:cubicBezTo>
                  <a:cubicBezTo>
                    <a:pt x="10191" y="18231"/>
                    <a:pt x="7972" y="17423"/>
                    <a:pt x="6171" y="15623"/>
                  </a:cubicBezTo>
                  <a:cubicBezTo>
                    <a:pt x="567" y="10019"/>
                    <a:pt x="4537" y="445"/>
                    <a:pt x="12443" y="445"/>
                  </a:cubicBezTo>
                  <a:close/>
                  <a:moveTo>
                    <a:pt x="12369" y="1"/>
                  </a:moveTo>
                  <a:cubicBezTo>
                    <a:pt x="10084" y="1"/>
                    <a:pt x="7758" y="849"/>
                    <a:pt x="5871" y="2747"/>
                  </a:cubicBezTo>
                  <a:cubicBezTo>
                    <a:pt x="0" y="8618"/>
                    <a:pt x="4137" y="18625"/>
                    <a:pt x="12443" y="18625"/>
                  </a:cubicBezTo>
                  <a:cubicBezTo>
                    <a:pt x="17580" y="18625"/>
                    <a:pt x="21749" y="14455"/>
                    <a:pt x="21749" y="9318"/>
                  </a:cubicBezTo>
                  <a:cubicBezTo>
                    <a:pt x="21749" y="3720"/>
                    <a:pt x="17151" y="1"/>
                    <a:pt x="12369"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351;p55"/>
            <p:cNvSpPr/>
            <p:nvPr/>
          </p:nvSpPr>
          <p:spPr>
            <a:xfrm>
              <a:off x="782789" y="2542215"/>
              <a:ext cx="127045" cy="131235"/>
            </a:xfrm>
            <a:custGeom>
              <a:avLst/>
              <a:gdLst/>
              <a:ahLst/>
              <a:cxnLst/>
              <a:rect l="l" t="t" r="r" b="b"/>
              <a:pathLst>
                <a:path w="6338" h="6547" extrusionOk="0">
                  <a:moveTo>
                    <a:pt x="3169" y="1"/>
                  </a:moveTo>
                  <a:cubicBezTo>
                    <a:pt x="2335" y="1"/>
                    <a:pt x="1501" y="559"/>
                    <a:pt x="1501" y="1677"/>
                  </a:cubicBezTo>
                  <a:cubicBezTo>
                    <a:pt x="1468" y="2377"/>
                    <a:pt x="1901" y="3044"/>
                    <a:pt x="2569" y="3345"/>
                  </a:cubicBezTo>
                  <a:cubicBezTo>
                    <a:pt x="0" y="3712"/>
                    <a:pt x="100" y="6514"/>
                    <a:pt x="100" y="6514"/>
                  </a:cubicBezTo>
                  <a:lnTo>
                    <a:pt x="6204" y="6547"/>
                  </a:lnTo>
                  <a:cubicBezTo>
                    <a:pt x="6204" y="6547"/>
                    <a:pt x="6338" y="3712"/>
                    <a:pt x="3769" y="3345"/>
                  </a:cubicBezTo>
                  <a:cubicBezTo>
                    <a:pt x="4437" y="3044"/>
                    <a:pt x="4837" y="2377"/>
                    <a:pt x="4837" y="1677"/>
                  </a:cubicBezTo>
                  <a:cubicBezTo>
                    <a:pt x="4837" y="559"/>
                    <a:pt x="4003" y="1"/>
                    <a:pt x="3169"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352;p55"/>
            <p:cNvSpPr/>
            <p:nvPr/>
          </p:nvSpPr>
          <p:spPr>
            <a:xfrm>
              <a:off x="662418" y="2473881"/>
              <a:ext cx="320299" cy="273795"/>
            </a:xfrm>
            <a:custGeom>
              <a:avLst/>
              <a:gdLst/>
              <a:ahLst/>
              <a:cxnLst/>
              <a:rect l="l" t="t" r="r" b="b"/>
              <a:pathLst>
                <a:path w="15979" h="13659" extrusionOk="0">
                  <a:moveTo>
                    <a:pt x="9141" y="416"/>
                  </a:moveTo>
                  <a:cubicBezTo>
                    <a:pt x="12676" y="416"/>
                    <a:pt x="15545" y="3285"/>
                    <a:pt x="15545" y="6854"/>
                  </a:cubicBezTo>
                  <a:cubicBezTo>
                    <a:pt x="15545" y="10708"/>
                    <a:pt x="12393" y="13267"/>
                    <a:pt x="9104" y="13267"/>
                  </a:cubicBezTo>
                  <a:cubicBezTo>
                    <a:pt x="7524" y="13267"/>
                    <a:pt x="5913" y="12677"/>
                    <a:pt x="4604" y="11357"/>
                  </a:cubicBezTo>
                  <a:cubicBezTo>
                    <a:pt x="568" y="7321"/>
                    <a:pt x="3437" y="416"/>
                    <a:pt x="9141" y="416"/>
                  </a:cubicBezTo>
                  <a:close/>
                  <a:moveTo>
                    <a:pt x="9092" y="0"/>
                  </a:moveTo>
                  <a:cubicBezTo>
                    <a:pt x="7411" y="0"/>
                    <a:pt x="5697" y="624"/>
                    <a:pt x="4304" y="2017"/>
                  </a:cubicBezTo>
                  <a:cubicBezTo>
                    <a:pt x="1" y="6320"/>
                    <a:pt x="3070" y="13659"/>
                    <a:pt x="9141" y="13659"/>
                  </a:cubicBezTo>
                  <a:cubicBezTo>
                    <a:pt x="12910" y="13659"/>
                    <a:pt x="15979" y="10623"/>
                    <a:pt x="15979" y="6854"/>
                  </a:cubicBezTo>
                  <a:cubicBezTo>
                    <a:pt x="15979" y="2725"/>
                    <a:pt x="12607" y="0"/>
                    <a:pt x="9092"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353;p55"/>
            <p:cNvSpPr/>
            <p:nvPr/>
          </p:nvSpPr>
          <p:spPr>
            <a:xfrm>
              <a:off x="2561382" y="806238"/>
              <a:ext cx="80240" cy="84610"/>
            </a:xfrm>
            <a:custGeom>
              <a:avLst/>
              <a:gdLst/>
              <a:ahLst/>
              <a:cxnLst/>
              <a:rect l="l" t="t" r="r" b="b"/>
              <a:pathLst>
                <a:path w="4003" h="4221" extrusionOk="0">
                  <a:moveTo>
                    <a:pt x="2001" y="1"/>
                  </a:moveTo>
                  <a:cubicBezTo>
                    <a:pt x="1434" y="1"/>
                    <a:pt x="867" y="385"/>
                    <a:pt x="934" y="1152"/>
                  </a:cubicBezTo>
                  <a:cubicBezTo>
                    <a:pt x="934" y="1619"/>
                    <a:pt x="1201" y="2019"/>
                    <a:pt x="1635" y="2219"/>
                  </a:cubicBezTo>
                  <a:cubicBezTo>
                    <a:pt x="0" y="2453"/>
                    <a:pt x="67" y="4221"/>
                    <a:pt x="67" y="4221"/>
                  </a:cubicBezTo>
                  <a:lnTo>
                    <a:pt x="3903" y="4221"/>
                  </a:lnTo>
                  <a:cubicBezTo>
                    <a:pt x="3903" y="4221"/>
                    <a:pt x="4003" y="2453"/>
                    <a:pt x="2402" y="2186"/>
                  </a:cubicBezTo>
                  <a:cubicBezTo>
                    <a:pt x="2802" y="2019"/>
                    <a:pt x="3069" y="1619"/>
                    <a:pt x="3069" y="1152"/>
                  </a:cubicBezTo>
                  <a:cubicBezTo>
                    <a:pt x="3136" y="385"/>
                    <a:pt x="2569" y="1"/>
                    <a:pt x="200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354;p55"/>
            <p:cNvSpPr/>
            <p:nvPr/>
          </p:nvSpPr>
          <p:spPr>
            <a:xfrm>
              <a:off x="2483807" y="763903"/>
              <a:ext cx="205301" cy="175755"/>
            </a:xfrm>
            <a:custGeom>
              <a:avLst/>
              <a:gdLst/>
              <a:ahLst/>
              <a:cxnLst/>
              <a:rect l="l" t="t" r="r" b="b"/>
              <a:pathLst>
                <a:path w="10242" h="8768" extrusionOk="0">
                  <a:moveTo>
                    <a:pt x="5830" y="428"/>
                  </a:moveTo>
                  <a:cubicBezTo>
                    <a:pt x="5844" y="428"/>
                    <a:pt x="5858" y="428"/>
                    <a:pt x="5871" y="428"/>
                  </a:cubicBezTo>
                  <a:cubicBezTo>
                    <a:pt x="8040" y="428"/>
                    <a:pt x="9808" y="2196"/>
                    <a:pt x="9808" y="4365"/>
                  </a:cubicBezTo>
                  <a:cubicBezTo>
                    <a:pt x="9808" y="6756"/>
                    <a:pt x="7854" y="8324"/>
                    <a:pt x="5826" y="8324"/>
                  </a:cubicBezTo>
                  <a:cubicBezTo>
                    <a:pt x="4855" y="8324"/>
                    <a:pt x="3868" y="7965"/>
                    <a:pt x="3069" y="7167"/>
                  </a:cubicBezTo>
                  <a:cubicBezTo>
                    <a:pt x="577" y="4674"/>
                    <a:pt x="2322" y="428"/>
                    <a:pt x="5830" y="428"/>
                  </a:cubicBezTo>
                  <a:close/>
                  <a:moveTo>
                    <a:pt x="5820" y="1"/>
                  </a:moveTo>
                  <a:cubicBezTo>
                    <a:pt x="4746" y="1"/>
                    <a:pt x="3653" y="401"/>
                    <a:pt x="2769" y="1296"/>
                  </a:cubicBezTo>
                  <a:cubicBezTo>
                    <a:pt x="1" y="4031"/>
                    <a:pt x="1969" y="8768"/>
                    <a:pt x="5871" y="8768"/>
                  </a:cubicBezTo>
                  <a:cubicBezTo>
                    <a:pt x="8273" y="8734"/>
                    <a:pt x="10208" y="6800"/>
                    <a:pt x="10241" y="4398"/>
                  </a:cubicBezTo>
                  <a:cubicBezTo>
                    <a:pt x="10241" y="1756"/>
                    <a:pt x="8071" y="1"/>
                    <a:pt x="582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355;p55"/>
            <p:cNvSpPr/>
            <p:nvPr/>
          </p:nvSpPr>
          <p:spPr>
            <a:xfrm>
              <a:off x="3460039" y="1366896"/>
              <a:ext cx="230698" cy="444017"/>
            </a:xfrm>
            <a:custGeom>
              <a:avLst/>
              <a:gdLst/>
              <a:ahLst/>
              <a:cxnLst/>
              <a:rect l="l" t="t" r="r" b="b"/>
              <a:pathLst>
                <a:path w="11509" h="22151" extrusionOk="0">
                  <a:moveTo>
                    <a:pt x="34" y="1"/>
                  </a:moveTo>
                  <a:cubicBezTo>
                    <a:pt x="34" y="1"/>
                    <a:pt x="34" y="1"/>
                    <a:pt x="33" y="1"/>
                  </a:cubicBezTo>
                  <a:cubicBezTo>
                    <a:pt x="0" y="1"/>
                    <a:pt x="2502" y="5005"/>
                    <a:pt x="5637" y="11109"/>
                  </a:cubicBezTo>
                  <a:cubicBezTo>
                    <a:pt x="8796" y="17193"/>
                    <a:pt x="11391" y="22150"/>
                    <a:pt x="11441" y="22150"/>
                  </a:cubicBezTo>
                  <a:cubicBezTo>
                    <a:pt x="11441" y="22150"/>
                    <a:pt x="11441" y="22150"/>
                    <a:pt x="11442" y="22150"/>
                  </a:cubicBezTo>
                  <a:cubicBezTo>
                    <a:pt x="11508" y="22117"/>
                    <a:pt x="8973" y="17147"/>
                    <a:pt x="5838" y="11009"/>
                  </a:cubicBezTo>
                  <a:cubicBezTo>
                    <a:pt x="2713" y="4925"/>
                    <a:pt x="118" y="1"/>
                    <a:pt x="34"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356;p55"/>
            <p:cNvSpPr/>
            <p:nvPr/>
          </p:nvSpPr>
          <p:spPr>
            <a:xfrm>
              <a:off x="1109081" y="1532027"/>
              <a:ext cx="332326" cy="207345"/>
            </a:xfrm>
            <a:custGeom>
              <a:avLst/>
              <a:gdLst/>
              <a:ahLst/>
              <a:cxnLst/>
              <a:rect l="l" t="t" r="r" b="b"/>
              <a:pathLst>
                <a:path w="16579" h="10344" extrusionOk="0">
                  <a:moveTo>
                    <a:pt x="37" y="1"/>
                  </a:moveTo>
                  <a:cubicBezTo>
                    <a:pt x="35" y="1"/>
                    <a:pt x="34" y="1"/>
                    <a:pt x="34" y="2"/>
                  </a:cubicBezTo>
                  <a:cubicBezTo>
                    <a:pt x="0" y="36"/>
                    <a:pt x="3670" y="2404"/>
                    <a:pt x="8240" y="5239"/>
                  </a:cubicBezTo>
                  <a:cubicBezTo>
                    <a:pt x="12743" y="8087"/>
                    <a:pt x="16458" y="10343"/>
                    <a:pt x="16544" y="10343"/>
                  </a:cubicBezTo>
                  <a:cubicBezTo>
                    <a:pt x="16545" y="10343"/>
                    <a:pt x="16545" y="10343"/>
                    <a:pt x="16545" y="10343"/>
                  </a:cubicBezTo>
                  <a:cubicBezTo>
                    <a:pt x="16579" y="10276"/>
                    <a:pt x="12910" y="7908"/>
                    <a:pt x="8340" y="5072"/>
                  </a:cubicBezTo>
                  <a:cubicBezTo>
                    <a:pt x="3868" y="2245"/>
                    <a:pt x="174" y="1"/>
                    <a:pt x="37"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357;p55"/>
            <p:cNvSpPr/>
            <p:nvPr/>
          </p:nvSpPr>
          <p:spPr>
            <a:xfrm>
              <a:off x="1762348" y="1324782"/>
              <a:ext cx="1331289" cy="453358"/>
            </a:xfrm>
            <a:custGeom>
              <a:avLst/>
              <a:gdLst/>
              <a:ahLst/>
              <a:cxnLst/>
              <a:rect l="l" t="t" r="r" b="b"/>
              <a:pathLst>
                <a:path w="66415" h="22617" extrusionOk="0">
                  <a:moveTo>
                    <a:pt x="66414" y="0"/>
                  </a:moveTo>
                  <a:cubicBezTo>
                    <a:pt x="66348" y="0"/>
                    <a:pt x="66281" y="34"/>
                    <a:pt x="66214" y="34"/>
                  </a:cubicBezTo>
                  <a:lnTo>
                    <a:pt x="65714" y="167"/>
                  </a:lnTo>
                  <a:lnTo>
                    <a:pt x="63712" y="701"/>
                  </a:lnTo>
                  <a:cubicBezTo>
                    <a:pt x="62845" y="901"/>
                    <a:pt x="61811" y="1235"/>
                    <a:pt x="60610" y="1568"/>
                  </a:cubicBezTo>
                  <a:cubicBezTo>
                    <a:pt x="59409" y="1935"/>
                    <a:pt x="58042" y="2369"/>
                    <a:pt x="56507" y="2836"/>
                  </a:cubicBezTo>
                  <a:cubicBezTo>
                    <a:pt x="50436" y="4704"/>
                    <a:pt x="42097" y="7506"/>
                    <a:pt x="32990" y="10675"/>
                  </a:cubicBezTo>
                  <a:cubicBezTo>
                    <a:pt x="23851" y="13877"/>
                    <a:pt x="15578" y="16846"/>
                    <a:pt x="9640" y="19014"/>
                  </a:cubicBezTo>
                  <a:lnTo>
                    <a:pt x="2569" y="21616"/>
                  </a:lnTo>
                  <a:lnTo>
                    <a:pt x="634" y="22350"/>
                  </a:lnTo>
                  <a:lnTo>
                    <a:pt x="167" y="22550"/>
                  </a:lnTo>
                  <a:lnTo>
                    <a:pt x="167" y="22550"/>
                  </a:lnTo>
                  <a:lnTo>
                    <a:pt x="667" y="22383"/>
                  </a:lnTo>
                  <a:lnTo>
                    <a:pt x="2602" y="21716"/>
                  </a:lnTo>
                  <a:lnTo>
                    <a:pt x="9674" y="19181"/>
                  </a:lnTo>
                  <a:cubicBezTo>
                    <a:pt x="15645" y="17046"/>
                    <a:pt x="23917" y="14077"/>
                    <a:pt x="33057" y="10875"/>
                  </a:cubicBezTo>
                  <a:cubicBezTo>
                    <a:pt x="42197" y="7673"/>
                    <a:pt x="50503" y="4871"/>
                    <a:pt x="56574" y="2969"/>
                  </a:cubicBezTo>
                  <a:cubicBezTo>
                    <a:pt x="58075" y="2502"/>
                    <a:pt x="59443" y="2069"/>
                    <a:pt x="60644" y="1702"/>
                  </a:cubicBezTo>
                  <a:cubicBezTo>
                    <a:pt x="61878" y="1335"/>
                    <a:pt x="62912" y="1001"/>
                    <a:pt x="63746" y="801"/>
                  </a:cubicBezTo>
                  <a:lnTo>
                    <a:pt x="65714" y="201"/>
                  </a:lnTo>
                  <a:lnTo>
                    <a:pt x="66248" y="67"/>
                  </a:lnTo>
                  <a:cubicBezTo>
                    <a:pt x="66281" y="34"/>
                    <a:pt x="66348" y="34"/>
                    <a:pt x="66414" y="0"/>
                  </a:cubicBezTo>
                  <a:close/>
                  <a:moveTo>
                    <a:pt x="167" y="22550"/>
                  </a:moveTo>
                  <a:cubicBezTo>
                    <a:pt x="100" y="22550"/>
                    <a:pt x="34" y="22583"/>
                    <a:pt x="0" y="22617"/>
                  </a:cubicBezTo>
                  <a:cubicBezTo>
                    <a:pt x="34" y="22617"/>
                    <a:pt x="100" y="22583"/>
                    <a:pt x="167" y="2255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358;p55"/>
            <p:cNvSpPr/>
            <p:nvPr/>
          </p:nvSpPr>
          <p:spPr>
            <a:xfrm>
              <a:off x="844287" y="1627682"/>
              <a:ext cx="116381" cy="850529"/>
            </a:xfrm>
            <a:custGeom>
              <a:avLst/>
              <a:gdLst/>
              <a:ahLst/>
              <a:cxnLst/>
              <a:rect l="l" t="t" r="r" b="b"/>
              <a:pathLst>
                <a:path w="5806" h="42431" extrusionOk="0">
                  <a:moveTo>
                    <a:pt x="5772" y="0"/>
                  </a:moveTo>
                  <a:lnTo>
                    <a:pt x="5772" y="0"/>
                  </a:lnTo>
                  <a:cubicBezTo>
                    <a:pt x="5738" y="0"/>
                    <a:pt x="4371" y="9474"/>
                    <a:pt x="2803" y="21215"/>
                  </a:cubicBezTo>
                  <a:cubicBezTo>
                    <a:pt x="1235" y="32924"/>
                    <a:pt x="1" y="42431"/>
                    <a:pt x="68" y="42431"/>
                  </a:cubicBezTo>
                  <a:cubicBezTo>
                    <a:pt x="134" y="42431"/>
                    <a:pt x="1469" y="32957"/>
                    <a:pt x="3036" y="21215"/>
                  </a:cubicBezTo>
                  <a:cubicBezTo>
                    <a:pt x="4604" y="9507"/>
                    <a:pt x="5805" y="0"/>
                    <a:pt x="5772"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59;p55"/>
            <p:cNvSpPr/>
            <p:nvPr/>
          </p:nvSpPr>
          <p:spPr>
            <a:xfrm>
              <a:off x="2665676" y="906202"/>
              <a:ext cx="454701" cy="214000"/>
            </a:xfrm>
            <a:custGeom>
              <a:avLst/>
              <a:gdLst/>
              <a:ahLst/>
              <a:cxnLst/>
              <a:rect l="l" t="t" r="r" b="b"/>
              <a:pathLst>
                <a:path w="22684" h="10676" extrusionOk="0">
                  <a:moveTo>
                    <a:pt x="2" y="0"/>
                  </a:moveTo>
                  <a:cubicBezTo>
                    <a:pt x="1" y="0"/>
                    <a:pt x="1" y="1"/>
                    <a:pt x="1" y="1"/>
                  </a:cubicBezTo>
                  <a:cubicBezTo>
                    <a:pt x="1" y="34"/>
                    <a:pt x="5038" y="2469"/>
                    <a:pt x="11309" y="5405"/>
                  </a:cubicBezTo>
                  <a:cubicBezTo>
                    <a:pt x="17503" y="8353"/>
                    <a:pt x="22578" y="10675"/>
                    <a:pt x="22650" y="10675"/>
                  </a:cubicBezTo>
                  <a:cubicBezTo>
                    <a:pt x="22650" y="10675"/>
                    <a:pt x="22650" y="10675"/>
                    <a:pt x="22650" y="10675"/>
                  </a:cubicBezTo>
                  <a:cubicBezTo>
                    <a:pt x="22684" y="10608"/>
                    <a:pt x="17613" y="8207"/>
                    <a:pt x="11376" y="5238"/>
                  </a:cubicBezTo>
                  <a:cubicBezTo>
                    <a:pt x="5149" y="2290"/>
                    <a:pt x="74" y="0"/>
                    <a:pt x="2"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60;p55"/>
            <p:cNvSpPr/>
            <p:nvPr/>
          </p:nvSpPr>
          <p:spPr>
            <a:xfrm>
              <a:off x="524689" y="4316959"/>
              <a:ext cx="3737731" cy="4049"/>
            </a:xfrm>
            <a:custGeom>
              <a:avLst/>
              <a:gdLst/>
              <a:ahLst/>
              <a:cxnLst/>
              <a:rect l="l" t="t" r="r" b="b"/>
              <a:pathLst>
                <a:path w="186467" h="202" extrusionOk="0">
                  <a:moveTo>
                    <a:pt x="93233" y="1"/>
                  </a:moveTo>
                  <a:cubicBezTo>
                    <a:pt x="41730" y="1"/>
                    <a:pt x="0" y="34"/>
                    <a:pt x="0" y="101"/>
                  </a:cubicBezTo>
                  <a:cubicBezTo>
                    <a:pt x="0" y="168"/>
                    <a:pt x="41763" y="201"/>
                    <a:pt x="93233" y="201"/>
                  </a:cubicBezTo>
                  <a:cubicBezTo>
                    <a:pt x="144703" y="201"/>
                    <a:pt x="186467" y="168"/>
                    <a:pt x="186467" y="101"/>
                  </a:cubicBezTo>
                  <a:cubicBezTo>
                    <a:pt x="186467" y="34"/>
                    <a:pt x="144737" y="1"/>
                    <a:pt x="9323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61;p55"/>
            <p:cNvSpPr/>
            <p:nvPr/>
          </p:nvSpPr>
          <p:spPr>
            <a:xfrm>
              <a:off x="1758339" y="1762083"/>
              <a:ext cx="785664" cy="578098"/>
            </a:xfrm>
            <a:custGeom>
              <a:avLst/>
              <a:gdLst/>
              <a:ahLst/>
              <a:cxnLst/>
              <a:rect l="l" t="t" r="r" b="b"/>
              <a:pathLst>
                <a:path w="39195" h="28840" extrusionOk="0">
                  <a:moveTo>
                    <a:pt x="31022" y="0"/>
                  </a:moveTo>
                  <a:cubicBezTo>
                    <a:pt x="31022" y="0"/>
                    <a:pt x="28320" y="12075"/>
                    <a:pt x="27086" y="12976"/>
                  </a:cubicBezTo>
                  <a:cubicBezTo>
                    <a:pt x="21882" y="16745"/>
                    <a:pt x="12843" y="19114"/>
                    <a:pt x="10441" y="19647"/>
                  </a:cubicBezTo>
                  <a:cubicBezTo>
                    <a:pt x="10041" y="19547"/>
                    <a:pt x="9607" y="19414"/>
                    <a:pt x="9073" y="19214"/>
                  </a:cubicBezTo>
                  <a:cubicBezTo>
                    <a:pt x="8640" y="19047"/>
                    <a:pt x="8206" y="18780"/>
                    <a:pt x="7839" y="18480"/>
                  </a:cubicBezTo>
                  <a:cubicBezTo>
                    <a:pt x="7372" y="18113"/>
                    <a:pt x="6938" y="17679"/>
                    <a:pt x="6571" y="17212"/>
                  </a:cubicBezTo>
                  <a:cubicBezTo>
                    <a:pt x="6466" y="17002"/>
                    <a:pt x="6267" y="16900"/>
                    <a:pt x="6070" y="16900"/>
                  </a:cubicBezTo>
                  <a:cubicBezTo>
                    <a:pt x="5829" y="16900"/>
                    <a:pt x="5592" y="17052"/>
                    <a:pt x="5537" y="17346"/>
                  </a:cubicBezTo>
                  <a:cubicBezTo>
                    <a:pt x="5504" y="17846"/>
                    <a:pt x="6238" y="19147"/>
                    <a:pt x="7672" y="20181"/>
                  </a:cubicBezTo>
                  <a:cubicBezTo>
                    <a:pt x="9140" y="21182"/>
                    <a:pt x="6371" y="21382"/>
                    <a:pt x="5337" y="21482"/>
                  </a:cubicBezTo>
                  <a:cubicBezTo>
                    <a:pt x="4337" y="21549"/>
                    <a:pt x="1234" y="21982"/>
                    <a:pt x="1034" y="22316"/>
                  </a:cubicBezTo>
                  <a:cubicBezTo>
                    <a:pt x="742" y="22754"/>
                    <a:pt x="1064" y="23141"/>
                    <a:pt x="1820" y="23141"/>
                  </a:cubicBezTo>
                  <a:cubicBezTo>
                    <a:pt x="1927" y="23141"/>
                    <a:pt x="2044" y="23133"/>
                    <a:pt x="2168" y="23117"/>
                  </a:cubicBezTo>
                  <a:cubicBezTo>
                    <a:pt x="2597" y="23074"/>
                    <a:pt x="3400" y="23025"/>
                    <a:pt x="4180" y="23025"/>
                  </a:cubicBezTo>
                  <a:cubicBezTo>
                    <a:pt x="5219" y="23025"/>
                    <a:pt x="6219" y="23112"/>
                    <a:pt x="6238" y="23417"/>
                  </a:cubicBezTo>
                  <a:cubicBezTo>
                    <a:pt x="6271" y="23951"/>
                    <a:pt x="1134" y="24351"/>
                    <a:pt x="1134" y="24351"/>
                  </a:cubicBezTo>
                  <a:cubicBezTo>
                    <a:pt x="1134" y="24351"/>
                    <a:pt x="1063" y="24345"/>
                    <a:pt x="957" y="24345"/>
                  </a:cubicBezTo>
                  <a:cubicBezTo>
                    <a:pt x="638" y="24345"/>
                    <a:pt x="0" y="24401"/>
                    <a:pt x="0" y="24851"/>
                  </a:cubicBezTo>
                  <a:cubicBezTo>
                    <a:pt x="0" y="25300"/>
                    <a:pt x="851" y="25440"/>
                    <a:pt x="1912" y="25440"/>
                  </a:cubicBezTo>
                  <a:cubicBezTo>
                    <a:pt x="3534" y="25440"/>
                    <a:pt x="5648" y="25112"/>
                    <a:pt x="5971" y="25051"/>
                  </a:cubicBezTo>
                  <a:cubicBezTo>
                    <a:pt x="5990" y="25048"/>
                    <a:pt x="6009" y="25046"/>
                    <a:pt x="6026" y="25046"/>
                  </a:cubicBezTo>
                  <a:cubicBezTo>
                    <a:pt x="6340" y="25046"/>
                    <a:pt x="6350" y="25587"/>
                    <a:pt x="5971" y="25618"/>
                  </a:cubicBezTo>
                  <a:cubicBezTo>
                    <a:pt x="5537" y="25685"/>
                    <a:pt x="834" y="25885"/>
                    <a:pt x="834" y="27019"/>
                  </a:cubicBezTo>
                  <a:cubicBezTo>
                    <a:pt x="834" y="27232"/>
                    <a:pt x="1083" y="27309"/>
                    <a:pt x="1477" y="27309"/>
                  </a:cubicBezTo>
                  <a:cubicBezTo>
                    <a:pt x="2507" y="27309"/>
                    <a:pt x="4526" y="26783"/>
                    <a:pt x="5666" y="26783"/>
                  </a:cubicBezTo>
                  <a:cubicBezTo>
                    <a:pt x="5937" y="26783"/>
                    <a:pt x="6158" y="26813"/>
                    <a:pt x="6305" y="26886"/>
                  </a:cubicBezTo>
                  <a:cubicBezTo>
                    <a:pt x="7339" y="27386"/>
                    <a:pt x="2802" y="27687"/>
                    <a:pt x="2835" y="28520"/>
                  </a:cubicBezTo>
                  <a:cubicBezTo>
                    <a:pt x="2835" y="28690"/>
                    <a:pt x="2857" y="28839"/>
                    <a:pt x="3342" y="28839"/>
                  </a:cubicBezTo>
                  <a:cubicBezTo>
                    <a:pt x="3713" y="28839"/>
                    <a:pt x="4357" y="28752"/>
                    <a:pt x="5471" y="28520"/>
                  </a:cubicBezTo>
                  <a:cubicBezTo>
                    <a:pt x="7305" y="28053"/>
                    <a:pt x="9107" y="27486"/>
                    <a:pt x="10908" y="26819"/>
                  </a:cubicBezTo>
                  <a:lnTo>
                    <a:pt x="10908" y="26853"/>
                  </a:lnTo>
                  <a:cubicBezTo>
                    <a:pt x="10908" y="26853"/>
                    <a:pt x="35926" y="23550"/>
                    <a:pt x="37293" y="11842"/>
                  </a:cubicBezTo>
                  <a:lnTo>
                    <a:pt x="39195" y="4737"/>
                  </a:lnTo>
                  <a:lnTo>
                    <a:pt x="31022"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362;p55"/>
            <p:cNvSpPr/>
            <p:nvPr/>
          </p:nvSpPr>
          <p:spPr>
            <a:xfrm>
              <a:off x="2435659" y="4054851"/>
              <a:ext cx="319638" cy="264153"/>
            </a:xfrm>
            <a:custGeom>
              <a:avLst/>
              <a:gdLst/>
              <a:ahLst/>
              <a:cxnLst/>
              <a:rect l="l" t="t" r="r" b="b"/>
              <a:pathLst>
                <a:path w="15946" h="13178" extrusionOk="0">
                  <a:moveTo>
                    <a:pt x="15712" y="1"/>
                  </a:moveTo>
                  <a:lnTo>
                    <a:pt x="7773" y="201"/>
                  </a:lnTo>
                  <a:lnTo>
                    <a:pt x="8240" y="8407"/>
                  </a:lnTo>
                  <a:cubicBezTo>
                    <a:pt x="8240" y="8407"/>
                    <a:pt x="68" y="11676"/>
                    <a:pt x="1" y="13177"/>
                  </a:cubicBezTo>
                  <a:lnTo>
                    <a:pt x="15946" y="13110"/>
                  </a:lnTo>
                  <a:lnTo>
                    <a:pt x="1571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363;p55"/>
            <p:cNvSpPr/>
            <p:nvPr/>
          </p:nvSpPr>
          <p:spPr>
            <a:xfrm>
              <a:off x="2683075" y="4206792"/>
              <a:ext cx="26760" cy="24876"/>
            </a:xfrm>
            <a:custGeom>
              <a:avLst/>
              <a:gdLst/>
              <a:ahLst/>
              <a:cxnLst/>
              <a:rect l="l" t="t" r="r" b="b"/>
              <a:pathLst>
                <a:path w="1335" h="1241" extrusionOk="0">
                  <a:moveTo>
                    <a:pt x="691" y="1"/>
                  </a:moveTo>
                  <a:cubicBezTo>
                    <a:pt x="413" y="1"/>
                    <a:pt x="149" y="185"/>
                    <a:pt x="67" y="460"/>
                  </a:cubicBezTo>
                  <a:cubicBezTo>
                    <a:pt x="0" y="794"/>
                    <a:pt x="200" y="1127"/>
                    <a:pt x="534" y="1227"/>
                  </a:cubicBezTo>
                  <a:cubicBezTo>
                    <a:pt x="577" y="1236"/>
                    <a:pt x="620" y="1240"/>
                    <a:pt x="662" y="1240"/>
                  </a:cubicBezTo>
                  <a:cubicBezTo>
                    <a:pt x="949" y="1240"/>
                    <a:pt x="1210" y="1051"/>
                    <a:pt x="1268" y="760"/>
                  </a:cubicBezTo>
                  <a:cubicBezTo>
                    <a:pt x="1334" y="427"/>
                    <a:pt x="1134" y="126"/>
                    <a:pt x="801" y="26"/>
                  </a:cubicBezTo>
                  <a:lnTo>
                    <a:pt x="867" y="26"/>
                  </a:lnTo>
                  <a:cubicBezTo>
                    <a:pt x="809" y="9"/>
                    <a:pt x="749" y="1"/>
                    <a:pt x="69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364;p55"/>
            <p:cNvSpPr/>
            <p:nvPr/>
          </p:nvSpPr>
          <p:spPr>
            <a:xfrm>
              <a:off x="2434336" y="4291562"/>
              <a:ext cx="320961" cy="28103"/>
            </a:xfrm>
            <a:custGeom>
              <a:avLst/>
              <a:gdLst/>
              <a:ahLst/>
              <a:cxnLst/>
              <a:rect l="l" t="t" r="r" b="b"/>
              <a:pathLst>
                <a:path w="16012" h="1402" extrusionOk="0">
                  <a:moveTo>
                    <a:pt x="16012" y="0"/>
                  </a:moveTo>
                  <a:lnTo>
                    <a:pt x="701" y="567"/>
                  </a:lnTo>
                  <a:cubicBezTo>
                    <a:pt x="701" y="567"/>
                    <a:pt x="0" y="868"/>
                    <a:pt x="67" y="1401"/>
                  </a:cubicBezTo>
                  <a:lnTo>
                    <a:pt x="16012" y="1301"/>
                  </a:lnTo>
                  <a:lnTo>
                    <a:pt x="1601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365;p55"/>
            <p:cNvSpPr/>
            <p:nvPr/>
          </p:nvSpPr>
          <p:spPr>
            <a:xfrm>
              <a:off x="2595478" y="4220603"/>
              <a:ext cx="30769" cy="18882"/>
            </a:xfrm>
            <a:custGeom>
              <a:avLst/>
              <a:gdLst/>
              <a:ahLst/>
              <a:cxnLst/>
              <a:rect l="l" t="t" r="r" b="b"/>
              <a:pathLst>
                <a:path w="1535" h="942" extrusionOk="0">
                  <a:moveTo>
                    <a:pt x="268" y="0"/>
                  </a:moveTo>
                  <a:cubicBezTo>
                    <a:pt x="106" y="0"/>
                    <a:pt x="0" y="39"/>
                    <a:pt x="0" y="71"/>
                  </a:cubicBezTo>
                  <a:cubicBezTo>
                    <a:pt x="0" y="138"/>
                    <a:pt x="401" y="171"/>
                    <a:pt x="801" y="405"/>
                  </a:cubicBezTo>
                  <a:cubicBezTo>
                    <a:pt x="1181" y="658"/>
                    <a:pt x="1380" y="941"/>
                    <a:pt x="1457" y="941"/>
                  </a:cubicBezTo>
                  <a:cubicBezTo>
                    <a:pt x="1461" y="941"/>
                    <a:pt x="1465" y="940"/>
                    <a:pt x="1468" y="939"/>
                  </a:cubicBezTo>
                  <a:cubicBezTo>
                    <a:pt x="1535" y="905"/>
                    <a:pt x="1401" y="472"/>
                    <a:pt x="934" y="205"/>
                  </a:cubicBezTo>
                  <a:cubicBezTo>
                    <a:pt x="690" y="48"/>
                    <a:pt x="445" y="0"/>
                    <a:pt x="2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366;p55"/>
            <p:cNvSpPr/>
            <p:nvPr/>
          </p:nvSpPr>
          <p:spPr>
            <a:xfrm>
              <a:off x="2562705" y="4236198"/>
              <a:ext cx="22090" cy="24615"/>
            </a:xfrm>
            <a:custGeom>
              <a:avLst/>
              <a:gdLst/>
              <a:ahLst/>
              <a:cxnLst/>
              <a:rect l="l" t="t" r="r" b="b"/>
              <a:pathLst>
                <a:path w="1102" h="1228" extrusionOk="0">
                  <a:moveTo>
                    <a:pt x="74" y="0"/>
                  </a:moveTo>
                  <a:cubicBezTo>
                    <a:pt x="28" y="0"/>
                    <a:pt x="1" y="10"/>
                    <a:pt x="1" y="27"/>
                  </a:cubicBezTo>
                  <a:cubicBezTo>
                    <a:pt x="1" y="94"/>
                    <a:pt x="301" y="227"/>
                    <a:pt x="568" y="561"/>
                  </a:cubicBezTo>
                  <a:cubicBezTo>
                    <a:pt x="868" y="861"/>
                    <a:pt x="935" y="1228"/>
                    <a:pt x="1001" y="1228"/>
                  </a:cubicBezTo>
                  <a:cubicBezTo>
                    <a:pt x="1068" y="1228"/>
                    <a:pt x="1102" y="761"/>
                    <a:pt x="768" y="394"/>
                  </a:cubicBezTo>
                  <a:cubicBezTo>
                    <a:pt x="518" y="94"/>
                    <a:pt x="211" y="0"/>
                    <a:pt x="7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367;p55"/>
            <p:cNvSpPr/>
            <p:nvPr/>
          </p:nvSpPr>
          <p:spPr>
            <a:xfrm>
              <a:off x="2530612" y="4250490"/>
              <a:ext cx="17399" cy="27041"/>
            </a:xfrm>
            <a:custGeom>
              <a:avLst/>
              <a:gdLst/>
              <a:ahLst/>
              <a:cxnLst/>
              <a:rect l="l" t="t" r="r" b="b"/>
              <a:pathLst>
                <a:path w="868" h="1349" extrusionOk="0">
                  <a:moveTo>
                    <a:pt x="67" y="0"/>
                  </a:moveTo>
                  <a:cubicBezTo>
                    <a:pt x="50" y="0"/>
                    <a:pt x="39" y="5"/>
                    <a:pt x="34" y="15"/>
                  </a:cubicBezTo>
                  <a:cubicBezTo>
                    <a:pt x="1" y="81"/>
                    <a:pt x="234" y="315"/>
                    <a:pt x="401" y="648"/>
                  </a:cubicBezTo>
                  <a:cubicBezTo>
                    <a:pt x="568" y="1015"/>
                    <a:pt x="601" y="1316"/>
                    <a:pt x="668" y="1349"/>
                  </a:cubicBezTo>
                  <a:cubicBezTo>
                    <a:pt x="768" y="1349"/>
                    <a:pt x="868" y="949"/>
                    <a:pt x="634" y="548"/>
                  </a:cubicBezTo>
                  <a:cubicBezTo>
                    <a:pt x="463" y="176"/>
                    <a:pt x="168" y="0"/>
                    <a:pt x="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368;p55"/>
            <p:cNvSpPr/>
            <p:nvPr/>
          </p:nvSpPr>
          <p:spPr>
            <a:xfrm>
              <a:off x="2596841" y="4178508"/>
              <a:ext cx="35420" cy="7216"/>
            </a:xfrm>
            <a:custGeom>
              <a:avLst/>
              <a:gdLst/>
              <a:ahLst/>
              <a:cxnLst/>
              <a:rect l="l" t="t" r="r" b="b"/>
              <a:pathLst>
                <a:path w="1767" h="360" extrusionOk="0">
                  <a:moveTo>
                    <a:pt x="775" y="0"/>
                  </a:moveTo>
                  <a:cubicBezTo>
                    <a:pt x="295" y="0"/>
                    <a:pt x="1" y="240"/>
                    <a:pt x="32" y="303"/>
                  </a:cubicBezTo>
                  <a:cubicBezTo>
                    <a:pt x="39" y="317"/>
                    <a:pt x="60" y="322"/>
                    <a:pt x="93" y="322"/>
                  </a:cubicBezTo>
                  <a:cubicBezTo>
                    <a:pt x="201" y="322"/>
                    <a:pt x="438" y="264"/>
                    <a:pt x="720" y="264"/>
                  </a:cubicBezTo>
                  <a:cubicBezTo>
                    <a:pt x="768" y="264"/>
                    <a:pt x="817" y="266"/>
                    <a:pt x="866" y="270"/>
                  </a:cubicBezTo>
                  <a:cubicBezTo>
                    <a:pt x="1196" y="295"/>
                    <a:pt x="1486" y="359"/>
                    <a:pt x="1622" y="359"/>
                  </a:cubicBezTo>
                  <a:cubicBezTo>
                    <a:pt x="1665" y="359"/>
                    <a:pt x="1692" y="353"/>
                    <a:pt x="1700" y="337"/>
                  </a:cubicBezTo>
                  <a:cubicBezTo>
                    <a:pt x="1767" y="270"/>
                    <a:pt x="1400" y="3"/>
                    <a:pt x="866" y="3"/>
                  </a:cubicBezTo>
                  <a:cubicBezTo>
                    <a:pt x="835" y="1"/>
                    <a:pt x="805" y="0"/>
                    <a:pt x="77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369;p55"/>
            <p:cNvSpPr/>
            <p:nvPr/>
          </p:nvSpPr>
          <p:spPr>
            <a:xfrm>
              <a:off x="2596140" y="4125068"/>
              <a:ext cx="48830" cy="27502"/>
            </a:xfrm>
            <a:custGeom>
              <a:avLst/>
              <a:gdLst/>
              <a:ahLst/>
              <a:cxnLst/>
              <a:rect l="l" t="t" r="r" b="b"/>
              <a:pathLst>
                <a:path w="2436" h="1372" extrusionOk="0">
                  <a:moveTo>
                    <a:pt x="2002" y="251"/>
                  </a:moveTo>
                  <a:cubicBezTo>
                    <a:pt x="2069" y="251"/>
                    <a:pt x="2119" y="267"/>
                    <a:pt x="2135" y="301"/>
                  </a:cubicBezTo>
                  <a:cubicBezTo>
                    <a:pt x="2169" y="367"/>
                    <a:pt x="2135" y="367"/>
                    <a:pt x="2135" y="401"/>
                  </a:cubicBezTo>
                  <a:cubicBezTo>
                    <a:pt x="2102" y="467"/>
                    <a:pt x="2035" y="501"/>
                    <a:pt x="1969" y="534"/>
                  </a:cubicBezTo>
                  <a:cubicBezTo>
                    <a:pt x="1835" y="634"/>
                    <a:pt x="1702" y="734"/>
                    <a:pt x="1535" y="801"/>
                  </a:cubicBezTo>
                  <a:cubicBezTo>
                    <a:pt x="1302" y="934"/>
                    <a:pt x="1035" y="1035"/>
                    <a:pt x="768" y="1101"/>
                  </a:cubicBezTo>
                  <a:cubicBezTo>
                    <a:pt x="599" y="1149"/>
                    <a:pt x="413" y="1180"/>
                    <a:pt x="222" y="1231"/>
                  </a:cubicBezTo>
                  <a:lnTo>
                    <a:pt x="222" y="1231"/>
                  </a:lnTo>
                  <a:cubicBezTo>
                    <a:pt x="321" y="1140"/>
                    <a:pt x="459" y="1012"/>
                    <a:pt x="634" y="868"/>
                  </a:cubicBezTo>
                  <a:cubicBezTo>
                    <a:pt x="835" y="701"/>
                    <a:pt x="1068" y="568"/>
                    <a:pt x="1335" y="434"/>
                  </a:cubicBezTo>
                  <a:cubicBezTo>
                    <a:pt x="1468" y="367"/>
                    <a:pt x="1635" y="334"/>
                    <a:pt x="1769" y="301"/>
                  </a:cubicBezTo>
                  <a:cubicBezTo>
                    <a:pt x="1852" y="267"/>
                    <a:pt x="1935" y="251"/>
                    <a:pt x="2002" y="251"/>
                  </a:cubicBezTo>
                  <a:close/>
                  <a:moveTo>
                    <a:pt x="2002" y="0"/>
                  </a:moveTo>
                  <a:cubicBezTo>
                    <a:pt x="1902" y="0"/>
                    <a:pt x="1802" y="0"/>
                    <a:pt x="1702" y="34"/>
                  </a:cubicBezTo>
                  <a:cubicBezTo>
                    <a:pt x="1535" y="67"/>
                    <a:pt x="1368" y="134"/>
                    <a:pt x="1235" y="201"/>
                  </a:cubicBezTo>
                  <a:cubicBezTo>
                    <a:pt x="968" y="334"/>
                    <a:pt x="701" y="501"/>
                    <a:pt x="501" y="701"/>
                  </a:cubicBezTo>
                  <a:cubicBezTo>
                    <a:pt x="253" y="949"/>
                    <a:pt x="112" y="1166"/>
                    <a:pt x="56" y="1281"/>
                  </a:cubicBezTo>
                  <a:lnTo>
                    <a:pt x="56" y="1281"/>
                  </a:lnTo>
                  <a:cubicBezTo>
                    <a:pt x="38" y="1288"/>
                    <a:pt x="19" y="1294"/>
                    <a:pt x="1" y="1301"/>
                  </a:cubicBezTo>
                  <a:cubicBezTo>
                    <a:pt x="15" y="1305"/>
                    <a:pt x="29" y="1308"/>
                    <a:pt x="43" y="1311"/>
                  </a:cubicBezTo>
                  <a:lnTo>
                    <a:pt x="43" y="1311"/>
                  </a:lnTo>
                  <a:cubicBezTo>
                    <a:pt x="28" y="1348"/>
                    <a:pt x="25" y="1368"/>
                    <a:pt x="34" y="1368"/>
                  </a:cubicBezTo>
                  <a:cubicBezTo>
                    <a:pt x="36" y="1370"/>
                    <a:pt x="39" y="1371"/>
                    <a:pt x="42" y="1371"/>
                  </a:cubicBezTo>
                  <a:cubicBezTo>
                    <a:pt x="56" y="1371"/>
                    <a:pt x="81" y="1355"/>
                    <a:pt x="116" y="1326"/>
                  </a:cubicBezTo>
                  <a:lnTo>
                    <a:pt x="116" y="1326"/>
                  </a:lnTo>
                  <a:cubicBezTo>
                    <a:pt x="211" y="1343"/>
                    <a:pt x="306" y="1351"/>
                    <a:pt x="401" y="1351"/>
                  </a:cubicBezTo>
                  <a:cubicBezTo>
                    <a:pt x="534" y="1351"/>
                    <a:pt x="668" y="1335"/>
                    <a:pt x="801" y="1301"/>
                  </a:cubicBezTo>
                  <a:cubicBezTo>
                    <a:pt x="1101" y="1235"/>
                    <a:pt x="1368" y="1135"/>
                    <a:pt x="1635" y="1035"/>
                  </a:cubicBezTo>
                  <a:cubicBezTo>
                    <a:pt x="1802" y="934"/>
                    <a:pt x="1935" y="868"/>
                    <a:pt x="2102" y="768"/>
                  </a:cubicBezTo>
                  <a:cubicBezTo>
                    <a:pt x="2169" y="701"/>
                    <a:pt x="2269" y="634"/>
                    <a:pt x="2336" y="568"/>
                  </a:cubicBezTo>
                  <a:cubicBezTo>
                    <a:pt x="2436" y="467"/>
                    <a:pt x="2436" y="301"/>
                    <a:pt x="2369" y="167"/>
                  </a:cubicBezTo>
                  <a:cubicBezTo>
                    <a:pt x="2269" y="34"/>
                    <a:pt x="2135" y="0"/>
                    <a:pt x="20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370;p55"/>
            <p:cNvSpPr/>
            <p:nvPr/>
          </p:nvSpPr>
          <p:spPr>
            <a:xfrm>
              <a:off x="2576756" y="4102999"/>
              <a:ext cx="26099" cy="50173"/>
            </a:xfrm>
            <a:custGeom>
              <a:avLst/>
              <a:gdLst/>
              <a:ahLst/>
              <a:cxnLst/>
              <a:rect l="l" t="t" r="r" b="b"/>
              <a:pathLst>
                <a:path w="1302" h="2503" extrusionOk="0">
                  <a:moveTo>
                    <a:pt x="434" y="1"/>
                  </a:moveTo>
                  <a:cubicBezTo>
                    <a:pt x="300" y="1"/>
                    <a:pt x="167" y="67"/>
                    <a:pt x="100" y="234"/>
                  </a:cubicBezTo>
                  <a:cubicBezTo>
                    <a:pt x="67" y="301"/>
                    <a:pt x="34" y="401"/>
                    <a:pt x="34" y="501"/>
                  </a:cubicBezTo>
                  <a:cubicBezTo>
                    <a:pt x="0" y="701"/>
                    <a:pt x="0" y="868"/>
                    <a:pt x="34" y="1068"/>
                  </a:cubicBezTo>
                  <a:cubicBezTo>
                    <a:pt x="67" y="1368"/>
                    <a:pt x="200" y="1635"/>
                    <a:pt x="367" y="1902"/>
                  </a:cubicBezTo>
                  <a:cubicBezTo>
                    <a:pt x="653" y="2245"/>
                    <a:pt x="939" y="2343"/>
                    <a:pt x="1015" y="2343"/>
                  </a:cubicBezTo>
                  <a:cubicBezTo>
                    <a:pt x="1028" y="2343"/>
                    <a:pt x="1034" y="2340"/>
                    <a:pt x="1034" y="2336"/>
                  </a:cubicBezTo>
                  <a:cubicBezTo>
                    <a:pt x="1034" y="2336"/>
                    <a:pt x="801" y="2169"/>
                    <a:pt x="534" y="1769"/>
                  </a:cubicBezTo>
                  <a:cubicBezTo>
                    <a:pt x="401" y="1535"/>
                    <a:pt x="300" y="1302"/>
                    <a:pt x="267" y="1035"/>
                  </a:cubicBezTo>
                  <a:cubicBezTo>
                    <a:pt x="234" y="868"/>
                    <a:pt x="234" y="735"/>
                    <a:pt x="267" y="568"/>
                  </a:cubicBezTo>
                  <a:cubicBezTo>
                    <a:pt x="300" y="401"/>
                    <a:pt x="367" y="268"/>
                    <a:pt x="401" y="268"/>
                  </a:cubicBezTo>
                  <a:cubicBezTo>
                    <a:pt x="467" y="301"/>
                    <a:pt x="634" y="401"/>
                    <a:pt x="701" y="534"/>
                  </a:cubicBezTo>
                  <a:cubicBezTo>
                    <a:pt x="767" y="668"/>
                    <a:pt x="868" y="801"/>
                    <a:pt x="901" y="968"/>
                  </a:cubicBezTo>
                  <a:cubicBezTo>
                    <a:pt x="1001" y="1202"/>
                    <a:pt x="1068" y="1468"/>
                    <a:pt x="1068" y="1735"/>
                  </a:cubicBezTo>
                  <a:cubicBezTo>
                    <a:pt x="1101" y="2202"/>
                    <a:pt x="1034" y="2502"/>
                    <a:pt x="1101" y="2502"/>
                  </a:cubicBezTo>
                  <a:cubicBezTo>
                    <a:pt x="1234" y="2269"/>
                    <a:pt x="1301" y="2002"/>
                    <a:pt x="1301" y="1735"/>
                  </a:cubicBezTo>
                  <a:cubicBezTo>
                    <a:pt x="1301" y="1435"/>
                    <a:pt x="1268" y="1135"/>
                    <a:pt x="1168" y="868"/>
                  </a:cubicBezTo>
                  <a:cubicBezTo>
                    <a:pt x="1101" y="701"/>
                    <a:pt x="1034" y="534"/>
                    <a:pt x="968" y="368"/>
                  </a:cubicBezTo>
                  <a:cubicBezTo>
                    <a:pt x="868" y="167"/>
                    <a:pt x="667" y="1"/>
                    <a:pt x="4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371;p55"/>
            <p:cNvSpPr/>
            <p:nvPr/>
          </p:nvSpPr>
          <p:spPr>
            <a:xfrm>
              <a:off x="2939831" y="4043485"/>
              <a:ext cx="331665" cy="280189"/>
            </a:xfrm>
            <a:custGeom>
              <a:avLst/>
              <a:gdLst/>
              <a:ahLst/>
              <a:cxnLst/>
              <a:rect l="l" t="t" r="r" b="b"/>
              <a:pathLst>
                <a:path w="16546" h="13978" extrusionOk="0">
                  <a:moveTo>
                    <a:pt x="15211" y="1"/>
                  </a:moveTo>
                  <a:lnTo>
                    <a:pt x="7806" y="334"/>
                  </a:lnTo>
                  <a:lnTo>
                    <a:pt x="8473" y="8874"/>
                  </a:lnTo>
                  <a:cubicBezTo>
                    <a:pt x="8473" y="8874"/>
                    <a:pt x="34" y="12376"/>
                    <a:pt x="0" y="13978"/>
                  </a:cubicBezTo>
                  <a:lnTo>
                    <a:pt x="16545" y="13310"/>
                  </a:lnTo>
                  <a:lnTo>
                    <a:pt x="15211"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372;p55"/>
            <p:cNvSpPr/>
            <p:nvPr/>
          </p:nvSpPr>
          <p:spPr>
            <a:xfrm>
              <a:off x="3195245" y="4202121"/>
              <a:ext cx="27442" cy="25497"/>
            </a:xfrm>
            <a:custGeom>
              <a:avLst/>
              <a:gdLst/>
              <a:ahLst/>
              <a:cxnLst/>
              <a:rect l="l" t="t" r="r" b="b"/>
              <a:pathLst>
                <a:path w="1369" h="1272" extrusionOk="0">
                  <a:moveTo>
                    <a:pt x="710" y="0"/>
                  </a:moveTo>
                  <a:cubicBezTo>
                    <a:pt x="414" y="0"/>
                    <a:pt x="150" y="184"/>
                    <a:pt x="67" y="460"/>
                  </a:cubicBezTo>
                  <a:cubicBezTo>
                    <a:pt x="1" y="826"/>
                    <a:pt x="234" y="1193"/>
                    <a:pt x="568" y="1260"/>
                  </a:cubicBezTo>
                  <a:cubicBezTo>
                    <a:pt x="606" y="1268"/>
                    <a:pt x="645" y="1272"/>
                    <a:pt x="683" y="1272"/>
                  </a:cubicBezTo>
                  <a:cubicBezTo>
                    <a:pt x="975" y="1272"/>
                    <a:pt x="1243" y="1055"/>
                    <a:pt x="1302" y="760"/>
                  </a:cubicBezTo>
                  <a:cubicBezTo>
                    <a:pt x="1368" y="426"/>
                    <a:pt x="1168" y="93"/>
                    <a:pt x="835" y="26"/>
                  </a:cubicBezTo>
                  <a:lnTo>
                    <a:pt x="901" y="26"/>
                  </a:lnTo>
                  <a:cubicBezTo>
                    <a:pt x="837" y="8"/>
                    <a:pt x="773" y="0"/>
                    <a:pt x="7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373;p55"/>
            <p:cNvSpPr/>
            <p:nvPr/>
          </p:nvSpPr>
          <p:spPr>
            <a:xfrm>
              <a:off x="2937827" y="4283544"/>
              <a:ext cx="333669" cy="40130"/>
            </a:xfrm>
            <a:custGeom>
              <a:avLst/>
              <a:gdLst/>
              <a:ahLst/>
              <a:cxnLst/>
              <a:rect l="l" t="t" r="r" b="b"/>
              <a:pathLst>
                <a:path w="16646" h="2002" extrusionOk="0">
                  <a:moveTo>
                    <a:pt x="16545" y="0"/>
                  </a:moveTo>
                  <a:lnTo>
                    <a:pt x="701" y="1134"/>
                  </a:lnTo>
                  <a:cubicBezTo>
                    <a:pt x="701" y="1134"/>
                    <a:pt x="0" y="1468"/>
                    <a:pt x="100" y="2002"/>
                  </a:cubicBezTo>
                  <a:lnTo>
                    <a:pt x="16645" y="1334"/>
                  </a:lnTo>
                  <a:lnTo>
                    <a:pt x="1654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374;p55"/>
            <p:cNvSpPr/>
            <p:nvPr/>
          </p:nvSpPr>
          <p:spPr>
            <a:xfrm>
              <a:off x="3103980" y="4217837"/>
              <a:ext cx="32453" cy="19624"/>
            </a:xfrm>
            <a:custGeom>
              <a:avLst/>
              <a:gdLst/>
              <a:ahLst/>
              <a:cxnLst/>
              <a:rect l="l" t="t" r="r" b="b"/>
              <a:pathLst>
                <a:path w="1619" h="979" extrusionOk="0">
                  <a:moveTo>
                    <a:pt x="301" y="1"/>
                  </a:moveTo>
                  <a:cubicBezTo>
                    <a:pt x="117" y="1"/>
                    <a:pt x="0" y="42"/>
                    <a:pt x="17" y="76"/>
                  </a:cubicBezTo>
                  <a:cubicBezTo>
                    <a:pt x="17" y="176"/>
                    <a:pt x="417" y="176"/>
                    <a:pt x="851" y="443"/>
                  </a:cubicBezTo>
                  <a:cubicBezTo>
                    <a:pt x="1233" y="665"/>
                    <a:pt x="1463" y="979"/>
                    <a:pt x="1541" y="979"/>
                  </a:cubicBezTo>
                  <a:cubicBezTo>
                    <a:pt x="1545" y="979"/>
                    <a:pt x="1548" y="978"/>
                    <a:pt x="1551" y="976"/>
                  </a:cubicBezTo>
                  <a:cubicBezTo>
                    <a:pt x="1618" y="943"/>
                    <a:pt x="1485" y="476"/>
                    <a:pt x="984" y="176"/>
                  </a:cubicBezTo>
                  <a:cubicBezTo>
                    <a:pt x="734" y="42"/>
                    <a:pt x="484" y="1"/>
                    <a:pt x="3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375;p55"/>
            <p:cNvSpPr/>
            <p:nvPr/>
          </p:nvSpPr>
          <p:spPr>
            <a:xfrm>
              <a:off x="3069542" y="4234734"/>
              <a:ext cx="24094" cy="24796"/>
            </a:xfrm>
            <a:custGeom>
              <a:avLst/>
              <a:gdLst/>
              <a:ahLst/>
              <a:cxnLst/>
              <a:rect l="l" t="t" r="r" b="b"/>
              <a:pathLst>
                <a:path w="1202" h="1237" extrusionOk="0">
                  <a:moveTo>
                    <a:pt x="104" y="0"/>
                  </a:moveTo>
                  <a:cubicBezTo>
                    <a:pt x="40" y="0"/>
                    <a:pt x="0" y="14"/>
                    <a:pt x="0" y="33"/>
                  </a:cubicBezTo>
                  <a:cubicBezTo>
                    <a:pt x="0" y="100"/>
                    <a:pt x="367" y="234"/>
                    <a:pt x="634" y="567"/>
                  </a:cubicBezTo>
                  <a:cubicBezTo>
                    <a:pt x="922" y="886"/>
                    <a:pt x="1026" y="1236"/>
                    <a:pt x="1093" y="1236"/>
                  </a:cubicBezTo>
                  <a:cubicBezTo>
                    <a:pt x="1096" y="1236"/>
                    <a:pt x="1098" y="1236"/>
                    <a:pt x="1101" y="1234"/>
                  </a:cubicBezTo>
                  <a:cubicBezTo>
                    <a:pt x="1168" y="1234"/>
                    <a:pt x="1201" y="767"/>
                    <a:pt x="834" y="367"/>
                  </a:cubicBezTo>
                  <a:cubicBezTo>
                    <a:pt x="574" y="83"/>
                    <a:pt x="263" y="0"/>
                    <a:pt x="10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376;p55"/>
            <p:cNvSpPr/>
            <p:nvPr/>
          </p:nvSpPr>
          <p:spPr>
            <a:xfrm>
              <a:off x="3036769" y="4250450"/>
              <a:ext cx="18081" cy="27762"/>
            </a:xfrm>
            <a:custGeom>
              <a:avLst/>
              <a:gdLst/>
              <a:ahLst/>
              <a:cxnLst/>
              <a:rect l="l" t="t" r="r" b="b"/>
              <a:pathLst>
                <a:path w="902" h="1385" extrusionOk="0">
                  <a:moveTo>
                    <a:pt x="76" y="1"/>
                  </a:moveTo>
                  <a:cubicBezTo>
                    <a:pt x="54" y="1"/>
                    <a:pt x="40" y="6"/>
                    <a:pt x="34" y="17"/>
                  </a:cubicBezTo>
                  <a:cubicBezTo>
                    <a:pt x="1" y="83"/>
                    <a:pt x="268" y="317"/>
                    <a:pt x="435" y="650"/>
                  </a:cubicBezTo>
                  <a:cubicBezTo>
                    <a:pt x="601" y="1017"/>
                    <a:pt x="668" y="1351"/>
                    <a:pt x="735" y="1384"/>
                  </a:cubicBezTo>
                  <a:cubicBezTo>
                    <a:pt x="835" y="1384"/>
                    <a:pt x="902" y="984"/>
                    <a:pt x="701" y="550"/>
                  </a:cubicBezTo>
                  <a:cubicBezTo>
                    <a:pt x="505" y="157"/>
                    <a:pt x="190" y="1"/>
                    <a:pt x="7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377;p55"/>
            <p:cNvSpPr/>
            <p:nvPr/>
          </p:nvSpPr>
          <p:spPr>
            <a:xfrm>
              <a:off x="3104320" y="4173878"/>
              <a:ext cx="36121" cy="7156"/>
            </a:xfrm>
            <a:custGeom>
              <a:avLst/>
              <a:gdLst/>
              <a:ahLst/>
              <a:cxnLst/>
              <a:rect l="l" t="t" r="r" b="b"/>
              <a:pathLst>
                <a:path w="1802" h="357" extrusionOk="0">
                  <a:moveTo>
                    <a:pt x="934" y="1"/>
                  </a:moveTo>
                  <a:cubicBezTo>
                    <a:pt x="400" y="1"/>
                    <a:pt x="0" y="267"/>
                    <a:pt x="67" y="334"/>
                  </a:cubicBezTo>
                  <a:cubicBezTo>
                    <a:pt x="73" y="347"/>
                    <a:pt x="93" y="353"/>
                    <a:pt x="125" y="353"/>
                  </a:cubicBezTo>
                  <a:cubicBezTo>
                    <a:pt x="250" y="353"/>
                    <a:pt x="554" y="267"/>
                    <a:pt x="901" y="267"/>
                  </a:cubicBezTo>
                  <a:cubicBezTo>
                    <a:pt x="1255" y="293"/>
                    <a:pt x="1552" y="357"/>
                    <a:pt x="1689" y="357"/>
                  </a:cubicBezTo>
                  <a:cubicBezTo>
                    <a:pt x="1733" y="357"/>
                    <a:pt x="1760" y="350"/>
                    <a:pt x="1768" y="334"/>
                  </a:cubicBezTo>
                  <a:cubicBezTo>
                    <a:pt x="1801" y="267"/>
                    <a:pt x="1468" y="1"/>
                    <a:pt x="9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378;p55"/>
            <p:cNvSpPr/>
            <p:nvPr/>
          </p:nvSpPr>
          <p:spPr>
            <a:xfrm>
              <a:off x="3103639" y="4117551"/>
              <a:ext cx="50173" cy="29667"/>
            </a:xfrm>
            <a:custGeom>
              <a:avLst/>
              <a:gdLst/>
              <a:ahLst/>
              <a:cxnLst/>
              <a:rect l="l" t="t" r="r" b="b"/>
              <a:pathLst>
                <a:path w="2503" h="1480" extrusionOk="0">
                  <a:moveTo>
                    <a:pt x="2035" y="284"/>
                  </a:moveTo>
                  <a:cubicBezTo>
                    <a:pt x="2102" y="284"/>
                    <a:pt x="2152" y="292"/>
                    <a:pt x="2169" y="309"/>
                  </a:cubicBezTo>
                  <a:cubicBezTo>
                    <a:pt x="2236" y="375"/>
                    <a:pt x="2202" y="342"/>
                    <a:pt x="2169" y="409"/>
                  </a:cubicBezTo>
                  <a:cubicBezTo>
                    <a:pt x="2136" y="476"/>
                    <a:pt x="2069" y="509"/>
                    <a:pt x="2002" y="576"/>
                  </a:cubicBezTo>
                  <a:cubicBezTo>
                    <a:pt x="1869" y="676"/>
                    <a:pt x="1735" y="742"/>
                    <a:pt x="1568" y="842"/>
                  </a:cubicBezTo>
                  <a:cubicBezTo>
                    <a:pt x="1335" y="976"/>
                    <a:pt x="1068" y="1076"/>
                    <a:pt x="801" y="1176"/>
                  </a:cubicBezTo>
                  <a:cubicBezTo>
                    <a:pt x="595" y="1228"/>
                    <a:pt x="369" y="1279"/>
                    <a:pt x="169" y="1346"/>
                  </a:cubicBezTo>
                  <a:lnTo>
                    <a:pt x="169" y="1346"/>
                  </a:lnTo>
                  <a:cubicBezTo>
                    <a:pt x="265" y="1246"/>
                    <a:pt x="410" y="1099"/>
                    <a:pt x="601" y="943"/>
                  </a:cubicBezTo>
                  <a:cubicBezTo>
                    <a:pt x="835" y="742"/>
                    <a:pt x="1068" y="609"/>
                    <a:pt x="1335" y="476"/>
                  </a:cubicBezTo>
                  <a:cubicBezTo>
                    <a:pt x="1502" y="409"/>
                    <a:pt x="1635" y="375"/>
                    <a:pt x="1802" y="309"/>
                  </a:cubicBezTo>
                  <a:cubicBezTo>
                    <a:pt x="1885" y="292"/>
                    <a:pt x="1969" y="284"/>
                    <a:pt x="2035" y="284"/>
                  </a:cubicBezTo>
                  <a:close/>
                  <a:moveTo>
                    <a:pt x="2118" y="0"/>
                  </a:moveTo>
                  <a:cubicBezTo>
                    <a:pt x="2092" y="0"/>
                    <a:pt x="2064" y="3"/>
                    <a:pt x="2035" y="9"/>
                  </a:cubicBezTo>
                  <a:cubicBezTo>
                    <a:pt x="1935" y="9"/>
                    <a:pt x="1835" y="9"/>
                    <a:pt x="1735" y="42"/>
                  </a:cubicBezTo>
                  <a:cubicBezTo>
                    <a:pt x="1568" y="109"/>
                    <a:pt x="1402" y="175"/>
                    <a:pt x="1235" y="242"/>
                  </a:cubicBezTo>
                  <a:cubicBezTo>
                    <a:pt x="968" y="375"/>
                    <a:pt x="701" y="576"/>
                    <a:pt x="468" y="776"/>
                  </a:cubicBezTo>
                  <a:cubicBezTo>
                    <a:pt x="213" y="1031"/>
                    <a:pt x="87" y="1269"/>
                    <a:pt x="45" y="1391"/>
                  </a:cubicBezTo>
                  <a:lnTo>
                    <a:pt x="45" y="1391"/>
                  </a:lnTo>
                  <a:cubicBezTo>
                    <a:pt x="30" y="1397"/>
                    <a:pt x="15" y="1403"/>
                    <a:pt x="1" y="1410"/>
                  </a:cubicBezTo>
                  <a:cubicBezTo>
                    <a:pt x="13" y="1412"/>
                    <a:pt x="24" y="1415"/>
                    <a:pt x="36" y="1418"/>
                  </a:cubicBezTo>
                  <a:lnTo>
                    <a:pt x="36" y="1418"/>
                  </a:lnTo>
                  <a:cubicBezTo>
                    <a:pt x="26" y="1455"/>
                    <a:pt x="26" y="1476"/>
                    <a:pt x="34" y="1476"/>
                  </a:cubicBezTo>
                  <a:cubicBezTo>
                    <a:pt x="34" y="1478"/>
                    <a:pt x="35" y="1479"/>
                    <a:pt x="36" y="1479"/>
                  </a:cubicBezTo>
                  <a:cubicBezTo>
                    <a:pt x="42" y="1479"/>
                    <a:pt x="60" y="1461"/>
                    <a:pt x="91" y="1428"/>
                  </a:cubicBezTo>
                  <a:lnTo>
                    <a:pt x="91" y="1428"/>
                  </a:lnTo>
                  <a:cubicBezTo>
                    <a:pt x="165" y="1440"/>
                    <a:pt x="241" y="1446"/>
                    <a:pt x="317" y="1446"/>
                  </a:cubicBezTo>
                  <a:cubicBezTo>
                    <a:pt x="492" y="1446"/>
                    <a:pt x="670" y="1417"/>
                    <a:pt x="835" y="1376"/>
                  </a:cubicBezTo>
                  <a:cubicBezTo>
                    <a:pt x="1101" y="1309"/>
                    <a:pt x="1402" y="1209"/>
                    <a:pt x="1669" y="1076"/>
                  </a:cubicBezTo>
                  <a:cubicBezTo>
                    <a:pt x="1835" y="976"/>
                    <a:pt x="2002" y="909"/>
                    <a:pt x="2136" y="809"/>
                  </a:cubicBezTo>
                  <a:cubicBezTo>
                    <a:pt x="2236" y="742"/>
                    <a:pt x="2302" y="676"/>
                    <a:pt x="2402" y="576"/>
                  </a:cubicBezTo>
                  <a:cubicBezTo>
                    <a:pt x="2469" y="476"/>
                    <a:pt x="2502" y="309"/>
                    <a:pt x="2402" y="175"/>
                  </a:cubicBezTo>
                  <a:cubicBezTo>
                    <a:pt x="2347" y="65"/>
                    <a:pt x="2246" y="0"/>
                    <a:pt x="211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379;p55"/>
            <p:cNvSpPr/>
            <p:nvPr/>
          </p:nvSpPr>
          <p:spPr>
            <a:xfrm>
              <a:off x="3082251" y="4095642"/>
              <a:ext cx="27422" cy="52177"/>
            </a:xfrm>
            <a:custGeom>
              <a:avLst/>
              <a:gdLst/>
              <a:ahLst/>
              <a:cxnLst/>
              <a:rect l="l" t="t" r="r" b="b"/>
              <a:pathLst>
                <a:path w="1368" h="2603" extrusionOk="0">
                  <a:moveTo>
                    <a:pt x="434" y="1"/>
                  </a:moveTo>
                  <a:cubicBezTo>
                    <a:pt x="267" y="1"/>
                    <a:pt x="134" y="101"/>
                    <a:pt x="100" y="234"/>
                  </a:cubicBezTo>
                  <a:cubicBezTo>
                    <a:pt x="34" y="334"/>
                    <a:pt x="34" y="434"/>
                    <a:pt x="0" y="534"/>
                  </a:cubicBezTo>
                  <a:cubicBezTo>
                    <a:pt x="0" y="735"/>
                    <a:pt x="0" y="901"/>
                    <a:pt x="34" y="1102"/>
                  </a:cubicBezTo>
                  <a:cubicBezTo>
                    <a:pt x="100" y="1402"/>
                    <a:pt x="234" y="1669"/>
                    <a:pt x="434" y="1935"/>
                  </a:cubicBezTo>
                  <a:cubicBezTo>
                    <a:pt x="729" y="2289"/>
                    <a:pt x="1023" y="2408"/>
                    <a:pt x="1088" y="2408"/>
                  </a:cubicBezTo>
                  <a:cubicBezTo>
                    <a:pt x="1097" y="2408"/>
                    <a:pt x="1101" y="2406"/>
                    <a:pt x="1101" y="2402"/>
                  </a:cubicBezTo>
                  <a:cubicBezTo>
                    <a:pt x="1134" y="2369"/>
                    <a:pt x="834" y="2202"/>
                    <a:pt x="601" y="1802"/>
                  </a:cubicBezTo>
                  <a:cubicBezTo>
                    <a:pt x="434" y="1569"/>
                    <a:pt x="334" y="1302"/>
                    <a:pt x="300" y="1035"/>
                  </a:cubicBezTo>
                  <a:cubicBezTo>
                    <a:pt x="267" y="868"/>
                    <a:pt x="267" y="735"/>
                    <a:pt x="300" y="568"/>
                  </a:cubicBezTo>
                  <a:cubicBezTo>
                    <a:pt x="300" y="388"/>
                    <a:pt x="354" y="262"/>
                    <a:pt x="413" y="262"/>
                  </a:cubicBezTo>
                  <a:cubicBezTo>
                    <a:pt x="420" y="262"/>
                    <a:pt x="427" y="264"/>
                    <a:pt x="434" y="268"/>
                  </a:cubicBezTo>
                  <a:cubicBezTo>
                    <a:pt x="501" y="268"/>
                    <a:pt x="667" y="368"/>
                    <a:pt x="734" y="501"/>
                  </a:cubicBezTo>
                  <a:cubicBezTo>
                    <a:pt x="834" y="668"/>
                    <a:pt x="901" y="801"/>
                    <a:pt x="968" y="968"/>
                  </a:cubicBezTo>
                  <a:cubicBezTo>
                    <a:pt x="1068" y="1235"/>
                    <a:pt x="1134" y="1502"/>
                    <a:pt x="1168" y="1802"/>
                  </a:cubicBezTo>
                  <a:cubicBezTo>
                    <a:pt x="1201" y="2302"/>
                    <a:pt x="1134" y="2603"/>
                    <a:pt x="1168" y="2603"/>
                  </a:cubicBezTo>
                  <a:cubicBezTo>
                    <a:pt x="1301" y="2369"/>
                    <a:pt x="1368" y="2069"/>
                    <a:pt x="1368" y="1802"/>
                  </a:cubicBezTo>
                  <a:cubicBezTo>
                    <a:pt x="1368" y="1502"/>
                    <a:pt x="1301" y="1202"/>
                    <a:pt x="1201" y="901"/>
                  </a:cubicBezTo>
                  <a:cubicBezTo>
                    <a:pt x="1134" y="735"/>
                    <a:pt x="1068" y="568"/>
                    <a:pt x="968" y="401"/>
                  </a:cubicBezTo>
                  <a:cubicBezTo>
                    <a:pt x="868" y="168"/>
                    <a:pt x="667" y="1"/>
                    <a:pt x="4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380;p55"/>
            <p:cNvSpPr/>
            <p:nvPr/>
          </p:nvSpPr>
          <p:spPr>
            <a:xfrm>
              <a:off x="2478455" y="2387267"/>
              <a:ext cx="796388" cy="1810705"/>
            </a:xfrm>
            <a:custGeom>
              <a:avLst/>
              <a:gdLst/>
              <a:ahLst/>
              <a:cxnLst/>
              <a:rect l="l" t="t" r="r" b="b"/>
              <a:pathLst>
                <a:path w="39730" h="90332" extrusionOk="0">
                  <a:moveTo>
                    <a:pt x="24685" y="0"/>
                  </a:moveTo>
                  <a:lnTo>
                    <a:pt x="1" y="967"/>
                  </a:lnTo>
                  <a:lnTo>
                    <a:pt x="3870" y="90331"/>
                  </a:lnTo>
                  <a:lnTo>
                    <a:pt x="15045" y="90331"/>
                  </a:lnTo>
                  <a:lnTo>
                    <a:pt x="12143" y="10174"/>
                  </a:lnTo>
                  <a:lnTo>
                    <a:pt x="28154" y="89564"/>
                  </a:lnTo>
                  <a:lnTo>
                    <a:pt x="39729" y="87896"/>
                  </a:lnTo>
                  <a:lnTo>
                    <a:pt x="2468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381;p55"/>
            <p:cNvSpPr/>
            <p:nvPr/>
          </p:nvSpPr>
          <p:spPr>
            <a:xfrm>
              <a:off x="2917762" y="2164607"/>
              <a:ext cx="361752" cy="631879"/>
            </a:xfrm>
            <a:custGeom>
              <a:avLst/>
              <a:gdLst/>
              <a:ahLst/>
              <a:cxnLst/>
              <a:rect l="l" t="t" r="r" b="b"/>
              <a:pathLst>
                <a:path w="18047" h="31523" extrusionOk="0">
                  <a:moveTo>
                    <a:pt x="0" y="0"/>
                  </a:moveTo>
                  <a:lnTo>
                    <a:pt x="7706" y="25552"/>
                  </a:lnTo>
                  <a:cubicBezTo>
                    <a:pt x="7773" y="25885"/>
                    <a:pt x="7839" y="26286"/>
                    <a:pt x="7939" y="26786"/>
                  </a:cubicBezTo>
                  <a:cubicBezTo>
                    <a:pt x="8006" y="27186"/>
                    <a:pt x="8006" y="27620"/>
                    <a:pt x="7939" y="28020"/>
                  </a:cubicBezTo>
                  <a:cubicBezTo>
                    <a:pt x="7873" y="28554"/>
                    <a:pt x="7706" y="29021"/>
                    <a:pt x="7506" y="29521"/>
                  </a:cubicBezTo>
                  <a:cubicBezTo>
                    <a:pt x="7309" y="29859"/>
                    <a:pt x="7563" y="30267"/>
                    <a:pt x="7887" y="30267"/>
                  </a:cubicBezTo>
                  <a:cubicBezTo>
                    <a:pt x="7947" y="30267"/>
                    <a:pt x="8010" y="30253"/>
                    <a:pt x="8073" y="30222"/>
                  </a:cubicBezTo>
                  <a:cubicBezTo>
                    <a:pt x="8440" y="30055"/>
                    <a:pt x="9140" y="28954"/>
                    <a:pt x="9274" y="27420"/>
                  </a:cubicBezTo>
                  <a:cubicBezTo>
                    <a:pt x="9309" y="27014"/>
                    <a:pt x="9431" y="26855"/>
                    <a:pt x="9600" y="26855"/>
                  </a:cubicBezTo>
                  <a:cubicBezTo>
                    <a:pt x="10070" y="26855"/>
                    <a:pt x="10907" y="28081"/>
                    <a:pt x="11275" y="28621"/>
                  </a:cubicBezTo>
                  <a:cubicBezTo>
                    <a:pt x="11775" y="29321"/>
                    <a:pt x="13410" y="31489"/>
                    <a:pt x="13777" y="31523"/>
                  </a:cubicBezTo>
                  <a:cubicBezTo>
                    <a:pt x="14277" y="31523"/>
                    <a:pt x="14411" y="30989"/>
                    <a:pt x="13877" y="30288"/>
                  </a:cubicBezTo>
                  <a:cubicBezTo>
                    <a:pt x="13343" y="29588"/>
                    <a:pt x="11942" y="27386"/>
                    <a:pt x="12343" y="27120"/>
                  </a:cubicBezTo>
                  <a:cubicBezTo>
                    <a:pt x="12356" y="27110"/>
                    <a:pt x="12373" y="27106"/>
                    <a:pt x="12392" y="27106"/>
                  </a:cubicBezTo>
                  <a:cubicBezTo>
                    <a:pt x="12914" y="27106"/>
                    <a:pt x="15245" y="30555"/>
                    <a:pt x="15245" y="30555"/>
                  </a:cubicBezTo>
                  <a:cubicBezTo>
                    <a:pt x="15245" y="30555"/>
                    <a:pt x="15548" y="31239"/>
                    <a:pt x="15935" y="31239"/>
                  </a:cubicBezTo>
                  <a:cubicBezTo>
                    <a:pt x="15993" y="31239"/>
                    <a:pt x="16052" y="31224"/>
                    <a:pt x="16112" y="31189"/>
                  </a:cubicBezTo>
                  <a:cubicBezTo>
                    <a:pt x="16946" y="30689"/>
                    <a:pt x="13977" y="26953"/>
                    <a:pt x="13710" y="26586"/>
                  </a:cubicBezTo>
                  <a:cubicBezTo>
                    <a:pt x="13566" y="26417"/>
                    <a:pt x="13734" y="26214"/>
                    <a:pt x="13914" y="26214"/>
                  </a:cubicBezTo>
                  <a:cubicBezTo>
                    <a:pt x="13983" y="26214"/>
                    <a:pt x="14055" y="26245"/>
                    <a:pt x="14110" y="26319"/>
                  </a:cubicBezTo>
                  <a:cubicBezTo>
                    <a:pt x="14297" y="26568"/>
                    <a:pt x="16257" y="29637"/>
                    <a:pt x="17196" y="29637"/>
                  </a:cubicBezTo>
                  <a:cubicBezTo>
                    <a:pt x="17262" y="29637"/>
                    <a:pt x="17324" y="29621"/>
                    <a:pt x="17379" y="29588"/>
                  </a:cubicBezTo>
                  <a:cubicBezTo>
                    <a:pt x="18047" y="29221"/>
                    <a:pt x="14978" y="26486"/>
                    <a:pt x="14911" y="25518"/>
                  </a:cubicBezTo>
                  <a:cubicBezTo>
                    <a:pt x="14907" y="25393"/>
                    <a:pt x="14940" y="25339"/>
                    <a:pt x="15001" y="25339"/>
                  </a:cubicBezTo>
                  <a:cubicBezTo>
                    <a:pt x="15387" y="25339"/>
                    <a:pt x="16901" y="27454"/>
                    <a:pt x="17526" y="27454"/>
                  </a:cubicBezTo>
                  <a:cubicBezTo>
                    <a:pt x="17571" y="27454"/>
                    <a:pt x="17611" y="27443"/>
                    <a:pt x="17646" y="27420"/>
                  </a:cubicBezTo>
                  <a:cubicBezTo>
                    <a:pt x="17880" y="27286"/>
                    <a:pt x="18047" y="27153"/>
                    <a:pt x="16512" y="25452"/>
                  </a:cubicBezTo>
                  <a:cubicBezTo>
                    <a:pt x="15778" y="24618"/>
                    <a:pt x="12910" y="22083"/>
                    <a:pt x="12910" y="22083"/>
                  </a:cubicBezTo>
                  <a:lnTo>
                    <a:pt x="8006" y="467"/>
                  </a:lnTo>
                  <a:lnTo>
                    <a:pt x="0"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382;p55"/>
            <p:cNvSpPr/>
            <p:nvPr/>
          </p:nvSpPr>
          <p:spPr>
            <a:xfrm>
              <a:off x="2199629" y="1578872"/>
              <a:ext cx="915395" cy="849186"/>
            </a:xfrm>
            <a:custGeom>
              <a:avLst/>
              <a:gdLst/>
              <a:ahLst/>
              <a:cxnLst/>
              <a:rect l="l" t="t" r="r" b="b"/>
              <a:pathLst>
                <a:path w="45667" h="42364" extrusionOk="0">
                  <a:moveTo>
                    <a:pt x="26620" y="0"/>
                  </a:moveTo>
                  <a:lnTo>
                    <a:pt x="17013" y="2002"/>
                  </a:lnTo>
                  <a:cubicBezTo>
                    <a:pt x="16813" y="2068"/>
                    <a:pt x="11509" y="5237"/>
                    <a:pt x="11075" y="5904"/>
                  </a:cubicBezTo>
                  <a:cubicBezTo>
                    <a:pt x="11075" y="5904"/>
                    <a:pt x="9241" y="7239"/>
                    <a:pt x="8574" y="10775"/>
                  </a:cubicBezTo>
                  <a:cubicBezTo>
                    <a:pt x="7740" y="15011"/>
                    <a:pt x="5705" y="21682"/>
                    <a:pt x="5071" y="22116"/>
                  </a:cubicBezTo>
                  <a:cubicBezTo>
                    <a:pt x="4437" y="22583"/>
                    <a:pt x="1" y="24785"/>
                    <a:pt x="1" y="24785"/>
                  </a:cubicBezTo>
                  <a:lnTo>
                    <a:pt x="3804" y="32824"/>
                  </a:lnTo>
                  <a:cubicBezTo>
                    <a:pt x="3804" y="32824"/>
                    <a:pt x="9941" y="30956"/>
                    <a:pt x="13544" y="26986"/>
                  </a:cubicBezTo>
                  <a:lnTo>
                    <a:pt x="13677" y="42364"/>
                  </a:lnTo>
                  <a:lnTo>
                    <a:pt x="39329" y="41663"/>
                  </a:lnTo>
                  <a:lnTo>
                    <a:pt x="35926" y="29721"/>
                  </a:lnTo>
                  <a:lnTo>
                    <a:pt x="37761" y="35592"/>
                  </a:lnTo>
                  <a:lnTo>
                    <a:pt x="45667" y="34692"/>
                  </a:lnTo>
                  <a:cubicBezTo>
                    <a:pt x="45667" y="34692"/>
                    <a:pt x="41631" y="16579"/>
                    <a:pt x="40496" y="9807"/>
                  </a:cubicBezTo>
                  <a:cubicBezTo>
                    <a:pt x="40230" y="8373"/>
                    <a:pt x="39629" y="7039"/>
                    <a:pt x="38695" y="5904"/>
                  </a:cubicBezTo>
                  <a:cubicBezTo>
                    <a:pt x="37594" y="4637"/>
                    <a:pt x="36260" y="3569"/>
                    <a:pt x="34792" y="2735"/>
                  </a:cubicBezTo>
                  <a:cubicBezTo>
                    <a:pt x="31323" y="1001"/>
                    <a:pt x="26620" y="0"/>
                    <a:pt x="26620"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383;p55"/>
            <p:cNvSpPr/>
            <p:nvPr/>
          </p:nvSpPr>
          <p:spPr>
            <a:xfrm>
              <a:off x="2435659" y="1891073"/>
              <a:ext cx="14733" cy="34838"/>
            </a:xfrm>
            <a:custGeom>
              <a:avLst/>
              <a:gdLst/>
              <a:ahLst/>
              <a:cxnLst/>
              <a:rect l="l" t="t" r="r" b="b"/>
              <a:pathLst>
                <a:path w="735" h="1738" extrusionOk="0">
                  <a:moveTo>
                    <a:pt x="10" y="1"/>
                  </a:moveTo>
                  <a:cubicBezTo>
                    <a:pt x="7" y="1"/>
                    <a:pt x="4" y="2"/>
                    <a:pt x="1" y="3"/>
                  </a:cubicBezTo>
                  <a:cubicBezTo>
                    <a:pt x="34" y="303"/>
                    <a:pt x="101" y="603"/>
                    <a:pt x="268" y="904"/>
                  </a:cubicBezTo>
                  <a:cubicBezTo>
                    <a:pt x="468" y="1371"/>
                    <a:pt x="668" y="1738"/>
                    <a:pt x="735" y="1738"/>
                  </a:cubicBezTo>
                  <a:cubicBezTo>
                    <a:pt x="701" y="1404"/>
                    <a:pt x="601" y="1104"/>
                    <a:pt x="468" y="837"/>
                  </a:cubicBezTo>
                  <a:cubicBezTo>
                    <a:pt x="276" y="358"/>
                    <a:pt x="85" y="1"/>
                    <a:pt x="1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384;p55"/>
            <p:cNvSpPr/>
            <p:nvPr/>
          </p:nvSpPr>
          <p:spPr>
            <a:xfrm>
              <a:off x="2446363" y="1896465"/>
              <a:ext cx="26099" cy="408577"/>
            </a:xfrm>
            <a:custGeom>
              <a:avLst/>
              <a:gdLst/>
              <a:ahLst/>
              <a:cxnLst/>
              <a:rect l="l" t="t" r="r" b="b"/>
              <a:pathLst>
                <a:path w="1302" h="20383" extrusionOk="0">
                  <a:moveTo>
                    <a:pt x="1" y="1"/>
                  </a:moveTo>
                  <a:cubicBezTo>
                    <a:pt x="1" y="68"/>
                    <a:pt x="1" y="134"/>
                    <a:pt x="1" y="201"/>
                  </a:cubicBezTo>
                  <a:cubicBezTo>
                    <a:pt x="1" y="368"/>
                    <a:pt x="34" y="568"/>
                    <a:pt x="67" y="801"/>
                  </a:cubicBezTo>
                  <a:cubicBezTo>
                    <a:pt x="101" y="1335"/>
                    <a:pt x="201" y="2069"/>
                    <a:pt x="267" y="2970"/>
                  </a:cubicBezTo>
                  <a:cubicBezTo>
                    <a:pt x="468" y="4804"/>
                    <a:pt x="668" y="7339"/>
                    <a:pt x="801" y="10175"/>
                  </a:cubicBezTo>
                  <a:cubicBezTo>
                    <a:pt x="968" y="12977"/>
                    <a:pt x="1035" y="15545"/>
                    <a:pt x="1135" y="17380"/>
                  </a:cubicBezTo>
                  <a:cubicBezTo>
                    <a:pt x="1168" y="18281"/>
                    <a:pt x="1201" y="19014"/>
                    <a:pt x="1235" y="19582"/>
                  </a:cubicBezTo>
                  <a:cubicBezTo>
                    <a:pt x="1268" y="19815"/>
                    <a:pt x="1268" y="20015"/>
                    <a:pt x="1268" y="20149"/>
                  </a:cubicBezTo>
                  <a:cubicBezTo>
                    <a:pt x="1268" y="20215"/>
                    <a:pt x="1268" y="20282"/>
                    <a:pt x="1268" y="20382"/>
                  </a:cubicBezTo>
                  <a:cubicBezTo>
                    <a:pt x="1302" y="20282"/>
                    <a:pt x="1302" y="20215"/>
                    <a:pt x="1302" y="20149"/>
                  </a:cubicBezTo>
                  <a:lnTo>
                    <a:pt x="1302" y="19548"/>
                  </a:lnTo>
                  <a:cubicBezTo>
                    <a:pt x="1302" y="19014"/>
                    <a:pt x="1302" y="18281"/>
                    <a:pt x="1302" y="17380"/>
                  </a:cubicBezTo>
                  <a:cubicBezTo>
                    <a:pt x="1235" y="15512"/>
                    <a:pt x="1201" y="12977"/>
                    <a:pt x="1035" y="10141"/>
                  </a:cubicBezTo>
                  <a:cubicBezTo>
                    <a:pt x="901" y="7339"/>
                    <a:pt x="668" y="4804"/>
                    <a:pt x="434" y="2936"/>
                  </a:cubicBezTo>
                  <a:cubicBezTo>
                    <a:pt x="334" y="2036"/>
                    <a:pt x="234" y="1302"/>
                    <a:pt x="134" y="768"/>
                  </a:cubicBezTo>
                  <a:cubicBezTo>
                    <a:pt x="101" y="535"/>
                    <a:pt x="67" y="368"/>
                    <a:pt x="34" y="201"/>
                  </a:cubicBezTo>
                  <a:cubicBezTo>
                    <a:pt x="34" y="134"/>
                    <a:pt x="34" y="68"/>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385;p55"/>
            <p:cNvSpPr/>
            <p:nvPr/>
          </p:nvSpPr>
          <p:spPr>
            <a:xfrm>
              <a:off x="2877632" y="1864954"/>
              <a:ext cx="20085" cy="16938"/>
            </a:xfrm>
            <a:custGeom>
              <a:avLst/>
              <a:gdLst/>
              <a:ahLst/>
              <a:cxnLst/>
              <a:rect l="l" t="t" r="r" b="b"/>
              <a:pathLst>
                <a:path w="1002" h="845" extrusionOk="0">
                  <a:moveTo>
                    <a:pt x="952" y="0"/>
                  </a:moveTo>
                  <a:cubicBezTo>
                    <a:pt x="887" y="0"/>
                    <a:pt x="674" y="129"/>
                    <a:pt x="435" y="339"/>
                  </a:cubicBezTo>
                  <a:cubicBezTo>
                    <a:pt x="201" y="572"/>
                    <a:pt x="1" y="772"/>
                    <a:pt x="68" y="839"/>
                  </a:cubicBezTo>
                  <a:cubicBezTo>
                    <a:pt x="71" y="842"/>
                    <a:pt x="77" y="844"/>
                    <a:pt x="84" y="844"/>
                  </a:cubicBezTo>
                  <a:cubicBezTo>
                    <a:pt x="149" y="844"/>
                    <a:pt x="362" y="715"/>
                    <a:pt x="601" y="505"/>
                  </a:cubicBezTo>
                  <a:cubicBezTo>
                    <a:pt x="835" y="272"/>
                    <a:pt x="1002" y="72"/>
                    <a:pt x="968" y="5"/>
                  </a:cubicBezTo>
                  <a:cubicBezTo>
                    <a:pt x="965" y="2"/>
                    <a:pt x="959" y="0"/>
                    <a:pt x="9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386;p55"/>
            <p:cNvSpPr/>
            <p:nvPr/>
          </p:nvSpPr>
          <p:spPr>
            <a:xfrm>
              <a:off x="2395549" y="1688659"/>
              <a:ext cx="576394" cy="47366"/>
            </a:xfrm>
            <a:custGeom>
              <a:avLst/>
              <a:gdLst/>
              <a:ahLst/>
              <a:cxnLst/>
              <a:rect l="l" t="t" r="r" b="b"/>
              <a:pathLst>
                <a:path w="28755" h="2363" extrusionOk="0">
                  <a:moveTo>
                    <a:pt x="26789" y="1"/>
                  </a:moveTo>
                  <a:cubicBezTo>
                    <a:pt x="26032" y="1"/>
                    <a:pt x="25275" y="63"/>
                    <a:pt x="24518" y="161"/>
                  </a:cubicBezTo>
                  <a:cubicBezTo>
                    <a:pt x="23217" y="294"/>
                    <a:pt x="21683" y="594"/>
                    <a:pt x="19981" y="928"/>
                  </a:cubicBezTo>
                  <a:cubicBezTo>
                    <a:pt x="18280" y="1228"/>
                    <a:pt x="16412" y="1528"/>
                    <a:pt x="14411" y="1762"/>
                  </a:cubicBezTo>
                  <a:cubicBezTo>
                    <a:pt x="12008" y="2023"/>
                    <a:pt x="9572" y="2166"/>
                    <a:pt x="7138" y="2166"/>
                  </a:cubicBezTo>
                  <a:cubicBezTo>
                    <a:pt x="6159" y="2166"/>
                    <a:pt x="5180" y="2143"/>
                    <a:pt x="4203" y="2095"/>
                  </a:cubicBezTo>
                  <a:cubicBezTo>
                    <a:pt x="2903" y="2062"/>
                    <a:pt x="1868" y="1962"/>
                    <a:pt x="1135" y="1928"/>
                  </a:cubicBezTo>
                  <a:lnTo>
                    <a:pt x="301" y="1862"/>
                  </a:lnTo>
                  <a:cubicBezTo>
                    <a:pt x="251" y="1845"/>
                    <a:pt x="201" y="1837"/>
                    <a:pt x="151" y="1837"/>
                  </a:cubicBezTo>
                  <a:cubicBezTo>
                    <a:pt x="101" y="1837"/>
                    <a:pt x="51" y="1845"/>
                    <a:pt x="0" y="1862"/>
                  </a:cubicBezTo>
                  <a:cubicBezTo>
                    <a:pt x="101" y="1862"/>
                    <a:pt x="201" y="1895"/>
                    <a:pt x="301" y="1895"/>
                  </a:cubicBezTo>
                  <a:lnTo>
                    <a:pt x="1135" y="1995"/>
                  </a:lnTo>
                  <a:cubicBezTo>
                    <a:pt x="1835" y="2095"/>
                    <a:pt x="2903" y="2195"/>
                    <a:pt x="4203" y="2262"/>
                  </a:cubicBezTo>
                  <a:cubicBezTo>
                    <a:pt x="5349" y="2329"/>
                    <a:pt x="6490" y="2362"/>
                    <a:pt x="7629" y="2362"/>
                  </a:cubicBezTo>
                  <a:cubicBezTo>
                    <a:pt x="9908" y="2362"/>
                    <a:pt x="12176" y="2229"/>
                    <a:pt x="14444" y="1962"/>
                  </a:cubicBezTo>
                  <a:cubicBezTo>
                    <a:pt x="16446" y="1762"/>
                    <a:pt x="18314" y="1461"/>
                    <a:pt x="20015" y="1128"/>
                  </a:cubicBezTo>
                  <a:cubicBezTo>
                    <a:pt x="21716" y="794"/>
                    <a:pt x="23250" y="494"/>
                    <a:pt x="24551" y="327"/>
                  </a:cubicBezTo>
                  <a:cubicBezTo>
                    <a:pt x="25380" y="217"/>
                    <a:pt x="26232" y="152"/>
                    <a:pt x="27088" y="152"/>
                  </a:cubicBezTo>
                  <a:cubicBezTo>
                    <a:pt x="27265" y="152"/>
                    <a:pt x="27443" y="155"/>
                    <a:pt x="27620" y="161"/>
                  </a:cubicBezTo>
                  <a:cubicBezTo>
                    <a:pt x="27987" y="161"/>
                    <a:pt x="28254" y="227"/>
                    <a:pt x="28454" y="227"/>
                  </a:cubicBezTo>
                  <a:lnTo>
                    <a:pt x="28754" y="227"/>
                  </a:lnTo>
                  <a:cubicBezTo>
                    <a:pt x="28654" y="194"/>
                    <a:pt x="28554" y="161"/>
                    <a:pt x="28454" y="127"/>
                  </a:cubicBezTo>
                  <a:cubicBezTo>
                    <a:pt x="28254" y="94"/>
                    <a:pt x="27987" y="60"/>
                    <a:pt x="27620" y="27"/>
                  </a:cubicBezTo>
                  <a:cubicBezTo>
                    <a:pt x="27343" y="9"/>
                    <a:pt x="27066" y="1"/>
                    <a:pt x="2678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387;p55"/>
            <p:cNvSpPr/>
            <p:nvPr/>
          </p:nvSpPr>
          <p:spPr>
            <a:xfrm>
              <a:off x="2378832" y="1808588"/>
              <a:ext cx="633222" cy="58451"/>
            </a:xfrm>
            <a:custGeom>
              <a:avLst/>
              <a:gdLst/>
              <a:ahLst/>
              <a:cxnLst/>
              <a:rect l="l" t="t" r="r" b="b"/>
              <a:pathLst>
                <a:path w="31590" h="2916" extrusionOk="0">
                  <a:moveTo>
                    <a:pt x="31466" y="0"/>
                  </a:moveTo>
                  <a:cubicBezTo>
                    <a:pt x="31390" y="0"/>
                    <a:pt x="31323" y="15"/>
                    <a:pt x="31256" y="15"/>
                  </a:cubicBezTo>
                  <a:lnTo>
                    <a:pt x="30322" y="215"/>
                  </a:lnTo>
                  <a:lnTo>
                    <a:pt x="26986" y="916"/>
                  </a:lnTo>
                  <a:cubicBezTo>
                    <a:pt x="23351" y="1716"/>
                    <a:pt x="19615" y="2283"/>
                    <a:pt x="15879" y="2584"/>
                  </a:cubicBezTo>
                  <a:cubicBezTo>
                    <a:pt x="14609" y="2652"/>
                    <a:pt x="13336" y="2685"/>
                    <a:pt x="12062" y="2685"/>
                  </a:cubicBezTo>
                  <a:cubicBezTo>
                    <a:pt x="9585" y="2685"/>
                    <a:pt x="7104" y="2559"/>
                    <a:pt x="4637" y="2317"/>
                  </a:cubicBezTo>
                  <a:cubicBezTo>
                    <a:pt x="3203" y="2183"/>
                    <a:pt x="2069" y="2050"/>
                    <a:pt x="1268" y="1983"/>
                  </a:cubicBezTo>
                  <a:lnTo>
                    <a:pt x="334" y="1883"/>
                  </a:lnTo>
                  <a:lnTo>
                    <a:pt x="1" y="1883"/>
                  </a:lnTo>
                  <a:cubicBezTo>
                    <a:pt x="134" y="1916"/>
                    <a:pt x="234" y="1916"/>
                    <a:pt x="334" y="1950"/>
                  </a:cubicBezTo>
                  <a:lnTo>
                    <a:pt x="1268" y="2083"/>
                  </a:lnTo>
                  <a:cubicBezTo>
                    <a:pt x="2035" y="2217"/>
                    <a:pt x="3203" y="2350"/>
                    <a:pt x="4637" y="2484"/>
                  </a:cubicBezTo>
                  <a:cubicBezTo>
                    <a:pt x="7150" y="2775"/>
                    <a:pt x="9678" y="2916"/>
                    <a:pt x="12211" y="2916"/>
                  </a:cubicBezTo>
                  <a:cubicBezTo>
                    <a:pt x="13444" y="2916"/>
                    <a:pt x="14678" y="2883"/>
                    <a:pt x="15912" y="2817"/>
                  </a:cubicBezTo>
                  <a:cubicBezTo>
                    <a:pt x="19648" y="2517"/>
                    <a:pt x="23351" y="1950"/>
                    <a:pt x="27020" y="1083"/>
                  </a:cubicBezTo>
                  <a:cubicBezTo>
                    <a:pt x="28454" y="782"/>
                    <a:pt x="29588" y="515"/>
                    <a:pt x="30356" y="315"/>
                  </a:cubicBezTo>
                  <a:lnTo>
                    <a:pt x="31256" y="82"/>
                  </a:lnTo>
                  <a:cubicBezTo>
                    <a:pt x="31356" y="82"/>
                    <a:pt x="31490" y="48"/>
                    <a:pt x="31590" y="15"/>
                  </a:cubicBezTo>
                  <a:cubicBezTo>
                    <a:pt x="31545" y="4"/>
                    <a:pt x="31505" y="0"/>
                    <a:pt x="31466"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388;p55"/>
            <p:cNvSpPr/>
            <p:nvPr/>
          </p:nvSpPr>
          <p:spPr>
            <a:xfrm>
              <a:off x="2891683" y="1930582"/>
              <a:ext cx="145106" cy="14493"/>
            </a:xfrm>
            <a:custGeom>
              <a:avLst/>
              <a:gdLst/>
              <a:ahLst/>
              <a:cxnLst/>
              <a:rect l="l" t="t" r="r" b="b"/>
              <a:pathLst>
                <a:path w="7239" h="723" extrusionOk="0">
                  <a:moveTo>
                    <a:pt x="7239" y="0"/>
                  </a:moveTo>
                  <a:lnTo>
                    <a:pt x="7239" y="0"/>
                  </a:lnTo>
                  <a:cubicBezTo>
                    <a:pt x="6872" y="33"/>
                    <a:pt x="6505" y="67"/>
                    <a:pt x="6172" y="134"/>
                  </a:cubicBezTo>
                  <a:cubicBezTo>
                    <a:pt x="5504" y="234"/>
                    <a:pt x="4604" y="367"/>
                    <a:pt x="3603" y="434"/>
                  </a:cubicBezTo>
                  <a:cubicBezTo>
                    <a:pt x="2602" y="534"/>
                    <a:pt x="1702" y="567"/>
                    <a:pt x="1068" y="567"/>
                  </a:cubicBezTo>
                  <a:cubicBezTo>
                    <a:pt x="916" y="553"/>
                    <a:pt x="764" y="545"/>
                    <a:pt x="614" y="545"/>
                  </a:cubicBezTo>
                  <a:cubicBezTo>
                    <a:pt x="403" y="545"/>
                    <a:pt x="196" y="561"/>
                    <a:pt x="0" y="601"/>
                  </a:cubicBezTo>
                  <a:cubicBezTo>
                    <a:pt x="334" y="667"/>
                    <a:pt x="701" y="701"/>
                    <a:pt x="1068" y="701"/>
                  </a:cubicBezTo>
                  <a:cubicBezTo>
                    <a:pt x="1413" y="714"/>
                    <a:pt x="1764" y="722"/>
                    <a:pt x="2119" y="722"/>
                  </a:cubicBezTo>
                  <a:cubicBezTo>
                    <a:pt x="2620" y="722"/>
                    <a:pt x="3128" y="706"/>
                    <a:pt x="3636" y="667"/>
                  </a:cubicBezTo>
                  <a:cubicBezTo>
                    <a:pt x="4504" y="601"/>
                    <a:pt x="5338" y="467"/>
                    <a:pt x="6205" y="300"/>
                  </a:cubicBezTo>
                  <a:cubicBezTo>
                    <a:pt x="6538" y="234"/>
                    <a:pt x="6905" y="134"/>
                    <a:pt x="723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389;p55"/>
            <p:cNvSpPr/>
            <p:nvPr/>
          </p:nvSpPr>
          <p:spPr>
            <a:xfrm>
              <a:off x="2459072" y="1998274"/>
              <a:ext cx="428622" cy="26099"/>
            </a:xfrm>
            <a:custGeom>
              <a:avLst/>
              <a:gdLst/>
              <a:ahLst/>
              <a:cxnLst/>
              <a:rect l="l" t="t" r="r" b="b"/>
              <a:pathLst>
                <a:path w="21383" h="1302" extrusionOk="0">
                  <a:moveTo>
                    <a:pt x="21282" y="0"/>
                  </a:moveTo>
                  <a:cubicBezTo>
                    <a:pt x="21249" y="0"/>
                    <a:pt x="21216" y="9"/>
                    <a:pt x="21182" y="26"/>
                  </a:cubicBezTo>
                  <a:lnTo>
                    <a:pt x="20548" y="92"/>
                  </a:lnTo>
                  <a:cubicBezTo>
                    <a:pt x="20015" y="159"/>
                    <a:pt x="19247" y="259"/>
                    <a:pt x="18280" y="392"/>
                  </a:cubicBezTo>
                  <a:cubicBezTo>
                    <a:pt x="16345" y="626"/>
                    <a:pt x="13677" y="893"/>
                    <a:pt x="10741" y="993"/>
                  </a:cubicBezTo>
                  <a:cubicBezTo>
                    <a:pt x="9257" y="1060"/>
                    <a:pt x="7848" y="1085"/>
                    <a:pt x="6563" y="1085"/>
                  </a:cubicBezTo>
                  <a:cubicBezTo>
                    <a:pt x="5279" y="1085"/>
                    <a:pt x="4120" y="1060"/>
                    <a:pt x="3136" y="1026"/>
                  </a:cubicBezTo>
                  <a:cubicBezTo>
                    <a:pt x="2169" y="993"/>
                    <a:pt x="1401" y="960"/>
                    <a:pt x="868" y="926"/>
                  </a:cubicBezTo>
                  <a:lnTo>
                    <a:pt x="0" y="926"/>
                  </a:lnTo>
                  <a:cubicBezTo>
                    <a:pt x="67" y="960"/>
                    <a:pt x="167" y="960"/>
                    <a:pt x="234" y="960"/>
                  </a:cubicBezTo>
                  <a:lnTo>
                    <a:pt x="868" y="1026"/>
                  </a:lnTo>
                  <a:cubicBezTo>
                    <a:pt x="1401" y="1093"/>
                    <a:pt x="2169" y="1160"/>
                    <a:pt x="3136" y="1193"/>
                  </a:cubicBezTo>
                  <a:cubicBezTo>
                    <a:pt x="4297" y="1253"/>
                    <a:pt x="5734" y="1301"/>
                    <a:pt x="7339" y="1301"/>
                  </a:cubicBezTo>
                  <a:cubicBezTo>
                    <a:pt x="8409" y="1301"/>
                    <a:pt x="9554" y="1280"/>
                    <a:pt x="10741" y="1226"/>
                  </a:cubicBezTo>
                  <a:cubicBezTo>
                    <a:pt x="13710" y="1093"/>
                    <a:pt x="16379" y="826"/>
                    <a:pt x="18280" y="559"/>
                  </a:cubicBezTo>
                  <a:cubicBezTo>
                    <a:pt x="19247" y="426"/>
                    <a:pt x="20048" y="292"/>
                    <a:pt x="20548" y="192"/>
                  </a:cubicBezTo>
                  <a:lnTo>
                    <a:pt x="21182" y="59"/>
                  </a:lnTo>
                  <a:cubicBezTo>
                    <a:pt x="21249" y="59"/>
                    <a:pt x="21316" y="59"/>
                    <a:pt x="21382" y="26"/>
                  </a:cubicBezTo>
                  <a:cubicBezTo>
                    <a:pt x="21349" y="9"/>
                    <a:pt x="21316" y="0"/>
                    <a:pt x="2128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390;p55"/>
            <p:cNvSpPr/>
            <p:nvPr/>
          </p:nvSpPr>
          <p:spPr>
            <a:xfrm>
              <a:off x="2907739" y="2053598"/>
              <a:ext cx="153124" cy="23673"/>
            </a:xfrm>
            <a:custGeom>
              <a:avLst/>
              <a:gdLst/>
              <a:ahLst/>
              <a:cxnLst/>
              <a:rect l="l" t="t" r="r" b="b"/>
              <a:pathLst>
                <a:path w="7639" h="1181" extrusionOk="0">
                  <a:moveTo>
                    <a:pt x="7639" y="1"/>
                  </a:moveTo>
                  <a:lnTo>
                    <a:pt x="7639" y="1"/>
                  </a:lnTo>
                  <a:cubicBezTo>
                    <a:pt x="7272" y="68"/>
                    <a:pt x="6872" y="168"/>
                    <a:pt x="6538" y="268"/>
                  </a:cubicBezTo>
                  <a:cubicBezTo>
                    <a:pt x="5637" y="501"/>
                    <a:pt x="4770" y="668"/>
                    <a:pt x="3869" y="801"/>
                  </a:cubicBezTo>
                  <a:cubicBezTo>
                    <a:pt x="2969" y="935"/>
                    <a:pt x="2068" y="1002"/>
                    <a:pt x="1134" y="1035"/>
                  </a:cubicBezTo>
                  <a:cubicBezTo>
                    <a:pt x="767" y="1035"/>
                    <a:pt x="400" y="1035"/>
                    <a:pt x="0" y="1068"/>
                  </a:cubicBezTo>
                  <a:cubicBezTo>
                    <a:pt x="300" y="1143"/>
                    <a:pt x="582" y="1181"/>
                    <a:pt x="858" y="1181"/>
                  </a:cubicBezTo>
                  <a:cubicBezTo>
                    <a:pt x="951" y="1181"/>
                    <a:pt x="1042" y="1177"/>
                    <a:pt x="1134" y="1168"/>
                  </a:cubicBezTo>
                  <a:cubicBezTo>
                    <a:pt x="1294" y="1174"/>
                    <a:pt x="1454" y="1177"/>
                    <a:pt x="1612" y="1177"/>
                  </a:cubicBezTo>
                  <a:cubicBezTo>
                    <a:pt x="2378" y="1177"/>
                    <a:pt x="3129" y="1112"/>
                    <a:pt x="3903" y="1002"/>
                  </a:cubicBezTo>
                  <a:cubicBezTo>
                    <a:pt x="4803" y="901"/>
                    <a:pt x="5704" y="701"/>
                    <a:pt x="6571" y="434"/>
                  </a:cubicBezTo>
                  <a:cubicBezTo>
                    <a:pt x="6938" y="334"/>
                    <a:pt x="7305" y="201"/>
                    <a:pt x="763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391;p55"/>
            <p:cNvSpPr/>
            <p:nvPr/>
          </p:nvSpPr>
          <p:spPr>
            <a:xfrm>
              <a:off x="2930470" y="2169939"/>
              <a:ext cx="161823" cy="28384"/>
            </a:xfrm>
            <a:custGeom>
              <a:avLst/>
              <a:gdLst/>
              <a:ahLst/>
              <a:cxnLst/>
              <a:rect l="l" t="t" r="r" b="b"/>
              <a:pathLst>
                <a:path w="8073" h="1416" extrusionOk="0">
                  <a:moveTo>
                    <a:pt x="8073" y="1"/>
                  </a:moveTo>
                  <a:lnTo>
                    <a:pt x="8073" y="1"/>
                  </a:lnTo>
                  <a:cubicBezTo>
                    <a:pt x="7672" y="68"/>
                    <a:pt x="7272" y="168"/>
                    <a:pt x="6905" y="268"/>
                  </a:cubicBezTo>
                  <a:cubicBezTo>
                    <a:pt x="6171" y="468"/>
                    <a:pt x="5171" y="701"/>
                    <a:pt x="4070" y="902"/>
                  </a:cubicBezTo>
                  <a:cubicBezTo>
                    <a:pt x="2969" y="1068"/>
                    <a:pt x="1935" y="1202"/>
                    <a:pt x="1201" y="1235"/>
                  </a:cubicBezTo>
                  <a:cubicBezTo>
                    <a:pt x="801" y="1269"/>
                    <a:pt x="400" y="1302"/>
                    <a:pt x="0" y="1369"/>
                  </a:cubicBezTo>
                  <a:cubicBezTo>
                    <a:pt x="283" y="1392"/>
                    <a:pt x="566" y="1416"/>
                    <a:pt x="849" y="1416"/>
                  </a:cubicBezTo>
                  <a:cubicBezTo>
                    <a:pt x="967" y="1416"/>
                    <a:pt x="1084" y="1412"/>
                    <a:pt x="1201" y="1402"/>
                  </a:cubicBezTo>
                  <a:cubicBezTo>
                    <a:pt x="2168" y="1369"/>
                    <a:pt x="3136" y="1269"/>
                    <a:pt x="4103" y="1102"/>
                  </a:cubicBezTo>
                  <a:cubicBezTo>
                    <a:pt x="5070" y="935"/>
                    <a:pt x="6004" y="701"/>
                    <a:pt x="6938" y="435"/>
                  </a:cubicBezTo>
                  <a:cubicBezTo>
                    <a:pt x="7305" y="335"/>
                    <a:pt x="7706" y="168"/>
                    <a:pt x="807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392;p55"/>
            <p:cNvSpPr/>
            <p:nvPr/>
          </p:nvSpPr>
          <p:spPr>
            <a:xfrm>
              <a:off x="2474446" y="2174329"/>
              <a:ext cx="425275" cy="27742"/>
            </a:xfrm>
            <a:custGeom>
              <a:avLst/>
              <a:gdLst/>
              <a:ahLst/>
              <a:cxnLst/>
              <a:rect l="l" t="t" r="r" b="b"/>
              <a:pathLst>
                <a:path w="21216" h="1384" extrusionOk="0">
                  <a:moveTo>
                    <a:pt x="76" y="1"/>
                  </a:moveTo>
                  <a:cubicBezTo>
                    <a:pt x="49" y="1"/>
                    <a:pt x="23" y="4"/>
                    <a:pt x="1" y="15"/>
                  </a:cubicBezTo>
                  <a:cubicBezTo>
                    <a:pt x="67" y="15"/>
                    <a:pt x="134" y="49"/>
                    <a:pt x="201" y="82"/>
                  </a:cubicBezTo>
                  <a:lnTo>
                    <a:pt x="835" y="216"/>
                  </a:lnTo>
                  <a:cubicBezTo>
                    <a:pt x="1335" y="349"/>
                    <a:pt x="2102" y="516"/>
                    <a:pt x="3069" y="683"/>
                  </a:cubicBezTo>
                  <a:cubicBezTo>
                    <a:pt x="4003" y="883"/>
                    <a:pt x="5171" y="1050"/>
                    <a:pt x="6439" y="1150"/>
                  </a:cubicBezTo>
                  <a:cubicBezTo>
                    <a:pt x="7706" y="1283"/>
                    <a:pt x="9140" y="1383"/>
                    <a:pt x="10608" y="1383"/>
                  </a:cubicBezTo>
                  <a:cubicBezTo>
                    <a:pt x="12109" y="1383"/>
                    <a:pt x="13477" y="1316"/>
                    <a:pt x="14778" y="1183"/>
                  </a:cubicBezTo>
                  <a:cubicBezTo>
                    <a:pt x="16079" y="1050"/>
                    <a:pt x="17213" y="883"/>
                    <a:pt x="18147" y="716"/>
                  </a:cubicBezTo>
                  <a:cubicBezTo>
                    <a:pt x="19114" y="549"/>
                    <a:pt x="19881" y="382"/>
                    <a:pt x="20415" y="249"/>
                  </a:cubicBezTo>
                  <a:lnTo>
                    <a:pt x="21016" y="82"/>
                  </a:lnTo>
                  <a:cubicBezTo>
                    <a:pt x="21082" y="49"/>
                    <a:pt x="21149" y="49"/>
                    <a:pt x="21216" y="15"/>
                  </a:cubicBezTo>
                  <a:lnTo>
                    <a:pt x="21016" y="15"/>
                  </a:lnTo>
                  <a:lnTo>
                    <a:pt x="20415" y="149"/>
                  </a:lnTo>
                  <a:cubicBezTo>
                    <a:pt x="19881" y="282"/>
                    <a:pt x="19114" y="416"/>
                    <a:pt x="18147" y="549"/>
                  </a:cubicBezTo>
                  <a:cubicBezTo>
                    <a:pt x="17180" y="716"/>
                    <a:pt x="16079" y="883"/>
                    <a:pt x="14778" y="983"/>
                  </a:cubicBezTo>
                  <a:cubicBezTo>
                    <a:pt x="13651" y="1069"/>
                    <a:pt x="12450" y="1156"/>
                    <a:pt x="11194" y="1156"/>
                  </a:cubicBezTo>
                  <a:cubicBezTo>
                    <a:pt x="11000" y="1156"/>
                    <a:pt x="10805" y="1154"/>
                    <a:pt x="10608" y="1150"/>
                  </a:cubicBezTo>
                  <a:cubicBezTo>
                    <a:pt x="9140" y="1150"/>
                    <a:pt x="7739" y="1083"/>
                    <a:pt x="6472" y="983"/>
                  </a:cubicBezTo>
                  <a:cubicBezTo>
                    <a:pt x="5171" y="849"/>
                    <a:pt x="4037" y="716"/>
                    <a:pt x="3103" y="549"/>
                  </a:cubicBezTo>
                  <a:cubicBezTo>
                    <a:pt x="2135" y="382"/>
                    <a:pt x="1368" y="249"/>
                    <a:pt x="835" y="149"/>
                  </a:cubicBezTo>
                  <a:lnTo>
                    <a:pt x="234" y="15"/>
                  </a:lnTo>
                  <a:cubicBezTo>
                    <a:pt x="190" y="15"/>
                    <a:pt x="130" y="1"/>
                    <a:pt x="7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393;p55"/>
            <p:cNvSpPr/>
            <p:nvPr/>
          </p:nvSpPr>
          <p:spPr>
            <a:xfrm>
              <a:off x="2327356" y="1956139"/>
              <a:ext cx="123718" cy="9000"/>
            </a:xfrm>
            <a:custGeom>
              <a:avLst/>
              <a:gdLst/>
              <a:ahLst/>
              <a:cxnLst/>
              <a:rect l="l" t="t" r="r" b="b"/>
              <a:pathLst>
                <a:path w="6172" h="449" extrusionOk="0">
                  <a:moveTo>
                    <a:pt x="3031" y="118"/>
                  </a:moveTo>
                  <a:cubicBezTo>
                    <a:pt x="3029" y="118"/>
                    <a:pt x="3026" y="120"/>
                    <a:pt x="3021" y="126"/>
                  </a:cubicBezTo>
                  <a:lnTo>
                    <a:pt x="3036" y="126"/>
                  </a:lnTo>
                  <a:cubicBezTo>
                    <a:pt x="3036" y="126"/>
                    <a:pt x="3036" y="118"/>
                    <a:pt x="3031" y="118"/>
                  </a:cubicBezTo>
                  <a:close/>
                  <a:moveTo>
                    <a:pt x="5721" y="1"/>
                  </a:moveTo>
                  <a:cubicBezTo>
                    <a:pt x="5571" y="1"/>
                    <a:pt x="5421" y="9"/>
                    <a:pt x="5270" y="26"/>
                  </a:cubicBezTo>
                  <a:lnTo>
                    <a:pt x="4270" y="59"/>
                  </a:lnTo>
                  <a:lnTo>
                    <a:pt x="3703" y="93"/>
                  </a:lnTo>
                  <a:lnTo>
                    <a:pt x="3069" y="93"/>
                  </a:lnTo>
                  <a:cubicBezTo>
                    <a:pt x="3061" y="101"/>
                    <a:pt x="3063" y="103"/>
                    <a:pt x="3068" y="103"/>
                  </a:cubicBezTo>
                  <a:cubicBezTo>
                    <a:pt x="3073" y="103"/>
                    <a:pt x="3081" y="101"/>
                    <a:pt x="3086" y="101"/>
                  </a:cubicBezTo>
                  <a:cubicBezTo>
                    <a:pt x="3094" y="101"/>
                    <a:pt x="3086" y="109"/>
                    <a:pt x="3002" y="159"/>
                  </a:cubicBezTo>
                  <a:cubicBezTo>
                    <a:pt x="3011" y="143"/>
                    <a:pt x="3017" y="132"/>
                    <a:pt x="3021" y="126"/>
                  </a:cubicBezTo>
                  <a:lnTo>
                    <a:pt x="2468" y="126"/>
                  </a:lnTo>
                  <a:lnTo>
                    <a:pt x="1868" y="193"/>
                  </a:lnTo>
                  <a:lnTo>
                    <a:pt x="901" y="260"/>
                  </a:lnTo>
                  <a:cubicBezTo>
                    <a:pt x="600" y="293"/>
                    <a:pt x="300" y="326"/>
                    <a:pt x="0" y="393"/>
                  </a:cubicBezTo>
                  <a:cubicBezTo>
                    <a:pt x="176" y="432"/>
                    <a:pt x="363" y="448"/>
                    <a:pt x="549" y="448"/>
                  </a:cubicBezTo>
                  <a:cubicBezTo>
                    <a:pt x="680" y="448"/>
                    <a:pt x="810" y="440"/>
                    <a:pt x="934" y="426"/>
                  </a:cubicBezTo>
                  <a:lnTo>
                    <a:pt x="1935" y="393"/>
                  </a:lnTo>
                  <a:lnTo>
                    <a:pt x="2502" y="360"/>
                  </a:lnTo>
                  <a:lnTo>
                    <a:pt x="2835" y="326"/>
                  </a:lnTo>
                  <a:lnTo>
                    <a:pt x="3121" y="326"/>
                  </a:lnTo>
                  <a:cubicBezTo>
                    <a:pt x="3117" y="330"/>
                    <a:pt x="3116" y="331"/>
                    <a:pt x="3117" y="331"/>
                  </a:cubicBezTo>
                  <a:cubicBezTo>
                    <a:pt x="3118" y="331"/>
                    <a:pt x="3122" y="329"/>
                    <a:pt x="3126" y="326"/>
                  </a:cubicBezTo>
                  <a:lnTo>
                    <a:pt x="3136" y="326"/>
                  </a:lnTo>
                  <a:cubicBezTo>
                    <a:pt x="3136" y="326"/>
                    <a:pt x="3136" y="332"/>
                    <a:pt x="3140" y="332"/>
                  </a:cubicBezTo>
                  <a:cubicBezTo>
                    <a:pt x="3142" y="332"/>
                    <a:pt x="3145" y="330"/>
                    <a:pt x="3150" y="326"/>
                  </a:cubicBezTo>
                  <a:lnTo>
                    <a:pt x="3402" y="326"/>
                  </a:lnTo>
                  <a:lnTo>
                    <a:pt x="3703" y="293"/>
                  </a:lnTo>
                  <a:lnTo>
                    <a:pt x="4303" y="260"/>
                  </a:lnTo>
                  <a:cubicBezTo>
                    <a:pt x="4670" y="226"/>
                    <a:pt x="5004" y="193"/>
                    <a:pt x="5270" y="159"/>
                  </a:cubicBezTo>
                  <a:cubicBezTo>
                    <a:pt x="5571" y="159"/>
                    <a:pt x="5871" y="126"/>
                    <a:pt x="6171" y="26"/>
                  </a:cubicBezTo>
                  <a:cubicBezTo>
                    <a:pt x="6021" y="9"/>
                    <a:pt x="5871" y="1"/>
                    <a:pt x="572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394;p55"/>
            <p:cNvSpPr/>
            <p:nvPr/>
          </p:nvSpPr>
          <p:spPr>
            <a:xfrm>
              <a:off x="2303282" y="2020163"/>
              <a:ext cx="150458" cy="116401"/>
            </a:xfrm>
            <a:custGeom>
              <a:avLst/>
              <a:gdLst/>
              <a:ahLst/>
              <a:cxnLst/>
              <a:rect l="l" t="t" r="r" b="b"/>
              <a:pathLst>
                <a:path w="7506" h="5807" extrusionOk="0">
                  <a:moveTo>
                    <a:pt x="0" y="1"/>
                  </a:moveTo>
                  <a:lnTo>
                    <a:pt x="0" y="1"/>
                  </a:lnTo>
                  <a:cubicBezTo>
                    <a:pt x="400" y="268"/>
                    <a:pt x="801" y="501"/>
                    <a:pt x="1201" y="735"/>
                  </a:cubicBezTo>
                  <a:cubicBezTo>
                    <a:pt x="1935" y="1168"/>
                    <a:pt x="2936" y="1802"/>
                    <a:pt x="4003" y="2603"/>
                  </a:cubicBezTo>
                  <a:cubicBezTo>
                    <a:pt x="4937" y="3237"/>
                    <a:pt x="5771" y="3970"/>
                    <a:pt x="6572" y="4771"/>
                  </a:cubicBezTo>
                  <a:cubicBezTo>
                    <a:pt x="7150" y="5382"/>
                    <a:pt x="7450" y="5807"/>
                    <a:pt x="7501" y="5807"/>
                  </a:cubicBezTo>
                  <a:cubicBezTo>
                    <a:pt x="7503" y="5807"/>
                    <a:pt x="7504" y="5806"/>
                    <a:pt x="7506" y="5805"/>
                  </a:cubicBezTo>
                  <a:cubicBezTo>
                    <a:pt x="7472" y="5705"/>
                    <a:pt x="7405" y="5572"/>
                    <a:pt x="7339" y="5505"/>
                  </a:cubicBezTo>
                  <a:cubicBezTo>
                    <a:pt x="7139" y="5205"/>
                    <a:pt x="6905" y="4938"/>
                    <a:pt x="6672" y="4671"/>
                  </a:cubicBezTo>
                  <a:cubicBezTo>
                    <a:pt x="5904" y="3837"/>
                    <a:pt x="5070" y="3070"/>
                    <a:pt x="4136" y="2403"/>
                  </a:cubicBezTo>
                  <a:cubicBezTo>
                    <a:pt x="3236" y="1736"/>
                    <a:pt x="2268" y="1135"/>
                    <a:pt x="1268" y="601"/>
                  </a:cubicBezTo>
                  <a:cubicBezTo>
                    <a:pt x="901" y="401"/>
                    <a:pt x="567" y="234"/>
                    <a:pt x="367" y="134"/>
                  </a:cubicBezTo>
                  <a:cubicBezTo>
                    <a:pt x="134" y="34"/>
                    <a:pt x="0" y="1"/>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395;p55"/>
            <p:cNvSpPr/>
            <p:nvPr/>
          </p:nvSpPr>
          <p:spPr>
            <a:xfrm>
              <a:off x="2245112" y="2052275"/>
              <a:ext cx="94953" cy="158476"/>
            </a:xfrm>
            <a:custGeom>
              <a:avLst/>
              <a:gdLst/>
              <a:ahLst/>
              <a:cxnLst/>
              <a:rect l="l" t="t" r="r" b="b"/>
              <a:pathLst>
                <a:path w="4737" h="7906" extrusionOk="0">
                  <a:moveTo>
                    <a:pt x="0" y="0"/>
                  </a:moveTo>
                  <a:lnTo>
                    <a:pt x="0" y="0"/>
                  </a:lnTo>
                  <a:cubicBezTo>
                    <a:pt x="33" y="134"/>
                    <a:pt x="67" y="234"/>
                    <a:pt x="134" y="367"/>
                  </a:cubicBezTo>
                  <a:cubicBezTo>
                    <a:pt x="234" y="567"/>
                    <a:pt x="367" y="867"/>
                    <a:pt x="567" y="1234"/>
                  </a:cubicBezTo>
                  <a:cubicBezTo>
                    <a:pt x="967" y="1968"/>
                    <a:pt x="1568" y="2936"/>
                    <a:pt x="2268" y="4036"/>
                  </a:cubicBezTo>
                  <a:cubicBezTo>
                    <a:pt x="2969" y="5104"/>
                    <a:pt x="3603" y="6071"/>
                    <a:pt x="4036" y="6772"/>
                  </a:cubicBezTo>
                  <a:cubicBezTo>
                    <a:pt x="4236" y="7172"/>
                    <a:pt x="4503" y="7539"/>
                    <a:pt x="4737" y="7906"/>
                  </a:cubicBezTo>
                  <a:cubicBezTo>
                    <a:pt x="4703" y="7806"/>
                    <a:pt x="4670" y="7672"/>
                    <a:pt x="4603" y="7572"/>
                  </a:cubicBezTo>
                  <a:cubicBezTo>
                    <a:pt x="4537" y="7372"/>
                    <a:pt x="4370" y="7072"/>
                    <a:pt x="4170" y="6705"/>
                  </a:cubicBezTo>
                  <a:cubicBezTo>
                    <a:pt x="3769" y="5971"/>
                    <a:pt x="3136" y="5004"/>
                    <a:pt x="2469" y="3903"/>
                  </a:cubicBezTo>
                  <a:cubicBezTo>
                    <a:pt x="1768" y="2835"/>
                    <a:pt x="1134" y="1868"/>
                    <a:pt x="701" y="1168"/>
                  </a:cubicBezTo>
                  <a:cubicBezTo>
                    <a:pt x="500" y="767"/>
                    <a:pt x="267" y="367"/>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396;p55"/>
            <p:cNvSpPr/>
            <p:nvPr/>
          </p:nvSpPr>
          <p:spPr>
            <a:xfrm>
              <a:off x="2430989" y="1167689"/>
              <a:ext cx="307591" cy="526422"/>
            </a:xfrm>
            <a:custGeom>
              <a:avLst/>
              <a:gdLst/>
              <a:ahLst/>
              <a:cxnLst/>
              <a:rect l="l" t="t" r="r" b="b"/>
              <a:pathLst>
                <a:path w="15345" h="26262" extrusionOk="0">
                  <a:moveTo>
                    <a:pt x="7159" y="1"/>
                  </a:moveTo>
                  <a:cubicBezTo>
                    <a:pt x="6943" y="1"/>
                    <a:pt x="6725" y="11"/>
                    <a:pt x="6505" y="32"/>
                  </a:cubicBezTo>
                  <a:lnTo>
                    <a:pt x="6138" y="99"/>
                  </a:lnTo>
                  <a:cubicBezTo>
                    <a:pt x="2569" y="632"/>
                    <a:pt x="0" y="3835"/>
                    <a:pt x="267" y="7437"/>
                  </a:cubicBezTo>
                  <a:cubicBezTo>
                    <a:pt x="501" y="10806"/>
                    <a:pt x="801" y="14509"/>
                    <a:pt x="1101" y="16277"/>
                  </a:cubicBezTo>
                  <a:cubicBezTo>
                    <a:pt x="1702" y="19979"/>
                    <a:pt x="5471" y="19979"/>
                    <a:pt x="5471" y="19979"/>
                  </a:cubicBezTo>
                  <a:cubicBezTo>
                    <a:pt x="5471" y="19979"/>
                    <a:pt x="5638" y="21014"/>
                    <a:pt x="5838" y="22314"/>
                  </a:cubicBezTo>
                  <a:cubicBezTo>
                    <a:pt x="6220" y="24607"/>
                    <a:pt x="8183" y="26262"/>
                    <a:pt x="10479" y="26262"/>
                  </a:cubicBezTo>
                  <a:cubicBezTo>
                    <a:pt x="10588" y="26262"/>
                    <a:pt x="10698" y="26258"/>
                    <a:pt x="10808" y="26251"/>
                  </a:cubicBezTo>
                  <a:cubicBezTo>
                    <a:pt x="13410" y="26050"/>
                    <a:pt x="15345" y="23782"/>
                    <a:pt x="15145" y="21214"/>
                  </a:cubicBezTo>
                  <a:lnTo>
                    <a:pt x="14010" y="6470"/>
                  </a:lnTo>
                  <a:cubicBezTo>
                    <a:pt x="13759" y="2790"/>
                    <a:pt x="10720" y="1"/>
                    <a:pt x="7159"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397;p55"/>
            <p:cNvSpPr/>
            <p:nvPr/>
          </p:nvSpPr>
          <p:spPr>
            <a:xfrm>
              <a:off x="2477794" y="1346771"/>
              <a:ext cx="22090" cy="20887"/>
            </a:xfrm>
            <a:custGeom>
              <a:avLst/>
              <a:gdLst/>
              <a:ahLst/>
              <a:cxnLst/>
              <a:rect l="l" t="t" r="r" b="b"/>
              <a:pathLst>
                <a:path w="1102" h="1042" extrusionOk="0">
                  <a:moveTo>
                    <a:pt x="559" y="1"/>
                  </a:moveTo>
                  <a:cubicBezTo>
                    <a:pt x="540" y="1"/>
                    <a:pt x="520" y="2"/>
                    <a:pt x="501" y="4"/>
                  </a:cubicBezTo>
                  <a:cubicBezTo>
                    <a:pt x="201" y="38"/>
                    <a:pt x="0" y="271"/>
                    <a:pt x="0" y="571"/>
                  </a:cubicBezTo>
                  <a:cubicBezTo>
                    <a:pt x="62" y="850"/>
                    <a:pt x="267" y="1042"/>
                    <a:pt x="536" y="1042"/>
                  </a:cubicBezTo>
                  <a:cubicBezTo>
                    <a:pt x="557" y="1042"/>
                    <a:pt x="579" y="1041"/>
                    <a:pt x="601" y="1038"/>
                  </a:cubicBezTo>
                  <a:cubicBezTo>
                    <a:pt x="901" y="1005"/>
                    <a:pt x="1101" y="738"/>
                    <a:pt x="1068" y="471"/>
                  </a:cubicBezTo>
                  <a:cubicBezTo>
                    <a:pt x="1037" y="193"/>
                    <a:pt x="805" y="1"/>
                    <a:pt x="55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398;p55"/>
            <p:cNvSpPr/>
            <p:nvPr/>
          </p:nvSpPr>
          <p:spPr>
            <a:xfrm>
              <a:off x="2457067" y="1335907"/>
              <a:ext cx="42816" cy="15014"/>
            </a:xfrm>
            <a:custGeom>
              <a:avLst/>
              <a:gdLst/>
              <a:ahLst/>
              <a:cxnLst/>
              <a:rect l="l" t="t" r="r" b="b"/>
              <a:pathLst>
                <a:path w="2136" h="749" extrusionOk="0">
                  <a:moveTo>
                    <a:pt x="1166" y="0"/>
                  </a:moveTo>
                  <a:cubicBezTo>
                    <a:pt x="1097" y="0"/>
                    <a:pt x="1031" y="5"/>
                    <a:pt x="968" y="13"/>
                  </a:cubicBezTo>
                  <a:cubicBezTo>
                    <a:pt x="667" y="79"/>
                    <a:pt x="367" y="213"/>
                    <a:pt x="167" y="413"/>
                  </a:cubicBezTo>
                  <a:cubicBezTo>
                    <a:pt x="34" y="580"/>
                    <a:pt x="0" y="713"/>
                    <a:pt x="0" y="746"/>
                  </a:cubicBezTo>
                  <a:cubicBezTo>
                    <a:pt x="5" y="748"/>
                    <a:pt x="10" y="749"/>
                    <a:pt x="16" y="749"/>
                  </a:cubicBezTo>
                  <a:cubicBezTo>
                    <a:pt x="132" y="749"/>
                    <a:pt x="461" y="441"/>
                    <a:pt x="1001" y="346"/>
                  </a:cubicBezTo>
                  <a:cubicBezTo>
                    <a:pt x="1089" y="336"/>
                    <a:pt x="1173" y="332"/>
                    <a:pt x="1253" y="332"/>
                  </a:cubicBezTo>
                  <a:cubicBezTo>
                    <a:pt x="1640" y="332"/>
                    <a:pt x="1926" y="427"/>
                    <a:pt x="2029" y="427"/>
                  </a:cubicBezTo>
                  <a:cubicBezTo>
                    <a:pt x="2050" y="427"/>
                    <a:pt x="2064" y="423"/>
                    <a:pt x="2068" y="413"/>
                  </a:cubicBezTo>
                  <a:cubicBezTo>
                    <a:pt x="2135" y="313"/>
                    <a:pt x="2035" y="246"/>
                    <a:pt x="1835" y="146"/>
                  </a:cubicBezTo>
                  <a:cubicBezTo>
                    <a:pt x="1631" y="44"/>
                    <a:pt x="1388" y="0"/>
                    <a:pt x="116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399;p55"/>
            <p:cNvSpPr/>
            <p:nvPr/>
          </p:nvSpPr>
          <p:spPr>
            <a:xfrm>
              <a:off x="2589465" y="1330054"/>
              <a:ext cx="22070" cy="20887"/>
            </a:xfrm>
            <a:custGeom>
              <a:avLst/>
              <a:gdLst/>
              <a:ahLst/>
              <a:cxnLst/>
              <a:rect l="l" t="t" r="r" b="b"/>
              <a:pathLst>
                <a:path w="1101" h="1042" extrusionOk="0">
                  <a:moveTo>
                    <a:pt x="559" y="1"/>
                  </a:moveTo>
                  <a:cubicBezTo>
                    <a:pt x="539" y="1"/>
                    <a:pt x="520" y="2"/>
                    <a:pt x="500" y="4"/>
                  </a:cubicBezTo>
                  <a:cubicBezTo>
                    <a:pt x="200" y="38"/>
                    <a:pt x="0" y="305"/>
                    <a:pt x="33" y="571"/>
                  </a:cubicBezTo>
                  <a:cubicBezTo>
                    <a:pt x="64" y="850"/>
                    <a:pt x="296" y="1042"/>
                    <a:pt x="542" y="1042"/>
                  </a:cubicBezTo>
                  <a:cubicBezTo>
                    <a:pt x="562" y="1042"/>
                    <a:pt x="581" y="1041"/>
                    <a:pt x="600" y="1038"/>
                  </a:cubicBezTo>
                  <a:cubicBezTo>
                    <a:pt x="901" y="1005"/>
                    <a:pt x="1101" y="772"/>
                    <a:pt x="1067" y="471"/>
                  </a:cubicBezTo>
                  <a:cubicBezTo>
                    <a:pt x="1037" y="193"/>
                    <a:pt x="805" y="1"/>
                    <a:pt x="55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400;p55"/>
            <p:cNvSpPr/>
            <p:nvPr/>
          </p:nvSpPr>
          <p:spPr>
            <a:xfrm>
              <a:off x="2568718" y="1321194"/>
              <a:ext cx="42816" cy="14472"/>
            </a:xfrm>
            <a:custGeom>
              <a:avLst/>
              <a:gdLst/>
              <a:ahLst/>
              <a:cxnLst/>
              <a:rect l="l" t="t" r="r" b="b"/>
              <a:pathLst>
                <a:path w="2136" h="722" extrusionOk="0">
                  <a:moveTo>
                    <a:pt x="1181" y="1"/>
                  </a:moveTo>
                  <a:cubicBezTo>
                    <a:pt x="1110" y="1"/>
                    <a:pt x="1039" y="5"/>
                    <a:pt x="968" y="13"/>
                  </a:cubicBezTo>
                  <a:cubicBezTo>
                    <a:pt x="668" y="46"/>
                    <a:pt x="401" y="179"/>
                    <a:pt x="168" y="413"/>
                  </a:cubicBezTo>
                  <a:cubicBezTo>
                    <a:pt x="34" y="546"/>
                    <a:pt x="1" y="713"/>
                    <a:pt x="34" y="713"/>
                  </a:cubicBezTo>
                  <a:cubicBezTo>
                    <a:pt x="40" y="719"/>
                    <a:pt x="47" y="721"/>
                    <a:pt x="56" y="721"/>
                  </a:cubicBezTo>
                  <a:cubicBezTo>
                    <a:pt x="158" y="721"/>
                    <a:pt x="482" y="407"/>
                    <a:pt x="1002" y="346"/>
                  </a:cubicBezTo>
                  <a:cubicBezTo>
                    <a:pt x="1110" y="328"/>
                    <a:pt x="1214" y="321"/>
                    <a:pt x="1310" y="321"/>
                  </a:cubicBezTo>
                  <a:cubicBezTo>
                    <a:pt x="1679" y="321"/>
                    <a:pt x="1950" y="425"/>
                    <a:pt x="2059" y="425"/>
                  </a:cubicBezTo>
                  <a:cubicBezTo>
                    <a:pt x="2079" y="425"/>
                    <a:pt x="2094" y="422"/>
                    <a:pt x="2102" y="413"/>
                  </a:cubicBezTo>
                  <a:cubicBezTo>
                    <a:pt x="2136" y="313"/>
                    <a:pt x="2036" y="246"/>
                    <a:pt x="1836" y="146"/>
                  </a:cubicBezTo>
                  <a:cubicBezTo>
                    <a:pt x="1632" y="44"/>
                    <a:pt x="1408" y="1"/>
                    <a:pt x="11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401;p55"/>
            <p:cNvSpPr/>
            <p:nvPr/>
          </p:nvSpPr>
          <p:spPr>
            <a:xfrm>
              <a:off x="2509886" y="1330795"/>
              <a:ext cx="30769" cy="98321"/>
            </a:xfrm>
            <a:custGeom>
              <a:avLst/>
              <a:gdLst/>
              <a:ahLst/>
              <a:cxnLst/>
              <a:rect l="l" t="t" r="r" b="b"/>
              <a:pathLst>
                <a:path w="1535" h="4905" extrusionOk="0">
                  <a:moveTo>
                    <a:pt x="1101" y="1"/>
                  </a:moveTo>
                  <a:cubicBezTo>
                    <a:pt x="734" y="968"/>
                    <a:pt x="501" y="1969"/>
                    <a:pt x="334" y="2969"/>
                  </a:cubicBezTo>
                  <a:lnTo>
                    <a:pt x="67" y="4137"/>
                  </a:lnTo>
                  <a:cubicBezTo>
                    <a:pt x="1" y="4337"/>
                    <a:pt x="1" y="4537"/>
                    <a:pt x="67" y="4737"/>
                  </a:cubicBezTo>
                  <a:cubicBezTo>
                    <a:pt x="134" y="4804"/>
                    <a:pt x="234" y="4871"/>
                    <a:pt x="367" y="4904"/>
                  </a:cubicBezTo>
                  <a:lnTo>
                    <a:pt x="601" y="4904"/>
                  </a:lnTo>
                  <a:cubicBezTo>
                    <a:pt x="935" y="4904"/>
                    <a:pt x="1235" y="4837"/>
                    <a:pt x="1535" y="4771"/>
                  </a:cubicBezTo>
                  <a:cubicBezTo>
                    <a:pt x="1359" y="4732"/>
                    <a:pt x="1172" y="4715"/>
                    <a:pt x="986" y="4715"/>
                  </a:cubicBezTo>
                  <a:cubicBezTo>
                    <a:pt x="855" y="4715"/>
                    <a:pt x="725" y="4724"/>
                    <a:pt x="601" y="4737"/>
                  </a:cubicBezTo>
                  <a:cubicBezTo>
                    <a:pt x="468" y="4737"/>
                    <a:pt x="301" y="4737"/>
                    <a:pt x="267" y="4637"/>
                  </a:cubicBezTo>
                  <a:cubicBezTo>
                    <a:pt x="234" y="4471"/>
                    <a:pt x="234" y="4337"/>
                    <a:pt x="301" y="4204"/>
                  </a:cubicBezTo>
                  <a:lnTo>
                    <a:pt x="568" y="3036"/>
                  </a:lnTo>
                  <a:cubicBezTo>
                    <a:pt x="801" y="2035"/>
                    <a:pt x="1001" y="1035"/>
                    <a:pt x="11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402;p55"/>
            <p:cNvSpPr/>
            <p:nvPr/>
          </p:nvSpPr>
          <p:spPr>
            <a:xfrm>
              <a:off x="2558696" y="1270620"/>
              <a:ext cx="54182" cy="13891"/>
            </a:xfrm>
            <a:custGeom>
              <a:avLst/>
              <a:gdLst/>
              <a:ahLst/>
              <a:cxnLst/>
              <a:rect l="l" t="t" r="r" b="b"/>
              <a:pathLst>
                <a:path w="2703" h="693" extrusionOk="0">
                  <a:moveTo>
                    <a:pt x="1335" y="1"/>
                  </a:moveTo>
                  <a:cubicBezTo>
                    <a:pt x="968" y="34"/>
                    <a:pt x="634" y="101"/>
                    <a:pt x="334" y="267"/>
                  </a:cubicBezTo>
                  <a:cubicBezTo>
                    <a:pt x="101" y="401"/>
                    <a:pt x="1" y="568"/>
                    <a:pt x="34" y="634"/>
                  </a:cubicBezTo>
                  <a:cubicBezTo>
                    <a:pt x="66" y="677"/>
                    <a:pt x="143" y="692"/>
                    <a:pt x="254" y="692"/>
                  </a:cubicBezTo>
                  <a:cubicBezTo>
                    <a:pt x="490" y="692"/>
                    <a:pt x="882" y="624"/>
                    <a:pt x="1335" y="601"/>
                  </a:cubicBezTo>
                  <a:cubicBezTo>
                    <a:pt x="1452" y="595"/>
                    <a:pt x="1565" y="594"/>
                    <a:pt x="1672" y="594"/>
                  </a:cubicBezTo>
                  <a:cubicBezTo>
                    <a:pt x="1888" y="594"/>
                    <a:pt x="2081" y="601"/>
                    <a:pt x="2240" y="601"/>
                  </a:cubicBezTo>
                  <a:cubicBezTo>
                    <a:pt x="2477" y="601"/>
                    <a:pt x="2636" y="584"/>
                    <a:pt x="2669" y="501"/>
                  </a:cubicBezTo>
                  <a:cubicBezTo>
                    <a:pt x="2703" y="434"/>
                    <a:pt x="2569" y="301"/>
                    <a:pt x="2336" y="201"/>
                  </a:cubicBezTo>
                  <a:cubicBezTo>
                    <a:pt x="2002" y="67"/>
                    <a:pt x="1668" y="1"/>
                    <a:pt x="13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403;p55"/>
            <p:cNvSpPr/>
            <p:nvPr/>
          </p:nvSpPr>
          <p:spPr>
            <a:xfrm>
              <a:off x="2455063" y="1302051"/>
              <a:ext cx="40812" cy="15956"/>
            </a:xfrm>
            <a:custGeom>
              <a:avLst/>
              <a:gdLst/>
              <a:ahLst/>
              <a:cxnLst/>
              <a:rect l="l" t="t" r="r" b="b"/>
              <a:pathLst>
                <a:path w="2036" h="796" extrusionOk="0">
                  <a:moveTo>
                    <a:pt x="1204" y="0"/>
                  </a:moveTo>
                  <a:cubicBezTo>
                    <a:pt x="838" y="0"/>
                    <a:pt x="467" y="134"/>
                    <a:pt x="200" y="401"/>
                  </a:cubicBezTo>
                  <a:cubicBezTo>
                    <a:pt x="67" y="567"/>
                    <a:pt x="0" y="701"/>
                    <a:pt x="100" y="768"/>
                  </a:cubicBezTo>
                  <a:cubicBezTo>
                    <a:pt x="120" y="787"/>
                    <a:pt x="149" y="795"/>
                    <a:pt x="187" y="795"/>
                  </a:cubicBezTo>
                  <a:cubicBezTo>
                    <a:pt x="346" y="795"/>
                    <a:pt x="658" y="655"/>
                    <a:pt x="1034" y="601"/>
                  </a:cubicBezTo>
                  <a:cubicBezTo>
                    <a:pt x="1501" y="501"/>
                    <a:pt x="1935" y="534"/>
                    <a:pt x="2002" y="401"/>
                  </a:cubicBezTo>
                  <a:cubicBezTo>
                    <a:pt x="2035" y="334"/>
                    <a:pt x="1935" y="200"/>
                    <a:pt x="1735" y="100"/>
                  </a:cubicBezTo>
                  <a:cubicBezTo>
                    <a:pt x="1568" y="34"/>
                    <a:pt x="1386" y="0"/>
                    <a:pt x="120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404;p55"/>
            <p:cNvSpPr/>
            <p:nvPr/>
          </p:nvSpPr>
          <p:spPr>
            <a:xfrm>
              <a:off x="2618871" y="1175988"/>
              <a:ext cx="106339" cy="208207"/>
            </a:xfrm>
            <a:custGeom>
              <a:avLst/>
              <a:gdLst/>
              <a:ahLst/>
              <a:cxnLst/>
              <a:rect l="l" t="t" r="r" b="b"/>
              <a:pathLst>
                <a:path w="5305" h="10387" extrusionOk="0">
                  <a:moveTo>
                    <a:pt x="2348" y="1"/>
                  </a:moveTo>
                  <a:cubicBezTo>
                    <a:pt x="2131" y="1"/>
                    <a:pt x="1922" y="53"/>
                    <a:pt x="1735" y="185"/>
                  </a:cubicBezTo>
                  <a:cubicBezTo>
                    <a:pt x="1168" y="552"/>
                    <a:pt x="534" y="1853"/>
                    <a:pt x="134" y="2420"/>
                  </a:cubicBezTo>
                  <a:lnTo>
                    <a:pt x="1" y="2620"/>
                  </a:lnTo>
                  <a:lnTo>
                    <a:pt x="34" y="2620"/>
                  </a:lnTo>
                  <a:cubicBezTo>
                    <a:pt x="701" y="2987"/>
                    <a:pt x="1168" y="3587"/>
                    <a:pt x="1402" y="4321"/>
                  </a:cubicBezTo>
                  <a:lnTo>
                    <a:pt x="1435" y="4388"/>
                  </a:lnTo>
                  <a:cubicBezTo>
                    <a:pt x="1735" y="5422"/>
                    <a:pt x="1869" y="6489"/>
                    <a:pt x="2169" y="7524"/>
                  </a:cubicBezTo>
                  <a:cubicBezTo>
                    <a:pt x="2436" y="8558"/>
                    <a:pt x="3036" y="9492"/>
                    <a:pt x="3904" y="10159"/>
                  </a:cubicBezTo>
                  <a:cubicBezTo>
                    <a:pt x="4107" y="10288"/>
                    <a:pt x="4381" y="10387"/>
                    <a:pt x="4620" y="10387"/>
                  </a:cubicBezTo>
                  <a:cubicBezTo>
                    <a:pt x="4813" y="10387"/>
                    <a:pt x="4982" y="10323"/>
                    <a:pt x="5071" y="10159"/>
                  </a:cubicBezTo>
                  <a:cubicBezTo>
                    <a:pt x="5138" y="9992"/>
                    <a:pt x="5171" y="9825"/>
                    <a:pt x="5138" y="9658"/>
                  </a:cubicBezTo>
                  <a:cubicBezTo>
                    <a:pt x="4938" y="7090"/>
                    <a:pt x="5305" y="4755"/>
                    <a:pt x="4871" y="2086"/>
                  </a:cubicBezTo>
                  <a:cubicBezTo>
                    <a:pt x="4771" y="1386"/>
                    <a:pt x="4304" y="752"/>
                    <a:pt x="3670" y="418"/>
                  </a:cubicBezTo>
                  <a:cubicBezTo>
                    <a:pt x="3267" y="217"/>
                    <a:pt x="2790" y="1"/>
                    <a:pt x="234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405;p55"/>
            <p:cNvSpPr/>
            <p:nvPr/>
          </p:nvSpPr>
          <p:spPr>
            <a:xfrm>
              <a:off x="2691754" y="1328811"/>
              <a:ext cx="59554" cy="78977"/>
            </a:xfrm>
            <a:custGeom>
              <a:avLst/>
              <a:gdLst/>
              <a:ahLst/>
              <a:cxnLst/>
              <a:rect l="l" t="t" r="r" b="b"/>
              <a:pathLst>
                <a:path w="2971" h="3940" extrusionOk="0">
                  <a:moveTo>
                    <a:pt x="1163" y="0"/>
                  </a:moveTo>
                  <a:cubicBezTo>
                    <a:pt x="570" y="0"/>
                    <a:pt x="32" y="251"/>
                    <a:pt x="1" y="266"/>
                  </a:cubicBezTo>
                  <a:cubicBezTo>
                    <a:pt x="1" y="266"/>
                    <a:pt x="401" y="3836"/>
                    <a:pt x="401" y="3902"/>
                  </a:cubicBezTo>
                  <a:cubicBezTo>
                    <a:pt x="408" y="3917"/>
                    <a:pt x="537" y="3939"/>
                    <a:pt x="732" y="3939"/>
                  </a:cubicBezTo>
                  <a:cubicBezTo>
                    <a:pt x="1431" y="3939"/>
                    <a:pt x="2971" y="3650"/>
                    <a:pt x="2736" y="1667"/>
                  </a:cubicBezTo>
                  <a:cubicBezTo>
                    <a:pt x="2577" y="321"/>
                    <a:pt x="1834" y="0"/>
                    <a:pt x="1163"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406;p55"/>
            <p:cNvSpPr/>
            <p:nvPr/>
          </p:nvSpPr>
          <p:spPr>
            <a:xfrm>
              <a:off x="2712481" y="1344847"/>
              <a:ext cx="23433" cy="45141"/>
            </a:xfrm>
            <a:custGeom>
              <a:avLst/>
              <a:gdLst/>
              <a:ahLst/>
              <a:cxnLst/>
              <a:rect l="l" t="t" r="r" b="b"/>
              <a:pathLst>
                <a:path w="1169" h="2252" extrusionOk="0">
                  <a:moveTo>
                    <a:pt x="334" y="0"/>
                  </a:moveTo>
                  <a:cubicBezTo>
                    <a:pt x="234" y="0"/>
                    <a:pt x="168" y="34"/>
                    <a:pt x="101" y="100"/>
                  </a:cubicBezTo>
                  <a:cubicBezTo>
                    <a:pt x="34" y="134"/>
                    <a:pt x="34" y="200"/>
                    <a:pt x="1" y="267"/>
                  </a:cubicBezTo>
                  <a:cubicBezTo>
                    <a:pt x="1" y="367"/>
                    <a:pt x="67" y="400"/>
                    <a:pt x="67" y="400"/>
                  </a:cubicBezTo>
                  <a:cubicBezTo>
                    <a:pt x="67" y="400"/>
                    <a:pt x="34" y="334"/>
                    <a:pt x="67" y="267"/>
                  </a:cubicBezTo>
                  <a:cubicBezTo>
                    <a:pt x="95" y="185"/>
                    <a:pt x="168" y="125"/>
                    <a:pt x="248" y="125"/>
                  </a:cubicBezTo>
                  <a:cubicBezTo>
                    <a:pt x="266" y="125"/>
                    <a:pt x="283" y="128"/>
                    <a:pt x="301" y="134"/>
                  </a:cubicBezTo>
                  <a:cubicBezTo>
                    <a:pt x="468" y="167"/>
                    <a:pt x="601" y="267"/>
                    <a:pt x="668" y="434"/>
                  </a:cubicBezTo>
                  <a:cubicBezTo>
                    <a:pt x="801" y="601"/>
                    <a:pt x="868" y="801"/>
                    <a:pt x="868" y="1034"/>
                  </a:cubicBezTo>
                  <a:cubicBezTo>
                    <a:pt x="935" y="1435"/>
                    <a:pt x="801" y="1835"/>
                    <a:pt x="501" y="2068"/>
                  </a:cubicBezTo>
                  <a:cubicBezTo>
                    <a:pt x="443" y="2107"/>
                    <a:pt x="372" y="2124"/>
                    <a:pt x="304" y="2124"/>
                  </a:cubicBezTo>
                  <a:cubicBezTo>
                    <a:pt x="256" y="2124"/>
                    <a:pt x="209" y="2115"/>
                    <a:pt x="168" y="2102"/>
                  </a:cubicBezTo>
                  <a:cubicBezTo>
                    <a:pt x="101" y="2068"/>
                    <a:pt x="34" y="2068"/>
                    <a:pt x="34" y="2068"/>
                  </a:cubicBezTo>
                  <a:lnTo>
                    <a:pt x="34" y="2068"/>
                  </a:lnTo>
                  <a:cubicBezTo>
                    <a:pt x="34" y="2068"/>
                    <a:pt x="34" y="2102"/>
                    <a:pt x="134" y="2202"/>
                  </a:cubicBezTo>
                  <a:cubicBezTo>
                    <a:pt x="201" y="2235"/>
                    <a:pt x="276" y="2252"/>
                    <a:pt x="351" y="2252"/>
                  </a:cubicBezTo>
                  <a:cubicBezTo>
                    <a:pt x="426" y="2252"/>
                    <a:pt x="501" y="2235"/>
                    <a:pt x="568" y="2202"/>
                  </a:cubicBezTo>
                  <a:cubicBezTo>
                    <a:pt x="968" y="1935"/>
                    <a:pt x="1168" y="1468"/>
                    <a:pt x="1068" y="1034"/>
                  </a:cubicBezTo>
                  <a:cubicBezTo>
                    <a:pt x="1035" y="767"/>
                    <a:pt x="968" y="534"/>
                    <a:pt x="835" y="334"/>
                  </a:cubicBezTo>
                  <a:cubicBezTo>
                    <a:pt x="735" y="134"/>
                    <a:pt x="534" y="0"/>
                    <a:pt x="334"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407;p55"/>
            <p:cNvSpPr/>
            <p:nvPr/>
          </p:nvSpPr>
          <p:spPr>
            <a:xfrm>
              <a:off x="2366805" y="1136118"/>
              <a:ext cx="299573" cy="165552"/>
            </a:xfrm>
            <a:custGeom>
              <a:avLst/>
              <a:gdLst/>
              <a:ahLst/>
              <a:cxnLst/>
              <a:rect l="l" t="t" r="r" b="b"/>
              <a:pathLst>
                <a:path w="14945" h="8259" extrusionOk="0">
                  <a:moveTo>
                    <a:pt x="11255" y="0"/>
                  </a:moveTo>
                  <a:cubicBezTo>
                    <a:pt x="10062" y="0"/>
                    <a:pt x="8740" y="741"/>
                    <a:pt x="7706" y="1273"/>
                  </a:cubicBezTo>
                  <a:cubicBezTo>
                    <a:pt x="6938" y="1674"/>
                    <a:pt x="6238" y="2141"/>
                    <a:pt x="5404" y="2241"/>
                  </a:cubicBezTo>
                  <a:cubicBezTo>
                    <a:pt x="4837" y="2241"/>
                    <a:pt x="4270" y="2207"/>
                    <a:pt x="3736" y="2074"/>
                  </a:cubicBezTo>
                  <a:cubicBezTo>
                    <a:pt x="3413" y="1993"/>
                    <a:pt x="3078" y="1949"/>
                    <a:pt x="2737" y="1949"/>
                  </a:cubicBezTo>
                  <a:cubicBezTo>
                    <a:pt x="2516" y="1949"/>
                    <a:pt x="2292" y="1968"/>
                    <a:pt x="2068" y="2007"/>
                  </a:cubicBezTo>
                  <a:cubicBezTo>
                    <a:pt x="1501" y="2074"/>
                    <a:pt x="1034" y="2508"/>
                    <a:pt x="867" y="3041"/>
                  </a:cubicBezTo>
                  <a:cubicBezTo>
                    <a:pt x="759" y="3504"/>
                    <a:pt x="1005" y="3966"/>
                    <a:pt x="1407" y="4139"/>
                  </a:cubicBezTo>
                  <a:lnTo>
                    <a:pt x="1407" y="4139"/>
                  </a:lnTo>
                  <a:cubicBezTo>
                    <a:pt x="1357" y="4133"/>
                    <a:pt x="1307" y="4130"/>
                    <a:pt x="1258" y="4130"/>
                  </a:cubicBezTo>
                  <a:cubicBezTo>
                    <a:pt x="586" y="4130"/>
                    <a:pt x="0" y="4663"/>
                    <a:pt x="0" y="5376"/>
                  </a:cubicBezTo>
                  <a:cubicBezTo>
                    <a:pt x="0" y="6090"/>
                    <a:pt x="545" y="6615"/>
                    <a:pt x="1186" y="6636"/>
                  </a:cubicBezTo>
                  <a:lnTo>
                    <a:pt x="1186" y="6636"/>
                  </a:lnTo>
                  <a:cubicBezTo>
                    <a:pt x="999" y="6796"/>
                    <a:pt x="878" y="7069"/>
                    <a:pt x="934" y="7311"/>
                  </a:cubicBezTo>
                  <a:cubicBezTo>
                    <a:pt x="1101" y="7745"/>
                    <a:pt x="1468" y="8078"/>
                    <a:pt x="1935" y="8145"/>
                  </a:cubicBezTo>
                  <a:cubicBezTo>
                    <a:pt x="2230" y="8223"/>
                    <a:pt x="2529" y="8258"/>
                    <a:pt x="2828" y="8258"/>
                  </a:cubicBezTo>
                  <a:cubicBezTo>
                    <a:pt x="3680" y="8258"/>
                    <a:pt x="4530" y="7973"/>
                    <a:pt x="5271" y="7578"/>
                  </a:cubicBezTo>
                  <a:cubicBezTo>
                    <a:pt x="6305" y="7044"/>
                    <a:pt x="7239" y="6344"/>
                    <a:pt x="8239" y="5777"/>
                  </a:cubicBezTo>
                  <a:cubicBezTo>
                    <a:pt x="9179" y="5261"/>
                    <a:pt x="10669" y="4415"/>
                    <a:pt x="11785" y="4415"/>
                  </a:cubicBezTo>
                  <a:cubicBezTo>
                    <a:pt x="11897" y="4415"/>
                    <a:pt x="12005" y="4424"/>
                    <a:pt x="12109" y="4442"/>
                  </a:cubicBezTo>
                  <a:cubicBezTo>
                    <a:pt x="12833" y="4587"/>
                    <a:pt x="13456" y="5260"/>
                    <a:pt x="13870" y="5260"/>
                  </a:cubicBezTo>
                  <a:cubicBezTo>
                    <a:pt x="13933" y="5260"/>
                    <a:pt x="13991" y="5245"/>
                    <a:pt x="14043" y="5209"/>
                  </a:cubicBezTo>
                  <a:cubicBezTo>
                    <a:pt x="14444" y="4909"/>
                    <a:pt x="14677" y="4442"/>
                    <a:pt x="14677" y="3942"/>
                  </a:cubicBezTo>
                  <a:cubicBezTo>
                    <a:pt x="14677" y="3475"/>
                    <a:pt x="14577" y="2975"/>
                    <a:pt x="14410" y="2541"/>
                  </a:cubicBezTo>
                  <a:lnTo>
                    <a:pt x="14477" y="2541"/>
                  </a:lnTo>
                  <a:cubicBezTo>
                    <a:pt x="14944" y="1440"/>
                    <a:pt x="13009" y="239"/>
                    <a:pt x="11708" y="39"/>
                  </a:cubicBezTo>
                  <a:cubicBezTo>
                    <a:pt x="11560" y="12"/>
                    <a:pt x="11408" y="0"/>
                    <a:pt x="1125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408;p55"/>
            <p:cNvSpPr/>
            <p:nvPr/>
          </p:nvSpPr>
          <p:spPr>
            <a:xfrm>
              <a:off x="2422971" y="1321434"/>
              <a:ext cx="282173" cy="268242"/>
            </a:xfrm>
            <a:custGeom>
              <a:avLst/>
              <a:gdLst/>
              <a:ahLst/>
              <a:cxnLst/>
              <a:rect l="l" t="t" r="r" b="b"/>
              <a:pathLst>
                <a:path w="14077" h="13382" extrusionOk="0">
                  <a:moveTo>
                    <a:pt x="11875" y="1"/>
                  </a:moveTo>
                  <a:cubicBezTo>
                    <a:pt x="11875" y="701"/>
                    <a:pt x="12576" y="2736"/>
                    <a:pt x="12342" y="3403"/>
                  </a:cubicBezTo>
                  <a:cubicBezTo>
                    <a:pt x="12142" y="4070"/>
                    <a:pt x="11675" y="4637"/>
                    <a:pt x="11041" y="4938"/>
                  </a:cubicBezTo>
                  <a:cubicBezTo>
                    <a:pt x="10746" y="5056"/>
                    <a:pt x="10439" y="5097"/>
                    <a:pt x="10127" y="5097"/>
                  </a:cubicBezTo>
                  <a:cubicBezTo>
                    <a:pt x="9407" y="5097"/>
                    <a:pt x="8655" y="4877"/>
                    <a:pt x="7933" y="4877"/>
                  </a:cubicBezTo>
                  <a:cubicBezTo>
                    <a:pt x="7732" y="4877"/>
                    <a:pt x="7534" y="4894"/>
                    <a:pt x="7339" y="4938"/>
                  </a:cubicBezTo>
                  <a:cubicBezTo>
                    <a:pt x="6017" y="5228"/>
                    <a:pt x="5038" y="6577"/>
                    <a:pt x="3739" y="6577"/>
                  </a:cubicBezTo>
                  <a:cubicBezTo>
                    <a:pt x="3694" y="6577"/>
                    <a:pt x="3649" y="6575"/>
                    <a:pt x="3603" y="6572"/>
                  </a:cubicBezTo>
                  <a:cubicBezTo>
                    <a:pt x="3202" y="6539"/>
                    <a:pt x="2802" y="6405"/>
                    <a:pt x="2435" y="6238"/>
                  </a:cubicBezTo>
                  <a:cubicBezTo>
                    <a:pt x="2035" y="6038"/>
                    <a:pt x="1635" y="5972"/>
                    <a:pt x="1234" y="5938"/>
                  </a:cubicBezTo>
                  <a:cubicBezTo>
                    <a:pt x="801" y="5972"/>
                    <a:pt x="334" y="6205"/>
                    <a:pt x="267" y="6605"/>
                  </a:cubicBezTo>
                  <a:cubicBezTo>
                    <a:pt x="200" y="6972"/>
                    <a:pt x="0" y="7539"/>
                    <a:pt x="634" y="7806"/>
                  </a:cubicBezTo>
                  <a:cubicBezTo>
                    <a:pt x="267" y="8240"/>
                    <a:pt x="200" y="8840"/>
                    <a:pt x="400" y="9374"/>
                  </a:cubicBezTo>
                  <a:cubicBezTo>
                    <a:pt x="601" y="10041"/>
                    <a:pt x="1168" y="10542"/>
                    <a:pt x="1868" y="10675"/>
                  </a:cubicBezTo>
                  <a:cubicBezTo>
                    <a:pt x="1868" y="11576"/>
                    <a:pt x="2669" y="12576"/>
                    <a:pt x="3503" y="12910"/>
                  </a:cubicBezTo>
                  <a:cubicBezTo>
                    <a:pt x="4280" y="13233"/>
                    <a:pt x="5167" y="13381"/>
                    <a:pt x="6067" y="13381"/>
                  </a:cubicBezTo>
                  <a:cubicBezTo>
                    <a:pt x="7214" y="13381"/>
                    <a:pt x="8383" y="13140"/>
                    <a:pt x="9373" y="12710"/>
                  </a:cubicBezTo>
                  <a:cubicBezTo>
                    <a:pt x="11008" y="11976"/>
                    <a:pt x="12242" y="10441"/>
                    <a:pt x="13143" y="8907"/>
                  </a:cubicBezTo>
                  <a:cubicBezTo>
                    <a:pt x="13777" y="7740"/>
                    <a:pt x="14077" y="6405"/>
                    <a:pt x="14043" y="5038"/>
                  </a:cubicBezTo>
                  <a:cubicBezTo>
                    <a:pt x="13977" y="3703"/>
                    <a:pt x="13777" y="2369"/>
                    <a:pt x="13476" y="1068"/>
                  </a:cubicBezTo>
                  <a:lnTo>
                    <a:pt x="1187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409;p55"/>
            <p:cNvSpPr/>
            <p:nvPr/>
          </p:nvSpPr>
          <p:spPr>
            <a:xfrm>
              <a:off x="2527946" y="1495104"/>
              <a:ext cx="40130" cy="10223"/>
            </a:xfrm>
            <a:custGeom>
              <a:avLst/>
              <a:gdLst/>
              <a:ahLst/>
              <a:cxnLst/>
              <a:rect l="l" t="t" r="r" b="b"/>
              <a:pathLst>
                <a:path w="2002" h="510" extrusionOk="0">
                  <a:moveTo>
                    <a:pt x="1109" y="1"/>
                  </a:moveTo>
                  <a:cubicBezTo>
                    <a:pt x="1062" y="1"/>
                    <a:pt x="1015" y="4"/>
                    <a:pt x="968" y="10"/>
                  </a:cubicBezTo>
                  <a:cubicBezTo>
                    <a:pt x="701" y="10"/>
                    <a:pt x="434" y="110"/>
                    <a:pt x="234" y="276"/>
                  </a:cubicBezTo>
                  <a:cubicBezTo>
                    <a:pt x="67" y="376"/>
                    <a:pt x="0" y="477"/>
                    <a:pt x="0" y="510"/>
                  </a:cubicBezTo>
                  <a:cubicBezTo>
                    <a:pt x="0" y="510"/>
                    <a:pt x="100" y="443"/>
                    <a:pt x="267" y="343"/>
                  </a:cubicBezTo>
                  <a:cubicBezTo>
                    <a:pt x="501" y="210"/>
                    <a:pt x="734" y="143"/>
                    <a:pt x="968" y="110"/>
                  </a:cubicBezTo>
                  <a:cubicBezTo>
                    <a:pt x="1234" y="110"/>
                    <a:pt x="1468" y="143"/>
                    <a:pt x="1701" y="243"/>
                  </a:cubicBezTo>
                  <a:cubicBezTo>
                    <a:pt x="1865" y="298"/>
                    <a:pt x="1962" y="352"/>
                    <a:pt x="1992" y="352"/>
                  </a:cubicBezTo>
                  <a:cubicBezTo>
                    <a:pt x="1998" y="352"/>
                    <a:pt x="2002" y="349"/>
                    <a:pt x="2002" y="343"/>
                  </a:cubicBezTo>
                  <a:cubicBezTo>
                    <a:pt x="2002" y="343"/>
                    <a:pt x="1935" y="243"/>
                    <a:pt x="1735" y="143"/>
                  </a:cubicBezTo>
                  <a:cubicBezTo>
                    <a:pt x="1543" y="61"/>
                    <a:pt x="1328" y="1"/>
                    <a:pt x="110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410;p55"/>
            <p:cNvSpPr/>
            <p:nvPr/>
          </p:nvSpPr>
          <p:spPr>
            <a:xfrm>
              <a:off x="2425015" y="1441143"/>
              <a:ext cx="210593" cy="150698"/>
            </a:xfrm>
            <a:custGeom>
              <a:avLst/>
              <a:gdLst/>
              <a:ahLst/>
              <a:cxnLst/>
              <a:rect l="l" t="t" r="r" b="b"/>
              <a:pathLst>
                <a:path w="10506" h="7518" extrusionOk="0">
                  <a:moveTo>
                    <a:pt x="995" y="0"/>
                  </a:moveTo>
                  <a:lnTo>
                    <a:pt x="995" y="0"/>
                  </a:lnTo>
                  <a:cubicBezTo>
                    <a:pt x="830" y="34"/>
                    <a:pt x="664" y="100"/>
                    <a:pt x="499" y="200"/>
                  </a:cubicBezTo>
                  <a:cubicBezTo>
                    <a:pt x="265" y="333"/>
                    <a:pt x="98" y="600"/>
                    <a:pt x="65" y="900"/>
                  </a:cubicBezTo>
                  <a:cubicBezTo>
                    <a:pt x="0" y="1255"/>
                    <a:pt x="155" y="1642"/>
                    <a:pt x="437" y="1878"/>
                  </a:cubicBezTo>
                  <a:lnTo>
                    <a:pt x="437" y="1878"/>
                  </a:lnTo>
                  <a:cubicBezTo>
                    <a:pt x="126" y="2371"/>
                    <a:pt x="37" y="2984"/>
                    <a:pt x="232" y="3502"/>
                  </a:cubicBezTo>
                  <a:cubicBezTo>
                    <a:pt x="265" y="3669"/>
                    <a:pt x="365" y="3802"/>
                    <a:pt x="465" y="3936"/>
                  </a:cubicBezTo>
                  <a:cubicBezTo>
                    <a:pt x="565" y="4069"/>
                    <a:pt x="665" y="4169"/>
                    <a:pt x="799" y="4303"/>
                  </a:cubicBezTo>
                  <a:cubicBezTo>
                    <a:pt x="1083" y="4524"/>
                    <a:pt x="1367" y="4655"/>
                    <a:pt x="1708" y="4725"/>
                  </a:cubicBezTo>
                  <a:lnTo>
                    <a:pt x="1708" y="4725"/>
                  </a:lnTo>
                  <a:cubicBezTo>
                    <a:pt x="1817" y="5403"/>
                    <a:pt x="2147" y="6015"/>
                    <a:pt x="2667" y="6438"/>
                  </a:cubicBezTo>
                  <a:cubicBezTo>
                    <a:pt x="3100" y="6804"/>
                    <a:pt x="3634" y="7071"/>
                    <a:pt x="4168" y="7238"/>
                  </a:cubicBezTo>
                  <a:cubicBezTo>
                    <a:pt x="4668" y="7405"/>
                    <a:pt x="5202" y="7505"/>
                    <a:pt x="5736" y="7505"/>
                  </a:cubicBezTo>
                  <a:cubicBezTo>
                    <a:pt x="5852" y="7513"/>
                    <a:pt x="5969" y="7517"/>
                    <a:pt x="6086" y="7517"/>
                  </a:cubicBezTo>
                  <a:cubicBezTo>
                    <a:pt x="6438" y="7517"/>
                    <a:pt x="6795" y="7480"/>
                    <a:pt x="7170" y="7405"/>
                  </a:cubicBezTo>
                  <a:cubicBezTo>
                    <a:pt x="7570" y="7338"/>
                    <a:pt x="7971" y="7238"/>
                    <a:pt x="8371" y="7105"/>
                  </a:cubicBezTo>
                  <a:cubicBezTo>
                    <a:pt x="8938" y="6938"/>
                    <a:pt x="9472" y="6671"/>
                    <a:pt x="10005" y="6371"/>
                  </a:cubicBezTo>
                  <a:cubicBezTo>
                    <a:pt x="10139" y="6304"/>
                    <a:pt x="10272" y="6204"/>
                    <a:pt x="10406" y="6104"/>
                  </a:cubicBezTo>
                  <a:lnTo>
                    <a:pt x="10506" y="6004"/>
                  </a:lnTo>
                  <a:cubicBezTo>
                    <a:pt x="10439" y="6004"/>
                    <a:pt x="10406" y="6037"/>
                    <a:pt x="10372" y="6071"/>
                  </a:cubicBezTo>
                  <a:cubicBezTo>
                    <a:pt x="10272" y="6137"/>
                    <a:pt x="10139" y="6237"/>
                    <a:pt x="9939" y="6337"/>
                  </a:cubicBezTo>
                  <a:cubicBezTo>
                    <a:pt x="9438" y="6638"/>
                    <a:pt x="8871" y="6871"/>
                    <a:pt x="8304" y="7038"/>
                  </a:cubicBezTo>
                  <a:cubicBezTo>
                    <a:pt x="7904" y="7171"/>
                    <a:pt x="7504" y="7271"/>
                    <a:pt x="7103" y="7338"/>
                  </a:cubicBezTo>
                  <a:cubicBezTo>
                    <a:pt x="6636" y="7405"/>
                    <a:pt x="6169" y="7405"/>
                    <a:pt x="5702" y="7405"/>
                  </a:cubicBezTo>
                  <a:cubicBezTo>
                    <a:pt x="5202" y="7372"/>
                    <a:pt x="4668" y="7271"/>
                    <a:pt x="4201" y="7138"/>
                  </a:cubicBezTo>
                  <a:cubicBezTo>
                    <a:pt x="3667" y="6971"/>
                    <a:pt x="3167" y="6704"/>
                    <a:pt x="2733" y="6337"/>
                  </a:cubicBezTo>
                  <a:cubicBezTo>
                    <a:pt x="2200" y="5937"/>
                    <a:pt x="1900" y="5337"/>
                    <a:pt x="1799" y="4670"/>
                  </a:cubicBezTo>
                  <a:lnTo>
                    <a:pt x="1799" y="4636"/>
                  </a:lnTo>
                  <a:lnTo>
                    <a:pt x="1766" y="4636"/>
                  </a:lnTo>
                  <a:cubicBezTo>
                    <a:pt x="1433" y="4570"/>
                    <a:pt x="1132" y="4403"/>
                    <a:pt x="865" y="4203"/>
                  </a:cubicBezTo>
                  <a:cubicBezTo>
                    <a:pt x="732" y="4103"/>
                    <a:pt x="632" y="4002"/>
                    <a:pt x="532" y="3869"/>
                  </a:cubicBezTo>
                  <a:cubicBezTo>
                    <a:pt x="432" y="3736"/>
                    <a:pt x="365" y="3602"/>
                    <a:pt x="298" y="3469"/>
                  </a:cubicBezTo>
                  <a:cubicBezTo>
                    <a:pt x="132" y="2935"/>
                    <a:pt x="198" y="2335"/>
                    <a:pt x="532" y="1868"/>
                  </a:cubicBezTo>
                  <a:lnTo>
                    <a:pt x="532" y="1834"/>
                  </a:lnTo>
                  <a:lnTo>
                    <a:pt x="499" y="1801"/>
                  </a:lnTo>
                  <a:cubicBezTo>
                    <a:pt x="232" y="1567"/>
                    <a:pt x="65" y="1234"/>
                    <a:pt x="132" y="867"/>
                  </a:cubicBezTo>
                  <a:cubicBezTo>
                    <a:pt x="165" y="600"/>
                    <a:pt x="298" y="367"/>
                    <a:pt x="532" y="200"/>
                  </a:cubicBezTo>
                  <a:cubicBezTo>
                    <a:pt x="664" y="100"/>
                    <a:pt x="830" y="34"/>
                    <a:pt x="99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411;p55"/>
            <p:cNvSpPr/>
            <p:nvPr/>
          </p:nvSpPr>
          <p:spPr>
            <a:xfrm>
              <a:off x="2536486" y="1459043"/>
              <a:ext cx="30929" cy="24695"/>
            </a:xfrm>
            <a:custGeom>
              <a:avLst/>
              <a:gdLst/>
              <a:ahLst/>
              <a:cxnLst/>
              <a:rect l="l" t="t" r="r" b="b"/>
              <a:pathLst>
                <a:path w="1543" h="1232" extrusionOk="0">
                  <a:moveTo>
                    <a:pt x="1019" y="1"/>
                  </a:moveTo>
                  <a:cubicBezTo>
                    <a:pt x="862" y="1"/>
                    <a:pt x="707" y="60"/>
                    <a:pt x="575" y="174"/>
                  </a:cubicBezTo>
                  <a:lnTo>
                    <a:pt x="542" y="174"/>
                  </a:lnTo>
                  <a:cubicBezTo>
                    <a:pt x="0" y="483"/>
                    <a:pt x="635" y="1231"/>
                    <a:pt x="1105" y="1231"/>
                  </a:cubicBezTo>
                  <a:cubicBezTo>
                    <a:pt x="1243" y="1231"/>
                    <a:pt x="1366" y="1167"/>
                    <a:pt x="1442" y="1008"/>
                  </a:cubicBezTo>
                  <a:cubicBezTo>
                    <a:pt x="1509" y="875"/>
                    <a:pt x="1542" y="708"/>
                    <a:pt x="1542" y="574"/>
                  </a:cubicBezTo>
                  <a:cubicBezTo>
                    <a:pt x="1542" y="408"/>
                    <a:pt x="1476" y="241"/>
                    <a:pt x="1375" y="107"/>
                  </a:cubicBezTo>
                  <a:cubicBezTo>
                    <a:pt x="1260" y="35"/>
                    <a:pt x="1139" y="1"/>
                    <a:pt x="1019"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412;p55"/>
            <p:cNvSpPr/>
            <p:nvPr/>
          </p:nvSpPr>
          <p:spPr>
            <a:xfrm>
              <a:off x="2540635" y="1456477"/>
              <a:ext cx="28785" cy="31611"/>
            </a:xfrm>
            <a:custGeom>
              <a:avLst/>
              <a:gdLst/>
              <a:ahLst/>
              <a:cxnLst/>
              <a:rect l="l" t="t" r="r" b="b"/>
              <a:pathLst>
                <a:path w="1436" h="1577" extrusionOk="0">
                  <a:moveTo>
                    <a:pt x="679" y="0"/>
                  </a:moveTo>
                  <a:cubicBezTo>
                    <a:pt x="610" y="0"/>
                    <a:pt x="539" y="12"/>
                    <a:pt x="468" y="35"/>
                  </a:cubicBezTo>
                  <a:cubicBezTo>
                    <a:pt x="168" y="135"/>
                    <a:pt x="1" y="235"/>
                    <a:pt x="1" y="269"/>
                  </a:cubicBezTo>
                  <a:cubicBezTo>
                    <a:pt x="7" y="275"/>
                    <a:pt x="19" y="278"/>
                    <a:pt x="35" y="278"/>
                  </a:cubicBezTo>
                  <a:cubicBezTo>
                    <a:pt x="103" y="278"/>
                    <a:pt x="258" y="229"/>
                    <a:pt x="501" y="202"/>
                  </a:cubicBezTo>
                  <a:cubicBezTo>
                    <a:pt x="546" y="193"/>
                    <a:pt x="588" y="189"/>
                    <a:pt x="630" y="189"/>
                  </a:cubicBezTo>
                  <a:cubicBezTo>
                    <a:pt x="742" y="189"/>
                    <a:pt x="846" y="220"/>
                    <a:pt x="968" y="269"/>
                  </a:cubicBezTo>
                  <a:cubicBezTo>
                    <a:pt x="1102" y="369"/>
                    <a:pt x="1202" y="536"/>
                    <a:pt x="1202" y="736"/>
                  </a:cubicBezTo>
                  <a:cubicBezTo>
                    <a:pt x="1168" y="902"/>
                    <a:pt x="1102" y="1103"/>
                    <a:pt x="968" y="1236"/>
                  </a:cubicBezTo>
                  <a:cubicBezTo>
                    <a:pt x="868" y="1336"/>
                    <a:pt x="701" y="1403"/>
                    <a:pt x="568" y="1436"/>
                  </a:cubicBezTo>
                  <a:cubicBezTo>
                    <a:pt x="301" y="1436"/>
                    <a:pt x="140" y="1331"/>
                    <a:pt x="107" y="1331"/>
                  </a:cubicBezTo>
                  <a:cubicBezTo>
                    <a:pt x="103" y="1331"/>
                    <a:pt x="101" y="1332"/>
                    <a:pt x="101" y="1336"/>
                  </a:cubicBezTo>
                  <a:cubicBezTo>
                    <a:pt x="68" y="1336"/>
                    <a:pt x="201" y="1536"/>
                    <a:pt x="535" y="1570"/>
                  </a:cubicBezTo>
                  <a:cubicBezTo>
                    <a:pt x="561" y="1574"/>
                    <a:pt x="587" y="1576"/>
                    <a:pt x="614" y="1576"/>
                  </a:cubicBezTo>
                  <a:cubicBezTo>
                    <a:pt x="787" y="1576"/>
                    <a:pt x="957" y="1485"/>
                    <a:pt x="1102" y="1369"/>
                  </a:cubicBezTo>
                  <a:cubicBezTo>
                    <a:pt x="1302" y="1203"/>
                    <a:pt x="1402" y="969"/>
                    <a:pt x="1402" y="736"/>
                  </a:cubicBezTo>
                  <a:cubicBezTo>
                    <a:pt x="1435" y="469"/>
                    <a:pt x="1269" y="202"/>
                    <a:pt x="1035" y="102"/>
                  </a:cubicBezTo>
                  <a:cubicBezTo>
                    <a:pt x="927" y="37"/>
                    <a:pt x="806" y="0"/>
                    <a:pt x="67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413;p55"/>
            <p:cNvSpPr/>
            <p:nvPr/>
          </p:nvSpPr>
          <p:spPr>
            <a:xfrm>
              <a:off x="2406253" y="1168571"/>
              <a:ext cx="234707" cy="104374"/>
            </a:xfrm>
            <a:custGeom>
              <a:avLst/>
              <a:gdLst/>
              <a:ahLst/>
              <a:cxnLst/>
              <a:rect l="l" t="t" r="r" b="b"/>
              <a:pathLst>
                <a:path w="11709" h="5207" extrusionOk="0">
                  <a:moveTo>
                    <a:pt x="9355" y="1"/>
                  </a:moveTo>
                  <a:cubicBezTo>
                    <a:pt x="8985" y="1"/>
                    <a:pt x="8625" y="102"/>
                    <a:pt x="8306" y="288"/>
                  </a:cubicBezTo>
                  <a:cubicBezTo>
                    <a:pt x="7839" y="555"/>
                    <a:pt x="7439" y="922"/>
                    <a:pt x="7105" y="1322"/>
                  </a:cubicBezTo>
                  <a:cubicBezTo>
                    <a:pt x="6405" y="2189"/>
                    <a:pt x="5971" y="3357"/>
                    <a:pt x="5037" y="4191"/>
                  </a:cubicBezTo>
                  <a:cubicBezTo>
                    <a:pt x="4406" y="4729"/>
                    <a:pt x="3610" y="5021"/>
                    <a:pt x="2800" y="5021"/>
                  </a:cubicBezTo>
                  <a:cubicBezTo>
                    <a:pt x="2455" y="5021"/>
                    <a:pt x="2107" y="4968"/>
                    <a:pt x="1768" y="4858"/>
                  </a:cubicBezTo>
                  <a:cubicBezTo>
                    <a:pt x="1301" y="4691"/>
                    <a:pt x="867" y="4391"/>
                    <a:pt x="534" y="4024"/>
                  </a:cubicBezTo>
                  <a:cubicBezTo>
                    <a:pt x="234" y="3691"/>
                    <a:pt x="134" y="3257"/>
                    <a:pt x="234" y="2823"/>
                  </a:cubicBezTo>
                  <a:cubicBezTo>
                    <a:pt x="367" y="2490"/>
                    <a:pt x="667" y="2256"/>
                    <a:pt x="1034" y="2256"/>
                  </a:cubicBezTo>
                  <a:cubicBezTo>
                    <a:pt x="1301" y="2256"/>
                    <a:pt x="1535" y="2423"/>
                    <a:pt x="1601" y="2690"/>
                  </a:cubicBezTo>
                  <a:cubicBezTo>
                    <a:pt x="1635" y="2823"/>
                    <a:pt x="1635" y="3023"/>
                    <a:pt x="1535" y="3157"/>
                  </a:cubicBezTo>
                  <a:cubicBezTo>
                    <a:pt x="1468" y="3257"/>
                    <a:pt x="1435" y="3324"/>
                    <a:pt x="1435" y="3324"/>
                  </a:cubicBezTo>
                  <a:cubicBezTo>
                    <a:pt x="1501" y="3290"/>
                    <a:pt x="1535" y="3257"/>
                    <a:pt x="1568" y="3190"/>
                  </a:cubicBezTo>
                  <a:cubicBezTo>
                    <a:pt x="1701" y="3023"/>
                    <a:pt x="1735" y="2823"/>
                    <a:pt x="1701" y="2656"/>
                  </a:cubicBezTo>
                  <a:cubicBezTo>
                    <a:pt x="1635" y="2356"/>
                    <a:pt x="1368" y="2123"/>
                    <a:pt x="1068" y="2123"/>
                  </a:cubicBezTo>
                  <a:cubicBezTo>
                    <a:pt x="1043" y="2121"/>
                    <a:pt x="1019" y="2120"/>
                    <a:pt x="995" y="2120"/>
                  </a:cubicBezTo>
                  <a:cubicBezTo>
                    <a:pt x="593" y="2120"/>
                    <a:pt x="260" y="2379"/>
                    <a:pt x="134" y="2757"/>
                  </a:cubicBezTo>
                  <a:cubicBezTo>
                    <a:pt x="0" y="3224"/>
                    <a:pt x="100" y="3724"/>
                    <a:pt x="400" y="4124"/>
                  </a:cubicBezTo>
                  <a:cubicBezTo>
                    <a:pt x="767" y="4524"/>
                    <a:pt x="1201" y="4825"/>
                    <a:pt x="1735" y="4991"/>
                  </a:cubicBezTo>
                  <a:cubicBezTo>
                    <a:pt x="2124" y="5136"/>
                    <a:pt x="2532" y="5206"/>
                    <a:pt x="2938" y="5206"/>
                  </a:cubicBezTo>
                  <a:cubicBezTo>
                    <a:pt x="3751" y="5206"/>
                    <a:pt x="4559" y="4925"/>
                    <a:pt x="5204" y="4391"/>
                  </a:cubicBezTo>
                  <a:cubicBezTo>
                    <a:pt x="6171" y="3490"/>
                    <a:pt x="6605" y="2290"/>
                    <a:pt x="7272" y="1456"/>
                  </a:cubicBezTo>
                  <a:cubicBezTo>
                    <a:pt x="7572" y="1055"/>
                    <a:pt x="7973" y="688"/>
                    <a:pt x="8406" y="455"/>
                  </a:cubicBezTo>
                  <a:cubicBezTo>
                    <a:pt x="8727" y="251"/>
                    <a:pt x="9099" y="148"/>
                    <a:pt x="9478" y="148"/>
                  </a:cubicBezTo>
                  <a:cubicBezTo>
                    <a:pt x="9532" y="148"/>
                    <a:pt x="9586" y="150"/>
                    <a:pt x="9640" y="155"/>
                  </a:cubicBezTo>
                  <a:cubicBezTo>
                    <a:pt x="10308" y="221"/>
                    <a:pt x="10908" y="522"/>
                    <a:pt x="11308" y="1022"/>
                  </a:cubicBezTo>
                  <a:cubicBezTo>
                    <a:pt x="11475" y="1222"/>
                    <a:pt x="11575" y="1422"/>
                    <a:pt x="11709" y="1656"/>
                  </a:cubicBezTo>
                  <a:cubicBezTo>
                    <a:pt x="11642" y="1389"/>
                    <a:pt x="11508" y="1189"/>
                    <a:pt x="11375" y="989"/>
                  </a:cubicBezTo>
                  <a:cubicBezTo>
                    <a:pt x="10941" y="422"/>
                    <a:pt x="10341" y="88"/>
                    <a:pt x="9640" y="21"/>
                  </a:cubicBezTo>
                  <a:cubicBezTo>
                    <a:pt x="9545" y="8"/>
                    <a:pt x="9450" y="1"/>
                    <a:pt x="935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414;p55"/>
            <p:cNvSpPr/>
            <p:nvPr/>
          </p:nvSpPr>
          <p:spPr>
            <a:xfrm>
              <a:off x="2647635" y="1195331"/>
              <a:ext cx="69556" cy="52578"/>
            </a:xfrm>
            <a:custGeom>
              <a:avLst/>
              <a:gdLst/>
              <a:ahLst/>
              <a:cxnLst/>
              <a:rect l="l" t="t" r="r" b="b"/>
              <a:pathLst>
                <a:path w="3470" h="2623" extrusionOk="0">
                  <a:moveTo>
                    <a:pt x="1274" y="0"/>
                  </a:moveTo>
                  <a:cubicBezTo>
                    <a:pt x="1075" y="0"/>
                    <a:pt x="871" y="28"/>
                    <a:pt x="667" y="87"/>
                  </a:cubicBezTo>
                  <a:cubicBezTo>
                    <a:pt x="400" y="121"/>
                    <a:pt x="167" y="254"/>
                    <a:pt x="0" y="421"/>
                  </a:cubicBezTo>
                  <a:cubicBezTo>
                    <a:pt x="4" y="424"/>
                    <a:pt x="10" y="426"/>
                    <a:pt x="18" y="426"/>
                  </a:cubicBezTo>
                  <a:cubicBezTo>
                    <a:pt x="86" y="426"/>
                    <a:pt x="313" y="310"/>
                    <a:pt x="701" y="221"/>
                  </a:cubicBezTo>
                  <a:cubicBezTo>
                    <a:pt x="847" y="191"/>
                    <a:pt x="992" y="177"/>
                    <a:pt x="1135" y="177"/>
                  </a:cubicBezTo>
                  <a:cubicBezTo>
                    <a:pt x="2138" y="177"/>
                    <a:pt x="3036" y="867"/>
                    <a:pt x="3269" y="1889"/>
                  </a:cubicBezTo>
                  <a:cubicBezTo>
                    <a:pt x="3369" y="2322"/>
                    <a:pt x="3336" y="2622"/>
                    <a:pt x="3369" y="2622"/>
                  </a:cubicBezTo>
                  <a:cubicBezTo>
                    <a:pt x="3469" y="2356"/>
                    <a:pt x="3469" y="2122"/>
                    <a:pt x="3403" y="1855"/>
                  </a:cubicBezTo>
                  <a:cubicBezTo>
                    <a:pt x="3235" y="763"/>
                    <a:pt x="2315" y="0"/>
                    <a:pt x="127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415;p55"/>
            <p:cNvSpPr/>
            <p:nvPr/>
          </p:nvSpPr>
          <p:spPr>
            <a:xfrm>
              <a:off x="2477132" y="2323744"/>
              <a:ext cx="484107" cy="16738"/>
            </a:xfrm>
            <a:custGeom>
              <a:avLst/>
              <a:gdLst/>
              <a:ahLst/>
              <a:cxnLst/>
              <a:rect l="l" t="t" r="r" b="b"/>
              <a:pathLst>
                <a:path w="24151" h="835" extrusionOk="0">
                  <a:moveTo>
                    <a:pt x="7372" y="0"/>
                  </a:moveTo>
                  <a:cubicBezTo>
                    <a:pt x="5938" y="33"/>
                    <a:pt x="4637" y="33"/>
                    <a:pt x="3536" y="100"/>
                  </a:cubicBezTo>
                  <a:cubicBezTo>
                    <a:pt x="3002" y="134"/>
                    <a:pt x="2502" y="200"/>
                    <a:pt x="2068" y="234"/>
                  </a:cubicBezTo>
                  <a:cubicBezTo>
                    <a:pt x="1635" y="267"/>
                    <a:pt x="1268" y="300"/>
                    <a:pt x="934" y="334"/>
                  </a:cubicBezTo>
                  <a:lnTo>
                    <a:pt x="234" y="434"/>
                  </a:lnTo>
                  <a:cubicBezTo>
                    <a:pt x="167" y="434"/>
                    <a:pt x="100" y="467"/>
                    <a:pt x="0" y="500"/>
                  </a:cubicBezTo>
                  <a:lnTo>
                    <a:pt x="267" y="500"/>
                  </a:lnTo>
                  <a:lnTo>
                    <a:pt x="967" y="434"/>
                  </a:lnTo>
                  <a:cubicBezTo>
                    <a:pt x="1268" y="400"/>
                    <a:pt x="1635" y="367"/>
                    <a:pt x="2068" y="334"/>
                  </a:cubicBezTo>
                  <a:cubicBezTo>
                    <a:pt x="2502" y="334"/>
                    <a:pt x="3002" y="267"/>
                    <a:pt x="3536" y="267"/>
                  </a:cubicBezTo>
                  <a:cubicBezTo>
                    <a:pt x="4314" y="243"/>
                    <a:pt x="5193" y="220"/>
                    <a:pt x="6148" y="220"/>
                  </a:cubicBezTo>
                  <a:cubicBezTo>
                    <a:pt x="6543" y="220"/>
                    <a:pt x="6952" y="224"/>
                    <a:pt x="7372" y="234"/>
                  </a:cubicBezTo>
                  <a:cubicBezTo>
                    <a:pt x="8806" y="234"/>
                    <a:pt x="10407" y="300"/>
                    <a:pt x="12075" y="367"/>
                  </a:cubicBezTo>
                  <a:cubicBezTo>
                    <a:pt x="15411" y="534"/>
                    <a:pt x="18447" y="734"/>
                    <a:pt x="20615" y="801"/>
                  </a:cubicBezTo>
                  <a:cubicBezTo>
                    <a:pt x="21716" y="834"/>
                    <a:pt x="22616" y="834"/>
                    <a:pt x="23217" y="834"/>
                  </a:cubicBezTo>
                  <a:lnTo>
                    <a:pt x="24151" y="834"/>
                  </a:lnTo>
                  <a:cubicBezTo>
                    <a:pt x="24084" y="801"/>
                    <a:pt x="24017" y="767"/>
                    <a:pt x="23917" y="767"/>
                  </a:cubicBezTo>
                  <a:lnTo>
                    <a:pt x="23217" y="734"/>
                  </a:lnTo>
                  <a:cubicBezTo>
                    <a:pt x="22616" y="701"/>
                    <a:pt x="21716" y="667"/>
                    <a:pt x="20648" y="634"/>
                  </a:cubicBezTo>
                  <a:lnTo>
                    <a:pt x="12109" y="134"/>
                  </a:lnTo>
                  <a:cubicBezTo>
                    <a:pt x="10407" y="67"/>
                    <a:pt x="8840" y="0"/>
                    <a:pt x="7372"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416;p55"/>
            <p:cNvSpPr/>
            <p:nvPr/>
          </p:nvSpPr>
          <p:spPr>
            <a:xfrm>
              <a:off x="2889679" y="1869064"/>
              <a:ext cx="60195" cy="424613"/>
            </a:xfrm>
            <a:custGeom>
              <a:avLst/>
              <a:gdLst/>
              <a:ahLst/>
              <a:cxnLst/>
              <a:rect l="l" t="t" r="r" b="b"/>
              <a:pathLst>
                <a:path w="3003" h="21183" extrusionOk="0">
                  <a:moveTo>
                    <a:pt x="0" y="0"/>
                  </a:moveTo>
                  <a:cubicBezTo>
                    <a:pt x="0" y="67"/>
                    <a:pt x="0" y="134"/>
                    <a:pt x="0" y="200"/>
                  </a:cubicBezTo>
                  <a:lnTo>
                    <a:pt x="0" y="834"/>
                  </a:lnTo>
                  <a:cubicBezTo>
                    <a:pt x="34" y="1368"/>
                    <a:pt x="67" y="2168"/>
                    <a:pt x="134" y="3136"/>
                  </a:cubicBezTo>
                  <a:cubicBezTo>
                    <a:pt x="234" y="5071"/>
                    <a:pt x="401" y="7739"/>
                    <a:pt x="734" y="10708"/>
                  </a:cubicBezTo>
                  <a:cubicBezTo>
                    <a:pt x="1001" y="13210"/>
                    <a:pt x="1468" y="15711"/>
                    <a:pt x="2135" y="18147"/>
                  </a:cubicBezTo>
                  <a:cubicBezTo>
                    <a:pt x="2402" y="19081"/>
                    <a:pt x="2602" y="19848"/>
                    <a:pt x="2736" y="20381"/>
                  </a:cubicBezTo>
                  <a:cubicBezTo>
                    <a:pt x="2836" y="20615"/>
                    <a:pt x="2869" y="20815"/>
                    <a:pt x="2936" y="20949"/>
                  </a:cubicBezTo>
                  <a:cubicBezTo>
                    <a:pt x="2936" y="21049"/>
                    <a:pt x="2969" y="21115"/>
                    <a:pt x="3003" y="21182"/>
                  </a:cubicBezTo>
                  <a:cubicBezTo>
                    <a:pt x="3003" y="21082"/>
                    <a:pt x="3003" y="21015"/>
                    <a:pt x="2969" y="20949"/>
                  </a:cubicBezTo>
                  <a:cubicBezTo>
                    <a:pt x="2936" y="20782"/>
                    <a:pt x="2902" y="20582"/>
                    <a:pt x="2836" y="20348"/>
                  </a:cubicBezTo>
                  <a:cubicBezTo>
                    <a:pt x="2702" y="19781"/>
                    <a:pt x="2502" y="19014"/>
                    <a:pt x="2302" y="18113"/>
                  </a:cubicBezTo>
                  <a:cubicBezTo>
                    <a:pt x="1668" y="15678"/>
                    <a:pt x="1235" y="13176"/>
                    <a:pt x="968" y="10675"/>
                  </a:cubicBezTo>
                  <a:cubicBezTo>
                    <a:pt x="634" y="7739"/>
                    <a:pt x="434" y="5071"/>
                    <a:pt x="267" y="3136"/>
                  </a:cubicBezTo>
                  <a:cubicBezTo>
                    <a:pt x="201" y="2168"/>
                    <a:pt x="134" y="1401"/>
                    <a:pt x="100" y="834"/>
                  </a:cubicBezTo>
                  <a:cubicBezTo>
                    <a:pt x="67" y="601"/>
                    <a:pt x="34" y="367"/>
                    <a:pt x="34" y="200"/>
                  </a:cubicBezTo>
                  <a:cubicBezTo>
                    <a:pt x="34" y="134"/>
                    <a:pt x="34" y="67"/>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417;p55"/>
            <p:cNvSpPr/>
            <p:nvPr/>
          </p:nvSpPr>
          <p:spPr>
            <a:xfrm>
              <a:off x="2690411" y="2424711"/>
              <a:ext cx="46164" cy="168518"/>
            </a:xfrm>
            <a:custGeom>
              <a:avLst/>
              <a:gdLst/>
              <a:ahLst/>
              <a:cxnLst/>
              <a:rect l="l" t="t" r="r" b="b"/>
              <a:pathLst>
                <a:path w="2303" h="8407" extrusionOk="0">
                  <a:moveTo>
                    <a:pt x="34" y="0"/>
                  </a:moveTo>
                  <a:lnTo>
                    <a:pt x="34" y="0"/>
                  </a:lnTo>
                  <a:cubicBezTo>
                    <a:pt x="1" y="434"/>
                    <a:pt x="1" y="901"/>
                    <a:pt x="68" y="1368"/>
                  </a:cubicBezTo>
                  <a:cubicBezTo>
                    <a:pt x="101" y="2235"/>
                    <a:pt x="201" y="3402"/>
                    <a:pt x="301" y="4703"/>
                  </a:cubicBezTo>
                  <a:cubicBezTo>
                    <a:pt x="368" y="5371"/>
                    <a:pt x="401" y="5971"/>
                    <a:pt x="468" y="6538"/>
                  </a:cubicBezTo>
                  <a:cubicBezTo>
                    <a:pt x="468" y="7072"/>
                    <a:pt x="668" y="7572"/>
                    <a:pt x="1002" y="7972"/>
                  </a:cubicBezTo>
                  <a:cubicBezTo>
                    <a:pt x="1235" y="8239"/>
                    <a:pt x="1569" y="8406"/>
                    <a:pt x="1936" y="8406"/>
                  </a:cubicBezTo>
                  <a:cubicBezTo>
                    <a:pt x="2169" y="8373"/>
                    <a:pt x="2303" y="8273"/>
                    <a:pt x="2303" y="8273"/>
                  </a:cubicBezTo>
                  <a:lnTo>
                    <a:pt x="2303" y="8273"/>
                  </a:lnTo>
                  <a:cubicBezTo>
                    <a:pt x="2169" y="8306"/>
                    <a:pt x="2069" y="8339"/>
                    <a:pt x="1936" y="8339"/>
                  </a:cubicBezTo>
                  <a:cubicBezTo>
                    <a:pt x="1602" y="8306"/>
                    <a:pt x="1302" y="8139"/>
                    <a:pt x="1102" y="7872"/>
                  </a:cubicBezTo>
                  <a:cubicBezTo>
                    <a:pt x="835" y="7472"/>
                    <a:pt x="668" y="7005"/>
                    <a:pt x="668" y="6538"/>
                  </a:cubicBezTo>
                  <a:cubicBezTo>
                    <a:pt x="601" y="5938"/>
                    <a:pt x="568" y="5337"/>
                    <a:pt x="501" y="4703"/>
                  </a:cubicBezTo>
                  <a:cubicBezTo>
                    <a:pt x="401" y="3402"/>
                    <a:pt x="301" y="2202"/>
                    <a:pt x="201" y="1368"/>
                  </a:cubicBezTo>
                  <a:cubicBezTo>
                    <a:pt x="201" y="901"/>
                    <a:pt x="134" y="434"/>
                    <a:pt x="3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418;p55"/>
            <p:cNvSpPr/>
            <p:nvPr/>
          </p:nvSpPr>
          <p:spPr>
            <a:xfrm>
              <a:off x="2862257" y="2425373"/>
              <a:ext cx="131074" cy="87396"/>
            </a:xfrm>
            <a:custGeom>
              <a:avLst/>
              <a:gdLst/>
              <a:ahLst/>
              <a:cxnLst/>
              <a:rect l="l" t="t" r="r" b="b"/>
              <a:pathLst>
                <a:path w="6539" h="4360" extrusionOk="0">
                  <a:moveTo>
                    <a:pt x="1" y="0"/>
                  </a:moveTo>
                  <a:cubicBezTo>
                    <a:pt x="1" y="134"/>
                    <a:pt x="1" y="234"/>
                    <a:pt x="67" y="367"/>
                  </a:cubicBezTo>
                  <a:cubicBezTo>
                    <a:pt x="134" y="668"/>
                    <a:pt x="201" y="968"/>
                    <a:pt x="334" y="1268"/>
                  </a:cubicBezTo>
                  <a:cubicBezTo>
                    <a:pt x="735" y="2269"/>
                    <a:pt x="1402" y="3136"/>
                    <a:pt x="2302" y="3736"/>
                  </a:cubicBezTo>
                  <a:cubicBezTo>
                    <a:pt x="2949" y="4152"/>
                    <a:pt x="3676" y="4360"/>
                    <a:pt x="4416" y="4360"/>
                  </a:cubicBezTo>
                  <a:cubicBezTo>
                    <a:pt x="4745" y="4360"/>
                    <a:pt x="5076" y="4319"/>
                    <a:pt x="5405" y="4237"/>
                  </a:cubicBezTo>
                  <a:cubicBezTo>
                    <a:pt x="5705" y="4137"/>
                    <a:pt x="6005" y="4003"/>
                    <a:pt x="6272" y="3803"/>
                  </a:cubicBezTo>
                  <a:cubicBezTo>
                    <a:pt x="6472" y="3670"/>
                    <a:pt x="6539" y="3570"/>
                    <a:pt x="6539" y="3570"/>
                  </a:cubicBezTo>
                  <a:lnTo>
                    <a:pt x="6539" y="3570"/>
                  </a:lnTo>
                  <a:cubicBezTo>
                    <a:pt x="6172" y="3803"/>
                    <a:pt x="5772" y="3970"/>
                    <a:pt x="5371" y="4103"/>
                  </a:cubicBezTo>
                  <a:cubicBezTo>
                    <a:pt x="5107" y="4154"/>
                    <a:pt x="4843" y="4179"/>
                    <a:pt x="4581" y="4179"/>
                  </a:cubicBezTo>
                  <a:cubicBezTo>
                    <a:pt x="3818" y="4179"/>
                    <a:pt x="3073" y="3967"/>
                    <a:pt x="2402" y="3570"/>
                  </a:cubicBezTo>
                  <a:cubicBezTo>
                    <a:pt x="1569" y="2969"/>
                    <a:pt x="901" y="2169"/>
                    <a:pt x="468" y="1201"/>
                  </a:cubicBezTo>
                  <a:cubicBezTo>
                    <a:pt x="168" y="467"/>
                    <a:pt x="34" y="0"/>
                    <a:pt x="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419;p55"/>
            <p:cNvSpPr/>
            <p:nvPr/>
          </p:nvSpPr>
          <p:spPr>
            <a:xfrm>
              <a:off x="2723846" y="2429402"/>
              <a:ext cx="25437" cy="23513"/>
            </a:xfrm>
            <a:custGeom>
              <a:avLst/>
              <a:gdLst/>
              <a:ahLst/>
              <a:cxnLst/>
              <a:rect l="l" t="t" r="r" b="b"/>
              <a:pathLst>
                <a:path w="1269" h="1173" extrusionOk="0">
                  <a:moveTo>
                    <a:pt x="722" y="0"/>
                  </a:moveTo>
                  <a:cubicBezTo>
                    <a:pt x="668" y="0"/>
                    <a:pt x="635" y="19"/>
                    <a:pt x="635" y="33"/>
                  </a:cubicBezTo>
                  <a:cubicBezTo>
                    <a:pt x="601" y="66"/>
                    <a:pt x="801" y="66"/>
                    <a:pt x="968" y="300"/>
                  </a:cubicBezTo>
                  <a:cubicBezTo>
                    <a:pt x="1068" y="400"/>
                    <a:pt x="1068" y="567"/>
                    <a:pt x="1035" y="700"/>
                  </a:cubicBezTo>
                  <a:cubicBezTo>
                    <a:pt x="963" y="880"/>
                    <a:pt x="804" y="973"/>
                    <a:pt x="641" y="973"/>
                  </a:cubicBezTo>
                  <a:cubicBezTo>
                    <a:pt x="502" y="973"/>
                    <a:pt x="360" y="905"/>
                    <a:pt x="268" y="767"/>
                  </a:cubicBezTo>
                  <a:cubicBezTo>
                    <a:pt x="201" y="633"/>
                    <a:pt x="201" y="500"/>
                    <a:pt x="268" y="366"/>
                  </a:cubicBezTo>
                  <a:cubicBezTo>
                    <a:pt x="368" y="133"/>
                    <a:pt x="568" y="100"/>
                    <a:pt x="568" y="66"/>
                  </a:cubicBezTo>
                  <a:cubicBezTo>
                    <a:pt x="568" y="55"/>
                    <a:pt x="542" y="44"/>
                    <a:pt x="500" y="44"/>
                  </a:cubicBezTo>
                  <a:cubicBezTo>
                    <a:pt x="416" y="44"/>
                    <a:pt x="268" y="89"/>
                    <a:pt x="134" y="266"/>
                  </a:cubicBezTo>
                  <a:cubicBezTo>
                    <a:pt x="34" y="433"/>
                    <a:pt x="1" y="667"/>
                    <a:pt x="101" y="833"/>
                  </a:cubicBezTo>
                  <a:cubicBezTo>
                    <a:pt x="191" y="1043"/>
                    <a:pt x="415" y="1172"/>
                    <a:pt x="629" y="1172"/>
                  </a:cubicBezTo>
                  <a:cubicBezTo>
                    <a:pt x="653" y="1172"/>
                    <a:pt x="677" y="1170"/>
                    <a:pt x="701" y="1167"/>
                  </a:cubicBezTo>
                  <a:cubicBezTo>
                    <a:pt x="968" y="1167"/>
                    <a:pt x="1168" y="967"/>
                    <a:pt x="1235" y="733"/>
                  </a:cubicBezTo>
                  <a:cubicBezTo>
                    <a:pt x="1268" y="533"/>
                    <a:pt x="1202" y="333"/>
                    <a:pt x="1068" y="200"/>
                  </a:cubicBezTo>
                  <a:cubicBezTo>
                    <a:pt x="930" y="41"/>
                    <a:pt x="803" y="0"/>
                    <a:pt x="72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420;p55"/>
            <p:cNvSpPr/>
            <p:nvPr/>
          </p:nvSpPr>
          <p:spPr>
            <a:xfrm>
              <a:off x="2490502" y="2427377"/>
              <a:ext cx="69556" cy="114357"/>
            </a:xfrm>
            <a:custGeom>
              <a:avLst/>
              <a:gdLst/>
              <a:ahLst/>
              <a:cxnLst/>
              <a:rect l="l" t="t" r="r" b="b"/>
              <a:pathLst>
                <a:path w="3470" h="5705" extrusionOk="0">
                  <a:moveTo>
                    <a:pt x="3102" y="0"/>
                  </a:moveTo>
                  <a:cubicBezTo>
                    <a:pt x="3036" y="0"/>
                    <a:pt x="3169" y="367"/>
                    <a:pt x="3169" y="1035"/>
                  </a:cubicBezTo>
                  <a:cubicBezTo>
                    <a:pt x="3236" y="2736"/>
                    <a:pt x="2369" y="4337"/>
                    <a:pt x="934" y="5204"/>
                  </a:cubicBezTo>
                  <a:cubicBezTo>
                    <a:pt x="400" y="5538"/>
                    <a:pt x="0" y="5671"/>
                    <a:pt x="0" y="5705"/>
                  </a:cubicBezTo>
                  <a:cubicBezTo>
                    <a:pt x="367" y="5671"/>
                    <a:pt x="701" y="5538"/>
                    <a:pt x="1001" y="5338"/>
                  </a:cubicBezTo>
                  <a:cubicBezTo>
                    <a:pt x="2569" y="4504"/>
                    <a:pt x="3469" y="2802"/>
                    <a:pt x="3336" y="1035"/>
                  </a:cubicBezTo>
                  <a:cubicBezTo>
                    <a:pt x="3336" y="668"/>
                    <a:pt x="3236" y="301"/>
                    <a:pt x="310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421;p55"/>
            <p:cNvSpPr/>
            <p:nvPr/>
          </p:nvSpPr>
          <p:spPr>
            <a:xfrm>
              <a:off x="2334693" y="1509998"/>
              <a:ext cx="67572" cy="43478"/>
            </a:xfrm>
            <a:custGeom>
              <a:avLst/>
              <a:gdLst/>
              <a:ahLst/>
              <a:cxnLst/>
              <a:rect l="l" t="t" r="r" b="b"/>
              <a:pathLst>
                <a:path w="3371" h="2169" extrusionOk="0">
                  <a:moveTo>
                    <a:pt x="1" y="0"/>
                  </a:moveTo>
                  <a:cubicBezTo>
                    <a:pt x="468" y="434"/>
                    <a:pt x="1035" y="834"/>
                    <a:pt x="1602" y="1168"/>
                  </a:cubicBezTo>
                  <a:cubicBezTo>
                    <a:pt x="2169" y="1568"/>
                    <a:pt x="2736" y="1902"/>
                    <a:pt x="3370" y="2169"/>
                  </a:cubicBezTo>
                  <a:cubicBezTo>
                    <a:pt x="2303" y="1301"/>
                    <a:pt x="1168" y="601"/>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422;p55"/>
            <p:cNvSpPr/>
            <p:nvPr/>
          </p:nvSpPr>
          <p:spPr>
            <a:xfrm>
              <a:off x="2330684" y="1471211"/>
              <a:ext cx="74247" cy="12969"/>
            </a:xfrm>
            <a:custGeom>
              <a:avLst/>
              <a:gdLst/>
              <a:ahLst/>
              <a:cxnLst/>
              <a:rect l="l" t="t" r="r" b="b"/>
              <a:pathLst>
                <a:path w="3704" h="647" extrusionOk="0">
                  <a:moveTo>
                    <a:pt x="3703" y="1"/>
                  </a:moveTo>
                  <a:cubicBezTo>
                    <a:pt x="3070" y="34"/>
                    <a:pt x="2469" y="134"/>
                    <a:pt x="1835" y="268"/>
                  </a:cubicBezTo>
                  <a:cubicBezTo>
                    <a:pt x="1202" y="334"/>
                    <a:pt x="601" y="468"/>
                    <a:pt x="1" y="634"/>
                  </a:cubicBezTo>
                  <a:cubicBezTo>
                    <a:pt x="143" y="642"/>
                    <a:pt x="286" y="646"/>
                    <a:pt x="428" y="646"/>
                  </a:cubicBezTo>
                  <a:cubicBezTo>
                    <a:pt x="918" y="646"/>
                    <a:pt x="1403" y="597"/>
                    <a:pt x="1869" y="468"/>
                  </a:cubicBezTo>
                  <a:cubicBezTo>
                    <a:pt x="2503" y="401"/>
                    <a:pt x="3136" y="234"/>
                    <a:pt x="370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423;p55"/>
            <p:cNvSpPr/>
            <p:nvPr/>
          </p:nvSpPr>
          <p:spPr>
            <a:xfrm>
              <a:off x="2330684" y="1412338"/>
              <a:ext cx="50173" cy="50213"/>
            </a:xfrm>
            <a:custGeom>
              <a:avLst/>
              <a:gdLst/>
              <a:ahLst/>
              <a:cxnLst/>
              <a:rect l="l" t="t" r="r" b="b"/>
              <a:pathLst>
                <a:path w="2503" h="2505" extrusionOk="0">
                  <a:moveTo>
                    <a:pt x="2494" y="1"/>
                  </a:moveTo>
                  <a:cubicBezTo>
                    <a:pt x="2393" y="1"/>
                    <a:pt x="1780" y="459"/>
                    <a:pt x="1135" y="1136"/>
                  </a:cubicBezTo>
                  <a:cubicBezTo>
                    <a:pt x="668" y="1537"/>
                    <a:pt x="301" y="2004"/>
                    <a:pt x="1" y="2504"/>
                  </a:cubicBezTo>
                  <a:cubicBezTo>
                    <a:pt x="468" y="2170"/>
                    <a:pt x="901" y="1737"/>
                    <a:pt x="1268" y="1303"/>
                  </a:cubicBezTo>
                  <a:cubicBezTo>
                    <a:pt x="1702" y="903"/>
                    <a:pt x="2102" y="469"/>
                    <a:pt x="2503" y="2"/>
                  </a:cubicBezTo>
                  <a:cubicBezTo>
                    <a:pt x="2500" y="1"/>
                    <a:pt x="2497" y="1"/>
                    <a:pt x="249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424;p55"/>
            <p:cNvSpPr/>
            <p:nvPr/>
          </p:nvSpPr>
          <p:spPr>
            <a:xfrm>
              <a:off x="1791052" y="1470549"/>
              <a:ext cx="271530" cy="545304"/>
            </a:xfrm>
            <a:custGeom>
              <a:avLst/>
              <a:gdLst/>
              <a:ahLst/>
              <a:cxnLst/>
              <a:rect l="l" t="t" r="r" b="b"/>
              <a:pathLst>
                <a:path w="13546" h="27204" extrusionOk="0">
                  <a:moveTo>
                    <a:pt x="12145" y="0"/>
                  </a:moveTo>
                  <a:lnTo>
                    <a:pt x="7375" y="2102"/>
                  </a:lnTo>
                  <a:cubicBezTo>
                    <a:pt x="7942" y="3036"/>
                    <a:pt x="8342" y="4070"/>
                    <a:pt x="8575" y="5171"/>
                  </a:cubicBezTo>
                  <a:cubicBezTo>
                    <a:pt x="8742" y="6271"/>
                    <a:pt x="8475" y="7506"/>
                    <a:pt x="7641" y="8206"/>
                  </a:cubicBezTo>
                  <a:cubicBezTo>
                    <a:pt x="6941" y="8807"/>
                    <a:pt x="5974" y="9007"/>
                    <a:pt x="5240" y="9540"/>
                  </a:cubicBezTo>
                  <a:cubicBezTo>
                    <a:pt x="4139" y="10341"/>
                    <a:pt x="3739" y="11742"/>
                    <a:pt x="3605" y="13110"/>
                  </a:cubicBezTo>
                  <a:cubicBezTo>
                    <a:pt x="3472" y="14444"/>
                    <a:pt x="3505" y="15812"/>
                    <a:pt x="3071" y="17079"/>
                  </a:cubicBezTo>
                  <a:cubicBezTo>
                    <a:pt x="2504" y="18747"/>
                    <a:pt x="1137" y="20048"/>
                    <a:pt x="736" y="21716"/>
                  </a:cubicBezTo>
                  <a:cubicBezTo>
                    <a:pt x="0" y="24688"/>
                    <a:pt x="2353" y="27203"/>
                    <a:pt x="5033" y="27203"/>
                  </a:cubicBezTo>
                  <a:cubicBezTo>
                    <a:pt x="5752" y="27203"/>
                    <a:pt x="6495" y="27022"/>
                    <a:pt x="7208" y="26619"/>
                  </a:cubicBezTo>
                  <a:cubicBezTo>
                    <a:pt x="9343" y="25385"/>
                    <a:pt x="10076" y="22717"/>
                    <a:pt x="10610" y="20315"/>
                  </a:cubicBezTo>
                  <a:cubicBezTo>
                    <a:pt x="12078" y="13643"/>
                    <a:pt x="13546" y="6672"/>
                    <a:pt x="1214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425;p55"/>
            <p:cNvSpPr/>
            <p:nvPr/>
          </p:nvSpPr>
          <p:spPr>
            <a:xfrm>
              <a:off x="2165533" y="1476563"/>
              <a:ext cx="158496" cy="251505"/>
            </a:xfrm>
            <a:custGeom>
              <a:avLst/>
              <a:gdLst/>
              <a:ahLst/>
              <a:cxnLst/>
              <a:rect l="l" t="t" r="r" b="b"/>
              <a:pathLst>
                <a:path w="7907" h="12547" extrusionOk="0">
                  <a:moveTo>
                    <a:pt x="3703" y="1"/>
                  </a:moveTo>
                  <a:lnTo>
                    <a:pt x="1" y="3937"/>
                  </a:lnTo>
                  <a:lnTo>
                    <a:pt x="734" y="11409"/>
                  </a:lnTo>
                  <a:lnTo>
                    <a:pt x="1035" y="11609"/>
                  </a:lnTo>
                  <a:cubicBezTo>
                    <a:pt x="1932" y="12228"/>
                    <a:pt x="2993" y="12547"/>
                    <a:pt x="4061" y="12547"/>
                  </a:cubicBezTo>
                  <a:cubicBezTo>
                    <a:pt x="4661" y="12547"/>
                    <a:pt x="5262" y="12447"/>
                    <a:pt x="5838" y="12243"/>
                  </a:cubicBezTo>
                  <a:cubicBezTo>
                    <a:pt x="6238" y="12109"/>
                    <a:pt x="6639" y="11876"/>
                    <a:pt x="6972" y="11542"/>
                  </a:cubicBezTo>
                  <a:cubicBezTo>
                    <a:pt x="7773" y="10608"/>
                    <a:pt x="7906" y="9274"/>
                    <a:pt x="7272" y="8206"/>
                  </a:cubicBezTo>
                  <a:cubicBezTo>
                    <a:pt x="6906" y="7573"/>
                    <a:pt x="6238" y="7072"/>
                    <a:pt x="5972" y="6338"/>
                  </a:cubicBezTo>
                  <a:cubicBezTo>
                    <a:pt x="5705" y="5638"/>
                    <a:pt x="5972" y="4704"/>
                    <a:pt x="6005" y="3870"/>
                  </a:cubicBezTo>
                  <a:cubicBezTo>
                    <a:pt x="6038" y="2269"/>
                    <a:pt x="5138" y="768"/>
                    <a:pt x="370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426;p55"/>
            <p:cNvSpPr/>
            <p:nvPr/>
          </p:nvSpPr>
          <p:spPr>
            <a:xfrm>
              <a:off x="1962277" y="1205815"/>
              <a:ext cx="353714" cy="423290"/>
            </a:xfrm>
            <a:custGeom>
              <a:avLst/>
              <a:gdLst/>
              <a:ahLst/>
              <a:cxnLst/>
              <a:rect l="l" t="t" r="r" b="b"/>
              <a:pathLst>
                <a:path w="17646" h="21117" extrusionOk="0">
                  <a:moveTo>
                    <a:pt x="12655" y="0"/>
                  </a:moveTo>
                  <a:cubicBezTo>
                    <a:pt x="10846" y="0"/>
                    <a:pt x="9037" y="1160"/>
                    <a:pt x="7605" y="2366"/>
                  </a:cubicBezTo>
                  <a:cubicBezTo>
                    <a:pt x="7099" y="1914"/>
                    <a:pt x="6427" y="1648"/>
                    <a:pt x="5651" y="1648"/>
                  </a:cubicBezTo>
                  <a:cubicBezTo>
                    <a:pt x="4995" y="1648"/>
                    <a:pt x="4266" y="1838"/>
                    <a:pt x="3503" y="2266"/>
                  </a:cubicBezTo>
                  <a:cubicBezTo>
                    <a:pt x="2402" y="2900"/>
                    <a:pt x="400" y="4001"/>
                    <a:pt x="0" y="5202"/>
                  </a:cubicBezTo>
                  <a:lnTo>
                    <a:pt x="1735" y="9305"/>
                  </a:lnTo>
                  <a:cubicBezTo>
                    <a:pt x="1868" y="11806"/>
                    <a:pt x="2235" y="14341"/>
                    <a:pt x="3402" y="16543"/>
                  </a:cubicBezTo>
                  <a:cubicBezTo>
                    <a:pt x="4570" y="18778"/>
                    <a:pt x="6638" y="20613"/>
                    <a:pt x="9107" y="21046"/>
                  </a:cubicBezTo>
                  <a:cubicBezTo>
                    <a:pt x="9398" y="21094"/>
                    <a:pt x="9694" y="21117"/>
                    <a:pt x="9991" y="21117"/>
                  </a:cubicBezTo>
                  <a:cubicBezTo>
                    <a:pt x="12202" y="21117"/>
                    <a:pt x="14442" y="19832"/>
                    <a:pt x="15178" y="17744"/>
                  </a:cubicBezTo>
                  <a:cubicBezTo>
                    <a:pt x="15378" y="17110"/>
                    <a:pt x="15444" y="16410"/>
                    <a:pt x="15811" y="15843"/>
                  </a:cubicBezTo>
                  <a:cubicBezTo>
                    <a:pt x="16212" y="15142"/>
                    <a:pt x="16979" y="14708"/>
                    <a:pt x="17312" y="13874"/>
                  </a:cubicBezTo>
                  <a:cubicBezTo>
                    <a:pt x="17646" y="13074"/>
                    <a:pt x="17346" y="12107"/>
                    <a:pt x="16979" y="11306"/>
                  </a:cubicBezTo>
                  <a:cubicBezTo>
                    <a:pt x="16612" y="10505"/>
                    <a:pt x="16145" y="9705"/>
                    <a:pt x="16112" y="8804"/>
                  </a:cubicBezTo>
                  <a:cubicBezTo>
                    <a:pt x="16045" y="7503"/>
                    <a:pt x="16945" y="6336"/>
                    <a:pt x="17179" y="5068"/>
                  </a:cubicBezTo>
                  <a:cubicBezTo>
                    <a:pt x="17579" y="2867"/>
                    <a:pt x="15811" y="698"/>
                    <a:pt x="13676" y="131"/>
                  </a:cubicBezTo>
                  <a:cubicBezTo>
                    <a:pt x="13338" y="41"/>
                    <a:pt x="12996" y="0"/>
                    <a:pt x="1265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427;p55"/>
            <p:cNvSpPr/>
            <p:nvPr/>
          </p:nvSpPr>
          <p:spPr>
            <a:xfrm>
              <a:off x="1999039" y="1292950"/>
              <a:ext cx="254772" cy="521070"/>
            </a:xfrm>
            <a:custGeom>
              <a:avLst/>
              <a:gdLst/>
              <a:ahLst/>
              <a:cxnLst/>
              <a:rect l="l" t="t" r="r" b="b"/>
              <a:pathLst>
                <a:path w="12710" h="25995" extrusionOk="0">
                  <a:moveTo>
                    <a:pt x="7967" y="1"/>
                  </a:moveTo>
                  <a:cubicBezTo>
                    <a:pt x="7749" y="1"/>
                    <a:pt x="7528" y="18"/>
                    <a:pt x="7306" y="54"/>
                  </a:cubicBezTo>
                  <a:lnTo>
                    <a:pt x="1" y="2556"/>
                  </a:lnTo>
                  <a:lnTo>
                    <a:pt x="501" y="22303"/>
                  </a:lnTo>
                  <a:cubicBezTo>
                    <a:pt x="657" y="24398"/>
                    <a:pt x="2513" y="25994"/>
                    <a:pt x="4723" y="25994"/>
                  </a:cubicBezTo>
                  <a:cubicBezTo>
                    <a:pt x="4871" y="25994"/>
                    <a:pt x="5020" y="25987"/>
                    <a:pt x="5171" y="25973"/>
                  </a:cubicBezTo>
                  <a:cubicBezTo>
                    <a:pt x="7606" y="25772"/>
                    <a:pt x="9474" y="23771"/>
                    <a:pt x="9341" y="21469"/>
                  </a:cubicBezTo>
                  <a:cubicBezTo>
                    <a:pt x="9207" y="19068"/>
                    <a:pt x="9074" y="16566"/>
                    <a:pt x="9074" y="16566"/>
                  </a:cubicBezTo>
                  <a:cubicBezTo>
                    <a:pt x="9074" y="16566"/>
                    <a:pt x="12143" y="15832"/>
                    <a:pt x="12510" y="11762"/>
                  </a:cubicBezTo>
                  <a:cubicBezTo>
                    <a:pt x="12710" y="9694"/>
                    <a:pt x="12376" y="6258"/>
                    <a:pt x="12009" y="3523"/>
                  </a:cubicBezTo>
                  <a:cubicBezTo>
                    <a:pt x="11738" y="1477"/>
                    <a:pt x="9975" y="1"/>
                    <a:pt x="7967"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428;p55"/>
            <p:cNvSpPr/>
            <p:nvPr/>
          </p:nvSpPr>
          <p:spPr>
            <a:xfrm>
              <a:off x="2210995" y="1412960"/>
              <a:ext cx="21428" cy="19584"/>
            </a:xfrm>
            <a:custGeom>
              <a:avLst/>
              <a:gdLst/>
              <a:ahLst/>
              <a:cxnLst/>
              <a:rect l="l" t="t" r="r" b="b"/>
              <a:pathLst>
                <a:path w="1069" h="977" extrusionOk="0">
                  <a:moveTo>
                    <a:pt x="561" y="0"/>
                  </a:moveTo>
                  <a:cubicBezTo>
                    <a:pt x="541" y="0"/>
                    <a:pt x="521" y="2"/>
                    <a:pt x="501" y="5"/>
                  </a:cubicBezTo>
                  <a:cubicBezTo>
                    <a:pt x="201" y="38"/>
                    <a:pt x="1" y="271"/>
                    <a:pt x="34" y="572"/>
                  </a:cubicBezTo>
                  <a:cubicBezTo>
                    <a:pt x="65" y="816"/>
                    <a:pt x="263" y="976"/>
                    <a:pt x="526" y="976"/>
                  </a:cubicBezTo>
                  <a:cubicBezTo>
                    <a:pt x="551" y="976"/>
                    <a:pt x="576" y="975"/>
                    <a:pt x="601" y="972"/>
                  </a:cubicBezTo>
                  <a:cubicBezTo>
                    <a:pt x="868" y="939"/>
                    <a:pt x="1068" y="672"/>
                    <a:pt x="1035" y="405"/>
                  </a:cubicBezTo>
                  <a:cubicBezTo>
                    <a:pt x="1004" y="161"/>
                    <a:pt x="779" y="0"/>
                    <a:pt x="5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429;p55"/>
            <p:cNvSpPr/>
            <p:nvPr/>
          </p:nvSpPr>
          <p:spPr>
            <a:xfrm>
              <a:off x="2189607" y="1400833"/>
              <a:ext cx="42816" cy="12428"/>
            </a:xfrm>
            <a:custGeom>
              <a:avLst/>
              <a:gdLst/>
              <a:ahLst/>
              <a:cxnLst/>
              <a:rect l="l" t="t" r="r" b="b"/>
              <a:pathLst>
                <a:path w="2136" h="620" extrusionOk="0">
                  <a:moveTo>
                    <a:pt x="1215" y="1"/>
                  </a:moveTo>
                  <a:cubicBezTo>
                    <a:pt x="1167" y="1"/>
                    <a:pt x="1118" y="4"/>
                    <a:pt x="1068" y="9"/>
                  </a:cubicBezTo>
                  <a:cubicBezTo>
                    <a:pt x="768" y="9"/>
                    <a:pt x="467" y="109"/>
                    <a:pt x="267" y="309"/>
                  </a:cubicBezTo>
                  <a:cubicBezTo>
                    <a:pt x="101" y="443"/>
                    <a:pt x="0" y="543"/>
                    <a:pt x="67" y="610"/>
                  </a:cubicBezTo>
                  <a:cubicBezTo>
                    <a:pt x="74" y="616"/>
                    <a:pt x="83" y="619"/>
                    <a:pt x="96" y="619"/>
                  </a:cubicBezTo>
                  <a:cubicBezTo>
                    <a:pt x="209" y="619"/>
                    <a:pt x="557" y="373"/>
                    <a:pt x="1068" y="343"/>
                  </a:cubicBezTo>
                  <a:cubicBezTo>
                    <a:pt x="1132" y="335"/>
                    <a:pt x="1194" y="332"/>
                    <a:pt x="1253" y="332"/>
                  </a:cubicBezTo>
                  <a:cubicBezTo>
                    <a:pt x="1662" y="332"/>
                    <a:pt x="1959" y="487"/>
                    <a:pt x="2067" y="487"/>
                  </a:cubicBezTo>
                  <a:cubicBezTo>
                    <a:pt x="2083" y="487"/>
                    <a:pt x="2094" y="484"/>
                    <a:pt x="2102" y="476"/>
                  </a:cubicBezTo>
                  <a:cubicBezTo>
                    <a:pt x="2135" y="443"/>
                    <a:pt x="2069" y="343"/>
                    <a:pt x="1902" y="209"/>
                  </a:cubicBezTo>
                  <a:cubicBezTo>
                    <a:pt x="1679" y="70"/>
                    <a:pt x="1457" y="1"/>
                    <a:pt x="121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430;p55"/>
            <p:cNvSpPr/>
            <p:nvPr/>
          </p:nvSpPr>
          <p:spPr>
            <a:xfrm>
              <a:off x="2103353" y="1424145"/>
              <a:ext cx="21408" cy="19764"/>
            </a:xfrm>
            <a:custGeom>
              <a:avLst/>
              <a:gdLst/>
              <a:ahLst/>
              <a:cxnLst/>
              <a:rect l="l" t="t" r="r" b="b"/>
              <a:pathLst>
                <a:path w="1068" h="986" extrusionOk="0">
                  <a:moveTo>
                    <a:pt x="605" y="1"/>
                  </a:moveTo>
                  <a:cubicBezTo>
                    <a:pt x="570" y="1"/>
                    <a:pt x="536" y="5"/>
                    <a:pt x="501" y="14"/>
                  </a:cubicBezTo>
                  <a:cubicBezTo>
                    <a:pt x="201" y="14"/>
                    <a:pt x="0" y="281"/>
                    <a:pt x="34" y="581"/>
                  </a:cubicBezTo>
                  <a:cubicBezTo>
                    <a:pt x="64" y="825"/>
                    <a:pt x="290" y="985"/>
                    <a:pt x="533" y="985"/>
                  </a:cubicBezTo>
                  <a:cubicBezTo>
                    <a:pt x="555" y="985"/>
                    <a:pt x="578" y="984"/>
                    <a:pt x="601" y="981"/>
                  </a:cubicBezTo>
                  <a:cubicBezTo>
                    <a:pt x="868" y="948"/>
                    <a:pt x="1068" y="714"/>
                    <a:pt x="1068" y="447"/>
                  </a:cubicBezTo>
                  <a:cubicBezTo>
                    <a:pt x="1039" y="186"/>
                    <a:pt x="833" y="1"/>
                    <a:pt x="60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431;p55"/>
            <p:cNvSpPr/>
            <p:nvPr/>
          </p:nvSpPr>
          <p:spPr>
            <a:xfrm>
              <a:off x="2080622" y="1410194"/>
              <a:ext cx="42135" cy="12288"/>
            </a:xfrm>
            <a:custGeom>
              <a:avLst/>
              <a:gdLst/>
              <a:ahLst/>
              <a:cxnLst/>
              <a:rect l="l" t="t" r="r" b="b"/>
              <a:pathLst>
                <a:path w="2102" h="613" extrusionOk="0">
                  <a:moveTo>
                    <a:pt x="1184" y="1"/>
                  </a:moveTo>
                  <a:cubicBezTo>
                    <a:pt x="1134" y="1"/>
                    <a:pt x="1084" y="4"/>
                    <a:pt x="1034" y="9"/>
                  </a:cubicBezTo>
                  <a:cubicBezTo>
                    <a:pt x="767" y="9"/>
                    <a:pt x="467" y="109"/>
                    <a:pt x="234" y="309"/>
                  </a:cubicBezTo>
                  <a:cubicBezTo>
                    <a:pt x="67" y="443"/>
                    <a:pt x="0" y="543"/>
                    <a:pt x="34" y="610"/>
                  </a:cubicBezTo>
                  <a:cubicBezTo>
                    <a:pt x="37" y="611"/>
                    <a:pt x="42" y="612"/>
                    <a:pt x="47" y="612"/>
                  </a:cubicBezTo>
                  <a:cubicBezTo>
                    <a:pt x="143" y="612"/>
                    <a:pt x="530" y="341"/>
                    <a:pt x="1068" y="309"/>
                  </a:cubicBezTo>
                  <a:cubicBezTo>
                    <a:pt x="1099" y="307"/>
                    <a:pt x="1131" y="306"/>
                    <a:pt x="1161" y="306"/>
                  </a:cubicBezTo>
                  <a:cubicBezTo>
                    <a:pt x="1593" y="306"/>
                    <a:pt x="1945" y="487"/>
                    <a:pt x="2066" y="487"/>
                  </a:cubicBezTo>
                  <a:cubicBezTo>
                    <a:pt x="2082" y="487"/>
                    <a:pt x="2094" y="484"/>
                    <a:pt x="2102" y="476"/>
                  </a:cubicBezTo>
                  <a:cubicBezTo>
                    <a:pt x="2102" y="443"/>
                    <a:pt x="2035" y="309"/>
                    <a:pt x="1868" y="209"/>
                  </a:cubicBezTo>
                  <a:cubicBezTo>
                    <a:pt x="1674" y="70"/>
                    <a:pt x="1433" y="1"/>
                    <a:pt x="118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1432;p55"/>
            <p:cNvSpPr/>
            <p:nvPr/>
          </p:nvSpPr>
          <p:spPr>
            <a:xfrm>
              <a:off x="2156833" y="1407026"/>
              <a:ext cx="39489" cy="92969"/>
            </a:xfrm>
            <a:custGeom>
              <a:avLst/>
              <a:gdLst/>
              <a:ahLst/>
              <a:cxnLst/>
              <a:rect l="l" t="t" r="r" b="b"/>
              <a:pathLst>
                <a:path w="1970" h="4638" extrusionOk="0">
                  <a:moveTo>
                    <a:pt x="1" y="0"/>
                  </a:moveTo>
                  <a:lnTo>
                    <a:pt x="1" y="0"/>
                  </a:lnTo>
                  <a:cubicBezTo>
                    <a:pt x="301" y="968"/>
                    <a:pt x="668" y="1868"/>
                    <a:pt x="1135" y="2769"/>
                  </a:cubicBezTo>
                  <a:lnTo>
                    <a:pt x="1602" y="3836"/>
                  </a:lnTo>
                  <a:cubicBezTo>
                    <a:pt x="1702" y="3937"/>
                    <a:pt x="1736" y="4103"/>
                    <a:pt x="1736" y="4237"/>
                  </a:cubicBezTo>
                  <a:cubicBezTo>
                    <a:pt x="1736" y="4337"/>
                    <a:pt x="1602" y="4370"/>
                    <a:pt x="1435" y="4404"/>
                  </a:cubicBezTo>
                  <a:cubicBezTo>
                    <a:pt x="1135" y="4437"/>
                    <a:pt x="835" y="4504"/>
                    <a:pt x="568" y="4637"/>
                  </a:cubicBezTo>
                  <a:cubicBezTo>
                    <a:pt x="868" y="4637"/>
                    <a:pt x="1168" y="4637"/>
                    <a:pt x="1469" y="4570"/>
                  </a:cubicBezTo>
                  <a:cubicBezTo>
                    <a:pt x="1535" y="4570"/>
                    <a:pt x="1635" y="4537"/>
                    <a:pt x="1702" y="4504"/>
                  </a:cubicBezTo>
                  <a:cubicBezTo>
                    <a:pt x="1802" y="4470"/>
                    <a:pt x="1902" y="4404"/>
                    <a:pt x="1936" y="4303"/>
                  </a:cubicBezTo>
                  <a:cubicBezTo>
                    <a:pt x="1969" y="4103"/>
                    <a:pt x="1936" y="3903"/>
                    <a:pt x="1836" y="3736"/>
                  </a:cubicBezTo>
                  <a:lnTo>
                    <a:pt x="1335" y="2669"/>
                  </a:lnTo>
                  <a:cubicBezTo>
                    <a:pt x="968" y="1735"/>
                    <a:pt x="535" y="868"/>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1433;p55"/>
            <p:cNvSpPr/>
            <p:nvPr/>
          </p:nvSpPr>
          <p:spPr>
            <a:xfrm>
              <a:off x="2070580" y="1601603"/>
              <a:ext cx="111029" cy="43397"/>
            </a:xfrm>
            <a:custGeom>
              <a:avLst/>
              <a:gdLst/>
              <a:ahLst/>
              <a:cxnLst/>
              <a:rect l="l" t="t" r="r" b="b"/>
              <a:pathLst>
                <a:path w="5539" h="2165" extrusionOk="0">
                  <a:moveTo>
                    <a:pt x="1" y="0"/>
                  </a:moveTo>
                  <a:cubicBezTo>
                    <a:pt x="1" y="1"/>
                    <a:pt x="1230" y="2165"/>
                    <a:pt x="4358" y="2165"/>
                  </a:cubicBezTo>
                  <a:cubicBezTo>
                    <a:pt x="4725" y="2165"/>
                    <a:pt x="5118" y="2135"/>
                    <a:pt x="5538" y="2068"/>
                  </a:cubicBezTo>
                  <a:lnTo>
                    <a:pt x="5505" y="1101"/>
                  </a:lnTo>
                  <a:cubicBezTo>
                    <a:pt x="5251" y="1119"/>
                    <a:pt x="4998" y="1128"/>
                    <a:pt x="4745" y="1128"/>
                  </a:cubicBezTo>
                  <a:cubicBezTo>
                    <a:pt x="3100" y="1128"/>
                    <a:pt x="1475" y="752"/>
                    <a:pt x="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1434;p55"/>
            <p:cNvSpPr/>
            <p:nvPr/>
          </p:nvSpPr>
          <p:spPr>
            <a:xfrm>
              <a:off x="2071261" y="1368700"/>
              <a:ext cx="51496" cy="16497"/>
            </a:xfrm>
            <a:custGeom>
              <a:avLst/>
              <a:gdLst/>
              <a:ahLst/>
              <a:cxnLst/>
              <a:rect l="l" t="t" r="r" b="b"/>
              <a:pathLst>
                <a:path w="2569" h="823" extrusionOk="0">
                  <a:moveTo>
                    <a:pt x="1585" y="1"/>
                  </a:moveTo>
                  <a:cubicBezTo>
                    <a:pt x="1121" y="1"/>
                    <a:pt x="671" y="134"/>
                    <a:pt x="300" y="411"/>
                  </a:cubicBezTo>
                  <a:cubicBezTo>
                    <a:pt x="100" y="578"/>
                    <a:pt x="0" y="712"/>
                    <a:pt x="67" y="778"/>
                  </a:cubicBezTo>
                  <a:cubicBezTo>
                    <a:pt x="82" y="809"/>
                    <a:pt x="123" y="822"/>
                    <a:pt x="185" y="822"/>
                  </a:cubicBezTo>
                  <a:cubicBezTo>
                    <a:pt x="387" y="822"/>
                    <a:pt x="815" y="681"/>
                    <a:pt x="1301" y="578"/>
                  </a:cubicBezTo>
                  <a:cubicBezTo>
                    <a:pt x="1935" y="478"/>
                    <a:pt x="2502" y="511"/>
                    <a:pt x="2569" y="345"/>
                  </a:cubicBezTo>
                  <a:cubicBezTo>
                    <a:pt x="2569" y="278"/>
                    <a:pt x="2435" y="178"/>
                    <a:pt x="2202" y="78"/>
                  </a:cubicBezTo>
                  <a:cubicBezTo>
                    <a:pt x="1997" y="27"/>
                    <a:pt x="1790" y="1"/>
                    <a:pt x="158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1435;p55"/>
            <p:cNvSpPr/>
            <p:nvPr/>
          </p:nvSpPr>
          <p:spPr>
            <a:xfrm>
              <a:off x="2186941" y="1367818"/>
              <a:ext cx="39469" cy="13170"/>
            </a:xfrm>
            <a:custGeom>
              <a:avLst/>
              <a:gdLst/>
              <a:ahLst/>
              <a:cxnLst/>
              <a:rect l="l" t="t" r="r" b="b"/>
              <a:pathLst>
                <a:path w="1969" h="657" extrusionOk="0">
                  <a:moveTo>
                    <a:pt x="988" y="1"/>
                  </a:moveTo>
                  <a:cubicBezTo>
                    <a:pt x="715" y="1"/>
                    <a:pt x="440" y="84"/>
                    <a:pt x="200" y="255"/>
                  </a:cubicBezTo>
                  <a:cubicBezTo>
                    <a:pt x="33" y="389"/>
                    <a:pt x="0" y="522"/>
                    <a:pt x="33" y="589"/>
                  </a:cubicBezTo>
                  <a:cubicBezTo>
                    <a:pt x="71" y="639"/>
                    <a:pt x="152" y="656"/>
                    <a:pt x="260" y="656"/>
                  </a:cubicBezTo>
                  <a:cubicBezTo>
                    <a:pt x="440" y="656"/>
                    <a:pt x="697" y="610"/>
                    <a:pt x="967" y="589"/>
                  </a:cubicBezTo>
                  <a:cubicBezTo>
                    <a:pt x="1042" y="583"/>
                    <a:pt x="1115" y="581"/>
                    <a:pt x="1186" y="581"/>
                  </a:cubicBezTo>
                  <a:cubicBezTo>
                    <a:pt x="1365" y="581"/>
                    <a:pt x="1526" y="594"/>
                    <a:pt x="1655" y="594"/>
                  </a:cubicBezTo>
                  <a:cubicBezTo>
                    <a:pt x="1792" y="594"/>
                    <a:pt x="1891" y="580"/>
                    <a:pt x="1935" y="522"/>
                  </a:cubicBezTo>
                  <a:cubicBezTo>
                    <a:pt x="1968" y="455"/>
                    <a:pt x="1901" y="355"/>
                    <a:pt x="1735" y="222"/>
                  </a:cubicBezTo>
                  <a:cubicBezTo>
                    <a:pt x="1507" y="76"/>
                    <a:pt x="1248" y="1"/>
                    <a:pt x="98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1436;p55"/>
            <p:cNvSpPr/>
            <p:nvPr/>
          </p:nvSpPr>
          <p:spPr>
            <a:xfrm>
              <a:off x="2156172" y="1520702"/>
              <a:ext cx="38807" cy="32192"/>
            </a:xfrm>
            <a:custGeom>
              <a:avLst/>
              <a:gdLst/>
              <a:ahLst/>
              <a:cxnLst/>
              <a:rect l="l" t="t" r="r" b="b"/>
              <a:pathLst>
                <a:path w="1936" h="1606" extrusionOk="0">
                  <a:moveTo>
                    <a:pt x="568" y="0"/>
                  </a:moveTo>
                  <a:cubicBezTo>
                    <a:pt x="578" y="0"/>
                    <a:pt x="589" y="0"/>
                    <a:pt x="600" y="0"/>
                  </a:cubicBezTo>
                  <a:lnTo>
                    <a:pt x="600" y="0"/>
                  </a:lnTo>
                  <a:cubicBezTo>
                    <a:pt x="600" y="0"/>
                    <a:pt x="601" y="0"/>
                    <a:pt x="601" y="0"/>
                  </a:cubicBezTo>
                  <a:close/>
                  <a:moveTo>
                    <a:pt x="600" y="0"/>
                  </a:moveTo>
                  <a:cubicBezTo>
                    <a:pt x="400" y="67"/>
                    <a:pt x="234" y="234"/>
                    <a:pt x="167" y="400"/>
                  </a:cubicBezTo>
                  <a:cubicBezTo>
                    <a:pt x="1" y="834"/>
                    <a:pt x="167" y="1268"/>
                    <a:pt x="568" y="1501"/>
                  </a:cubicBezTo>
                  <a:cubicBezTo>
                    <a:pt x="699" y="1572"/>
                    <a:pt x="843" y="1606"/>
                    <a:pt x="986" y="1606"/>
                  </a:cubicBezTo>
                  <a:cubicBezTo>
                    <a:pt x="1314" y="1606"/>
                    <a:pt x="1639" y="1426"/>
                    <a:pt x="1802" y="1101"/>
                  </a:cubicBezTo>
                  <a:cubicBezTo>
                    <a:pt x="1902" y="967"/>
                    <a:pt x="1935" y="801"/>
                    <a:pt x="1869" y="634"/>
                  </a:cubicBezTo>
                  <a:cubicBezTo>
                    <a:pt x="1802" y="500"/>
                    <a:pt x="1702" y="434"/>
                    <a:pt x="1602" y="367"/>
                  </a:cubicBezTo>
                  <a:cubicBezTo>
                    <a:pt x="1310" y="140"/>
                    <a:pt x="956" y="8"/>
                    <a:pt x="600"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1437;p55"/>
            <p:cNvSpPr/>
            <p:nvPr/>
          </p:nvSpPr>
          <p:spPr>
            <a:xfrm>
              <a:off x="2122075" y="1463854"/>
              <a:ext cx="6034" cy="6034"/>
            </a:xfrm>
            <a:custGeom>
              <a:avLst/>
              <a:gdLst/>
              <a:ahLst/>
              <a:cxnLst/>
              <a:rect l="l" t="t" r="r" b="b"/>
              <a:pathLst>
                <a:path w="301" h="301" extrusionOk="0">
                  <a:moveTo>
                    <a:pt x="167" y="1"/>
                  </a:moveTo>
                  <a:cubicBezTo>
                    <a:pt x="67" y="1"/>
                    <a:pt x="0" y="67"/>
                    <a:pt x="0" y="168"/>
                  </a:cubicBezTo>
                  <a:cubicBezTo>
                    <a:pt x="0" y="234"/>
                    <a:pt x="67" y="301"/>
                    <a:pt x="167" y="301"/>
                  </a:cubicBezTo>
                  <a:cubicBezTo>
                    <a:pt x="234" y="301"/>
                    <a:pt x="301" y="234"/>
                    <a:pt x="301" y="168"/>
                  </a:cubicBezTo>
                  <a:cubicBezTo>
                    <a:pt x="301" y="67"/>
                    <a:pt x="234" y="1"/>
                    <a:pt x="167"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1438;p55"/>
            <p:cNvSpPr/>
            <p:nvPr/>
          </p:nvSpPr>
          <p:spPr>
            <a:xfrm>
              <a:off x="2205382" y="1449141"/>
              <a:ext cx="6314" cy="4831"/>
            </a:xfrm>
            <a:custGeom>
              <a:avLst/>
              <a:gdLst/>
              <a:ahLst/>
              <a:cxnLst/>
              <a:rect l="l" t="t" r="r" b="b"/>
              <a:pathLst>
                <a:path w="315" h="241" extrusionOk="0">
                  <a:moveTo>
                    <a:pt x="181" y="1"/>
                  </a:moveTo>
                  <a:cubicBezTo>
                    <a:pt x="0" y="1"/>
                    <a:pt x="179" y="241"/>
                    <a:pt x="269" y="241"/>
                  </a:cubicBezTo>
                  <a:cubicBezTo>
                    <a:pt x="296" y="241"/>
                    <a:pt x="314" y="220"/>
                    <a:pt x="314" y="168"/>
                  </a:cubicBezTo>
                  <a:cubicBezTo>
                    <a:pt x="314" y="68"/>
                    <a:pt x="248" y="1"/>
                    <a:pt x="18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1439;p55"/>
            <p:cNvSpPr/>
            <p:nvPr/>
          </p:nvSpPr>
          <p:spPr>
            <a:xfrm>
              <a:off x="2221499" y="1457179"/>
              <a:ext cx="6916" cy="4250"/>
            </a:xfrm>
            <a:custGeom>
              <a:avLst/>
              <a:gdLst/>
              <a:ahLst/>
              <a:cxnLst/>
              <a:rect l="l" t="t" r="r" b="b"/>
              <a:pathLst>
                <a:path w="345" h="212" extrusionOk="0">
                  <a:moveTo>
                    <a:pt x="177" y="0"/>
                  </a:moveTo>
                  <a:cubicBezTo>
                    <a:pt x="0" y="0"/>
                    <a:pt x="188" y="211"/>
                    <a:pt x="289" y="211"/>
                  </a:cubicBezTo>
                  <a:cubicBezTo>
                    <a:pt x="321" y="211"/>
                    <a:pt x="344" y="190"/>
                    <a:pt x="344" y="134"/>
                  </a:cubicBezTo>
                  <a:cubicBezTo>
                    <a:pt x="344" y="67"/>
                    <a:pt x="277" y="0"/>
                    <a:pt x="177"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1440;p55"/>
            <p:cNvSpPr/>
            <p:nvPr/>
          </p:nvSpPr>
          <p:spPr>
            <a:xfrm>
              <a:off x="2227051" y="1445312"/>
              <a:ext cx="6374" cy="5031"/>
            </a:xfrm>
            <a:custGeom>
              <a:avLst/>
              <a:gdLst/>
              <a:ahLst/>
              <a:cxnLst/>
              <a:rect l="l" t="t" r="r" b="b"/>
              <a:pathLst>
                <a:path w="318" h="251" extrusionOk="0">
                  <a:moveTo>
                    <a:pt x="151" y="0"/>
                  </a:moveTo>
                  <a:cubicBezTo>
                    <a:pt x="84" y="0"/>
                    <a:pt x="17" y="42"/>
                    <a:pt x="0" y="125"/>
                  </a:cubicBezTo>
                  <a:cubicBezTo>
                    <a:pt x="0" y="209"/>
                    <a:pt x="84" y="250"/>
                    <a:pt x="163" y="250"/>
                  </a:cubicBezTo>
                  <a:cubicBezTo>
                    <a:pt x="242" y="250"/>
                    <a:pt x="317" y="209"/>
                    <a:pt x="301" y="125"/>
                  </a:cubicBezTo>
                  <a:cubicBezTo>
                    <a:pt x="284" y="42"/>
                    <a:pt x="217" y="0"/>
                    <a:pt x="15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1441;p55"/>
            <p:cNvSpPr/>
            <p:nvPr/>
          </p:nvSpPr>
          <p:spPr>
            <a:xfrm>
              <a:off x="2108365" y="1477404"/>
              <a:ext cx="6715" cy="5031"/>
            </a:xfrm>
            <a:custGeom>
              <a:avLst/>
              <a:gdLst/>
              <a:ahLst/>
              <a:cxnLst/>
              <a:rect l="l" t="t" r="r" b="b"/>
              <a:pathLst>
                <a:path w="335" h="251" extrusionOk="0">
                  <a:moveTo>
                    <a:pt x="167" y="0"/>
                  </a:moveTo>
                  <a:cubicBezTo>
                    <a:pt x="101" y="0"/>
                    <a:pt x="34" y="42"/>
                    <a:pt x="17" y="125"/>
                  </a:cubicBezTo>
                  <a:cubicBezTo>
                    <a:pt x="1" y="209"/>
                    <a:pt x="84" y="250"/>
                    <a:pt x="167" y="250"/>
                  </a:cubicBezTo>
                  <a:cubicBezTo>
                    <a:pt x="251" y="250"/>
                    <a:pt x="334" y="209"/>
                    <a:pt x="317" y="125"/>
                  </a:cubicBezTo>
                  <a:cubicBezTo>
                    <a:pt x="301" y="42"/>
                    <a:pt x="234" y="0"/>
                    <a:pt x="167"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1442;p55"/>
            <p:cNvSpPr/>
            <p:nvPr/>
          </p:nvSpPr>
          <p:spPr>
            <a:xfrm>
              <a:off x="2097119" y="1465197"/>
              <a:ext cx="6254" cy="4250"/>
            </a:xfrm>
            <a:custGeom>
              <a:avLst/>
              <a:gdLst/>
              <a:ahLst/>
              <a:cxnLst/>
              <a:rect l="l" t="t" r="r" b="b"/>
              <a:pathLst>
                <a:path w="312" h="212" extrusionOk="0">
                  <a:moveTo>
                    <a:pt x="178" y="0"/>
                  </a:moveTo>
                  <a:cubicBezTo>
                    <a:pt x="1" y="0"/>
                    <a:pt x="169" y="212"/>
                    <a:pt x="261" y="212"/>
                  </a:cubicBezTo>
                  <a:cubicBezTo>
                    <a:pt x="290" y="212"/>
                    <a:pt x="311" y="190"/>
                    <a:pt x="311" y="134"/>
                  </a:cubicBezTo>
                  <a:cubicBezTo>
                    <a:pt x="311" y="67"/>
                    <a:pt x="245" y="0"/>
                    <a:pt x="178"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1443;p55"/>
            <p:cNvSpPr/>
            <p:nvPr/>
          </p:nvSpPr>
          <p:spPr>
            <a:xfrm>
              <a:off x="1912785" y="1258393"/>
              <a:ext cx="233384" cy="370973"/>
            </a:xfrm>
            <a:custGeom>
              <a:avLst/>
              <a:gdLst/>
              <a:ahLst/>
              <a:cxnLst/>
              <a:rect l="l" t="t" r="r" b="b"/>
              <a:pathLst>
                <a:path w="11643" h="18507" extrusionOk="0">
                  <a:moveTo>
                    <a:pt x="7542" y="0"/>
                  </a:moveTo>
                  <a:cubicBezTo>
                    <a:pt x="6218" y="0"/>
                    <a:pt x="4894" y="335"/>
                    <a:pt x="3703" y="1011"/>
                  </a:cubicBezTo>
                  <a:cubicBezTo>
                    <a:pt x="1302" y="2512"/>
                    <a:pt x="1" y="5314"/>
                    <a:pt x="434" y="8116"/>
                  </a:cubicBezTo>
                  <a:cubicBezTo>
                    <a:pt x="568" y="8716"/>
                    <a:pt x="668" y="9350"/>
                    <a:pt x="701" y="9984"/>
                  </a:cubicBezTo>
                  <a:cubicBezTo>
                    <a:pt x="668" y="10518"/>
                    <a:pt x="434" y="11085"/>
                    <a:pt x="401" y="11652"/>
                  </a:cubicBezTo>
                  <a:cubicBezTo>
                    <a:pt x="368" y="12853"/>
                    <a:pt x="1168" y="13920"/>
                    <a:pt x="2002" y="14787"/>
                  </a:cubicBezTo>
                  <a:cubicBezTo>
                    <a:pt x="2802" y="15619"/>
                    <a:pt x="3448" y="18506"/>
                    <a:pt x="4500" y="18506"/>
                  </a:cubicBezTo>
                  <a:cubicBezTo>
                    <a:pt x="4545" y="18506"/>
                    <a:pt x="4591" y="18501"/>
                    <a:pt x="4637" y="18490"/>
                  </a:cubicBezTo>
                  <a:cubicBezTo>
                    <a:pt x="6005" y="17389"/>
                    <a:pt x="6005" y="16789"/>
                    <a:pt x="5972" y="14687"/>
                  </a:cubicBezTo>
                  <a:cubicBezTo>
                    <a:pt x="5938" y="12419"/>
                    <a:pt x="6572" y="9684"/>
                    <a:pt x="5571" y="8249"/>
                  </a:cubicBezTo>
                  <a:cubicBezTo>
                    <a:pt x="8740" y="7182"/>
                    <a:pt x="11008" y="4447"/>
                    <a:pt x="11409" y="1144"/>
                  </a:cubicBezTo>
                  <a:lnTo>
                    <a:pt x="11642" y="1144"/>
                  </a:lnTo>
                  <a:cubicBezTo>
                    <a:pt x="10382" y="385"/>
                    <a:pt x="8962" y="0"/>
                    <a:pt x="754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1444;p55"/>
            <p:cNvSpPr/>
            <p:nvPr/>
          </p:nvSpPr>
          <p:spPr>
            <a:xfrm>
              <a:off x="1920803" y="1275311"/>
              <a:ext cx="215323" cy="176536"/>
            </a:xfrm>
            <a:custGeom>
              <a:avLst/>
              <a:gdLst/>
              <a:ahLst/>
              <a:cxnLst/>
              <a:rect l="l" t="t" r="r" b="b"/>
              <a:pathLst>
                <a:path w="10742" h="8807" extrusionOk="0">
                  <a:moveTo>
                    <a:pt x="10742" y="0"/>
                  </a:moveTo>
                  <a:lnTo>
                    <a:pt x="10742" y="0"/>
                  </a:lnTo>
                  <a:cubicBezTo>
                    <a:pt x="10725" y="17"/>
                    <a:pt x="10709" y="42"/>
                    <a:pt x="10692" y="67"/>
                  </a:cubicBezTo>
                  <a:lnTo>
                    <a:pt x="10692" y="67"/>
                  </a:lnTo>
                  <a:lnTo>
                    <a:pt x="10742" y="0"/>
                  </a:lnTo>
                  <a:close/>
                  <a:moveTo>
                    <a:pt x="10692" y="67"/>
                  </a:moveTo>
                  <a:lnTo>
                    <a:pt x="10642" y="133"/>
                  </a:lnTo>
                  <a:cubicBezTo>
                    <a:pt x="10659" y="117"/>
                    <a:pt x="10675" y="92"/>
                    <a:pt x="10692" y="67"/>
                  </a:cubicBezTo>
                  <a:close/>
                  <a:moveTo>
                    <a:pt x="10642" y="133"/>
                  </a:moveTo>
                  <a:lnTo>
                    <a:pt x="10375" y="467"/>
                  </a:lnTo>
                  <a:cubicBezTo>
                    <a:pt x="10041" y="901"/>
                    <a:pt x="9674" y="1268"/>
                    <a:pt x="9308" y="1635"/>
                  </a:cubicBezTo>
                  <a:cubicBezTo>
                    <a:pt x="8707" y="2168"/>
                    <a:pt x="8073" y="2635"/>
                    <a:pt x="7373" y="3002"/>
                  </a:cubicBezTo>
                  <a:cubicBezTo>
                    <a:pt x="6973" y="3202"/>
                    <a:pt x="6539" y="3402"/>
                    <a:pt x="6105" y="3536"/>
                  </a:cubicBezTo>
                  <a:cubicBezTo>
                    <a:pt x="5638" y="3703"/>
                    <a:pt x="5138" y="3836"/>
                    <a:pt x="4671" y="3970"/>
                  </a:cubicBezTo>
                  <a:cubicBezTo>
                    <a:pt x="4171" y="4103"/>
                    <a:pt x="3670" y="4236"/>
                    <a:pt x="3203" y="4370"/>
                  </a:cubicBezTo>
                  <a:cubicBezTo>
                    <a:pt x="2770" y="4537"/>
                    <a:pt x="2336" y="4737"/>
                    <a:pt x="1969" y="5004"/>
                  </a:cubicBezTo>
                  <a:cubicBezTo>
                    <a:pt x="1602" y="5237"/>
                    <a:pt x="1268" y="5537"/>
                    <a:pt x="968" y="5838"/>
                  </a:cubicBezTo>
                  <a:cubicBezTo>
                    <a:pt x="701" y="6104"/>
                    <a:pt x="501" y="6405"/>
                    <a:pt x="334" y="6738"/>
                  </a:cubicBezTo>
                  <a:cubicBezTo>
                    <a:pt x="68" y="7205"/>
                    <a:pt x="1" y="7772"/>
                    <a:pt x="101" y="8306"/>
                  </a:cubicBezTo>
                  <a:cubicBezTo>
                    <a:pt x="134" y="8439"/>
                    <a:pt x="201" y="8573"/>
                    <a:pt x="301" y="8706"/>
                  </a:cubicBezTo>
                  <a:cubicBezTo>
                    <a:pt x="334" y="8740"/>
                    <a:pt x="368" y="8773"/>
                    <a:pt x="401" y="8806"/>
                  </a:cubicBezTo>
                  <a:cubicBezTo>
                    <a:pt x="268" y="8673"/>
                    <a:pt x="168" y="8473"/>
                    <a:pt x="134" y="8273"/>
                  </a:cubicBezTo>
                  <a:cubicBezTo>
                    <a:pt x="34" y="7772"/>
                    <a:pt x="134" y="7239"/>
                    <a:pt x="368" y="6772"/>
                  </a:cubicBezTo>
                  <a:cubicBezTo>
                    <a:pt x="535" y="6438"/>
                    <a:pt x="768" y="6138"/>
                    <a:pt x="1035" y="5871"/>
                  </a:cubicBezTo>
                  <a:cubicBezTo>
                    <a:pt x="1302" y="5571"/>
                    <a:pt x="1635" y="5304"/>
                    <a:pt x="1969" y="5070"/>
                  </a:cubicBezTo>
                  <a:cubicBezTo>
                    <a:pt x="2369" y="4803"/>
                    <a:pt x="2803" y="4603"/>
                    <a:pt x="3237" y="4470"/>
                  </a:cubicBezTo>
                  <a:cubicBezTo>
                    <a:pt x="3704" y="4303"/>
                    <a:pt x="4171" y="4170"/>
                    <a:pt x="4671" y="4036"/>
                  </a:cubicBezTo>
                  <a:cubicBezTo>
                    <a:pt x="5171" y="3903"/>
                    <a:pt x="5672" y="3803"/>
                    <a:pt x="6105" y="3636"/>
                  </a:cubicBezTo>
                  <a:cubicBezTo>
                    <a:pt x="6572" y="3469"/>
                    <a:pt x="7006" y="3269"/>
                    <a:pt x="7406" y="3069"/>
                  </a:cubicBezTo>
                  <a:cubicBezTo>
                    <a:pt x="8107" y="2702"/>
                    <a:pt x="8740" y="2235"/>
                    <a:pt x="9341" y="1701"/>
                  </a:cubicBezTo>
                  <a:cubicBezTo>
                    <a:pt x="9741" y="1334"/>
                    <a:pt x="10075" y="934"/>
                    <a:pt x="10408" y="500"/>
                  </a:cubicBezTo>
                  <a:cubicBezTo>
                    <a:pt x="10508" y="334"/>
                    <a:pt x="10608" y="234"/>
                    <a:pt x="10642" y="133"/>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1445;p55"/>
            <p:cNvSpPr/>
            <p:nvPr/>
          </p:nvSpPr>
          <p:spPr>
            <a:xfrm>
              <a:off x="1918138" y="1277977"/>
              <a:ext cx="215985" cy="117023"/>
            </a:xfrm>
            <a:custGeom>
              <a:avLst/>
              <a:gdLst/>
              <a:ahLst/>
              <a:cxnLst/>
              <a:rect l="l" t="t" r="r" b="b"/>
              <a:pathLst>
                <a:path w="10775" h="5838" extrusionOk="0">
                  <a:moveTo>
                    <a:pt x="10775" y="0"/>
                  </a:moveTo>
                  <a:lnTo>
                    <a:pt x="10508" y="267"/>
                  </a:lnTo>
                  <a:cubicBezTo>
                    <a:pt x="10241" y="467"/>
                    <a:pt x="9908" y="801"/>
                    <a:pt x="9441" y="1168"/>
                  </a:cubicBezTo>
                  <a:cubicBezTo>
                    <a:pt x="8907" y="1602"/>
                    <a:pt x="8340" y="1935"/>
                    <a:pt x="7706" y="2202"/>
                  </a:cubicBezTo>
                  <a:cubicBezTo>
                    <a:pt x="7306" y="2335"/>
                    <a:pt x="6939" y="2436"/>
                    <a:pt x="6538" y="2502"/>
                  </a:cubicBezTo>
                  <a:cubicBezTo>
                    <a:pt x="6105" y="2602"/>
                    <a:pt x="5705" y="2669"/>
                    <a:pt x="5238" y="2736"/>
                  </a:cubicBezTo>
                  <a:cubicBezTo>
                    <a:pt x="4404" y="2836"/>
                    <a:pt x="3570" y="3003"/>
                    <a:pt x="2769" y="3236"/>
                  </a:cubicBezTo>
                  <a:cubicBezTo>
                    <a:pt x="2135" y="3470"/>
                    <a:pt x="1502" y="3803"/>
                    <a:pt x="1001" y="4270"/>
                  </a:cubicBezTo>
                  <a:cubicBezTo>
                    <a:pt x="634" y="4570"/>
                    <a:pt x="367" y="4937"/>
                    <a:pt x="167" y="5371"/>
                  </a:cubicBezTo>
                  <a:cubicBezTo>
                    <a:pt x="101" y="5471"/>
                    <a:pt x="67" y="5604"/>
                    <a:pt x="34" y="5705"/>
                  </a:cubicBezTo>
                  <a:cubicBezTo>
                    <a:pt x="0" y="5771"/>
                    <a:pt x="0" y="5805"/>
                    <a:pt x="0" y="5838"/>
                  </a:cubicBezTo>
                  <a:cubicBezTo>
                    <a:pt x="0" y="5838"/>
                    <a:pt x="0" y="5805"/>
                    <a:pt x="34" y="5738"/>
                  </a:cubicBezTo>
                  <a:cubicBezTo>
                    <a:pt x="67" y="5604"/>
                    <a:pt x="134" y="5504"/>
                    <a:pt x="201" y="5371"/>
                  </a:cubicBezTo>
                  <a:cubicBezTo>
                    <a:pt x="401" y="4971"/>
                    <a:pt x="701" y="4604"/>
                    <a:pt x="1035" y="4304"/>
                  </a:cubicBezTo>
                  <a:cubicBezTo>
                    <a:pt x="1568" y="3870"/>
                    <a:pt x="2169" y="3536"/>
                    <a:pt x="2836" y="3336"/>
                  </a:cubicBezTo>
                  <a:cubicBezTo>
                    <a:pt x="3636" y="3069"/>
                    <a:pt x="4437" y="2903"/>
                    <a:pt x="5271" y="2802"/>
                  </a:cubicBezTo>
                  <a:cubicBezTo>
                    <a:pt x="5738" y="2736"/>
                    <a:pt x="6138" y="2669"/>
                    <a:pt x="6572" y="2602"/>
                  </a:cubicBezTo>
                  <a:cubicBezTo>
                    <a:pt x="6972" y="2536"/>
                    <a:pt x="7339" y="2436"/>
                    <a:pt x="7739" y="2269"/>
                  </a:cubicBezTo>
                  <a:cubicBezTo>
                    <a:pt x="8373" y="2002"/>
                    <a:pt x="8974" y="1668"/>
                    <a:pt x="9507" y="1201"/>
                  </a:cubicBezTo>
                  <a:cubicBezTo>
                    <a:pt x="9874" y="934"/>
                    <a:pt x="10208" y="601"/>
                    <a:pt x="10541" y="267"/>
                  </a:cubicBezTo>
                  <a:cubicBezTo>
                    <a:pt x="10641" y="167"/>
                    <a:pt x="10741" y="67"/>
                    <a:pt x="1077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1446;p55"/>
            <p:cNvSpPr/>
            <p:nvPr/>
          </p:nvSpPr>
          <p:spPr>
            <a:xfrm>
              <a:off x="2135445" y="1205474"/>
              <a:ext cx="90964" cy="72523"/>
            </a:xfrm>
            <a:custGeom>
              <a:avLst/>
              <a:gdLst/>
              <a:ahLst/>
              <a:cxnLst/>
              <a:rect l="l" t="t" r="r" b="b"/>
              <a:pathLst>
                <a:path w="4538" h="3618" extrusionOk="0">
                  <a:moveTo>
                    <a:pt x="4469" y="0"/>
                  </a:moveTo>
                  <a:cubicBezTo>
                    <a:pt x="4422" y="0"/>
                    <a:pt x="4370" y="15"/>
                    <a:pt x="4304" y="15"/>
                  </a:cubicBezTo>
                  <a:cubicBezTo>
                    <a:pt x="4204" y="15"/>
                    <a:pt x="4137" y="15"/>
                    <a:pt x="4037" y="48"/>
                  </a:cubicBezTo>
                  <a:cubicBezTo>
                    <a:pt x="3903" y="48"/>
                    <a:pt x="3770" y="82"/>
                    <a:pt x="3670" y="115"/>
                  </a:cubicBezTo>
                  <a:cubicBezTo>
                    <a:pt x="3503" y="148"/>
                    <a:pt x="3370" y="182"/>
                    <a:pt x="3203" y="248"/>
                  </a:cubicBezTo>
                  <a:cubicBezTo>
                    <a:pt x="3036" y="315"/>
                    <a:pt x="2869" y="382"/>
                    <a:pt x="2736" y="449"/>
                  </a:cubicBezTo>
                  <a:cubicBezTo>
                    <a:pt x="2002" y="782"/>
                    <a:pt x="1335" y="1316"/>
                    <a:pt x="834" y="1950"/>
                  </a:cubicBezTo>
                  <a:cubicBezTo>
                    <a:pt x="734" y="2083"/>
                    <a:pt x="634" y="2216"/>
                    <a:pt x="534" y="2350"/>
                  </a:cubicBezTo>
                  <a:cubicBezTo>
                    <a:pt x="434" y="2483"/>
                    <a:pt x="367" y="2617"/>
                    <a:pt x="301" y="2784"/>
                  </a:cubicBezTo>
                  <a:cubicBezTo>
                    <a:pt x="234" y="2917"/>
                    <a:pt x="201" y="3017"/>
                    <a:pt x="167" y="3117"/>
                  </a:cubicBezTo>
                  <a:cubicBezTo>
                    <a:pt x="101" y="3217"/>
                    <a:pt x="67" y="3284"/>
                    <a:pt x="67" y="3384"/>
                  </a:cubicBezTo>
                  <a:cubicBezTo>
                    <a:pt x="34" y="3484"/>
                    <a:pt x="1" y="3551"/>
                    <a:pt x="1" y="3617"/>
                  </a:cubicBezTo>
                  <a:cubicBezTo>
                    <a:pt x="1" y="3617"/>
                    <a:pt x="101" y="3284"/>
                    <a:pt x="367" y="2784"/>
                  </a:cubicBezTo>
                  <a:cubicBezTo>
                    <a:pt x="434" y="2683"/>
                    <a:pt x="501" y="2550"/>
                    <a:pt x="601" y="2417"/>
                  </a:cubicBezTo>
                  <a:cubicBezTo>
                    <a:pt x="701" y="2250"/>
                    <a:pt x="801" y="2116"/>
                    <a:pt x="901" y="1983"/>
                  </a:cubicBezTo>
                  <a:cubicBezTo>
                    <a:pt x="1402" y="1383"/>
                    <a:pt x="2035" y="849"/>
                    <a:pt x="2769" y="515"/>
                  </a:cubicBezTo>
                  <a:cubicBezTo>
                    <a:pt x="2903" y="449"/>
                    <a:pt x="3069" y="382"/>
                    <a:pt x="3236" y="315"/>
                  </a:cubicBezTo>
                  <a:cubicBezTo>
                    <a:pt x="3370" y="248"/>
                    <a:pt x="3503" y="215"/>
                    <a:pt x="3670" y="182"/>
                  </a:cubicBezTo>
                  <a:cubicBezTo>
                    <a:pt x="4204" y="48"/>
                    <a:pt x="4537" y="15"/>
                    <a:pt x="4537" y="15"/>
                  </a:cubicBezTo>
                  <a:cubicBezTo>
                    <a:pt x="4515" y="4"/>
                    <a:pt x="4493" y="0"/>
                    <a:pt x="446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1447;p55"/>
            <p:cNvSpPr/>
            <p:nvPr/>
          </p:nvSpPr>
          <p:spPr>
            <a:xfrm>
              <a:off x="2143463" y="1273186"/>
              <a:ext cx="159157" cy="240179"/>
            </a:xfrm>
            <a:custGeom>
              <a:avLst/>
              <a:gdLst/>
              <a:ahLst/>
              <a:cxnLst/>
              <a:rect l="l" t="t" r="r" b="b"/>
              <a:pathLst>
                <a:path w="7940" h="11982" extrusionOk="0">
                  <a:moveTo>
                    <a:pt x="36" y="772"/>
                  </a:moveTo>
                  <a:lnTo>
                    <a:pt x="34" y="773"/>
                  </a:lnTo>
                  <a:lnTo>
                    <a:pt x="1" y="807"/>
                  </a:lnTo>
                  <a:cubicBezTo>
                    <a:pt x="12" y="795"/>
                    <a:pt x="24" y="783"/>
                    <a:pt x="36" y="772"/>
                  </a:cubicBezTo>
                  <a:close/>
                  <a:moveTo>
                    <a:pt x="2147" y="1"/>
                  </a:moveTo>
                  <a:cubicBezTo>
                    <a:pt x="1583" y="1"/>
                    <a:pt x="1048" y="136"/>
                    <a:pt x="568" y="406"/>
                  </a:cubicBezTo>
                  <a:cubicBezTo>
                    <a:pt x="351" y="499"/>
                    <a:pt x="191" y="621"/>
                    <a:pt x="36" y="772"/>
                  </a:cubicBezTo>
                  <a:lnTo>
                    <a:pt x="36" y="772"/>
                  </a:lnTo>
                  <a:lnTo>
                    <a:pt x="134" y="706"/>
                  </a:lnTo>
                  <a:cubicBezTo>
                    <a:pt x="268" y="606"/>
                    <a:pt x="401" y="506"/>
                    <a:pt x="568" y="440"/>
                  </a:cubicBezTo>
                  <a:cubicBezTo>
                    <a:pt x="1102" y="173"/>
                    <a:pt x="1702" y="39"/>
                    <a:pt x="2336" y="39"/>
                  </a:cubicBezTo>
                  <a:cubicBezTo>
                    <a:pt x="2736" y="73"/>
                    <a:pt x="3170" y="173"/>
                    <a:pt x="3537" y="340"/>
                  </a:cubicBezTo>
                  <a:cubicBezTo>
                    <a:pt x="4471" y="740"/>
                    <a:pt x="5171" y="1574"/>
                    <a:pt x="5438" y="2541"/>
                  </a:cubicBezTo>
                  <a:cubicBezTo>
                    <a:pt x="5571" y="3108"/>
                    <a:pt x="5638" y="3675"/>
                    <a:pt x="5605" y="4242"/>
                  </a:cubicBezTo>
                  <a:cubicBezTo>
                    <a:pt x="5571" y="4843"/>
                    <a:pt x="5605" y="5410"/>
                    <a:pt x="5638" y="5977"/>
                  </a:cubicBezTo>
                  <a:cubicBezTo>
                    <a:pt x="5772" y="7011"/>
                    <a:pt x="6205" y="7978"/>
                    <a:pt x="6839" y="8812"/>
                  </a:cubicBezTo>
                  <a:cubicBezTo>
                    <a:pt x="7139" y="9112"/>
                    <a:pt x="7406" y="9446"/>
                    <a:pt x="7640" y="9780"/>
                  </a:cubicBezTo>
                  <a:cubicBezTo>
                    <a:pt x="7740" y="9946"/>
                    <a:pt x="7806" y="10113"/>
                    <a:pt x="7840" y="10280"/>
                  </a:cubicBezTo>
                  <a:cubicBezTo>
                    <a:pt x="7840" y="10447"/>
                    <a:pt x="7840" y="10614"/>
                    <a:pt x="7806" y="10780"/>
                  </a:cubicBezTo>
                  <a:cubicBezTo>
                    <a:pt x="7706" y="11014"/>
                    <a:pt x="7606" y="11247"/>
                    <a:pt x="7439" y="11447"/>
                  </a:cubicBezTo>
                  <a:cubicBezTo>
                    <a:pt x="7306" y="11648"/>
                    <a:pt x="7206" y="11748"/>
                    <a:pt x="7106" y="11848"/>
                  </a:cubicBezTo>
                  <a:lnTo>
                    <a:pt x="7039" y="11948"/>
                  </a:lnTo>
                  <a:lnTo>
                    <a:pt x="7006" y="11981"/>
                  </a:lnTo>
                  <a:lnTo>
                    <a:pt x="7073" y="11981"/>
                  </a:lnTo>
                  <a:lnTo>
                    <a:pt x="7173" y="11881"/>
                  </a:lnTo>
                  <a:cubicBezTo>
                    <a:pt x="7273" y="11748"/>
                    <a:pt x="7373" y="11614"/>
                    <a:pt x="7473" y="11481"/>
                  </a:cubicBezTo>
                  <a:cubicBezTo>
                    <a:pt x="7640" y="11281"/>
                    <a:pt x="7773" y="11047"/>
                    <a:pt x="7873" y="10780"/>
                  </a:cubicBezTo>
                  <a:cubicBezTo>
                    <a:pt x="7906" y="10647"/>
                    <a:pt x="7940" y="10447"/>
                    <a:pt x="7906" y="10280"/>
                  </a:cubicBezTo>
                  <a:cubicBezTo>
                    <a:pt x="7873" y="10113"/>
                    <a:pt x="7806" y="9913"/>
                    <a:pt x="7740" y="9780"/>
                  </a:cubicBezTo>
                  <a:cubicBezTo>
                    <a:pt x="7473" y="9413"/>
                    <a:pt x="7206" y="9079"/>
                    <a:pt x="6939" y="8779"/>
                  </a:cubicBezTo>
                  <a:cubicBezTo>
                    <a:pt x="6639" y="8379"/>
                    <a:pt x="6372" y="7978"/>
                    <a:pt x="6205" y="7511"/>
                  </a:cubicBezTo>
                  <a:cubicBezTo>
                    <a:pt x="5972" y="7011"/>
                    <a:pt x="5838" y="6511"/>
                    <a:pt x="5772" y="5977"/>
                  </a:cubicBezTo>
                  <a:cubicBezTo>
                    <a:pt x="5705" y="5410"/>
                    <a:pt x="5705" y="4843"/>
                    <a:pt x="5738" y="4276"/>
                  </a:cubicBezTo>
                  <a:cubicBezTo>
                    <a:pt x="5772" y="3675"/>
                    <a:pt x="5705" y="3108"/>
                    <a:pt x="5571" y="2541"/>
                  </a:cubicBezTo>
                  <a:cubicBezTo>
                    <a:pt x="5405" y="2007"/>
                    <a:pt x="5138" y="1507"/>
                    <a:pt x="4771" y="1107"/>
                  </a:cubicBezTo>
                  <a:cubicBezTo>
                    <a:pt x="4437" y="740"/>
                    <a:pt x="4037" y="473"/>
                    <a:pt x="3570" y="273"/>
                  </a:cubicBezTo>
                  <a:cubicBezTo>
                    <a:pt x="3203" y="106"/>
                    <a:pt x="2769" y="6"/>
                    <a:pt x="2336" y="6"/>
                  </a:cubicBezTo>
                  <a:cubicBezTo>
                    <a:pt x="2272" y="3"/>
                    <a:pt x="2209" y="1"/>
                    <a:pt x="214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1448;p55"/>
            <p:cNvSpPr/>
            <p:nvPr/>
          </p:nvSpPr>
          <p:spPr>
            <a:xfrm>
              <a:off x="1890716" y="1264607"/>
              <a:ext cx="236050" cy="191911"/>
            </a:xfrm>
            <a:custGeom>
              <a:avLst/>
              <a:gdLst/>
              <a:ahLst/>
              <a:cxnLst/>
              <a:rect l="l" t="t" r="r" b="b"/>
              <a:pathLst>
                <a:path w="11776" h="9574" extrusionOk="0">
                  <a:moveTo>
                    <a:pt x="11776" y="0"/>
                  </a:moveTo>
                  <a:cubicBezTo>
                    <a:pt x="11764" y="23"/>
                    <a:pt x="11752" y="47"/>
                    <a:pt x="11740" y="70"/>
                  </a:cubicBezTo>
                  <a:lnTo>
                    <a:pt x="11740" y="70"/>
                  </a:lnTo>
                  <a:lnTo>
                    <a:pt x="11776" y="34"/>
                  </a:lnTo>
                  <a:lnTo>
                    <a:pt x="11776" y="0"/>
                  </a:lnTo>
                  <a:close/>
                  <a:moveTo>
                    <a:pt x="11740" y="70"/>
                  </a:moveTo>
                  <a:lnTo>
                    <a:pt x="11676" y="134"/>
                  </a:lnTo>
                  <a:cubicBezTo>
                    <a:pt x="11576" y="301"/>
                    <a:pt x="11476" y="434"/>
                    <a:pt x="11342" y="567"/>
                  </a:cubicBezTo>
                  <a:cubicBezTo>
                    <a:pt x="10875" y="1001"/>
                    <a:pt x="10308" y="1368"/>
                    <a:pt x="9674" y="1601"/>
                  </a:cubicBezTo>
                  <a:cubicBezTo>
                    <a:pt x="9241" y="1735"/>
                    <a:pt x="8807" y="1868"/>
                    <a:pt x="8373" y="1935"/>
                  </a:cubicBezTo>
                  <a:cubicBezTo>
                    <a:pt x="7873" y="2035"/>
                    <a:pt x="7373" y="2068"/>
                    <a:pt x="6806" y="2102"/>
                  </a:cubicBezTo>
                  <a:cubicBezTo>
                    <a:pt x="6272" y="2169"/>
                    <a:pt x="5705" y="2169"/>
                    <a:pt x="5104" y="2235"/>
                  </a:cubicBezTo>
                  <a:cubicBezTo>
                    <a:pt x="4471" y="2302"/>
                    <a:pt x="3870" y="2402"/>
                    <a:pt x="3270" y="2569"/>
                  </a:cubicBezTo>
                  <a:cubicBezTo>
                    <a:pt x="2669" y="2736"/>
                    <a:pt x="2102" y="3036"/>
                    <a:pt x="1602" y="3403"/>
                  </a:cubicBezTo>
                  <a:cubicBezTo>
                    <a:pt x="1135" y="3770"/>
                    <a:pt x="768" y="4203"/>
                    <a:pt x="501" y="4737"/>
                  </a:cubicBezTo>
                  <a:cubicBezTo>
                    <a:pt x="68" y="5638"/>
                    <a:pt x="1" y="6672"/>
                    <a:pt x="334" y="7606"/>
                  </a:cubicBezTo>
                  <a:cubicBezTo>
                    <a:pt x="568" y="8240"/>
                    <a:pt x="968" y="8773"/>
                    <a:pt x="1502" y="9207"/>
                  </a:cubicBezTo>
                  <a:cubicBezTo>
                    <a:pt x="1635" y="9307"/>
                    <a:pt x="1769" y="9407"/>
                    <a:pt x="1936" y="9507"/>
                  </a:cubicBezTo>
                  <a:lnTo>
                    <a:pt x="2069" y="9574"/>
                  </a:lnTo>
                  <a:lnTo>
                    <a:pt x="2102" y="9574"/>
                  </a:lnTo>
                  <a:lnTo>
                    <a:pt x="2069" y="9540"/>
                  </a:lnTo>
                  <a:lnTo>
                    <a:pt x="1936" y="9474"/>
                  </a:lnTo>
                  <a:cubicBezTo>
                    <a:pt x="1802" y="9374"/>
                    <a:pt x="1669" y="9274"/>
                    <a:pt x="1535" y="9140"/>
                  </a:cubicBezTo>
                  <a:cubicBezTo>
                    <a:pt x="1035" y="8740"/>
                    <a:pt x="635" y="8173"/>
                    <a:pt x="434" y="7572"/>
                  </a:cubicBezTo>
                  <a:cubicBezTo>
                    <a:pt x="101" y="6638"/>
                    <a:pt x="168" y="5638"/>
                    <a:pt x="601" y="4737"/>
                  </a:cubicBezTo>
                  <a:cubicBezTo>
                    <a:pt x="835" y="4237"/>
                    <a:pt x="1202" y="3803"/>
                    <a:pt x="1669" y="3436"/>
                  </a:cubicBezTo>
                  <a:cubicBezTo>
                    <a:pt x="2169" y="3103"/>
                    <a:pt x="2703" y="2802"/>
                    <a:pt x="3303" y="2636"/>
                  </a:cubicBezTo>
                  <a:cubicBezTo>
                    <a:pt x="4471" y="2369"/>
                    <a:pt x="5638" y="2202"/>
                    <a:pt x="6839" y="2202"/>
                  </a:cubicBezTo>
                  <a:cubicBezTo>
                    <a:pt x="7373" y="2169"/>
                    <a:pt x="7873" y="2102"/>
                    <a:pt x="8407" y="2002"/>
                  </a:cubicBezTo>
                  <a:cubicBezTo>
                    <a:pt x="8840" y="1935"/>
                    <a:pt x="9274" y="1802"/>
                    <a:pt x="9708" y="1635"/>
                  </a:cubicBezTo>
                  <a:cubicBezTo>
                    <a:pt x="10342" y="1401"/>
                    <a:pt x="10909" y="1034"/>
                    <a:pt x="11376" y="567"/>
                  </a:cubicBezTo>
                  <a:cubicBezTo>
                    <a:pt x="11523" y="420"/>
                    <a:pt x="11644" y="246"/>
                    <a:pt x="11740" y="7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1449;p55"/>
            <p:cNvSpPr/>
            <p:nvPr/>
          </p:nvSpPr>
          <p:spPr>
            <a:xfrm>
              <a:off x="2155510" y="1518918"/>
              <a:ext cx="31451" cy="32774"/>
            </a:xfrm>
            <a:custGeom>
              <a:avLst/>
              <a:gdLst/>
              <a:ahLst/>
              <a:cxnLst/>
              <a:rect l="l" t="t" r="r" b="b"/>
              <a:pathLst>
                <a:path w="1569" h="1635" extrusionOk="0">
                  <a:moveTo>
                    <a:pt x="839" y="0"/>
                  </a:moveTo>
                  <a:cubicBezTo>
                    <a:pt x="772" y="0"/>
                    <a:pt x="703" y="9"/>
                    <a:pt x="634" y="22"/>
                  </a:cubicBezTo>
                  <a:cubicBezTo>
                    <a:pt x="434" y="22"/>
                    <a:pt x="267" y="156"/>
                    <a:pt x="167" y="323"/>
                  </a:cubicBezTo>
                  <a:cubicBezTo>
                    <a:pt x="34" y="523"/>
                    <a:pt x="0" y="756"/>
                    <a:pt x="67" y="990"/>
                  </a:cubicBezTo>
                  <a:cubicBezTo>
                    <a:pt x="134" y="1157"/>
                    <a:pt x="234" y="1290"/>
                    <a:pt x="367" y="1423"/>
                  </a:cubicBezTo>
                  <a:cubicBezTo>
                    <a:pt x="550" y="1580"/>
                    <a:pt x="713" y="1635"/>
                    <a:pt x="775" y="1635"/>
                  </a:cubicBezTo>
                  <a:cubicBezTo>
                    <a:pt x="792" y="1635"/>
                    <a:pt x="801" y="1631"/>
                    <a:pt x="801" y="1624"/>
                  </a:cubicBezTo>
                  <a:cubicBezTo>
                    <a:pt x="801" y="1590"/>
                    <a:pt x="634" y="1523"/>
                    <a:pt x="467" y="1257"/>
                  </a:cubicBezTo>
                  <a:cubicBezTo>
                    <a:pt x="367" y="1157"/>
                    <a:pt x="300" y="1023"/>
                    <a:pt x="267" y="890"/>
                  </a:cubicBezTo>
                  <a:cubicBezTo>
                    <a:pt x="200" y="723"/>
                    <a:pt x="234" y="523"/>
                    <a:pt x="334" y="389"/>
                  </a:cubicBezTo>
                  <a:cubicBezTo>
                    <a:pt x="451" y="226"/>
                    <a:pt x="616" y="144"/>
                    <a:pt x="797" y="144"/>
                  </a:cubicBezTo>
                  <a:cubicBezTo>
                    <a:pt x="874" y="144"/>
                    <a:pt x="954" y="159"/>
                    <a:pt x="1034" y="189"/>
                  </a:cubicBezTo>
                  <a:cubicBezTo>
                    <a:pt x="1268" y="256"/>
                    <a:pt x="1435" y="323"/>
                    <a:pt x="1535" y="356"/>
                  </a:cubicBezTo>
                  <a:cubicBezTo>
                    <a:pt x="1535" y="423"/>
                    <a:pt x="1568" y="423"/>
                    <a:pt x="1568" y="423"/>
                  </a:cubicBezTo>
                  <a:lnTo>
                    <a:pt x="1568" y="356"/>
                  </a:lnTo>
                  <a:cubicBezTo>
                    <a:pt x="1435" y="223"/>
                    <a:pt x="1268" y="122"/>
                    <a:pt x="1101" y="56"/>
                  </a:cubicBezTo>
                  <a:cubicBezTo>
                    <a:pt x="1023" y="17"/>
                    <a:pt x="933" y="0"/>
                    <a:pt x="83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1450;p55"/>
            <p:cNvSpPr/>
            <p:nvPr/>
          </p:nvSpPr>
          <p:spPr>
            <a:xfrm>
              <a:off x="1902081" y="1287999"/>
              <a:ext cx="234045" cy="458710"/>
            </a:xfrm>
            <a:custGeom>
              <a:avLst/>
              <a:gdLst/>
              <a:ahLst/>
              <a:cxnLst/>
              <a:rect l="l" t="t" r="r" b="b"/>
              <a:pathLst>
                <a:path w="11676" h="22884" extrusionOk="0">
                  <a:moveTo>
                    <a:pt x="11676" y="1"/>
                  </a:moveTo>
                  <a:cubicBezTo>
                    <a:pt x="11643" y="1"/>
                    <a:pt x="11576" y="434"/>
                    <a:pt x="11342" y="1135"/>
                  </a:cubicBezTo>
                  <a:cubicBezTo>
                    <a:pt x="10975" y="2136"/>
                    <a:pt x="10442" y="3036"/>
                    <a:pt x="9775" y="3870"/>
                  </a:cubicBezTo>
                  <a:cubicBezTo>
                    <a:pt x="8774" y="5071"/>
                    <a:pt x="7473" y="6038"/>
                    <a:pt x="6005" y="6606"/>
                  </a:cubicBezTo>
                  <a:cubicBezTo>
                    <a:pt x="5205" y="6939"/>
                    <a:pt x="4271" y="7073"/>
                    <a:pt x="3337" y="7406"/>
                  </a:cubicBezTo>
                  <a:cubicBezTo>
                    <a:pt x="2336" y="7706"/>
                    <a:pt x="1502" y="8340"/>
                    <a:pt x="902" y="9207"/>
                  </a:cubicBezTo>
                  <a:cubicBezTo>
                    <a:pt x="301" y="10041"/>
                    <a:pt x="1" y="11042"/>
                    <a:pt x="68" y="12076"/>
                  </a:cubicBezTo>
                  <a:cubicBezTo>
                    <a:pt x="101" y="13043"/>
                    <a:pt x="435" y="13977"/>
                    <a:pt x="1002" y="14745"/>
                  </a:cubicBezTo>
                  <a:cubicBezTo>
                    <a:pt x="1135" y="14911"/>
                    <a:pt x="1268" y="15078"/>
                    <a:pt x="1435" y="15245"/>
                  </a:cubicBezTo>
                  <a:cubicBezTo>
                    <a:pt x="1602" y="15412"/>
                    <a:pt x="1735" y="15545"/>
                    <a:pt x="1869" y="15745"/>
                  </a:cubicBezTo>
                  <a:cubicBezTo>
                    <a:pt x="2102" y="16046"/>
                    <a:pt x="2303" y="16413"/>
                    <a:pt x="2436" y="16779"/>
                  </a:cubicBezTo>
                  <a:cubicBezTo>
                    <a:pt x="2703" y="17447"/>
                    <a:pt x="2736" y="18180"/>
                    <a:pt x="2536" y="18881"/>
                  </a:cubicBezTo>
                  <a:cubicBezTo>
                    <a:pt x="2069" y="20149"/>
                    <a:pt x="1569" y="21116"/>
                    <a:pt x="1268" y="21816"/>
                  </a:cubicBezTo>
                  <a:lnTo>
                    <a:pt x="902" y="22584"/>
                  </a:lnTo>
                  <a:cubicBezTo>
                    <a:pt x="868" y="22684"/>
                    <a:pt x="801" y="22784"/>
                    <a:pt x="801" y="22884"/>
                  </a:cubicBezTo>
                  <a:cubicBezTo>
                    <a:pt x="835" y="22784"/>
                    <a:pt x="868" y="22717"/>
                    <a:pt x="902" y="22650"/>
                  </a:cubicBezTo>
                  <a:cubicBezTo>
                    <a:pt x="1002" y="22484"/>
                    <a:pt x="1168" y="22217"/>
                    <a:pt x="1335" y="21883"/>
                  </a:cubicBezTo>
                  <a:cubicBezTo>
                    <a:pt x="1669" y="21183"/>
                    <a:pt x="2136" y="20215"/>
                    <a:pt x="2669" y="18948"/>
                  </a:cubicBezTo>
                  <a:cubicBezTo>
                    <a:pt x="2903" y="18247"/>
                    <a:pt x="2870" y="17447"/>
                    <a:pt x="2603" y="16746"/>
                  </a:cubicBezTo>
                  <a:cubicBezTo>
                    <a:pt x="2436" y="16346"/>
                    <a:pt x="2236" y="15979"/>
                    <a:pt x="2002" y="15645"/>
                  </a:cubicBezTo>
                  <a:cubicBezTo>
                    <a:pt x="1869" y="15479"/>
                    <a:pt x="1735" y="15312"/>
                    <a:pt x="1569" y="15145"/>
                  </a:cubicBezTo>
                  <a:cubicBezTo>
                    <a:pt x="1435" y="14978"/>
                    <a:pt x="1302" y="14811"/>
                    <a:pt x="1168" y="14645"/>
                  </a:cubicBezTo>
                  <a:cubicBezTo>
                    <a:pt x="635" y="13911"/>
                    <a:pt x="301" y="13043"/>
                    <a:pt x="268" y="12109"/>
                  </a:cubicBezTo>
                  <a:cubicBezTo>
                    <a:pt x="234" y="11109"/>
                    <a:pt x="535" y="10141"/>
                    <a:pt x="1102" y="9341"/>
                  </a:cubicBezTo>
                  <a:cubicBezTo>
                    <a:pt x="1669" y="8540"/>
                    <a:pt x="2469" y="7940"/>
                    <a:pt x="3437" y="7640"/>
                  </a:cubicBezTo>
                  <a:cubicBezTo>
                    <a:pt x="4337" y="7273"/>
                    <a:pt x="5271" y="7139"/>
                    <a:pt x="6105" y="6806"/>
                  </a:cubicBezTo>
                  <a:cubicBezTo>
                    <a:pt x="8607" y="5772"/>
                    <a:pt x="10542" y="3703"/>
                    <a:pt x="11409" y="1135"/>
                  </a:cubicBezTo>
                  <a:cubicBezTo>
                    <a:pt x="11509" y="868"/>
                    <a:pt x="11576" y="601"/>
                    <a:pt x="11643" y="301"/>
                  </a:cubicBezTo>
                  <a:cubicBezTo>
                    <a:pt x="11643" y="201"/>
                    <a:pt x="11676" y="101"/>
                    <a:pt x="11676"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1451;p55"/>
            <p:cNvSpPr/>
            <p:nvPr/>
          </p:nvSpPr>
          <p:spPr>
            <a:xfrm>
              <a:off x="1833888" y="1666449"/>
              <a:ext cx="465405" cy="651964"/>
            </a:xfrm>
            <a:custGeom>
              <a:avLst/>
              <a:gdLst/>
              <a:ahLst/>
              <a:cxnLst/>
              <a:rect l="l" t="t" r="r" b="b"/>
              <a:pathLst>
                <a:path w="23218" h="32525" extrusionOk="0">
                  <a:moveTo>
                    <a:pt x="10408" y="1"/>
                  </a:moveTo>
                  <a:cubicBezTo>
                    <a:pt x="10408" y="1"/>
                    <a:pt x="6305" y="2136"/>
                    <a:pt x="4737" y="3103"/>
                  </a:cubicBezTo>
                  <a:cubicBezTo>
                    <a:pt x="0" y="6039"/>
                    <a:pt x="1201" y="12510"/>
                    <a:pt x="1602" y="14178"/>
                  </a:cubicBezTo>
                  <a:cubicBezTo>
                    <a:pt x="2035" y="15846"/>
                    <a:pt x="4237" y="26887"/>
                    <a:pt x="4237" y="26887"/>
                  </a:cubicBezTo>
                  <a:lnTo>
                    <a:pt x="3136" y="31824"/>
                  </a:lnTo>
                  <a:lnTo>
                    <a:pt x="22650" y="32524"/>
                  </a:lnTo>
                  <a:cubicBezTo>
                    <a:pt x="22650" y="32524"/>
                    <a:pt x="23217" y="10142"/>
                    <a:pt x="22250" y="6739"/>
                  </a:cubicBezTo>
                  <a:cubicBezTo>
                    <a:pt x="21316" y="3303"/>
                    <a:pt x="17480" y="735"/>
                    <a:pt x="17480" y="735"/>
                  </a:cubicBezTo>
                  <a:cubicBezTo>
                    <a:pt x="16991" y="1630"/>
                    <a:pt x="15851" y="2208"/>
                    <a:pt x="14541" y="2208"/>
                  </a:cubicBezTo>
                  <a:cubicBezTo>
                    <a:pt x="13166" y="2208"/>
                    <a:pt x="11603" y="1572"/>
                    <a:pt x="10408"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1452;p55"/>
            <p:cNvSpPr/>
            <p:nvPr/>
          </p:nvSpPr>
          <p:spPr>
            <a:xfrm>
              <a:off x="2112714" y="2266897"/>
              <a:ext cx="55525" cy="43478"/>
            </a:xfrm>
            <a:custGeom>
              <a:avLst/>
              <a:gdLst/>
              <a:ahLst/>
              <a:cxnLst/>
              <a:rect l="l" t="t" r="r" b="b"/>
              <a:pathLst>
                <a:path w="2770" h="2169" extrusionOk="0">
                  <a:moveTo>
                    <a:pt x="0" y="1"/>
                  </a:moveTo>
                  <a:cubicBezTo>
                    <a:pt x="434" y="935"/>
                    <a:pt x="1802" y="1902"/>
                    <a:pt x="2769" y="2169"/>
                  </a:cubicBezTo>
                  <a:cubicBezTo>
                    <a:pt x="1968" y="1302"/>
                    <a:pt x="1034" y="534"/>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1453;p55"/>
            <p:cNvSpPr/>
            <p:nvPr/>
          </p:nvSpPr>
          <p:spPr>
            <a:xfrm>
              <a:off x="2024456" y="2139190"/>
              <a:ext cx="54843" cy="44159"/>
            </a:xfrm>
            <a:custGeom>
              <a:avLst/>
              <a:gdLst/>
              <a:ahLst/>
              <a:cxnLst/>
              <a:rect l="l" t="t" r="r" b="b"/>
              <a:pathLst>
                <a:path w="2736" h="2203" extrusionOk="0">
                  <a:moveTo>
                    <a:pt x="0" y="1"/>
                  </a:moveTo>
                  <a:lnTo>
                    <a:pt x="0" y="1"/>
                  </a:lnTo>
                  <a:cubicBezTo>
                    <a:pt x="401" y="968"/>
                    <a:pt x="1768" y="1902"/>
                    <a:pt x="2736" y="2202"/>
                  </a:cubicBezTo>
                  <a:cubicBezTo>
                    <a:pt x="1968" y="1301"/>
                    <a:pt x="1034" y="568"/>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1454;p55"/>
            <p:cNvSpPr/>
            <p:nvPr/>
          </p:nvSpPr>
          <p:spPr>
            <a:xfrm>
              <a:off x="2233746" y="2229453"/>
              <a:ext cx="14052" cy="70238"/>
            </a:xfrm>
            <a:custGeom>
              <a:avLst/>
              <a:gdLst/>
              <a:ahLst/>
              <a:cxnLst/>
              <a:rect l="l" t="t" r="r" b="b"/>
              <a:pathLst>
                <a:path w="701" h="3504" extrusionOk="0">
                  <a:moveTo>
                    <a:pt x="467" y="1"/>
                  </a:moveTo>
                  <a:lnTo>
                    <a:pt x="467" y="1"/>
                  </a:lnTo>
                  <a:cubicBezTo>
                    <a:pt x="0" y="901"/>
                    <a:pt x="133" y="2569"/>
                    <a:pt x="500" y="3503"/>
                  </a:cubicBezTo>
                  <a:cubicBezTo>
                    <a:pt x="701" y="2336"/>
                    <a:pt x="701" y="1135"/>
                    <a:pt x="46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1455;p55"/>
            <p:cNvSpPr/>
            <p:nvPr/>
          </p:nvSpPr>
          <p:spPr>
            <a:xfrm>
              <a:off x="2041174" y="2225444"/>
              <a:ext cx="15395" cy="74247"/>
            </a:xfrm>
            <a:custGeom>
              <a:avLst/>
              <a:gdLst/>
              <a:ahLst/>
              <a:cxnLst/>
              <a:rect l="l" t="t" r="r" b="b"/>
              <a:pathLst>
                <a:path w="768" h="3704" extrusionOk="0">
                  <a:moveTo>
                    <a:pt x="501" y="1"/>
                  </a:moveTo>
                  <a:cubicBezTo>
                    <a:pt x="0" y="968"/>
                    <a:pt x="167" y="2736"/>
                    <a:pt x="567" y="3703"/>
                  </a:cubicBezTo>
                  <a:cubicBezTo>
                    <a:pt x="767" y="2469"/>
                    <a:pt x="767" y="1201"/>
                    <a:pt x="50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1456;p55"/>
            <p:cNvSpPr/>
            <p:nvPr/>
          </p:nvSpPr>
          <p:spPr>
            <a:xfrm>
              <a:off x="2210333" y="1703231"/>
              <a:ext cx="14733" cy="70238"/>
            </a:xfrm>
            <a:custGeom>
              <a:avLst/>
              <a:gdLst/>
              <a:ahLst/>
              <a:cxnLst/>
              <a:rect l="l" t="t" r="r" b="b"/>
              <a:pathLst>
                <a:path w="735" h="3504" extrusionOk="0">
                  <a:moveTo>
                    <a:pt x="634" y="1"/>
                  </a:moveTo>
                  <a:lnTo>
                    <a:pt x="634" y="1"/>
                  </a:lnTo>
                  <a:cubicBezTo>
                    <a:pt x="67" y="868"/>
                    <a:pt x="1" y="2536"/>
                    <a:pt x="301" y="3503"/>
                  </a:cubicBezTo>
                  <a:cubicBezTo>
                    <a:pt x="634" y="2369"/>
                    <a:pt x="734" y="1168"/>
                    <a:pt x="63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1457;p55"/>
            <p:cNvSpPr/>
            <p:nvPr/>
          </p:nvSpPr>
          <p:spPr>
            <a:xfrm>
              <a:off x="2176237" y="1780806"/>
              <a:ext cx="26760" cy="66870"/>
            </a:xfrm>
            <a:custGeom>
              <a:avLst/>
              <a:gdLst/>
              <a:ahLst/>
              <a:cxnLst/>
              <a:rect l="l" t="t" r="r" b="b"/>
              <a:pathLst>
                <a:path w="1335" h="3336" extrusionOk="0">
                  <a:moveTo>
                    <a:pt x="167" y="0"/>
                  </a:moveTo>
                  <a:lnTo>
                    <a:pt x="167" y="0"/>
                  </a:lnTo>
                  <a:cubicBezTo>
                    <a:pt x="0" y="1034"/>
                    <a:pt x="667" y="2569"/>
                    <a:pt x="1335" y="3336"/>
                  </a:cubicBezTo>
                  <a:cubicBezTo>
                    <a:pt x="1134" y="2168"/>
                    <a:pt x="734" y="1034"/>
                    <a:pt x="16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1458;p55"/>
            <p:cNvSpPr/>
            <p:nvPr/>
          </p:nvSpPr>
          <p:spPr>
            <a:xfrm>
              <a:off x="2105358" y="1723296"/>
              <a:ext cx="17399" cy="69556"/>
            </a:xfrm>
            <a:custGeom>
              <a:avLst/>
              <a:gdLst/>
              <a:ahLst/>
              <a:cxnLst/>
              <a:rect l="l" t="t" r="r" b="b"/>
              <a:pathLst>
                <a:path w="868" h="3470" extrusionOk="0">
                  <a:moveTo>
                    <a:pt x="868" y="0"/>
                  </a:moveTo>
                  <a:lnTo>
                    <a:pt x="868" y="0"/>
                  </a:lnTo>
                  <a:cubicBezTo>
                    <a:pt x="201" y="834"/>
                    <a:pt x="0" y="2469"/>
                    <a:pt x="201" y="3469"/>
                  </a:cubicBezTo>
                  <a:cubicBezTo>
                    <a:pt x="634" y="2369"/>
                    <a:pt x="868" y="1201"/>
                    <a:pt x="86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1459;p55"/>
            <p:cNvSpPr/>
            <p:nvPr/>
          </p:nvSpPr>
          <p:spPr>
            <a:xfrm>
              <a:off x="2143463" y="2171964"/>
              <a:ext cx="26780" cy="66870"/>
            </a:xfrm>
            <a:custGeom>
              <a:avLst/>
              <a:gdLst/>
              <a:ahLst/>
              <a:cxnLst/>
              <a:rect l="l" t="t" r="r" b="b"/>
              <a:pathLst>
                <a:path w="1336" h="3336" extrusionOk="0">
                  <a:moveTo>
                    <a:pt x="168" y="0"/>
                  </a:moveTo>
                  <a:cubicBezTo>
                    <a:pt x="1" y="1034"/>
                    <a:pt x="668" y="2569"/>
                    <a:pt x="1335" y="3336"/>
                  </a:cubicBezTo>
                  <a:cubicBezTo>
                    <a:pt x="1135" y="2168"/>
                    <a:pt x="735" y="1034"/>
                    <a:pt x="16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1460;p55"/>
            <p:cNvSpPr/>
            <p:nvPr/>
          </p:nvSpPr>
          <p:spPr>
            <a:xfrm>
              <a:off x="1938203" y="2073001"/>
              <a:ext cx="26760" cy="66870"/>
            </a:xfrm>
            <a:custGeom>
              <a:avLst/>
              <a:gdLst/>
              <a:ahLst/>
              <a:cxnLst/>
              <a:rect l="l" t="t" r="r" b="b"/>
              <a:pathLst>
                <a:path w="1335" h="3336" extrusionOk="0">
                  <a:moveTo>
                    <a:pt x="167" y="0"/>
                  </a:moveTo>
                  <a:lnTo>
                    <a:pt x="167" y="0"/>
                  </a:lnTo>
                  <a:cubicBezTo>
                    <a:pt x="0" y="1034"/>
                    <a:pt x="634" y="2569"/>
                    <a:pt x="1334" y="3336"/>
                  </a:cubicBezTo>
                  <a:cubicBezTo>
                    <a:pt x="1134" y="2168"/>
                    <a:pt x="734" y="1034"/>
                    <a:pt x="16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1461;p55"/>
            <p:cNvSpPr/>
            <p:nvPr/>
          </p:nvSpPr>
          <p:spPr>
            <a:xfrm>
              <a:off x="2165533" y="1905165"/>
              <a:ext cx="68233" cy="19764"/>
            </a:xfrm>
            <a:custGeom>
              <a:avLst/>
              <a:gdLst/>
              <a:ahLst/>
              <a:cxnLst/>
              <a:rect l="l" t="t" r="r" b="b"/>
              <a:pathLst>
                <a:path w="3404" h="986" extrusionOk="0">
                  <a:moveTo>
                    <a:pt x="1" y="1"/>
                  </a:moveTo>
                  <a:lnTo>
                    <a:pt x="1" y="1"/>
                  </a:lnTo>
                  <a:cubicBezTo>
                    <a:pt x="679" y="649"/>
                    <a:pt x="2009" y="985"/>
                    <a:pt x="3023" y="985"/>
                  </a:cubicBezTo>
                  <a:cubicBezTo>
                    <a:pt x="3156" y="985"/>
                    <a:pt x="3283" y="979"/>
                    <a:pt x="3403" y="968"/>
                  </a:cubicBezTo>
                  <a:cubicBezTo>
                    <a:pt x="2336" y="434"/>
                    <a:pt x="1168" y="101"/>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1462;p55"/>
            <p:cNvSpPr/>
            <p:nvPr/>
          </p:nvSpPr>
          <p:spPr>
            <a:xfrm>
              <a:off x="1926156" y="2221355"/>
              <a:ext cx="73585" cy="14673"/>
            </a:xfrm>
            <a:custGeom>
              <a:avLst/>
              <a:gdLst/>
              <a:ahLst/>
              <a:cxnLst/>
              <a:rect l="l" t="t" r="r" b="b"/>
              <a:pathLst>
                <a:path w="3671" h="732" extrusionOk="0">
                  <a:moveTo>
                    <a:pt x="3399" y="1"/>
                  </a:moveTo>
                  <a:cubicBezTo>
                    <a:pt x="2226" y="1"/>
                    <a:pt x="1085" y="202"/>
                    <a:pt x="1" y="605"/>
                  </a:cubicBezTo>
                  <a:cubicBezTo>
                    <a:pt x="272" y="693"/>
                    <a:pt x="590" y="732"/>
                    <a:pt x="928" y="732"/>
                  </a:cubicBezTo>
                  <a:cubicBezTo>
                    <a:pt x="1876" y="732"/>
                    <a:pt x="2981" y="423"/>
                    <a:pt x="3670" y="4"/>
                  </a:cubicBezTo>
                  <a:cubicBezTo>
                    <a:pt x="3579" y="2"/>
                    <a:pt x="3489" y="1"/>
                    <a:pt x="339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1463;p55"/>
            <p:cNvSpPr/>
            <p:nvPr/>
          </p:nvSpPr>
          <p:spPr>
            <a:xfrm>
              <a:off x="2056548" y="1728528"/>
              <a:ext cx="12729" cy="19524"/>
            </a:xfrm>
            <a:custGeom>
              <a:avLst/>
              <a:gdLst/>
              <a:ahLst/>
              <a:cxnLst/>
              <a:rect l="l" t="t" r="r" b="b"/>
              <a:pathLst>
                <a:path w="635" h="974" extrusionOk="0">
                  <a:moveTo>
                    <a:pt x="579" y="0"/>
                  </a:moveTo>
                  <a:cubicBezTo>
                    <a:pt x="506" y="0"/>
                    <a:pt x="285" y="113"/>
                    <a:pt x="167" y="406"/>
                  </a:cubicBezTo>
                  <a:cubicBezTo>
                    <a:pt x="0" y="707"/>
                    <a:pt x="67" y="974"/>
                    <a:pt x="134" y="974"/>
                  </a:cubicBezTo>
                  <a:cubicBezTo>
                    <a:pt x="201" y="974"/>
                    <a:pt x="234" y="740"/>
                    <a:pt x="367" y="507"/>
                  </a:cubicBezTo>
                  <a:cubicBezTo>
                    <a:pt x="467" y="240"/>
                    <a:pt x="634" y="40"/>
                    <a:pt x="601" y="6"/>
                  </a:cubicBezTo>
                  <a:cubicBezTo>
                    <a:pt x="597" y="2"/>
                    <a:pt x="590" y="0"/>
                    <a:pt x="57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1464;p55"/>
            <p:cNvSpPr/>
            <p:nvPr/>
          </p:nvSpPr>
          <p:spPr>
            <a:xfrm>
              <a:off x="2009082" y="1712773"/>
              <a:ext cx="20065" cy="16637"/>
            </a:xfrm>
            <a:custGeom>
              <a:avLst/>
              <a:gdLst/>
              <a:ahLst/>
              <a:cxnLst/>
              <a:rect l="l" t="t" r="r" b="b"/>
              <a:pathLst>
                <a:path w="1001" h="830" extrusionOk="0">
                  <a:moveTo>
                    <a:pt x="934" y="0"/>
                  </a:moveTo>
                  <a:cubicBezTo>
                    <a:pt x="824" y="0"/>
                    <a:pt x="602" y="82"/>
                    <a:pt x="400" y="258"/>
                  </a:cubicBezTo>
                  <a:cubicBezTo>
                    <a:pt x="100" y="525"/>
                    <a:pt x="0" y="792"/>
                    <a:pt x="67" y="826"/>
                  </a:cubicBezTo>
                  <a:cubicBezTo>
                    <a:pt x="69" y="828"/>
                    <a:pt x="73" y="829"/>
                    <a:pt x="77" y="829"/>
                  </a:cubicBezTo>
                  <a:cubicBezTo>
                    <a:pt x="130" y="829"/>
                    <a:pt x="318" y="644"/>
                    <a:pt x="534" y="459"/>
                  </a:cubicBezTo>
                  <a:cubicBezTo>
                    <a:pt x="767" y="225"/>
                    <a:pt x="1001" y="92"/>
                    <a:pt x="1001" y="25"/>
                  </a:cubicBezTo>
                  <a:cubicBezTo>
                    <a:pt x="993" y="9"/>
                    <a:pt x="969" y="0"/>
                    <a:pt x="9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1465;p55"/>
            <p:cNvSpPr/>
            <p:nvPr/>
          </p:nvSpPr>
          <p:spPr>
            <a:xfrm>
              <a:off x="1989678" y="1696677"/>
              <a:ext cx="22751" cy="12007"/>
            </a:xfrm>
            <a:custGeom>
              <a:avLst/>
              <a:gdLst/>
              <a:ahLst/>
              <a:cxnLst/>
              <a:rect l="l" t="t" r="r" b="b"/>
              <a:pathLst>
                <a:path w="1135" h="599" extrusionOk="0">
                  <a:moveTo>
                    <a:pt x="868" y="0"/>
                  </a:moveTo>
                  <a:cubicBezTo>
                    <a:pt x="752" y="0"/>
                    <a:pt x="610" y="23"/>
                    <a:pt x="468" y="94"/>
                  </a:cubicBezTo>
                  <a:cubicBezTo>
                    <a:pt x="134" y="261"/>
                    <a:pt x="1" y="594"/>
                    <a:pt x="67" y="594"/>
                  </a:cubicBezTo>
                  <a:cubicBezTo>
                    <a:pt x="70" y="597"/>
                    <a:pt x="73" y="598"/>
                    <a:pt x="78" y="598"/>
                  </a:cubicBezTo>
                  <a:cubicBezTo>
                    <a:pt x="131" y="598"/>
                    <a:pt x="321" y="418"/>
                    <a:pt x="568" y="294"/>
                  </a:cubicBezTo>
                  <a:cubicBezTo>
                    <a:pt x="835" y="161"/>
                    <a:pt x="1101" y="127"/>
                    <a:pt x="1135" y="61"/>
                  </a:cubicBezTo>
                  <a:cubicBezTo>
                    <a:pt x="1135" y="42"/>
                    <a:pt x="1025" y="0"/>
                    <a:pt x="8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1466;p55"/>
            <p:cNvSpPr/>
            <p:nvPr/>
          </p:nvSpPr>
          <p:spPr>
            <a:xfrm>
              <a:off x="1970956" y="1510659"/>
              <a:ext cx="177218" cy="385465"/>
            </a:xfrm>
            <a:custGeom>
              <a:avLst/>
              <a:gdLst/>
              <a:ahLst/>
              <a:cxnLst/>
              <a:rect l="l" t="t" r="r" b="b"/>
              <a:pathLst>
                <a:path w="8841" h="19230" extrusionOk="0">
                  <a:moveTo>
                    <a:pt x="2969" y="1"/>
                  </a:moveTo>
                  <a:lnTo>
                    <a:pt x="1769" y="1335"/>
                  </a:lnTo>
                  <a:cubicBezTo>
                    <a:pt x="701" y="3070"/>
                    <a:pt x="268" y="5138"/>
                    <a:pt x="568" y="7173"/>
                  </a:cubicBezTo>
                  <a:cubicBezTo>
                    <a:pt x="701" y="7873"/>
                    <a:pt x="868" y="8607"/>
                    <a:pt x="735" y="9274"/>
                  </a:cubicBezTo>
                  <a:cubicBezTo>
                    <a:pt x="601" y="9908"/>
                    <a:pt x="167" y="10442"/>
                    <a:pt x="101" y="11109"/>
                  </a:cubicBezTo>
                  <a:cubicBezTo>
                    <a:pt x="1" y="12076"/>
                    <a:pt x="768" y="12877"/>
                    <a:pt x="1468" y="13544"/>
                  </a:cubicBezTo>
                  <a:cubicBezTo>
                    <a:pt x="3403" y="15378"/>
                    <a:pt x="5605" y="17480"/>
                    <a:pt x="7673" y="19148"/>
                  </a:cubicBezTo>
                  <a:cubicBezTo>
                    <a:pt x="7759" y="19209"/>
                    <a:pt x="7827" y="19230"/>
                    <a:pt x="7891" y="19230"/>
                  </a:cubicBezTo>
                  <a:cubicBezTo>
                    <a:pt x="8003" y="19230"/>
                    <a:pt x="8105" y="19169"/>
                    <a:pt x="8273" y="19148"/>
                  </a:cubicBezTo>
                  <a:cubicBezTo>
                    <a:pt x="8740" y="19048"/>
                    <a:pt x="8840" y="18414"/>
                    <a:pt x="8774" y="17947"/>
                  </a:cubicBezTo>
                  <a:cubicBezTo>
                    <a:pt x="8707" y="17013"/>
                    <a:pt x="8573" y="15979"/>
                    <a:pt x="7806" y="15445"/>
                  </a:cubicBezTo>
                  <a:cubicBezTo>
                    <a:pt x="7306" y="15112"/>
                    <a:pt x="6572" y="15045"/>
                    <a:pt x="6138" y="14611"/>
                  </a:cubicBezTo>
                  <a:cubicBezTo>
                    <a:pt x="5705" y="14178"/>
                    <a:pt x="5705" y="13477"/>
                    <a:pt x="5771" y="12843"/>
                  </a:cubicBezTo>
                  <a:cubicBezTo>
                    <a:pt x="5905" y="12243"/>
                    <a:pt x="5905" y="11609"/>
                    <a:pt x="5771" y="11009"/>
                  </a:cubicBezTo>
                  <a:cubicBezTo>
                    <a:pt x="5405" y="10008"/>
                    <a:pt x="4237" y="9541"/>
                    <a:pt x="3770" y="8607"/>
                  </a:cubicBezTo>
                  <a:cubicBezTo>
                    <a:pt x="3436" y="7906"/>
                    <a:pt x="3603" y="7039"/>
                    <a:pt x="3803" y="6272"/>
                  </a:cubicBezTo>
                  <a:cubicBezTo>
                    <a:pt x="4004" y="5538"/>
                    <a:pt x="4304" y="4737"/>
                    <a:pt x="4237" y="3970"/>
                  </a:cubicBezTo>
                  <a:cubicBezTo>
                    <a:pt x="4070" y="2569"/>
                    <a:pt x="2803" y="1368"/>
                    <a:pt x="29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1467;p55"/>
            <p:cNvSpPr/>
            <p:nvPr/>
          </p:nvSpPr>
          <p:spPr>
            <a:xfrm>
              <a:off x="1926156" y="1972035"/>
              <a:ext cx="336355" cy="208628"/>
            </a:xfrm>
            <a:custGeom>
              <a:avLst/>
              <a:gdLst/>
              <a:ahLst/>
              <a:cxnLst/>
              <a:rect l="l" t="t" r="r" b="b"/>
              <a:pathLst>
                <a:path w="16780" h="10408" extrusionOk="0">
                  <a:moveTo>
                    <a:pt x="1835" y="0"/>
                  </a:moveTo>
                  <a:lnTo>
                    <a:pt x="1" y="1601"/>
                  </a:lnTo>
                  <a:cubicBezTo>
                    <a:pt x="197" y="1732"/>
                    <a:pt x="5192" y="8079"/>
                    <a:pt x="7328" y="8079"/>
                  </a:cubicBezTo>
                  <a:cubicBezTo>
                    <a:pt x="7366" y="8079"/>
                    <a:pt x="7403" y="8077"/>
                    <a:pt x="7439" y="8073"/>
                  </a:cubicBezTo>
                  <a:cubicBezTo>
                    <a:pt x="8169" y="7959"/>
                    <a:pt x="8914" y="7907"/>
                    <a:pt x="9664" y="7907"/>
                  </a:cubicBezTo>
                  <a:cubicBezTo>
                    <a:pt x="10011" y="7907"/>
                    <a:pt x="10360" y="7918"/>
                    <a:pt x="10708" y="7939"/>
                  </a:cubicBezTo>
                  <a:cubicBezTo>
                    <a:pt x="10708" y="7939"/>
                    <a:pt x="14211" y="10408"/>
                    <a:pt x="16779" y="10408"/>
                  </a:cubicBezTo>
                  <a:lnTo>
                    <a:pt x="183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1468;p55"/>
            <p:cNvSpPr/>
            <p:nvPr/>
          </p:nvSpPr>
          <p:spPr>
            <a:xfrm>
              <a:off x="2028465" y="1681843"/>
              <a:ext cx="393443" cy="502187"/>
            </a:xfrm>
            <a:custGeom>
              <a:avLst/>
              <a:gdLst/>
              <a:ahLst/>
              <a:cxnLst/>
              <a:rect l="l" t="t" r="r" b="b"/>
              <a:pathLst>
                <a:path w="19628" h="25053" extrusionOk="0">
                  <a:moveTo>
                    <a:pt x="13877" y="0"/>
                  </a:moveTo>
                  <a:lnTo>
                    <a:pt x="9340" y="1601"/>
                  </a:lnTo>
                  <a:lnTo>
                    <a:pt x="11509" y="16078"/>
                  </a:lnTo>
                  <a:lnTo>
                    <a:pt x="11509" y="16078"/>
                  </a:lnTo>
                  <a:lnTo>
                    <a:pt x="3770" y="11775"/>
                  </a:lnTo>
                  <a:lnTo>
                    <a:pt x="0" y="19014"/>
                  </a:lnTo>
                  <a:lnTo>
                    <a:pt x="11308" y="24818"/>
                  </a:lnTo>
                  <a:cubicBezTo>
                    <a:pt x="11868" y="24977"/>
                    <a:pt x="12424" y="25052"/>
                    <a:pt x="12966" y="25052"/>
                  </a:cubicBezTo>
                  <a:cubicBezTo>
                    <a:pt x="16620" y="25052"/>
                    <a:pt x="19627" y="21648"/>
                    <a:pt x="18814" y="17813"/>
                  </a:cubicBezTo>
                  <a:lnTo>
                    <a:pt x="13877"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1469;p55"/>
            <p:cNvSpPr/>
            <p:nvPr/>
          </p:nvSpPr>
          <p:spPr>
            <a:xfrm>
              <a:off x="2132779" y="1479810"/>
              <a:ext cx="175875" cy="234146"/>
            </a:xfrm>
            <a:custGeom>
              <a:avLst/>
              <a:gdLst/>
              <a:ahLst/>
              <a:cxnLst/>
              <a:rect l="l" t="t" r="r" b="b"/>
              <a:pathLst>
                <a:path w="8774" h="11681" extrusionOk="0">
                  <a:moveTo>
                    <a:pt x="4321" y="1"/>
                  </a:moveTo>
                  <a:cubicBezTo>
                    <a:pt x="4304" y="1"/>
                    <a:pt x="4287" y="2"/>
                    <a:pt x="4270" y="5"/>
                  </a:cubicBezTo>
                  <a:cubicBezTo>
                    <a:pt x="3736" y="139"/>
                    <a:pt x="3903" y="5142"/>
                    <a:pt x="3903" y="5142"/>
                  </a:cubicBezTo>
                  <a:cubicBezTo>
                    <a:pt x="3903" y="5142"/>
                    <a:pt x="3503" y="873"/>
                    <a:pt x="3236" y="839"/>
                  </a:cubicBezTo>
                  <a:cubicBezTo>
                    <a:pt x="3138" y="825"/>
                    <a:pt x="3040" y="794"/>
                    <a:pt x="2945" y="794"/>
                  </a:cubicBezTo>
                  <a:cubicBezTo>
                    <a:pt x="2812" y="794"/>
                    <a:pt x="2685" y="854"/>
                    <a:pt x="2569" y="1106"/>
                  </a:cubicBezTo>
                  <a:cubicBezTo>
                    <a:pt x="2368" y="1506"/>
                    <a:pt x="2268" y="7044"/>
                    <a:pt x="2268" y="7044"/>
                  </a:cubicBezTo>
                  <a:lnTo>
                    <a:pt x="1401" y="5843"/>
                  </a:lnTo>
                  <a:cubicBezTo>
                    <a:pt x="1401" y="5843"/>
                    <a:pt x="1196" y="5410"/>
                    <a:pt x="504" y="5410"/>
                  </a:cubicBezTo>
                  <a:cubicBezTo>
                    <a:pt x="359" y="5410"/>
                    <a:pt x="192" y="5429"/>
                    <a:pt x="0" y="5476"/>
                  </a:cubicBezTo>
                  <a:cubicBezTo>
                    <a:pt x="0" y="5476"/>
                    <a:pt x="1168" y="8178"/>
                    <a:pt x="1268" y="8611"/>
                  </a:cubicBezTo>
                  <a:cubicBezTo>
                    <a:pt x="1401" y="9045"/>
                    <a:pt x="4170" y="11680"/>
                    <a:pt x="4170" y="11680"/>
                  </a:cubicBezTo>
                  <a:lnTo>
                    <a:pt x="8773" y="10846"/>
                  </a:lnTo>
                  <a:cubicBezTo>
                    <a:pt x="8773" y="10846"/>
                    <a:pt x="8473" y="7711"/>
                    <a:pt x="8139" y="6844"/>
                  </a:cubicBezTo>
                  <a:cubicBezTo>
                    <a:pt x="7839" y="5976"/>
                    <a:pt x="7205" y="1940"/>
                    <a:pt x="6872" y="1940"/>
                  </a:cubicBezTo>
                  <a:cubicBezTo>
                    <a:pt x="6776" y="1940"/>
                    <a:pt x="6692" y="1935"/>
                    <a:pt x="6618" y="1935"/>
                  </a:cubicBezTo>
                  <a:cubicBezTo>
                    <a:pt x="6432" y="1935"/>
                    <a:pt x="6309" y="1969"/>
                    <a:pt x="6238" y="2207"/>
                  </a:cubicBezTo>
                  <a:cubicBezTo>
                    <a:pt x="6172" y="2602"/>
                    <a:pt x="6171" y="2997"/>
                    <a:pt x="6203" y="3360"/>
                  </a:cubicBezTo>
                  <a:lnTo>
                    <a:pt x="6203" y="3360"/>
                  </a:lnTo>
                  <a:cubicBezTo>
                    <a:pt x="6181" y="3118"/>
                    <a:pt x="5888" y="4"/>
                    <a:pt x="5354" y="4"/>
                  </a:cubicBezTo>
                  <a:cubicBezTo>
                    <a:pt x="5348" y="4"/>
                    <a:pt x="5343" y="5"/>
                    <a:pt x="5337" y="5"/>
                  </a:cubicBezTo>
                  <a:cubicBezTo>
                    <a:pt x="4737" y="105"/>
                    <a:pt x="4870" y="706"/>
                    <a:pt x="4770" y="1106"/>
                  </a:cubicBezTo>
                  <a:cubicBezTo>
                    <a:pt x="4763" y="1145"/>
                    <a:pt x="4758" y="1162"/>
                    <a:pt x="4755" y="1162"/>
                  </a:cubicBezTo>
                  <a:cubicBezTo>
                    <a:pt x="4725" y="1162"/>
                    <a:pt x="4774" y="1"/>
                    <a:pt x="4321"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1470;p55"/>
            <p:cNvSpPr/>
            <p:nvPr/>
          </p:nvSpPr>
          <p:spPr>
            <a:xfrm>
              <a:off x="2130775" y="1477906"/>
              <a:ext cx="177198" cy="236050"/>
            </a:xfrm>
            <a:custGeom>
              <a:avLst/>
              <a:gdLst/>
              <a:ahLst/>
              <a:cxnLst/>
              <a:rect l="l" t="t" r="r" b="b"/>
              <a:pathLst>
                <a:path w="8840" h="11776" extrusionOk="0">
                  <a:moveTo>
                    <a:pt x="4303" y="0"/>
                  </a:moveTo>
                  <a:cubicBezTo>
                    <a:pt x="4270" y="34"/>
                    <a:pt x="4203" y="67"/>
                    <a:pt x="4203" y="100"/>
                  </a:cubicBezTo>
                  <a:cubicBezTo>
                    <a:pt x="4136" y="167"/>
                    <a:pt x="4103" y="234"/>
                    <a:pt x="4103" y="300"/>
                  </a:cubicBezTo>
                  <a:cubicBezTo>
                    <a:pt x="3970" y="767"/>
                    <a:pt x="3903" y="1268"/>
                    <a:pt x="3903" y="1735"/>
                  </a:cubicBezTo>
                  <a:cubicBezTo>
                    <a:pt x="3867" y="2266"/>
                    <a:pt x="3851" y="2797"/>
                    <a:pt x="3848" y="3329"/>
                  </a:cubicBezTo>
                  <a:lnTo>
                    <a:pt x="3848" y="3329"/>
                  </a:lnTo>
                  <a:cubicBezTo>
                    <a:pt x="3801" y="2965"/>
                    <a:pt x="3752" y="2603"/>
                    <a:pt x="3703" y="2235"/>
                  </a:cubicBezTo>
                  <a:cubicBezTo>
                    <a:pt x="3669" y="2002"/>
                    <a:pt x="3636" y="1768"/>
                    <a:pt x="3569" y="1535"/>
                  </a:cubicBezTo>
                  <a:cubicBezTo>
                    <a:pt x="3569" y="1401"/>
                    <a:pt x="3536" y="1268"/>
                    <a:pt x="3503" y="1168"/>
                  </a:cubicBezTo>
                  <a:cubicBezTo>
                    <a:pt x="3469" y="1068"/>
                    <a:pt x="3436" y="1001"/>
                    <a:pt x="3402" y="934"/>
                  </a:cubicBezTo>
                  <a:cubicBezTo>
                    <a:pt x="3336" y="901"/>
                    <a:pt x="3269" y="868"/>
                    <a:pt x="3202" y="834"/>
                  </a:cubicBezTo>
                  <a:cubicBezTo>
                    <a:pt x="3151" y="809"/>
                    <a:pt x="3096" y="798"/>
                    <a:pt x="3039" y="798"/>
                  </a:cubicBezTo>
                  <a:cubicBezTo>
                    <a:pt x="2946" y="798"/>
                    <a:pt x="2851" y="826"/>
                    <a:pt x="2769" y="868"/>
                  </a:cubicBezTo>
                  <a:cubicBezTo>
                    <a:pt x="2635" y="968"/>
                    <a:pt x="2569" y="1068"/>
                    <a:pt x="2535" y="1201"/>
                  </a:cubicBezTo>
                  <a:cubicBezTo>
                    <a:pt x="2468" y="1435"/>
                    <a:pt x="2435" y="1701"/>
                    <a:pt x="2435" y="1935"/>
                  </a:cubicBezTo>
                  <a:cubicBezTo>
                    <a:pt x="2310" y="3723"/>
                    <a:pt x="2273" y="5335"/>
                    <a:pt x="2269" y="6880"/>
                  </a:cubicBezTo>
                  <a:lnTo>
                    <a:pt x="2269" y="6880"/>
                  </a:lnTo>
                  <a:cubicBezTo>
                    <a:pt x="2008" y="6513"/>
                    <a:pt x="1777" y="6136"/>
                    <a:pt x="1501" y="5804"/>
                  </a:cubicBezTo>
                  <a:cubicBezTo>
                    <a:pt x="1301" y="5604"/>
                    <a:pt x="1067" y="5471"/>
                    <a:pt x="801" y="5404"/>
                  </a:cubicBezTo>
                  <a:cubicBezTo>
                    <a:pt x="742" y="5396"/>
                    <a:pt x="682" y="5392"/>
                    <a:pt x="620" y="5392"/>
                  </a:cubicBezTo>
                  <a:cubicBezTo>
                    <a:pt x="436" y="5392"/>
                    <a:pt x="242" y="5429"/>
                    <a:pt x="67" y="5504"/>
                  </a:cubicBezTo>
                  <a:lnTo>
                    <a:pt x="0" y="5538"/>
                  </a:lnTo>
                  <a:lnTo>
                    <a:pt x="33" y="5604"/>
                  </a:lnTo>
                  <a:cubicBezTo>
                    <a:pt x="467" y="6672"/>
                    <a:pt x="867" y="7639"/>
                    <a:pt x="1201" y="8540"/>
                  </a:cubicBezTo>
                  <a:cubicBezTo>
                    <a:pt x="1234" y="8640"/>
                    <a:pt x="1301" y="8740"/>
                    <a:pt x="1334" y="8840"/>
                  </a:cubicBezTo>
                  <a:cubicBezTo>
                    <a:pt x="1401" y="8940"/>
                    <a:pt x="1468" y="9040"/>
                    <a:pt x="1534" y="9107"/>
                  </a:cubicBezTo>
                  <a:cubicBezTo>
                    <a:pt x="1701" y="9307"/>
                    <a:pt x="1835" y="9440"/>
                    <a:pt x="1968" y="9607"/>
                  </a:cubicBezTo>
                  <a:cubicBezTo>
                    <a:pt x="2235" y="9874"/>
                    <a:pt x="2502" y="10141"/>
                    <a:pt x="2735" y="10374"/>
                  </a:cubicBezTo>
                  <a:cubicBezTo>
                    <a:pt x="3202" y="10841"/>
                    <a:pt x="3569" y="11175"/>
                    <a:pt x="3836" y="11442"/>
                  </a:cubicBezTo>
                  <a:lnTo>
                    <a:pt x="4103" y="11709"/>
                  </a:lnTo>
                  <a:cubicBezTo>
                    <a:pt x="4170" y="11742"/>
                    <a:pt x="4236" y="11775"/>
                    <a:pt x="4236" y="11775"/>
                  </a:cubicBezTo>
                  <a:cubicBezTo>
                    <a:pt x="4203" y="11742"/>
                    <a:pt x="4203" y="11742"/>
                    <a:pt x="4203" y="11742"/>
                  </a:cubicBezTo>
                  <a:lnTo>
                    <a:pt x="3936" y="11442"/>
                  </a:lnTo>
                  <a:lnTo>
                    <a:pt x="2869" y="10374"/>
                  </a:lnTo>
                  <a:cubicBezTo>
                    <a:pt x="2635" y="10141"/>
                    <a:pt x="2402" y="9874"/>
                    <a:pt x="2135" y="9574"/>
                  </a:cubicBezTo>
                  <a:cubicBezTo>
                    <a:pt x="1968" y="9407"/>
                    <a:pt x="1835" y="9274"/>
                    <a:pt x="1701" y="9107"/>
                  </a:cubicBezTo>
                  <a:cubicBezTo>
                    <a:pt x="1635" y="9007"/>
                    <a:pt x="1568" y="8940"/>
                    <a:pt x="1501" y="8840"/>
                  </a:cubicBezTo>
                  <a:cubicBezTo>
                    <a:pt x="1468" y="8740"/>
                    <a:pt x="1434" y="8640"/>
                    <a:pt x="1401" y="8540"/>
                  </a:cubicBezTo>
                  <a:cubicBezTo>
                    <a:pt x="1076" y="7693"/>
                    <a:pt x="687" y="6720"/>
                    <a:pt x="265" y="5651"/>
                  </a:cubicBezTo>
                  <a:lnTo>
                    <a:pt x="265" y="5651"/>
                  </a:lnTo>
                  <a:cubicBezTo>
                    <a:pt x="394" y="5614"/>
                    <a:pt x="534" y="5591"/>
                    <a:pt x="667" y="5591"/>
                  </a:cubicBezTo>
                  <a:cubicBezTo>
                    <a:pt x="724" y="5591"/>
                    <a:pt x="780" y="5595"/>
                    <a:pt x="834" y="5604"/>
                  </a:cubicBezTo>
                  <a:cubicBezTo>
                    <a:pt x="1067" y="5671"/>
                    <a:pt x="1268" y="5771"/>
                    <a:pt x="1434" y="5971"/>
                  </a:cubicBezTo>
                  <a:cubicBezTo>
                    <a:pt x="1712" y="6311"/>
                    <a:pt x="1990" y="6736"/>
                    <a:pt x="2268" y="7142"/>
                  </a:cubicBezTo>
                  <a:lnTo>
                    <a:pt x="2268" y="7142"/>
                  </a:lnTo>
                  <a:cubicBezTo>
                    <a:pt x="2268" y="7152"/>
                    <a:pt x="2268" y="7162"/>
                    <a:pt x="2268" y="7172"/>
                  </a:cubicBezTo>
                  <a:lnTo>
                    <a:pt x="2285" y="7166"/>
                  </a:lnTo>
                  <a:lnTo>
                    <a:pt x="2285" y="7166"/>
                  </a:lnTo>
                  <a:cubicBezTo>
                    <a:pt x="2301" y="7190"/>
                    <a:pt x="2318" y="7214"/>
                    <a:pt x="2335" y="7239"/>
                  </a:cubicBezTo>
                  <a:lnTo>
                    <a:pt x="2502" y="7472"/>
                  </a:lnTo>
                  <a:lnTo>
                    <a:pt x="2502" y="7205"/>
                  </a:lnTo>
                  <a:cubicBezTo>
                    <a:pt x="2535" y="5604"/>
                    <a:pt x="2569" y="3836"/>
                    <a:pt x="2702" y="2002"/>
                  </a:cubicBezTo>
                  <a:cubicBezTo>
                    <a:pt x="2702" y="1768"/>
                    <a:pt x="2735" y="1535"/>
                    <a:pt x="2769" y="1335"/>
                  </a:cubicBezTo>
                  <a:cubicBezTo>
                    <a:pt x="2824" y="1170"/>
                    <a:pt x="2969" y="1050"/>
                    <a:pt x="3111" y="1050"/>
                  </a:cubicBezTo>
                  <a:cubicBezTo>
                    <a:pt x="3142" y="1050"/>
                    <a:pt x="3173" y="1056"/>
                    <a:pt x="3202" y="1068"/>
                  </a:cubicBezTo>
                  <a:cubicBezTo>
                    <a:pt x="3236" y="1101"/>
                    <a:pt x="3269" y="1101"/>
                    <a:pt x="3302" y="1134"/>
                  </a:cubicBezTo>
                  <a:cubicBezTo>
                    <a:pt x="3294" y="1151"/>
                    <a:pt x="3294" y="1157"/>
                    <a:pt x="3299" y="1157"/>
                  </a:cubicBezTo>
                  <a:cubicBezTo>
                    <a:pt x="3313" y="1157"/>
                    <a:pt x="3368" y="1102"/>
                    <a:pt x="3369" y="1101"/>
                  </a:cubicBezTo>
                  <a:lnTo>
                    <a:pt x="3369" y="1101"/>
                  </a:lnTo>
                  <a:lnTo>
                    <a:pt x="3336" y="1134"/>
                  </a:lnTo>
                  <a:cubicBezTo>
                    <a:pt x="3336" y="1168"/>
                    <a:pt x="3336" y="1168"/>
                    <a:pt x="3336" y="1201"/>
                  </a:cubicBezTo>
                  <a:cubicBezTo>
                    <a:pt x="3369" y="1301"/>
                    <a:pt x="3436" y="1435"/>
                    <a:pt x="3436" y="1535"/>
                  </a:cubicBezTo>
                  <a:cubicBezTo>
                    <a:pt x="3469" y="1768"/>
                    <a:pt x="3503" y="2035"/>
                    <a:pt x="3536" y="2269"/>
                  </a:cubicBezTo>
                  <a:cubicBezTo>
                    <a:pt x="3655" y="3132"/>
                    <a:pt x="3774" y="4022"/>
                    <a:pt x="3869" y="4915"/>
                  </a:cubicBezTo>
                  <a:lnTo>
                    <a:pt x="3869" y="4915"/>
                  </a:lnTo>
                  <a:lnTo>
                    <a:pt x="3869" y="5237"/>
                  </a:lnTo>
                  <a:lnTo>
                    <a:pt x="4136" y="5237"/>
                  </a:lnTo>
                  <a:lnTo>
                    <a:pt x="4136" y="4737"/>
                  </a:lnTo>
                  <a:cubicBezTo>
                    <a:pt x="4103" y="3736"/>
                    <a:pt x="4103" y="2736"/>
                    <a:pt x="4170" y="1768"/>
                  </a:cubicBezTo>
                  <a:cubicBezTo>
                    <a:pt x="4170" y="1301"/>
                    <a:pt x="4236" y="834"/>
                    <a:pt x="4336" y="367"/>
                  </a:cubicBezTo>
                  <a:cubicBezTo>
                    <a:pt x="4370" y="334"/>
                    <a:pt x="4370" y="300"/>
                    <a:pt x="4403" y="267"/>
                  </a:cubicBezTo>
                  <a:lnTo>
                    <a:pt x="4437" y="234"/>
                  </a:lnTo>
                  <a:lnTo>
                    <a:pt x="4470" y="234"/>
                  </a:lnTo>
                  <a:cubicBezTo>
                    <a:pt x="4537" y="234"/>
                    <a:pt x="4603" y="300"/>
                    <a:pt x="4637" y="401"/>
                  </a:cubicBezTo>
                  <a:cubicBezTo>
                    <a:pt x="4703" y="601"/>
                    <a:pt x="4737" y="834"/>
                    <a:pt x="4770" y="1034"/>
                  </a:cubicBezTo>
                  <a:lnTo>
                    <a:pt x="4770" y="1179"/>
                  </a:lnTo>
                  <a:lnTo>
                    <a:pt x="4770" y="1179"/>
                  </a:lnTo>
                  <a:cubicBezTo>
                    <a:pt x="4758" y="1189"/>
                    <a:pt x="4770" y="1201"/>
                    <a:pt x="4770" y="1201"/>
                  </a:cubicBezTo>
                  <a:lnTo>
                    <a:pt x="4770" y="1234"/>
                  </a:lnTo>
                  <a:cubicBezTo>
                    <a:pt x="4737" y="1234"/>
                    <a:pt x="4737" y="1268"/>
                    <a:pt x="4770" y="1268"/>
                  </a:cubicBezTo>
                  <a:cubicBezTo>
                    <a:pt x="4737" y="1301"/>
                    <a:pt x="4737" y="1301"/>
                    <a:pt x="4770" y="1301"/>
                  </a:cubicBezTo>
                  <a:cubicBezTo>
                    <a:pt x="4770" y="1335"/>
                    <a:pt x="4803" y="1335"/>
                    <a:pt x="4837" y="1368"/>
                  </a:cubicBezTo>
                  <a:cubicBezTo>
                    <a:pt x="4937" y="1335"/>
                    <a:pt x="4937" y="1301"/>
                    <a:pt x="4937" y="1301"/>
                  </a:cubicBezTo>
                  <a:cubicBezTo>
                    <a:pt x="4937" y="1301"/>
                    <a:pt x="4937" y="1268"/>
                    <a:pt x="4937" y="1268"/>
                  </a:cubicBezTo>
                  <a:lnTo>
                    <a:pt x="4937" y="1168"/>
                  </a:lnTo>
                  <a:cubicBezTo>
                    <a:pt x="4970" y="1034"/>
                    <a:pt x="4970" y="934"/>
                    <a:pt x="4970" y="801"/>
                  </a:cubicBezTo>
                  <a:cubicBezTo>
                    <a:pt x="4970" y="601"/>
                    <a:pt x="5037" y="434"/>
                    <a:pt x="5204" y="300"/>
                  </a:cubicBezTo>
                  <a:cubicBezTo>
                    <a:pt x="5237" y="267"/>
                    <a:pt x="5270" y="234"/>
                    <a:pt x="5337" y="234"/>
                  </a:cubicBezTo>
                  <a:lnTo>
                    <a:pt x="5437" y="234"/>
                  </a:lnTo>
                  <a:cubicBezTo>
                    <a:pt x="5504" y="300"/>
                    <a:pt x="5537" y="367"/>
                    <a:pt x="5571" y="467"/>
                  </a:cubicBezTo>
                  <a:cubicBezTo>
                    <a:pt x="5637" y="667"/>
                    <a:pt x="5704" y="868"/>
                    <a:pt x="5771" y="1068"/>
                  </a:cubicBezTo>
                  <a:cubicBezTo>
                    <a:pt x="5938" y="1868"/>
                    <a:pt x="6071" y="2702"/>
                    <a:pt x="6138" y="3536"/>
                  </a:cubicBezTo>
                  <a:lnTo>
                    <a:pt x="6371" y="3536"/>
                  </a:lnTo>
                  <a:cubicBezTo>
                    <a:pt x="6356" y="3342"/>
                    <a:pt x="6338" y="3149"/>
                    <a:pt x="6317" y="2957"/>
                  </a:cubicBezTo>
                  <a:lnTo>
                    <a:pt x="6317" y="2957"/>
                  </a:lnTo>
                  <a:cubicBezTo>
                    <a:pt x="6320" y="2750"/>
                    <a:pt x="6337" y="2543"/>
                    <a:pt x="6371" y="2335"/>
                  </a:cubicBezTo>
                  <a:cubicBezTo>
                    <a:pt x="6429" y="2190"/>
                    <a:pt x="6538" y="2095"/>
                    <a:pt x="6675" y="2095"/>
                  </a:cubicBezTo>
                  <a:cubicBezTo>
                    <a:pt x="6696" y="2095"/>
                    <a:pt x="6717" y="2097"/>
                    <a:pt x="6738" y="2102"/>
                  </a:cubicBezTo>
                  <a:lnTo>
                    <a:pt x="6872" y="2102"/>
                  </a:lnTo>
                  <a:cubicBezTo>
                    <a:pt x="6872" y="2102"/>
                    <a:pt x="6938" y="2135"/>
                    <a:pt x="6938" y="2168"/>
                  </a:cubicBezTo>
                  <a:cubicBezTo>
                    <a:pt x="6972" y="2235"/>
                    <a:pt x="7005" y="2302"/>
                    <a:pt x="7038" y="2402"/>
                  </a:cubicBezTo>
                  <a:cubicBezTo>
                    <a:pt x="7239" y="3102"/>
                    <a:pt x="7405" y="3770"/>
                    <a:pt x="7539" y="4503"/>
                  </a:cubicBezTo>
                  <a:cubicBezTo>
                    <a:pt x="7706" y="5171"/>
                    <a:pt x="7839" y="5771"/>
                    <a:pt x="7972" y="6371"/>
                  </a:cubicBezTo>
                  <a:cubicBezTo>
                    <a:pt x="8039" y="6638"/>
                    <a:pt x="8106" y="6905"/>
                    <a:pt x="8206" y="7205"/>
                  </a:cubicBezTo>
                  <a:cubicBezTo>
                    <a:pt x="8273" y="7439"/>
                    <a:pt x="8339" y="7706"/>
                    <a:pt x="8373" y="7939"/>
                  </a:cubicBezTo>
                  <a:cubicBezTo>
                    <a:pt x="8573" y="8907"/>
                    <a:pt x="8640" y="9674"/>
                    <a:pt x="8740" y="10208"/>
                  </a:cubicBezTo>
                  <a:cubicBezTo>
                    <a:pt x="8773" y="10441"/>
                    <a:pt x="8773" y="10641"/>
                    <a:pt x="8806" y="10775"/>
                  </a:cubicBezTo>
                  <a:cubicBezTo>
                    <a:pt x="8806" y="10841"/>
                    <a:pt x="8840" y="10908"/>
                    <a:pt x="8840" y="10975"/>
                  </a:cubicBezTo>
                  <a:cubicBezTo>
                    <a:pt x="8840" y="10908"/>
                    <a:pt x="8840" y="10841"/>
                    <a:pt x="8840" y="10775"/>
                  </a:cubicBezTo>
                  <a:cubicBezTo>
                    <a:pt x="8840" y="10641"/>
                    <a:pt x="8806" y="10441"/>
                    <a:pt x="8806" y="10174"/>
                  </a:cubicBezTo>
                  <a:cubicBezTo>
                    <a:pt x="8740" y="9674"/>
                    <a:pt x="8673" y="8907"/>
                    <a:pt x="8506" y="7939"/>
                  </a:cubicBezTo>
                  <a:cubicBezTo>
                    <a:pt x="8439" y="7672"/>
                    <a:pt x="8406" y="7439"/>
                    <a:pt x="8339" y="7172"/>
                  </a:cubicBezTo>
                  <a:cubicBezTo>
                    <a:pt x="8239" y="6872"/>
                    <a:pt x="8173" y="6638"/>
                    <a:pt x="8106" y="6338"/>
                  </a:cubicBezTo>
                  <a:cubicBezTo>
                    <a:pt x="7972" y="5738"/>
                    <a:pt x="7872" y="5137"/>
                    <a:pt x="7739" y="4470"/>
                  </a:cubicBezTo>
                  <a:cubicBezTo>
                    <a:pt x="7605" y="3736"/>
                    <a:pt x="7439" y="3036"/>
                    <a:pt x="7239" y="2335"/>
                  </a:cubicBezTo>
                  <a:cubicBezTo>
                    <a:pt x="7205" y="2235"/>
                    <a:pt x="7172" y="2135"/>
                    <a:pt x="7105" y="2035"/>
                  </a:cubicBezTo>
                  <a:cubicBezTo>
                    <a:pt x="7072" y="1968"/>
                    <a:pt x="7005" y="1935"/>
                    <a:pt x="6938" y="1902"/>
                  </a:cubicBezTo>
                  <a:lnTo>
                    <a:pt x="6772" y="1902"/>
                  </a:lnTo>
                  <a:cubicBezTo>
                    <a:pt x="6671" y="1902"/>
                    <a:pt x="6538" y="1902"/>
                    <a:pt x="6438" y="1968"/>
                  </a:cubicBezTo>
                  <a:cubicBezTo>
                    <a:pt x="6338" y="2035"/>
                    <a:pt x="6271" y="2135"/>
                    <a:pt x="6238" y="2269"/>
                  </a:cubicBezTo>
                  <a:cubicBezTo>
                    <a:pt x="6236" y="2281"/>
                    <a:pt x="6234" y="2293"/>
                    <a:pt x="6232" y="2305"/>
                  </a:cubicBezTo>
                  <a:lnTo>
                    <a:pt x="6232" y="2305"/>
                  </a:lnTo>
                  <a:cubicBezTo>
                    <a:pt x="6168" y="1872"/>
                    <a:pt x="6091" y="1449"/>
                    <a:pt x="6004" y="1034"/>
                  </a:cubicBezTo>
                  <a:cubicBezTo>
                    <a:pt x="5938" y="801"/>
                    <a:pt x="5871" y="567"/>
                    <a:pt x="5771" y="367"/>
                  </a:cubicBezTo>
                  <a:cubicBezTo>
                    <a:pt x="5737" y="234"/>
                    <a:pt x="5637" y="134"/>
                    <a:pt x="5504" y="67"/>
                  </a:cubicBezTo>
                  <a:cubicBezTo>
                    <a:pt x="5482" y="67"/>
                    <a:pt x="5459" y="52"/>
                    <a:pt x="5427" y="52"/>
                  </a:cubicBezTo>
                  <a:cubicBezTo>
                    <a:pt x="5411" y="52"/>
                    <a:pt x="5393" y="56"/>
                    <a:pt x="5371" y="67"/>
                  </a:cubicBezTo>
                  <a:lnTo>
                    <a:pt x="5270" y="67"/>
                  </a:lnTo>
                  <a:cubicBezTo>
                    <a:pt x="5237" y="67"/>
                    <a:pt x="5170" y="100"/>
                    <a:pt x="5104" y="134"/>
                  </a:cubicBezTo>
                  <a:cubicBezTo>
                    <a:pt x="4985" y="233"/>
                    <a:pt x="4889" y="356"/>
                    <a:pt x="4839" y="495"/>
                  </a:cubicBezTo>
                  <a:lnTo>
                    <a:pt x="4839" y="495"/>
                  </a:lnTo>
                  <a:cubicBezTo>
                    <a:pt x="4820" y="430"/>
                    <a:pt x="4798" y="365"/>
                    <a:pt x="4770" y="300"/>
                  </a:cubicBezTo>
                  <a:cubicBezTo>
                    <a:pt x="4737" y="134"/>
                    <a:pt x="4603" y="34"/>
                    <a:pt x="4437"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1471;p55"/>
            <p:cNvSpPr/>
            <p:nvPr/>
          </p:nvSpPr>
          <p:spPr>
            <a:xfrm>
              <a:off x="2227051" y="1499294"/>
              <a:ext cx="12047" cy="89621"/>
            </a:xfrm>
            <a:custGeom>
              <a:avLst/>
              <a:gdLst/>
              <a:ahLst/>
              <a:cxnLst/>
              <a:rect l="l" t="t" r="r" b="b"/>
              <a:pathLst>
                <a:path w="601" h="4471" extrusionOk="0">
                  <a:moveTo>
                    <a:pt x="34" y="1"/>
                  </a:moveTo>
                  <a:cubicBezTo>
                    <a:pt x="0" y="768"/>
                    <a:pt x="67" y="1502"/>
                    <a:pt x="201" y="2269"/>
                  </a:cubicBezTo>
                  <a:cubicBezTo>
                    <a:pt x="267" y="3003"/>
                    <a:pt x="367" y="3737"/>
                    <a:pt x="568" y="4471"/>
                  </a:cubicBezTo>
                  <a:cubicBezTo>
                    <a:pt x="601" y="3737"/>
                    <a:pt x="534" y="2969"/>
                    <a:pt x="401" y="2236"/>
                  </a:cubicBezTo>
                  <a:cubicBezTo>
                    <a:pt x="367" y="1468"/>
                    <a:pt x="234" y="735"/>
                    <a:pt x="34"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1472;p55"/>
            <p:cNvSpPr/>
            <p:nvPr/>
          </p:nvSpPr>
          <p:spPr>
            <a:xfrm>
              <a:off x="2255796" y="1535395"/>
              <a:ext cx="8720" cy="56868"/>
            </a:xfrm>
            <a:custGeom>
              <a:avLst/>
              <a:gdLst/>
              <a:ahLst/>
              <a:cxnLst/>
              <a:rect l="l" t="t" r="r" b="b"/>
              <a:pathLst>
                <a:path w="435" h="2837" extrusionOk="0">
                  <a:moveTo>
                    <a:pt x="68" y="1"/>
                  </a:moveTo>
                  <a:lnTo>
                    <a:pt x="68" y="1"/>
                  </a:lnTo>
                  <a:cubicBezTo>
                    <a:pt x="1" y="468"/>
                    <a:pt x="34" y="935"/>
                    <a:pt x="101" y="1435"/>
                  </a:cubicBezTo>
                  <a:cubicBezTo>
                    <a:pt x="134" y="1902"/>
                    <a:pt x="234" y="2369"/>
                    <a:pt x="368" y="2836"/>
                  </a:cubicBezTo>
                  <a:cubicBezTo>
                    <a:pt x="434" y="2369"/>
                    <a:pt x="434" y="1869"/>
                    <a:pt x="334" y="1402"/>
                  </a:cubicBezTo>
                  <a:cubicBezTo>
                    <a:pt x="301" y="902"/>
                    <a:pt x="234" y="435"/>
                    <a:pt x="68"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1473;p55"/>
            <p:cNvSpPr/>
            <p:nvPr/>
          </p:nvSpPr>
          <p:spPr>
            <a:xfrm>
              <a:off x="2175555" y="1610283"/>
              <a:ext cx="6054" cy="46825"/>
            </a:xfrm>
            <a:custGeom>
              <a:avLst/>
              <a:gdLst/>
              <a:ahLst/>
              <a:cxnLst/>
              <a:rect l="l" t="t" r="r" b="b"/>
              <a:pathLst>
                <a:path w="302" h="2336" extrusionOk="0">
                  <a:moveTo>
                    <a:pt x="134" y="1"/>
                  </a:moveTo>
                  <a:cubicBezTo>
                    <a:pt x="34" y="368"/>
                    <a:pt x="1" y="768"/>
                    <a:pt x="34" y="1168"/>
                  </a:cubicBezTo>
                  <a:cubicBezTo>
                    <a:pt x="1" y="1569"/>
                    <a:pt x="68" y="1936"/>
                    <a:pt x="168" y="2336"/>
                  </a:cubicBezTo>
                  <a:cubicBezTo>
                    <a:pt x="268" y="1936"/>
                    <a:pt x="301" y="1535"/>
                    <a:pt x="268" y="1168"/>
                  </a:cubicBezTo>
                  <a:cubicBezTo>
                    <a:pt x="301" y="768"/>
                    <a:pt x="268" y="368"/>
                    <a:pt x="134"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1474;p55"/>
            <p:cNvSpPr/>
            <p:nvPr/>
          </p:nvSpPr>
          <p:spPr>
            <a:xfrm>
              <a:off x="1846597" y="1778079"/>
              <a:ext cx="339021" cy="339562"/>
            </a:xfrm>
            <a:custGeom>
              <a:avLst/>
              <a:gdLst/>
              <a:ahLst/>
              <a:cxnLst/>
              <a:rect l="l" t="t" r="r" b="b"/>
              <a:pathLst>
                <a:path w="16913" h="16940" extrusionOk="0">
                  <a:moveTo>
                    <a:pt x="4507" y="0"/>
                  </a:moveTo>
                  <a:cubicBezTo>
                    <a:pt x="4472" y="0"/>
                    <a:pt x="4438" y="1"/>
                    <a:pt x="4403" y="3"/>
                  </a:cubicBezTo>
                  <a:cubicBezTo>
                    <a:pt x="0" y="169"/>
                    <a:pt x="934" y="8242"/>
                    <a:pt x="1868" y="9876"/>
                  </a:cubicBezTo>
                  <a:cubicBezTo>
                    <a:pt x="2480" y="11003"/>
                    <a:pt x="10664" y="16939"/>
                    <a:pt x="11572" y="16939"/>
                  </a:cubicBezTo>
                  <a:cubicBezTo>
                    <a:pt x="11605" y="16939"/>
                    <a:pt x="11629" y="16931"/>
                    <a:pt x="11642" y="16915"/>
                  </a:cubicBezTo>
                  <a:lnTo>
                    <a:pt x="16912" y="8375"/>
                  </a:lnTo>
                  <a:cubicBezTo>
                    <a:pt x="16912" y="8375"/>
                    <a:pt x="8112" y="0"/>
                    <a:pt x="4507"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1475;p55"/>
            <p:cNvSpPr/>
            <p:nvPr/>
          </p:nvSpPr>
          <p:spPr>
            <a:xfrm>
              <a:off x="1955582" y="1781467"/>
              <a:ext cx="230698" cy="184574"/>
            </a:xfrm>
            <a:custGeom>
              <a:avLst/>
              <a:gdLst/>
              <a:ahLst/>
              <a:cxnLst/>
              <a:rect l="l" t="t" r="r" b="b"/>
              <a:pathLst>
                <a:path w="11509" h="9208" extrusionOk="0">
                  <a:moveTo>
                    <a:pt x="0" y="0"/>
                  </a:moveTo>
                  <a:cubicBezTo>
                    <a:pt x="734" y="134"/>
                    <a:pt x="1435" y="334"/>
                    <a:pt x="2135" y="634"/>
                  </a:cubicBezTo>
                  <a:cubicBezTo>
                    <a:pt x="2869" y="1001"/>
                    <a:pt x="3570" y="1435"/>
                    <a:pt x="4203" y="1935"/>
                  </a:cubicBezTo>
                  <a:cubicBezTo>
                    <a:pt x="4971" y="2569"/>
                    <a:pt x="5705" y="3236"/>
                    <a:pt x="6405" y="3970"/>
                  </a:cubicBezTo>
                  <a:cubicBezTo>
                    <a:pt x="8423" y="5888"/>
                    <a:pt x="10309" y="7381"/>
                    <a:pt x="11382" y="8219"/>
                  </a:cubicBezTo>
                  <a:lnTo>
                    <a:pt x="11382" y="8219"/>
                  </a:lnTo>
                  <a:lnTo>
                    <a:pt x="10975" y="8907"/>
                  </a:lnTo>
                  <a:cubicBezTo>
                    <a:pt x="10942" y="9007"/>
                    <a:pt x="10875" y="9107"/>
                    <a:pt x="10842" y="9207"/>
                  </a:cubicBezTo>
                  <a:cubicBezTo>
                    <a:pt x="10908" y="9107"/>
                    <a:pt x="10975" y="9040"/>
                    <a:pt x="11008" y="8940"/>
                  </a:cubicBezTo>
                  <a:lnTo>
                    <a:pt x="11509" y="8240"/>
                  </a:lnTo>
                  <a:lnTo>
                    <a:pt x="11509" y="8206"/>
                  </a:lnTo>
                  <a:lnTo>
                    <a:pt x="11475" y="8173"/>
                  </a:lnTo>
                  <a:cubicBezTo>
                    <a:pt x="10475" y="7272"/>
                    <a:pt x="8573" y="5738"/>
                    <a:pt x="6538" y="3837"/>
                  </a:cubicBezTo>
                  <a:cubicBezTo>
                    <a:pt x="5838" y="3103"/>
                    <a:pt x="5104" y="2402"/>
                    <a:pt x="4304" y="1802"/>
                  </a:cubicBezTo>
                  <a:cubicBezTo>
                    <a:pt x="3670" y="1268"/>
                    <a:pt x="2969" y="834"/>
                    <a:pt x="2202" y="501"/>
                  </a:cubicBezTo>
                  <a:cubicBezTo>
                    <a:pt x="1702" y="301"/>
                    <a:pt x="1135" y="134"/>
                    <a:pt x="601" y="34"/>
                  </a:cubicBezTo>
                  <a:cubicBezTo>
                    <a:pt x="434" y="34"/>
                    <a:pt x="301" y="0"/>
                    <a:pt x="1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1476;p55"/>
            <p:cNvSpPr/>
            <p:nvPr/>
          </p:nvSpPr>
          <p:spPr>
            <a:xfrm>
              <a:off x="1865980" y="1923887"/>
              <a:ext cx="212657" cy="191249"/>
            </a:xfrm>
            <a:custGeom>
              <a:avLst/>
              <a:gdLst/>
              <a:ahLst/>
              <a:cxnLst/>
              <a:rect l="l" t="t" r="r" b="b"/>
              <a:pathLst>
                <a:path w="10609" h="9541" extrusionOk="0">
                  <a:moveTo>
                    <a:pt x="1" y="1"/>
                  </a:moveTo>
                  <a:cubicBezTo>
                    <a:pt x="67" y="167"/>
                    <a:pt x="134" y="334"/>
                    <a:pt x="234" y="501"/>
                  </a:cubicBezTo>
                  <a:cubicBezTo>
                    <a:pt x="434" y="834"/>
                    <a:pt x="701" y="1268"/>
                    <a:pt x="1068" y="1835"/>
                  </a:cubicBezTo>
                  <a:cubicBezTo>
                    <a:pt x="1502" y="2469"/>
                    <a:pt x="1969" y="3069"/>
                    <a:pt x="2469" y="3670"/>
                  </a:cubicBezTo>
                  <a:cubicBezTo>
                    <a:pt x="3103" y="4370"/>
                    <a:pt x="3770" y="5037"/>
                    <a:pt x="4470" y="5671"/>
                  </a:cubicBezTo>
                  <a:cubicBezTo>
                    <a:pt x="5738" y="6839"/>
                    <a:pt x="7172" y="7806"/>
                    <a:pt x="8673" y="8640"/>
                  </a:cubicBezTo>
                  <a:cubicBezTo>
                    <a:pt x="9140" y="8907"/>
                    <a:pt x="9607" y="9107"/>
                    <a:pt x="10074" y="9341"/>
                  </a:cubicBezTo>
                  <a:cubicBezTo>
                    <a:pt x="10241" y="9407"/>
                    <a:pt x="10441" y="9474"/>
                    <a:pt x="10608" y="9541"/>
                  </a:cubicBezTo>
                  <a:cubicBezTo>
                    <a:pt x="10441" y="9407"/>
                    <a:pt x="10275" y="9341"/>
                    <a:pt x="10108" y="9240"/>
                  </a:cubicBezTo>
                  <a:cubicBezTo>
                    <a:pt x="9774" y="9074"/>
                    <a:pt x="9307" y="8840"/>
                    <a:pt x="8740" y="8507"/>
                  </a:cubicBezTo>
                  <a:cubicBezTo>
                    <a:pt x="7272" y="7639"/>
                    <a:pt x="5871" y="6639"/>
                    <a:pt x="4604" y="5504"/>
                  </a:cubicBezTo>
                  <a:cubicBezTo>
                    <a:pt x="3903" y="4904"/>
                    <a:pt x="3270" y="4237"/>
                    <a:pt x="2636" y="3536"/>
                  </a:cubicBezTo>
                  <a:cubicBezTo>
                    <a:pt x="2069" y="2869"/>
                    <a:pt x="1568" y="2269"/>
                    <a:pt x="1201" y="1735"/>
                  </a:cubicBezTo>
                  <a:cubicBezTo>
                    <a:pt x="801" y="1201"/>
                    <a:pt x="501" y="768"/>
                    <a:pt x="301" y="468"/>
                  </a:cubicBezTo>
                  <a:cubicBezTo>
                    <a:pt x="234" y="301"/>
                    <a:pt x="101" y="134"/>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1477;p55"/>
            <p:cNvSpPr/>
            <p:nvPr/>
          </p:nvSpPr>
          <p:spPr>
            <a:xfrm>
              <a:off x="1964281" y="1928577"/>
              <a:ext cx="55505" cy="43478"/>
            </a:xfrm>
            <a:custGeom>
              <a:avLst/>
              <a:gdLst/>
              <a:ahLst/>
              <a:cxnLst/>
              <a:rect l="l" t="t" r="r" b="b"/>
              <a:pathLst>
                <a:path w="2769" h="2169" extrusionOk="0">
                  <a:moveTo>
                    <a:pt x="0" y="0"/>
                  </a:moveTo>
                  <a:cubicBezTo>
                    <a:pt x="400" y="934"/>
                    <a:pt x="1768" y="1901"/>
                    <a:pt x="2769" y="2168"/>
                  </a:cubicBezTo>
                  <a:cubicBezTo>
                    <a:pt x="1968" y="1301"/>
                    <a:pt x="1034" y="534"/>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1478;p55"/>
            <p:cNvSpPr/>
            <p:nvPr/>
          </p:nvSpPr>
          <p:spPr>
            <a:xfrm>
              <a:off x="1904086" y="1877082"/>
              <a:ext cx="14733" cy="70899"/>
            </a:xfrm>
            <a:custGeom>
              <a:avLst/>
              <a:gdLst/>
              <a:ahLst/>
              <a:cxnLst/>
              <a:rect l="l" t="t" r="r" b="b"/>
              <a:pathLst>
                <a:path w="735" h="3537" extrusionOk="0">
                  <a:moveTo>
                    <a:pt x="468" y="1"/>
                  </a:moveTo>
                  <a:cubicBezTo>
                    <a:pt x="1" y="935"/>
                    <a:pt x="134" y="2569"/>
                    <a:pt x="535" y="3536"/>
                  </a:cubicBezTo>
                  <a:cubicBezTo>
                    <a:pt x="735" y="2336"/>
                    <a:pt x="701" y="1168"/>
                    <a:pt x="46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1479;p55"/>
            <p:cNvSpPr/>
            <p:nvPr/>
          </p:nvSpPr>
          <p:spPr>
            <a:xfrm>
              <a:off x="2071261" y="1907831"/>
              <a:ext cx="26760" cy="66890"/>
            </a:xfrm>
            <a:custGeom>
              <a:avLst/>
              <a:gdLst/>
              <a:ahLst/>
              <a:cxnLst/>
              <a:rect l="l" t="t" r="r" b="b"/>
              <a:pathLst>
                <a:path w="1335" h="3337" extrusionOk="0">
                  <a:moveTo>
                    <a:pt x="167" y="1"/>
                  </a:moveTo>
                  <a:cubicBezTo>
                    <a:pt x="0" y="1035"/>
                    <a:pt x="667" y="2569"/>
                    <a:pt x="1335" y="3337"/>
                  </a:cubicBezTo>
                  <a:cubicBezTo>
                    <a:pt x="1134" y="2169"/>
                    <a:pt x="767" y="1035"/>
                    <a:pt x="16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1480;p55"/>
            <p:cNvSpPr/>
            <p:nvPr/>
          </p:nvSpPr>
          <p:spPr>
            <a:xfrm>
              <a:off x="1944878" y="1832281"/>
              <a:ext cx="68233" cy="19764"/>
            </a:xfrm>
            <a:custGeom>
              <a:avLst/>
              <a:gdLst/>
              <a:ahLst/>
              <a:cxnLst/>
              <a:rect l="l" t="t" r="r" b="b"/>
              <a:pathLst>
                <a:path w="3404" h="986" extrusionOk="0">
                  <a:moveTo>
                    <a:pt x="1" y="1"/>
                  </a:moveTo>
                  <a:lnTo>
                    <a:pt x="1" y="1"/>
                  </a:lnTo>
                  <a:cubicBezTo>
                    <a:pt x="679" y="649"/>
                    <a:pt x="2035" y="985"/>
                    <a:pt x="3032" y="985"/>
                  </a:cubicBezTo>
                  <a:cubicBezTo>
                    <a:pt x="3163" y="985"/>
                    <a:pt x="3287" y="980"/>
                    <a:pt x="3403" y="968"/>
                  </a:cubicBezTo>
                  <a:cubicBezTo>
                    <a:pt x="2336" y="434"/>
                    <a:pt x="1202" y="101"/>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1481;p55"/>
            <p:cNvSpPr/>
            <p:nvPr/>
          </p:nvSpPr>
          <p:spPr>
            <a:xfrm>
              <a:off x="1905429" y="1746689"/>
              <a:ext cx="41473" cy="56868"/>
            </a:xfrm>
            <a:custGeom>
              <a:avLst/>
              <a:gdLst/>
              <a:ahLst/>
              <a:cxnLst/>
              <a:rect l="l" t="t" r="r" b="b"/>
              <a:pathLst>
                <a:path w="2069" h="2837" extrusionOk="0">
                  <a:moveTo>
                    <a:pt x="2069" y="1"/>
                  </a:moveTo>
                  <a:lnTo>
                    <a:pt x="2069" y="1"/>
                  </a:lnTo>
                  <a:cubicBezTo>
                    <a:pt x="1202" y="801"/>
                    <a:pt x="501" y="1769"/>
                    <a:pt x="1" y="2836"/>
                  </a:cubicBezTo>
                  <a:lnTo>
                    <a:pt x="1" y="2836"/>
                  </a:lnTo>
                  <a:cubicBezTo>
                    <a:pt x="901" y="2369"/>
                    <a:pt x="1802" y="968"/>
                    <a:pt x="206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1482;p55"/>
            <p:cNvSpPr/>
            <p:nvPr/>
          </p:nvSpPr>
          <p:spPr>
            <a:xfrm>
              <a:off x="2011086" y="2032130"/>
              <a:ext cx="69556" cy="14011"/>
            </a:xfrm>
            <a:custGeom>
              <a:avLst/>
              <a:gdLst/>
              <a:ahLst/>
              <a:cxnLst/>
              <a:rect l="l" t="t" r="r" b="b"/>
              <a:pathLst>
                <a:path w="3470" h="699" extrusionOk="0">
                  <a:moveTo>
                    <a:pt x="3211" y="1"/>
                  </a:moveTo>
                  <a:cubicBezTo>
                    <a:pt x="2101" y="1"/>
                    <a:pt x="1022" y="200"/>
                    <a:pt x="0" y="571"/>
                  </a:cubicBezTo>
                  <a:cubicBezTo>
                    <a:pt x="256" y="660"/>
                    <a:pt x="559" y="699"/>
                    <a:pt x="882" y="699"/>
                  </a:cubicBezTo>
                  <a:cubicBezTo>
                    <a:pt x="1779" y="699"/>
                    <a:pt x="2832" y="397"/>
                    <a:pt x="3469" y="4"/>
                  </a:cubicBezTo>
                  <a:cubicBezTo>
                    <a:pt x="3383" y="2"/>
                    <a:pt x="3297" y="1"/>
                    <a:pt x="321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1483;p55"/>
            <p:cNvSpPr/>
            <p:nvPr/>
          </p:nvSpPr>
          <p:spPr>
            <a:xfrm>
              <a:off x="1433369" y="3998685"/>
              <a:ext cx="274837" cy="380414"/>
            </a:xfrm>
            <a:custGeom>
              <a:avLst/>
              <a:gdLst/>
              <a:ahLst/>
              <a:cxnLst/>
              <a:rect l="l" t="t" r="r" b="b"/>
              <a:pathLst>
                <a:path w="13711" h="18978" extrusionOk="0">
                  <a:moveTo>
                    <a:pt x="6572" y="1"/>
                  </a:moveTo>
                  <a:lnTo>
                    <a:pt x="4370" y="10008"/>
                  </a:lnTo>
                  <a:lnTo>
                    <a:pt x="301" y="17413"/>
                  </a:lnTo>
                  <a:cubicBezTo>
                    <a:pt x="1" y="17947"/>
                    <a:pt x="234" y="18614"/>
                    <a:pt x="801" y="18881"/>
                  </a:cubicBezTo>
                  <a:cubicBezTo>
                    <a:pt x="943" y="18944"/>
                    <a:pt x="1099" y="18977"/>
                    <a:pt x="1257" y="18977"/>
                  </a:cubicBezTo>
                  <a:cubicBezTo>
                    <a:pt x="1433" y="18977"/>
                    <a:pt x="1610" y="18936"/>
                    <a:pt x="1768" y="18848"/>
                  </a:cubicBezTo>
                  <a:cubicBezTo>
                    <a:pt x="3636" y="17747"/>
                    <a:pt x="10541" y="13711"/>
                    <a:pt x="10675" y="12977"/>
                  </a:cubicBezTo>
                  <a:cubicBezTo>
                    <a:pt x="10808" y="12110"/>
                    <a:pt x="13710" y="2536"/>
                    <a:pt x="13710" y="2536"/>
                  </a:cubicBezTo>
                  <a:lnTo>
                    <a:pt x="6572" y="1"/>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1484;p55"/>
            <p:cNvSpPr/>
            <p:nvPr/>
          </p:nvSpPr>
          <p:spPr>
            <a:xfrm>
              <a:off x="1449425" y="4245418"/>
              <a:ext cx="201272" cy="134181"/>
            </a:xfrm>
            <a:custGeom>
              <a:avLst/>
              <a:gdLst/>
              <a:ahLst/>
              <a:cxnLst/>
              <a:rect l="l" t="t" r="r" b="b"/>
              <a:pathLst>
                <a:path w="10041" h="6694" extrusionOk="0">
                  <a:moveTo>
                    <a:pt x="10041" y="1"/>
                  </a:moveTo>
                  <a:lnTo>
                    <a:pt x="28" y="6587"/>
                  </a:lnTo>
                  <a:lnTo>
                    <a:pt x="28" y="6587"/>
                  </a:lnTo>
                  <a:cubicBezTo>
                    <a:pt x="19" y="6582"/>
                    <a:pt x="9" y="6577"/>
                    <a:pt x="0" y="6572"/>
                  </a:cubicBezTo>
                  <a:lnTo>
                    <a:pt x="0" y="6605"/>
                  </a:lnTo>
                  <a:lnTo>
                    <a:pt x="28" y="6587"/>
                  </a:lnTo>
                  <a:lnTo>
                    <a:pt x="28" y="6587"/>
                  </a:lnTo>
                  <a:cubicBezTo>
                    <a:pt x="164" y="6657"/>
                    <a:pt x="312" y="6693"/>
                    <a:pt x="461" y="6693"/>
                  </a:cubicBezTo>
                  <a:cubicBezTo>
                    <a:pt x="635" y="6693"/>
                    <a:pt x="811" y="6643"/>
                    <a:pt x="967" y="6539"/>
                  </a:cubicBezTo>
                  <a:cubicBezTo>
                    <a:pt x="6205" y="3503"/>
                    <a:pt x="8473" y="1935"/>
                    <a:pt x="9307" y="1335"/>
                  </a:cubicBezTo>
                  <a:cubicBezTo>
                    <a:pt x="9607" y="1102"/>
                    <a:pt x="9840" y="801"/>
                    <a:pt x="9941" y="434"/>
                  </a:cubicBezTo>
                  <a:lnTo>
                    <a:pt x="1004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1485;p55"/>
            <p:cNvSpPr/>
            <p:nvPr/>
          </p:nvSpPr>
          <p:spPr>
            <a:xfrm>
              <a:off x="1615919" y="4170170"/>
              <a:ext cx="26760" cy="24375"/>
            </a:xfrm>
            <a:custGeom>
              <a:avLst/>
              <a:gdLst/>
              <a:ahLst/>
              <a:cxnLst/>
              <a:rect l="l" t="t" r="r" b="b"/>
              <a:pathLst>
                <a:path w="1335" h="1216" extrusionOk="0">
                  <a:moveTo>
                    <a:pt x="651" y="0"/>
                  </a:moveTo>
                  <a:cubicBezTo>
                    <a:pt x="565" y="0"/>
                    <a:pt x="479" y="17"/>
                    <a:pt x="400" y="52"/>
                  </a:cubicBezTo>
                  <a:lnTo>
                    <a:pt x="467" y="52"/>
                  </a:lnTo>
                  <a:cubicBezTo>
                    <a:pt x="167" y="152"/>
                    <a:pt x="0" y="486"/>
                    <a:pt x="100" y="819"/>
                  </a:cubicBezTo>
                  <a:cubicBezTo>
                    <a:pt x="180" y="1060"/>
                    <a:pt x="411" y="1215"/>
                    <a:pt x="672" y="1215"/>
                  </a:cubicBezTo>
                  <a:cubicBezTo>
                    <a:pt x="736" y="1215"/>
                    <a:pt x="802" y="1206"/>
                    <a:pt x="867" y="1186"/>
                  </a:cubicBezTo>
                  <a:cubicBezTo>
                    <a:pt x="1168" y="1053"/>
                    <a:pt x="1334" y="686"/>
                    <a:pt x="1234" y="352"/>
                  </a:cubicBezTo>
                  <a:cubicBezTo>
                    <a:pt x="1136" y="131"/>
                    <a:pt x="893" y="0"/>
                    <a:pt x="6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1486;p55"/>
            <p:cNvSpPr/>
            <p:nvPr/>
          </p:nvSpPr>
          <p:spPr>
            <a:xfrm>
              <a:off x="1480836" y="4270154"/>
              <a:ext cx="36803" cy="31451"/>
            </a:xfrm>
            <a:custGeom>
              <a:avLst/>
              <a:gdLst/>
              <a:ahLst/>
              <a:cxnLst/>
              <a:rect l="l" t="t" r="r" b="b"/>
              <a:pathLst>
                <a:path w="1836" h="1569" extrusionOk="0">
                  <a:moveTo>
                    <a:pt x="368" y="1"/>
                  </a:moveTo>
                  <a:cubicBezTo>
                    <a:pt x="134" y="1"/>
                    <a:pt x="1" y="34"/>
                    <a:pt x="1" y="68"/>
                  </a:cubicBezTo>
                  <a:cubicBezTo>
                    <a:pt x="401" y="168"/>
                    <a:pt x="768" y="335"/>
                    <a:pt x="1102" y="568"/>
                  </a:cubicBezTo>
                  <a:cubicBezTo>
                    <a:pt x="1369" y="835"/>
                    <a:pt x="1602" y="1168"/>
                    <a:pt x="1769" y="1569"/>
                  </a:cubicBezTo>
                  <a:cubicBezTo>
                    <a:pt x="1802" y="1569"/>
                    <a:pt x="1836" y="1402"/>
                    <a:pt x="1769" y="1168"/>
                  </a:cubicBezTo>
                  <a:cubicBezTo>
                    <a:pt x="1669" y="868"/>
                    <a:pt x="1469" y="601"/>
                    <a:pt x="1235" y="401"/>
                  </a:cubicBezTo>
                  <a:cubicBezTo>
                    <a:pt x="1002" y="168"/>
                    <a:pt x="701" y="68"/>
                    <a:pt x="3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1487;p55"/>
            <p:cNvSpPr/>
            <p:nvPr/>
          </p:nvSpPr>
          <p:spPr>
            <a:xfrm>
              <a:off x="1460791" y="4302908"/>
              <a:ext cx="36121" cy="21468"/>
            </a:xfrm>
            <a:custGeom>
              <a:avLst/>
              <a:gdLst/>
              <a:ahLst/>
              <a:cxnLst/>
              <a:rect l="l" t="t" r="r" b="b"/>
              <a:pathLst>
                <a:path w="1802" h="1071" extrusionOk="0">
                  <a:moveTo>
                    <a:pt x="384" y="0"/>
                  </a:moveTo>
                  <a:cubicBezTo>
                    <a:pt x="256" y="0"/>
                    <a:pt x="126" y="22"/>
                    <a:pt x="0" y="68"/>
                  </a:cubicBezTo>
                  <a:cubicBezTo>
                    <a:pt x="334" y="168"/>
                    <a:pt x="634" y="268"/>
                    <a:pt x="968" y="435"/>
                  </a:cubicBezTo>
                  <a:cubicBezTo>
                    <a:pt x="1416" y="691"/>
                    <a:pt x="1649" y="1071"/>
                    <a:pt x="1726" y="1071"/>
                  </a:cubicBezTo>
                  <a:cubicBezTo>
                    <a:pt x="1729" y="1071"/>
                    <a:pt x="1732" y="1070"/>
                    <a:pt x="1735" y="1069"/>
                  </a:cubicBezTo>
                  <a:cubicBezTo>
                    <a:pt x="1801" y="1069"/>
                    <a:pt x="1635" y="569"/>
                    <a:pt x="1068" y="235"/>
                  </a:cubicBezTo>
                  <a:cubicBezTo>
                    <a:pt x="870" y="82"/>
                    <a:pt x="630" y="0"/>
                    <a:pt x="38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1488;p55"/>
            <p:cNvSpPr/>
            <p:nvPr/>
          </p:nvSpPr>
          <p:spPr>
            <a:xfrm>
              <a:off x="1500901" y="4237400"/>
              <a:ext cx="50834" cy="36121"/>
            </a:xfrm>
            <a:custGeom>
              <a:avLst/>
              <a:gdLst/>
              <a:ahLst/>
              <a:cxnLst/>
              <a:rect l="l" t="t" r="r" b="b"/>
              <a:pathLst>
                <a:path w="2536" h="1802" extrusionOk="0">
                  <a:moveTo>
                    <a:pt x="1" y="0"/>
                  </a:moveTo>
                  <a:lnTo>
                    <a:pt x="1" y="0"/>
                  </a:lnTo>
                  <a:cubicBezTo>
                    <a:pt x="468" y="201"/>
                    <a:pt x="935" y="467"/>
                    <a:pt x="1402" y="734"/>
                  </a:cubicBezTo>
                  <a:cubicBezTo>
                    <a:pt x="1802" y="1068"/>
                    <a:pt x="2169" y="1401"/>
                    <a:pt x="2536" y="1802"/>
                  </a:cubicBezTo>
                  <a:cubicBezTo>
                    <a:pt x="2102" y="768"/>
                    <a:pt x="1101" y="67"/>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1489;p55"/>
            <p:cNvSpPr/>
            <p:nvPr/>
          </p:nvSpPr>
          <p:spPr>
            <a:xfrm>
              <a:off x="1518280" y="4196689"/>
              <a:ext cx="51516" cy="16818"/>
            </a:xfrm>
            <a:custGeom>
              <a:avLst/>
              <a:gdLst/>
              <a:ahLst/>
              <a:cxnLst/>
              <a:rect l="l" t="t" r="r" b="b"/>
              <a:pathLst>
                <a:path w="2570" h="839" extrusionOk="0">
                  <a:moveTo>
                    <a:pt x="690" y="0"/>
                  </a:moveTo>
                  <a:cubicBezTo>
                    <a:pt x="461" y="0"/>
                    <a:pt x="229" y="32"/>
                    <a:pt x="1" y="97"/>
                  </a:cubicBezTo>
                  <a:cubicBezTo>
                    <a:pt x="1" y="163"/>
                    <a:pt x="635" y="130"/>
                    <a:pt x="1335" y="330"/>
                  </a:cubicBezTo>
                  <a:cubicBezTo>
                    <a:pt x="1979" y="514"/>
                    <a:pt x="2453" y="839"/>
                    <a:pt x="2552" y="839"/>
                  </a:cubicBezTo>
                  <a:cubicBezTo>
                    <a:pt x="2561" y="839"/>
                    <a:pt x="2567" y="836"/>
                    <a:pt x="2569" y="831"/>
                  </a:cubicBezTo>
                  <a:cubicBezTo>
                    <a:pt x="2090" y="301"/>
                    <a:pt x="1401" y="0"/>
                    <a:pt x="6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1490;p55"/>
            <p:cNvSpPr/>
            <p:nvPr/>
          </p:nvSpPr>
          <p:spPr>
            <a:xfrm>
              <a:off x="1530988" y="4137737"/>
              <a:ext cx="54182" cy="16778"/>
            </a:xfrm>
            <a:custGeom>
              <a:avLst/>
              <a:gdLst/>
              <a:ahLst/>
              <a:cxnLst/>
              <a:rect l="l" t="t" r="r" b="b"/>
              <a:pathLst>
                <a:path w="2703" h="837" extrusionOk="0">
                  <a:moveTo>
                    <a:pt x="952" y="0"/>
                  </a:moveTo>
                  <a:cubicBezTo>
                    <a:pt x="756" y="0"/>
                    <a:pt x="559" y="23"/>
                    <a:pt x="368" y="69"/>
                  </a:cubicBezTo>
                  <a:cubicBezTo>
                    <a:pt x="101" y="169"/>
                    <a:pt x="1" y="269"/>
                    <a:pt x="1" y="269"/>
                  </a:cubicBezTo>
                  <a:cubicBezTo>
                    <a:pt x="234" y="236"/>
                    <a:pt x="468" y="219"/>
                    <a:pt x="701" y="219"/>
                  </a:cubicBezTo>
                  <a:cubicBezTo>
                    <a:pt x="935" y="219"/>
                    <a:pt x="1168" y="236"/>
                    <a:pt x="1402" y="269"/>
                  </a:cubicBezTo>
                  <a:cubicBezTo>
                    <a:pt x="1835" y="403"/>
                    <a:pt x="2269" y="603"/>
                    <a:pt x="2669" y="836"/>
                  </a:cubicBezTo>
                  <a:cubicBezTo>
                    <a:pt x="2703" y="836"/>
                    <a:pt x="2603" y="669"/>
                    <a:pt x="2402" y="503"/>
                  </a:cubicBezTo>
                  <a:cubicBezTo>
                    <a:pt x="1990" y="163"/>
                    <a:pt x="1473" y="0"/>
                    <a:pt x="9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1491;p55"/>
            <p:cNvSpPr/>
            <p:nvPr/>
          </p:nvSpPr>
          <p:spPr>
            <a:xfrm>
              <a:off x="1535679" y="4093778"/>
              <a:ext cx="62861" cy="38807"/>
            </a:xfrm>
            <a:custGeom>
              <a:avLst/>
              <a:gdLst/>
              <a:ahLst/>
              <a:cxnLst/>
              <a:rect l="l" t="t" r="r" b="b"/>
              <a:pathLst>
                <a:path w="3136" h="1936" extrusionOk="0">
                  <a:moveTo>
                    <a:pt x="459" y="207"/>
                  </a:moveTo>
                  <a:cubicBezTo>
                    <a:pt x="494" y="207"/>
                    <a:pt x="531" y="215"/>
                    <a:pt x="567" y="227"/>
                  </a:cubicBezTo>
                  <a:cubicBezTo>
                    <a:pt x="767" y="327"/>
                    <a:pt x="934" y="461"/>
                    <a:pt x="1068" y="661"/>
                  </a:cubicBezTo>
                  <a:cubicBezTo>
                    <a:pt x="1236" y="867"/>
                    <a:pt x="1373" y="1083"/>
                    <a:pt x="1496" y="1310"/>
                  </a:cubicBezTo>
                  <a:lnTo>
                    <a:pt x="1496" y="1310"/>
                  </a:lnTo>
                  <a:cubicBezTo>
                    <a:pt x="1462" y="1381"/>
                    <a:pt x="1431" y="1454"/>
                    <a:pt x="1401" y="1528"/>
                  </a:cubicBezTo>
                  <a:cubicBezTo>
                    <a:pt x="1389" y="1577"/>
                    <a:pt x="1377" y="1625"/>
                    <a:pt x="1366" y="1673"/>
                  </a:cubicBezTo>
                  <a:lnTo>
                    <a:pt x="1366" y="1673"/>
                  </a:lnTo>
                  <a:cubicBezTo>
                    <a:pt x="831" y="1561"/>
                    <a:pt x="421" y="1149"/>
                    <a:pt x="267" y="594"/>
                  </a:cubicBezTo>
                  <a:cubicBezTo>
                    <a:pt x="234" y="494"/>
                    <a:pt x="234" y="394"/>
                    <a:pt x="300" y="294"/>
                  </a:cubicBezTo>
                  <a:cubicBezTo>
                    <a:pt x="343" y="230"/>
                    <a:pt x="398" y="207"/>
                    <a:pt x="459" y="207"/>
                  </a:cubicBezTo>
                  <a:close/>
                  <a:moveTo>
                    <a:pt x="2657" y="418"/>
                  </a:moveTo>
                  <a:cubicBezTo>
                    <a:pt x="2738" y="418"/>
                    <a:pt x="2814" y="473"/>
                    <a:pt x="2869" y="527"/>
                  </a:cubicBezTo>
                  <a:cubicBezTo>
                    <a:pt x="2902" y="627"/>
                    <a:pt x="2902" y="761"/>
                    <a:pt x="2869" y="861"/>
                  </a:cubicBezTo>
                  <a:cubicBezTo>
                    <a:pt x="2697" y="1348"/>
                    <a:pt x="2254" y="1663"/>
                    <a:pt x="1751" y="1700"/>
                  </a:cubicBezTo>
                  <a:lnTo>
                    <a:pt x="1751" y="1700"/>
                  </a:lnTo>
                  <a:cubicBezTo>
                    <a:pt x="1735" y="1624"/>
                    <a:pt x="1707" y="1554"/>
                    <a:pt x="1668" y="1495"/>
                  </a:cubicBezTo>
                  <a:cubicBezTo>
                    <a:pt x="1654" y="1448"/>
                    <a:pt x="1639" y="1401"/>
                    <a:pt x="1622" y="1354"/>
                  </a:cubicBezTo>
                  <a:lnTo>
                    <a:pt x="1622" y="1354"/>
                  </a:lnTo>
                  <a:cubicBezTo>
                    <a:pt x="1754" y="1140"/>
                    <a:pt x="1906" y="941"/>
                    <a:pt x="2068" y="761"/>
                  </a:cubicBezTo>
                  <a:cubicBezTo>
                    <a:pt x="2202" y="594"/>
                    <a:pt x="2402" y="461"/>
                    <a:pt x="2602" y="427"/>
                  </a:cubicBezTo>
                  <a:cubicBezTo>
                    <a:pt x="2620" y="421"/>
                    <a:pt x="2639" y="418"/>
                    <a:pt x="2657" y="418"/>
                  </a:cubicBezTo>
                  <a:close/>
                  <a:moveTo>
                    <a:pt x="1567" y="1445"/>
                  </a:moveTo>
                  <a:cubicBezTo>
                    <a:pt x="1611" y="1530"/>
                    <a:pt x="1652" y="1615"/>
                    <a:pt x="1694" y="1703"/>
                  </a:cubicBezTo>
                  <a:lnTo>
                    <a:pt x="1694" y="1703"/>
                  </a:lnTo>
                  <a:cubicBezTo>
                    <a:pt x="1680" y="1703"/>
                    <a:pt x="1667" y="1703"/>
                    <a:pt x="1653" y="1703"/>
                  </a:cubicBezTo>
                  <a:cubicBezTo>
                    <a:pt x="1603" y="1703"/>
                    <a:pt x="1552" y="1701"/>
                    <a:pt x="1501" y="1695"/>
                  </a:cubicBezTo>
                  <a:cubicBezTo>
                    <a:pt x="1480" y="1693"/>
                    <a:pt x="1460" y="1690"/>
                    <a:pt x="1439" y="1687"/>
                  </a:cubicBezTo>
                  <a:lnTo>
                    <a:pt x="1439" y="1687"/>
                  </a:lnTo>
                  <a:cubicBezTo>
                    <a:pt x="1479" y="1605"/>
                    <a:pt x="1522" y="1524"/>
                    <a:pt x="1567" y="1445"/>
                  </a:cubicBezTo>
                  <a:close/>
                  <a:moveTo>
                    <a:pt x="495" y="1"/>
                  </a:moveTo>
                  <a:cubicBezTo>
                    <a:pt x="365" y="1"/>
                    <a:pt x="231" y="63"/>
                    <a:pt x="134" y="160"/>
                  </a:cubicBezTo>
                  <a:cubicBezTo>
                    <a:pt x="34" y="294"/>
                    <a:pt x="0" y="461"/>
                    <a:pt x="67" y="627"/>
                  </a:cubicBezTo>
                  <a:cubicBezTo>
                    <a:pt x="220" y="1272"/>
                    <a:pt x="712" y="1747"/>
                    <a:pt x="1335" y="1897"/>
                  </a:cubicBezTo>
                  <a:lnTo>
                    <a:pt x="1335" y="1897"/>
                  </a:lnTo>
                  <a:cubicBezTo>
                    <a:pt x="1335" y="1907"/>
                    <a:pt x="1334" y="1918"/>
                    <a:pt x="1334" y="1928"/>
                  </a:cubicBezTo>
                  <a:cubicBezTo>
                    <a:pt x="1338" y="1919"/>
                    <a:pt x="1342" y="1909"/>
                    <a:pt x="1346" y="1899"/>
                  </a:cubicBezTo>
                  <a:lnTo>
                    <a:pt x="1346" y="1899"/>
                  </a:lnTo>
                  <a:cubicBezTo>
                    <a:pt x="1397" y="1911"/>
                    <a:pt x="1449" y="1921"/>
                    <a:pt x="1501" y="1928"/>
                  </a:cubicBezTo>
                  <a:cubicBezTo>
                    <a:pt x="1549" y="1933"/>
                    <a:pt x="1596" y="1935"/>
                    <a:pt x="1643" y="1935"/>
                  </a:cubicBezTo>
                  <a:cubicBezTo>
                    <a:pt x="2290" y="1935"/>
                    <a:pt x="2882" y="1516"/>
                    <a:pt x="3069" y="894"/>
                  </a:cubicBezTo>
                  <a:cubicBezTo>
                    <a:pt x="3136" y="728"/>
                    <a:pt x="3102" y="561"/>
                    <a:pt x="3036" y="394"/>
                  </a:cubicBezTo>
                  <a:cubicBezTo>
                    <a:pt x="2949" y="278"/>
                    <a:pt x="2812" y="187"/>
                    <a:pt x="2668" y="187"/>
                  </a:cubicBezTo>
                  <a:cubicBezTo>
                    <a:pt x="2646" y="187"/>
                    <a:pt x="2624" y="189"/>
                    <a:pt x="2602" y="194"/>
                  </a:cubicBezTo>
                  <a:cubicBezTo>
                    <a:pt x="2335" y="261"/>
                    <a:pt x="2102" y="427"/>
                    <a:pt x="1968" y="627"/>
                  </a:cubicBezTo>
                  <a:cubicBezTo>
                    <a:pt x="1795" y="800"/>
                    <a:pt x="1664" y="987"/>
                    <a:pt x="1557" y="1188"/>
                  </a:cubicBezTo>
                  <a:lnTo>
                    <a:pt x="1557" y="1188"/>
                  </a:lnTo>
                  <a:cubicBezTo>
                    <a:pt x="1462" y="962"/>
                    <a:pt x="1339" y="745"/>
                    <a:pt x="1201" y="561"/>
                  </a:cubicBezTo>
                  <a:cubicBezTo>
                    <a:pt x="1034" y="327"/>
                    <a:pt x="834" y="160"/>
                    <a:pt x="634" y="27"/>
                  </a:cubicBezTo>
                  <a:cubicBezTo>
                    <a:pt x="589" y="9"/>
                    <a:pt x="542" y="1"/>
                    <a:pt x="49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1492;p55"/>
            <p:cNvSpPr/>
            <p:nvPr/>
          </p:nvSpPr>
          <p:spPr>
            <a:xfrm>
              <a:off x="2035822" y="4071568"/>
              <a:ext cx="313604" cy="252106"/>
            </a:xfrm>
            <a:custGeom>
              <a:avLst/>
              <a:gdLst/>
              <a:ahLst/>
              <a:cxnLst/>
              <a:rect l="l" t="t" r="r" b="b"/>
              <a:pathLst>
                <a:path w="15645" h="12577" extrusionOk="0">
                  <a:moveTo>
                    <a:pt x="0" y="1"/>
                  </a:moveTo>
                  <a:lnTo>
                    <a:pt x="67" y="12543"/>
                  </a:lnTo>
                  <a:lnTo>
                    <a:pt x="15645" y="12577"/>
                  </a:lnTo>
                  <a:cubicBezTo>
                    <a:pt x="15578" y="11075"/>
                    <a:pt x="7506" y="8073"/>
                    <a:pt x="7506" y="8073"/>
                  </a:cubicBezTo>
                  <a:lnTo>
                    <a:pt x="7806" y="34"/>
                  </a:lnTo>
                  <a:lnTo>
                    <a:pt x="0" y="1"/>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1493;p55"/>
            <p:cNvSpPr/>
            <p:nvPr/>
          </p:nvSpPr>
          <p:spPr>
            <a:xfrm>
              <a:off x="2079279" y="4219340"/>
              <a:ext cx="26099" cy="23693"/>
            </a:xfrm>
            <a:custGeom>
              <a:avLst/>
              <a:gdLst/>
              <a:ahLst/>
              <a:cxnLst/>
              <a:rect l="l" t="t" r="r" b="b"/>
              <a:pathLst>
                <a:path w="1302" h="1182" extrusionOk="0">
                  <a:moveTo>
                    <a:pt x="501" y="1"/>
                  </a:moveTo>
                  <a:lnTo>
                    <a:pt x="501" y="1"/>
                  </a:lnTo>
                  <a:cubicBezTo>
                    <a:pt x="201" y="101"/>
                    <a:pt x="1" y="401"/>
                    <a:pt x="67" y="735"/>
                  </a:cubicBezTo>
                  <a:cubicBezTo>
                    <a:pt x="125" y="996"/>
                    <a:pt x="385" y="1181"/>
                    <a:pt x="671" y="1181"/>
                  </a:cubicBezTo>
                  <a:cubicBezTo>
                    <a:pt x="714" y="1181"/>
                    <a:pt x="758" y="1177"/>
                    <a:pt x="801" y="1168"/>
                  </a:cubicBezTo>
                  <a:cubicBezTo>
                    <a:pt x="1101" y="1068"/>
                    <a:pt x="1301" y="735"/>
                    <a:pt x="1235" y="401"/>
                  </a:cubicBezTo>
                  <a:cubicBezTo>
                    <a:pt x="1154" y="160"/>
                    <a:pt x="902" y="5"/>
                    <a:pt x="650" y="5"/>
                  </a:cubicBezTo>
                  <a:cubicBezTo>
                    <a:pt x="589" y="5"/>
                    <a:pt x="527" y="14"/>
                    <a:pt x="468" y="34"/>
                  </a:cubicBezTo>
                  <a:lnTo>
                    <a:pt x="5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1494;p55"/>
            <p:cNvSpPr/>
            <p:nvPr/>
          </p:nvSpPr>
          <p:spPr>
            <a:xfrm>
              <a:off x="2037165" y="4297576"/>
              <a:ext cx="314266" cy="26099"/>
            </a:xfrm>
            <a:custGeom>
              <a:avLst/>
              <a:gdLst/>
              <a:ahLst/>
              <a:cxnLst/>
              <a:rect l="l" t="t" r="r" b="b"/>
              <a:pathLst>
                <a:path w="15678" h="1302" extrusionOk="0">
                  <a:moveTo>
                    <a:pt x="33" y="1"/>
                  </a:moveTo>
                  <a:lnTo>
                    <a:pt x="0" y="1268"/>
                  </a:lnTo>
                  <a:lnTo>
                    <a:pt x="15578" y="1302"/>
                  </a:lnTo>
                  <a:cubicBezTo>
                    <a:pt x="15678" y="801"/>
                    <a:pt x="14977" y="501"/>
                    <a:pt x="14977" y="501"/>
                  </a:cubicBezTo>
                  <a:lnTo>
                    <a:pt x="3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1495;p55"/>
            <p:cNvSpPr/>
            <p:nvPr/>
          </p:nvSpPr>
          <p:spPr>
            <a:xfrm>
              <a:off x="2161524" y="4230284"/>
              <a:ext cx="29767" cy="19223"/>
            </a:xfrm>
            <a:custGeom>
              <a:avLst/>
              <a:gdLst/>
              <a:ahLst/>
              <a:cxnLst/>
              <a:rect l="l" t="t" r="r" b="b"/>
              <a:pathLst>
                <a:path w="1485" h="959" extrusionOk="0">
                  <a:moveTo>
                    <a:pt x="1229" y="1"/>
                  </a:moveTo>
                  <a:cubicBezTo>
                    <a:pt x="1056" y="1"/>
                    <a:pt x="812" y="49"/>
                    <a:pt x="568" y="189"/>
                  </a:cubicBezTo>
                  <a:cubicBezTo>
                    <a:pt x="134" y="489"/>
                    <a:pt x="0" y="923"/>
                    <a:pt x="67" y="956"/>
                  </a:cubicBezTo>
                  <a:cubicBezTo>
                    <a:pt x="71" y="958"/>
                    <a:pt x="74" y="958"/>
                    <a:pt x="79" y="958"/>
                  </a:cubicBezTo>
                  <a:cubicBezTo>
                    <a:pt x="155" y="958"/>
                    <a:pt x="355" y="675"/>
                    <a:pt x="734" y="422"/>
                  </a:cubicBezTo>
                  <a:cubicBezTo>
                    <a:pt x="1101" y="189"/>
                    <a:pt x="1468" y="155"/>
                    <a:pt x="1468" y="89"/>
                  </a:cubicBezTo>
                  <a:cubicBezTo>
                    <a:pt x="1484" y="41"/>
                    <a:pt x="1386" y="1"/>
                    <a:pt x="122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1496;p55"/>
            <p:cNvSpPr/>
            <p:nvPr/>
          </p:nvSpPr>
          <p:spPr>
            <a:xfrm>
              <a:off x="2201634" y="4244877"/>
              <a:ext cx="22090" cy="23974"/>
            </a:xfrm>
            <a:custGeom>
              <a:avLst/>
              <a:gdLst/>
              <a:ahLst/>
              <a:cxnLst/>
              <a:rect l="l" t="t" r="r" b="b"/>
              <a:pathLst>
                <a:path w="1102" h="1196" extrusionOk="0">
                  <a:moveTo>
                    <a:pt x="1025" y="0"/>
                  </a:moveTo>
                  <a:cubicBezTo>
                    <a:pt x="886" y="0"/>
                    <a:pt x="582" y="89"/>
                    <a:pt x="334" y="361"/>
                  </a:cubicBezTo>
                  <a:cubicBezTo>
                    <a:pt x="1" y="762"/>
                    <a:pt x="34" y="1195"/>
                    <a:pt x="134" y="1195"/>
                  </a:cubicBezTo>
                  <a:cubicBezTo>
                    <a:pt x="201" y="1195"/>
                    <a:pt x="268" y="862"/>
                    <a:pt x="535" y="561"/>
                  </a:cubicBezTo>
                  <a:cubicBezTo>
                    <a:pt x="801" y="228"/>
                    <a:pt x="1102" y="94"/>
                    <a:pt x="1102" y="28"/>
                  </a:cubicBezTo>
                  <a:cubicBezTo>
                    <a:pt x="1102" y="11"/>
                    <a:pt x="1073" y="0"/>
                    <a:pt x="102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1497;p55"/>
            <p:cNvSpPr/>
            <p:nvPr/>
          </p:nvSpPr>
          <p:spPr>
            <a:xfrm>
              <a:off x="2239078" y="4258508"/>
              <a:ext cx="16076" cy="26379"/>
            </a:xfrm>
            <a:custGeom>
              <a:avLst/>
              <a:gdLst/>
              <a:ahLst/>
              <a:cxnLst/>
              <a:rect l="l" t="t" r="r" b="b"/>
              <a:pathLst>
                <a:path w="802" h="1316" extrusionOk="0">
                  <a:moveTo>
                    <a:pt x="733" y="1"/>
                  </a:moveTo>
                  <a:cubicBezTo>
                    <a:pt x="625" y="1"/>
                    <a:pt x="311" y="172"/>
                    <a:pt x="168" y="515"/>
                  </a:cubicBezTo>
                  <a:cubicBezTo>
                    <a:pt x="1" y="949"/>
                    <a:pt x="101" y="1316"/>
                    <a:pt x="168" y="1316"/>
                  </a:cubicBezTo>
                  <a:cubicBezTo>
                    <a:pt x="234" y="1282"/>
                    <a:pt x="234" y="982"/>
                    <a:pt x="401" y="649"/>
                  </a:cubicBezTo>
                  <a:cubicBezTo>
                    <a:pt x="568" y="282"/>
                    <a:pt x="801" y="82"/>
                    <a:pt x="768" y="15"/>
                  </a:cubicBezTo>
                  <a:cubicBezTo>
                    <a:pt x="763" y="5"/>
                    <a:pt x="751" y="1"/>
                    <a:pt x="73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1498;p55"/>
            <p:cNvSpPr/>
            <p:nvPr/>
          </p:nvSpPr>
          <p:spPr>
            <a:xfrm>
              <a:off x="2155510" y="4189252"/>
              <a:ext cx="34117" cy="7818"/>
            </a:xfrm>
            <a:custGeom>
              <a:avLst/>
              <a:gdLst/>
              <a:ahLst/>
              <a:cxnLst/>
              <a:rect l="l" t="t" r="r" b="b"/>
              <a:pathLst>
                <a:path w="1702" h="390" extrusionOk="0">
                  <a:moveTo>
                    <a:pt x="834" y="1"/>
                  </a:moveTo>
                  <a:cubicBezTo>
                    <a:pt x="300" y="34"/>
                    <a:pt x="0" y="301"/>
                    <a:pt x="34" y="368"/>
                  </a:cubicBezTo>
                  <a:cubicBezTo>
                    <a:pt x="41" y="383"/>
                    <a:pt x="65" y="390"/>
                    <a:pt x="103" y="390"/>
                  </a:cubicBezTo>
                  <a:cubicBezTo>
                    <a:pt x="227" y="390"/>
                    <a:pt x="501" y="319"/>
                    <a:pt x="834" y="268"/>
                  </a:cubicBezTo>
                  <a:cubicBezTo>
                    <a:pt x="899" y="263"/>
                    <a:pt x="962" y="261"/>
                    <a:pt x="1022" y="261"/>
                  </a:cubicBezTo>
                  <a:cubicBezTo>
                    <a:pt x="1257" y="261"/>
                    <a:pt x="1447" y="291"/>
                    <a:pt x="1551" y="291"/>
                  </a:cubicBezTo>
                  <a:cubicBezTo>
                    <a:pt x="1597" y="291"/>
                    <a:pt x="1626" y="285"/>
                    <a:pt x="1635" y="268"/>
                  </a:cubicBezTo>
                  <a:cubicBezTo>
                    <a:pt x="1701" y="234"/>
                    <a:pt x="1335" y="1"/>
                    <a:pt x="8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1499;p55"/>
            <p:cNvSpPr/>
            <p:nvPr/>
          </p:nvSpPr>
          <p:spPr>
            <a:xfrm>
              <a:off x="2035822" y="4104342"/>
              <a:ext cx="155148" cy="28765"/>
            </a:xfrm>
            <a:custGeom>
              <a:avLst/>
              <a:gdLst/>
              <a:ahLst/>
              <a:cxnLst/>
              <a:rect l="l" t="t" r="r" b="b"/>
              <a:pathLst>
                <a:path w="7740" h="1435" extrusionOk="0">
                  <a:moveTo>
                    <a:pt x="7739" y="0"/>
                  </a:moveTo>
                  <a:lnTo>
                    <a:pt x="0" y="34"/>
                  </a:lnTo>
                  <a:lnTo>
                    <a:pt x="34" y="1335"/>
                  </a:lnTo>
                  <a:lnTo>
                    <a:pt x="7672" y="1435"/>
                  </a:lnTo>
                  <a:lnTo>
                    <a:pt x="773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1500;p55"/>
            <p:cNvSpPr/>
            <p:nvPr/>
          </p:nvSpPr>
          <p:spPr>
            <a:xfrm>
              <a:off x="2140797" y="4137095"/>
              <a:ext cx="48830" cy="26439"/>
            </a:xfrm>
            <a:custGeom>
              <a:avLst/>
              <a:gdLst/>
              <a:ahLst/>
              <a:cxnLst/>
              <a:rect l="l" t="t" r="r" b="b"/>
              <a:pathLst>
                <a:path w="2436" h="1319" extrusionOk="0">
                  <a:moveTo>
                    <a:pt x="434" y="251"/>
                  </a:moveTo>
                  <a:cubicBezTo>
                    <a:pt x="501" y="251"/>
                    <a:pt x="584" y="268"/>
                    <a:pt x="668" y="301"/>
                  </a:cubicBezTo>
                  <a:cubicBezTo>
                    <a:pt x="801" y="334"/>
                    <a:pt x="968" y="368"/>
                    <a:pt x="1101" y="435"/>
                  </a:cubicBezTo>
                  <a:cubicBezTo>
                    <a:pt x="1335" y="535"/>
                    <a:pt x="1568" y="668"/>
                    <a:pt x="1802" y="835"/>
                  </a:cubicBezTo>
                  <a:cubicBezTo>
                    <a:pt x="1997" y="977"/>
                    <a:pt x="2135" y="1109"/>
                    <a:pt x="2227" y="1197"/>
                  </a:cubicBezTo>
                  <a:lnTo>
                    <a:pt x="2227" y="1197"/>
                  </a:lnTo>
                  <a:cubicBezTo>
                    <a:pt x="2030" y="1136"/>
                    <a:pt x="1832" y="1093"/>
                    <a:pt x="1635" y="1068"/>
                  </a:cubicBezTo>
                  <a:cubicBezTo>
                    <a:pt x="1401" y="1002"/>
                    <a:pt x="1135" y="902"/>
                    <a:pt x="901" y="768"/>
                  </a:cubicBezTo>
                  <a:cubicBezTo>
                    <a:pt x="768" y="701"/>
                    <a:pt x="601" y="635"/>
                    <a:pt x="467" y="535"/>
                  </a:cubicBezTo>
                  <a:cubicBezTo>
                    <a:pt x="401" y="501"/>
                    <a:pt x="367" y="468"/>
                    <a:pt x="301" y="401"/>
                  </a:cubicBezTo>
                  <a:cubicBezTo>
                    <a:pt x="301" y="368"/>
                    <a:pt x="267" y="401"/>
                    <a:pt x="301" y="301"/>
                  </a:cubicBezTo>
                  <a:cubicBezTo>
                    <a:pt x="317" y="268"/>
                    <a:pt x="367" y="251"/>
                    <a:pt x="434" y="251"/>
                  </a:cubicBezTo>
                  <a:close/>
                  <a:moveTo>
                    <a:pt x="434" y="1"/>
                  </a:moveTo>
                  <a:cubicBezTo>
                    <a:pt x="301" y="1"/>
                    <a:pt x="167" y="68"/>
                    <a:pt x="100" y="168"/>
                  </a:cubicBezTo>
                  <a:cubicBezTo>
                    <a:pt x="0" y="301"/>
                    <a:pt x="0" y="468"/>
                    <a:pt x="134" y="601"/>
                  </a:cubicBezTo>
                  <a:cubicBezTo>
                    <a:pt x="201" y="668"/>
                    <a:pt x="267" y="735"/>
                    <a:pt x="367" y="768"/>
                  </a:cubicBezTo>
                  <a:cubicBezTo>
                    <a:pt x="501" y="868"/>
                    <a:pt x="634" y="935"/>
                    <a:pt x="801" y="1002"/>
                  </a:cubicBezTo>
                  <a:cubicBezTo>
                    <a:pt x="1068" y="1135"/>
                    <a:pt x="1368" y="1202"/>
                    <a:pt x="1635" y="1268"/>
                  </a:cubicBezTo>
                  <a:cubicBezTo>
                    <a:pt x="1768" y="1302"/>
                    <a:pt x="1902" y="1318"/>
                    <a:pt x="2035" y="1318"/>
                  </a:cubicBezTo>
                  <a:cubicBezTo>
                    <a:pt x="2134" y="1318"/>
                    <a:pt x="2233" y="1309"/>
                    <a:pt x="2331" y="1291"/>
                  </a:cubicBezTo>
                  <a:lnTo>
                    <a:pt x="2331" y="1291"/>
                  </a:lnTo>
                  <a:cubicBezTo>
                    <a:pt x="2344" y="1300"/>
                    <a:pt x="2354" y="1305"/>
                    <a:pt x="2361" y="1305"/>
                  </a:cubicBezTo>
                  <a:cubicBezTo>
                    <a:pt x="2364" y="1305"/>
                    <a:pt x="2367" y="1304"/>
                    <a:pt x="2369" y="1302"/>
                  </a:cubicBezTo>
                  <a:cubicBezTo>
                    <a:pt x="2374" y="1302"/>
                    <a:pt x="2375" y="1295"/>
                    <a:pt x="2372" y="1283"/>
                  </a:cubicBezTo>
                  <a:lnTo>
                    <a:pt x="2372" y="1283"/>
                  </a:lnTo>
                  <a:cubicBezTo>
                    <a:pt x="2393" y="1279"/>
                    <a:pt x="2414" y="1274"/>
                    <a:pt x="2435" y="1268"/>
                  </a:cubicBezTo>
                  <a:cubicBezTo>
                    <a:pt x="2409" y="1259"/>
                    <a:pt x="2383" y="1249"/>
                    <a:pt x="2357" y="1240"/>
                  </a:cubicBezTo>
                  <a:lnTo>
                    <a:pt x="2357" y="1240"/>
                  </a:lnTo>
                  <a:cubicBezTo>
                    <a:pt x="2312" y="1135"/>
                    <a:pt x="2169" y="911"/>
                    <a:pt x="1902" y="668"/>
                  </a:cubicBezTo>
                  <a:cubicBezTo>
                    <a:pt x="1702" y="468"/>
                    <a:pt x="1468" y="334"/>
                    <a:pt x="1201" y="201"/>
                  </a:cubicBezTo>
                  <a:cubicBezTo>
                    <a:pt x="1034" y="134"/>
                    <a:pt x="868" y="68"/>
                    <a:pt x="701" y="34"/>
                  </a:cubicBezTo>
                  <a:cubicBezTo>
                    <a:pt x="634" y="1"/>
                    <a:pt x="534" y="1"/>
                    <a:pt x="4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1501;p55"/>
            <p:cNvSpPr/>
            <p:nvPr/>
          </p:nvSpPr>
          <p:spPr>
            <a:xfrm>
              <a:off x="2182912" y="4115046"/>
              <a:ext cx="24776" cy="49491"/>
            </a:xfrm>
            <a:custGeom>
              <a:avLst/>
              <a:gdLst/>
              <a:ahLst/>
              <a:cxnLst/>
              <a:rect l="l" t="t" r="r" b="b"/>
              <a:pathLst>
                <a:path w="1236" h="2469" extrusionOk="0">
                  <a:moveTo>
                    <a:pt x="801" y="0"/>
                  </a:moveTo>
                  <a:cubicBezTo>
                    <a:pt x="601" y="33"/>
                    <a:pt x="401" y="167"/>
                    <a:pt x="301" y="400"/>
                  </a:cubicBezTo>
                  <a:cubicBezTo>
                    <a:pt x="234" y="534"/>
                    <a:pt x="168" y="701"/>
                    <a:pt x="101" y="867"/>
                  </a:cubicBezTo>
                  <a:cubicBezTo>
                    <a:pt x="34" y="1134"/>
                    <a:pt x="1" y="1434"/>
                    <a:pt x="1" y="1701"/>
                  </a:cubicBezTo>
                  <a:cubicBezTo>
                    <a:pt x="1" y="1968"/>
                    <a:pt x="68" y="2235"/>
                    <a:pt x="201" y="2469"/>
                  </a:cubicBezTo>
                  <a:cubicBezTo>
                    <a:pt x="268" y="2469"/>
                    <a:pt x="168" y="2168"/>
                    <a:pt x="201" y="1701"/>
                  </a:cubicBezTo>
                  <a:cubicBezTo>
                    <a:pt x="201" y="1434"/>
                    <a:pt x="268" y="1168"/>
                    <a:pt x="334" y="934"/>
                  </a:cubicBezTo>
                  <a:cubicBezTo>
                    <a:pt x="401" y="767"/>
                    <a:pt x="468" y="634"/>
                    <a:pt x="535" y="500"/>
                  </a:cubicBezTo>
                  <a:cubicBezTo>
                    <a:pt x="601" y="367"/>
                    <a:pt x="735" y="267"/>
                    <a:pt x="801" y="267"/>
                  </a:cubicBezTo>
                  <a:cubicBezTo>
                    <a:pt x="808" y="263"/>
                    <a:pt x="815" y="262"/>
                    <a:pt x="822" y="262"/>
                  </a:cubicBezTo>
                  <a:cubicBezTo>
                    <a:pt x="882" y="262"/>
                    <a:pt x="938" y="384"/>
                    <a:pt x="968" y="534"/>
                  </a:cubicBezTo>
                  <a:cubicBezTo>
                    <a:pt x="1035" y="934"/>
                    <a:pt x="935" y="1368"/>
                    <a:pt x="735" y="1735"/>
                  </a:cubicBezTo>
                  <a:cubicBezTo>
                    <a:pt x="501" y="2102"/>
                    <a:pt x="234" y="2268"/>
                    <a:pt x="234" y="2302"/>
                  </a:cubicBezTo>
                  <a:cubicBezTo>
                    <a:pt x="238" y="2306"/>
                    <a:pt x="246" y="2308"/>
                    <a:pt x="257" y="2308"/>
                  </a:cubicBezTo>
                  <a:cubicBezTo>
                    <a:pt x="338" y="2308"/>
                    <a:pt x="603" y="2188"/>
                    <a:pt x="868" y="1835"/>
                  </a:cubicBezTo>
                  <a:cubicBezTo>
                    <a:pt x="1068" y="1601"/>
                    <a:pt x="1168" y="1301"/>
                    <a:pt x="1202" y="1034"/>
                  </a:cubicBezTo>
                  <a:cubicBezTo>
                    <a:pt x="1235" y="834"/>
                    <a:pt x="1235" y="667"/>
                    <a:pt x="1202" y="500"/>
                  </a:cubicBezTo>
                  <a:cubicBezTo>
                    <a:pt x="1202" y="400"/>
                    <a:pt x="1168" y="300"/>
                    <a:pt x="1135" y="200"/>
                  </a:cubicBezTo>
                  <a:cubicBezTo>
                    <a:pt x="1068" y="67"/>
                    <a:pt x="968" y="0"/>
                    <a:pt x="8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1502;p55"/>
            <p:cNvSpPr/>
            <p:nvPr/>
          </p:nvSpPr>
          <p:spPr>
            <a:xfrm>
              <a:off x="1492201" y="2304341"/>
              <a:ext cx="807092" cy="1821409"/>
            </a:xfrm>
            <a:custGeom>
              <a:avLst/>
              <a:gdLst/>
              <a:ahLst/>
              <a:cxnLst/>
              <a:rect l="l" t="t" r="r" b="b"/>
              <a:pathLst>
                <a:path w="40264" h="90866" extrusionOk="0">
                  <a:moveTo>
                    <a:pt x="20182" y="1"/>
                  </a:moveTo>
                  <a:cubicBezTo>
                    <a:pt x="17313" y="2936"/>
                    <a:pt x="15412" y="6672"/>
                    <a:pt x="14711" y="10708"/>
                  </a:cubicBezTo>
                  <a:cubicBezTo>
                    <a:pt x="14244" y="13744"/>
                    <a:pt x="1" y="88164"/>
                    <a:pt x="1" y="88164"/>
                  </a:cubicBezTo>
                  <a:lnTo>
                    <a:pt x="14144" y="90866"/>
                  </a:lnTo>
                  <a:lnTo>
                    <a:pt x="29022" y="19715"/>
                  </a:lnTo>
                  <a:lnTo>
                    <a:pt x="26787" y="30489"/>
                  </a:lnTo>
                  <a:lnTo>
                    <a:pt x="21783" y="90365"/>
                  </a:lnTo>
                  <a:lnTo>
                    <a:pt x="38595" y="90499"/>
                  </a:lnTo>
                  <a:cubicBezTo>
                    <a:pt x="38962" y="84828"/>
                    <a:pt x="40230" y="11609"/>
                    <a:pt x="40230" y="9407"/>
                  </a:cubicBezTo>
                  <a:cubicBezTo>
                    <a:pt x="40263" y="5805"/>
                    <a:pt x="39696" y="735"/>
                    <a:pt x="39696" y="735"/>
                  </a:cubicBezTo>
                  <a:lnTo>
                    <a:pt x="20182"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1503;p55"/>
            <p:cNvSpPr/>
            <p:nvPr/>
          </p:nvSpPr>
          <p:spPr>
            <a:xfrm>
              <a:off x="1775718" y="2501604"/>
              <a:ext cx="342369" cy="1623485"/>
            </a:xfrm>
            <a:custGeom>
              <a:avLst/>
              <a:gdLst/>
              <a:ahLst/>
              <a:cxnLst/>
              <a:rect l="l" t="t" r="r" b="b"/>
              <a:pathLst>
                <a:path w="17080" h="80992" extrusionOk="0">
                  <a:moveTo>
                    <a:pt x="17079" y="0"/>
                  </a:moveTo>
                  <a:cubicBezTo>
                    <a:pt x="17067" y="61"/>
                    <a:pt x="17046" y="164"/>
                    <a:pt x="17016" y="309"/>
                  </a:cubicBezTo>
                  <a:lnTo>
                    <a:pt x="17016" y="309"/>
                  </a:lnTo>
                  <a:cubicBezTo>
                    <a:pt x="17028" y="269"/>
                    <a:pt x="17038" y="233"/>
                    <a:pt x="17046" y="200"/>
                  </a:cubicBezTo>
                  <a:cubicBezTo>
                    <a:pt x="17079" y="67"/>
                    <a:pt x="17079" y="0"/>
                    <a:pt x="17079" y="0"/>
                  </a:cubicBezTo>
                  <a:close/>
                  <a:moveTo>
                    <a:pt x="17016" y="309"/>
                  </a:moveTo>
                  <a:cubicBezTo>
                    <a:pt x="16980" y="435"/>
                    <a:pt x="16930" y="598"/>
                    <a:pt x="16879" y="801"/>
                  </a:cubicBezTo>
                  <a:cubicBezTo>
                    <a:pt x="16779" y="1368"/>
                    <a:pt x="16579" y="2135"/>
                    <a:pt x="16345" y="3169"/>
                  </a:cubicBezTo>
                  <a:cubicBezTo>
                    <a:pt x="15912" y="5204"/>
                    <a:pt x="15278" y="8173"/>
                    <a:pt x="14477" y="11842"/>
                  </a:cubicBezTo>
                  <a:cubicBezTo>
                    <a:pt x="12943" y="19181"/>
                    <a:pt x="10808" y="29288"/>
                    <a:pt x="8440" y="40462"/>
                  </a:cubicBezTo>
                  <a:cubicBezTo>
                    <a:pt x="3902" y="62302"/>
                    <a:pt x="387" y="79093"/>
                    <a:pt x="20" y="80895"/>
                  </a:cubicBezTo>
                  <a:lnTo>
                    <a:pt x="20" y="80895"/>
                  </a:lnTo>
                  <a:cubicBezTo>
                    <a:pt x="33" y="80860"/>
                    <a:pt x="50" y="80826"/>
                    <a:pt x="67" y="80791"/>
                  </a:cubicBezTo>
                  <a:cubicBezTo>
                    <a:pt x="100" y="80658"/>
                    <a:pt x="134" y="80458"/>
                    <a:pt x="201" y="80191"/>
                  </a:cubicBezTo>
                  <a:cubicBezTo>
                    <a:pt x="301" y="79657"/>
                    <a:pt x="501" y="78857"/>
                    <a:pt x="734" y="77823"/>
                  </a:cubicBezTo>
                  <a:cubicBezTo>
                    <a:pt x="1168" y="75788"/>
                    <a:pt x="1802" y="72819"/>
                    <a:pt x="2602" y="69183"/>
                  </a:cubicBezTo>
                  <a:lnTo>
                    <a:pt x="8640" y="40529"/>
                  </a:lnTo>
                  <a:cubicBezTo>
                    <a:pt x="13036" y="19403"/>
                    <a:pt x="16472" y="2954"/>
                    <a:pt x="17016" y="309"/>
                  </a:cubicBezTo>
                  <a:close/>
                  <a:moveTo>
                    <a:pt x="20" y="80895"/>
                  </a:moveTo>
                  <a:cubicBezTo>
                    <a:pt x="8" y="80927"/>
                    <a:pt x="0" y="80959"/>
                    <a:pt x="0" y="80991"/>
                  </a:cubicBezTo>
                  <a:cubicBezTo>
                    <a:pt x="5" y="80967"/>
                    <a:pt x="12" y="80934"/>
                    <a:pt x="20" y="80895"/>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1504;p55"/>
            <p:cNvSpPr/>
            <p:nvPr/>
          </p:nvSpPr>
          <p:spPr>
            <a:xfrm>
              <a:off x="2111672" y="2333226"/>
              <a:ext cx="25798" cy="21949"/>
            </a:xfrm>
            <a:custGeom>
              <a:avLst/>
              <a:gdLst/>
              <a:ahLst/>
              <a:cxnLst/>
              <a:rect l="l" t="t" r="r" b="b"/>
              <a:pathLst>
                <a:path w="1287" h="1095" extrusionOk="0">
                  <a:moveTo>
                    <a:pt x="625" y="1"/>
                  </a:moveTo>
                  <a:cubicBezTo>
                    <a:pt x="579" y="1"/>
                    <a:pt x="533" y="9"/>
                    <a:pt x="486" y="27"/>
                  </a:cubicBezTo>
                  <a:cubicBezTo>
                    <a:pt x="186" y="94"/>
                    <a:pt x="152" y="261"/>
                    <a:pt x="186" y="294"/>
                  </a:cubicBezTo>
                  <a:cubicBezTo>
                    <a:pt x="189" y="297"/>
                    <a:pt x="192" y="299"/>
                    <a:pt x="196" y="299"/>
                  </a:cubicBezTo>
                  <a:cubicBezTo>
                    <a:pt x="233" y="299"/>
                    <a:pt x="307" y="161"/>
                    <a:pt x="519" y="161"/>
                  </a:cubicBezTo>
                  <a:cubicBezTo>
                    <a:pt x="619" y="161"/>
                    <a:pt x="753" y="194"/>
                    <a:pt x="820" y="261"/>
                  </a:cubicBezTo>
                  <a:cubicBezTo>
                    <a:pt x="1020" y="494"/>
                    <a:pt x="886" y="828"/>
                    <a:pt x="619" y="895"/>
                  </a:cubicBezTo>
                  <a:cubicBezTo>
                    <a:pt x="486" y="895"/>
                    <a:pt x="386" y="828"/>
                    <a:pt x="286" y="761"/>
                  </a:cubicBezTo>
                  <a:cubicBezTo>
                    <a:pt x="119" y="628"/>
                    <a:pt x="152" y="461"/>
                    <a:pt x="119" y="461"/>
                  </a:cubicBezTo>
                  <a:cubicBezTo>
                    <a:pt x="117" y="459"/>
                    <a:pt x="114" y="457"/>
                    <a:pt x="111" y="457"/>
                  </a:cubicBezTo>
                  <a:cubicBezTo>
                    <a:pt x="73" y="457"/>
                    <a:pt x="0" y="645"/>
                    <a:pt x="186" y="861"/>
                  </a:cubicBezTo>
                  <a:cubicBezTo>
                    <a:pt x="286" y="995"/>
                    <a:pt x="453" y="1062"/>
                    <a:pt x="619" y="1095"/>
                  </a:cubicBezTo>
                  <a:cubicBezTo>
                    <a:pt x="1086" y="1028"/>
                    <a:pt x="1287" y="461"/>
                    <a:pt x="953" y="128"/>
                  </a:cubicBezTo>
                  <a:cubicBezTo>
                    <a:pt x="857" y="55"/>
                    <a:pt x="743" y="1"/>
                    <a:pt x="62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1505;p55"/>
            <p:cNvSpPr/>
            <p:nvPr/>
          </p:nvSpPr>
          <p:spPr>
            <a:xfrm>
              <a:off x="1908776" y="2305684"/>
              <a:ext cx="92969" cy="116702"/>
            </a:xfrm>
            <a:custGeom>
              <a:avLst/>
              <a:gdLst/>
              <a:ahLst/>
              <a:cxnLst/>
              <a:rect l="l" t="t" r="r" b="b"/>
              <a:pathLst>
                <a:path w="4638" h="5822" extrusionOk="0">
                  <a:moveTo>
                    <a:pt x="4637" y="0"/>
                  </a:moveTo>
                  <a:lnTo>
                    <a:pt x="4637" y="0"/>
                  </a:lnTo>
                  <a:cubicBezTo>
                    <a:pt x="4504" y="367"/>
                    <a:pt x="4437" y="768"/>
                    <a:pt x="4370" y="1168"/>
                  </a:cubicBezTo>
                  <a:cubicBezTo>
                    <a:pt x="4237" y="2135"/>
                    <a:pt x="3903" y="3069"/>
                    <a:pt x="3436" y="3903"/>
                  </a:cubicBezTo>
                  <a:cubicBezTo>
                    <a:pt x="3136" y="4370"/>
                    <a:pt x="2802" y="4771"/>
                    <a:pt x="2369" y="5071"/>
                  </a:cubicBezTo>
                  <a:cubicBezTo>
                    <a:pt x="2002" y="5338"/>
                    <a:pt x="1602" y="5504"/>
                    <a:pt x="1201" y="5604"/>
                  </a:cubicBezTo>
                  <a:cubicBezTo>
                    <a:pt x="948" y="5668"/>
                    <a:pt x="694" y="5691"/>
                    <a:pt x="440" y="5691"/>
                  </a:cubicBezTo>
                  <a:cubicBezTo>
                    <a:pt x="293" y="5691"/>
                    <a:pt x="147" y="5683"/>
                    <a:pt x="0" y="5671"/>
                  </a:cubicBezTo>
                  <a:lnTo>
                    <a:pt x="0" y="5671"/>
                  </a:lnTo>
                  <a:cubicBezTo>
                    <a:pt x="101" y="5738"/>
                    <a:pt x="201" y="5771"/>
                    <a:pt x="334" y="5771"/>
                  </a:cubicBezTo>
                  <a:cubicBezTo>
                    <a:pt x="484" y="5805"/>
                    <a:pt x="634" y="5821"/>
                    <a:pt x="784" y="5821"/>
                  </a:cubicBezTo>
                  <a:cubicBezTo>
                    <a:pt x="934" y="5821"/>
                    <a:pt x="1085" y="5805"/>
                    <a:pt x="1235" y="5771"/>
                  </a:cubicBezTo>
                  <a:cubicBezTo>
                    <a:pt x="1668" y="5705"/>
                    <a:pt x="2102" y="5504"/>
                    <a:pt x="2469" y="5271"/>
                  </a:cubicBezTo>
                  <a:cubicBezTo>
                    <a:pt x="2936" y="4937"/>
                    <a:pt x="3336" y="4504"/>
                    <a:pt x="3603" y="4037"/>
                  </a:cubicBezTo>
                  <a:cubicBezTo>
                    <a:pt x="4103" y="3169"/>
                    <a:pt x="4437" y="2202"/>
                    <a:pt x="4537" y="1201"/>
                  </a:cubicBezTo>
                  <a:cubicBezTo>
                    <a:pt x="4604" y="801"/>
                    <a:pt x="4637" y="401"/>
                    <a:pt x="463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1506;p55"/>
            <p:cNvSpPr/>
            <p:nvPr/>
          </p:nvSpPr>
          <p:spPr>
            <a:xfrm>
              <a:off x="2242426" y="2317711"/>
              <a:ext cx="51516" cy="119709"/>
            </a:xfrm>
            <a:custGeom>
              <a:avLst/>
              <a:gdLst/>
              <a:ahLst/>
              <a:cxnLst/>
              <a:rect l="l" t="t" r="r" b="b"/>
              <a:pathLst>
                <a:path w="2570" h="5972" extrusionOk="0">
                  <a:moveTo>
                    <a:pt x="434" y="1"/>
                  </a:moveTo>
                  <a:lnTo>
                    <a:pt x="434" y="1"/>
                  </a:lnTo>
                  <a:cubicBezTo>
                    <a:pt x="301" y="334"/>
                    <a:pt x="201" y="668"/>
                    <a:pt x="167" y="1035"/>
                  </a:cubicBezTo>
                  <a:cubicBezTo>
                    <a:pt x="1" y="1869"/>
                    <a:pt x="1" y="2736"/>
                    <a:pt x="167" y="3570"/>
                  </a:cubicBezTo>
                  <a:cubicBezTo>
                    <a:pt x="334" y="4437"/>
                    <a:pt x="868" y="5171"/>
                    <a:pt x="1568" y="5672"/>
                  </a:cubicBezTo>
                  <a:cubicBezTo>
                    <a:pt x="1802" y="5838"/>
                    <a:pt x="2035" y="5938"/>
                    <a:pt x="2302" y="5972"/>
                  </a:cubicBezTo>
                  <a:lnTo>
                    <a:pt x="2569" y="5972"/>
                  </a:lnTo>
                  <a:cubicBezTo>
                    <a:pt x="2269" y="5872"/>
                    <a:pt x="1935" y="5738"/>
                    <a:pt x="1635" y="5572"/>
                  </a:cubicBezTo>
                  <a:cubicBezTo>
                    <a:pt x="1001" y="5038"/>
                    <a:pt x="534" y="4337"/>
                    <a:pt x="368" y="3537"/>
                  </a:cubicBezTo>
                  <a:cubicBezTo>
                    <a:pt x="201" y="2703"/>
                    <a:pt x="201" y="1869"/>
                    <a:pt x="334" y="1035"/>
                  </a:cubicBezTo>
                  <a:cubicBezTo>
                    <a:pt x="368" y="701"/>
                    <a:pt x="401" y="368"/>
                    <a:pt x="43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5" name="Google Shape;1507;p55"/>
            <p:cNvGrpSpPr/>
            <p:nvPr/>
          </p:nvGrpSpPr>
          <p:grpSpPr>
            <a:xfrm>
              <a:off x="731955" y="2811840"/>
              <a:ext cx="564367" cy="1507164"/>
              <a:chOff x="731955" y="2811840"/>
              <a:chExt cx="564367" cy="1507164"/>
            </a:xfrm>
          </p:grpSpPr>
          <p:sp>
            <p:nvSpPr>
              <p:cNvPr id="282" name="Google Shape;1508;p55"/>
              <p:cNvSpPr/>
              <p:nvPr/>
            </p:nvSpPr>
            <p:spPr>
              <a:xfrm>
                <a:off x="1038864" y="2811840"/>
                <a:ext cx="165191" cy="1313910"/>
              </a:xfrm>
              <a:custGeom>
                <a:avLst/>
                <a:gdLst/>
                <a:ahLst/>
                <a:cxnLst/>
                <a:rect l="l" t="t" r="r" b="b"/>
                <a:pathLst>
                  <a:path w="8241" h="65548" extrusionOk="0">
                    <a:moveTo>
                      <a:pt x="7006" y="1"/>
                    </a:moveTo>
                    <a:cubicBezTo>
                      <a:pt x="7006" y="33"/>
                      <a:pt x="7036" y="95"/>
                      <a:pt x="7068" y="158"/>
                    </a:cubicBezTo>
                    <a:lnTo>
                      <a:pt x="7068" y="158"/>
                    </a:lnTo>
                    <a:cubicBezTo>
                      <a:pt x="7047" y="106"/>
                      <a:pt x="7027" y="53"/>
                      <a:pt x="7006" y="1"/>
                    </a:cubicBezTo>
                    <a:close/>
                    <a:moveTo>
                      <a:pt x="7068" y="158"/>
                    </a:moveTo>
                    <a:cubicBezTo>
                      <a:pt x="7071" y="167"/>
                      <a:pt x="7075" y="176"/>
                      <a:pt x="7078" y="184"/>
                    </a:cubicBezTo>
                    <a:lnTo>
                      <a:pt x="7078" y="184"/>
                    </a:lnTo>
                    <a:cubicBezTo>
                      <a:pt x="7076" y="179"/>
                      <a:pt x="7074" y="173"/>
                      <a:pt x="7073" y="168"/>
                    </a:cubicBezTo>
                    <a:cubicBezTo>
                      <a:pt x="7071" y="165"/>
                      <a:pt x="7069" y="161"/>
                      <a:pt x="7068" y="158"/>
                    </a:cubicBezTo>
                    <a:close/>
                    <a:moveTo>
                      <a:pt x="7078" y="184"/>
                    </a:moveTo>
                    <a:cubicBezTo>
                      <a:pt x="7110" y="286"/>
                      <a:pt x="7143" y="447"/>
                      <a:pt x="7206" y="668"/>
                    </a:cubicBezTo>
                    <a:cubicBezTo>
                      <a:pt x="7406" y="1302"/>
                      <a:pt x="7573" y="1936"/>
                      <a:pt x="7673" y="2603"/>
                    </a:cubicBezTo>
                    <a:cubicBezTo>
                      <a:pt x="8107" y="5004"/>
                      <a:pt x="8040" y="7440"/>
                      <a:pt x="7506" y="9841"/>
                    </a:cubicBezTo>
                    <a:cubicBezTo>
                      <a:pt x="7106" y="11476"/>
                      <a:pt x="6472" y="13044"/>
                      <a:pt x="5605" y="14478"/>
                    </a:cubicBezTo>
                    <a:cubicBezTo>
                      <a:pt x="4704" y="16046"/>
                      <a:pt x="3470" y="17580"/>
                      <a:pt x="2503" y="19381"/>
                    </a:cubicBezTo>
                    <a:cubicBezTo>
                      <a:pt x="1435" y="21283"/>
                      <a:pt x="968" y="23484"/>
                      <a:pt x="1235" y="25653"/>
                    </a:cubicBezTo>
                    <a:cubicBezTo>
                      <a:pt x="1469" y="27888"/>
                      <a:pt x="2236" y="30089"/>
                      <a:pt x="2970" y="32324"/>
                    </a:cubicBezTo>
                    <a:cubicBezTo>
                      <a:pt x="3703" y="34526"/>
                      <a:pt x="4371" y="36794"/>
                      <a:pt x="4437" y="38995"/>
                    </a:cubicBezTo>
                    <a:cubicBezTo>
                      <a:pt x="4471" y="41130"/>
                      <a:pt x="4204" y="43232"/>
                      <a:pt x="3603" y="45300"/>
                    </a:cubicBezTo>
                    <a:cubicBezTo>
                      <a:pt x="3070" y="47268"/>
                      <a:pt x="2436" y="49103"/>
                      <a:pt x="1869" y="50837"/>
                    </a:cubicBezTo>
                    <a:cubicBezTo>
                      <a:pt x="1302" y="52438"/>
                      <a:pt x="868" y="54073"/>
                      <a:pt x="535" y="55741"/>
                    </a:cubicBezTo>
                    <a:cubicBezTo>
                      <a:pt x="1" y="58143"/>
                      <a:pt x="1" y="60611"/>
                      <a:pt x="535" y="63013"/>
                    </a:cubicBezTo>
                    <a:cubicBezTo>
                      <a:pt x="701" y="63680"/>
                      <a:pt x="935" y="64280"/>
                      <a:pt x="1235" y="64914"/>
                    </a:cubicBezTo>
                    <a:cubicBezTo>
                      <a:pt x="1335" y="65081"/>
                      <a:pt x="1402" y="65248"/>
                      <a:pt x="1469" y="65348"/>
                    </a:cubicBezTo>
                    <a:cubicBezTo>
                      <a:pt x="1502" y="65414"/>
                      <a:pt x="1535" y="65481"/>
                      <a:pt x="1569" y="65548"/>
                    </a:cubicBezTo>
                    <a:cubicBezTo>
                      <a:pt x="1535" y="65481"/>
                      <a:pt x="1502" y="65414"/>
                      <a:pt x="1502" y="65381"/>
                    </a:cubicBezTo>
                    <a:cubicBezTo>
                      <a:pt x="1435" y="65248"/>
                      <a:pt x="1368" y="65114"/>
                      <a:pt x="1268" y="64914"/>
                    </a:cubicBezTo>
                    <a:cubicBezTo>
                      <a:pt x="1002" y="64280"/>
                      <a:pt x="768" y="63680"/>
                      <a:pt x="635" y="63013"/>
                    </a:cubicBezTo>
                    <a:cubicBezTo>
                      <a:pt x="101" y="60644"/>
                      <a:pt x="134" y="58176"/>
                      <a:pt x="701" y="55774"/>
                    </a:cubicBezTo>
                    <a:cubicBezTo>
                      <a:pt x="1035" y="54140"/>
                      <a:pt x="1469" y="52505"/>
                      <a:pt x="2036" y="50904"/>
                    </a:cubicBezTo>
                    <a:cubicBezTo>
                      <a:pt x="2603" y="49203"/>
                      <a:pt x="3270" y="47368"/>
                      <a:pt x="3804" y="45367"/>
                    </a:cubicBezTo>
                    <a:cubicBezTo>
                      <a:pt x="4404" y="43299"/>
                      <a:pt x="4704" y="41164"/>
                      <a:pt x="4671" y="38995"/>
                    </a:cubicBezTo>
                    <a:cubicBezTo>
                      <a:pt x="4604" y="36761"/>
                      <a:pt x="3937" y="34492"/>
                      <a:pt x="3203" y="32257"/>
                    </a:cubicBezTo>
                    <a:cubicBezTo>
                      <a:pt x="2469" y="30022"/>
                      <a:pt x="1702" y="27821"/>
                      <a:pt x="1469" y="25619"/>
                    </a:cubicBezTo>
                    <a:cubicBezTo>
                      <a:pt x="1235" y="23518"/>
                      <a:pt x="1635" y="21350"/>
                      <a:pt x="2703" y="19482"/>
                    </a:cubicBezTo>
                    <a:cubicBezTo>
                      <a:pt x="3670" y="17714"/>
                      <a:pt x="4871" y="16146"/>
                      <a:pt x="5805" y="14578"/>
                    </a:cubicBezTo>
                    <a:cubicBezTo>
                      <a:pt x="6639" y="13110"/>
                      <a:pt x="7273" y="11542"/>
                      <a:pt x="7673" y="9875"/>
                    </a:cubicBezTo>
                    <a:cubicBezTo>
                      <a:pt x="8207" y="7473"/>
                      <a:pt x="8240" y="4971"/>
                      <a:pt x="7773" y="2569"/>
                    </a:cubicBezTo>
                    <a:cubicBezTo>
                      <a:pt x="7618" y="1765"/>
                      <a:pt x="7378" y="962"/>
                      <a:pt x="7078" y="184"/>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1509;p55"/>
              <p:cNvSpPr/>
              <p:nvPr/>
            </p:nvSpPr>
            <p:spPr>
              <a:xfrm>
                <a:off x="1085669" y="2945500"/>
                <a:ext cx="81603" cy="189987"/>
              </a:xfrm>
              <a:custGeom>
                <a:avLst/>
                <a:gdLst/>
                <a:ahLst/>
                <a:cxnLst/>
                <a:rect l="l" t="t" r="r" b="b"/>
                <a:pathLst>
                  <a:path w="4071" h="9478" extrusionOk="0">
                    <a:moveTo>
                      <a:pt x="589" y="0"/>
                    </a:moveTo>
                    <a:cubicBezTo>
                      <a:pt x="495" y="0"/>
                      <a:pt x="401" y="66"/>
                      <a:pt x="401" y="171"/>
                    </a:cubicBezTo>
                    <a:cubicBezTo>
                      <a:pt x="201" y="1138"/>
                      <a:pt x="1" y="4174"/>
                      <a:pt x="2202" y="9478"/>
                    </a:cubicBezTo>
                    <a:cubicBezTo>
                      <a:pt x="2202" y="9478"/>
                      <a:pt x="4070" y="3540"/>
                      <a:pt x="735" y="71"/>
                    </a:cubicBezTo>
                    <a:cubicBezTo>
                      <a:pt x="698" y="22"/>
                      <a:pt x="643" y="0"/>
                      <a:pt x="589"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1510;p55"/>
              <p:cNvSpPr/>
              <p:nvPr/>
            </p:nvSpPr>
            <p:spPr>
              <a:xfrm>
                <a:off x="1107738" y="2986372"/>
                <a:ext cx="24094" cy="149115"/>
              </a:xfrm>
              <a:custGeom>
                <a:avLst/>
                <a:gdLst/>
                <a:ahLst/>
                <a:cxnLst/>
                <a:rect l="l" t="t" r="r" b="b"/>
                <a:pathLst>
                  <a:path w="1202" h="7439" extrusionOk="0">
                    <a:moveTo>
                      <a:pt x="1" y="0"/>
                    </a:moveTo>
                    <a:cubicBezTo>
                      <a:pt x="1" y="367"/>
                      <a:pt x="34" y="734"/>
                      <a:pt x="134" y="1101"/>
                    </a:cubicBezTo>
                    <a:cubicBezTo>
                      <a:pt x="234" y="1868"/>
                      <a:pt x="401" y="2735"/>
                      <a:pt x="534" y="3736"/>
                    </a:cubicBezTo>
                    <a:cubicBezTo>
                      <a:pt x="701" y="4703"/>
                      <a:pt x="835" y="5604"/>
                      <a:pt x="968" y="6338"/>
                    </a:cubicBezTo>
                    <a:cubicBezTo>
                      <a:pt x="1001" y="6705"/>
                      <a:pt x="1068" y="7072"/>
                      <a:pt x="1168" y="7439"/>
                    </a:cubicBezTo>
                    <a:cubicBezTo>
                      <a:pt x="1201" y="7072"/>
                      <a:pt x="1168" y="6672"/>
                      <a:pt x="1135" y="6338"/>
                    </a:cubicBezTo>
                    <a:cubicBezTo>
                      <a:pt x="1068" y="5637"/>
                      <a:pt x="935" y="4703"/>
                      <a:pt x="768" y="3703"/>
                    </a:cubicBezTo>
                    <a:cubicBezTo>
                      <a:pt x="601" y="2669"/>
                      <a:pt x="434" y="1735"/>
                      <a:pt x="267" y="1068"/>
                    </a:cubicBezTo>
                    <a:cubicBezTo>
                      <a:pt x="234" y="701"/>
                      <a:pt x="134" y="367"/>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1511;p55"/>
              <p:cNvSpPr/>
              <p:nvPr/>
            </p:nvSpPr>
            <p:spPr>
              <a:xfrm>
                <a:off x="965519" y="3262873"/>
                <a:ext cx="120851" cy="153444"/>
              </a:xfrm>
              <a:custGeom>
                <a:avLst/>
                <a:gdLst/>
                <a:ahLst/>
                <a:cxnLst/>
                <a:rect l="l" t="t" r="r" b="b"/>
                <a:pathLst>
                  <a:path w="6029" h="7655" extrusionOk="0">
                    <a:moveTo>
                      <a:pt x="247" y="1"/>
                    </a:moveTo>
                    <a:cubicBezTo>
                      <a:pt x="111" y="1"/>
                      <a:pt x="1" y="142"/>
                      <a:pt x="57" y="283"/>
                    </a:cubicBezTo>
                    <a:cubicBezTo>
                      <a:pt x="357" y="1217"/>
                      <a:pt x="1558" y="3986"/>
                      <a:pt x="6028" y="7655"/>
                    </a:cubicBezTo>
                    <a:cubicBezTo>
                      <a:pt x="6028" y="7655"/>
                      <a:pt x="4894" y="1550"/>
                      <a:pt x="324" y="16"/>
                    </a:cubicBezTo>
                    <a:cubicBezTo>
                      <a:pt x="298" y="6"/>
                      <a:pt x="272" y="1"/>
                      <a:pt x="247"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1512;p55"/>
              <p:cNvSpPr/>
              <p:nvPr/>
            </p:nvSpPr>
            <p:spPr>
              <a:xfrm>
                <a:off x="996749" y="3295285"/>
                <a:ext cx="90283" cy="119709"/>
              </a:xfrm>
              <a:custGeom>
                <a:avLst/>
                <a:gdLst/>
                <a:ahLst/>
                <a:cxnLst/>
                <a:rect l="l" t="t" r="r" b="b"/>
                <a:pathLst>
                  <a:path w="4504" h="5972" extrusionOk="0">
                    <a:moveTo>
                      <a:pt x="0" y="0"/>
                    </a:moveTo>
                    <a:lnTo>
                      <a:pt x="0" y="0"/>
                    </a:lnTo>
                    <a:cubicBezTo>
                      <a:pt x="200" y="300"/>
                      <a:pt x="401" y="601"/>
                      <a:pt x="634" y="901"/>
                    </a:cubicBezTo>
                    <a:lnTo>
                      <a:pt x="2235" y="3002"/>
                    </a:lnTo>
                    <a:lnTo>
                      <a:pt x="3836" y="5137"/>
                    </a:lnTo>
                    <a:cubicBezTo>
                      <a:pt x="4037" y="5437"/>
                      <a:pt x="4237" y="5704"/>
                      <a:pt x="4504" y="5971"/>
                    </a:cubicBezTo>
                    <a:cubicBezTo>
                      <a:pt x="4370" y="5638"/>
                      <a:pt x="4170" y="5337"/>
                      <a:pt x="3970" y="5037"/>
                    </a:cubicBezTo>
                    <a:cubicBezTo>
                      <a:pt x="3603" y="4470"/>
                      <a:pt x="3036" y="3669"/>
                      <a:pt x="2402" y="2869"/>
                    </a:cubicBezTo>
                    <a:cubicBezTo>
                      <a:pt x="1802" y="2035"/>
                      <a:pt x="1201" y="1301"/>
                      <a:pt x="734" y="767"/>
                    </a:cubicBezTo>
                    <a:cubicBezTo>
                      <a:pt x="534" y="501"/>
                      <a:pt x="267" y="234"/>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1513;p55"/>
              <p:cNvSpPr/>
              <p:nvPr/>
            </p:nvSpPr>
            <p:spPr>
              <a:xfrm>
                <a:off x="1039545" y="3543222"/>
                <a:ext cx="85592" cy="180686"/>
              </a:xfrm>
              <a:custGeom>
                <a:avLst/>
                <a:gdLst/>
                <a:ahLst/>
                <a:cxnLst/>
                <a:rect l="l" t="t" r="r" b="b"/>
                <a:pathLst>
                  <a:path w="4270" h="9014" extrusionOk="0">
                    <a:moveTo>
                      <a:pt x="214" y="0"/>
                    </a:moveTo>
                    <a:cubicBezTo>
                      <a:pt x="105" y="0"/>
                      <a:pt x="0" y="86"/>
                      <a:pt x="0" y="207"/>
                    </a:cubicBezTo>
                    <a:cubicBezTo>
                      <a:pt x="0" y="1208"/>
                      <a:pt x="367" y="4176"/>
                      <a:pt x="3569" y="9013"/>
                    </a:cubicBezTo>
                    <a:cubicBezTo>
                      <a:pt x="3569" y="9013"/>
                      <a:pt x="4270" y="2842"/>
                      <a:pt x="334" y="40"/>
                    </a:cubicBezTo>
                    <a:cubicBezTo>
                      <a:pt x="297" y="12"/>
                      <a:pt x="255" y="0"/>
                      <a:pt x="214"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1514;p55"/>
              <p:cNvSpPr/>
              <p:nvPr/>
            </p:nvSpPr>
            <p:spPr>
              <a:xfrm>
                <a:off x="1060933" y="3582129"/>
                <a:ext cx="51516" cy="141778"/>
              </a:xfrm>
              <a:custGeom>
                <a:avLst/>
                <a:gdLst/>
                <a:ahLst/>
                <a:cxnLst/>
                <a:rect l="l" t="t" r="r" b="b"/>
                <a:pathLst>
                  <a:path w="2570" h="7073" extrusionOk="0">
                    <a:moveTo>
                      <a:pt x="1" y="0"/>
                    </a:moveTo>
                    <a:lnTo>
                      <a:pt x="1" y="0"/>
                    </a:lnTo>
                    <a:cubicBezTo>
                      <a:pt x="67" y="334"/>
                      <a:pt x="201" y="701"/>
                      <a:pt x="334" y="1034"/>
                    </a:cubicBezTo>
                    <a:cubicBezTo>
                      <a:pt x="601" y="1768"/>
                      <a:pt x="901" y="2602"/>
                      <a:pt x="1268" y="3536"/>
                    </a:cubicBezTo>
                    <a:lnTo>
                      <a:pt x="2169" y="6038"/>
                    </a:lnTo>
                    <a:cubicBezTo>
                      <a:pt x="2269" y="6405"/>
                      <a:pt x="2402" y="6739"/>
                      <a:pt x="2569" y="7072"/>
                    </a:cubicBezTo>
                    <a:cubicBezTo>
                      <a:pt x="2536" y="6705"/>
                      <a:pt x="2469" y="6338"/>
                      <a:pt x="2336" y="5971"/>
                    </a:cubicBezTo>
                    <a:cubicBezTo>
                      <a:pt x="2135" y="5338"/>
                      <a:pt x="1835" y="4437"/>
                      <a:pt x="1502" y="3470"/>
                    </a:cubicBezTo>
                    <a:cubicBezTo>
                      <a:pt x="1168" y="2536"/>
                      <a:pt x="801" y="1635"/>
                      <a:pt x="534" y="1001"/>
                    </a:cubicBezTo>
                    <a:cubicBezTo>
                      <a:pt x="401" y="634"/>
                      <a:pt x="201" y="301"/>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1515;p55"/>
              <p:cNvSpPr/>
              <p:nvPr/>
            </p:nvSpPr>
            <p:spPr>
              <a:xfrm>
                <a:off x="963975" y="3855463"/>
                <a:ext cx="87617" cy="178020"/>
              </a:xfrm>
              <a:custGeom>
                <a:avLst/>
                <a:gdLst/>
                <a:ahLst/>
                <a:cxnLst/>
                <a:rect l="l" t="t" r="r" b="b"/>
                <a:pathLst>
                  <a:path w="4371" h="8881" extrusionOk="0">
                    <a:moveTo>
                      <a:pt x="215" y="1"/>
                    </a:moveTo>
                    <a:cubicBezTo>
                      <a:pt x="106" y="1"/>
                      <a:pt x="1" y="87"/>
                      <a:pt x="1" y="208"/>
                    </a:cubicBezTo>
                    <a:cubicBezTo>
                      <a:pt x="68" y="1208"/>
                      <a:pt x="535" y="4177"/>
                      <a:pt x="3904" y="8881"/>
                    </a:cubicBezTo>
                    <a:cubicBezTo>
                      <a:pt x="3904" y="8881"/>
                      <a:pt x="4371" y="2676"/>
                      <a:pt x="334" y="41"/>
                    </a:cubicBezTo>
                    <a:cubicBezTo>
                      <a:pt x="298" y="13"/>
                      <a:pt x="256" y="1"/>
                      <a:pt x="215"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1516;p55"/>
              <p:cNvSpPr/>
              <p:nvPr/>
            </p:nvSpPr>
            <p:spPr>
              <a:xfrm>
                <a:off x="986706" y="3893047"/>
                <a:ext cx="56186" cy="139774"/>
              </a:xfrm>
              <a:custGeom>
                <a:avLst/>
                <a:gdLst/>
                <a:ahLst/>
                <a:cxnLst/>
                <a:rect l="l" t="t" r="r" b="b"/>
                <a:pathLst>
                  <a:path w="2803" h="6973" extrusionOk="0">
                    <a:moveTo>
                      <a:pt x="1" y="1"/>
                    </a:moveTo>
                    <a:lnTo>
                      <a:pt x="1" y="1"/>
                    </a:lnTo>
                    <a:cubicBezTo>
                      <a:pt x="101" y="367"/>
                      <a:pt x="201" y="701"/>
                      <a:pt x="368" y="1035"/>
                    </a:cubicBezTo>
                    <a:cubicBezTo>
                      <a:pt x="668" y="1735"/>
                      <a:pt x="1002" y="2569"/>
                      <a:pt x="1369" y="3503"/>
                    </a:cubicBezTo>
                    <a:lnTo>
                      <a:pt x="2369" y="5938"/>
                    </a:lnTo>
                    <a:cubicBezTo>
                      <a:pt x="2469" y="6305"/>
                      <a:pt x="2603" y="6639"/>
                      <a:pt x="2803" y="6972"/>
                    </a:cubicBezTo>
                    <a:cubicBezTo>
                      <a:pt x="2736" y="6605"/>
                      <a:pt x="2636" y="6238"/>
                      <a:pt x="2503" y="5905"/>
                    </a:cubicBezTo>
                    <a:cubicBezTo>
                      <a:pt x="2303" y="5238"/>
                      <a:pt x="1969" y="4370"/>
                      <a:pt x="1569" y="3403"/>
                    </a:cubicBezTo>
                    <a:cubicBezTo>
                      <a:pt x="1168" y="2436"/>
                      <a:pt x="802" y="1568"/>
                      <a:pt x="501" y="968"/>
                    </a:cubicBezTo>
                    <a:cubicBezTo>
                      <a:pt x="368" y="634"/>
                      <a:pt x="201" y="3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1517;p55"/>
              <p:cNvSpPr/>
              <p:nvPr/>
            </p:nvSpPr>
            <p:spPr>
              <a:xfrm>
                <a:off x="1183288" y="2872556"/>
                <a:ext cx="113034" cy="158636"/>
              </a:xfrm>
              <a:custGeom>
                <a:avLst/>
                <a:gdLst/>
                <a:ahLst/>
                <a:cxnLst/>
                <a:rect l="l" t="t" r="r" b="b"/>
                <a:pathLst>
                  <a:path w="5639" h="7914" extrusionOk="0">
                    <a:moveTo>
                      <a:pt x="5425" y="1"/>
                    </a:moveTo>
                    <a:cubicBezTo>
                      <a:pt x="5383" y="1"/>
                      <a:pt x="5341" y="13"/>
                      <a:pt x="5305" y="41"/>
                    </a:cubicBezTo>
                    <a:cubicBezTo>
                      <a:pt x="4504" y="608"/>
                      <a:pt x="2236" y="2543"/>
                      <a:pt x="1" y="7913"/>
                    </a:cubicBezTo>
                    <a:cubicBezTo>
                      <a:pt x="1" y="7913"/>
                      <a:pt x="5538" y="5044"/>
                      <a:pt x="5638" y="208"/>
                    </a:cubicBezTo>
                    <a:cubicBezTo>
                      <a:pt x="5638" y="87"/>
                      <a:pt x="5533" y="1"/>
                      <a:pt x="5425"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1518;p55"/>
              <p:cNvSpPr/>
              <p:nvPr/>
            </p:nvSpPr>
            <p:spPr>
              <a:xfrm>
                <a:off x="1183969" y="2910141"/>
                <a:ext cx="89621" cy="121052"/>
              </a:xfrm>
              <a:custGeom>
                <a:avLst/>
                <a:gdLst/>
                <a:ahLst/>
                <a:cxnLst/>
                <a:rect l="l" t="t" r="r" b="b"/>
                <a:pathLst>
                  <a:path w="4471" h="6039" extrusionOk="0">
                    <a:moveTo>
                      <a:pt x="4470" y="0"/>
                    </a:moveTo>
                    <a:lnTo>
                      <a:pt x="4470" y="0"/>
                    </a:lnTo>
                    <a:cubicBezTo>
                      <a:pt x="4203" y="267"/>
                      <a:pt x="3970" y="534"/>
                      <a:pt x="3770" y="868"/>
                    </a:cubicBezTo>
                    <a:lnTo>
                      <a:pt x="2202" y="3003"/>
                    </a:lnTo>
                    <a:lnTo>
                      <a:pt x="634" y="5137"/>
                    </a:lnTo>
                    <a:cubicBezTo>
                      <a:pt x="401" y="5438"/>
                      <a:pt x="200" y="5738"/>
                      <a:pt x="0" y="6038"/>
                    </a:cubicBezTo>
                    <a:cubicBezTo>
                      <a:pt x="301" y="5805"/>
                      <a:pt x="534" y="5538"/>
                      <a:pt x="768" y="5237"/>
                    </a:cubicBezTo>
                    <a:cubicBezTo>
                      <a:pt x="1201" y="4737"/>
                      <a:pt x="1768" y="4003"/>
                      <a:pt x="2402" y="3136"/>
                    </a:cubicBezTo>
                    <a:cubicBezTo>
                      <a:pt x="3002" y="2269"/>
                      <a:pt x="3536" y="1535"/>
                      <a:pt x="3903" y="934"/>
                    </a:cubicBezTo>
                    <a:cubicBezTo>
                      <a:pt x="4103" y="668"/>
                      <a:pt x="4303" y="334"/>
                      <a:pt x="44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1519;p55"/>
              <p:cNvSpPr/>
              <p:nvPr/>
            </p:nvSpPr>
            <p:spPr>
              <a:xfrm>
                <a:off x="1064942" y="3135046"/>
                <a:ext cx="122234" cy="151560"/>
              </a:xfrm>
              <a:custGeom>
                <a:avLst/>
                <a:gdLst/>
                <a:ahLst/>
                <a:cxnLst/>
                <a:rect l="l" t="t" r="r" b="b"/>
                <a:pathLst>
                  <a:path w="6098" h="7561" extrusionOk="0">
                    <a:moveTo>
                      <a:pt x="5863" y="1"/>
                    </a:moveTo>
                    <a:cubicBezTo>
                      <a:pt x="5832" y="1"/>
                      <a:pt x="5800" y="8"/>
                      <a:pt x="5772" y="22"/>
                    </a:cubicBezTo>
                    <a:cubicBezTo>
                      <a:pt x="4904" y="555"/>
                      <a:pt x="2536" y="2357"/>
                      <a:pt x="1" y="7561"/>
                    </a:cubicBezTo>
                    <a:cubicBezTo>
                      <a:pt x="1" y="7561"/>
                      <a:pt x="5671" y="5025"/>
                      <a:pt x="6072" y="222"/>
                    </a:cubicBezTo>
                    <a:cubicBezTo>
                      <a:pt x="6098" y="91"/>
                      <a:pt x="5980" y="1"/>
                      <a:pt x="5863"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1520;p55"/>
              <p:cNvSpPr/>
              <p:nvPr/>
            </p:nvSpPr>
            <p:spPr>
              <a:xfrm>
                <a:off x="1066285" y="3170906"/>
                <a:ext cx="95635" cy="116361"/>
              </a:xfrm>
              <a:custGeom>
                <a:avLst/>
                <a:gdLst/>
                <a:ahLst/>
                <a:cxnLst/>
                <a:rect l="l" t="t" r="r" b="b"/>
                <a:pathLst>
                  <a:path w="4771" h="5805" extrusionOk="0">
                    <a:moveTo>
                      <a:pt x="4771" y="1"/>
                    </a:moveTo>
                    <a:lnTo>
                      <a:pt x="4771" y="1"/>
                    </a:lnTo>
                    <a:cubicBezTo>
                      <a:pt x="4504" y="268"/>
                      <a:pt x="4237" y="534"/>
                      <a:pt x="4037" y="835"/>
                    </a:cubicBezTo>
                    <a:lnTo>
                      <a:pt x="2369" y="2903"/>
                    </a:lnTo>
                    <a:lnTo>
                      <a:pt x="668" y="4938"/>
                    </a:lnTo>
                    <a:cubicBezTo>
                      <a:pt x="401" y="5204"/>
                      <a:pt x="201" y="5505"/>
                      <a:pt x="0" y="5805"/>
                    </a:cubicBezTo>
                    <a:cubicBezTo>
                      <a:pt x="267" y="5571"/>
                      <a:pt x="568" y="5338"/>
                      <a:pt x="801" y="5038"/>
                    </a:cubicBezTo>
                    <a:cubicBezTo>
                      <a:pt x="1268" y="4537"/>
                      <a:pt x="1868" y="3837"/>
                      <a:pt x="2536" y="3036"/>
                    </a:cubicBezTo>
                    <a:cubicBezTo>
                      <a:pt x="3203" y="2236"/>
                      <a:pt x="3803" y="1502"/>
                      <a:pt x="4170" y="935"/>
                    </a:cubicBezTo>
                    <a:cubicBezTo>
                      <a:pt x="4404" y="668"/>
                      <a:pt x="4604" y="334"/>
                      <a:pt x="477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1521;p55"/>
              <p:cNvSpPr/>
              <p:nvPr/>
            </p:nvSpPr>
            <p:spPr>
              <a:xfrm>
                <a:off x="1127803" y="3383183"/>
                <a:ext cx="80922" cy="188944"/>
              </a:xfrm>
              <a:custGeom>
                <a:avLst/>
                <a:gdLst/>
                <a:ahLst/>
                <a:cxnLst/>
                <a:rect l="l" t="t" r="r" b="b"/>
                <a:pathLst>
                  <a:path w="4037" h="9426" extrusionOk="0">
                    <a:moveTo>
                      <a:pt x="2005" y="0"/>
                    </a:moveTo>
                    <a:cubicBezTo>
                      <a:pt x="1942" y="0"/>
                      <a:pt x="1879" y="27"/>
                      <a:pt x="1835" y="85"/>
                    </a:cubicBezTo>
                    <a:cubicBezTo>
                      <a:pt x="1301" y="919"/>
                      <a:pt x="0" y="3621"/>
                      <a:pt x="134" y="9425"/>
                    </a:cubicBezTo>
                    <a:cubicBezTo>
                      <a:pt x="134" y="9425"/>
                      <a:pt x="4037" y="4588"/>
                      <a:pt x="2202" y="118"/>
                    </a:cubicBezTo>
                    <a:cubicBezTo>
                      <a:pt x="2164" y="43"/>
                      <a:pt x="2085" y="0"/>
                      <a:pt x="2005"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1522;p55"/>
              <p:cNvSpPr/>
              <p:nvPr/>
            </p:nvSpPr>
            <p:spPr>
              <a:xfrm>
                <a:off x="1131151" y="3424997"/>
                <a:ext cx="32774" cy="146449"/>
              </a:xfrm>
              <a:custGeom>
                <a:avLst/>
                <a:gdLst/>
                <a:ahLst/>
                <a:cxnLst/>
                <a:rect l="l" t="t" r="r" b="b"/>
                <a:pathLst>
                  <a:path w="1635" h="7306" extrusionOk="0">
                    <a:moveTo>
                      <a:pt x="1635" y="0"/>
                    </a:moveTo>
                    <a:lnTo>
                      <a:pt x="1635" y="0"/>
                    </a:lnTo>
                    <a:cubicBezTo>
                      <a:pt x="1501" y="334"/>
                      <a:pt x="1401" y="701"/>
                      <a:pt x="1368" y="1068"/>
                    </a:cubicBezTo>
                    <a:cubicBezTo>
                      <a:pt x="1201" y="1802"/>
                      <a:pt x="1001" y="2669"/>
                      <a:pt x="801" y="3636"/>
                    </a:cubicBezTo>
                    <a:lnTo>
                      <a:pt x="234" y="6238"/>
                    </a:lnTo>
                    <a:cubicBezTo>
                      <a:pt x="134" y="6605"/>
                      <a:pt x="67" y="6939"/>
                      <a:pt x="0" y="7306"/>
                    </a:cubicBezTo>
                    <a:cubicBezTo>
                      <a:pt x="167" y="7005"/>
                      <a:pt x="300" y="6639"/>
                      <a:pt x="400" y="6272"/>
                    </a:cubicBezTo>
                    <a:cubicBezTo>
                      <a:pt x="567" y="5638"/>
                      <a:pt x="801" y="4704"/>
                      <a:pt x="1034" y="3703"/>
                    </a:cubicBezTo>
                    <a:cubicBezTo>
                      <a:pt x="1234" y="2702"/>
                      <a:pt x="1401" y="1768"/>
                      <a:pt x="1535" y="1101"/>
                    </a:cubicBezTo>
                    <a:cubicBezTo>
                      <a:pt x="1601" y="734"/>
                      <a:pt x="1635" y="367"/>
                      <a:pt x="16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1523;p55"/>
              <p:cNvSpPr/>
              <p:nvPr/>
            </p:nvSpPr>
            <p:spPr>
              <a:xfrm>
                <a:off x="1052915" y="3753554"/>
                <a:ext cx="119027" cy="153545"/>
              </a:xfrm>
              <a:custGeom>
                <a:avLst/>
                <a:gdLst/>
                <a:ahLst/>
                <a:cxnLst/>
                <a:rect l="l" t="t" r="r" b="b"/>
                <a:pathLst>
                  <a:path w="5938" h="7660" extrusionOk="0">
                    <a:moveTo>
                      <a:pt x="5726" y="0"/>
                    </a:moveTo>
                    <a:cubicBezTo>
                      <a:pt x="5696" y="0"/>
                      <a:pt x="5666" y="7"/>
                      <a:pt x="5638" y="21"/>
                    </a:cubicBezTo>
                    <a:cubicBezTo>
                      <a:pt x="4804" y="555"/>
                      <a:pt x="2435" y="2423"/>
                      <a:pt x="0" y="7660"/>
                    </a:cubicBezTo>
                    <a:cubicBezTo>
                      <a:pt x="0" y="7660"/>
                      <a:pt x="5604" y="5025"/>
                      <a:pt x="5938" y="221"/>
                    </a:cubicBezTo>
                    <a:cubicBezTo>
                      <a:pt x="5938" y="90"/>
                      <a:pt x="5835" y="0"/>
                      <a:pt x="5726"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1524;p55"/>
              <p:cNvSpPr/>
              <p:nvPr/>
            </p:nvSpPr>
            <p:spPr>
              <a:xfrm>
                <a:off x="1052915" y="3790076"/>
                <a:ext cx="94973" cy="118366"/>
              </a:xfrm>
              <a:custGeom>
                <a:avLst/>
                <a:gdLst/>
                <a:ahLst/>
                <a:cxnLst/>
                <a:rect l="l" t="t" r="r" b="b"/>
                <a:pathLst>
                  <a:path w="4738" h="5905" extrusionOk="0">
                    <a:moveTo>
                      <a:pt x="4737" y="0"/>
                    </a:moveTo>
                    <a:lnTo>
                      <a:pt x="4737" y="0"/>
                    </a:lnTo>
                    <a:cubicBezTo>
                      <a:pt x="4470" y="267"/>
                      <a:pt x="4237" y="534"/>
                      <a:pt x="4003" y="834"/>
                    </a:cubicBezTo>
                    <a:lnTo>
                      <a:pt x="2335" y="2936"/>
                    </a:lnTo>
                    <a:lnTo>
                      <a:pt x="667" y="5004"/>
                    </a:lnTo>
                    <a:cubicBezTo>
                      <a:pt x="434" y="5271"/>
                      <a:pt x="200" y="5571"/>
                      <a:pt x="0" y="5905"/>
                    </a:cubicBezTo>
                    <a:cubicBezTo>
                      <a:pt x="301" y="5671"/>
                      <a:pt x="567" y="5404"/>
                      <a:pt x="801" y="5104"/>
                    </a:cubicBezTo>
                    <a:cubicBezTo>
                      <a:pt x="1268" y="4604"/>
                      <a:pt x="1868" y="3903"/>
                      <a:pt x="2502" y="3069"/>
                    </a:cubicBezTo>
                    <a:cubicBezTo>
                      <a:pt x="3169" y="2269"/>
                      <a:pt x="3703" y="1502"/>
                      <a:pt x="4103" y="968"/>
                    </a:cubicBezTo>
                    <a:cubicBezTo>
                      <a:pt x="4337" y="668"/>
                      <a:pt x="4570" y="334"/>
                      <a:pt x="473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1525;p55"/>
              <p:cNvSpPr/>
              <p:nvPr/>
            </p:nvSpPr>
            <p:spPr>
              <a:xfrm>
                <a:off x="828251" y="3419645"/>
                <a:ext cx="215323" cy="555667"/>
              </a:xfrm>
              <a:custGeom>
                <a:avLst/>
                <a:gdLst/>
                <a:ahLst/>
                <a:cxnLst/>
                <a:rect l="l" t="t" r="r" b="b"/>
                <a:pathLst>
                  <a:path w="10742" h="27721" extrusionOk="0">
                    <a:moveTo>
                      <a:pt x="0" y="1"/>
                    </a:moveTo>
                    <a:lnTo>
                      <a:pt x="0" y="434"/>
                    </a:lnTo>
                    <a:cubicBezTo>
                      <a:pt x="0" y="801"/>
                      <a:pt x="34" y="1302"/>
                      <a:pt x="67" y="1935"/>
                    </a:cubicBezTo>
                    <a:cubicBezTo>
                      <a:pt x="134" y="3236"/>
                      <a:pt x="234" y="5104"/>
                      <a:pt x="334" y="7306"/>
                    </a:cubicBezTo>
                    <a:cubicBezTo>
                      <a:pt x="768" y="9574"/>
                      <a:pt x="1902" y="12076"/>
                      <a:pt x="3436" y="14478"/>
                    </a:cubicBezTo>
                    <a:cubicBezTo>
                      <a:pt x="4570" y="16279"/>
                      <a:pt x="5738" y="17880"/>
                      <a:pt x="6772" y="19381"/>
                    </a:cubicBezTo>
                    <a:cubicBezTo>
                      <a:pt x="7706" y="20715"/>
                      <a:pt x="8540" y="22083"/>
                      <a:pt x="9274" y="23517"/>
                    </a:cubicBezTo>
                    <a:cubicBezTo>
                      <a:pt x="9741" y="24485"/>
                      <a:pt x="10141" y="25519"/>
                      <a:pt x="10441" y="26553"/>
                    </a:cubicBezTo>
                    <a:cubicBezTo>
                      <a:pt x="10541" y="26920"/>
                      <a:pt x="10608" y="27220"/>
                      <a:pt x="10641" y="27420"/>
                    </a:cubicBezTo>
                    <a:cubicBezTo>
                      <a:pt x="10675" y="27520"/>
                      <a:pt x="10708" y="27620"/>
                      <a:pt x="10741" y="27720"/>
                    </a:cubicBezTo>
                    <a:cubicBezTo>
                      <a:pt x="10741" y="27620"/>
                      <a:pt x="10708" y="27520"/>
                      <a:pt x="10708" y="27420"/>
                    </a:cubicBezTo>
                    <a:cubicBezTo>
                      <a:pt x="10675" y="27220"/>
                      <a:pt x="10608" y="26920"/>
                      <a:pt x="10541" y="26553"/>
                    </a:cubicBezTo>
                    <a:cubicBezTo>
                      <a:pt x="10274" y="25486"/>
                      <a:pt x="9907" y="24451"/>
                      <a:pt x="9407" y="23451"/>
                    </a:cubicBezTo>
                    <a:cubicBezTo>
                      <a:pt x="8707" y="22016"/>
                      <a:pt x="7873" y="20615"/>
                      <a:pt x="6939" y="19281"/>
                    </a:cubicBezTo>
                    <a:cubicBezTo>
                      <a:pt x="5938" y="17747"/>
                      <a:pt x="4770" y="16145"/>
                      <a:pt x="3603" y="14378"/>
                    </a:cubicBezTo>
                    <a:cubicBezTo>
                      <a:pt x="2068" y="11942"/>
                      <a:pt x="934" y="9507"/>
                      <a:pt x="534" y="7272"/>
                    </a:cubicBezTo>
                    <a:cubicBezTo>
                      <a:pt x="367" y="5071"/>
                      <a:pt x="234" y="3203"/>
                      <a:pt x="134" y="1902"/>
                    </a:cubicBezTo>
                    <a:cubicBezTo>
                      <a:pt x="100" y="1268"/>
                      <a:pt x="67" y="768"/>
                      <a:pt x="34" y="401"/>
                    </a:cubicBezTo>
                    <a:cubicBezTo>
                      <a:pt x="34" y="234"/>
                      <a:pt x="0" y="10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1526;p55"/>
              <p:cNvSpPr/>
              <p:nvPr/>
            </p:nvSpPr>
            <p:spPr>
              <a:xfrm>
                <a:off x="847634" y="3508264"/>
                <a:ext cx="82265" cy="192232"/>
              </a:xfrm>
              <a:custGeom>
                <a:avLst/>
                <a:gdLst/>
                <a:ahLst/>
                <a:cxnLst/>
                <a:rect l="l" t="t" r="r" b="b"/>
                <a:pathLst>
                  <a:path w="4104" h="9590" extrusionOk="0">
                    <a:moveTo>
                      <a:pt x="3161" y="0"/>
                    </a:moveTo>
                    <a:cubicBezTo>
                      <a:pt x="3104" y="0"/>
                      <a:pt x="3045" y="27"/>
                      <a:pt x="3003" y="83"/>
                    </a:cubicBezTo>
                    <a:cubicBezTo>
                      <a:pt x="1" y="3852"/>
                      <a:pt x="2369" y="9590"/>
                      <a:pt x="2369" y="9590"/>
                    </a:cubicBezTo>
                    <a:cubicBezTo>
                      <a:pt x="4104" y="4086"/>
                      <a:pt x="3603" y="1117"/>
                      <a:pt x="3336" y="150"/>
                    </a:cubicBezTo>
                    <a:cubicBezTo>
                      <a:pt x="3317" y="52"/>
                      <a:pt x="3241" y="0"/>
                      <a:pt x="3161"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1527;p55"/>
              <p:cNvSpPr/>
              <p:nvPr/>
            </p:nvSpPr>
            <p:spPr>
              <a:xfrm>
                <a:off x="892435" y="3550037"/>
                <a:ext cx="12067" cy="150458"/>
              </a:xfrm>
              <a:custGeom>
                <a:avLst/>
                <a:gdLst/>
                <a:ahLst/>
                <a:cxnLst/>
                <a:rect l="l" t="t" r="r" b="b"/>
                <a:pathLst>
                  <a:path w="602" h="7506" extrusionOk="0">
                    <a:moveTo>
                      <a:pt x="568" y="0"/>
                    </a:moveTo>
                    <a:lnTo>
                      <a:pt x="568" y="0"/>
                    </a:lnTo>
                    <a:cubicBezTo>
                      <a:pt x="468" y="367"/>
                      <a:pt x="401" y="734"/>
                      <a:pt x="368" y="1101"/>
                    </a:cubicBezTo>
                    <a:cubicBezTo>
                      <a:pt x="301" y="1768"/>
                      <a:pt x="201" y="2702"/>
                      <a:pt x="134" y="3736"/>
                    </a:cubicBezTo>
                    <a:cubicBezTo>
                      <a:pt x="67" y="4770"/>
                      <a:pt x="34" y="5704"/>
                      <a:pt x="34" y="6405"/>
                    </a:cubicBezTo>
                    <a:cubicBezTo>
                      <a:pt x="1" y="6772"/>
                      <a:pt x="34" y="7139"/>
                      <a:pt x="101" y="7506"/>
                    </a:cubicBezTo>
                    <a:cubicBezTo>
                      <a:pt x="167" y="7139"/>
                      <a:pt x="201" y="6772"/>
                      <a:pt x="201" y="6405"/>
                    </a:cubicBezTo>
                    <a:cubicBezTo>
                      <a:pt x="234" y="5638"/>
                      <a:pt x="301" y="4737"/>
                      <a:pt x="368" y="3736"/>
                    </a:cubicBezTo>
                    <a:cubicBezTo>
                      <a:pt x="434" y="2769"/>
                      <a:pt x="501" y="1868"/>
                      <a:pt x="534" y="1101"/>
                    </a:cubicBezTo>
                    <a:cubicBezTo>
                      <a:pt x="601" y="734"/>
                      <a:pt x="601" y="367"/>
                      <a:pt x="5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1528;p55"/>
              <p:cNvSpPr/>
              <p:nvPr/>
            </p:nvSpPr>
            <p:spPr>
              <a:xfrm>
                <a:off x="847634" y="3508264"/>
                <a:ext cx="82265" cy="192232"/>
              </a:xfrm>
              <a:custGeom>
                <a:avLst/>
                <a:gdLst/>
                <a:ahLst/>
                <a:cxnLst/>
                <a:rect l="l" t="t" r="r" b="b"/>
                <a:pathLst>
                  <a:path w="4104" h="9590" extrusionOk="0">
                    <a:moveTo>
                      <a:pt x="3161" y="0"/>
                    </a:moveTo>
                    <a:cubicBezTo>
                      <a:pt x="3104" y="0"/>
                      <a:pt x="3045" y="27"/>
                      <a:pt x="3003" y="83"/>
                    </a:cubicBezTo>
                    <a:cubicBezTo>
                      <a:pt x="1" y="3852"/>
                      <a:pt x="2369" y="9590"/>
                      <a:pt x="2369" y="9590"/>
                    </a:cubicBezTo>
                    <a:cubicBezTo>
                      <a:pt x="4104" y="4086"/>
                      <a:pt x="3603" y="1117"/>
                      <a:pt x="3336" y="150"/>
                    </a:cubicBezTo>
                    <a:cubicBezTo>
                      <a:pt x="3317" y="52"/>
                      <a:pt x="3241" y="0"/>
                      <a:pt x="316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1529;p55"/>
              <p:cNvSpPr/>
              <p:nvPr/>
            </p:nvSpPr>
            <p:spPr>
              <a:xfrm>
                <a:off x="1004767" y="3787751"/>
                <a:ext cx="82265" cy="190227"/>
              </a:xfrm>
              <a:custGeom>
                <a:avLst/>
                <a:gdLst/>
                <a:ahLst/>
                <a:cxnLst/>
                <a:rect l="l" t="t" r="r" b="b"/>
                <a:pathLst>
                  <a:path w="4104" h="9490" extrusionOk="0">
                    <a:moveTo>
                      <a:pt x="3474" y="1"/>
                    </a:moveTo>
                    <a:cubicBezTo>
                      <a:pt x="3410" y="1"/>
                      <a:pt x="3345" y="27"/>
                      <a:pt x="3303" y="83"/>
                    </a:cubicBezTo>
                    <a:cubicBezTo>
                      <a:pt x="1" y="3586"/>
                      <a:pt x="1935" y="9490"/>
                      <a:pt x="1935" y="9490"/>
                    </a:cubicBezTo>
                    <a:cubicBezTo>
                      <a:pt x="4104" y="4119"/>
                      <a:pt x="3837" y="1151"/>
                      <a:pt x="3670" y="150"/>
                    </a:cubicBezTo>
                    <a:cubicBezTo>
                      <a:pt x="3650" y="53"/>
                      <a:pt x="3563" y="1"/>
                      <a:pt x="3474"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1530;p55"/>
              <p:cNvSpPr/>
              <p:nvPr/>
            </p:nvSpPr>
            <p:spPr>
              <a:xfrm>
                <a:off x="1041550" y="3828863"/>
                <a:ext cx="22751" cy="148453"/>
              </a:xfrm>
              <a:custGeom>
                <a:avLst/>
                <a:gdLst/>
                <a:ahLst/>
                <a:cxnLst/>
                <a:rect l="l" t="t" r="r" b="b"/>
                <a:pathLst>
                  <a:path w="1135" h="7406" extrusionOk="0">
                    <a:moveTo>
                      <a:pt x="1134" y="0"/>
                    </a:moveTo>
                    <a:lnTo>
                      <a:pt x="1134" y="0"/>
                    </a:lnTo>
                    <a:cubicBezTo>
                      <a:pt x="1001" y="334"/>
                      <a:pt x="901" y="701"/>
                      <a:pt x="868" y="1068"/>
                    </a:cubicBezTo>
                    <a:cubicBezTo>
                      <a:pt x="701" y="1735"/>
                      <a:pt x="534" y="2669"/>
                      <a:pt x="401" y="3670"/>
                    </a:cubicBezTo>
                    <a:cubicBezTo>
                      <a:pt x="234" y="4704"/>
                      <a:pt x="134" y="5638"/>
                      <a:pt x="67" y="6305"/>
                    </a:cubicBezTo>
                    <a:cubicBezTo>
                      <a:pt x="0" y="6672"/>
                      <a:pt x="0" y="7072"/>
                      <a:pt x="67" y="7406"/>
                    </a:cubicBezTo>
                    <a:cubicBezTo>
                      <a:pt x="167" y="7072"/>
                      <a:pt x="234" y="6705"/>
                      <a:pt x="234" y="6338"/>
                    </a:cubicBezTo>
                    <a:lnTo>
                      <a:pt x="634" y="3703"/>
                    </a:lnTo>
                    <a:cubicBezTo>
                      <a:pt x="801" y="2735"/>
                      <a:pt x="934" y="1835"/>
                      <a:pt x="1068" y="1101"/>
                    </a:cubicBezTo>
                    <a:cubicBezTo>
                      <a:pt x="1134" y="734"/>
                      <a:pt x="1134" y="367"/>
                      <a:pt x="11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1531;p55"/>
              <p:cNvSpPr/>
              <p:nvPr/>
            </p:nvSpPr>
            <p:spPr>
              <a:xfrm>
                <a:off x="1004767" y="3787751"/>
                <a:ext cx="82265" cy="190227"/>
              </a:xfrm>
              <a:custGeom>
                <a:avLst/>
                <a:gdLst/>
                <a:ahLst/>
                <a:cxnLst/>
                <a:rect l="l" t="t" r="r" b="b"/>
                <a:pathLst>
                  <a:path w="4104" h="9490" extrusionOk="0">
                    <a:moveTo>
                      <a:pt x="3474" y="1"/>
                    </a:moveTo>
                    <a:cubicBezTo>
                      <a:pt x="3410" y="1"/>
                      <a:pt x="3345" y="27"/>
                      <a:pt x="3303" y="83"/>
                    </a:cubicBezTo>
                    <a:cubicBezTo>
                      <a:pt x="1" y="3586"/>
                      <a:pt x="1935" y="9490"/>
                      <a:pt x="1935" y="9490"/>
                    </a:cubicBezTo>
                    <a:cubicBezTo>
                      <a:pt x="4104" y="4119"/>
                      <a:pt x="3837" y="1151"/>
                      <a:pt x="3670" y="150"/>
                    </a:cubicBezTo>
                    <a:cubicBezTo>
                      <a:pt x="3650" y="53"/>
                      <a:pt x="3563" y="1"/>
                      <a:pt x="347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1532;p55"/>
              <p:cNvSpPr/>
              <p:nvPr/>
            </p:nvSpPr>
            <p:spPr>
              <a:xfrm>
                <a:off x="731955" y="3388996"/>
                <a:ext cx="102330" cy="171084"/>
              </a:xfrm>
              <a:custGeom>
                <a:avLst/>
                <a:gdLst/>
                <a:ahLst/>
                <a:cxnLst/>
                <a:rect l="l" t="t" r="r" b="b"/>
                <a:pathLst>
                  <a:path w="5105" h="8535" extrusionOk="0">
                    <a:moveTo>
                      <a:pt x="727" y="0"/>
                    </a:moveTo>
                    <a:cubicBezTo>
                      <a:pt x="626" y="0"/>
                      <a:pt x="535" y="82"/>
                      <a:pt x="535" y="195"/>
                    </a:cubicBezTo>
                    <a:cubicBezTo>
                      <a:pt x="1" y="4965"/>
                      <a:pt x="5105" y="8535"/>
                      <a:pt x="5105" y="8535"/>
                    </a:cubicBezTo>
                    <a:cubicBezTo>
                      <a:pt x="3603" y="2931"/>
                      <a:pt x="1602" y="696"/>
                      <a:pt x="868" y="62"/>
                    </a:cubicBezTo>
                    <a:cubicBezTo>
                      <a:pt x="825" y="19"/>
                      <a:pt x="775" y="0"/>
                      <a:pt x="727"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1533;p55"/>
              <p:cNvSpPr/>
              <p:nvPr/>
            </p:nvSpPr>
            <p:spPr>
              <a:xfrm>
                <a:off x="731955" y="3388996"/>
                <a:ext cx="102330" cy="171084"/>
              </a:xfrm>
              <a:custGeom>
                <a:avLst/>
                <a:gdLst/>
                <a:ahLst/>
                <a:cxnLst/>
                <a:rect l="l" t="t" r="r" b="b"/>
                <a:pathLst>
                  <a:path w="5105" h="8535" extrusionOk="0">
                    <a:moveTo>
                      <a:pt x="727" y="0"/>
                    </a:moveTo>
                    <a:cubicBezTo>
                      <a:pt x="626" y="0"/>
                      <a:pt x="535" y="82"/>
                      <a:pt x="535" y="195"/>
                    </a:cubicBezTo>
                    <a:cubicBezTo>
                      <a:pt x="1" y="4965"/>
                      <a:pt x="5105" y="8535"/>
                      <a:pt x="5105" y="8535"/>
                    </a:cubicBezTo>
                    <a:cubicBezTo>
                      <a:pt x="3603" y="2931"/>
                      <a:pt x="1602" y="696"/>
                      <a:pt x="868" y="62"/>
                    </a:cubicBezTo>
                    <a:cubicBezTo>
                      <a:pt x="825" y="19"/>
                      <a:pt x="775" y="0"/>
                      <a:pt x="72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1534;p55"/>
              <p:cNvSpPr/>
              <p:nvPr/>
            </p:nvSpPr>
            <p:spPr>
              <a:xfrm>
                <a:off x="760719" y="3428344"/>
                <a:ext cx="72222" cy="131736"/>
              </a:xfrm>
              <a:custGeom>
                <a:avLst/>
                <a:gdLst/>
                <a:ahLst/>
                <a:cxnLst/>
                <a:rect l="l" t="t" r="r" b="b"/>
                <a:pathLst>
                  <a:path w="3603" h="6572" extrusionOk="0">
                    <a:moveTo>
                      <a:pt x="0" y="0"/>
                    </a:moveTo>
                    <a:lnTo>
                      <a:pt x="0" y="0"/>
                    </a:lnTo>
                    <a:cubicBezTo>
                      <a:pt x="100" y="334"/>
                      <a:pt x="234" y="701"/>
                      <a:pt x="434" y="1001"/>
                    </a:cubicBezTo>
                    <a:cubicBezTo>
                      <a:pt x="734" y="1635"/>
                      <a:pt x="1134" y="2469"/>
                      <a:pt x="1635" y="3369"/>
                    </a:cubicBezTo>
                    <a:cubicBezTo>
                      <a:pt x="2135" y="4303"/>
                      <a:pt x="2602" y="5104"/>
                      <a:pt x="2969" y="5671"/>
                    </a:cubicBezTo>
                    <a:cubicBezTo>
                      <a:pt x="3136" y="6005"/>
                      <a:pt x="3369" y="6305"/>
                      <a:pt x="3603" y="6572"/>
                    </a:cubicBezTo>
                    <a:cubicBezTo>
                      <a:pt x="3469" y="6238"/>
                      <a:pt x="3303" y="5904"/>
                      <a:pt x="3102" y="5604"/>
                    </a:cubicBezTo>
                    <a:cubicBezTo>
                      <a:pt x="2736" y="4937"/>
                      <a:pt x="2302" y="4137"/>
                      <a:pt x="1868" y="3269"/>
                    </a:cubicBezTo>
                    <a:lnTo>
                      <a:pt x="601" y="934"/>
                    </a:lnTo>
                    <a:cubicBezTo>
                      <a:pt x="434" y="601"/>
                      <a:pt x="234" y="267"/>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1535;p55"/>
              <p:cNvSpPr/>
              <p:nvPr/>
            </p:nvSpPr>
            <p:spPr>
              <a:xfrm>
                <a:off x="845169" y="3744975"/>
                <a:ext cx="157614" cy="115319"/>
              </a:xfrm>
              <a:custGeom>
                <a:avLst/>
                <a:gdLst/>
                <a:ahLst/>
                <a:cxnLst/>
                <a:rect l="l" t="t" r="r" b="b"/>
                <a:pathLst>
                  <a:path w="7863" h="5753" extrusionOk="0">
                    <a:moveTo>
                      <a:pt x="227" y="0"/>
                    </a:moveTo>
                    <a:cubicBezTo>
                      <a:pt x="111" y="0"/>
                      <a:pt x="1" y="141"/>
                      <a:pt x="57" y="282"/>
                    </a:cubicBezTo>
                    <a:cubicBezTo>
                      <a:pt x="1691" y="4786"/>
                      <a:pt x="7863" y="5753"/>
                      <a:pt x="7863" y="5753"/>
                    </a:cubicBezTo>
                    <a:cubicBezTo>
                      <a:pt x="4026" y="1383"/>
                      <a:pt x="1258" y="282"/>
                      <a:pt x="290" y="16"/>
                    </a:cubicBezTo>
                    <a:cubicBezTo>
                      <a:pt x="270" y="5"/>
                      <a:pt x="248" y="0"/>
                      <a:pt x="227"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1536;p55"/>
              <p:cNvSpPr/>
              <p:nvPr/>
            </p:nvSpPr>
            <p:spPr>
              <a:xfrm>
                <a:off x="845169" y="3744975"/>
                <a:ext cx="157614" cy="115319"/>
              </a:xfrm>
              <a:custGeom>
                <a:avLst/>
                <a:gdLst/>
                <a:ahLst/>
                <a:cxnLst/>
                <a:rect l="l" t="t" r="r" b="b"/>
                <a:pathLst>
                  <a:path w="7863" h="5753" extrusionOk="0">
                    <a:moveTo>
                      <a:pt x="227" y="0"/>
                    </a:moveTo>
                    <a:cubicBezTo>
                      <a:pt x="111" y="0"/>
                      <a:pt x="1" y="141"/>
                      <a:pt x="57" y="282"/>
                    </a:cubicBezTo>
                    <a:cubicBezTo>
                      <a:pt x="1691" y="4786"/>
                      <a:pt x="7863" y="5753"/>
                      <a:pt x="7863" y="5753"/>
                    </a:cubicBezTo>
                    <a:cubicBezTo>
                      <a:pt x="4026" y="1383"/>
                      <a:pt x="1258" y="282"/>
                      <a:pt x="290" y="16"/>
                    </a:cubicBezTo>
                    <a:cubicBezTo>
                      <a:pt x="270" y="5"/>
                      <a:pt x="248" y="0"/>
                      <a:pt x="22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1537;p55"/>
              <p:cNvSpPr/>
              <p:nvPr/>
            </p:nvSpPr>
            <p:spPr>
              <a:xfrm>
                <a:off x="878403" y="3774702"/>
                <a:ext cx="123036" cy="86274"/>
              </a:xfrm>
              <a:custGeom>
                <a:avLst/>
                <a:gdLst/>
                <a:ahLst/>
                <a:cxnLst/>
                <a:rect l="l" t="t" r="r" b="b"/>
                <a:pathLst>
                  <a:path w="6138" h="4304" extrusionOk="0">
                    <a:moveTo>
                      <a:pt x="0" y="0"/>
                    </a:moveTo>
                    <a:lnTo>
                      <a:pt x="0" y="0"/>
                    </a:lnTo>
                    <a:cubicBezTo>
                      <a:pt x="234" y="267"/>
                      <a:pt x="534" y="501"/>
                      <a:pt x="834" y="734"/>
                    </a:cubicBezTo>
                    <a:cubicBezTo>
                      <a:pt x="1368" y="1134"/>
                      <a:pt x="2102" y="1701"/>
                      <a:pt x="2969" y="2302"/>
                    </a:cubicBezTo>
                    <a:cubicBezTo>
                      <a:pt x="3803" y="2936"/>
                      <a:pt x="4570" y="3436"/>
                      <a:pt x="5170" y="3803"/>
                    </a:cubicBezTo>
                    <a:cubicBezTo>
                      <a:pt x="5471" y="4003"/>
                      <a:pt x="5804" y="4170"/>
                      <a:pt x="6138" y="4303"/>
                    </a:cubicBezTo>
                    <a:cubicBezTo>
                      <a:pt x="5871" y="4070"/>
                      <a:pt x="5571" y="3836"/>
                      <a:pt x="5237" y="3670"/>
                    </a:cubicBezTo>
                    <a:cubicBezTo>
                      <a:pt x="4637" y="3203"/>
                      <a:pt x="3903" y="2702"/>
                      <a:pt x="3102" y="2135"/>
                    </a:cubicBezTo>
                    <a:lnTo>
                      <a:pt x="934" y="601"/>
                    </a:lnTo>
                    <a:cubicBezTo>
                      <a:pt x="634" y="367"/>
                      <a:pt x="334" y="167"/>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1538;p55"/>
              <p:cNvSpPr/>
              <p:nvPr/>
            </p:nvSpPr>
            <p:spPr>
              <a:xfrm>
                <a:off x="923865" y="4086963"/>
                <a:ext cx="224023" cy="232041"/>
              </a:xfrm>
              <a:custGeom>
                <a:avLst/>
                <a:gdLst/>
                <a:ahLst/>
                <a:cxnLst/>
                <a:rect l="l" t="t" r="r" b="b"/>
                <a:pathLst>
                  <a:path w="11176" h="11576" extrusionOk="0">
                    <a:moveTo>
                      <a:pt x="0" y="0"/>
                    </a:moveTo>
                    <a:lnTo>
                      <a:pt x="2369" y="11575"/>
                    </a:lnTo>
                    <a:lnTo>
                      <a:pt x="9407" y="11575"/>
                    </a:lnTo>
                    <a:lnTo>
                      <a:pt x="11175"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1539;p55"/>
              <p:cNvSpPr/>
              <p:nvPr/>
            </p:nvSpPr>
            <p:spPr>
              <a:xfrm>
                <a:off x="944592" y="4119816"/>
                <a:ext cx="186579" cy="113595"/>
              </a:xfrm>
              <a:custGeom>
                <a:avLst/>
                <a:gdLst/>
                <a:ahLst/>
                <a:cxnLst/>
                <a:rect l="l" t="t" r="r" b="b"/>
                <a:pathLst>
                  <a:path w="9308" h="5667" extrusionOk="0">
                    <a:moveTo>
                      <a:pt x="3042" y="158"/>
                    </a:moveTo>
                    <a:cubicBezTo>
                      <a:pt x="3186" y="158"/>
                      <a:pt x="3331" y="193"/>
                      <a:pt x="3470" y="262"/>
                    </a:cubicBezTo>
                    <a:cubicBezTo>
                      <a:pt x="3770" y="429"/>
                      <a:pt x="3903" y="763"/>
                      <a:pt x="3903" y="1096"/>
                    </a:cubicBezTo>
                    <a:cubicBezTo>
                      <a:pt x="3870" y="1397"/>
                      <a:pt x="3770" y="1730"/>
                      <a:pt x="3603" y="1997"/>
                    </a:cubicBezTo>
                    <a:cubicBezTo>
                      <a:pt x="3269" y="2464"/>
                      <a:pt x="2802" y="2798"/>
                      <a:pt x="2269" y="2964"/>
                    </a:cubicBezTo>
                    <a:cubicBezTo>
                      <a:pt x="2134" y="3021"/>
                      <a:pt x="1999" y="3062"/>
                      <a:pt x="1863" y="3090"/>
                    </a:cubicBezTo>
                    <a:lnTo>
                      <a:pt x="1863" y="3090"/>
                    </a:lnTo>
                    <a:cubicBezTo>
                      <a:pt x="1834" y="2915"/>
                      <a:pt x="1815" y="2739"/>
                      <a:pt x="1802" y="2564"/>
                    </a:cubicBezTo>
                    <a:cubicBezTo>
                      <a:pt x="1768" y="2164"/>
                      <a:pt x="1802" y="1730"/>
                      <a:pt x="1868" y="1330"/>
                    </a:cubicBezTo>
                    <a:cubicBezTo>
                      <a:pt x="1935" y="930"/>
                      <a:pt x="2169" y="596"/>
                      <a:pt x="2469" y="363"/>
                    </a:cubicBezTo>
                    <a:cubicBezTo>
                      <a:pt x="2644" y="226"/>
                      <a:pt x="2842" y="158"/>
                      <a:pt x="3042" y="158"/>
                    </a:cubicBezTo>
                    <a:close/>
                    <a:moveTo>
                      <a:pt x="5872" y="1732"/>
                    </a:moveTo>
                    <a:cubicBezTo>
                      <a:pt x="6073" y="1732"/>
                      <a:pt x="6271" y="1800"/>
                      <a:pt x="6438" y="1930"/>
                    </a:cubicBezTo>
                    <a:cubicBezTo>
                      <a:pt x="6739" y="2197"/>
                      <a:pt x="6905" y="2597"/>
                      <a:pt x="6872" y="2998"/>
                    </a:cubicBezTo>
                    <a:cubicBezTo>
                      <a:pt x="6805" y="3431"/>
                      <a:pt x="6639" y="3832"/>
                      <a:pt x="6372" y="4165"/>
                    </a:cubicBezTo>
                    <a:cubicBezTo>
                      <a:pt x="6269" y="4306"/>
                      <a:pt x="6156" y="4438"/>
                      <a:pt x="6036" y="4559"/>
                    </a:cubicBezTo>
                    <a:lnTo>
                      <a:pt x="6036" y="4559"/>
                    </a:lnTo>
                    <a:cubicBezTo>
                      <a:pt x="5876" y="4510"/>
                      <a:pt x="5721" y="4445"/>
                      <a:pt x="5571" y="4365"/>
                    </a:cubicBezTo>
                    <a:cubicBezTo>
                      <a:pt x="5004" y="3998"/>
                      <a:pt x="4670" y="3365"/>
                      <a:pt x="4771" y="2698"/>
                    </a:cubicBezTo>
                    <a:cubicBezTo>
                      <a:pt x="4837" y="2331"/>
                      <a:pt x="5071" y="2030"/>
                      <a:pt x="5404" y="1864"/>
                    </a:cubicBezTo>
                    <a:cubicBezTo>
                      <a:pt x="5552" y="1775"/>
                      <a:pt x="5713" y="1732"/>
                      <a:pt x="5872" y="1732"/>
                    </a:cubicBezTo>
                    <a:close/>
                    <a:moveTo>
                      <a:pt x="3047" y="0"/>
                    </a:moveTo>
                    <a:cubicBezTo>
                      <a:pt x="2816" y="0"/>
                      <a:pt x="2593" y="77"/>
                      <a:pt x="2402" y="229"/>
                    </a:cubicBezTo>
                    <a:cubicBezTo>
                      <a:pt x="2035" y="463"/>
                      <a:pt x="1802" y="863"/>
                      <a:pt x="1702" y="1297"/>
                    </a:cubicBezTo>
                    <a:cubicBezTo>
                      <a:pt x="1635" y="1697"/>
                      <a:pt x="1602" y="2164"/>
                      <a:pt x="1635" y="2597"/>
                    </a:cubicBezTo>
                    <a:cubicBezTo>
                      <a:pt x="1635" y="2768"/>
                      <a:pt x="1650" y="2944"/>
                      <a:pt x="1679" y="3121"/>
                    </a:cubicBezTo>
                    <a:lnTo>
                      <a:pt x="1679" y="3121"/>
                    </a:lnTo>
                    <a:cubicBezTo>
                      <a:pt x="1562" y="3136"/>
                      <a:pt x="1443" y="3143"/>
                      <a:pt x="1322" y="3143"/>
                    </a:cubicBezTo>
                    <a:cubicBezTo>
                      <a:pt x="1228" y="3143"/>
                      <a:pt x="1132" y="3139"/>
                      <a:pt x="1035" y="3131"/>
                    </a:cubicBezTo>
                    <a:cubicBezTo>
                      <a:pt x="668" y="3064"/>
                      <a:pt x="334" y="2964"/>
                      <a:pt x="0" y="2831"/>
                    </a:cubicBezTo>
                    <a:lnTo>
                      <a:pt x="0" y="2831"/>
                    </a:lnTo>
                    <a:lnTo>
                      <a:pt x="67" y="2864"/>
                    </a:lnTo>
                    <a:cubicBezTo>
                      <a:pt x="101" y="2898"/>
                      <a:pt x="167" y="2931"/>
                      <a:pt x="234" y="2964"/>
                    </a:cubicBezTo>
                    <a:cubicBezTo>
                      <a:pt x="501" y="3064"/>
                      <a:pt x="768" y="3165"/>
                      <a:pt x="1035" y="3198"/>
                    </a:cubicBezTo>
                    <a:cubicBezTo>
                      <a:pt x="1151" y="3216"/>
                      <a:pt x="1267" y="3224"/>
                      <a:pt x="1383" y="3224"/>
                    </a:cubicBezTo>
                    <a:cubicBezTo>
                      <a:pt x="1487" y="3224"/>
                      <a:pt x="1591" y="3217"/>
                      <a:pt x="1694" y="3205"/>
                    </a:cubicBezTo>
                    <a:lnTo>
                      <a:pt x="1694" y="3205"/>
                    </a:lnTo>
                    <a:cubicBezTo>
                      <a:pt x="1740" y="3450"/>
                      <a:pt x="1811" y="3696"/>
                      <a:pt x="1902" y="3932"/>
                    </a:cubicBezTo>
                    <a:cubicBezTo>
                      <a:pt x="2102" y="4365"/>
                      <a:pt x="2369" y="4766"/>
                      <a:pt x="2736" y="5099"/>
                    </a:cubicBezTo>
                    <a:cubicBezTo>
                      <a:pt x="3136" y="5433"/>
                      <a:pt x="3603" y="5633"/>
                      <a:pt x="4103" y="5666"/>
                    </a:cubicBezTo>
                    <a:cubicBezTo>
                      <a:pt x="4604" y="5666"/>
                      <a:pt x="5104" y="5500"/>
                      <a:pt x="5504" y="5233"/>
                    </a:cubicBezTo>
                    <a:cubicBezTo>
                      <a:pt x="5729" y="5083"/>
                      <a:pt x="5944" y="4922"/>
                      <a:pt x="6142" y="4745"/>
                    </a:cubicBezTo>
                    <a:lnTo>
                      <a:pt x="6142" y="4745"/>
                    </a:lnTo>
                    <a:cubicBezTo>
                      <a:pt x="6332" y="4788"/>
                      <a:pt x="6525" y="4809"/>
                      <a:pt x="6717" y="4809"/>
                    </a:cubicBezTo>
                    <a:cubicBezTo>
                      <a:pt x="6881" y="4809"/>
                      <a:pt x="7045" y="4794"/>
                      <a:pt x="7206" y="4766"/>
                    </a:cubicBezTo>
                    <a:cubicBezTo>
                      <a:pt x="7639" y="4666"/>
                      <a:pt x="8040" y="4499"/>
                      <a:pt x="8406" y="4265"/>
                    </a:cubicBezTo>
                    <a:cubicBezTo>
                      <a:pt x="8640" y="4132"/>
                      <a:pt x="8873" y="3998"/>
                      <a:pt x="9107" y="3832"/>
                    </a:cubicBezTo>
                    <a:cubicBezTo>
                      <a:pt x="9174" y="3765"/>
                      <a:pt x="9240" y="3698"/>
                      <a:pt x="9307" y="3632"/>
                    </a:cubicBezTo>
                    <a:lnTo>
                      <a:pt x="9307" y="3632"/>
                    </a:lnTo>
                    <a:cubicBezTo>
                      <a:pt x="9240" y="3665"/>
                      <a:pt x="9140" y="3732"/>
                      <a:pt x="9074" y="3798"/>
                    </a:cubicBezTo>
                    <a:cubicBezTo>
                      <a:pt x="8907" y="3898"/>
                      <a:pt x="8707" y="4032"/>
                      <a:pt x="8373" y="4199"/>
                    </a:cubicBezTo>
                    <a:cubicBezTo>
                      <a:pt x="8006" y="4399"/>
                      <a:pt x="7606" y="4532"/>
                      <a:pt x="7206" y="4632"/>
                    </a:cubicBezTo>
                    <a:cubicBezTo>
                      <a:pt x="7061" y="4658"/>
                      <a:pt x="6916" y="4670"/>
                      <a:pt x="6772" y="4670"/>
                    </a:cubicBezTo>
                    <a:cubicBezTo>
                      <a:pt x="6605" y="4670"/>
                      <a:pt x="6439" y="4653"/>
                      <a:pt x="6276" y="4620"/>
                    </a:cubicBezTo>
                    <a:lnTo>
                      <a:pt x="6276" y="4620"/>
                    </a:lnTo>
                    <a:cubicBezTo>
                      <a:pt x="6380" y="4519"/>
                      <a:pt x="6479" y="4412"/>
                      <a:pt x="6572" y="4299"/>
                    </a:cubicBezTo>
                    <a:cubicBezTo>
                      <a:pt x="6872" y="3932"/>
                      <a:pt x="7039" y="3498"/>
                      <a:pt x="7106" y="3031"/>
                    </a:cubicBezTo>
                    <a:cubicBezTo>
                      <a:pt x="7139" y="2564"/>
                      <a:pt x="6939" y="2097"/>
                      <a:pt x="6605" y="1797"/>
                    </a:cubicBezTo>
                    <a:cubicBezTo>
                      <a:pt x="6403" y="1650"/>
                      <a:pt x="6161" y="1574"/>
                      <a:pt x="5918" y="1574"/>
                    </a:cubicBezTo>
                    <a:cubicBezTo>
                      <a:pt x="5718" y="1574"/>
                      <a:pt x="5518" y="1625"/>
                      <a:pt x="5338" y="1730"/>
                    </a:cubicBezTo>
                    <a:cubicBezTo>
                      <a:pt x="4971" y="1930"/>
                      <a:pt x="4704" y="2264"/>
                      <a:pt x="4637" y="2664"/>
                    </a:cubicBezTo>
                    <a:cubicBezTo>
                      <a:pt x="4504" y="3398"/>
                      <a:pt x="4871" y="4132"/>
                      <a:pt x="5504" y="4499"/>
                    </a:cubicBezTo>
                    <a:cubicBezTo>
                      <a:pt x="5636" y="4573"/>
                      <a:pt x="5772" y="4633"/>
                      <a:pt x="5910" y="4679"/>
                    </a:cubicBezTo>
                    <a:lnTo>
                      <a:pt x="5910" y="4679"/>
                    </a:lnTo>
                    <a:cubicBezTo>
                      <a:pt x="5752" y="4824"/>
                      <a:pt x="5582" y="4953"/>
                      <a:pt x="5404" y="5066"/>
                    </a:cubicBezTo>
                    <a:cubicBezTo>
                      <a:pt x="5004" y="5333"/>
                      <a:pt x="4537" y="5466"/>
                      <a:pt x="4103" y="5466"/>
                    </a:cubicBezTo>
                    <a:cubicBezTo>
                      <a:pt x="3636" y="5433"/>
                      <a:pt x="3203" y="5233"/>
                      <a:pt x="2836" y="4932"/>
                    </a:cubicBezTo>
                    <a:cubicBezTo>
                      <a:pt x="2502" y="4632"/>
                      <a:pt x="2235" y="4265"/>
                      <a:pt x="2069" y="3865"/>
                    </a:cubicBezTo>
                    <a:cubicBezTo>
                      <a:pt x="1980" y="3636"/>
                      <a:pt x="1920" y="3407"/>
                      <a:pt x="1878" y="3178"/>
                    </a:cubicBezTo>
                    <a:lnTo>
                      <a:pt x="1878" y="3178"/>
                    </a:lnTo>
                    <a:cubicBezTo>
                      <a:pt x="2031" y="3150"/>
                      <a:pt x="2183" y="3111"/>
                      <a:pt x="2335" y="3064"/>
                    </a:cubicBezTo>
                    <a:cubicBezTo>
                      <a:pt x="2869" y="2898"/>
                      <a:pt x="3370" y="2564"/>
                      <a:pt x="3736" y="2097"/>
                    </a:cubicBezTo>
                    <a:cubicBezTo>
                      <a:pt x="3903" y="1797"/>
                      <a:pt x="4037" y="1463"/>
                      <a:pt x="4037" y="1130"/>
                    </a:cubicBezTo>
                    <a:cubicBezTo>
                      <a:pt x="4070" y="729"/>
                      <a:pt x="3903" y="329"/>
                      <a:pt x="3570" y="129"/>
                    </a:cubicBezTo>
                    <a:cubicBezTo>
                      <a:pt x="3398" y="43"/>
                      <a:pt x="3220" y="0"/>
                      <a:pt x="304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6" name="Google Shape;1540;p55"/>
            <p:cNvSpPr/>
            <p:nvPr/>
          </p:nvSpPr>
          <p:spPr>
            <a:xfrm>
              <a:off x="1785079" y="1219806"/>
              <a:ext cx="90283" cy="90944"/>
            </a:xfrm>
            <a:custGeom>
              <a:avLst/>
              <a:gdLst/>
              <a:ahLst/>
              <a:cxnLst/>
              <a:rect l="l" t="t" r="r" b="b"/>
              <a:pathLst>
                <a:path w="4504" h="4537" extrusionOk="0">
                  <a:moveTo>
                    <a:pt x="3203" y="0"/>
                  </a:moveTo>
                  <a:lnTo>
                    <a:pt x="0" y="2902"/>
                  </a:lnTo>
                  <a:lnTo>
                    <a:pt x="4504" y="4537"/>
                  </a:lnTo>
                  <a:lnTo>
                    <a:pt x="3203"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1541;p55"/>
            <p:cNvSpPr/>
            <p:nvPr/>
          </p:nvSpPr>
          <p:spPr>
            <a:xfrm>
              <a:off x="1412643" y="853223"/>
              <a:ext cx="508862" cy="463561"/>
            </a:xfrm>
            <a:custGeom>
              <a:avLst/>
              <a:gdLst/>
              <a:ahLst/>
              <a:cxnLst/>
              <a:rect l="l" t="t" r="r" b="b"/>
              <a:pathLst>
                <a:path w="25386" h="23126" extrusionOk="0">
                  <a:moveTo>
                    <a:pt x="12697" y="0"/>
                  </a:moveTo>
                  <a:cubicBezTo>
                    <a:pt x="9741" y="0"/>
                    <a:pt x="6789" y="1126"/>
                    <a:pt x="4537" y="3378"/>
                  </a:cubicBezTo>
                  <a:cubicBezTo>
                    <a:pt x="0" y="7914"/>
                    <a:pt x="0" y="15220"/>
                    <a:pt x="4537" y="19723"/>
                  </a:cubicBezTo>
                  <a:cubicBezTo>
                    <a:pt x="6789" y="21991"/>
                    <a:pt x="9741" y="23125"/>
                    <a:pt x="12697" y="23125"/>
                  </a:cubicBezTo>
                  <a:cubicBezTo>
                    <a:pt x="15653" y="23125"/>
                    <a:pt x="18614" y="21991"/>
                    <a:pt x="20882" y="19723"/>
                  </a:cubicBezTo>
                  <a:cubicBezTo>
                    <a:pt x="25385" y="15220"/>
                    <a:pt x="25385" y="7914"/>
                    <a:pt x="20882" y="3378"/>
                  </a:cubicBezTo>
                  <a:cubicBezTo>
                    <a:pt x="18614" y="1126"/>
                    <a:pt x="15653" y="0"/>
                    <a:pt x="1269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1542;p55"/>
            <p:cNvSpPr/>
            <p:nvPr/>
          </p:nvSpPr>
          <p:spPr>
            <a:xfrm>
              <a:off x="1728913" y="1065339"/>
              <a:ext cx="40130" cy="40150"/>
            </a:xfrm>
            <a:custGeom>
              <a:avLst/>
              <a:gdLst/>
              <a:ahLst/>
              <a:cxnLst/>
              <a:rect l="l" t="t" r="r" b="b"/>
              <a:pathLst>
                <a:path w="2002" h="2003" extrusionOk="0">
                  <a:moveTo>
                    <a:pt x="1001" y="1"/>
                  </a:moveTo>
                  <a:cubicBezTo>
                    <a:pt x="434" y="1"/>
                    <a:pt x="0" y="434"/>
                    <a:pt x="0" y="1002"/>
                  </a:cubicBezTo>
                  <a:cubicBezTo>
                    <a:pt x="0" y="1535"/>
                    <a:pt x="434" y="2002"/>
                    <a:pt x="1001" y="2002"/>
                  </a:cubicBezTo>
                  <a:cubicBezTo>
                    <a:pt x="1535" y="2002"/>
                    <a:pt x="2002" y="1535"/>
                    <a:pt x="2002" y="1002"/>
                  </a:cubicBezTo>
                  <a:cubicBezTo>
                    <a:pt x="2002" y="434"/>
                    <a:pt x="1535" y="1"/>
                    <a:pt x="10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1543;p55"/>
            <p:cNvSpPr/>
            <p:nvPr/>
          </p:nvSpPr>
          <p:spPr>
            <a:xfrm>
              <a:off x="1648011" y="1064678"/>
              <a:ext cx="47487" cy="40671"/>
            </a:xfrm>
            <a:custGeom>
              <a:avLst/>
              <a:gdLst/>
              <a:ahLst/>
              <a:cxnLst/>
              <a:rect l="l" t="t" r="r" b="b"/>
              <a:pathLst>
                <a:path w="2369" h="2029" extrusionOk="0">
                  <a:moveTo>
                    <a:pt x="1034" y="0"/>
                  </a:moveTo>
                  <a:cubicBezTo>
                    <a:pt x="467" y="0"/>
                    <a:pt x="0" y="467"/>
                    <a:pt x="0" y="1035"/>
                  </a:cubicBezTo>
                  <a:cubicBezTo>
                    <a:pt x="0" y="1624"/>
                    <a:pt x="508" y="2028"/>
                    <a:pt x="1033" y="2028"/>
                  </a:cubicBezTo>
                  <a:cubicBezTo>
                    <a:pt x="1280" y="2028"/>
                    <a:pt x="1532" y="1938"/>
                    <a:pt x="1735" y="1735"/>
                  </a:cubicBezTo>
                  <a:cubicBezTo>
                    <a:pt x="2369" y="1101"/>
                    <a:pt x="1902" y="34"/>
                    <a:pt x="10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1544;p55"/>
            <p:cNvSpPr/>
            <p:nvPr/>
          </p:nvSpPr>
          <p:spPr>
            <a:xfrm>
              <a:off x="1560094" y="1064999"/>
              <a:ext cx="51155" cy="39910"/>
            </a:xfrm>
            <a:custGeom>
              <a:avLst/>
              <a:gdLst/>
              <a:ahLst/>
              <a:cxnLst/>
              <a:rect l="l" t="t" r="r" b="b"/>
              <a:pathLst>
                <a:path w="2552" h="1991" extrusionOk="0">
                  <a:moveTo>
                    <a:pt x="1253" y="0"/>
                  </a:moveTo>
                  <a:cubicBezTo>
                    <a:pt x="912" y="0"/>
                    <a:pt x="592" y="178"/>
                    <a:pt x="417" y="485"/>
                  </a:cubicBezTo>
                  <a:cubicBezTo>
                    <a:pt x="1" y="1198"/>
                    <a:pt x="537" y="1990"/>
                    <a:pt x="1249" y="1990"/>
                  </a:cubicBezTo>
                  <a:cubicBezTo>
                    <a:pt x="1336" y="1990"/>
                    <a:pt x="1426" y="1978"/>
                    <a:pt x="1517" y="1953"/>
                  </a:cubicBezTo>
                  <a:cubicBezTo>
                    <a:pt x="2385" y="1752"/>
                    <a:pt x="2552" y="585"/>
                    <a:pt x="1784" y="151"/>
                  </a:cubicBezTo>
                  <a:cubicBezTo>
                    <a:pt x="1613" y="48"/>
                    <a:pt x="1430" y="0"/>
                    <a:pt x="12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1545;p55"/>
            <p:cNvSpPr/>
            <p:nvPr/>
          </p:nvSpPr>
          <p:spPr>
            <a:xfrm>
              <a:off x="1430022" y="850718"/>
              <a:ext cx="474084" cy="471238"/>
            </a:xfrm>
            <a:custGeom>
              <a:avLst/>
              <a:gdLst/>
              <a:ahLst/>
              <a:cxnLst/>
              <a:rect l="l" t="t" r="r" b="b"/>
              <a:pathLst>
                <a:path w="23651" h="23509" extrusionOk="0">
                  <a:moveTo>
                    <a:pt x="10575" y="0"/>
                  </a:moveTo>
                  <a:lnTo>
                    <a:pt x="10041" y="67"/>
                  </a:lnTo>
                  <a:lnTo>
                    <a:pt x="9441" y="167"/>
                  </a:lnTo>
                  <a:lnTo>
                    <a:pt x="8740" y="334"/>
                  </a:lnTo>
                  <a:cubicBezTo>
                    <a:pt x="7573" y="634"/>
                    <a:pt x="6472" y="1101"/>
                    <a:pt x="5438" y="1768"/>
                  </a:cubicBezTo>
                  <a:cubicBezTo>
                    <a:pt x="2369" y="3703"/>
                    <a:pt x="401" y="6972"/>
                    <a:pt x="67" y="10574"/>
                  </a:cubicBezTo>
                  <a:cubicBezTo>
                    <a:pt x="1" y="11108"/>
                    <a:pt x="1" y="11642"/>
                    <a:pt x="34" y="12176"/>
                  </a:cubicBezTo>
                  <a:cubicBezTo>
                    <a:pt x="34" y="12442"/>
                    <a:pt x="34" y="12709"/>
                    <a:pt x="67" y="13009"/>
                  </a:cubicBezTo>
                  <a:lnTo>
                    <a:pt x="201" y="13843"/>
                  </a:lnTo>
                  <a:cubicBezTo>
                    <a:pt x="401" y="14978"/>
                    <a:pt x="801" y="16078"/>
                    <a:pt x="1335" y="17112"/>
                  </a:cubicBezTo>
                  <a:cubicBezTo>
                    <a:pt x="2469" y="19347"/>
                    <a:pt x="4270" y="21149"/>
                    <a:pt x="6539" y="22249"/>
                  </a:cubicBezTo>
                  <a:cubicBezTo>
                    <a:pt x="7706" y="22850"/>
                    <a:pt x="8974" y="23250"/>
                    <a:pt x="10275" y="23384"/>
                  </a:cubicBezTo>
                  <a:cubicBezTo>
                    <a:pt x="10608" y="23450"/>
                    <a:pt x="10942" y="23484"/>
                    <a:pt x="11275" y="23484"/>
                  </a:cubicBezTo>
                  <a:cubicBezTo>
                    <a:pt x="11442" y="23500"/>
                    <a:pt x="11609" y="23509"/>
                    <a:pt x="11776" y="23509"/>
                  </a:cubicBezTo>
                  <a:cubicBezTo>
                    <a:pt x="11943" y="23509"/>
                    <a:pt x="12109" y="23500"/>
                    <a:pt x="12276" y="23484"/>
                  </a:cubicBezTo>
                  <a:cubicBezTo>
                    <a:pt x="12977" y="23450"/>
                    <a:pt x="13644" y="23384"/>
                    <a:pt x="14311" y="23217"/>
                  </a:cubicBezTo>
                  <a:cubicBezTo>
                    <a:pt x="15725" y="22921"/>
                    <a:pt x="17075" y="22365"/>
                    <a:pt x="18296" y="21582"/>
                  </a:cubicBezTo>
                  <a:lnTo>
                    <a:pt x="18296" y="21582"/>
                  </a:lnTo>
                  <a:lnTo>
                    <a:pt x="22317" y="23217"/>
                  </a:lnTo>
                  <a:lnTo>
                    <a:pt x="22550" y="23284"/>
                  </a:lnTo>
                  <a:lnTo>
                    <a:pt x="22550" y="23284"/>
                  </a:lnTo>
                  <a:lnTo>
                    <a:pt x="22483" y="23050"/>
                  </a:lnTo>
                  <a:cubicBezTo>
                    <a:pt x="22087" y="21564"/>
                    <a:pt x="21691" y="20110"/>
                    <a:pt x="21294" y="18721"/>
                  </a:cubicBezTo>
                  <a:lnTo>
                    <a:pt x="21294" y="18721"/>
                  </a:lnTo>
                  <a:cubicBezTo>
                    <a:pt x="22403" y="17266"/>
                    <a:pt x="23122" y="15554"/>
                    <a:pt x="23451" y="13777"/>
                  </a:cubicBezTo>
                  <a:cubicBezTo>
                    <a:pt x="23618" y="12909"/>
                    <a:pt x="23651" y="12075"/>
                    <a:pt x="23618" y="11208"/>
                  </a:cubicBezTo>
                  <a:cubicBezTo>
                    <a:pt x="23584" y="10775"/>
                    <a:pt x="23551" y="10374"/>
                    <a:pt x="23484" y="9941"/>
                  </a:cubicBezTo>
                  <a:cubicBezTo>
                    <a:pt x="23451" y="9740"/>
                    <a:pt x="23417" y="9540"/>
                    <a:pt x="23384" y="9340"/>
                  </a:cubicBezTo>
                  <a:cubicBezTo>
                    <a:pt x="23351" y="9173"/>
                    <a:pt x="23317" y="8973"/>
                    <a:pt x="23251" y="8773"/>
                  </a:cubicBezTo>
                  <a:cubicBezTo>
                    <a:pt x="22584" y="6071"/>
                    <a:pt x="20949" y="3703"/>
                    <a:pt x="18681" y="2102"/>
                  </a:cubicBezTo>
                  <a:cubicBezTo>
                    <a:pt x="17847" y="1501"/>
                    <a:pt x="16913" y="1001"/>
                    <a:pt x="15945" y="667"/>
                  </a:cubicBezTo>
                  <a:lnTo>
                    <a:pt x="15378" y="467"/>
                  </a:lnTo>
                  <a:lnTo>
                    <a:pt x="14778" y="334"/>
                  </a:lnTo>
                  <a:lnTo>
                    <a:pt x="14244" y="200"/>
                  </a:lnTo>
                  <a:cubicBezTo>
                    <a:pt x="14077" y="167"/>
                    <a:pt x="13911" y="167"/>
                    <a:pt x="13744" y="134"/>
                  </a:cubicBezTo>
                  <a:cubicBezTo>
                    <a:pt x="13444" y="67"/>
                    <a:pt x="13177" y="34"/>
                    <a:pt x="12910" y="34"/>
                  </a:cubicBezTo>
                  <a:lnTo>
                    <a:pt x="12310" y="0"/>
                  </a:lnTo>
                  <a:lnTo>
                    <a:pt x="11943" y="0"/>
                  </a:lnTo>
                  <a:lnTo>
                    <a:pt x="12310" y="34"/>
                  </a:lnTo>
                  <a:lnTo>
                    <a:pt x="12910" y="67"/>
                  </a:lnTo>
                  <a:cubicBezTo>
                    <a:pt x="13143" y="67"/>
                    <a:pt x="13410" y="134"/>
                    <a:pt x="13744" y="200"/>
                  </a:cubicBezTo>
                  <a:cubicBezTo>
                    <a:pt x="18280" y="968"/>
                    <a:pt x="21950" y="4370"/>
                    <a:pt x="23084" y="8840"/>
                  </a:cubicBezTo>
                  <a:cubicBezTo>
                    <a:pt x="23117" y="9040"/>
                    <a:pt x="23184" y="9207"/>
                    <a:pt x="23217" y="9407"/>
                  </a:cubicBezTo>
                  <a:lnTo>
                    <a:pt x="23317" y="10007"/>
                  </a:lnTo>
                  <a:cubicBezTo>
                    <a:pt x="23351" y="10408"/>
                    <a:pt x="23417" y="10808"/>
                    <a:pt x="23417" y="11208"/>
                  </a:cubicBezTo>
                  <a:cubicBezTo>
                    <a:pt x="23451" y="12042"/>
                    <a:pt x="23384" y="12876"/>
                    <a:pt x="23251" y="13710"/>
                  </a:cubicBezTo>
                  <a:cubicBezTo>
                    <a:pt x="22917" y="15478"/>
                    <a:pt x="22183" y="17179"/>
                    <a:pt x="21082" y="18614"/>
                  </a:cubicBezTo>
                  <a:lnTo>
                    <a:pt x="21049" y="18680"/>
                  </a:lnTo>
                  <a:lnTo>
                    <a:pt x="21049" y="18714"/>
                  </a:lnTo>
                  <a:cubicBezTo>
                    <a:pt x="21426" y="20065"/>
                    <a:pt x="21774" y="21417"/>
                    <a:pt x="22175" y="22852"/>
                  </a:cubicBezTo>
                  <a:lnTo>
                    <a:pt x="22175" y="22852"/>
                  </a:lnTo>
                  <a:lnTo>
                    <a:pt x="18314" y="21282"/>
                  </a:lnTo>
                  <a:lnTo>
                    <a:pt x="18247" y="21249"/>
                  </a:lnTo>
                  <a:lnTo>
                    <a:pt x="18214" y="21282"/>
                  </a:lnTo>
                  <a:cubicBezTo>
                    <a:pt x="17013" y="22083"/>
                    <a:pt x="15679" y="22650"/>
                    <a:pt x="14278" y="22950"/>
                  </a:cubicBezTo>
                  <a:cubicBezTo>
                    <a:pt x="13610" y="23117"/>
                    <a:pt x="12943" y="23183"/>
                    <a:pt x="12276" y="23217"/>
                  </a:cubicBezTo>
                  <a:lnTo>
                    <a:pt x="11309" y="23217"/>
                  </a:lnTo>
                  <a:cubicBezTo>
                    <a:pt x="10975" y="23217"/>
                    <a:pt x="10642" y="23183"/>
                    <a:pt x="10341" y="23117"/>
                  </a:cubicBezTo>
                  <a:cubicBezTo>
                    <a:pt x="9041" y="22983"/>
                    <a:pt x="7806" y="22583"/>
                    <a:pt x="6672" y="22016"/>
                  </a:cubicBezTo>
                  <a:cubicBezTo>
                    <a:pt x="5571" y="21449"/>
                    <a:pt x="4537" y="20715"/>
                    <a:pt x="3637" y="19848"/>
                  </a:cubicBezTo>
                  <a:cubicBezTo>
                    <a:pt x="2836" y="19014"/>
                    <a:pt x="2136" y="18046"/>
                    <a:pt x="1569" y="16979"/>
                  </a:cubicBezTo>
                  <a:cubicBezTo>
                    <a:pt x="1035" y="15978"/>
                    <a:pt x="668" y="14911"/>
                    <a:pt x="468" y="13810"/>
                  </a:cubicBezTo>
                  <a:lnTo>
                    <a:pt x="334" y="12976"/>
                  </a:lnTo>
                  <a:cubicBezTo>
                    <a:pt x="301" y="12709"/>
                    <a:pt x="301" y="12442"/>
                    <a:pt x="301" y="12176"/>
                  </a:cubicBezTo>
                  <a:cubicBezTo>
                    <a:pt x="268" y="11675"/>
                    <a:pt x="268" y="11141"/>
                    <a:pt x="301" y="10608"/>
                  </a:cubicBezTo>
                  <a:cubicBezTo>
                    <a:pt x="635" y="7072"/>
                    <a:pt x="2536" y="3870"/>
                    <a:pt x="5538" y="1935"/>
                  </a:cubicBezTo>
                  <a:cubicBezTo>
                    <a:pt x="6539" y="1268"/>
                    <a:pt x="7640" y="767"/>
                    <a:pt x="8807" y="434"/>
                  </a:cubicBezTo>
                  <a:lnTo>
                    <a:pt x="9474" y="267"/>
                  </a:lnTo>
                  <a:lnTo>
                    <a:pt x="10075" y="167"/>
                  </a:lnTo>
                  <a:lnTo>
                    <a:pt x="10608" y="67"/>
                  </a:lnTo>
                  <a:lnTo>
                    <a:pt x="11009" y="67"/>
                  </a:lnTo>
                  <a:lnTo>
                    <a:pt x="1160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p:cNvSpPr txBox="1"/>
          <p:nvPr/>
        </p:nvSpPr>
        <p:spPr>
          <a:xfrm>
            <a:off x="8428013" y="4720512"/>
            <a:ext cx="468506" cy="307777"/>
          </a:xfrm>
          <a:prstGeom prst="rect">
            <a:avLst/>
          </a:prstGeom>
          <a:noFill/>
        </p:spPr>
        <p:txBody>
          <a:bodyPr wrap="square" rtlCol="1">
            <a:spAutoFit/>
          </a:bodyPr>
          <a:lstStyle/>
          <a:p>
            <a:r>
              <a:rPr lang="en-US" dirty="0" smtClean="0"/>
              <a:t>11</a:t>
            </a:r>
            <a:endParaRPr lang="ar-LY"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63"/>
                                        </p:tgtEl>
                                        <p:attrNameLst>
                                          <p:attrName>style.visibility</p:attrName>
                                        </p:attrNameLst>
                                      </p:cBhvr>
                                      <p:to>
                                        <p:strVal val="visible"/>
                                      </p:to>
                                    </p:set>
                                    <p:anim calcmode="lin" valueType="num">
                                      <p:cBhvr additive="base">
                                        <p:cTn id="7" dur="500" fill="hold"/>
                                        <p:tgtEl>
                                          <p:spTgt spid="1063"/>
                                        </p:tgtEl>
                                        <p:attrNameLst>
                                          <p:attrName>ppt_x</p:attrName>
                                        </p:attrNameLst>
                                      </p:cBhvr>
                                      <p:tavLst>
                                        <p:tav tm="0">
                                          <p:val>
                                            <p:strVal val="#ppt_x"/>
                                          </p:val>
                                        </p:tav>
                                        <p:tav tm="100000">
                                          <p:val>
                                            <p:strVal val="#ppt_x"/>
                                          </p:val>
                                        </p:tav>
                                      </p:tavLst>
                                    </p:anim>
                                    <p:anim calcmode="lin" valueType="num">
                                      <p:cBhvr additive="base">
                                        <p:cTn id="8" dur="500" fill="hold"/>
                                        <p:tgtEl>
                                          <p:spTgt spid="106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3"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66"/>
        <p:cNvGrpSpPr/>
        <p:nvPr/>
      </p:nvGrpSpPr>
      <p:grpSpPr>
        <a:xfrm>
          <a:off x="0" y="0"/>
          <a:ext cx="0" cy="0"/>
          <a:chOff x="0" y="0"/>
          <a:chExt cx="0" cy="0"/>
        </a:xfrm>
      </p:grpSpPr>
      <p:sp>
        <p:nvSpPr>
          <p:cNvPr id="2067" name="Google Shape;2067;p63"/>
          <p:cNvSpPr/>
          <p:nvPr/>
        </p:nvSpPr>
        <p:spPr>
          <a:xfrm>
            <a:off x="685800" y="1947076"/>
            <a:ext cx="1702500" cy="1702500"/>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6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sz="3200" b="1" dirty="0" smtClean="0">
                <a:latin typeface="+mj-lt"/>
              </a:rPr>
              <a:t>Other </a:t>
            </a:r>
            <a:r>
              <a:rPr lang="en-US" sz="3200" b="1" dirty="0">
                <a:latin typeface="+mj-lt"/>
              </a:rPr>
              <a:t>preventive strategies</a:t>
            </a:r>
            <a:r>
              <a:rPr lang="en-US" b="1" dirty="0"/>
              <a:t/>
            </a:r>
            <a:br>
              <a:rPr lang="en-US" b="1" dirty="0"/>
            </a:br>
            <a:endParaRPr dirty="0"/>
          </a:p>
        </p:txBody>
      </p:sp>
      <p:grpSp>
        <p:nvGrpSpPr>
          <p:cNvPr id="2098" name="Google Shape;2098;p63"/>
          <p:cNvGrpSpPr/>
          <p:nvPr/>
        </p:nvGrpSpPr>
        <p:grpSpPr>
          <a:xfrm>
            <a:off x="991191" y="2139233"/>
            <a:ext cx="1111077" cy="1520240"/>
            <a:chOff x="3084675" y="2302575"/>
            <a:chExt cx="1636825" cy="2239600"/>
          </a:xfrm>
        </p:grpSpPr>
        <p:sp>
          <p:nvSpPr>
            <p:cNvPr id="2099" name="Google Shape;2099;p63"/>
            <p:cNvSpPr/>
            <p:nvPr/>
          </p:nvSpPr>
          <p:spPr>
            <a:xfrm>
              <a:off x="3178900" y="3619650"/>
              <a:ext cx="464325" cy="532700"/>
            </a:xfrm>
            <a:custGeom>
              <a:avLst/>
              <a:gdLst/>
              <a:ahLst/>
              <a:cxnLst/>
              <a:rect l="l" t="t" r="r" b="b"/>
              <a:pathLst>
                <a:path w="18573" h="21308" extrusionOk="0">
                  <a:moveTo>
                    <a:pt x="10305" y="0"/>
                  </a:moveTo>
                  <a:lnTo>
                    <a:pt x="0" y="6140"/>
                  </a:lnTo>
                  <a:lnTo>
                    <a:pt x="5928" y="21308"/>
                  </a:lnTo>
                  <a:lnTo>
                    <a:pt x="18572" y="21308"/>
                  </a:lnTo>
                  <a:lnTo>
                    <a:pt x="10305"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63"/>
            <p:cNvSpPr/>
            <p:nvPr/>
          </p:nvSpPr>
          <p:spPr>
            <a:xfrm>
              <a:off x="3691825" y="2342275"/>
              <a:ext cx="699875" cy="987025"/>
            </a:xfrm>
            <a:custGeom>
              <a:avLst/>
              <a:gdLst/>
              <a:ahLst/>
              <a:cxnLst/>
              <a:rect l="l" t="t" r="r" b="b"/>
              <a:pathLst>
                <a:path w="27995" h="39481" extrusionOk="0">
                  <a:moveTo>
                    <a:pt x="7843" y="0"/>
                  </a:moveTo>
                  <a:cubicBezTo>
                    <a:pt x="5411" y="1490"/>
                    <a:pt x="3709" y="3982"/>
                    <a:pt x="2706" y="6657"/>
                  </a:cubicBezTo>
                  <a:cubicBezTo>
                    <a:pt x="1703" y="9332"/>
                    <a:pt x="1338" y="12189"/>
                    <a:pt x="1034" y="15016"/>
                  </a:cubicBezTo>
                  <a:cubicBezTo>
                    <a:pt x="244" y="22523"/>
                    <a:pt x="0" y="30062"/>
                    <a:pt x="244" y="37600"/>
                  </a:cubicBezTo>
                  <a:cubicBezTo>
                    <a:pt x="7665" y="38530"/>
                    <a:pt x="15126" y="39481"/>
                    <a:pt x="22595" y="39481"/>
                  </a:cubicBezTo>
                  <a:cubicBezTo>
                    <a:pt x="24395" y="39481"/>
                    <a:pt x="26195" y="39426"/>
                    <a:pt x="27995" y="39302"/>
                  </a:cubicBezTo>
                  <a:cubicBezTo>
                    <a:pt x="26384" y="28724"/>
                    <a:pt x="25350" y="18177"/>
                    <a:pt x="26658" y="7538"/>
                  </a:cubicBezTo>
                  <a:lnTo>
                    <a:pt x="784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63"/>
            <p:cNvSpPr/>
            <p:nvPr/>
          </p:nvSpPr>
          <p:spPr>
            <a:xfrm>
              <a:off x="3148500" y="3108525"/>
              <a:ext cx="1549450" cy="1433650"/>
            </a:xfrm>
            <a:custGeom>
              <a:avLst/>
              <a:gdLst/>
              <a:ahLst/>
              <a:cxnLst/>
              <a:rect l="l" t="t" r="r" b="b"/>
              <a:pathLst>
                <a:path w="61978" h="57346" extrusionOk="0">
                  <a:moveTo>
                    <a:pt x="31228" y="0"/>
                  </a:moveTo>
                  <a:cubicBezTo>
                    <a:pt x="25427" y="0"/>
                    <a:pt x="19571" y="1049"/>
                    <a:pt x="13405" y="3150"/>
                  </a:cubicBezTo>
                  <a:cubicBezTo>
                    <a:pt x="13405" y="3150"/>
                    <a:pt x="7964" y="4609"/>
                    <a:pt x="5320" y="11691"/>
                  </a:cubicBezTo>
                  <a:cubicBezTo>
                    <a:pt x="2675" y="18804"/>
                    <a:pt x="1" y="29230"/>
                    <a:pt x="1" y="29230"/>
                  </a:cubicBezTo>
                  <a:lnTo>
                    <a:pt x="12189" y="33546"/>
                  </a:lnTo>
                  <a:lnTo>
                    <a:pt x="12280" y="31479"/>
                  </a:lnTo>
                  <a:lnTo>
                    <a:pt x="14986" y="41813"/>
                  </a:lnTo>
                  <a:lnTo>
                    <a:pt x="9058" y="56829"/>
                  </a:lnTo>
                  <a:lnTo>
                    <a:pt x="29697" y="57345"/>
                  </a:lnTo>
                  <a:lnTo>
                    <a:pt x="50245" y="57194"/>
                  </a:lnTo>
                  <a:lnTo>
                    <a:pt x="43558" y="43637"/>
                  </a:lnTo>
                  <a:lnTo>
                    <a:pt x="46111" y="33728"/>
                  </a:lnTo>
                  <a:cubicBezTo>
                    <a:pt x="46415" y="35825"/>
                    <a:pt x="46658" y="37649"/>
                    <a:pt x="46658" y="37649"/>
                  </a:cubicBezTo>
                  <a:lnTo>
                    <a:pt x="61066" y="36889"/>
                  </a:lnTo>
                  <a:cubicBezTo>
                    <a:pt x="61582" y="36859"/>
                    <a:pt x="61977" y="36373"/>
                    <a:pt x="61917" y="35856"/>
                  </a:cubicBezTo>
                  <a:lnTo>
                    <a:pt x="59120" y="16038"/>
                  </a:lnTo>
                  <a:cubicBezTo>
                    <a:pt x="59120" y="16038"/>
                    <a:pt x="58208" y="6828"/>
                    <a:pt x="49515" y="3393"/>
                  </a:cubicBezTo>
                  <a:lnTo>
                    <a:pt x="49454" y="3393"/>
                  </a:lnTo>
                  <a:cubicBezTo>
                    <a:pt x="49120" y="3272"/>
                    <a:pt x="48755" y="3150"/>
                    <a:pt x="48391" y="3029"/>
                  </a:cubicBezTo>
                  <a:cubicBezTo>
                    <a:pt x="42563" y="1011"/>
                    <a:pt x="36922" y="0"/>
                    <a:pt x="31228"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63"/>
            <p:cNvSpPr/>
            <p:nvPr/>
          </p:nvSpPr>
          <p:spPr>
            <a:xfrm>
              <a:off x="3084675" y="3836225"/>
              <a:ext cx="1327550" cy="538300"/>
            </a:xfrm>
            <a:custGeom>
              <a:avLst/>
              <a:gdLst/>
              <a:ahLst/>
              <a:cxnLst/>
              <a:rect l="l" t="t" r="r" b="b"/>
              <a:pathLst>
                <a:path w="53102" h="21532" extrusionOk="0">
                  <a:moveTo>
                    <a:pt x="2554" y="0"/>
                  </a:moveTo>
                  <a:lnTo>
                    <a:pt x="1186" y="6444"/>
                  </a:lnTo>
                  <a:cubicBezTo>
                    <a:pt x="0" y="12006"/>
                    <a:pt x="4134" y="17721"/>
                    <a:pt x="9788" y="18359"/>
                  </a:cubicBezTo>
                  <a:lnTo>
                    <a:pt x="39849" y="21459"/>
                  </a:lnTo>
                  <a:cubicBezTo>
                    <a:pt x="40295" y="21508"/>
                    <a:pt x="40738" y="21532"/>
                    <a:pt x="41176" y="21532"/>
                  </a:cubicBezTo>
                  <a:cubicBezTo>
                    <a:pt x="47307" y="21532"/>
                    <a:pt x="52534" y="16879"/>
                    <a:pt x="53102" y="10638"/>
                  </a:cubicBezTo>
                  <a:lnTo>
                    <a:pt x="15198" y="7021"/>
                  </a:lnTo>
                  <a:lnTo>
                    <a:pt x="15441" y="3374"/>
                  </a:lnTo>
                  <a:lnTo>
                    <a:pt x="2554"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63"/>
            <p:cNvSpPr/>
            <p:nvPr/>
          </p:nvSpPr>
          <p:spPr>
            <a:xfrm>
              <a:off x="4083925" y="3835775"/>
              <a:ext cx="430900" cy="270975"/>
            </a:xfrm>
            <a:custGeom>
              <a:avLst/>
              <a:gdLst/>
              <a:ahLst/>
              <a:cxnLst/>
              <a:rect l="l" t="t" r="r" b="b"/>
              <a:pathLst>
                <a:path w="17236" h="10839" extrusionOk="0">
                  <a:moveTo>
                    <a:pt x="11455" y="0"/>
                  </a:moveTo>
                  <a:cubicBezTo>
                    <a:pt x="10351" y="0"/>
                    <a:pt x="9423" y="13"/>
                    <a:pt x="9089" y="48"/>
                  </a:cubicBezTo>
                  <a:cubicBezTo>
                    <a:pt x="8056" y="140"/>
                    <a:pt x="2524" y="6188"/>
                    <a:pt x="2524" y="6188"/>
                  </a:cubicBezTo>
                  <a:lnTo>
                    <a:pt x="183" y="6614"/>
                  </a:lnTo>
                  <a:lnTo>
                    <a:pt x="1" y="10839"/>
                  </a:lnTo>
                  <a:lnTo>
                    <a:pt x="5958" y="10839"/>
                  </a:lnTo>
                  <a:lnTo>
                    <a:pt x="10426" y="7283"/>
                  </a:lnTo>
                  <a:lnTo>
                    <a:pt x="14955" y="7708"/>
                  </a:lnTo>
                  <a:cubicBezTo>
                    <a:pt x="14973" y="7710"/>
                    <a:pt x="14990" y="7711"/>
                    <a:pt x="15007" y="7711"/>
                  </a:cubicBezTo>
                  <a:cubicBezTo>
                    <a:pt x="15293" y="7711"/>
                    <a:pt x="15565" y="7478"/>
                    <a:pt x="15594" y="7191"/>
                  </a:cubicBezTo>
                  <a:cubicBezTo>
                    <a:pt x="15654" y="6857"/>
                    <a:pt x="15442" y="6583"/>
                    <a:pt x="15138" y="6523"/>
                  </a:cubicBezTo>
                  <a:lnTo>
                    <a:pt x="10882" y="5611"/>
                  </a:lnTo>
                  <a:lnTo>
                    <a:pt x="10730" y="5216"/>
                  </a:lnTo>
                  <a:lnTo>
                    <a:pt x="10730" y="5216"/>
                  </a:lnTo>
                  <a:cubicBezTo>
                    <a:pt x="10731" y="5216"/>
                    <a:pt x="13580" y="5321"/>
                    <a:pt x="14794" y="5321"/>
                  </a:cubicBezTo>
                  <a:cubicBezTo>
                    <a:pt x="15036" y="5321"/>
                    <a:pt x="15214" y="5317"/>
                    <a:pt x="15290" y="5307"/>
                  </a:cubicBezTo>
                  <a:cubicBezTo>
                    <a:pt x="16627" y="5124"/>
                    <a:pt x="16354" y="4547"/>
                    <a:pt x="16354" y="4547"/>
                  </a:cubicBezTo>
                  <a:cubicBezTo>
                    <a:pt x="16354" y="4304"/>
                    <a:pt x="15715" y="4182"/>
                    <a:pt x="15472" y="4152"/>
                  </a:cubicBezTo>
                  <a:lnTo>
                    <a:pt x="10761" y="3483"/>
                  </a:lnTo>
                  <a:lnTo>
                    <a:pt x="10761" y="3179"/>
                  </a:lnTo>
                  <a:lnTo>
                    <a:pt x="15411" y="3027"/>
                  </a:lnTo>
                  <a:cubicBezTo>
                    <a:pt x="17235" y="2875"/>
                    <a:pt x="16870" y="1963"/>
                    <a:pt x="16293" y="1933"/>
                  </a:cubicBezTo>
                  <a:lnTo>
                    <a:pt x="10730" y="1842"/>
                  </a:lnTo>
                  <a:lnTo>
                    <a:pt x="10761" y="1386"/>
                  </a:lnTo>
                  <a:lnTo>
                    <a:pt x="16323" y="1173"/>
                  </a:lnTo>
                  <a:cubicBezTo>
                    <a:pt x="16627" y="1173"/>
                    <a:pt x="16870" y="930"/>
                    <a:pt x="16870" y="626"/>
                  </a:cubicBezTo>
                  <a:cubicBezTo>
                    <a:pt x="16870" y="292"/>
                    <a:pt x="16627" y="48"/>
                    <a:pt x="16293" y="48"/>
                  </a:cubicBezTo>
                  <a:cubicBezTo>
                    <a:pt x="15295" y="30"/>
                    <a:pt x="13165" y="0"/>
                    <a:pt x="11455"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63"/>
            <p:cNvSpPr/>
            <p:nvPr/>
          </p:nvSpPr>
          <p:spPr>
            <a:xfrm>
              <a:off x="3719175" y="3089425"/>
              <a:ext cx="491675" cy="768125"/>
            </a:xfrm>
            <a:custGeom>
              <a:avLst/>
              <a:gdLst/>
              <a:ahLst/>
              <a:cxnLst/>
              <a:rect l="l" t="t" r="r" b="b"/>
              <a:pathLst>
                <a:path w="19667" h="30725" extrusionOk="0">
                  <a:moveTo>
                    <a:pt x="6578" y="1"/>
                  </a:moveTo>
                  <a:cubicBezTo>
                    <a:pt x="4246" y="1"/>
                    <a:pt x="1943" y="268"/>
                    <a:pt x="1" y="996"/>
                  </a:cubicBezTo>
                  <a:cubicBezTo>
                    <a:pt x="1" y="996"/>
                    <a:pt x="5826" y="30724"/>
                    <a:pt x="7912" y="30724"/>
                  </a:cubicBezTo>
                  <a:cubicBezTo>
                    <a:pt x="7919" y="30724"/>
                    <a:pt x="7927" y="30724"/>
                    <a:pt x="7934" y="30723"/>
                  </a:cubicBezTo>
                  <a:cubicBezTo>
                    <a:pt x="9971" y="30510"/>
                    <a:pt x="19667" y="2030"/>
                    <a:pt x="19667" y="2030"/>
                  </a:cubicBezTo>
                  <a:cubicBezTo>
                    <a:pt x="19667" y="2030"/>
                    <a:pt x="13007" y="1"/>
                    <a:pt x="657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63"/>
            <p:cNvSpPr/>
            <p:nvPr/>
          </p:nvSpPr>
          <p:spPr>
            <a:xfrm>
              <a:off x="4364325" y="3608250"/>
              <a:ext cx="5350" cy="230275"/>
            </a:xfrm>
            <a:custGeom>
              <a:avLst/>
              <a:gdLst/>
              <a:ahLst/>
              <a:cxnLst/>
              <a:rect l="l" t="t" r="r" b="b"/>
              <a:pathLst>
                <a:path w="214" h="9211" extrusionOk="0">
                  <a:moveTo>
                    <a:pt x="92" y="0"/>
                  </a:moveTo>
                  <a:cubicBezTo>
                    <a:pt x="61" y="0"/>
                    <a:pt x="1" y="2067"/>
                    <a:pt x="1" y="4620"/>
                  </a:cubicBezTo>
                  <a:cubicBezTo>
                    <a:pt x="1" y="7143"/>
                    <a:pt x="61" y="9210"/>
                    <a:pt x="92" y="9210"/>
                  </a:cubicBezTo>
                  <a:cubicBezTo>
                    <a:pt x="153" y="9210"/>
                    <a:pt x="213" y="7143"/>
                    <a:pt x="213" y="4620"/>
                  </a:cubicBezTo>
                  <a:cubicBezTo>
                    <a:pt x="213" y="2067"/>
                    <a:pt x="153" y="0"/>
                    <a:pt x="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63"/>
            <p:cNvSpPr/>
            <p:nvPr/>
          </p:nvSpPr>
          <p:spPr>
            <a:xfrm>
              <a:off x="3468425" y="3618125"/>
              <a:ext cx="32700" cy="225700"/>
            </a:xfrm>
            <a:custGeom>
              <a:avLst/>
              <a:gdLst/>
              <a:ahLst/>
              <a:cxnLst/>
              <a:rect l="l" t="t" r="r" b="b"/>
              <a:pathLst>
                <a:path w="1308" h="9028" extrusionOk="0">
                  <a:moveTo>
                    <a:pt x="1307" y="0"/>
                  </a:moveTo>
                  <a:cubicBezTo>
                    <a:pt x="1186" y="456"/>
                    <a:pt x="1094" y="882"/>
                    <a:pt x="1034" y="1338"/>
                  </a:cubicBezTo>
                  <a:cubicBezTo>
                    <a:pt x="912" y="2128"/>
                    <a:pt x="730" y="3253"/>
                    <a:pt x="547" y="4499"/>
                  </a:cubicBezTo>
                  <a:cubicBezTo>
                    <a:pt x="365" y="5745"/>
                    <a:pt x="213" y="6870"/>
                    <a:pt x="122" y="7691"/>
                  </a:cubicBezTo>
                  <a:cubicBezTo>
                    <a:pt x="31" y="8116"/>
                    <a:pt x="0" y="8572"/>
                    <a:pt x="0" y="9028"/>
                  </a:cubicBezTo>
                  <a:cubicBezTo>
                    <a:pt x="122" y="8572"/>
                    <a:pt x="213" y="8146"/>
                    <a:pt x="274" y="7721"/>
                  </a:cubicBezTo>
                  <a:cubicBezTo>
                    <a:pt x="395" y="6900"/>
                    <a:pt x="578" y="5776"/>
                    <a:pt x="760" y="4529"/>
                  </a:cubicBezTo>
                  <a:cubicBezTo>
                    <a:pt x="942" y="3283"/>
                    <a:pt x="1094" y="2159"/>
                    <a:pt x="1186" y="1338"/>
                  </a:cubicBezTo>
                  <a:cubicBezTo>
                    <a:pt x="1246" y="912"/>
                    <a:pt x="1307" y="456"/>
                    <a:pt x="13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63"/>
            <p:cNvSpPr/>
            <p:nvPr/>
          </p:nvSpPr>
          <p:spPr>
            <a:xfrm>
              <a:off x="3890925" y="3859775"/>
              <a:ext cx="23575" cy="681650"/>
            </a:xfrm>
            <a:custGeom>
              <a:avLst/>
              <a:gdLst/>
              <a:ahLst/>
              <a:cxnLst/>
              <a:rect l="l" t="t" r="r" b="b"/>
              <a:pathLst>
                <a:path w="943" h="27266" extrusionOk="0">
                  <a:moveTo>
                    <a:pt x="942" y="0"/>
                  </a:moveTo>
                  <a:cubicBezTo>
                    <a:pt x="912" y="91"/>
                    <a:pt x="912" y="183"/>
                    <a:pt x="912" y="274"/>
                  </a:cubicBezTo>
                  <a:cubicBezTo>
                    <a:pt x="882" y="487"/>
                    <a:pt x="882" y="760"/>
                    <a:pt x="882" y="1064"/>
                  </a:cubicBezTo>
                  <a:cubicBezTo>
                    <a:pt x="851" y="1794"/>
                    <a:pt x="821" y="2797"/>
                    <a:pt x="790" y="4012"/>
                  </a:cubicBezTo>
                  <a:cubicBezTo>
                    <a:pt x="699" y="6475"/>
                    <a:pt x="547" y="9879"/>
                    <a:pt x="395" y="13648"/>
                  </a:cubicBezTo>
                  <a:cubicBezTo>
                    <a:pt x="213" y="17387"/>
                    <a:pt x="91" y="20821"/>
                    <a:pt x="31" y="23283"/>
                  </a:cubicBezTo>
                  <a:cubicBezTo>
                    <a:pt x="0" y="24499"/>
                    <a:pt x="0" y="25502"/>
                    <a:pt x="0" y="26201"/>
                  </a:cubicBezTo>
                  <a:lnTo>
                    <a:pt x="0" y="26992"/>
                  </a:lnTo>
                  <a:cubicBezTo>
                    <a:pt x="0" y="27083"/>
                    <a:pt x="0" y="27174"/>
                    <a:pt x="0" y="27265"/>
                  </a:cubicBezTo>
                  <a:cubicBezTo>
                    <a:pt x="31" y="27174"/>
                    <a:pt x="31" y="27083"/>
                    <a:pt x="31" y="26992"/>
                  </a:cubicBezTo>
                  <a:cubicBezTo>
                    <a:pt x="61" y="26809"/>
                    <a:pt x="61" y="26536"/>
                    <a:pt x="61" y="26201"/>
                  </a:cubicBezTo>
                  <a:cubicBezTo>
                    <a:pt x="91" y="25502"/>
                    <a:pt x="122" y="24499"/>
                    <a:pt x="152" y="23283"/>
                  </a:cubicBezTo>
                  <a:cubicBezTo>
                    <a:pt x="243" y="20821"/>
                    <a:pt x="395" y="17417"/>
                    <a:pt x="547" y="13648"/>
                  </a:cubicBezTo>
                  <a:cubicBezTo>
                    <a:pt x="730" y="9879"/>
                    <a:pt x="851" y="6475"/>
                    <a:pt x="912" y="4012"/>
                  </a:cubicBezTo>
                  <a:cubicBezTo>
                    <a:pt x="942" y="2766"/>
                    <a:pt x="942" y="1763"/>
                    <a:pt x="942" y="1095"/>
                  </a:cubicBezTo>
                  <a:lnTo>
                    <a:pt x="942" y="274"/>
                  </a:lnTo>
                  <a:cubicBezTo>
                    <a:pt x="942" y="183"/>
                    <a:pt x="942" y="91"/>
                    <a:pt x="94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63"/>
            <p:cNvSpPr/>
            <p:nvPr/>
          </p:nvSpPr>
          <p:spPr>
            <a:xfrm>
              <a:off x="3910675" y="3138625"/>
              <a:ext cx="367800" cy="739400"/>
            </a:xfrm>
            <a:custGeom>
              <a:avLst/>
              <a:gdLst/>
              <a:ahLst/>
              <a:cxnLst/>
              <a:rect l="l" t="t" r="r" b="b"/>
              <a:pathLst>
                <a:path w="14712" h="29576" extrusionOk="0">
                  <a:moveTo>
                    <a:pt x="11946" y="1"/>
                  </a:moveTo>
                  <a:cubicBezTo>
                    <a:pt x="11946" y="31"/>
                    <a:pt x="11946" y="62"/>
                    <a:pt x="11946" y="92"/>
                  </a:cubicBezTo>
                  <a:cubicBezTo>
                    <a:pt x="11946" y="183"/>
                    <a:pt x="11946" y="274"/>
                    <a:pt x="11946" y="366"/>
                  </a:cubicBezTo>
                  <a:cubicBezTo>
                    <a:pt x="12007" y="730"/>
                    <a:pt x="12098" y="1095"/>
                    <a:pt x="12220" y="1429"/>
                  </a:cubicBezTo>
                  <a:cubicBezTo>
                    <a:pt x="12432" y="1977"/>
                    <a:pt x="12675" y="2493"/>
                    <a:pt x="12949" y="2980"/>
                  </a:cubicBezTo>
                  <a:cubicBezTo>
                    <a:pt x="13344" y="3648"/>
                    <a:pt x="13679" y="4317"/>
                    <a:pt x="14013" y="4986"/>
                  </a:cubicBezTo>
                  <a:cubicBezTo>
                    <a:pt x="14408" y="5806"/>
                    <a:pt x="14560" y="6718"/>
                    <a:pt x="14438" y="7630"/>
                  </a:cubicBezTo>
                  <a:cubicBezTo>
                    <a:pt x="14286" y="8603"/>
                    <a:pt x="13557" y="9454"/>
                    <a:pt x="12767" y="10214"/>
                  </a:cubicBezTo>
                  <a:cubicBezTo>
                    <a:pt x="11916" y="11004"/>
                    <a:pt x="11156" y="11886"/>
                    <a:pt x="10457" y="12828"/>
                  </a:cubicBezTo>
                  <a:cubicBezTo>
                    <a:pt x="9727" y="13861"/>
                    <a:pt x="9302" y="15107"/>
                    <a:pt x="9271" y="16384"/>
                  </a:cubicBezTo>
                  <a:cubicBezTo>
                    <a:pt x="9241" y="17022"/>
                    <a:pt x="9393" y="17661"/>
                    <a:pt x="9666" y="18269"/>
                  </a:cubicBezTo>
                  <a:cubicBezTo>
                    <a:pt x="9940" y="18816"/>
                    <a:pt x="10183" y="19363"/>
                    <a:pt x="10396" y="19940"/>
                  </a:cubicBezTo>
                  <a:cubicBezTo>
                    <a:pt x="10487" y="20214"/>
                    <a:pt x="10548" y="20518"/>
                    <a:pt x="10517" y="20791"/>
                  </a:cubicBezTo>
                  <a:cubicBezTo>
                    <a:pt x="10487" y="21065"/>
                    <a:pt x="10426" y="21339"/>
                    <a:pt x="10274" y="21582"/>
                  </a:cubicBezTo>
                  <a:cubicBezTo>
                    <a:pt x="9940" y="22038"/>
                    <a:pt x="9514" y="22433"/>
                    <a:pt x="9058" y="22737"/>
                  </a:cubicBezTo>
                  <a:lnTo>
                    <a:pt x="4317" y="26263"/>
                  </a:lnTo>
                  <a:lnTo>
                    <a:pt x="1155" y="28664"/>
                  </a:lnTo>
                  <a:lnTo>
                    <a:pt x="304" y="29333"/>
                  </a:lnTo>
                  <a:lnTo>
                    <a:pt x="61" y="29515"/>
                  </a:lnTo>
                  <a:cubicBezTo>
                    <a:pt x="31" y="29545"/>
                    <a:pt x="0" y="29576"/>
                    <a:pt x="0" y="29576"/>
                  </a:cubicBezTo>
                  <a:lnTo>
                    <a:pt x="92" y="29515"/>
                  </a:lnTo>
                  <a:lnTo>
                    <a:pt x="304" y="29363"/>
                  </a:lnTo>
                  <a:lnTo>
                    <a:pt x="1186" y="28725"/>
                  </a:lnTo>
                  <a:lnTo>
                    <a:pt x="4408" y="26384"/>
                  </a:lnTo>
                  <a:lnTo>
                    <a:pt x="9180" y="22858"/>
                  </a:lnTo>
                  <a:cubicBezTo>
                    <a:pt x="9666" y="22554"/>
                    <a:pt x="10092" y="22159"/>
                    <a:pt x="10457" y="21673"/>
                  </a:cubicBezTo>
                  <a:cubicBezTo>
                    <a:pt x="10609" y="21430"/>
                    <a:pt x="10700" y="21126"/>
                    <a:pt x="10730" y="20822"/>
                  </a:cubicBezTo>
                  <a:cubicBezTo>
                    <a:pt x="10730" y="20487"/>
                    <a:pt x="10700" y="20184"/>
                    <a:pt x="10609" y="19880"/>
                  </a:cubicBezTo>
                  <a:cubicBezTo>
                    <a:pt x="10396" y="19302"/>
                    <a:pt x="10153" y="18725"/>
                    <a:pt x="9879" y="18177"/>
                  </a:cubicBezTo>
                  <a:cubicBezTo>
                    <a:pt x="9605" y="17630"/>
                    <a:pt x="9484" y="16992"/>
                    <a:pt x="9484" y="16384"/>
                  </a:cubicBezTo>
                  <a:cubicBezTo>
                    <a:pt x="9514" y="15138"/>
                    <a:pt x="9909" y="13952"/>
                    <a:pt x="10639" y="12949"/>
                  </a:cubicBezTo>
                  <a:cubicBezTo>
                    <a:pt x="11338" y="12007"/>
                    <a:pt x="12098" y="11126"/>
                    <a:pt x="12919" y="10335"/>
                  </a:cubicBezTo>
                  <a:cubicBezTo>
                    <a:pt x="13314" y="9940"/>
                    <a:pt x="13679" y="9545"/>
                    <a:pt x="13982" y="9089"/>
                  </a:cubicBezTo>
                  <a:cubicBezTo>
                    <a:pt x="14317" y="8664"/>
                    <a:pt x="14499" y="8177"/>
                    <a:pt x="14621" y="7661"/>
                  </a:cubicBezTo>
                  <a:cubicBezTo>
                    <a:pt x="14712" y="6718"/>
                    <a:pt x="14560" y="5776"/>
                    <a:pt x="14165" y="4925"/>
                  </a:cubicBezTo>
                  <a:cubicBezTo>
                    <a:pt x="13830" y="4256"/>
                    <a:pt x="13466" y="3588"/>
                    <a:pt x="13071" y="2919"/>
                  </a:cubicBezTo>
                  <a:cubicBezTo>
                    <a:pt x="12797" y="2433"/>
                    <a:pt x="12523" y="1946"/>
                    <a:pt x="12311" y="1399"/>
                  </a:cubicBezTo>
                  <a:cubicBezTo>
                    <a:pt x="12189" y="1065"/>
                    <a:pt x="12068" y="730"/>
                    <a:pt x="12007" y="366"/>
                  </a:cubicBezTo>
                  <a:cubicBezTo>
                    <a:pt x="11976" y="122"/>
                    <a:pt x="11946" y="1"/>
                    <a:pt x="1194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63"/>
            <p:cNvSpPr/>
            <p:nvPr/>
          </p:nvSpPr>
          <p:spPr>
            <a:xfrm>
              <a:off x="3624950" y="3115075"/>
              <a:ext cx="290300" cy="734850"/>
            </a:xfrm>
            <a:custGeom>
              <a:avLst/>
              <a:gdLst/>
              <a:ahLst/>
              <a:cxnLst/>
              <a:rect l="l" t="t" r="r" b="b"/>
              <a:pathLst>
                <a:path w="11612" h="29394" extrusionOk="0">
                  <a:moveTo>
                    <a:pt x="3648" y="1"/>
                  </a:moveTo>
                  <a:cubicBezTo>
                    <a:pt x="3618" y="31"/>
                    <a:pt x="3587" y="61"/>
                    <a:pt x="3587" y="92"/>
                  </a:cubicBezTo>
                  <a:lnTo>
                    <a:pt x="3435" y="305"/>
                  </a:lnTo>
                  <a:cubicBezTo>
                    <a:pt x="3314" y="517"/>
                    <a:pt x="3131" y="821"/>
                    <a:pt x="2888" y="1216"/>
                  </a:cubicBezTo>
                  <a:cubicBezTo>
                    <a:pt x="2280" y="2341"/>
                    <a:pt x="1733" y="3526"/>
                    <a:pt x="1308" y="4742"/>
                  </a:cubicBezTo>
                  <a:cubicBezTo>
                    <a:pt x="639" y="6536"/>
                    <a:pt x="244" y="8420"/>
                    <a:pt x="61" y="10305"/>
                  </a:cubicBezTo>
                  <a:cubicBezTo>
                    <a:pt x="1" y="10882"/>
                    <a:pt x="31" y="11429"/>
                    <a:pt x="153" y="11976"/>
                  </a:cubicBezTo>
                  <a:cubicBezTo>
                    <a:pt x="244" y="12584"/>
                    <a:pt x="517" y="13131"/>
                    <a:pt x="943" y="13557"/>
                  </a:cubicBezTo>
                  <a:cubicBezTo>
                    <a:pt x="1156" y="13770"/>
                    <a:pt x="1399" y="13952"/>
                    <a:pt x="1703" y="14043"/>
                  </a:cubicBezTo>
                  <a:cubicBezTo>
                    <a:pt x="1976" y="14165"/>
                    <a:pt x="2280" y="14256"/>
                    <a:pt x="2554" y="14347"/>
                  </a:cubicBezTo>
                  <a:cubicBezTo>
                    <a:pt x="2827" y="14408"/>
                    <a:pt x="3101" y="14560"/>
                    <a:pt x="3344" y="14712"/>
                  </a:cubicBezTo>
                  <a:cubicBezTo>
                    <a:pt x="3557" y="14925"/>
                    <a:pt x="3709" y="15168"/>
                    <a:pt x="3800" y="15442"/>
                  </a:cubicBezTo>
                  <a:cubicBezTo>
                    <a:pt x="3891" y="16019"/>
                    <a:pt x="3891" y="16627"/>
                    <a:pt x="3739" y="17205"/>
                  </a:cubicBezTo>
                  <a:cubicBezTo>
                    <a:pt x="3618" y="17812"/>
                    <a:pt x="3527" y="18390"/>
                    <a:pt x="3496" y="18998"/>
                  </a:cubicBezTo>
                  <a:cubicBezTo>
                    <a:pt x="3435" y="20122"/>
                    <a:pt x="3557" y="21278"/>
                    <a:pt x="3891" y="22372"/>
                  </a:cubicBezTo>
                  <a:cubicBezTo>
                    <a:pt x="4408" y="24226"/>
                    <a:pt x="5472" y="25898"/>
                    <a:pt x="6961" y="27144"/>
                  </a:cubicBezTo>
                  <a:cubicBezTo>
                    <a:pt x="7934" y="27995"/>
                    <a:pt x="9059" y="28633"/>
                    <a:pt x="10305" y="29059"/>
                  </a:cubicBezTo>
                  <a:cubicBezTo>
                    <a:pt x="10609" y="29150"/>
                    <a:pt x="10974" y="29272"/>
                    <a:pt x="11308" y="29332"/>
                  </a:cubicBezTo>
                  <a:lnTo>
                    <a:pt x="11581" y="29393"/>
                  </a:lnTo>
                  <a:lnTo>
                    <a:pt x="11612" y="29393"/>
                  </a:lnTo>
                  <a:lnTo>
                    <a:pt x="11369" y="29332"/>
                  </a:lnTo>
                  <a:cubicBezTo>
                    <a:pt x="11125" y="29272"/>
                    <a:pt x="10791" y="29150"/>
                    <a:pt x="10366" y="28998"/>
                  </a:cubicBezTo>
                  <a:cubicBezTo>
                    <a:pt x="9150" y="28572"/>
                    <a:pt x="8056" y="27904"/>
                    <a:pt x="7083" y="27053"/>
                  </a:cubicBezTo>
                  <a:cubicBezTo>
                    <a:pt x="5654" y="25806"/>
                    <a:pt x="4621" y="24165"/>
                    <a:pt x="4104" y="22341"/>
                  </a:cubicBezTo>
                  <a:cubicBezTo>
                    <a:pt x="3800" y="21247"/>
                    <a:pt x="3648" y="20122"/>
                    <a:pt x="3709" y="19028"/>
                  </a:cubicBezTo>
                  <a:cubicBezTo>
                    <a:pt x="3739" y="18420"/>
                    <a:pt x="3831" y="17843"/>
                    <a:pt x="3952" y="17265"/>
                  </a:cubicBezTo>
                  <a:cubicBezTo>
                    <a:pt x="4104" y="16657"/>
                    <a:pt x="4134" y="16019"/>
                    <a:pt x="4013" y="15411"/>
                  </a:cubicBezTo>
                  <a:cubicBezTo>
                    <a:pt x="3922" y="15077"/>
                    <a:pt x="3739" y="14803"/>
                    <a:pt x="3466" y="14590"/>
                  </a:cubicBezTo>
                  <a:cubicBezTo>
                    <a:pt x="3223" y="14378"/>
                    <a:pt x="2949" y="14256"/>
                    <a:pt x="2645" y="14165"/>
                  </a:cubicBezTo>
                  <a:cubicBezTo>
                    <a:pt x="2341" y="14074"/>
                    <a:pt x="2037" y="13983"/>
                    <a:pt x="1794" y="13861"/>
                  </a:cubicBezTo>
                  <a:cubicBezTo>
                    <a:pt x="1520" y="13770"/>
                    <a:pt x="1277" y="13618"/>
                    <a:pt x="1065" y="13405"/>
                  </a:cubicBezTo>
                  <a:cubicBezTo>
                    <a:pt x="700" y="13010"/>
                    <a:pt x="426" y="12493"/>
                    <a:pt x="335" y="11946"/>
                  </a:cubicBezTo>
                  <a:cubicBezTo>
                    <a:pt x="244" y="11399"/>
                    <a:pt x="213" y="10882"/>
                    <a:pt x="244" y="10335"/>
                  </a:cubicBezTo>
                  <a:cubicBezTo>
                    <a:pt x="426" y="8420"/>
                    <a:pt x="821" y="6566"/>
                    <a:pt x="1429" y="4773"/>
                  </a:cubicBezTo>
                  <a:cubicBezTo>
                    <a:pt x="1855" y="3557"/>
                    <a:pt x="2372" y="2371"/>
                    <a:pt x="2949" y="1247"/>
                  </a:cubicBezTo>
                  <a:cubicBezTo>
                    <a:pt x="3192" y="852"/>
                    <a:pt x="3344" y="548"/>
                    <a:pt x="3466" y="335"/>
                  </a:cubicBezTo>
                  <a:lnTo>
                    <a:pt x="3618" y="92"/>
                  </a:lnTo>
                  <a:cubicBezTo>
                    <a:pt x="3648" y="31"/>
                    <a:pt x="3648" y="1"/>
                    <a:pt x="364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63"/>
            <p:cNvSpPr/>
            <p:nvPr/>
          </p:nvSpPr>
          <p:spPr>
            <a:xfrm>
              <a:off x="3682700" y="3982100"/>
              <a:ext cx="1038800" cy="347300"/>
            </a:xfrm>
            <a:custGeom>
              <a:avLst/>
              <a:gdLst/>
              <a:ahLst/>
              <a:cxnLst/>
              <a:rect l="l" t="t" r="r" b="b"/>
              <a:pathLst>
                <a:path w="41552" h="13892" extrusionOk="0">
                  <a:moveTo>
                    <a:pt x="1" y="1"/>
                  </a:moveTo>
                  <a:lnTo>
                    <a:pt x="31" y="8360"/>
                  </a:lnTo>
                  <a:lnTo>
                    <a:pt x="16688" y="12007"/>
                  </a:lnTo>
                  <a:lnTo>
                    <a:pt x="28421" y="13892"/>
                  </a:lnTo>
                  <a:cubicBezTo>
                    <a:pt x="35716" y="13892"/>
                    <a:pt x="41552" y="7205"/>
                    <a:pt x="40427" y="1"/>
                  </a:cubicBezTo>
                  <a:lnTo>
                    <a:pt x="40397" y="1"/>
                  </a:lnTo>
                  <a:lnTo>
                    <a:pt x="25168" y="791"/>
                  </a:lnTo>
                  <a:lnTo>
                    <a:pt x="1" y="1"/>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63"/>
            <p:cNvSpPr/>
            <p:nvPr/>
          </p:nvSpPr>
          <p:spPr>
            <a:xfrm>
              <a:off x="3682700" y="3982100"/>
              <a:ext cx="802475" cy="20450"/>
            </a:xfrm>
            <a:custGeom>
              <a:avLst/>
              <a:gdLst/>
              <a:ahLst/>
              <a:cxnLst/>
              <a:rect l="l" t="t" r="r" b="b"/>
              <a:pathLst>
                <a:path w="32099" h="818" extrusionOk="0">
                  <a:moveTo>
                    <a:pt x="1" y="1"/>
                  </a:moveTo>
                  <a:cubicBezTo>
                    <a:pt x="122" y="31"/>
                    <a:pt x="213" y="31"/>
                    <a:pt x="335" y="62"/>
                  </a:cubicBezTo>
                  <a:lnTo>
                    <a:pt x="1247" y="153"/>
                  </a:lnTo>
                  <a:cubicBezTo>
                    <a:pt x="2068" y="244"/>
                    <a:pt x="3223" y="335"/>
                    <a:pt x="4682" y="426"/>
                  </a:cubicBezTo>
                  <a:cubicBezTo>
                    <a:pt x="7569" y="609"/>
                    <a:pt x="11612" y="761"/>
                    <a:pt x="16050" y="791"/>
                  </a:cubicBezTo>
                  <a:cubicBezTo>
                    <a:pt x="17426" y="810"/>
                    <a:pt x="18761" y="817"/>
                    <a:pt x="20035" y="817"/>
                  </a:cubicBezTo>
                  <a:cubicBezTo>
                    <a:pt x="22868" y="817"/>
                    <a:pt x="25395" y="782"/>
                    <a:pt x="27387" y="761"/>
                  </a:cubicBezTo>
                  <a:lnTo>
                    <a:pt x="30852" y="700"/>
                  </a:lnTo>
                  <a:lnTo>
                    <a:pt x="31764" y="670"/>
                  </a:lnTo>
                  <a:cubicBezTo>
                    <a:pt x="31886" y="670"/>
                    <a:pt x="31977" y="670"/>
                    <a:pt x="32099" y="639"/>
                  </a:cubicBezTo>
                  <a:cubicBezTo>
                    <a:pt x="31977" y="609"/>
                    <a:pt x="31886" y="609"/>
                    <a:pt x="31764" y="609"/>
                  </a:cubicBezTo>
                  <a:lnTo>
                    <a:pt x="27387" y="609"/>
                  </a:lnTo>
                  <a:cubicBezTo>
                    <a:pt x="25442" y="609"/>
                    <a:pt x="23024" y="622"/>
                    <a:pt x="20313" y="622"/>
                  </a:cubicBezTo>
                  <a:cubicBezTo>
                    <a:pt x="18958" y="622"/>
                    <a:pt x="17529" y="619"/>
                    <a:pt x="16050" y="609"/>
                  </a:cubicBezTo>
                  <a:cubicBezTo>
                    <a:pt x="11612" y="578"/>
                    <a:pt x="7600" y="426"/>
                    <a:pt x="4682" y="275"/>
                  </a:cubicBezTo>
                  <a:cubicBezTo>
                    <a:pt x="3253" y="183"/>
                    <a:pt x="2068" y="123"/>
                    <a:pt x="1277" y="62"/>
                  </a:cubicBezTo>
                  <a:lnTo>
                    <a:pt x="33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63"/>
            <p:cNvSpPr/>
            <p:nvPr/>
          </p:nvSpPr>
          <p:spPr>
            <a:xfrm>
              <a:off x="3251075" y="3835775"/>
              <a:ext cx="430900" cy="270975"/>
            </a:xfrm>
            <a:custGeom>
              <a:avLst/>
              <a:gdLst/>
              <a:ahLst/>
              <a:cxnLst/>
              <a:rect l="l" t="t" r="r" b="b"/>
              <a:pathLst>
                <a:path w="17236" h="10839" extrusionOk="0">
                  <a:moveTo>
                    <a:pt x="5781" y="0"/>
                  </a:moveTo>
                  <a:cubicBezTo>
                    <a:pt x="4071" y="0"/>
                    <a:pt x="1941" y="30"/>
                    <a:pt x="943" y="48"/>
                  </a:cubicBezTo>
                  <a:cubicBezTo>
                    <a:pt x="609" y="48"/>
                    <a:pt x="366" y="292"/>
                    <a:pt x="366" y="626"/>
                  </a:cubicBezTo>
                  <a:cubicBezTo>
                    <a:pt x="366" y="930"/>
                    <a:pt x="609" y="1173"/>
                    <a:pt x="913" y="1173"/>
                  </a:cubicBezTo>
                  <a:lnTo>
                    <a:pt x="6475" y="1386"/>
                  </a:lnTo>
                  <a:lnTo>
                    <a:pt x="6506" y="1842"/>
                  </a:lnTo>
                  <a:lnTo>
                    <a:pt x="943" y="1933"/>
                  </a:lnTo>
                  <a:cubicBezTo>
                    <a:pt x="366" y="1963"/>
                    <a:pt x="1" y="2875"/>
                    <a:pt x="1825" y="3027"/>
                  </a:cubicBezTo>
                  <a:lnTo>
                    <a:pt x="6475" y="3179"/>
                  </a:lnTo>
                  <a:lnTo>
                    <a:pt x="6475" y="3483"/>
                  </a:lnTo>
                  <a:lnTo>
                    <a:pt x="1764" y="4152"/>
                  </a:lnTo>
                  <a:cubicBezTo>
                    <a:pt x="1521" y="4182"/>
                    <a:pt x="882" y="4304"/>
                    <a:pt x="882" y="4547"/>
                  </a:cubicBezTo>
                  <a:cubicBezTo>
                    <a:pt x="882" y="4547"/>
                    <a:pt x="609" y="5124"/>
                    <a:pt x="1946" y="5307"/>
                  </a:cubicBezTo>
                  <a:cubicBezTo>
                    <a:pt x="2022" y="5317"/>
                    <a:pt x="2200" y="5321"/>
                    <a:pt x="2442" y="5321"/>
                  </a:cubicBezTo>
                  <a:cubicBezTo>
                    <a:pt x="3656" y="5321"/>
                    <a:pt x="6505" y="5216"/>
                    <a:pt x="6506" y="5216"/>
                  </a:cubicBezTo>
                  <a:lnTo>
                    <a:pt x="6506" y="5216"/>
                  </a:lnTo>
                  <a:lnTo>
                    <a:pt x="6354" y="5611"/>
                  </a:lnTo>
                  <a:lnTo>
                    <a:pt x="2098" y="6523"/>
                  </a:lnTo>
                  <a:cubicBezTo>
                    <a:pt x="1794" y="6583"/>
                    <a:pt x="1582" y="6857"/>
                    <a:pt x="1642" y="7191"/>
                  </a:cubicBezTo>
                  <a:cubicBezTo>
                    <a:pt x="1671" y="7478"/>
                    <a:pt x="1943" y="7711"/>
                    <a:pt x="2229" y="7711"/>
                  </a:cubicBezTo>
                  <a:cubicBezTo>
                    <a:pt x="2246" y="7711"/>
                    <a:pt x="2263" y="7710"/>
                    <a:pt x="2281" y="7708"/>
                  </a:cubicBezTo>
                  <a:lnTo>
                    <a:pt x="6810" y="7283"/>
                  </a:lnTo>
                  <a:lnTo>
                    <a:pt x="11278" y="10839"/>
                  </a:lnTo>
                  <a:lnTo>
                    <a:pt x="17235" y="10839"/>
                  </a:lnTo>
                  <a:lnTo>
                    <a:pt x="17053" y="6614"/>
                  </a:lnTo>
                  <a:lnTo>
                    <a:pt x="14712" y="6188"/>
                  </a:lnTo>
                  <a:cubicBezTo>
                    <a:pt x="14712" y="6188"/>
                    <a:pt x="9180" y="140"/>
                    <a:pt x="8147" y="48"/>
                  </a:cubicBezTo>
                  <a:cubicBezTo>
                    <a:pt x="7813" y="13"/>
                    <a:pt x="6885" y="0"/>
                    <a:pt x="5781"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63"/>
            <p:cNvSpPr/>
            <p:nvPr/>
          </p:nvSpPr>
          <p:spPr>
            <a:xfrm>
              <a:off x="3692575" y="4191075"/>
              <a:ext cx="690025" cy="134525"/>
            </a:xfrm>
            <a:custGeom>
              <a:avLst/>
              <a:gdLst/>
              <a:ahLst/>
              <a:cxnLst/>
              <a:rect l="l" t="t" r="r" b="b"/>
              <a:pathLst>
                <a:path w="27601" h="5381" extrusionOk="0">
                  <a:moveTo>
                    <a:pt x="1" y="1"/>
                  </a:moveTo>
                  <a:cubicBezTo>
                    <a:pt x="92" y="62"/>
                    <a:pt x="183" y="92"/>
                    <a:pt x="274" y="92"/>
                  </a:cubicBezTo>
                  <a:lnTo>
                    <a:pt x="1065" y="335"/>
                  </a:lnTo>
                  <a:cubicBezTo>
                    <a:pt x="1764" y="517"/>
                    <a:pt x="2767" y="791"/>
                    <a:pt x="3983" y="1095"/>
                  </a:cubicBezTo>
                  <a:cubicBezTo>
                    <a:pt x="6475" y="1733"/>
                    <a:pt x="9879" y="2524"/>
                    <a:pt x="13679" y="3283"/>
                  </a:cubicBezTo>
                  <a:cubicBezTo>
                    <a:pt x="17509" y="4013"/>
                    <a:pt x="20974" y="4560"/>
                    <a:pt x="23497" y="4925"/>
                  </a:cubicBezTo>
                  <a:cubicBezTo>
                    <a:pt x="24773" y="5077"/>
                    <a:pt x="25776" y="5229"/>
                    <a:pt x="26476" y="5290"/>
                  </a:cubicBezTo>
                  <a:lnTo>
                    <a:pt x="27296" y="5381"/>
                  </a:lnTo>
                  <a:lnTo>
                    <a:pt x="27600" y="5381"/>
                  </a:lnTo>
                  <a:cubicBezTo>
                    <a:pt x="27479" y="5381"/>
                    <a:pt x="27387" y="5350"/>
                    <a:pt x="27296" y="5350"/>
                  </a:cubicBezTo>
                  <a:lnTo>
                    <a:pt x="26506" y="5229"/>
                  </a:lnTo>
                  <a:lnTo>
                    <a:pt x="23527" y="4803"/>
                  </a:lnTo>
                  <a:cubicBezTo>
                    <a:pt x="21004" y="4408"/>
                    <a:pt x="17539" y="3831"/>
                    <a:pt x="13740" y="3101"/>
                  </a:cubicBezTo>
                  <a:cubicBezTo>
                    <a:pt x="9910" y="2341"/>
                    <a:pt x="6506" y="1551"/>
                    <a:pt x="4013" y="973"/>
                  </a:cubicBezTo>
                  <a:lnTo>
                    <a:pt x="1095" y="244"/>
                  </a:lnTo>
                  <a:lnTo>
                    <a:pt x="305" y="62"/>
                  </a:lnTo>
                  <a:cubicBezTo>
                    <a:pt x="214" y="31"/>
                    <a:pt x="122" y="3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63"/>
            <p:cNvSpPr/>
            <p:nvPr/>
          </p:nvSpPr>
          <p:spPr>
            <a:xfrm>
              <a:off x="3675100" y="3985900"/>
              <a:ext cx="13700" cy="205975"/>
            </a:xfrm>
            <a:custGeom>
              <a:avLst/>
              <a:gdLst/>
              <a:ahLst/>
              <a:cxnLst/>
              <a:rect l="l" t="t" r="r" b="b"/>
              <a:pathLst>
                <a:path w="548" h="8239" extrusionOk="0">
                  <a:moveTo>
                    <a:pt x="122" y="1"/>
                  </a:moveTo>
                  <a:cubicBezTo>
                    <a:pt x="62" y="396"/>
                    <a:pt x="31" y="791"/>
                    <a:pt x="31" y="1217"/>
                  </a:cubicBezTo>
                  <a:cubicBezTo>
                    <a:pt x="31" y="1946"/>
                    <a:pt x="1" y="3010"/>
                    <a:pt x="62" y="4135"/>
                  </a:cubicBezTo>
                  <a:cubicBezTo>
                    <a:pt x="122" y="5259"/>
                    <a:pt x="244" y="6293"/>
                    <a:pt x="335" y="7053"/>
                  </a:cubicBezTo>
                  <a:cubicBezTo>
                    <a:pt x="366" y="7448"/>
                    <a:pt x="457" y="7843"/>
                    <a:pt x="548" y="8238"/>
                  </a:cubicBezTo>
                  <a:cubicBezTo>
                    <a:pt x="548" y="7813"/>
                    <a:pt x="548" y="7417"/>
                    <a:pt x="487" y="7022"/>
                  </a:cubicBezTo>
                  <a:cubicBezTo>
                    <a:pt x="426" y="6293"/>
                    <a:pt x="335" y="5259"/>
                    <a:pt x="274" y="4135"/>
                  </a:cubicBezTo>
                  <a:cubicBezTo>
                    <a:pt x="214" y="2980"/>
                    <a:pt x="183" y="1977"/>
                    <a:pt x="183" y="1217"/>
                  </a:cubicBezTo>
                  <a:cubicBezTo>
                    <a:pt x="183" y="822"/>
                    <a:pt x="183" y="396"/>
                    <a:pt x="1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63"/>
            <p:cNvSpPr/>
            <p:nvPr/>
          </p:nvSpPr>
          <p:spPr>
            <a:xfrm>
              <a:off x="3736650" y="3988950"/>
              <a:ext cx="21300" cy="210525"/>
            </a:xfrm>
            <a:custGeom>
              <a:avLst/>
              <a:gdLst/>
              <a:ahLst/>
              <a:cxnLst/>
              <a:rect l="l" t="t" r="r" b="b"/>
              <a:pathLst>
                <a:path w="852" h="8421" extrusionOk="0">
                  <a:moveTo>
                    <a:pt x="335" y="1"/>
                  </a:moveTo>
                  <a:lnTo>
                    <a:pt x="335" y="1"/>
                  </a:lnTo>
                  <a:cubicBezTo>
                    <a:pt x="274" y="92"/>
                    <a:pt x="244" y="213"/>
                    <a:pt x="244" y="335"/>
                  </a:cubicBezTo>
                  <a:cubicBezTo>
                    <a:pt x="214" y="548"/>
                    <a:pt x="183" y="852"/>
                    <a:pt x="153" y="1247"/>
                  </a:cubicBezTo>
                  <a:cubicBezTo>
                    <a:pt x="1" y="3253"/>
                    <a:pt x="122" y="5259"/>
                    <a:pt x="518" y="7235"/>
                  </a:cubicBezTo>
                  <a:cubicBezTo>
                    <a:pt x="609" y="7599"/>
                    <a:pt x="670" y="7903"/>
                    <a:pt x="730" y="8116"/>
                  </a:cubicBezTo>
                  <a:cubicBezTo>
                    <a:pt x="761" y="8238"/>
                    <a:pt x="791" y="8329"/>
                    <a:pt x="852" y="8420"/>
                  </a:cubicBezTo>
                  <a:cubicBezTo>
                    <a:pt x="822" y="8025"/>
                    <a:pt x="730" y="7599"/>
                    <a:pt x="639" y="7204"/>
                  </a:cubicBezTo>
                  <a:cubicBezTo>
                    <a:pt x="518" y="6444"/>
                    <a:pt x="396" y="5411"/>
                    <a:pt x="335" y="4226"/>
                  </a:cubicBezTo>
                  <a:cubicBezTo>
                    <a:pt x="244" y="3070"/>
                    <a:pt x="274" y="2007"/>
                    <a:pt x="305" y="1247"/>
                  </a:cubicBezTo>
                  <a:cubicBezTo>
                    <a:pt x="335" y="821"/>
                    <a:pt x="335" y="426"/>
                    <a:pt x="3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63"/>
            <p:cNvSpPr/>
            <p:nvPr/>
          </p:nvSpPr>
          <p:spPr>
            <a:xfrm>
              <a:off x="3692575" y="4015900"/>
              <a:ext cx="29250" cy="27025"/>
            </a:xfrm>
            <a:custGeom>
              <a:avLst/>
              <a:gdLst/>
              <a:ahLst/>
              <a:cxnLst/>
              <a:rect l="l" t="t" r="r" b="b"/>
              <a:pathLst>
                <a:path w="1170" h="1081" extrusionOk="0">
                  <a:moveTo>
                    <a:pt x="586" y="1"/>
                  </a:moveTo>
                  <a:cubicBezTo>
                    <a:pt x="430" y="1"/>
                    <a:pt x="335" y="86"/>
                    <a:pt x="335" y="108"/>
                  </a:cubicBezTo>
                  <a:cubicBezTo>
                    <a:pt x="335" y="113"/>
                    <a:pt x="340" y="115"/>
                    <a:pt x="349" y="115"/>
                  </a:cubicBezTo>
                  <a:cubicBezTo>
                    <a:pt x="371" y="115"/>
                    <a:pt x="419" y="103"/>
                    <a:pt x="483" y="103"/>
                  </a:cubicBezTo>
                  <a:cubicBezTo>
                    <a:pt x="552" y="103"/>
                    <a:pt x="638" y="116"/>
                    <a:pt x="730" y="169"/>
                  </a:cubicBezTo>
                  <a:cubicBezTo>
                    <a:pt x="852" y="260"/>
                    <a:pt x="913" y="351"/>
                    <a:pt x="943" y="473"/>
                  </a:cubicBezTo>
                  <a:cubicBezTo>
                    <a:pt x="974" y="655"/>
                    <a:pt x="882" y="777"/>
                    <a:pt x="730" y="868"/>
                  </a:cubicBezTo>
                  <a:cubicBezTo>
                    <a:pt x="670" y="913"/>
                    <a:pt x="601" y="936"/>
                    <a:pt x="533" y="936"/>
                  </a:cubicBezTo>
                  <a:cubicBezTo>
                    <a:pt x="464" y="936"/>
                    <a:pt x="396" y="913"/>
                    <a:pt x="335" y="868"/>
                  </a:cubicBezTo>
                  <a:cubicBezTo>
                    <a:pt x="214" y="777"/>
                    <a:pt x="153" y="655"/>
                    <a:pt x="183" y="533"/>
                  </a:cubicBezTo>
                  <a:cubicBezTo>
                    <a:pt x="153" y="260"/>
                    <a:pt x="305" y="169"/>
                    <a:pt x="274" y="138"/>
                  </a:cubicBezTo>
                  <a:cubicBezTo>
                    <a:pt x="274" y="135"/>
                    <a:pt x="271" y="133"/>
                    <a:pt x="266" y="133"/>
                  </a:cubicBezTo>
                  <a:cubicBezTo>
                    <a:pt x="225" y="133"/>
                    <a:pt x="58" y="232"/>
                    <a:pt x="31" y="473"/>
                  </a:cubicBezTo>
                  <a:cubicBezTo>
                    <a:pt x="1" y="655"/>
                    <a:pt x="62" y="837"/>
                    <a:pt x="214" y="959"/>
                  </a:cubicBezTo>
                  <a:cubicBezTo>
                    <a:pt x="322" y="1042"/>
                    <a:pt x="444" y="1080"/>
                    <a:pt x="563" y="1080"/>
                  </a:cubicBezTo>
                  <a:cubicBezTo>
                    <a:pt x="878" y="1080"/>
                    <a:pt x="1170" y="817"/>
                    <a:pt x="1126" y="442"/>
                  </a:cubicBezTo>
                  <a:cubicBezTo>
                    <a:pt x="1065" y="260"/>
                    <a:pt x="943" y="138"/>
                    <a:pt x="791" y="47"/>
                  </a:cubicBezTo>
                  <a:cubicBezTo>
                    <a:pt x="715" y="13"/>
                    <a:pt x="646" y="1"/>
                    <a:pt x="5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63"/>
            <p:cNvSpPr/>
            <p:nvPr/>
          </p:nvSpPr>
          <p:spPr>
            <a:xfrm>
              <a:off x="3203225" y="4229075"/>
              <a:ext cx="610975" cy="73825"/>
            </a:xfrm>
            <a:custGeom>
              <a:avLst/>
              <a:gdLst/>
              <a:ahLst/>
              <a:cxnLst/>
              <a:rect l="l" t="t" r="r" b="b"/>
              <a:pathLst>
                <a:path w="24439" h="2953" extrusionOk="0">
                  <a:moveTo>
                    <a:pt x="23435" y="1"/>
                  </a:moveTo>
                  <a:cubicBezTo>
                    <a:pt x="22523" y="1"/>
                    <a:pt x="21611" y="61"/>
                    <a:pt x="20730" y="183"/>
                  </a:cubicBezTo>
                  <a:cubicBezTo>
                    <a:pt x="19392" y="396"/>
                    <a:pt x="18055" y="669"/>
                    <a:pt x="16748" y="1034"/>
                  </a:cubicBezTo>
                  <a:cubicBezTo>
                    <a:pt x="15289" y="1399"/>
                    <a:pt x="13678" y="1855"/>
                    <a:pt x="11976" y="2250"/>
                  </a:cubicBezTo>
                  <a:cubicBezTo>
                    <a:pt x="10365" y="2615"/>
                    <a:pt x="8724" y="2797"/>
                    <a:pt x="7082" y="2797"/>
                  </a:cubicBezTo>
                  <a:cubicBezTo>
                    <a:pt x="5745" y="2767"/>
                    <a:pt x="4407" y="2523"/>
                    <a:pt x="3131" y="2067"/>
                  </a:cubicBezTo>
                  <a:cubicBezTo>
                    <a:pt x="2280" y="1763"/>
                    <a:pt x="1489" y="1338"/>
                    <a:pt x="760" y="791"/>
                  </a:cubicBezTo>
                  <a:cubicBezTo>
                    <a:pt x="243" y="426"/>
                    <a:pt x="0" y="183"/>
                    <a:pt x="0" y="183"/>
                  </a:cubicBezTo>
                  <a:lnTo>
                    <a:pt x="0" y="183"/>
                  </a:lnTo>
                  <a:cubicBezTo>
                    <a:pt x="30" y="244"/>
                    <a:pt x="91" y="304"/>
                    <a:pt x="152" y="365"/>
                  </a:cubicBezTo>
                  <a:cubicBezTo>
                    <a:pt x="334" y="548"/>
                    <a:pt x="517" y="700"/>
                    <a:pt x="699" y="852"/>
                  </a:cubicBezTo>
                  <a:cubicBezTo>
                    <a:pt x="1429" y="1429"/>
                    <a:pt x="2249" y="1885"/>
                    <a:pt x="3100" y="2189"/>
                  </a:cubicBezTo>
                  <a:cubicBezTo>
                    <a:pt x="4377" y="2675"/>
                    <a:pt x="5714" y="2918"/>
                    <a:pt x="7082" y="2949"/>
                  </a:cubicBezTo>
                  <a:cubicBezTo>
                    <a:pt x="7200" y="2951"/>
                    <a:pt x="7318" y="2952"/>
                    <a:pt x="7436" y="2952"/>
                  </a:cubicBezTo>
                  <a:cubicBezTo>
                    <a:pt x="8963" y="2952"/>
                    <a:pt x="10511" y="2771"/>
                    <a:pt x="12006" y="2432"/>
                  </a:cubicBezTo>
                  <a:cubicBezTo>
                    <a:pt x="13739" y="2037"/>
                    <a:pt x="15350" y="1581"/>
                    <a:pt x="16809" y="1186"/>
                  </a:cubicBezTo>
                  <a:cubicBezTo>
                    <a:pt x="18085" y="821"/>
                    <a:pt x="19423" y="548"/>
                    <a:pt x="20730" y="304"/>
                  </a:cubicBezTo>
                  <a:cubicBezTo>
                    <a:pt x="21642" y="183"/>
                    <a:pt x="22523" y="92"/>
                    <a:pt x="23435" y="61"/>
                  </a:cubicBezTo>
                  <a:lnTo>
                    <a:pt x="24438" y="61"/>
                  </a:lnTo>
                  <a:cubicBezTo>
                    <a:pt x="24347" y="31"/>
                    <a:pt x="24256" y="31"/>
                    <a:pt x="24195" y="31"/>
                  </a:cubicBezTo>
                  <a:cubicBezTo>
                    <a:pt x="24013" y="1"/>
                    <a:pt x="23769" y="1"/>
                    <a:pt x="234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63"/>
            <p:cNvSpPr/>
            <p:nvPr/>
          </p:nvSpPr>
          <p:spPr>
            <a:xfrm>
              <a:off x="3768575" y="2391125"/>
              <a:ext cx="589700" cy="933350"/>
            </a:xfrm>
            <a:custGeom>
              <a:avLst/>
              <a:gdLst/>
              <a:ahLst/>
              <a:cxnLst/>
              <a:rect l="l" t="t" r="r" b="b"/>
              <a:pathLst>
                <a:path w="23588" h="37334" extrusionOk="0">
                  <a:moveTo>
                    <a:pt x="14950" y="0"/>
                  </a:moveTo>
                  <a:cubicBezTo>
                    <a:pt x="11400" y="0"/>
                    <a:pt x="7862" y="1149"/>
                    <a:pt x="4925" y="3426"/>
                  </a:cubicBezTo>
                  <a:lnTo>
                    <a:pt x="517" y="30630"/>
                  </a:lnTo>
                  <a:cubicBezTo>
                    <a:pt x="0" y="33761"/>
                    <a:pt x="2311" y="36740"/>
                    <a:pt x="5684" y="37257"/>
                  </a:cubicBezTo>
                  <a:cubicBezTo>
                    <a:pt x="6027" y="37309"/>
                    <a:pt x="6369" y="37334"/>
                    <a:pt x="6706" y="37334"/>
                  </a:cubicBezTo>
                  <a:cubicBezTo>
                    <a:pt x="9717" y="37334"/>
                    <a:pt x="12396" y="35324"/>
                    <a:pt x="12888" y="32454"/>
                  </a:cubicBezTo>
                  <a:cubicBezTo>
                    <a:pt x="13496" y="29111"/>
                    <a:pt x="14195" y="25615"/>
                    <a:pt x="14195" y="25615"/>
                  </a:cubicBezTo>
                  <a:cubicBezTo>
                    <a:pt x="14195" y="25615"/>
                    <a:pt x="14196" y="25615"/>
                    <a:pt x="14197" y="25615"/>
                  </a:cubicBezTo>
                  <a:cubicBezTo>
                    <a:pt x="14293" y="25615"/>
                    <a:pt x="18653" y="25585"/>
                    <a:pt x="20487" y="20205"/>
                  </a:cubicBezTo>
                  <a:cubicBezTo>
                    <a:pt x="22280" y="14977"/>
                    <a:pt x="23588" y="2454"/>
                    <a:pt x="23588" y="2454"/>
                  </a:cubicBezTo>
                  <a:cubicBezTo>
                    <a:pt x="20934" y="814"/>
                    <a:pt x="17938" y="0"/>
                    <a:pt x="14950"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63"/>
            <p:cNvSpPr/>
            <p:nvPr/>
          </p:nvSpPr>
          <p:spPr>
            <a:xfrm>
              <a:off x="4238175" y="2667300"/>
              <a:ext cx="38800" cy="35400"/>
            </a:xfrm>
            <a:custGeom>
              <a:avLst/>
              <a:gdLst/>
              <a:ahLst/>
              <a:cxnLst/>
              <a:rect l="l" t="t" r="r" b="b"/>
              <a:pathLst>
                <a:path w="1552" h="1416" extrusionOk="0">
                  <a:moveTo>
                    <a:pt x="772" y="0"/>
                  </a:moveTo>
                  <a:cubicBezTo>
                    <a:pt x="422" y="0"/>
                    <a:pt x="117" y="258"/>
                    <a:pt x="62" y="617"/>
                  </a:cubicBezTo>
                  <a:cubicBezTo>
                    <a:pt x="1" y="1012"/>
                    <a:pt x="305" y="1376"/>
                    <a:pt x="700" y="1407"/>
                  </a:cubicBezTo>
                  <a:cubicBezTo>
                    <a:pt x="737" y="1413"/>
                    <a:pt x="774" y="1415"/>
                    <a:pt x="810" y="1415"/>
                  </a:cubicBezTo>
                  <a:cubicBezTo>
                    <a:pt x="1161" y="1415"/>
                    <a:pt x="1466" y="1157"/>
                    <a:pt x="1521" y="799"/>
                  </a:cubicBezTo>
                  <a:cubicBezTo>
                    <a:pt x="1551" y="404"/>
                    <a:pt x="1278" y="39"/>
                    <a:pt x="882" y="9"/>
                  </a:cubicBezTo>
                  <a:cubicBezTo>
                    <a:pt x="845" y="3"/>
                    <a:pt x="809" y="0"/>
                    <a:pt x="77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63"/>
            <p:cNvSpPr/>
            <p:nvPr/>
          </p:nvSpPr>
          <p:spPr>
            <a:xfrm>
              <a:off x="4236675" y="2646275"/>
              <a:ext cx="72975" cy="26075"/>
            </a:xfrm>
            <a:custGeom>
              <a:avLst/>
              <a:gdLst/>
              <a:ahLst/>
              <a:cxnLst/>
              <a:rect l="l" t="t" r="r" b="b"/>
              <a:pathLst>
                <a:path w="2919" h="1043" extrusionOk="0">
                  <a:moveTo>
                    <a:pt x="1257" y="0"/>
                  </a:moveTo>
                  <a:cubicBezTo>
                    <a:pt x="964" y="0"/>
                    <a:pt x="680" y="54"/>
                    <a:pt x="426" y="181"/>
                  </a:cubicBezTo>
                  <a:cubicBezTo>
                    <a:pt x="122" y="333"/>
                    <a:pt x="0" y="485"/>
                    <a:pt x="61" y="515"/>
                  </a:cubicBezTo>
                  <a:cubicBezTo>
                    <a:pt x="73" y="538"/>
                    <a:pt x="105" y="547"/>
                    <a:pt x="155" y="547"/>
                  </a:cubicBezTo>
                  <a:cubicBezTo>
                    <a:pt x="319" y="547"/>
                    <a:pt x="671" y="453"/>
                    <a:pt x="1103" y="453"/>
                  </a:cubicBezTo>
                  <a:cubicBezTo>
                    <a:pt x="1236" y="453"/>
                    <a:pt x="1376" y="462"/>
                    <a:pt x="1520" y="485"/>
                  </a:cubicBezTo>
                  <a:cubicBezTo>
                    <a:pt x="2247" y="597"/>
                    <a:pt x="2691" y="1043"/>
                    <a:pt x="2852" y="1043"/>
                  </a:cubicBezTo>
                  <a:cubicBezTo>
                    <a:pt x="2866" y="1043"/>
                    <a:pt x="2878" y="1039"/>
                    <a:pt x="2888" y="1032"/>
                  </a:cubicBezTo>
                  <a:cubicBezTo>
                    <a:pt x="2918" y="1002"/>
                    <a:pt x="2888" y="819"/>
                    <a:pt x="2705" y="606"/>
                  </a:cubicBezTo>
                  <a:cubicBezTo>
                    <a:pt x="2401" y="302"/>
                    <a:pt x="2037" y="90"/>
                    <a:pt x="1642" y="29"/>
                  </a:cubicBezTo>
                  <a:cubicBezTo>
                    <a:pt x="1513" y="11"/>
                    <a:pt x="1384" y="0"/>
                    <a:pt x="12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63"/>
            <p:cNvSpPr/>
            <p:nvPr/>
          </p:nvSpPr>
          <p:spPr>
            <a:xfrm>
              <a:off x="4039850" y="2636125"/>
              <a:ext cx="38025" cy="34650"/>
            </a:xfrm>
            <a:custGeom>
              <a:avLst/>
              <a:gdLst/>
              <a:ahLst/>
              <a:cxnLst/>
              <a:rect l="l" t="t" r="r" b="b"/>
              <a:pathLst>
                <a:path w="1521" h="1386" extrusionOk="0">
                  <a:moveTo>
                    <a:pt x="742" y="1"/>
                  </a:moveTo>
                  <a:cubicBezTo>
                    <a:pt x="391" y="1"/>
                    <a:pt x="86" y="259"/>
                    <a:pt x="31" y="617"/>
                  </a:cubicBezTo>
                  <a:cubicBezTo>
                    <a:pt x="1" y="1012"/>
                    <a:pt x="274" y="1347"/>
                    <a:pt x="669" y="1377"/>
                  </a:cubicBezTo>
                  <a:cubicBezTo>
                    <a:pt x="706" y="1383"/>
                    <a:pt x="743" y="1386"/>
                    <a:pt x="779" y="1386"/>
                  </a:cubicBezTo>
                  <a:cubicBezTo>
                    <a:pt x="1130" y="1386"/>
                    <a:pt x="1435" y="1127"/>
                    <a:pt x="1490" y="769"/>
                  </a:cubicBezTo>
                  <a:cubicBezTo>
                    <a:pt x="1520" y="374"/>
                    <a:pt x="1247" y="40"/>
                    <a:pt x="852" y="9"/>
                  </a:cubicBezTo>
                  <a:cubicBezTo>
                    <a:pt x="815" y="4"/>
                    <a:pt x="778" y="1"/>
                    <a:pt x="7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63"/>
            <p:cNvSpPr/>
            <p:nvPr/>
          </p:nvSpPr>
          <p:spPr>
            <a:xfrm>
              <a:off x="4033775" y="2617825"/>
              <a:ext cx="72975" cy="26275"/>
            </a:xfrm>
            <a:custGeom>
              <a:avLst/>
              <a:gdLst/>
              <a:ahLst/>
              <a:cxnLst/>
              <a:rect l="l" t="t" r="r" b="b"/>
              <a:pathLst>
                <a:path w="2919" h="1051" extrusionOk="0">
                  <a:moveTo>
                    <a:pt x="1238" y="0"/>
                  </a:moveTo>
                  <a:cubicBezTo>
                    <a:pt x="956" y="0"/>
                    <a:pt x="669" y="68"/>
                    <a:pt x="396" y="194"/>
                  </a:cubicBezTo>
                  <a:cubicBezTo>
                    <a:pt x="122" y="316"/>
                    <a:pt x="1" y="468"/>
                    <a:pt x="31" y="529"/>
                  </a:cubicBezTo>
                  <a:cubicBezTo>
                    <a:pt x="40" y="542"/>
                    <a:pt x="62" y="548"/>
                    <a:pt x="94" y="548"/>
                  </a:cubicBezTo>
                  <a:cubicBezTo>
                    <a:pt x="242" y="548"/>
                    <a:pt x="617" y="436"/>
                    <a:pt x="1094" y="436"/>
                  </a:cubicBezTo>
                  <a:cubicBezTo>
                    <a:pt x="1229" y="436"/>
                    <a:pt x="1372" y="445"/>
                    <a:pt x="1520" y="468"/>
                  </a:cubicBezTo>
                  <a:cubicBezTo>
                    <a:pt x="2236" y="611"/>
                    <a:pt x="2709" y="1051"/>
                    <a:pt x="2838" y="1051"/>
                  </a:cubicBezTo>
                  <a:cubicBezTo>
                    <a:pt x="2846" y="1051"/>
                    <a:pt x="2852" y="1049"/>
                    <a:pt x="2858" y="1045"/>
                  </a:cubicBezTo>
                  <a:cubicBezTo>
                    <a:pt x="2919" y="1015"/>
                    <a:pt x="2858" y="802"/>
                    <a:pt x="2675" y="589"/>
                  </a:cubicBezTo>
                  <a:cubicBezTo>
                    <a:pt x="2402" y="285"/>
                    <a:pt x="2007" y="103"/>
                    <a:pt x="1612" y="42"/>
                  </a:cubicBezTo>
                  <a:cubicBezTo>
                    <a:pt x="1489" y="14"/>
                    <a:pt x="1364" y="0"/>
                    <a:pt x="123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63"/>
            <p:cNvSpPr/>
            <p:nvPr/>
          </p:nvSpPr>
          <p:spPr>
            <a:xfrm>
              <a:off x="4150050" y="2636350"/>
              <a:ext cx="53200" cy="169475"/>
            </a:xfrm>
            <a:custGeom>
              <a:avLst/>
              <a:gdLst/>
              <a:ahLst/>
              <a:cxnLst/>
              <a:rect l="l" t="t" r="r" b="b"/>
              <a:pathLst>
                <a:path w="2128" h="6779" extrusionOk="0">
                  <a:moveTo>
                    <a:pt x="790" y="0"/>
                  </a:moveTo>
                  <a:lnTo>
                    <a:pt x="790" y="0"/>
                  </a:lnTo>
                  <a:cubicBezTo>
                    <a:pt x="699" y="31"/>
                    <a:pt x="973" y="1915"/>
                    <a:pt x="1429" y="4195"/>
                  </a:cubicBezTo>
                  <a:cubicBezTo>
                    <a:pt x="1520" y="4742"/>
                    <a:pt x="1641" y="5289"/>
                    <a:pt x="1733" y="5806"/>
                  </a:cubicBezTo>
                  <a:cubicBezTo>
                    <a:pt x="1793" y="5988"/>
                    <a:pt x="1824" y="6201"/>
                    <a:pt x="1763" y="6414"/>
                  </a:cubicBezTo>
                  <a:cubicBezTo>
                    <a:pt x="1702" y="6535"/>
                    <a:pt x="1520" y="6535"/>
                    <a:pt x="1307" y="6535"/>
                  </a:cubicBezTo>
                  <a:cubicBezTo>
                    <a:pt x="1094" y="6505"/>
                    <a:pt x="874" y="6490"/>
                    <a:pt x="654" y="6490"/>
                  </a:cubicBezTo>
                  <a:cubicBezTo>
                    <a:pt x="433" y="6490"/>
                    <a:pt x="213" y="6505"/>
                    <a:pt x="0" y="6535"/>
                  </a:cubicBezTo>
                  <a:cubicBezTo>
                    <a:pt x="426" y="6657"/>
                    <a:pt x="851" y="6748"/>
                    <a:pt x="1277" y="6779"/>
                  </a:cubicBezTo>
                  <a:lnTo>
                    <a:pt x="1641" y="6779"/>
                  </a:lnTo>
                  <a:cubicBezTo>
                    <a:pt x="1793" y="6748"/>
                    <a:pt x="1915" y="6657"/>
                    <a:pt x="2006" y="6535"/>
                  </a:cubicBezTo>
                  <a:cubicBezTo>
                    <a:pt x="2097" y="6292"/>
                    <a:pt x="2128" y="5988"/>
                    <a:pt x="2037" y="5745"/>
                  </a:cubicBezTo>
                  <a:cubicBezTo>
                    <a:pt x="1945" y="5228"/>
                    <a:pt x="1854" y="4681"/>
                    <a:pt x="1763" y="4134"/>
                  </a:cubicBezTo>
                  <a:cubicBezTo>
                    <a:pt x="1307" y="1824"/>
                    <a:pt x="882" y="0"/>
                    <a:pt x="7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63"/>
            <p:cNvSpPr/>
            <p:nvPr/>
          </p:nvSpPr>
          <p:spPr>
            <a:xfrm>
              <a:off x="3944100" y="2947900"/>
              <a:ext cx="179375" cy="116300"/>
            </a:xfrm>
            <a:custGeom>
              <a:avLst/>
              <a:gdLst/>
              <a:ahLst/>
              <a:cxnLst/>
              <a:rect l="l" t="t" r="r" b="b"/>
              <a:pathLst>
                <a:path w="7175" h="4652" extrusionOk="0">
                  <a:moveTo>
                    <a:pt x="1" y="1"/>
                  </a:moveTo>
                  <a:cubicBezTo>
                    <a:pt x="1" y="1"/>
                    <a:pt x="1126" y="4195"/>
                    <a:pt x="6840" y="4651"/>
                  </a:cubicBezTo>
                  <a:lnTo>
                    <a:pt x="7174" y="3344"/>
                  </a:lnTo>
                  <a:cubicBezTo>
                    <a:pt x="4499" y="2919"/>
                    <a:pt x="2037" y="1764"/>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63"/>
            <p:cNvSpPr/>
            <p:nvPr/>
          </p:nvSpPr>
          <p:spPr>
            <a:xfrm>
              <a:off x="4071775" y="2826200"/>
              <a:ext cx="63850" cy="42225"/>
            </a:xfrm>
            <a:custGeom>
              <a:avLst/>
              <a:gdLst/>
              <a:ahLst/>
              <a:cxnLst/>
              <a:rect l="l" t="t" r="r" b="b"/>
              <a:pathLst>
                <a:path w="2554" h="1689" extrusionOk="0">
                  <a:moveTo>
                    <a:pt x="1228" y="1"/>
                  </a:moveTo>
                  <a:cubicBezTo>
                    <a:pt x="906" y="1"/>
                    <a:pt x="611" y="121"/>
                    <a:pt x="365" y="340"/>
                  </a:cubicBezTo>
                  <a:cubicBezTo>
                    <a:pt x="92" y="552"/>
                    <a:pt x="0" y="917"/>
                    <a:pt x="152" y="1252"/>
                  </a:cubicBezTo>
                  <a:cubicBezTo>
                    <a:pt x="311" y="1516"/>
                    <a:pt x="631" y="1689"/>
                    <a:pt x="952" y="1689"/>
                  </a:cubicBezTo>
                  <a:cubicBezTo>
                    <a:pt x="1000" y="1689"/>
                    <a:pt x="1047" y="1685"/>
                    <a:pt x="1095" y="1677"/>
                  </a:cubicBezTo>
                  <a:cubicBezTo>
                    <a:pt x="1490" y="1616"/>
                    <a:pt x="1854" y="1464"/>
                    <a:pt x="2189" y="1252"/>
                  </a:cubicBezTo>
                  <a:cubicBezTo>
                    <a:pt x="2310" y="1221"/>
                    <a:pt x="2402" y="1130"/>
                    <a:pt x="2462" y="1069"/>
                  </a:cubicBezTo>
                  <a:cubicBezTo>
                    <a:pt x="2523" y="978"/>
                    <a:pt x="2554" y="887"/>
                    <a:pt x="2523" y="765"/>
                  </a:cubicBezTo>
                  <a:lnTo>
                    <a:pt x="2493" y="765"/>
                  </a:lnTo>
                  <a:cubicBezTo>
                    <a:pt x="2250" y="340"/>
                    <a:pt x="1824" y="36"/>
                    <a:pt x="1338" y="5"/>
                  </a:cubicBezTo>
                  <a:cubicBezTo>
                    <a:pt x="1301" y="2"/>
                    <a:pt x="1264" y="1"/>
                    <a:pt x="1228"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63"/>
            <p:cNvSpPr/>
            <p:nvPr/>
          </p:nvSpPr>
          <p:spPr>
            <a:xfrm>
              <a:off x="4084700" y="2802775"/>
              <a:ext cx="59275" cy="64800"/>
            </a:xfrm>
            <a:custGeom>
              <a:avLst/>
              <a:gdLst/>
              <a:ahLst/>
              <a:cxnLst/>
              <a:rect l="l" t="t" r="r" b="b"/>
              <a:pathLst>
                <a:path w="2371" h="2592" extrusionOk="0">
                  <a:moveTo>
                    <a:pt x="243" y="0"/>
                  </a:moveTo>
                  <a:cubicBezTo>
                    <a:pt x="182" y="0"/>
                    <a:pt x="61" y="182"/>
                    <a:pt x="30" y="578"/>
                  </a:cubicBezTo>
                  <a:cubicBezTo>
                    <a:pt x="0" y="1033"/>
                    <a:pt x="182" y="1520"/>
                    <a:pt x="486" y="1854"/>
                  </a:cubicBezTo>
                  <a:cubicBezTo>
                    <a:pt x="821" y="2249"/>
                    <a:pt x="1277" y="2492"/>
                    <a:pt x="1763" y="2584"/>
                  </a:cubicBezTo>
                  <a:cubicBezTo>
                    <a:pt x="1830" y="2589"/>
                    <a:pt x="1893" y="2592"/>
                    <a:pt x="1951" y="2592"/>
                  </a:cubicBezTo>
                  <a:cubicBezTo>
                    <a:pt x="2209" y="2592"/>
                    <a:pt x="2371" y="2542"/>
                    <a:pt x="2371" y="2492"/>
                  </a:cubicBezTo>
                  <a:cubicBezTo>
                    <a:pt x="2371" y="2371"/>
                    <a:pt x="1459" y="2310"/>
                    <a:pt x="851" y="1581"/>
                  </a:cubicBezTo>
                  <a:cubicBezTo>
                    <a:pt x="243" y="881"/>
                    <a:pt x="365" y="0"/>
                    <a:pt x="24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63"/>
            <p:cNvSpPr/>
            <p:nvPr/>
          </p:nvSpPr>
          <p:spPr>
            <a:xfrm>
              <a:off x="3986675" y="2302575"/>
              <a:ext cx="390600" cy="323450"/>
            </a:xfrm>
            <a:custGeom>
              <a:avLst/>
              <a:gdLst/>
              <a:ahLst/>
              <a:cxnLst/>
              <a:rect l="l" t="t" r="r" b="b"/>
              <a:pathLst>
                <a:path w="15624" h="12938" extrusionOk="0">
                  <a:moveTo>
                    <a:pt x="5404" y="1"/>
                  </a:moveTo>
                  <a:cubicBezTo>
                    <a:pt x="4833" y="1"/>
                    <a:pt x="4266" y="48"/>
                    <a:pt x="3708" y="160"/>
                  </a:cubicBezTo>
                  <a:cubicBezTo>
                    <a:pt x="2037" y="464"/>
                    <a:pt x="486" y="1436"/>
                    <a:pt x="0" y="2835"/>
                  </a:cubicBezTo>
                  <a:lnTo>
                    <a:pt x="0" y="2956"/>
                  </a:lnTo>
                  <a:cubicBezTo>
                    <a:pt x="1489" y="6269"/>
                    <a:pt x="6353" y="10281"/>
                    <a:pt x="10122" y="11710"/>
                  </a:cubicBezTo>
                  <a:cubicBezTo>
                    <a:pt x="9757" y="11041"/>
                    <a:pt x="7660" y="9096"/>
                    <a:pt x="7325" y="8427"/>
                  </a:cubicBezTo>
                  <a:lnTo>
                    <a:pt x="7325" y="8427"/>
                  </a:lnTo>
                  <a:cubicBezTo>
                    <a:pt x="8845" y="10069"/>
                    <a:pt x="11034" y="12318"/>
                    <a:pt x="13344" y="12865"/>
                  </a:cubicBezTo>
                  <a:cubicBezTo>
                    <a:pt x="13478" y="12915"/>
                    <a:pt x="13630" y="12938"/>
                    <a:pt x="13785" y="12938"/>
                  </a:cubicBezTo>
                  <a:cubicBezTo>
                    <a:pt x="13912" y="12938"/>
                    <a:pt x="14041" y="12923"/>
                    <a:pt x="14164" y="12895"/>
                  </a:cubicBezTo>
                  <a:cubicBezTo>
                    <a:pt x="14468" y="12713"/>
                    <a:pt x="14681" y="12440"/>
                    <a:pt x="14742" y="12075"/>
                  </a:cubicBezTo>
                  <a:cubicBezTo>
                    <a:pt x="15167" y="10433"/>
                    <a:pt x="15441" y="8701"/>
                    <a:pt x="15532" y="6968"/>
                  </a:cubicBezTo>
                  <a:cubicBezTo>
                    <a:pt x="15623" y="5540"/>
                    <a:pt x="15137" y="4081"/>
                    <a:pt x="14195" y="2987"/>
                  </a:cubicBezTo>
                  <a:cubicBezTo>
                    <a:pt x="12918" y="1528"/>
                    <a:pt x="10821" y="859"/>
                    <a:pt x="8815" y="433"/>
                  </a:cubicBezTo>
                  <a:cubicBezTo>
                    <a:pt x="7700" y="190"/>
                    <a:pt x="6545" y="1"/>
                    <a:pt x="540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63"/>
            <p:cNvSpPr/>
            <p:nvPr/>
          </p:nvSpPr>
          <p:spPr>
            <a:xfrm>
              <a:off x="3761725" y="2309850"/>
              <a:ext cx="281950" cy="574250"/>
            </a:xfrm>
            <a:custGeom>
              <a:avLst/>
              <a:gdLst/>
              <a:ahLst/>
              <a:cxnLst/>
              <a:rect l="l" t="t" r="r" b="b"/>
              <a:pathLst>
                <a:path w="11278" h="22970" extrusionOk="0">
                  <a:moveTo>
                    <a:pt x="8298" y="1"/>
                  </a:moveTo>
                  <a:cubicBezTo>
                    <a:pt x="1262" y="1"/>
                    <a:pt x="507" y="8676"/>
                    <a:pt x="183" y="11267"/>
                  </a:cubicBezTo>
                  <a:cubicBezTo>
                    <a:pt x="62" y="12544"/>
                    <a:pt x="1" y="13820"/>
                    <a:pt x="31" y="15127"/>
                  </a:cubicBezTo>
                  <a:cubicBezTo>
                    <a:pt x="62" y="18349"/>
                    <a:pt x="2493" y="22969"/>
                    <a:pt x="2493" y="22969"/>
                  </a:cubicBezTo>
                  <a:cubicBezTo>
                    <a:pt x="5989" y="20538"/>
                    <a:pt x="5958" y="13699"/>
                    <a:pt x="5958" y="13699"/>
                  </a:cubicBezTo>
                  <a:cubicBezTo>
                    <a:pt x="11004" y="10021"/>
                    <a:pt x="10244" y="3182"/>
                    <a:pt x="10244" y="3182"/>
                  </a:cubicBezTo>
                  <a:lnTo>
                    <a:pt x="11278" y="446"/>
                  </a:lnTo>
                  <a:cubicBezTo>
                    <a:pt x="10176" y="139"/>
                    <a:pt x="9187" y="1"/>
                    <a:pt x="829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63"/>
            <p:cNvSpPr/>
            <p:nvPr/>
          </p:nvSpPr>
          <p:spPr>
            <a:xfrm>
              <a:off x="3821000" y="2634225"/>
              <a:ext cx="95025" cy="139525"/>
            </a:xfrm>
            <a:custGeom>
              <a:avLst/>
              <a:gdLst/>
              <a:ahLst/>
              <a:cxnLst/>
              <a:rect l="l" t="t" r="r" b="b"/>
              <a:pathLst>
                <a:path w="3801" h="5581" extrusionOk="0">
                  <a:moveTo>
                    <a:pt x="2540" y="1"/>
                  </a:moveTo>
                  <a:cubicBezTo>
                    <a:pt x="2351" y="1"/>
                    <a:pt x="2162" y="18"/>
                    <a:pt x="1976" y="55"/>
                  </a:cubicBezTo>
                  <a:cubicBezTo>
                    <a:pt x="1338" y="146"/>
                    <a:pt x="791" y="511"/>
                    <a:pt x="457" y="1028"/>
                  </a:cubicBezTo>
                  <a:cubicBezTo>
                    <a:pt x="122" y="1544"/>
                    <a:pt x="1" y="2183"/>
                    <a:pt x="122" y="2821"/>
                  </a:cubicBezTo>
                  <a:cubicBezTo>
                    <a:pt x="244" y="3429"/>
                    <a:pt x="487" y="4006"/>
                    <a:pt x="882" y="4493"/>
                  </a:cubicBezTo>
                  <a:cubicBezTo>
                    <a:pt x="1125" y="4857"/>
                    <a:pt x="1429" y="5192"/>
                    <a:pt x="1824" y="5405"/>
                  </a:cubicBezTo>
                  <a:cubicBezTo>
                    <a:pt x="2036" y="5519"/>
                    <a:pt x="2274" y="5580"/>
                    <a:pt x="2510" y="5580"/>
                  </a:cubicBezTo>
                  <a:cubicBezTo>
                    <a:pt x="2714" y="5580"/>
                    <a:pt x="2918" y="5534"/>
                    <a:pt x="3101" y="5435"/>
                  </a:cubicBezTo>
                  <a:lnTo>
                    <a:pt x="3800" y="237"/>
                  </a:lnTo>
                  <a:cubicBezTo>
                    <a:pt x="3399" y="90"/>
                    <a:pt x="2969" y="1"/>
                    <a:pt x="2540"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63"/>
            <p:cNvSpPr/>
            <p:nvPr/>
          </p:nvSpPr>
          <p:spPr>
            <a:xfrm>
              <a:off x="3853675" y="2655225"/>
              <a:ext cx="50175" cy="79850"/>
            </a:xfrm>
            <a:custGeom>
              <a:avLst/>
              <a:gdLst/>
              <a:ahLst/>
              <a:cxnLst/>
              <a:rect l="l" t="t" r="r" b="b"/>
              <a:pathLst>
                <a:path w="2007" h="3194" extrusionOk="0">
                  <a:moveTo>
                    <a:pt x="1238" y="1"/>
                  </a:moveTo>
                  <a:cubicBezTo>
                    <a:pt x="943" y="1"/>
                    <a:pt x="675" y="121"/>
                    <a:pt x="457" y="340"/>
                  </a:cubicBezTo>
                  <a:cubicBezTo>
                    <a:pt x="214" y="613"/>
                    <a:pt x="62" y="948"/>
                    <a:pt x="31" y="1343"/>
                  </a:cubicBezTo>
                  <a:cubicBezTo>
                    <a:pt x="1" y="1707"/>
                    <a:pt x="31" y="2042"/>
                    <a:pt x="153" y="2376"/>
                  </a:cubicBezTo>
                  <a:cubicBezTo>
                    <a:pt x="244" y="2680"/>
                    <a:pt x="457" y="2954"/>
                    <a:pt x="730" y="3106"/>
                  </a:cubicBezTo>
                  <a:cubicBezTo>
                    <a:pt x="866" y="3170"/>
                    <a:pt x="990" y="3194"/>
                    <a:pt x="1097" y="3194"/>
                  </a:cubicBezTo>
                  <a:cubicBezTo>
                    <a:pt x="1396" y="3194"/>
                    <a:pt x="1565" y="3006"/>
                    <a:pt x="1521" y="2984"/>
                  </a:cubicBezTo>
                  <a:cubicBezTo>
                    <a:pt x="1490" y="2923"/>
                    <a:pt x="1186" y="3014"/>
                    <a:pt x="882" y="2802"/>
                  </a:cubicBezTo>
                  <a:cubicBezTo>
                    <a:pt x="578" y="2619"/>
                    <a:pt x="457" y="2011"/>
                    <a:pt x="487" y="1373"/>
                  </a:cubicBezTo>
                  <a:cubicBezTo>
                    <a:pt x="487" y="856"/>
                    <a:pt x="821" y="431"/>
                    <a:pt x="1338" y="340"/>
                  </a:cubicBezTo>
                  <a:cubicBezTo>
                    <a:pt x="1362" y="338"/>
                    <a:pt x="1386" y="337"/>
                    <a:pt x="1409" y="337"/>
                  </a:cubicBezTo>
                  <a:cubicBezTo>
                    <a:pt x="1727" y="337"/>
                    <a:pt x="1889" y="522"/>
                    <a:pt x="1946" y="522"/>
                  </a:cubicBezTo>
                  <a:cubicBezTo>
                    <a:pt x="2007" y="522"/>
                    <a:pt x="1916" y="96"/>
                    <a:pt x="1338" y="5"/>
                  </a:cubicBezTo>
                  <a:cubicBezTo>
                    <a:pt x="1304" y="2"/>
                    <a:pt x="1271" y="1"/>
                    <a:pt x="1238"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63"/>
            <p:cNvSpPr/>
            <p:nvPr/>
          </p:nvSpPr>
          <p:spPr>
            <a:xfrm>
              <a:off x="3654600" y="2770100"/>
              <a:ext cx="237100" cy="801700"/>
            </a:xfrm>
            <a:custGeom>
              <a:avLst/>
              <a:gdLst/>
              <a:ahLst/>
              <a:cxnLst/>
              <a:rect l="l" t="t" r="r" b="b"/>
              <a:pathLst>
                <a:path w="9484" h="32068" extrusionOk="0">
                  <a:moveTo>
                    <a:pt x="9453" y="0"/>
                  </a:moveTo>
                  <a:lnTo>
                    <a:pt x="1915" y="12675"/>
                  </a:lnTo>
                  <a:cubicBezTo>
                    <a:pt x="1216" y="19149"/>
                    <a:pt x="578" y="25593"/>
                    <a:pt x="0" y="32067"/>
                  </a:cubicBezTo>
                  <a:cubicBezTo>
                    <a:pt x="426" y="31064"/>
                    <a:pt x="882" y="30031"/>
                    <a:pt x="1307" y="29028"/>
                  </a:cubicBezTo>
                  <a:cubicBezTo>
                    <a:pt x="1459" y="29909"/>
                    <a:pt x="1611" y="30791"/>
                    <a:pt x="1763" y="31672"/>
                  </a:cubicBezTo>
                  <a:cubicBezTo>
                    <a:pt x="2904" y="31778"/>
                    <a:pt x="4068" y="32023"/>
                    <a:pt x="5235" y="32023"/>
                  </a:cubicBezTo>
                  <a:cubicBezTo>
                    <a:pt x="5405" y="32023"/>
                    <a:pt x="5575" y="32018"/>
                    <a:pt x="5745" y="32007"/>
                  </a:cubicBezTo>
                  <a:cubicBezTo>
                    <a:pt x="7082" y="31946"/>
                    <a:pt x="8480" y="31338"/>
                    <a:pt x="9088" y="30152"/>
                  </a:cubicBezTo>
                  <a:cubicBezTo>
                    <a:pt x="9484" y="29362"/>
                    <a:pt x="9484" y="28450"/>
                    <a:pt x="9453" y="27569"/>
                  </a:cubicBezTo>
                  <a:cubicBezTo>
                    <a:pt x="9180" y="18359"/>
                    <a:pt x="7933" y="9088"/>
                    <a:pt x="94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3" name="Google Shape;2133;p63"/>
          <p:cNvSpPr txBox="1">
            <a:spLocks noGrp="1"/>
          </p:cNvSpPr>
          <p:nvPr>
            <p:ph type="subTitle" idx="2"/>
          </p:nvPr>
        </p:nvSpPr>
        <p:spPr>
          <a:xfrm>
            <a:off x="2595923" y="1759237"/>
            <a:ext cx="4755306" cy="2349622"/>
          </a:xfrm>
          <a:prstGeom prst="rect">
            <a:avLst/>
          </a:prstGeom>
        </p:spPr>
        <p:txBody>
          <a:bodyPr spcFirstLastPara="1" wrap="square" lIns="91425" tIns="91425" rIns="91425" bIns="91425" anchor="t" anchorCtr="0">
            <a:noAutofit/>
          </a:bodyPr>
          <a:lstStyle/>
          <a:p>
            <a:pPr>
              <a:lnSpc>
                <a:spcPct val="150000"/>
              </a:lnSpc>
              <a:buFont typeface="Wingdings" panose="05000000000000000000" pitchFamily="2" charset="2"/>
              <a:buChar char="ü"/>
            </a:pPr>
            <a:r>
              <a:rPr lang="en-US" sz="1800" b="1" dirty="0" smtClean="0">
                <a:latin typeface="+mj-lt"/>
              </a:rPr>
              <a:t>Know </a:t>
            </a:r>
            <a:r>
              <a:rPr lang="en-US" sz="1800" b="1" dirty="0">
                <a:latin typeface="+mj-lt"/>
              </a:rPr>
              <a:t>your teen's activities.</a:t>
            </a:r>
            <a:r>
              <a:rPr lang="en-US" sz="1800" dirty="0">
                <a:latin typeface="+mj-lt"/>
              </a:rPr>
              <a:t> </a:t>
            </a:r>
          </a:p>
          <a:p>
            <a:pPr>
              <a:lnSpc>
                <a:spcPct val="150000"/>
              </a:lnSpc>
              <a:buFont typeface="Wingdings" panose="05000000000000000000" pitchFamily="2" charset="2"/>
              <a:buChar char="ü"/>
            </a:pPr>
            <a:r>
              <a:rPr lang="en-US" sz="1800" b="1" dirty="0">
                <a:latin typeface="+mj-lt"/>
              </a:rPr>
              <a:t>Establish rules and consequences.</a:t>
            </a:r>
            <a:r>
              <a:rPr lang="en-US" sz="1800" dirty="0">
                <a:latin typeface="+mj-lt"/>
              </a:rPr>
              <a:t> </a:t>
            </a:r>
          </a:p>
          <a:p>
            <a:pPr>
              <a:lnSpc>
                <a:spcPct val="150000"/>
              </a:lnSpc>
              <a:buFont typeface="Wingdings" panose="05000000000000000000" pitchFamily="2" charset="2"/>
              <a:buChar char="ü"/>
            </a:pPr>
            <a:r>
              <a:rPr lang="en-US" sz="1800" b="1" dirty="0">
                <a:latin typeface="+mj-lt"/>
              </a:rPr>
              <a:t>Know your teen's friends.</a:t>
            </a:r>
            <a:r>
              <a:rPr lang="en-US" sz="1800" dirty="0">
                <a:latin typeface="+mj-lt"/>
              </a:rPr>
              <a:t> </a:t>
            </a:r>
            <a:endParaRPr lang="en-US" sz="1800" dirty="0" smtClean="0">
              <a:latin typeface="+mj-lt"/>
            </a:endParaRPr>
          </a:p>
          <a:p>
            <a:pPr>
              <a:lnSpc>
                <a:spcPct val="150000"/>
              </a:lnSpc>
              <a:buFont typeface="Wingdings" panose="05000000000000000000" pitchFamily="2" charset="2"/>
              <a:buChar char="ü"/>
            </a:pPr>
            <a:r>
              <a:rPr lang="en-US" sz="1800" b="1" dirty="0" smtClean="0">
                <a:latin typeface="+mj-lt"/>
              </a:rPr>
              <a:t>Keep </a:t>
            </a:r>
            <a:r>
              <a:rPr lang="en-US" sz="1800" b="1" dirty="0">
                <a:latin typeface="+mj-lt"/>
              </a:rPr>
              <a:t>track of prescription drugs.</a:t>
            </a:r>
            <a:r>
              <a:rPr lang="en-US" sz="1800" dirty="0">
                <a:latin typeface="+mj-lt"/>
              </a:rPr>
              <a:t> </a:t>
            </a:r>
            <a:endParaRPr lang="en-US" sz="1800" dirty="0" smtClean="0">
              <a:latin typeface="+mj-lt"/>
            </a:endParaRPr>
          </a:p>
          <a:p>
            <a:pPr>
              <a:lnSpc>
                <a:spcPct val="150000"/>
              </a:lnSpc>
              <a:buFont typeface="Wingdings" panose="05000000000000000000" pitchFamily="2" charset="2"/>
              <a:buChar char="ü"/>
            </a:pPr>
            <a:r>
              <a:rPr lang="en-US" sz="1800" b="1" dirty="0" smtClean="0">
                <a:latin typeface="+mj-lt"/>
              </a:rPr>
              <a:t>Provide </a:t>
            </a:r>
            <a:r>
              <a:rPr lang="en-US" sz="1800" b="1" dirty="0">
                <a:latin typeface="+mj-lt"/>
              </a:rPr>
              <a:t>support.</a:t>
            </a:r>
            <a:r>
              <a:rPr lang="en-US" sz="1800" dirty="0"/>
              <a:t> </a:t>
            </a:r>
            <a:endParaRPr lang="en-US" sz="1800" dirty="0" smtClean="0"/>
          </a:p>
          <a:p>
            <a:pPr>
              <a:lnSpc>
                <a:spcPct val="150000"/>
              </a:lnSpc>
              <a:buFont typeface="Wingdings" panose="05000000000000000000" pitchFamily="2" charset="2"/>
              <a:buChar char="ü"/>
            </a:pPr>
            <a:r>
              <a:rPr lang="en-US" sz="1800" dirty="0" smtClean="0">
                <a:latin typeface="Arial Rounded MT Bold" pitchFamily="34" charset="0"/>
              </a:rPr>
              <a:t>Social media </a:t>
            </a:r>
            <a:r>
              <a:rPr lang="en-US" sz="1800" dirty="0"/>
              <a:t/>
            </a:r>
            <a:br>
              <a:rPr lang="en-US" sz="1800" dirty="0"/>
            </a:br>
            <a:endParaRPr sz="1800" dirty="0"/>
          </a:p>
        </p:txBody>
      </p:sp>
      <p:sp>
        <p:nvSpPr>
          <p:cNvPr id="2" name="مربع نص 1"/>
          <p:cNvSpPr txBox="1"/>
          <p:nvPr/>
        </p:nvSpPr>
        <p:spPr>
          <a:xfrm>
            <a:off x="7751805" y="4324865"/>
            <a:ext cx="543698" cy="307777"/>
          </a:xfrm>
          <a:prstGeom prst="rect">
            <a:avLst/>
          </a:prstGeom>
          <a:noFill/>
        </p:spPr>
        <p:txBody>
          <a:bodyPr wrap="square" rtlCol="1">
            <a:spAutoFit/>
          </a:bodyPr>
          <a:lstStyle/>
          <a:p>
            <a:r>
              <a:rPr lang="en-US" dirty="0" smtClean="0"/>
              <a:t>12</a:t>
            </a:r>
            <a:endParaRPr lang="ar-LY"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2133">
                                            <p:txEl>
                                              <p:pRg st="0" end="0"/>
                                            </p:txEl>
                                          </p:spTgt>
                                        </p:tgtEl>
                                        <p:attrNameLst>
                                          <p:attrName>style.visibility</p:attrName>
                                        </p:attrNameLst>
                                      </p:cBhvr>
                                      <p:to>
                                        <p:strVal val="visible"/>
                                      </p:to>
                                    </p:set>
                                    <p:animEffect transition="in" filter="randombar(horizontal)">
                                      <p:cBhvr>
                                        <p:cTn id="11" dur="500"/>
                                        <p:tgtEl>
                                          <p:spTgt spid="2133">
                                            <p:txEl>
                                              <p:pRg st="0" end="0"/>
                                            </p:txEl>
                                          </p:spTgt>
                                        </p:tgtEl>
                                      </p:cBhvr>
                                    </p:animEffect>
                                  </p:childTnLst>
                                </p:cTn>
                              </p:par>
                              <p:par>
                                <p:cTn id="12" presetID="14" presetClass="entr" presetSubtype="10" fill="hold" nodeType="withEffect">
                                  <p:stCondLst>
                                    <p:cond delay="0"/>
                                  </p:stCondLst>
                                  <p:childTnLst>
                                    <p:set>
                                      <p:cBhvr>
                                        <p:cTn id="13" dur="1" fill="hold">
                                          <p:stCondLst>
                                            <p:cond delay="0"/>
                                          </p:stCondLst>
                                        </p:cTn>
                                        <p:tgtEl>
                                          <p:spTgt spid="2133">
                                            <p:txEl>
                                              <p:pRg st="1" end="1"/>
                                            </p:txEl>
                                          </p:spTgt>
                                        </p:tgtEl>
                                        <p:attrNameLst>
                                          <p:attrName>style.visibility</p:attrName>
                                        </p:attrNameLst>
                                      </p:cBhvr>
                                      <p:to>
                                        <p:strVal val="visible"/>
                                      </p:to>
                                    </p:set>
                                    <p:animEffect transition="in" filter="randombar(horizontal)">
                                      <p:cBhvr>
                                        <p:cTn id="14" dur="500"/>
                                        <p:tgtEl>
                                          <p:spTgt spid="2133">
                                            <p:txEl>
                                              <p:pRg st="1" end="1"/>
                                            </p:txEl>
                                          </p:spTgt>
                                        </p:tgtEl>
                                      </p:cBhvr>
                                    </p:animEffect>
                                  </p:childTnLst>
                                </p:cTn>
                              </p:par>
                              <p:par>
                                <p:cTn id="15" presetID="14" presetClass="entr" presetSubtype="10" fill="hold" nodeType="withEffect">
                                  <p:stCondLst>
                                    <p:cond delay="0"/>
                                  </p:stCondLst>
                                  <p:childTnLst>
                                    <p:set>
                                      <p:cBhvr>
                                        <p:cTn id="16" dur="1" fill="hold">
                                          <p:stCondLst>
                                            <p:cond delay="0"/>
                                          </p:stCondLst>
                                        </p:cTn>
                                        <p:tgtEl>
                                          <p:spTgt spid="2133">
                                            <p:txEl>
                                              <p:pRg st="2" end="2"/>
                                            </p:txEl>
                                          </p:spTgt>
                                        </p:tgtEl>
                                        <p:attrNameLst>
                                          <p:attrName>style.visibility</p:attrName>
                                        </p:attrNameLst>
                                      </p:cBhvr>
                                      <p:to>
                                        <p:strVal val="visible"/>
                                      </p:to>
                                    </p:set>
                                    <p:animEffect transition="in" filter="randombar(horizontal)">
                                      <p:cBhvr>
                                        <p:cTn id="17" dur="500"/>
                                        <p:tgtEl>
                                          <p:spTgt spid="2133">
                                            <p:txEl>
                                              <p:pRg st="2" end="2"/>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2133">
                                            <p:txEl>
                                              <p:pRg st="3" end="3"/>
                                            </p:txEl>
                                          </p:spTgt>
                                        </p:tgtEl>
                                        <p:attrNameLst>
                                          <p:attrName>style.visibility</p:attrName>
                                        </p:attrNameLst>
                                      </p:cBhvr>
                                      <p:to>
                                        <p:strVal val="visible"/>
                                      </p:to>
                                    </p:set>
                                    <p:animEffect transition="in" filter="randombar(horizontal)">
                                      <p:cBhvr>
                                        <p:cTn id="20" dur="500"/>
                                        <p:tgtEl>
                                          <p:spTgt spid="2133">
                                            <p:txEl>
                                              <p:pRg st="3" end="3"/>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2133">
                                            <p:txEl>
                                              <p:pRg st="4" end="4"/>
                                            </p:txEl>
                                          </p:spTgt>
                                        </p:tgtEl>
                                        <p:attrNameLst>
                                          <p:attrName>style.visibility</p:attrName>
                                        </p:attrNameLst>
                                      </p:cBhvr>
                                      <p:to>
                                        <p:strVal val="visible"/>
                                      </p:to>
                                    </p:set>
                                    <p:animEffect transition="in" filter="randombar(horizontal)">
                                      <p:cBhvr>
                                        <p:cTn id="23" dur="500"/>
                                        <p:tgtEl>
                                          <p:spTgt spid="2133">
                                            <p:txEl>
                                              <p:pRg st="4" end="4"/>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2133">
                                            <p:txEl>
                                              <p:pRg st="5" end="5"/>
                                            </p:txEl>
                                          </p:spTgt>
                                        </p:tgtEl>
                                        <p:attrNameLst>
                                          <p:attrName>style.visibility</p:attrName>
                                        </p:attrNameLst>
                                      </p:cBhvr>
                                      <p:to>
                                        <p:strVal val="visible"/>
                                      </p:to>
                                    </p:set>
                                    <p:animEffect transition="in" filter="randombar(horizontal)">
                                      <p:cBhvr>
                                        <p:cTn id="26" dur="500"/>
                                        <p:tgtEl>
                                          <p:spTgt spid="213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5570" y="2006768"/>
            <a:ext cx="3638426" cy="1568923"/>
          </a:xfrm>
        </p:spPr>
        <p:txBody>
          <a:bodyPr/>
          <a:lstStyle/>
          <a:p>
            <a:r>
              <a:rPr lang="en-US" sz="2000" dirty="0">
                <a:latin typeface="+mj-lt"/>
              </a:rPr>
              <a:t>Social networking sites also have a negative impact, they also have a positive effect on raising awareness about drug abuse for adolescents</a:t>
            </a:r>
            <a:endParaRPr lang="ar-LY" sz="2000" dirty="0">
              <a:latin typeface="+mj-lt"/>
            </a:endParaRPr>
          </a:p>
        </p:txBody>
      </p:sp>
      <p:grpSp>
        <p:nvGrpSpPr>
          <p:cNvPr id="4" name="Google Shape;1065;p49"/>
          <p:cNvGrpSpPr/>
          <p:nvPr/>
        </p:nvGrpSpPr>
        <p:grpSpPr>
          <a:xfrm>
            <a:off x="4479534" y="297950"/>
            <a:ext cx="4510354" cy="4592213"/>
            <a:chOff x="4495621" y="738354"/>
            <a:chExt cx="4343747" cy="3995583"/>
          </a:xfrm>
        </p:grpSpPr>
        <p:sp>
          <p:nvSpPr>
            <p:cNvPr id="5" name="Google Shape;1066;p49"/>
            <p:cNvSpPr/>
            <p:nvPr/>
          </p:nvSpPr>
          <p:spPr>
            <a:xfrm>
              <a:off x="7641175" y="2499425"/>
              <a:ext cx="251700" cy="2517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 name="Google Shape;1067;p49"/>
            <p:cNvGrpSpPr/>
            <p:nvPr/>
          </p:nvGrpSpPr>
          <p:grpSpPr>
            <a:xfrm>
              <a:off x="4495621" y="738354"/>
              <a:ext cx="4343747" cy="3995583"/>
              <a:chOff x="1477050" y="841050"/>
              <a:chExt cx="4671700" cy="4297250"/>
            </a:xfrm>
          </p:grpSpPr>
          <p:sp>
            <p:nvSpPr>
              <p:cNvPr id="13" name="Google Shape;1068;p49"/>
              <p:cNvSpPr/>
              <p:nvPr/>
            </p:nvSpPr>
            <p:spPr>
              <a:xfrm>
                <a:off x="2254275" y="841050"/>
                <a:ext cx="713875" cy="714700"/>
              </a:xfrm>
              <a:custGeom>
                <a:avLst/>
                <a:gdLst/>
                <a:ahLst/>
                <a:cxnLst/>
                <a:rect l="l" t="t" r="r" b="b"/>
                <a:pathLst>
                  <a:path w="28555" h="28588" extrusionOk="0">
                    <a:moveTo>
                      <a:pt x="14278" y="0"/>
                    </a:moveTo>
                    <a:cubicBezTo>
                      <a:pt x="6372" y="0"/>
                      <a:pt x="1" y="6405"/>
                      <a:pt x="1" y="14277"/>
                    </a:cubicBezTo>
                    <a:cubicBezTo>
                      <a:pt x="1" y="22183"/>
                      <a:pt x="6372" y="28587"/>
                      <a:pt x="14278" y="28587"/>
                    </a:cubicBezTo>
                    <a:cubicBezTo>
                      <a:pt x="22150" y="28587"/>
                      <a:pt x="28554" y="22183"/>
                      <a:pt x="28554" y="14277"/>
                    </a:cubicBezTo>
                    <a:cubicBezTo>
                      <a:pt x="28554" y="6405"/>
                      <a:pt x="22150" y="0"/>
                      <a:pt x="14278"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069;p49"/>
              <p:cNvSpPr/>
              <p:nvPr/>
            </p:nvSpPr>
            <p:spPr>
              <a:xfrm>
                <a:off x="2449425" y="1118750"/>
                <a:ext cx="73400" cy="238525"/>
              </a:xfrm>
              <a:custGeom>
                <a:avLst/>
                <a:gdLst/>
                <a:ahLst/>
                <a:cxnLst/>
                <a:rect l="l" t="t" r="r" b="b"/>
                <a:pathLst>
                  <a:path w="2936" h="9541" extrusionOk="0">
                    <a:moveTo>
                      <a:pt x="0" y="0"/>
                    </a:moveTo>
                    <a:lnTo>
                      <a:pt x="0" y="9540"/>
                    </a:lnTo>
                    <a:lnTo>
                      <a:pt x="2936" y="9540"/>
                    </a:lnTo>
                    <a:lnTo>
                      <a:pt x="29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70;p49"/>
              <p:cNvSpPr/>
              <p:nvPr/>
            </p:nvSpPr>
            <p:spPr>
              <a:xfrm>
                <a:off x="2441925" y="999075"/>
                <a:ext cx="103425" cy="88825"/>
              </a:xfrm>
              <a:custGeom>
                <a:avLst/>
                <a:gdLst/>
                <a:ahLst/>
                <a:cxnLst/>
                <a:rect l="l" t="t" r="r" b="b"/>
                <a:pathLst>
                  <a:path w="4137" h="3553" extrusionOk="0">
                    <a:moveTo>
                      <a:pt x="1784" y="1"/>
                    </a:moveTo>
                    <a:cubicBezTo>
                      <a:pt x="870" y="1"/>
                      <a:pt x="0" y="702"/>
                      <a:pt x="0" y="1785"/>
                    </a:cubicBezTo>
                    <a:cubicBezTo>
                      <a:pt x="0" y="2752"/>
                      <a:pt x="767" y="3520"/>
                      <a:pt x="1768" y="3553"/>
                    </a:cubicBezTo>
                    <a:cubicBezTo>
                      <a:pt x="3336" y="3553"/>
                      <a:pt x="4136" y="1652"/>
                      <a:pt x="3036" y="517"/>
                    </a:cubicBezTo>
                    <a:cubicBezTo>
                      <a:pt x="2669" y="161"/>
                      <a:pt x="2221" y="1"/>
                      <a:pt x="17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71;p49"/>
              <p:cNvSpPr/>
              <p:nvPr/>
            </p:nvSpPr>
            <p:spPr>
              <a:xfrm>
                <a:off x="2570350" y="1111250"/>
                <a:ext cx="229350" cy="246025"/>
              </a:xfrm>
              <a:custGeom>
                <a:avLst/>
                <a:gdLst/>
                <a:ahLst/>
                <a:cxnLst/>
                <a:rect l="l" t="t" r="r" b="b"/>
                <a:pathLst>
                  <a:path w="9174" h="9841" extrusionOk="0">
                    <a:moveTo>
                      <a:pt x="5704" y="0"/>
                    </a:moveTo>
                    <a:cubicBezTo>
                      <a:pt x="4537" y="0"/>
                      <a:pt x="3436" y="600"/>
                      <a:pt x="2835" y="1601"/>
                    </a:cubicBezTo>
                    <a:lnTo>
                      <a:pt x="2835" y="300"/>
                    </a:lnTo>
                    <a:lnTo>
                      <a:pt x="0" y="300"/>
                    </a:lnTo>
                    <a:lnTo>
                      <a:pt x="0" y="9840"/>
                    </a:lnTo>
                    <a:lnTo>
                      <a:pt x="2835" y="9840"/>
                    </a:lnTo>
                    <a:lnTo>
                      <a:pt x="2835" y="4837"/>
                    </a:lnTo>
                    <a:cubicBezTo>
                      <a:pt x="2835" y="3503"/>
                      <a:pt x="3436" y="2702"/>
                      <a:pt x="4637" y="2702"/>
                    </a:cubicBezTo>
                    <a:cubicBezTo>
                      <a:pt x="5704" y="2702"/>
                      <a:pt x="6238" y="3469"/>
                      <a:pt x="6238" y="4837"/>
                    </a:cubicBezTo>
                    <a:lnTo>
                      <a:pt x="6238" y="9840"/>
                    </a:lnTo>
                    <a:lnTo>
                      <a:pt x="9173" y="9840"/>
                    </a:lnTo>
                    <a:lnTo>
                      <a:pt x="9173" y="3803"/>
                    </a:lnTo>
                    <a:cubicBezTo>
                      <a:pt x="9173" y="1234"/>
                      <a:pt x="7739" y="0"/>
                      <a:pt x="570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72;p49"/>
              <p:cNvSpPr/>
              <p:nvPr/>
            </p:nvSpPr>
            <p:spPr>
              <a:xfrm>
                <a:off x="1681375" y="3123500"/>
                <a:ext cx="384475" cy="404500"/>
              </a:xfrm>
              <a:custGeom>
                <a:avLst/>
                <a:gdLst/>
                <a:ahLst/>
                <a:cxnLst/>
                <a:rect l="l" t="t" r="r" b="b"/>
                <a:pathLst>
                  <a:path w="15379" h="16180" extrusionOk="0">
                    <a:moveTo>
                      <a:pt x="7663" y="1"/>
                    </a:moveTo>
                    <a:cubicBezTo>
                      <a:pt x="7644" y="1"/>
                      <a:pt x="7625" y="1"/>
                      <a:pt x="7606" y="1"/>
                    </a:cubicBezTo>
                    <a:cubicBezTo>
                      <a:pt x="5371" y="1"/>
                      <a:pt x="3570" y="1969"/>
                      <a:pt x="3603" y="4371"/>
                    </a:cubicBezTo>
                    <a:cubicBezTo>
                      <a:pt x="3570" y="6105"/>
                      <a:pt x="4637" y="7673"/>
                      <a:pt x="6238" y="8374"/>
                    </a:cubicBezTo>
                    <a:cubicBezTo>
                      <a:pt x="0" y="9374"/>
                      <a:pt x="367" y="16179"/>
                      <a:pt x="367" y="16179"/>
                    </a:cubicBezTo>
                    <a:lnTo>
                      <a:pt x="15111" y="16046"/>
                    </a:lnTo>
                    <a:cubicBezTo>
                      <a:pt x="15111" y="16046"/>
                      <a:pt x="15378" y="9174"/>
                      <a:pt x="9174" y="8340"/>
                    </a:cubicBezTo>
                    <a:cubicBezTo>
                      <a:pt x="10741" y="7606"/>
                      <a:pt x="11742" y="6005"/>
                      <a:pt x="11709" y="4304"/>
                    </a:cubicBezTo>
                    <a:cubicBezTo>
                      <a:pt x="11709" y="1923"/>
                      <a:pt x="9872" y="1"/>
                      <a:pt x="766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73;p49"/>
              <p:cNvSpPr/>
              <p:nvPr/>
            </p:nvSpPr>
            <p:spPr>
              <a:xfrm>
                <a:off x="5220575" y="4402425"/>
                <a:ext cx="231850" cy="199675"/>
              </a:xfrm>
              <a:custGeom>
                <a:avLst/>
                <a:gdLst/>
                <a:ahLst/>
                <a:cxnLst/>
                <a:rect l="l" t="t" r="r" b="b"/>
                <a:pathLst>
                  <a:path w="9274" h="7987" extrusionOk="0">
                    <a:moveTo>
                      <a:pt x="6913" y="0"/>
                    </a:moveTo>
                    <a:cubicBezTo>
                      <a:pt x="5859" y="0"/>
                      <a:pt x="4807" y="668"/>
                      <a:pt x="4637" y="1982"/>
                    </a:cubicBezTo>
                    <a:cubicBezTo>
                      <a:pt x="4450" y="673"/>
                      <a:pt x="3405" y="5"/>
                      <a:pt x="2359" y="5"/>
                    </a:cubicBezTo>
                    <a:cubicBezTo>
                      <a:pt x="1352" y="5"/>
                      <a:pt x="346" y="623"/>
                      <a:pt x="100" y="1882"/>
                    </a:cubicBezTo>
                    <a:cubicBezTo>
                      <a:pt x="0" y="2682"/>
                      <a:pt x="200" y="3483"/>
                      <a:pt x="667" y="4117"/>
                    </a:cubicBezTo>
                    <a:cubicBezTo>
                      <a:pt x="1134" y="4751"/>
                      <a:pt x="1668" y="5318"/>
                      <a:pt x="2268" y="5818"/>
                    </a:cubicBezTo>
                    <a:cubicBezTo>
                      <a:pt x="3102" y="6585"/>
                      <a:pt x="3870" y="7252"/>
                      <a:pt x="4703" y="7986"/>
                    </a:cubicBezTo>
                    <a:cubicBezTo>
                      <a:pt x="5537" y="7252"/>
                      <a:pt x="6205" y="6552"/>
                      <a:pt x="7038" y="5818"/>
                    </a:cubicBezTo>
                    <a:cubicBezTo>
                      <a:pt x="7639" y="5318"/>
                      <a:pt x="8173" y="4717"/>
                      <a:pt x="8640" y="4083"/>
                    </a:cubicBezTo>
                    <a:cubicBezTo>
                      <a:pt x="9107" y="3450"/>
                      <a:pt x="9273" y="2649"/>
                      <a:pt x="9173" y="1849"/>
                    </a:cubicBezTo>
                    <a:cubicBezTo>
                      <a:pt x="8929" y="610"/>
                      <a:pt x="7920" y="0"/>
                      <a:pt x="6913"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74;p49"/>
              <p:cNvSpPr/>
              <p:nvPr/>
            </p:nvSpPr>
            <p:spPr>
              <a:xfrm>
                <a:off x="5690075" y="2026875"/>
                <a:ext cx="381125" cy="472875"/>
              </a:xfrm>
              <a:custGeom>
                <a:avLst/>
                <a:gdLst/>
                <a:ahLst/>
                <a:cxnLst/>
                <a:rect l="l" t="t" r="r" b="b"/>
                <a:pathLst>
                  <a:path w="15245" h="18915" extrusionOk="0">
                    <a:moveTo>
                      <a:pt x="3807" y="0"/>
                    </a:moveTo>
                    <a:cubicBezTo>
                      <a:pt x="3600" y="0"/>
                      <a:pt x="3469" y="35"/>
                      <a:pt x="3469" y="35"/>
                    </a:cubicBezTo>
                    <a:lnTo>
                      <a:pt x="4103" y="3170"/>
                    </a:lnTo>
                    <a:lnTo>
                      <a:pt x="1601" y="8674"/>
                    </a:lnTo>
                    <a:lnTo>
                      <a:pt x="0" y="8974"/>
                    </a:lnTo>
                    <a:lnTo>
                      <a:pt x="1968" y="18915"/>
                    </a:lnTo>
                    <a:lnTo>
                      <a:pt x="4704" y="18381"/>
                    </a:lnTo>
                    <a:cubicBezTo>
                      <a:pt x="4704" y="18381"/>
                      <a:pt x="11542" y="18114"/>
                      <a:pt x="12809" y="17847"/>
                    </a:cubicBezTo>
                    <a:cubicBezTo>
                      <a:pt x="13010" y="17814"/>
                      <a:pt x="13210" y="17747"/>
                      <a:pt x="13376" y="17681"/>
                    </a:cubicBezTo>
                    <a:cubicBezTo>
                      <a:pt x="14611" y="17013"/>
                      <a:pt x="15244" y="15579"/>
                      <a:pt x="14911" y="14178"/>
                    </a:cubicBezTo>
                    <a:cubicBezTo>
                      <a:pt x="14310" y="11409"/>
                      <a:pt x="13143" y="6272"/>
                      <a:pt x="12743" y="6006"/>
                    </a:cubicBezTo>
                    <a:cubicBezTo>
                      <a:pt x="12667" y="5950"/>
                      <a:pt x="12485" y="5927"/>
                      <a:pt x="12230" y="5927"/>
                    </a:cubicBezTo>
                    <a:cubicBezTo>
                      <a:pt x="10792" y="5927"/>
                      <a:pt x="7039" y="6673"/>
                      <a:pt x="7039" y="6673"/>
                    </a:cubicBezTo>
                    <a:cubicBezTo>
                      <a:pt x="7039" y="6673"/>
                      <a:pt x="7027" y="6803"/>
                      <a:pt x="6990" y="6803"/>
                    </a:cubicBezTo>
                    <a:cubicBezTo>
                      <a:pt x="6919" y="6803"/>
                      <a:pt x="6755" y="6329"/>
                      <a:pt x="6405" y="3570"/>
                    </a:cubicBezTo>
                    <a:cubicBezTo>
                      <a:pt x="5995" y="373"/>
                      <a:pt x="4488" y="0"/>
                      <a:pt x="380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75;p49"/>
              <p:cNvSpPr/>
              <p:nvPr/>
            </p:nvSpPr>
            <p:spPr>
              <a:xfrm>
                <a:off x="5572475" y="2239550"/>
                <a:ext cx="145975" cy="278550"/>
              </a:xfrm>
              <a:custGeom>
                <a:avLst/>
                <a:gdLst/>
                <a:ahLst/>
                <a:cxnLst/>
                <a:rect l="l" t="t" r="r" b="b"/>
                <a:pathLst>
                  <a:path w="5839" h="11142" extrusionOk="0">
                    <a:moveTo>
                      <a:pt x="3737" y="0"/>
                    </a:moveTo>
                    <a:lnTo>
                      <a:pt x="1" y="501"/>
                    </a:lnTo>
                    <a:lnTo>
                      <a:pt x="3136" y="11142"/>
                    </a:lnTo>
                    <a:lnTo>
                      <a:pt x="5838" y="10608"/>
                    </a:lnTo>
                    <a:lnTo>
                      <a:pt x="3737"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76;p49"/>
              <p:cNvSpPr/>
              <p:nvPr/>
            </p:nvSpPr>
            <p:spPr>
              <a:xfrm>
                <a:off x="1477050" y="5127450"/>
                <a:ext cx="4617500" cy="5850"/>
              </a:xfrm>
              <a:custGeom>
                <a:avLst/>
                <a:gdLst/>
                <a:ahLst/>
                <a:cxnLst/>
                <a:rect l="l" t="t" r="r" b="b"/>
                <a:pathLst>
                  <a:path w="184700" h="234" extrusionOk="0">
                    <a:moveTo>
                      <a:pt x="92367" y="0"/>
                    </a:moveTo>
                    <a:cubicBezTo>
                      <a:pt x="41330" y="0"/>
                      <a:pt x="1" y="67"/>
                      <a:pt x="1" y="134"/>
                    </a:cubicBezTo>
                    <a:cubicBezTo>
                      <a:pt x="1" y="167"/>
                      <a:pt x="41364" y="234"/>
                      <a:pt x="92367" y="234"/>
                    </a:cubicBezTo>
                    <a:cubicBezTo>
                      <a:pt x="143337" y="234"/>
                      <a:pt x="184699" y="167"/>
                      <a:pt x="184699" y="134"/>
                    </a:cubicBezTo>
                    <a:cubicBezTo>
                      <a:pt x="184699" y="67"/>
                      <a:pt x="143370" y="0"/>
                      <a:pt x="923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77;p49"/>
              <p:cNvSpPr/>
              <p:nvPr/>
            </p:nvSpPr>
            <p:spPr>
              <a:xfrm>
                <a:off x="4622650" y="1342675"/>
                <a:ext cx="966525" cy="847250"/>
              </a:xfrm>
              <a:custGeom>
                <a:avLst/>
                <a:gdLst/>
                <a:ahLst/>
                <a:cxnLst/>
                <a:rect l="l" t="t" r="r" b="b"/>
                <a:pathLst>
                  <a:path w="38661" h="33890" extrusionOk="0">
                    <a:moveTo>
                      <a:pt x="19342" y="1"/>
                    </a:moveTo>
                    <a:cubicBezTo>
                      <a:pt x="16854" y="1"/>
                      <a:pt x="14328" y="553"/>
                      <a:pt x="11942" y="1718"/>
                    </a:cubicBezTo>
                    <a:cubicBezTo>
                      <a:pt x="3503" y="5820"/>
                      <a:pt x="0" y="15928"/>
                      <a:pt x="4103" y="24367"/>
                    </a:cubicBezTo>
                    <a:cubicBezTo>
                      <a:pt x="7040" y="30385"/>
                      <a:pt x="13072" y="33890"/>
                      <a:pt x="19347" y="33890"/>
                    </a:cubicBezTo>
                    <a:cubicBezTo>
                      <a:pt x="21837" y="33890"/>
                      <a:pt x="24365" y="33338"/>
                      <a:pt x="26752" y="32173"/>
                    </a:cubicBezTo>
                    <a:cubicBezTo>
                      <a:pt x="35158" y="28103"/>
                      <a:pt x="38661" y="17962"/>
                      <a:pt x="34591" y="9556"/>
                    </a:cubicBezTo>
                    <a:cubicBezTo>
                      <a:pt x="31653" y="3513"/>
                      <a:pt x="25619" y="1"/>
                      <a:pt x="19342"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78;p49"/>
              <p:cNvSpPr/>
              <p:nvPr/>
            </p:nvSpPr>
            <p:spPr>
              <a:xfrm>
                <a:off x="4864475" y="1513825"/>
                <a:ext cx="429500" cy="526225"/>
              </a:xfrm>
              <a:custGeom>
                <a:avLst/>
                <a:gdLst/>
                <a:ahLst/>
                <a:cxnLst/>
                <a:rect l="l" t="t" r="r" b="b"/>
                <a:pathLst>
                  <a:path w="17180" h="21049" extrusionOk="0">
                    <a:moveTo>
                      <a:pt x="9211" y="1"/>
                    </a:moveTo>
                    <a:cubicBezTo>
                      <a:pt x="8084" y="1"/>
                      <a:pt x="6893" y="263"/>
                      <a:pt x="5705" y="842"/>
                    </a:cubicBezTo>
                    <a:cubicBezTo>
                      <a:pt x="768" y="3244"/>
                      <a:pt x="1" y="8014"/>
                      <a:pt x="1435" y="10950"/>
                    </a:cubicBezTo>
                    <a:cubicBezTo>
                      <a:pt x="2260" y="12664"/>
                      <a:pt x="3599" y="13895"/>
                      <a:pt x="5222" y="13895"/>
                    </a:cubicBezTo>
                    <a:cubicBezTo>
                      <a:pt x="5304" y="13895"/>
                      <a:pt x="5387" y="13892"/>
                      <a:pt x="5471" y="13885"/>
                    </a:cubicBezTo>
                    <a:cubicBezTo>
                      <a:pt x="5738" y="13885"/>
                      <a:pt x="5938" y="13618"/>
                      <a:pt x="5871" y="13385"/>
                    </a:cubicBezTo>
                    <a:cubicBezTo>
                      <a:pt x="5838" y="13185"/>
                      <a:pt x="5738" y="12651"/>
                      <a:pt x="5671" y="12451"/>
                    </a:cubicBezTo>
                    <a:cubicBezTo>
                      <a:pt x="5638" y="12151"/>
                      <a:pt x="5538" y="12084"/>
                      <a:pt x="5271" y="11950"/>
                    </a:cubicBezTo>
                    <a:cubicBezTo>
                      <a:pt x="4504" y="11583"/>
                      <a:pt x="3937" y="10983"/>
                      <a:pt x="3603" y="10216"/>
                    </a:cubicBezTo>
                    <a:cubicBezTo>
                      <a:pt x="2336" y="7614"/>
                      <a:pt x="3136" y="4312"/>
                      <a:pt x="6305" y="2777"/>
                    </a:cubicBezTo>
                    <a:cubicBezTo>
                      <a:pt x="7184" y="2343"/>
                      <a:pt x="8023" y="2141"/>
                      <a:pt x="8794" y="2141"/>
                    </a:cubicBezTo>
                    <a:cubicBezTo>
                      <a:pt x="10450" y="2141"/>
                      <a:pt x="11792" y="3074"/>
                      <a:pt x="12543" y="4645"/>
                    </a:cubicBezTo>
                    <a:cubicBezTo>
                      <a:pt x="14011" y="7647"/>
                      <a:pt x="13911" y="10816"/>
                      <a:pt x="11942" y="11784"/>
                    </a:cubicBezTo>
                    <a:cubicBezTo>
                      <a:pt x="11665" y="11931"/>
                      <a:pt x="11371" y="12000"/>
                      <a:pt x="11084" y="12000"/>
                    </a:cubicBezTo>
                    <a:cubicBezTo>
                      <a:pt x="10270" y="12000"/>
                      <a:pt x="9513" y="11446"/>
                      <a:pt x="9341" y="10583"/>
                    </a:cubicBezTo>
                    <a:cubicBezTo>
                      <a:pt x="9007" y="9082"/>
                      <a:pt x="8907" y="7380"/>
                      <a:pt x="8440" y="6446"/>
                    </a:cubicBezTo>
                    <a:cubicBezTo>
                      <a:pt x="8141" y="5823"/>
                      <a:pt x="7618" y="5386"/>
                      <a:pt x="6983" y="5386"/>
                    </a:cubicBezTo>
                    <a:cubicBezTo>
                      <a:pt x="6769" y="5386"/>
                      <a:pt x="6541" y="5436"/>
                      <a:pt x="6305" y="5546"/>
                    </a:cubicBezTo>
                    <a:cubicBezTo>
                      <a:pt x="5171" y="6113"/>
                      <a:pt x="4837" y="7681"/>
                      <a:pt x="5605" y="9215"/>
                    </a:cubicBezTo>
                    <a:cubicBezTo>
                      <a:pt x="5871" y="9782"/>
                      <a:pt x="6238" y="10283"/>
                      <a:pt x="6739" y="10716"/>
                    </a:cubicBezTo>
                    <a:cubicBezTo>
                      <a:pt x="6739" y="10716"/>
                      <a:pt x="7940" y="16087"/>
                      <a:pt x="8140" y="17021"/>
                    </a:cubicBezTo>
                    <a:cubicBezTo>
                      <a:pt x="8540" y="18889"/>
                      <a:pt x="9908" y="20757"/>
                      <a:pt x="10041" y="20990"/>
                    </a:cubicBezTo>
                    <a:cubicBezTo>
                      <a:pt x="10067" y="21030"/>
                      <a:pt x="10109" y="21048"/>
                      <a:pt x="10152" y="21048"/>
                    </a:cubicBezTo>
                    <a:cubicBezTo>
                      <a:pt x="10219" y="21048"/>
                      <a:pt x="10288" y="21004"/>
                      <a:pt x="10308" y="20924"/>
                    </a:cubicBezTo>
                    <a:cubicBezTo>
                      <a:pt x="10341" y="20723"/>
                      <a:pt x="10875" y="18455"/>
                      <a:pt x="10541" y="16620"/>
                    </a:cubicBezTo>
                    <a:cubicBezTo>
                      <a:pt x="10441" y="16087"/>
                      <a:pt x="9874" y="13385"/>
                      <a:pt x="9874" y="13385"/>
                    </a:cubicBezTo>
                    <a:lnTo>
                      <a:pt x="9874" y="13385"/>
                    </a:lnTo>
                    <a:cubicBezTo>
                      <a:pt x="10246" y="13668"/>
                      <a:pt x="10797" y="13820"/>
                      <a:pt x="11402" y="13820"/>
                    </a:cubicBezTo>
                    <a:cubicBezTo>
                      <a:pt x="11936" y="13820"/>
                      <a:pt x="12512" y="13702"/>
                      <a:pt x="13043" y="13451"/>
                    </a:cubicBezTo>
                    <a:cubicBezTo>
                      <a:pt x="16379" y="11817"/>
                      <a:pt x="17180" y="7681"/>
                      <a:pt x="15178" y="3611"/>
                    </a:cubicBezTo>
                    <a:cubicBezTo>
                      <a:pt x="14126" y="1438"/>
                      <a:pt x="11847" y="1"/>
                      <a:pt x="921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79;p49"/>
              <p:cNvSpPr/>
              <p:nvPr/>
            </p:nvSpPr>
            <p:spPr>
              <a:xfrm>
                <a:off x="5488250" y="2776925"/>
                <a:ext cx="660500" cy="584450"/>
              </a:xfrm>
              <a:custGeom>
                <a:avLst/>
                <a:gdLst/>
                <a:ahLst/>
                <a:cxnLst/>
                <a:rect l="l" t="t" r="r" b="b"/>
                <a:pathLst>
                  <a:path w="26420" h="23378" extrusionOk="0">
                    <a:moveTo>
                      <a:pt x="13184" y="0"/>
                    </a:moveTo>
                    <a:cubicBezTo>
                      <a:pt x="8489" y="0"/>
                      <a:pt x="4077" y="2871"/>
                      <a:pt x="2302" y="7526"/>
                    </a:cubicBezTo>
                    <a:cubicBezTo>
                      <a:pt x="1" y="13530"/>
                      <a:pt x="3003" y="20302"/>
                      <a:pt x="9041" y="22604"/>
                    </a:cubicBezTo>
                    <a:cubicBezTo>
                      <a:pt x="10418" y="23129"/>
                      <a:pt x="11831" y="23378"/>
                      <a:pt x="13221" y="23378"/>
                    </a:cubicBezTo>
                    <a:cubicBezTo>
                      <a:pt x="17921" y="23378"/>
                      <a:pt x="22341" y="20526"/>
                      <a:pt x="24118" y="15865"/>
                    </a:cubicBezTo>
                    <a:cubicBezTo>
                      <a:pt x="26420" y="9828"/>
                      <a:pt x="23418" y="3056"/>
                      <a:pt x="17380" y="788"/>
                    </a:cubicBezTo>
                    <a:cubicBezTo>
                      <a:pt x="15998" y="253"/>
                      <a:pt x="14579" y="0"/>
                      <a:pt x="13184"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80;p49"/>
              <p:cNvSpPr/>
              <p:nvPr/>
            </p:nvSpPr>
            <p:spPr>
              <a:xfrm>
                <a:off x="5611675" y="2890850"/>
                <a:ext cx="386125" cy="366950"/>
              </a:xfrm>
              <a:custGeom>
                <a:avLst/>
                <a:gdLst/>
                <a:ahLst/>
                <a:cxnLst/>
                <a:rect l="l" t="t" r="r" b="b"/>
                <a:pathLst>
                  <a:path w="15445" h="14678" extrusionOk="0">
                    <a:moveTo>
                      <a:pt x="14378" y="9107"/>
                    </a:moveTo>
                    <a:cubicBezTo>
                      <a:pt x="15445" y="5938"/>
                      <a:pt x="13844" y="2469"/>
                      <a:pt x="10708" y="1235"/>
                    </a:cubicBezTo>
                    <a:cubicBezTo>
                      <a:pt x="7573" y="0"/>
                      <a:pt x="4037" y="1468"/>
                      <a:pt x="2669" y="4537"/>
                    </a:cubicBezTo>
                    <a:cubicBezTo>
                      <a:pt x="2636" y="4604"/>
                      <a:pt x="2602" y="4704"/>
                      <a:pt x="2569" y="4770"/>
                    </a:cubicBezTo>
                    <a:cubicBezTo>
                      <a:pt x="2169" y="5838"/>
                      <a:pt x="2069" y="7005"/>
                      <a:pt x="2269" y="8106"/>
                    </a:cubicBezTo>
                    <a:lnTo>
                      <a:pt x="1" y="10841"/>
                    </a:lnTo>
                    <a:lnTo>
                      <a:pt x="3670" y="11042"/>
                    </a:lnTo>
                    <a:cubicBezTo>
                      <a:pt x="6739" y="14677"/>
                      <a:pt x="12576" y="13710"/>
                      <a:pt x="14311" y="9274"/>
                    </a:cubicBezTo>
                    <a:cubicBezTo>
                      <a:pt x="14344" y="9207"/>
                      <a:pt x="14378" y="9174"/>
                      <a:pt x="14378" y="9107"/>
                    </a:cubicBezTo>
                    <a:close/>
                    <a:moveTo>
                      <a:pt x="6572" y="11909"/>
                    </a:moveTo>
                    <a:cubicBezTo>
                      <a:pt x="5605" y="11542"/>
                      <a:pt x="4771" y="10908"/>
                      <a:pt x="4170" y="10074"/>
                    </a:cubicBezTo>
                    <a:lnTo>
                      <a:pt x="2035" y="9941"/>
                    </a:lnTo>
                    <a:lnTo>
                      <a:pt x="3336" y="8373"/>
                    </a:lnTo>
                    <a:cubicBezTo>
                      <a:pt x="3069" y="7306"/>
                      <a:pt x="3103" y="6171"/>
                      <a:pt x="3503" y="5137"/>
                    </a:cubicBezTo>
                    <a:cubicBezTo>
                      <a:pt x="3570" y="4971"/>
                      <a:pt x="3637" y="4804"/>
                      <a:pt x="3703" y="4670"/>
                    </a:cubicBezTo>
                    <a:cubicBezTo>
                      <a:pt x="4937" y="2235"/>
                      <a:pt x="7840" y="1134"/>
                      <a:pt x="10375" y="2135"/>
                    </a:cubicBezTo>
                    <a:cubicBezTo>
                      <a:pt x="12910" y="3136"/>
                      <a:pt x="14278" y="5905"/>
                      <a:pt x="13510" y="8506"/>
                    </a:cubicBezTo>
                    <a:cubicBezTo>
                      <a:pt x="13477" y="8640"/>
                      <a:pt x="13444" y="8773"/>
                      <a:pt x="13377" y="8907"/>
                    </a:cubicBezTo>
                    <a:cubicBezTo>
                      <a:pt x="12343" y="11609"/>
                      <a:pt x="9274" y="12976"/>
                      <a:pt x="6572" y="11909"/>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81;p49"/>
              <p:cNvSpPr/>
              <p:nvPr/>
            </p:nvSpPr>
            <p:spPr>
              <a:xfrm>
                <a:off x="5760125" y="2980075"/>
                <a:ext cx="125100" cy="175150"/>
              </a:xfrm>
              <a:custGeom>
                <a:avLst/>
                <a:gdLst/>
                <a:ahLst/>
                <a:cxnLst/>
                <a:rect l="l" t="t" r="r" b="b"/>
                <a:pathLst>
                  <a:path w="5004" h="7006" extrusionOk="0">
                    <a:moveTo>
                      <a:pt x="4770" y="5671"/>
                    </a:moveTo>
                    <a:cubicBezTo>
                      <a:pt x="4637" y="5538"/>
                      <a:pt x="4070" y="4904"/>
                      <a:pt x="3936" y="4837"/>
                    </a:cubicBezTo>
                    <a:cubicBezTo>
                      <a:pt x="3836" y="4737"/>
                      <a:pt x="3736" y="4671"/>
                      <a:pt x="3603" y="4771"/>
                    </a:cubicBezTo>
                    <a:cubicBezTo>
                      <a:pt x="3436" y="4871"/>
                      <a:pt x="3036" y="5104"/>
                      <a:pt x="2936" y="5171"/>
                    </a:cubicBezTo>
                    <a:cubicBezTo>
                      <a:pt x="2802" y="5204"/>
                      <a:pt x="2702" y="5204"/>
                      <a:pt x="2602" y="5071"/>
                    </a:cubicBezTo>
                    <a:cubicBezTo>
                      <a:pt x="2235" y="4737"/>
                      <a:pt x="1935" y="4337"/>
                      <a:pt x="1701" y="3903"/>
                    </a:cubicBezTo>
                    <a:cubicBezTo>
                      <a:pt x="1501" y="3503"/>
                      <a:pt x="1368" y="3069"/>
                      <a:pt x="1301" y="2636"/>
                    </a:cubicBezTo>
                    <a:cubicBezTo>
                      <a:pt x="1268" y="2436"/>
                      <a:pt x="1368" y="2402"/>
                      <a:pt x="1468" y="2369"/>
                    </a:cubicBezTo>
                    <a:cubicBezTo>
                      <a:pt x="1568" y="2302"/>
                      <a:pt x="1668" y="2235"/>
                      <a:pt x="1768" y="2202"/>
                    </a:cubicBezTo>
                    <a:lnTo>
                      <a:pt x="1868" y="2135"/>
                    </a:lnTo>
                    <a:cubicBezTo>
                      <a:pt x="1902" y="2102"/>
                      <a:pt x="1968" y="2035"/>
                      <a:pt x="2002" y="2002"/>
                    </a:cubicBezTo>
                    <a:cubicBezTo>
                      <a:pt x="2102" y="1935"/>
                      <a:pt x="2135" y="1835"/>
                      <a:pt x="2102" y="1735"/>
                    </a:cubicBezTo>
                    <a:cubicBezTo>
                      <a:pt x="2102" y="1668"/>
                      <a:pt x="2068" y="834"/>
                      <a:pt x="2068" y="534"/>
                    </a:cubicBezTo>
                    <a:cubicBezTo>
                      <a:pt x="2035" y="201"/>
                      <a:pt x="1902" y="201"/>
                      <a:pt x="1835" y="167"/>
                    </a:cubicBezTo>
                    <a:cubicBezTo>
                      <a:pt x="1735" y="134"/>
                      <a:pt x="1668" y="67"/>
                      <a:pt x="1568" y="34"/>
                    </a:cubicBezTo>
                    <a:cubicBezTo>
                      <a:pt x="1401" y="1"/>
                      <a:pt x="1234" y="1"/>
                      <a:pt x="1101" y="67"/>
                    </a:cubicBezTo>
                    <a:cubicBezTo>
                      <a:pt x="667" y="267"/>
                      <a:pt x="300" y="634"/>
                      <a:pt x="134" y="1068"/>
                    </a:cubicBezTo>
                    <a:cubicBezTo>
                      <a:pt x="67" y="1235"/>
                      <a:pt x="34" y="1402"/>
                      <a:pt x="34" y="1602"/>
                    </a:cubicBezTo>
                    <a:cubicBezTo>
                      <a:pt x="0" y="2002"/>
                      <a:pt x="67" y="2402"/>
                      <a:pt x="167" y="2769"/>
                    </a:cubicBezTo>
                    <a:cubicBezTo>
                      <a:pt x="200" y="2903"/>
                      <a:pt x="567" y="4737"/>
                      <a:pt x="1801" y="5871"/>
                    </a:cubicBezTo>
                    <a:cubicBezTo>
                      <a:pt x="3036" y="7006"/>
                      <a:pt x="3136" y="6805"/>
                      <a:pt x="3403" y="6905"/>
                    </a:cubicBezTo>
                    <a:cubicBezTo>
                      <a:pt x="3836" y="6972"/>
                      <a:pt x="4303" y="6872"/>
                      <a:pt x="4637" y="6572"/>
                    </a:cubicBezTo>
                    <a:cubicBezTo>
                      <a:pt x="4837" y="6405"/>
                      <a:pt x="4937" y="6172"/>
                      <a:pt x="5004" y="5938"/>
                    </a:cubicBezTo>
                    <a:cubicBezTo>
                      <a:pt x="4937" y="5871"/>
                      <a:pt x="4870" y="5771"/>
                      <a:pt x="4770" y="567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82;p49"/>
              <p:cNvSpPr/>
              <p:nvPr/>
            </p:nvSpPr>
            <p:spPr>
              <a:xfrm>
                <a:off x="1693050" y="1546550"/>
                <a:ext cx="446175" cy="445350"/>
              </a:xfrm>
              <a:custGeom>
                <a:avLst/>
                <a:gdLst/>
                <a:ahLst/>
                <a:cxnLst/>
                <a:rect l="l" t="t" r="r" b="b"/>
                <a:pathLst>
                  <a:path w="17847" h="17814" extrusionOk="0">
                    <a:moveTo>
                      <a:pt x="8907" y="0"/>
                    </a:moveTo>
                    <a:cubicBezTo>
                      <a:pt x="4003" y="0"/>
                      <a:pt x="0" y="3970"/>
                      <a:pt x="0" y="8907"/>
                    </a:cubicBezTo>
                    <a:cubicBezTo>
                      <a:pt x="0" y="13810"/>
                      <a:pt x="4003" y="17813"/>
                      <a:pt x="8907" y="17813"/>
                    </a:cubicBezTo>
                    <a:cubicBezTo>
                      <a:pt x="13844" y="17813"/>
                      <a:pt x="17846" y="13810"/>
                      <a:pt x="17846" y="8907"/>
                    </a:cubicBezTo>
                    <a:cubicBezTo>
                      <a:pt x="17846" y="3970"/>
                      <a:pt x="13844" y="0"/>
                      <a:pt x="8907"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83;p49"/>
              <p:cNvSpPr/>
              <p:nvPr/>
            </p:nvSpPr>
            <p:spPr>
              <a:xfrm>
                <a:off x="1797300" y="1672200"/>
                <a:ext cx="237675" cy="193125"/>
              </a:xfrm>
              <a:custGeom>
                <a:avLst/>
                <a:gdLst/>
                <a:ahLst/>
                <a:cxnLst/>
                <a:rect l="l" t="t" r="r" b="b"/>
                <a:pathLst>
                  <a:path w="9507" h="7725" extrusionOk="0">
                    <a:moveTo>
                      <a:pt x="6577" y="0"/>
                    </a:moveTo>
                    <a:cubicBezTo>
                      <a:pt x="5423" y="0"/>
                      <a:pt x="4310" y="1068"/>
                      <a:pt x="4637" y="2446"/>
                    </a:cubicBezTo>
                    <a:cubicBezTo>
                      <a:pt x="3069" y="2346"/>
                      <a:pt x="1635" y="1613"/>
                      <a:pt x="634" y="378"/>
                    </a:cubicBezTo>
                    <a:lnTo>
                      <a:pt x="634" y="378"/>
                    </a:lnTo>
                    <a:cubicBezTo>
                      <a:pt x="133" y="1279"/>
                      <a:pt x="400" y="2413"/>
                      <a:pt x="1234" y="2980"/>
                    </a:cubicBezTo>
                    <a:cubicBezTo>
                      <a:pt x="934" y="2980"/>
                      <a:pt x="634" y="2913"/>
                      <a:pt x="367" y="2747"/>
                    </a:cubicBezTo>
                    <a:lnTo>
                      <a:pt x="367" y="2747"/>
                    </a:lnTo>
                    <a:cubicBezTo>
                      <a:pt x="334" y="3681"/>
                      <a:pt x="1001" y="4515"/>
                      <a:pt x="1935" y="4681"/>
                    </a:cubicBezTo>
                    <a:cubicBezTo>
                      <a:pt x="1749" y="4723"/>
                      <a:pt x="1564" y="4751"/>
                      <a:pt x="1378" y="4751"/>
                    </a:cubicBezTo>
                    <a:cubicBezTo>
                      <a:pt x="1263" y="4751"/>
                      <a:pt x="1149" y="4740"/>
                      <a:pt x="1034" y="4715"/>
                    </a:cubicBezTo>
                    <a:lnTo>
                      <a:pt x="1034" y="4715"/>
                    </a:lnTo>
                    <a:cubicBezTo>
                      <a:pt x="1301" y="5515"/>
                      <a:pt x="2035" y="6049"/>
                      <a:pt x="2869" y="6082"/>
                    </a:cubicBezTo>
                    <a:cubicBezTo>
                      <a:pt x="2166" y="6588"/>
                      <a:pt x="1346" y="6881"/>
                      <a:pt x="486" y="6881"/>
                    </a:cubicBezTo>
                    <a:cubicBezTo>
                      <a:pt x="325" y="6881"/>
                      <a:pt x="163" y="6871"/>
                      <a:pt x="0" y="6850"/>
                    </a:cubicBezTo>
                    <a:lnTo>
                      <a:pt x="0" y="6850"/>
                    </a:lnTo>
                    <a:cubicBezTo>
                      <a:pt x="953" y="7452"/>
                      <a:pt x="1978" y="7725"/>
                      <a:pt x="2975" y="7725"/>
                    </a:cubicBezTo>
                    <a:cubicBezTo>
                      <a:pt x="5955" y="7725"/>
                      <a:pt x="8689" y="5287"/>
                      <a:pt x="8539" y="1913"/>
                    </a:cubicBezTo>
                    <a:cubicBezTo>
                      <a:pt x="8906" y="1646"/>
                      <a:pt x="9240" y="1312"/>
                      <a:pt x="9507" y="945"/>
                    </a:cubicBezTo>
                    <a:lnTo>
                      <a:pt x="9507" y="945"/>
                    </a:lnTo>
                    <a:cubicBezTo>
                      <a:pt x="9140" y="1079"/>
                      <a:pt x="8740" y="1179"/>
                      <a:pt x="8373" y="1246"/>
                    </a:cubicBezTo>
                    <a:cubicBezTo>
                      <a:pt x="8773" y="1012"/>
                      <a:pt x="9073" y="612"/>
                      <a:pt x="9240" y="178"/>
                    </a:cubicBezTo>
                    <a:lnTo>
                      <a:pt x="9240" y="178"/>
                    </a:lnTo>
                    <a:cubicBezTo>
                      <a:pt x="8840" y="412"/>
                      <a:pt x="8439" y="578"/>
                      <a:pt x="7972" y="645"/>
                    </a:cubicBezTo>
                    <a:cubicBezTo>
                      <a:pt x="7573" y="196"/>
                      <a:pt x="7071" y="0"/>
                      <a:pt x="65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84;p49"/>
              <p:cNvSpPr/>
              <p:nvPr/>
            </p:nvSpPr>
            <p:spPr>
              <a:xfrm>
                <a:off x="1804800" y="3730075"/>
                <a:ext cx="845625" cy="767500"/>
              </a:xfrm>
              <a:custGeom>
                <a:avLst/>
                <a:gdLst/>
                <a:ahLst/>
                <a:cxnLst/>
                <a:rect l="l" t="t" r="r" b="b"/>
                <a:pathLst>
                  <a:path w="33825" h="30700" extrusionOk="0">
                    <a:moveTo>
                      <a:pt x="16943" y="0"/>
                    </a:moveTo>
                    <a:cubicBezTo>
                      <a:pt x="15767" y="0"/>
                      <a:pt x="14571" y="137"/>
                      <a:pt x="13376" y="422"/>
                    </a:cubicBezTo>
                    <a:cubicBezTo>
                      <a:pt x="5104" y="2390"/>
                      <a:pt x="0" y="10663"/>
                      <a:pt x="1968" y="18902"/>
                    </a:cubicBezTo>
                    <a:cubicBezTo>
                      <a:pt x="3651" y="25947"/>
                      <a:pt x="9942" y="30699"/>
                      <a:pt x="16881" y="30699"/>
                    </a:cubicBezTo>
                    <a:cubicBezTo>
                      <a:pt x="18058" y="30699"/>
                      <a:pt x="19253" y="30562"/>
                      <a:pt x="20448" y="30277"/>
                    </a:cubicBezTo>
                    <a:cubicBezTo>
                      <a:pt x="28721" y="28342"/>
                      <a:pt x="33824" y="20036"/>
                      <a:pt x="31856" y="11797"/>
                    </a:cubicBezTo>
                    <a:cubicBezTo>
                      <a:pt x="30174" y="4753"/>
                      <a:pt x="23882" y="0"/>
                      <a:pt x="16943"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85;p49"/>
              <p:cNvSpPr/>
              <p:nvPr/>
            </p:nvSpPr>
            <p:spPr>
              <a:xfrm>
                <a:off x="1999925" y="3887600"/>
                <a:ext cx="455350" cy="453225"/>
              </a:xfrm>
              <a:custGeom>
                <a:avLst/>
                <a:gdLst/>
                <a:ahLst/>
                <a:cxnLst/>
                <a:rect l="l" t="t" r="r" b="b"/>
                <a:pathLst>
                  <a:path w="18214" h="18129" extrusionOk="0">
                    <a:moveTo>
                      <a:pt x="11859" y="1492"/>
                    </a:moveTo>
                    <a:cubicBezTo>
                      <a:pt x="12047" y="1492"/>
                      <a:pt x="12232" y="1503"/>
                      <a:pt x="12410" y="1527"/>
                    </a:cubicBezTo>
                    <a:cubicBezTo>
                      <a:pt x="12810" y="1560"/>
                      <a:pt x="13177" y="1693"/>
                      <a:pt x="13510" y="1927"/>
                    </a:cubicBezTo>
                    <a:cubicBezTo>
                      <a:pt x="13844" y="2127"/>
                      <a:pt x="14111" y="2394"/>
                      <a:pt x="14344" y="2694"/>
                    </a:cubicBezTo>
                    <a:cubicBezTo>
                      <a:pt x="14645" y="3161"/>
                      <a:pt x="14845" y="3628"/>
                      <a:pt x="14978" y="4162"/>
                    </a:cubicBezTo>
                    <a:cubicBezTo>
                      <a:pt x="15245" y="5029"/>
                      <a:pt x="15312" y="5263"/>
                      <a:pt x="15812" y="7464"/>
                    </a:cubicBezTo>
                    <a:cubicBezTo>
                      <a:pt x="16346" y="9632"/>
                      <a:pt x="16379" y="9899"/>
                      <a:pt x="16546" y="10800"/>
                    </a:cubicBezTo>
                    <a:cubicBezTo>
                      <a:pt x="16679" y="11300"/>
                      <a:pt x="16713" y="11834"/>
                      <a:pt x="16646" y="12368"/>
                    </a:cubicBezTo>
                    <a:cubicBezTo>
                      <a:pt x="16579" y="12768"/>
                      <a:pt x="16446" y="13135"/>
                      <a:pt x="16246" y="13468"/>
                    </a:cubicBezTo>
                    <a:cubicBezTo>
                      <a:pt x="16046" y="13802"/>
                      <a:pt x="15779" y="14069"/>
                      <a:pt x="15445" y="14302"/>
                    </a:cubicBezTo>
                    <a:cubicBezTo>
                      <a:pt x="15012" y="14603"/>
                      <a:pt x="14511" y="14803"/>
                      <a:pt x="14011" y="14936"/>
                    </a:cubicBezTo>
                    <a:cubicBezTo>
                      <a:pt x="13177" y="15203"/>
                      <a:pt x="12910" y="15270"/>
                      <a:pt x="10708" y="15770"/>
                    </a:cubicBezTo>
                    <a:cubicBezTo>
                      <a:pt x="8507" y="16304"/>
                      <a:pt x="8273" y="16337"/>
                      <a:pt x="7373" y="16504"/>
                    </a:cubicBezTo>
                    <a:cubicBezTo>
                      <a:pt x="7017" y="16593"/>
                      <a:pt x="6661" y="16637"/>
                      <a:pt x="6305" y="16637"/>
                    </a:cubicBezTo>
                    <a:cubicBezTo>
                      <a:pt x="6127" y="16637"/>
                      <a:pt x="5949" y="16626"/>
                      <a:pt x="5772" y="16604"/>
                    </a:cubicBezTo>
                    <a:cubicBezTo>
                      <a:pt x="5405" y="16537"/>
                      <a:pt x="5038" y="16404"/>
                      <a:pt x="4704" y="16204"/>
                    </a:cubicBezTo>
                    <a:cubicBezTo>
                      <a:pt x="4371" y="16004"/>
                      <a:pt x="4104" y="15703"/>
                      <a:pt x="3904" y="15403"/>
                    </a:cubicBezTo>
                    <a:cubicBezTo>
                      <a:pt x="3603" y="14936"/>
                      <a:pt x="3370" y="14469"/>
                      <a:pt x="3236" y="13935"/>
                    </a:cubicBezTo>
                    <a:cubicBezTo>
                      <a:pt x="3003" y="13068"/>
                      <a:pt x="2936" y="12835"/>
                      <a:pt x="2403" y="10633"/>
                    </a:cubicBezTo>
                    <a:cubicBezTo>
                      <a:pt x="1902" y="8465"/>
                      <a:pt x="1835" y="8198"/>
                      <a:pt x="1669" y="7297"/>
                    </a:cubicBezTo>
                    <a:cubicBezTo>
                      <a:pt x="1535" y="6797"/>
                      <a:pt x="1535" y="6263"/>
                      <a:pt x="1602" y="5730"/>
                    </a:cubicBezTo>
                    <a:cubicBezTo>
                      <a:pt x="1702" y="4929"/>
                      <a:pt x="2136" y="4229"/>
                      <a:pt x="2769" y="3795"/>
                    </a:cubicBezTo>
                    <a:cubicBezTo>
                      <a:pt x="3203" y="3495"/>
                      <a:pt x="3703" y="3295"/>
                      <a:pt x="4237" y="3161"/>
                    </a:cubicBezTo>
                    <a:cubicBezTo>
                      <a:pt x="5071" y="2894"/>
                      <a:pt x="5338" y="2828"/>
                      <a:pt x="7506" y="2327"/>
                    </a:cubicBezTo>
                    <a:lnTo>
                      <a:pt x="7506" y="2361"/>
                    </a:lnTo>
                    <a:cubicBezTo>
                      <a:pt x="9674" y="1827"/>
                      <a:pt x="9941" y="1760"/>
                      <a:pt x="10842" y="1593"/>
                    </a:cubicBezTo>
                    <a:cubicBezTo>
                      <a:pt x="11165" y="1529"/>
                      <a:pt x="11516" y="1492"/>
                      <a:pt x="11859" y="1492"/>
                    </a:cubicBezTo>
                    <a:close/>
                    <a:moveTo>
                      <a:pt x="11848" y="1"/>
                    </a:moveTo>
                    <a:cubicBezTo>
                      <a:pt x="11423" y="1"/>
                      <a:pt x="10999" y="45"/>
                      <a:pt x="10575" y="126"/>
                    </a:cubicBezTo>
                    <a:cubicBezTo>
                      <a:pt x="9674" y="292"/>
                      <a:pt x="9408" y="359"/>
                      <a:pt x="7173" y="893"/>
                    </a:cubicBezTo>
                    <a:lnTo>
                      <a:pt x="7173" y="826"/>
                    </a:lnTo>
                    <a:cubicBezTo>
                      <a:pt x="4938" y="1360"/>
                      <a:pt x="4671" y="1427"/>
                      <a:pt x="3804" y="1693"/>
                    </a:cubicBezTo>
                    <a:cubicBezTo>
                      <a:pt x="3136" y="1860"/>
                      <a:pt x="2503" y="2127"/>
                      <a:pt x="1902" y="2527"/>
                    </a:cubicBezTo>
                    <a:cubicBezTo>
                      <a:pt x="901" y="3228"/>
                      <a:pt x="234" y="4295"/>
                      <a:pt x="101" y="5496"/>
                    </a:cubicBezTo>
                    <a:cubicBezTo>
                      <a:pt x="1" y="6197"/>
                      <a:pt x="34" y="6897"/>
                      <a:pt x="168" y="7564"/>
                    </a:cubicBezTo>
                    <a:cubicBezTo>
                      <a:pt x="334" y="8465"/>
                      <a:pt x="401" y="8732"/>
                      <a:pt x="935" y="10967"/>
                    </a:cubicBezTo>
                    <a:cubicBezTo>
                      <a:pt x="1469" y="13168"/>
                      <a:pt x="1535" y="13468"/>
                      <a:pt x="1769" y="14336"/>
                    </a:cubicBezTo>
                    <a:cubicBezTo>
                      <a:pt x="1936" y="15003"/>
                      <a:pt x="2202" y="15637"/>
                      <a:pt x="2603" y="16204"/>
                    </a:cubicBezTo>
                    <a:cubicBezTo>
                      <a:pt x="2936" y="16737"/>
                      <a:pt x="3370" y="17171"/>
                      <a:pt x="3904" y="17471"/>
                    </a:cubicBezTo>
                    <a:cubicBezTo>
                      <a:pt x="4404" y="17805"/>
                      <a:pt x="4971" y="18005"/>
                      <a:pt x="5571" y="18072"/>
                    </a:cubicBezTo>
                    <a:cubicBezTo>
                      <a:pt x="5834" y="18109"/>
                      <a:pt x="6097" y="18128"/>
                      <a:pt x="6360" y="18128"/>
                    </a:cubicBezTo>
                    <a:cubicBezTo>
                      <a:pt x="6797" y="18128"/>
                      <a:pt x="7235" y="18076"/>
                      <a:pt x="7673" y="17972"/>
                    </a:cubicBezTo>
                    <a:cubicBezTo>
                      <a:pt x="8540" y="17805"/>
                      <a:pt x="8840" y="17738"/>
                      <a:pt x="11042" y="17238"/>
                    </a:cubicBezTo>
                    <a:cubicBezTo>
                      <a:pt x="13277" y="16704"/>
                      <a:pt x="13544" y="16604"/>
                      <a:pt x="14411" y="16404"/>
                    </a:cubicBezTo>
                    <a:cubicBezTo>
                      <a:pt x="15078" y="16204"/>
                      <a:pt x="15712" y="15937"/>
                      <a:pt x="16312" y="15570"/>
                    </a:cubicBezTo>
                    <a:cubicBezTo>
                      <a:pt x="16813" y="15203"/>
                      <a:pt x="17213" y="14769"/>
                      <a:pt x="17547" y="14269"/>
                    </a:cubicBezTo>
                    <a:cubicBezTo>
                      <a:pt x="17847" y="13769"/>
                      <a:pt x="18047" y="13202"/>
                      <a:pt x="18147" y="12601"/>
                    </a:cubicBezTo>
                    <a:cubicBezTo>
                      <a:pt x="18214" y="11901"/>
                      <a:pt x="18180" y="11200"/>
                      <a:pt x="18047" y="10500"/>
                    </a:cubicBezTo>
                    <a:cubicBezTo>
                      <a:pt x="17880" y="9632"/>
                      <a:pt x="17814" y="9366"/>
                      <a:pt x="17280" y="7131"/>
                    </a:cubicBezTo>
                    <a:cubicBezTo>
                      <a:pt x="16746" y="4896"/>
                      <a:pt x="16679" y="4629"/>
                      <a:pt x="16446" y="3762"/>
                    </a:cubicBezTo>
                    <a:cubicBezTo>
                      <a:pt x="16279" y="3094"/>
                      <a:pt x="16012" y="2461"/>
                      <a:pt x="15612" y="1860"/>
                    </a:cubicBezTo>
                    <a:cubicBezTo>
                      <a:pt x="15278" y="1360"/>
                      <a:pt x="14845" y="960"/>
                      <a:pt x="14344" y="659"/>
                    </a:cubicBezTo>
                    <a:cubicBezTo>
                      <a:pt x="13811" y="326"/>
                      <a:pt x="13244" y="126"/>
                      <a:pt x="12677" y="59"/>
                    </a:cubicBezTo>
                    <a:cubicBezTo>
                      <a:pt x="12400" y="19"/>
                      <a:pt x="12124" y="1"/>
                      <a:pt x="1184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86;p49"/>
              <p:cNvSpPr/>
              <p:nvPr/>
            </p:nvSpPr>
            <p:spPr>
              <a:xfrm>
                <a:off x="2089175" y="4006050"/>
                <a:ext cx="260350" cy="216125"/>
              </a:xfrm>
              <a:custGeom>
                <a:avLst/>
                <a:gdLst/>
                <a:ahLst/>
                <a:cxnLst/>
                <a:rect l="l" t="t" r="r" b="b"/>
                <a:pathLst>
                  <a:path w="10414" h="8645" extrusionOk="0">
                    <a:moveTo>
                      <a:pt x="5537" y="1505"/>
                    </a:moveTo>
                    <a:cubicBezTo>
                      <a:pt x="6748" y="1505"/>
                      <a:pt x="7948" y="2265"/>
                      <a:pt x="8273" y="3660"/>
                    </a:cubicBezTo>
                    <a:cubicBezTo>
                      <a:pt x="8640" y="5161"/>
                      <a:pt x="7706" y="6696"/>
                      <a:pt x="6204" y="7063"/>
                    </a:cubicBezTo>
                    <a:cubicBezTo>
                      <a:pt x="5979" y="7115"/>
                      <a:pt x="5758" y="7140"/>
                      <a:pt x="5544" y="7140"/>
                    </a:cubicBezTo>
                    <a:cubicBezTo>
                      <a:pt x="3445" y="7140"/>
                      <a:pt x="1989" y="4763"/>
                      <a:pt x="3169" y="2826"/>
                    </a:cubicBezTo>
                    <a:cubicBezTo>
                      <a:pt x="3725" y="1928"/>
                      <a:pt x="4634" y="1505"/>
                      <a:pt x="5537" y="1505"/>
                    </a:cubicBezTo>
                    <a:close/>
                    <a:moveTo>
                      <a:pt x="5553" y="0"/>
                    </a:moveTo>
                    <a:cubicBezTo>
                      <a:pt x="5217" y="0"/>
                      <a:pt x="4876" y="41"/>
                      <a:pt x="4537" y="124"/>
                    </a:cubicBezTo>
                    <a:cubicBezTo>
                      <a:pt x="801" y="992"/>
                      <a:pt x="0" y="5962"/>
                      <a:pt x="3269" y="7997"/>
                    </a:cubicBezTo>
                    <a:cubicBezTo>
                      <a:pt x="4000" y="8444"/>
                      <a:pt x="4771" y="8645"/>
                      <a:pt x="5518" y="8645"/>
                    </a:cubicBezTo>
                    <a:cubicBezTo>
                      <a:pt x="8111" y="8645"/>
                      <a:pt x="10414" y="6227"/>
                      <a:pt x="9740" y="3327"/>
                    </a:cubicBezTo>
                    <a:cubicBezTo>
                      <a:pt x="9257" y="1336"/>
                      <a:pt x="7489" y="0"/>
                      <a:pt x="555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87;p49"/>
              <p:cNvSpPr/>
              <p:nvPr/>
            </p:nvSpPr>
            <p:spPr>
              <a:xfrm>
                <a:off x="2278475" y="3953375"/>
                <a:ext cx="60600" cy="50475"/>
              </a:xfrm>
              <a:custGeom>
                <a:avLst/>
                <a:gdLst/>
                <a:ahLst/>
                <a:cxnLst/>
                <a:rect l="l" t="t" r="r" b="b"/>
                <a:pathLst>
                  <a:path w="2424" h="2019" extrusionOk="0">
                    <a:moveTo>
                      <a:pt x="1304" y="0"/>
                    </a:moveTo>
                    <a:cubicBezTo>
                      <a:pt x="1226" y="0"/>
                      <a:pt x="1147" y="10"/>
                      <a:pt x="1068" y="30"/>
                    </a:cubicBezTo>
                    <a:cubicBezTo>
                      <a:pt x="167" y="230"/>
                      <a:pt x="0" y="1397"/>
                      <a:pt x="767" y="1864"/>
                    </a:cubicBezTo>
                    <a:cubicBezTo>
                      <a:pt x="942" y="1970"/>
                      <a:pt x="1124" y="2018"/>
                      <a:pt x="1301" y="2018"/>
                    </a:cubicBezTo>
                    <a:cubicBezTo>
                      <a:pt x="1900" y="2018"/>
                      <a:pt x="2423" y="1467"/>
                      <a:pt x="2268" y="797"/>
                    </a:cubicBezTo>
                    <a:cubicBezTo>
                      <a:pt x="2155" y="314"/>
                      <a:pt x="1751" y="0"/>
                      <a:pt x="130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88;p49"/>
              <p:cNvSpPr/>
              <p:nvPr/>
            </p:nvSpPr>
            <p:spPr>
              <a:xfrm>
                <a:off x="5042950" y="3791500"/>
                <a:ext cx="358600" cy="357775"/>
              </a:xfrm>
              <a:custGeom>
                <a:avLst/>
                <a:gdLst/>
                <a:ahLst/>
                <a:cxnLst/>
                <a:rect l="l" t="t" r="r" b="b"/>
                <a:pathLst>
                  <a:path w="14344" h="14311" extrusionOk="0">
                    <a:moveTo>
                      <a:pt x="7172" y="0"/>
                    </a:moveTo>
                    <a:cubicBezTo>
                      <a:pt x="3236" y="0"/>
                      <a:pt x="0" y="3202"/>
                      <a:pt x="33" y="7172"/>
                    </a:cubicBezTo>
                    <a:cubicBezTo>
                      <a:pt x="0" y="11108"/>
                      <a:pt x="3236" y="14310"/>
                      <a:pt x="7172" y="14310"/>
                    </a:cubicBezTo>
                    <a:cubicBezTo>
                      <a:pt x="11141" y="14310"/>
                      <a:pt x="14344" y="11108"/>
                      <a:pt x="14344" y="7172"/>
                    </a:cubicBezTo>
                    <a:cubicBezTo>
                      <a:pt x="14344" y="3202"/>
                      <a:pt x="11141" y="0"/>
                      <a:pt x="717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89;p49"/>
              <p:cNvSpPr/>
              <p:nvPr/>
            </p:nvSpPr>
            <p:spPr>
              <a:xfrm>
                <a:off x="5172200" y="3862375"/>
                <a:ext cx="100925" cy="216000"/>
              </a:xfrm>
              <a:custGeom>
                <a:avLst/>
                <a:gdLst/>
                <a:ahLst/>
                <a:cxnLst/>
                <a:rect l="l" t="t" r="r" b="b"/>
                <a:pathLst>
                  <a:path w="4037" h="8640" extrusionOk="0">
                    <a:moveTo>
                      <a:pt x="2802" y="0"/>
                    </a:moveTo>
                    <a:cubicBezTo>
                      <a:pt x="1501" y="0"/>
                      <a:pt x="934" y="601"/>
                      <a:pt x="934" y="1668"/>
                    </a:cubicBezTo>
                    <a:lnTo>
                      <a:pt x="934" y="2836"/>
                    </a:lnTo>
                    <a:lnTo>
                      <a:pt x="0" y="2836"/>
                    </a:lnTo>
                    <a:lnTo>
                      <a:pt x="0" y="4304"/>
                    </a:lnTo>
                    <a:lnTo>
                      <a:pt x="901" y="4304"/>
                    </a:lnTo>
                    <a:lnTo>
                      <a:pt x="901" y="8640"/>
                    </a:lnTo>
                    <a:lnTo>
                      <a:pt x="2669" y="8640"/>
                    </a:lnTo>
                    <a:lnTo>
                      <a:pt x="2669" y="4304"/>
                    </a:lnTo>
                    <a:lnTo>
                      <a:pt x="3870" y="4304"/>
                    </a:lnTo>
                    <a:lnTo>
                      <a:pt x="4003" y="2836"/>
                    </a:lnTo>
                    <a:lnTo>
                      <a:pt x="2669" y="2836"/>
                    </a:lnTo>
                    <a:lnTo>
                      <a:pt x="2669" y="2002"/>
                    </a:lnTo>
                    <a:cubicBezTo>
                      <a:pt x="2669" y="1668"/>
                      <a:pt x="2736" y="1535"/>
                      <a:pt x="3069" y="1535"/>
                    </a:cubicBezTo>
                    <a:lnTo>
                      <a:pt x="4037" y="1535"/>
                    </a:lnTo>
                    <a:lnTo>
                      <a:pt x="403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90;p49"/>
              <p:cNvSpPr/>
              <p:nvPr/>
            </p:nvSpPr>
            <p:spPr>
              <a:xfrm>
                <a:off x="2862225" y="908600"/>
                <a:ext cx="2064000" cy="4229700"/>
              </a:xfrm>
              <a:custGeom>
                <a:avLst/>
                <a:gdLst/>
                <a:ahLst/>
                <a:cxnLst/>
                <a:rect l="l" t="t" r="r" b="b"/>
                <a:pathLst>
                  <a:path w="82560" h="169188" extrusionOk="0">
                    <a:moveTo>
                      <a:pt x="12542" y="0"/>
                    </a:moveTo>
                    <a:cubicBezTo>
                      <a:pt x="5637" y="0"/>
                      <a:pt x="0" y="5604"/>
                      <a:pt x="33" y="12509"/>
                    </a:cubicBezTo>
                    <a:lnTo>
                      <a:pt x="0" y="156646"/>
                    </a:lnTo>
                    <a:cubicBezTo>
                      <a:pt x="0" y="163551"/>
                      <a:pt x="5604" y="169155"/>
                      <a:pt x="12509" y="169155"/>
                    </a:cubicBezTo>
                    <a:lnTo>
                      <a:pt x="69983" y="169188"/>
                    </a:lnTo>
                    <a:cubicBezTo>
                      <a:pt x="76922" y="169188"/>
                      <a:pt x="82526" y="163584"/>
                      <a:pt x="82526" y="156646"/>
                    </a:cubicBezTo>
                    <a:lnTo>
                      <a:pt x="82559" y="12543"/>
                    </a:lnTo>
                    <a:cubicBezTo>
                      <a:pt x="82559" y="5638"/>
                      <a:pt x="76955" y="34"/>
                      <a:pt x="70050" y="34"/>
                    </a:cubicBezTo>
                    <a:lnTo>
                      <a:pt x="1254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91;p49"/>
              <p:cNvSpPr/>
              <p:nvPr/>
            </p:nvSpPr>
            <p:spPr>
              <a:xfrm>
                <a:off x="2957275" y="1035350"/>
                <a:ext cx="1873025" cy="3955350"/>
              </a:xfrm>
              <a:custGeom>
                <a:avLst/>
                <a:gdLst/>
                <a:ahLst/>
                <a:cxnLst/>
                <a:rect l="l" t="t" r="r" b="b"/>
                <a:pathLst>
                  <a:path w="74921" h="158214" extrusionOk="0">
                    <a:moveTo>
                      <a:pt x="8746" y="0"/>
                    </a:moveTo>
                    <a:cubicBezTo>
                      <a:pt x="3904" y="0"/>
                      <a:pt x="1" y="3924"/>
                      <a:pt x="34" y="8740"/>
                    </a:cubicBezTo>
                    <a:lnTo>
                      <a:pt x="1" y="149441"/>
                    </a:lnTo>
                    <a:cubicBezTo>
                      <a:pt x="1" y="154278"/>
                      <a:pt x="3904" y="158180"/>
                      <a:pt x="8740" y="158180"/>
                    </a:cubicBezTo>
                    <a:lnTo>
                      <a:pt x="66115" y="158214"/>
                    </a:lnTo>
                    <a:cubicBezTo>
                      <a:pt x="70951" y="158214"/>
                      <a:pt x="74888" y="154311"/>
                      <a:pt x="74888" y="149474"/>
                    </a:cubicBezTo>
                    <a:lnTo>
                      <a:pt x="74921" y="8773"/>
                    </a:lnTo>
                    <a:cubicBezTo>
                      <a:pt x="74921" y="3937"/>
                      <a:pt x="71018" y="34"/>
                      <a:pt x="66181" y="34"/>
                    </a:cubicBezTo>
                    <a:lnTo>
                      <a:pt x="55040" y="34"/>
                    </a:lnTo>
                    <a:cubicBezTo>
                      <a:pt x="53506" y="67"/>
                      <a:pt x="52305" y="1301"/>
                      <a:pt x="52338" y="2836"/>
                    </a:cubicBezTo>
                    <a:lnTo>
                      <a:pt x="52338" y="4871"/>
                    </a:lnTo>
                    <a:cubicBezTo>
                      <a:pt x="52372" y="6372"/>
                      <a:pt x="51137" y="7639"/>
                      <a:pt x="49603" y="7673"/>
                    </a:cubicBezTo>
                    <a:lnTo>
                      <a:pt x="27887" y="7673"/>
                    </a:lnTo>
                    <a:cubicBezTo>
                      <a:pt x="26353" y="7639"/>
                      <a:pt x="25152" y="6372"/>
                      <a:pt x="25185" y="4837"/>
                    </a:cubicBezTo>
                    <a:lnTo>
                      <a:pt x="25185" y="2836"/>
                    </a:lnTo>
                    <a:cubicBezTo>
                      <a:pt x="25219" y="1301"/>
                      <a:pt x="24018" y="34"/>
                      <a:pt x="22484" y="0"/>
                    </a:cubicBezTo>
                    <a:lnTo>
                      <a:pt x="8807" y="0"/>
                    </a:lnTo>
                    <a:cubicBezTo>
                      <a:pt x="8787" y="0"/>
                      <a:pt x="8766" y="0"/>
                      <a:pt x="87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92;p49"/>
              <p:cNvSpPr/>
              <p:nvPr/>
            </p:nvSpPr>
            <p:spPr>
              <a:xfrm>
                <a:off x="4470875" y="1320550"/>
                <a:ext cx="161800" cy="3375"/>
              </a:xfrm>
              <a:custGeom>
                <a:avLst/>
                <a:gdLst/>
                <a:ahLst/>
                <a:cxnLst/>
                <a:rect l="l" t="t" r="r" b="b"/>
                <a:pathLst>
                  <a:path w="6472" h="135" extrusionOk="0">
                    <a:moveTo>
                      <a:pt x="3236" y="1"/>
                    </a:moveTo>
                    <a:cubicBezTo>
                      <a:pt x="1434" y="1"/>
                      <a:pt x="0" y="67"/>
                      <a:pt x="0" y="101"/>
                    </a:cubicBezTo>
                    <a:cubicBezTo>
                      <a:pt x="0" y="134"/>
                      <a:pt x="1468" y="134"/>
                      <a:pt x="3236" y="134"/>
                    </a:cubicBezTo>
                    <a:cubicBezTo>
                      <a:pt x="5037" y="134"/>
                      <a:pt x="6471" y="67"/>
                      <a:pt x="6471" y="34"/>
                    </a:cubicBezTo>
                    <a:cubicBezTo>
                      <a:pt x="6471" y="1"/>
                      <a:pt x="5037" y="1"/>
                      <a:pt x="323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93;p49"/>
              <p:cNvSpPr/>
              <p:nvPr/>
            </p:nvSpPr>
            <p:spPr>
              <a:xfrm>
                <a:off x="4470875" y="1361900"/>
                <a:ext cx="161800" cy="3700"/>
              </a:xfrm>
              <a:custGeom>
                <a:avLst/>
                <a:gdLst/>
                <a:ahLst/>
                <a:cxnLst/>
                <a:rect l="l" t="t" r="r" b="b"/>
                <a:pathLst>
                  <a:path w="6472" h="148" extrusionOk="0">
                    <a:moveTo>
                      <a:pt x="4697" y="1"/>
                    </a:moveTo>
                    <a:cubicBezTo>
                      <a:pt x="4259" y="1"/>
                      <a:pt x="3763" y="5"/>
                      <a:pt x="3236" y="15"/>
                    </a:cubicBezTo>
                    <a:cubicBezTo>
                      <a:pt x="1468" y="15"/>
                      <a:pt x="0" y="48"/>
                      <a:pt x="0" y="81"/>
                    </a:cubicBezTo>
                    <a:cubicBezTo>
                      <a:pt x="0" y="148"/>
                      <a:pt x="1468" y="148"/>
                      <a:pt x="3236" y="148"/>
                    </a:cubicBezTo>
                    <a:cubicBezTo>
                      <a:pt x="5037" y="115"/>
                      <a:pt x="6471" y="81"/>
                      <a:pt x="6471" y="48"/>
                    </a:cubicBezTo>
                    <a:cubicBezTo>
                      <a:pt x="6471" y="24"/>
                      <a:pt x="5754" y="1"/>
                      <a:pt x="469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94;p49"/>
              <p:cNvSpPr/>
              <p:nvPr/>
            </p:nvSpPr>
            <p:spPr>
              <a:xfrm>
                <a:off x="4471700" y="1403125"/>
                <a:ext cx="161800" cy="3700"/>
              </a:xfrm>
              <a:custGeom>
                <a:avLst/>
                <a:gdLst/>
                <a:ahLst/>
                <a:cxnLst/>
                <a:rect l="l" t="t" r="r" b="b"/>
                <a:pathLst>
                  <a:path w="6472" h="148" extrusionOk="0">
                    <a:moveTo>
                      <a:pt x="3236" y="0"/>
                    </a:moveTo>
                    <a:cubicBezTo>
                      <a:pt x="1435" y="33"/>
                      <a:pt x="0" y="67"/>
                      <a:pt x="0" y="100"/>
                    </a:cubicBezTo>
                    <a:cubicBezTo>
                      <a:pt x="0" y="124"/>
                      <a:pt x="718" y="147"/>
                      <a:pt x="1775" y="147"/>
                    </a:cubicBezTo>
                    <a:cubicBezTo>
                      <a:pt x="2212" y="147"/>
                      <a:pt x="2708" y="143"/>
                      <a:pt x="3236" y="133"/>
                    </a:cubicBezTo>
                    <a:cubicBezTo>
                      <a:pt x="5004" y="133"/>
                      <a:pt x="6472" y="100"/>
                      <a:pt x="6472" y="33"/>
                    </a:cubicBezTo>
                    <a:cubicBezTo>
                      <a:pt x="6472" y="0"/>
                      <a:pt x="5004" y="0"/>
                      <a:pt x="323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95;p49"/>
              <p:cNvSpPr/>
              <p:nvPr/>
            </p:nvSpPr>
            <p:spPr>
              <a:xfrm>
                <a:off x="3108225" y="1276525"/>
                <a:ext cx="165150" cy="171650"/>
              </a:xfrm>
              <a:custGeom>
                <a:avLst/>
                <a:gdLst/>
                <a:ahLst/>
                <a:cxnLst/>
                <a:rect l="l" t="t" r="r" b="b"/>
                <a:pathLst>
                  <a:path w="6606" h="6866" extrusionOk="0">
                    <a:moveTo>
                      <a:pt x="134" y="2862"/>
                    </a:moveTo>
                    <a:lnTo>
                      <a:pt x="134" y="2862"/>
                    </a:lnTo>
                    <a:cubicBezTo>
                      <a:pt x="34" y="2996"/>
                      <a:pt x="0" y="3129"/>
                      <a:pt x="0" y="3296"/>
                    </a:cubicBezTo>
                    <a:lnTo>
                      <a:pt x="0" y="3730"/>
                    </a:lnTo>
                    <a:lnTo>
                      <a:pt x="0" y="4530"/>
                    </a:lnTo>
                    <a:cubicBezTo>
                      <a:pt x="34" y="4997"/>
                      <a:pt x="34" y="5464"/>
                      <a:pt x="34" y="5765"/>
                    </a:cubicBezTo>
                    <a:lnTo>
                      <a:pt x="34" y="5731"/>
                    </a:lnTo>
                    <a:lnTo>
                      <a:pt x="34" y="4497"/>
                    </a:lnTo>
                    <a:lnTo>
                      <a:pt x="34" y="3696"/>
                    </a:lnTo>
                    <a:cubicBezTo>
                      <a:pt x="0" y="3430"/>
                      <a:pt x="34" y="3129"/>
                      <a:pt x="134" y="2862"/>
                    </a:cubicBezTo>
                    <a:close/>
                    <a:moveTo>
                      <a:pt x="3169" y="1"/>
                    </a:moveTo>
                    <a:cubicBezTo>
                      <a:pt x="3013" y="1"/>
                      <a:pt x="2849" y="63"/>
                      <a:pt x="2702" y="161"/>
                    </a:cubicBezTo>
                    <a:cubicBezTo>
                      <a:pt x="2536" y="294"/>
                      <a:pt x="2436" y="427"/>
                      <a:pt x="2302" y="561"/>
                    </a:cubicBezTo>
                    <a:lnTo>
                      <a:pt x="1502" y="1395"/>
                    </a:lnTo>
                    <a:cubicBezTo>
                      <a:pt x="1001" y="1895"/>
                      <a:pt x="534" y="2362"/>
                      <a:pt x="134" y="2862"/>
                    </a:cubicBezTo>
                    <a:cubicBezTo>
                      <a:pt x="501" y="2429"/>
                      <a:pt x="1035" y="1962"/>
                      <a:pt x="1535" y="1461"/>
                    </a:cubicBezTo>
                    <a:lnTo>
                      <a:pt x="2302" y="661"/>
                    </a:lnTo>
                    <a:cubicBezTo>
                      <a:pt x="2469" y="494"/>
                      <a:pt x="2602" y="361"/>
                      <a:pt x="2736" y="227"/>
                    </a:cubicBezTo>
                    <a:cubicBezTo>
                      <a:pt x="2836" y="152"/>
                      <a:pt x="2973" y="115"/>
                      <a:pt x="3106" y="115"/>
                    </a:cubicBezTo>
                    <a:cubicBezTo>
                      <a:pt x="3151" y="115"/>
                      <a:pt x="3194" y="119"/>
                      <a:pt x="3236" y="127"/>
                    </a:cubicBezTo>
                    <a:cubicBezTo>
                      <a:pt x="3403" y="161"/>
                      <a:pt x="3536" y="327"/>
                      <a:pt x="3703" y="494"/>
                    </a:cubicBezTo>
                    <a:lnTo>
                      <a:pt x="4137" y="928"/>
                    </a:lnTo>
                    <a:lnTo>
                      <a:pt x="5071" y="1828"/>
                    </a:lnTo>
                    <a:lnTo>
                      <a:pt x="6038" y="2796"/>
                    </a:lnTo>
                    <a:cubicBezTo>
                      <a:pt x="6205" y="2896"/>
                      <a:pt x="6305" y="3096"/>
                      <a:pt x="6338" y="3296"/>
                    </a:cubicBezTo>
                    <a:lnTo>
                      <a:pt x="6338" y="3997"/>
                    </a:lnTo>
                    <a:cubicBezTo>
                      <a:pt x="6371" y="4907"/>
                      <a:pt x="6372" y="5817"/>
                      <a:pt x="6372" y="6665"/>
                    </a:cubicBezTo>
                    <a:lnTo>
                      <a:pt x="4333" y="6665"/>
                    </a:lnTo>
                    <a:cubicBezTo>
                      <a:pt x="4304" y="6056"/>
                      <a:pt x="4304" y="5477"/>
                      <a:pt x="4304" y="4897"/>
                    </a:cubicBezTo>
                    <a:cubicBezTo>
                      <a:pt x="4304" y="4564"/>
                      <a:pt x="4070" y="4263"/>
                      <a:pt x="3736" y="4230"/>
                    </a:cubicBezTo>
                    <a:lnTo>
                      <a:pt x="2903" y="4230"/>
                    </a:lnTo>
                    <a:cubicBezTo>
                      <a:pt x="2602" y="4263"/>
                      <a:pt x="2369" y="4464"/>
                      <a:pt x="2302" y="4764"/>
                    </a:cubicBezTo>
                    <a:lnTo>
                      <a:pt x="2302" y="5498"/>
                    </a:lnTo>
                    <a:cubicBezTo>
                      <a:pt x="2334" y="5919"/>
                      <a:pt x="2335" y="6340"/>
                      <a:pt x="2335" y="6700"/>
                    </a:cubicBezTo>
                    <a:lnTo>
                      <a:pt x="2335" y="6700"/>
                    </a:lnTo>
                    <a:lnTo>
                      <a:pt x="634" y="6732"/>
                    </a:lnTo>
                    <a:lnTo>
                      <a:pt x="0" y="6732"/>
                    </a:lnTo>
                    <a:cubicBezTo>
                      <a:pt x="67" y="6765"/>
                      <a:pt x="101" y="6799"/>
                      <a:pt x="167" y="6832"/>
                    </a:cubicBezTo>
                    <a:lnTo>
                      <a:pt x="2469" y="6832"/>
                    </a:lnTo>
                    <a:lnTo>
                      <a:pt x="2469" y="6765"/>
                    </a:lnTo>
                    <a:lnTo>
                      <a:pt x="2469" y="5531"/>
                    </a:lnTo>
                    <a:lnTo>
                      <a:pt x="2469" y="4831"/>
                    </a:lnTo>
                    <a:cubicBezTo>
                      <a:pt x="2502" y="4597"/>
                      <a:pt x="2702" y="4430"/>
                      <a:pt x="2936" y="4397"/>
                    </a:cubicBezTo>
                    <a:lnTo>
                      <a:pt x="3736" y="4397"/>
                    </a:lnTo>
                    <a:cubicBezTo>
                      <a:pt x="4003" y="4464"/>
                      <a:pt x="4170" y="4664"/>
                      <a:pt x="4170" y="4931"/>
                    </a:cubicBezTo>
                    <a:lnTo>
                      <a:pt x="4170" y="6799"/>
                    </a:lnTo>
                    <a:lnTo>
                      <a:pt x="4170" y="6865"/>
                    </a:lnTo>
                    <a:lnTo>
                      <a:pt x="6605" y="6865"/>
                    </a:lnTo>
                    <a:lnTo>
                      <a:pt x="6605" y="6799"/>
                    </a:lnTo>
                    <a:cubicBezTo>
                      <a:pt x="6572" y="5898"/>
                      <a:pt x="6572" y="4997"/>
                      <a:pt x="6572" y="4030"/>
                    </a:cubicBezTo>
                    <a:lnTo>
                      <a:pt x="6572" y="3329"/>
                    </a:lnTo>
                    <a:cubicBezTo>
                      <a:pt x="6572" y="3196"/>
                      <a:pt x="6538" y="3096"/>
                      <a:pt x="6472" y="2963"/>
                    </a:cubicBezTo>
                    <a:cubicBezTo>
                      <a:pt x="6405" y="2862"/>
                      <a:pt x="6305" y="2796"/>
                      <a:pt x="6238" y="2696"/>
                    </a:cubicBezTo>
                    <a:lnTo>
                      <a:pt x="5271" y="1762"/>
                    </a:lnTo>
                    <a:lnTo>
                      <a:pt x="4337" y="861"/>
                    </a:lnTo>
                    <a:lnTo>
                      <a:pt x="3870" y="394"/>
                    </a:lnTo>
                    <a:cubicBezTo>
                      <a:pt x="3736" y="227"/>
                      <a:pt x="3570" y="94"/>
                      <a:pt x="3336" y="27"/>
                    </a:cubicBezTo>
                    <a:cubicBezTo>
                      <a:pt x="3283" y="9"/>
                      <a:pt x="3227" y="1"/>
                      <a:pt x="31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96;p49"/>
              <p:cNvSpPr/>
              <p:nvPr/>
            </p:nvSpPr>
            <p:spPr>
              <a:xfrm>
                <a:off x="3673625" y="4190100"/>
                <a:ext cx="383625" cy="5875"/>
              </a:xfrm>
              <a:custGeom>
                <a:avLst/>
                <a:gdLst/>
                <a:ahLst/>
                <a:cxnLst/>
                <a:rect l="l" t="t" r="r" b="b"/>
                <a:pathLst>
                  <a:path w="15345" h="235" extrusionOk="0">
                    <a:moveTo>
                      <a:pt x="7673" y="1"/>
                    </a:moveTo>
                    <a:cubicBezTo>
                      <a:pt x="5538" y="1"/>
                      <a:pt x="3637" y="34"/>
                      <a:pt x="2236" y="34"/>
                    </a:cubicBezTo>
                    <a:lnTo>
                      <a:pt x="601" y="68"/>
                    </a:lnTo>
                    <a:cubicBezTo>
                      <a:pt x="401" y="68"/>
                      <a:pt x="201" y="101"/>
                      <a:pt x="1" y="134"/>
                    </a:cubicBezTo>
                    <a:cubicBezTo>
                      <a:pt x="201" y="168"/>
                      <a:pt x="401" y="168"/>
                      <a:pt x="601" y="168"/>
                    </a:cubicBezTo>
                    <a:lnTo>
                      <a:pt x="2236" y="201"/>
                    </a:lnTo>
                    <a:cubicBezTo>
                      <a:pt x="3637" y="234"/>
                      <a:pt x="5538" y="234"/>
                      <a:pt x="7673" y="234"/>
                    </a:cubicBezTo>
                    <a:cubicBezTo>
                      <a:pt x="9774" y="234"/>
                      <a:pt x="11709" y="234"/>
                      <a:pt x="13077" y="201"/>
                    </a:cubicBezTo>
                    <a:lnTo>
                      <a:pt x="14711" y="168"/>
                    </a:lnTo>
                    <a:cubicBezTo>
                      <a:pt x="14911" y="168"/>
                      <a:pt x="15145" y="168"/>
                      <a:pt x="15345" y="134"/>
                    </a:cubicBezTo>
                    <a:cubicBezTo>
                      <a:pt x="15145" y="101"/>
                      <a:pt x="14911" y="68"/>
                      <a:pt x="14711" y="68"/>
                    </a:cubicBezTo>
                    <a:lnTo>
                      <a:pt x="13077" y="34"/>
                    </a:lnTo>
                    <a:cubicBezTo>
                      <a:pt x="11709" y="1"/>
                      <a:pt x="9774" y="1"/>
                      <a:pt x="767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97;p49"/>
              <p:cNvSpPr/>
              <p:nvPr/>
            </p:nvSpPr>
            <p:spPr>
              <a:xfrm>
                <a:off x="3673625" y="4284350"/>
                <a:ext cx="985725" cy="5850"/>
              </a:xfrm>
              <a:custGeom>
                <a:avLst/>
                <a:gdLst/>
                <a:ahLst/>
                <a:cxnLst/>
                <a:rect l="l" t="t" r="r" b="b"/>
                <a:pathLst>
                  <a:path w="39429" h="234" extrusionOk="0">
                    <a:moveTo>
                      <a:pt x="19715" y="0"/>
                    </a:moveTo>
                    <a:cubicBezTo>
                      <a:pt x="8807" y="0"/>
                      <a:pt x="1" y="67"/>
                      <a:pt x="1" y="134"/>
                    </a:cubicBezTo>
                    <a:cubicBezTo>
                      <a:pt x="1" y="200"/>
                      <a:pt x="8807" y="234"/>
                      <a:pt x="19715" y="234"/>
                    </a:cubicBezTo>
                    <a:cubicBezTo>
                      <a:pt x="30589" y="234"/>
                      <a:pt x="39429" y="200"/>
                      <a:pt x="39429" y="134"/>
                    </a:cubicBezTo>
                    <a:cubicBezTo>
                      <a:pt x="39429" y="67"/>
                      <a:pt x="30589" y="0"/>
                      <a:pt x="1971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98;p49"/>
              <p:cNvSpPr/>
              <p:nvPr/>
            </p:nvSpPr>
            <p:spPr>
              <a:xfrm>
                <a:off x="3673625" y="4373575"/>
                <a:ext cx="677175" cy="5850"/>
              </a:xfrm>
              <a:custGeom>
                <a:avLst/>
                <a:gdLst/>
                <a:ahLst/>
                <a:cxnLst/>
                <a:rect l="l" t="t" r="r" b="b"/>
                <a:pathLst>
                  <a:path w="27087" h="234" extrusionOk="0">
                    <a:moveTo>
                      <a:pt x="13544" y="0"/>
                    </a:moveTo>
                    <a:cubicBezTo>
                      <a:pt x="6072" y="0"/>
                      <a:pt x="1" y="67"/>
                      <a:pt x="1" y="134"/>
                    </a:cubicBezTo>
                    <a:cubicBezTo>
                      <a:pt x="1" y="167"/>
                      <a:pt x="6072" y="234"/>
                      <a:pt x="13544" y="234"/>
                    </a:cubicBezTo>
                    <a:cubicBezTo>
                      <a:pt x="21016" y="234"/>
                      <a:pt x="27087" y="167"/>
                      <a:pt x="27087" y="134"/>
                    </a:cubicBezTo>
                    <a:cubicBezTo>
                      <a:pt x="27087" y="34"/>
                      <a:pt x="21049" y="0"/>
                      <a:pt x="1354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99;p49"/>
              <p:cNvSpPr/>
              <p:nvPr/>
            </p:nvSpPr>
            <p:spPr>
              <a:xfrm>
                <a:off x="4618475" y="4459475"/>
                <a:ext cx="60050" cy="89250"/>
              </a:xfrm>
              <a:custGeom>
                <a:avLst/>
                <a:gdLst/>
                <a:ahLst/>
                <a:cxnLst/>
                <a:rect l="l" t="t" r="r" b="b"/>
                <a:pathLst>
                  <a:path w="2402" h="3570" extrusionOk="0">
                    <a:moveTo>
                      <a:pt x="2302" y="100"/>
                    </a:moveTo>
                    <a:lnTo>
                      <a:pt x="2302" y="3303"/>
                    </a:lnTo>
                    <a:lnTo>
                      <a:pt x="1201" y="2235"/>
                    </a:lnTo>
                    <a:lnTo>
                      <a:pt x="1168" y="2202"/>
                    </a:lnTo>
                    <a:lnTo>
                      <a:pt x="134" y="3236"/>
                    </a:lnTo>
                    <a:lnTo>
                      <a:pt x="134" y="100"/>
                    </a:lnTo>
                    <a:close/>
                    <a:moveTo>
                      <a:pt x="0" y="0"/>
                    </a:moveTo>
                    <a:lnTo>
                      <a:pt x="0" y="3503"/>
                    </a:lnTo>
                    <a:lnTo>
                      <a:pt x="1168" y="2335"/>
                    </a:lnTo>
                    <a:lnTo>
                      <a:pt x="2402" y="3569"/>
                    </a:lnTo>
                    <a:lnTo>
                      <a:pt x="240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100;p49"/>
              <p:cNvSpPr/>
              <p:nvPr/>
            </p:nvSpPr>
            <p:spPr>
              <a:xfrm>
                <a:off x="3803450" y="4478650"/>
                <a:ext cx="75825" cy="58400"/>
              </a:xfrm>
              <a:custGeom>
                <a:avLst/>
                <a:gdLst/>
                <a:ahLst/>
                <a:cxnLst/>
                <a:rect l="l" t="t" r="r" b="b"/>
                <a:pathLst>
                  <a:path w="3033" h="2336" extrusionOk="0">
                    <a:moveTo>
                      <a:pt x="1379" y="0"/>
                    </a:moveTo>
                    <a:lnTo>
                      <a:pt x="1379" y="0"/>
                    </a:lnTo>
                    <a:cubicBezTo>
                      <a:pt x="157" y="88"/>
                      <a:pt x="1" y="1672"/>
                      <a:pt x="933" y="2120"/>
                    </a:cubicBezTo>
                    <a:lnTo>
                      <a:pt x="933" y="2120"/>
                    </a:lnTo>
                    <a:cubicBezTo>
                      <a:pt x="334" y="1741"/>
                      <a:pt x="120" y="788"/>
                      <a:pt x="845" y="267"/>
                    </a:cubicBezTo>
                    <a:cubicBezTo>
                      <a:pt x="1047" y="120"/>
                      <a:pt x="1255" y="50"/>
                      <a:pt x="1454" y="39"/>
                    </a:cubicBezTo>
                    <a:lnTo>
                      <a:pt x="1454" y="39"/>
                    </a:lnTo>
                    <a:cubicBezTo>
                      <a:pt x="2352" y="119"/>
                      <a:pt x="2821" y="1196"/>
                      <a:pt x="2180" y="1902"/>
                    </a:cubicBezTo>
                    <a:lnTo>
                      <a:pt x="2246" y="2202"/>
                    </a:lnTo>
                    <a:lnTo>
                      <a:pt x="1946" y="2069"/>
                    </a:lnTo>
                    <a:cubicBezTo>
                      <a:pt x="1779" y="2169"/>
                      <a:pt x="1579" y="2235"/>
                      <a:pt x="1412" y="2235"/>
                    </a:cubicBezTo>
                    <a:cubicBezTo>
                      <a:pt x="1229" y="2227"/>
                      <a:pt x="1069" y="2186"/>
                      <a:pt x="933" y="2120"/>
                    </a:cubicBezTo>
                    <a:lnTo>
                      <a:pt x="933" y="2120"/>
                    </a:lnTo>
                    <a:cubicBezTo>
                      <a:pt x="1093" y="2222"/>
                      <a:pt x="1281" y="2282"/>
                      <a:pt x="1486" y="2282"/>
                    </a:cubicBezTo>
                    <a:cubicBezTo>
                      <a:pt x="1643" y="2282"/>
                      <a:pt x="1808" y="2247"/>
                      <a:pt x="1979" y="2169"/>
                    </a:cubicBezTo>
                    <a:lnTo>
                      <a:pt x="2380" y="2335"/>
                    </a:lnTo>
                    <a:lnTo>
                      <a:pt x="2380" y="2335"/>
                    </a:lnTo>
                    <a:lnTo>
                      <a:pt x="2313" y="1902"/>
                    </a:lnTo>
                    <a:cubicBezTo>
                      <a:pt x="3032" y="1129"/>
                      <a:pt x="2368" y="37"/>
                      <a:pt x="1511" y="37"/>
                    </a:cubicBezTo>
                    <a:cubicBezTo>
                      <a:pt x="1492" y="37"/>
                      <a:pt x="1473" y="38"/>
                      <a:pt x="1454" y="39"/>
                    </a:cubicBezTo>
                    <a:lnTo>
                      <a:pt x="1454" y="39"/>
                    </a:lnTo>
                    <a:cubicBezTo>
                      <a:pt x="1418" y="35"/>
                      <a:pt x="1382" y="34"/>
                      <a:pt x="1346" y="34"/>
                    </a:cubicBezTo>
                    <a:lnTo>
                      <a:pt x="137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101;p49"/>
              <p:cNvSpPr/>
              <p:nvPr/>
            </p:nvSpPr>
            <p:spPr>
              <a:xfrm>
                <a:off x="3897125" y="4481975"/>
                <a:ext cx="55900" cy="50900"/>
              </a:xfrm>
              <a:custGeom>
                <a:avLst/>
                <a:gdLst/>
                <a:ahLst/>
                <a:cxnLst/>
                <a:rect l="l" t="t" r="r" b="b"/>
                <a:pathLst>
                  <a:path w="2236" h="2036" extrusionOk="0">
                    <a:moveTo>
                      <a:pt x="2102" y="34"/>
                    </a:moveTo>
                    <a:lnTo>
                      <a:pt x="1401" y="1836"/>
                    </a:lnTo>
                    <a:lnTo>
                      <a:pt x="1001" y="801"/>
                    </a:lnTo>
                    <a:lnTo>
                      <a:pt x="200" y="68"/>
                    </a:lnTo>
                    <a:lnTo>
                      <a:pt x="2102" y="34"/>
                    </a:lnTo>
                    <a:close/>
                    <a:moveTo>
                      <a:pt x="0" y="1"/>
                    </a:moveTo>
                    <a:lnTo>
                      <a:pt x="934" y="835"/>
                    </a:lnTo>
                    <a:lnTo>
                      <a:pt x="1401" y="2036"/>
                    </a:lnTo>
                    <a:lnTo>
                      <a:pt x="223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02;p49"/>
              <p:cNvSpPr/>
              <p:nvPr/>
            </p:nvSpPr>
            <p:spPr>
              <a:xfrm>
                <a:off x="3921300" y="4481150"/>
                <a:ext cx="31725" cy="21700"/>
              </a:xfrm>
              <a:custGeom>
                <a:avLst/>
                <a:gdLst/>
                <a:ahLst/>
                <a:cxnLst/>
                <a:rect l="l" t="t" r="r" b="b"/>
                <a:pathLst>
                  <a:path w="1269" h="868" extrusionOk="0">
                    <a:moveTo>
                      <a:pt x="1235" y="0"/>
                    </a:moveTo>
                    <a:lnTo>
                      <a:pt x="1" y="801"/>
                    </a:lnTo>
                    <a:lnTo>
                      <a:pt x="34" y="868"/>
                    </a:lnTo>
                    <a:lnTo>
                      <a:pt x="1268" y="67"/>
                    </a:lnTo>
                    <a:lnTo>
                      <a:pt x="123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103;p49"/>
              <p:cNvSpPr/>
              <p:nvPr/>
            </p:nvSpPr>
            <p:spPr>
              <a:xfrm>
                <a:off x="3704475" y="4473550"/>
                <a:ext cx="70925" cy="61000"/>
              </a:xfrm>
              <a:custGeom>
                <a:avLst/>
                <a:gdLst/>
                <a:ahLst/>
                <a:cxnLst/>
                <a:rect l="l" t="t" r="r" b="b"/>
                <a:pathLst>
                  <a:path w="2837" h="2440" extrusionOk="0">
                    <a:moveTo>
                      <a:pt x="725" y="0"/>
                    </a:moveTo>
                    <a:cubicBezTo>
                      <a:pt x="411" y="0"/>
                      <a:pt x="100" y="192"/>
                      <a:pt x="34" y="571"/>
                    </a:cubicBezTo>
                    <a:cubicBezTo>
                      <a:pt x="1" y="838"/>
                      <a:pt x="68" y="1072"/>
                      <a:pt x="234" y="1272"/>
                    </a:cubicBezTo>
                    <a:cubicBezTo>
                      <a:pt x="368" y="1472"/>
                      <a:pt x="535" y="1639"/>
                      <a:pt x="701" y="1772"/>
                    </a:cubicBezTo>
                    <a:cubicBezTo>
                      <a:pt x="968" y="2006"/>
                      <a:pt x="1202" y="2206"/>
                      <a:pt x="1435" y="2439"/>
                    </a:cubicBezTo>
                    <a:cubicBezTo>
                      <a:pt x="1702" y="2206"/>
                      <a:pt x="1902" y="2006"/>
                      <a:pt x="2169" y="1772"/>
                    </a:cubicBezTo>
                    <a:cubicBezTo>
                      <a:pt x="2336" y="1605"/>
                      <a:pt x="2503" y="1439"/>
                      <a:pt x="2636" y="1238"/>
                    </a:cubicBezTo>
                    <a:cubicBezTo>
                      <a:pt x="2769" y="1038"/>
                      <a:pt x="2836" y="805"/>
                      <a:pt x="2803" y="571"/>
                    </a:cubicBezTo>
                    <a:cubicBezTo>
                      <a:pt x="2721" y="196"/>
                      <a:pt x="2416" y="12"/>
                      <a:pt x="2114" y="12"/>
                    </a:cubicBezTo>
                    <a:cubicBezTo>
                      <a:pt x="1799" y="12"/>
                      <a:pt x="1486" y="213"/>
                      <a:pt x="1435" y="605"/>
                    </a:cubicBezTo>
                    <a:cubicBezTo>
                      <a:pt x="1368" y="200"/>
                      <a:pt x="1045" y="0"/>
                      <a:pt x="725"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104;p49"/>
              <p:cNvSpPr/>
              <p:nvPr/>
            </p:nvSpPr>
            <p:spPr>
              <a:xfrm>
                <a:off x="3072375" y="4065850"/>
                <a:ext cx="1672050" cy="562100"/>
              </a:xfrm>
              <a:custGeom>
                <a:avLst/>
                <a:gdLst/>
                <a:ahLst/>
                <a:cxnLst/>
                <a:rect l="l" t="t" r="r" b="b"/>
                <a:pathLst>
                  <a:path w="66882" h="22484" extrusionOk="0">
                    <a:moveTo>
                      <a:pt x="0" y="1"/>
                    </a:moveTo>
                    <a:lnTo>
                      <a:pt x="0" y="101"/>
                    </a:lnTo>
                    <a:lnTo>
                      <a:pt x="0" y="22450"/>
                    </a:lnTo>
                    <a:lnTo>
                      <a:pt x="0" y="22483"/>
                    </a:lnTo>
                    <a:lnTo>
                      <a:pt x="100" y="22483"/>
                    </a:lnTo>
                    <a:lnTo>
                      <a:pt x="47901" y="22450"/>
                    </a:lnTo>
                    <a:lnTo>
                      <a:pt x="61811" y="22417"/>
                    </a:lnTo>
                    <a:lnTo>
                      <a:pt x="61744" y="22417"/>
                    </a:lnTo>
                    <a:lnTo>
                      <a:pt x="47801" y="22383"/>
                    </a:lnTo>
                    <a:lnTo>
                      <a:pt x="200" y="22317"/>
                    </a:lnTo>
                    <a:lnTo>
                      <a:pt x="200" y="22317"/>
                    </a:lnTo>
                    <a:lnTo>
                      <a:pt x="200" y="201"/>
                    </a:lnTo>
                    <a:lnTo>
                      <a:pt x="200" y="201"/>
                    </a:lnTo>
                    <a:lnTo>
                      <a:pt x="66714" y="167"/>
                    </a:lnTo>
                    <a:lnTo>
                      <a:pt x="66714" y="167"/>
                    </a:lnTo>
                    <a:cubicBezTo>
                      <a:pt x="66715" y="7141"/>
                      <a:pt x="66748" y="12689"/>
                      <a:pt x="66748" y="16512"/>
                    </a:cubicBezTo>
                    <a:cubicBezTo>
                      <a:pt x="66748" y="18414"/>
                      <a:pt x="66748" y="19882"/>
                      <a:pt x="66748" y="20916"/>
                    </a:cubicBezTo>
                    <a:lnTo>
                      <a:pt x="66748" y="22050"/>
                    </a:lnTo>
                    <a:lnTo>
                      <a:pt x="66748" y="22450"/>
                    </a:lnTo>
                    <a:cubicBezTo>
                      <a:pt x="66748" y="22450"/>
                      <a:pt x="66814" y="22317"/>
                      <a:pt x="66814" y="22050"/>
                    </a:cubicBezTo>
                    <a:lnTo>
                      <a:pt x="66814" y="20916"/>
                    </a:lnTo>
                    <a:lnTo>
                      <a:pt x="66814" y="16546"/>
                    </a:lnTo>
                    <a:cubicBezTo>
                      <a:pt x="66848" y="12710"/>
                      <a:pt x="66881" y="7106"/>
                      <a:pt x="66881" y="101"/>
                    </a:cubicBezTo>
                    <a:lnTo>
                      <a:pt x="66881" y="34"/>
                    </a:lnTo>
                    <a:lnTo>
                      <a:pt x="66781" y="34"/>
                    </a:lnTo>
                    <a:lnTo>
                      <a:pt x="10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105;p49"/>
              <p:cNvSpPr/>
              <p:nvPr/>
            </p:nvSpPr>
            <p:spPr>
              <a:xfrm>
                <a:off x="3141575" y="4161750"/>
                <a:ext cx="463700" cy="371950"/>
              </a:xfrm>
              <a:custGeom>
                <a:avLst/>
                <a:gdLst/>
                <a:ahLst/>
                <a:cxnLst/>
                <a:rect l="l" t="t" r="r" b="b"/>
                <a:pathLst>
                  <a:path w="18548" h="14878" extrusionOk="0">
                    <a:moveTo>
                      <a:pt x="101" y="1"/>
                    </a:moveTo>
                    <a:lnTo>
                      <a:pt x="1" y="14778"/>
                    </a:lnTo>
                    <a:lnTo>
                      <a:pt x="18481" y="14878"/>
                    </a:lnTo>
                    <a:lnTo>
                      <a:pt x="18547" y="101"/>
                    </a:lnTo>
                    <a:lnTo>
                      <a:pt x="101"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106;p49"/>
              <p:cNvSpPr/>
              <p:nvPr/>
            </p:nvSpPr>
            <p:spPr>
              <a:xfrm>
                <a:off x="3137400" y="4158425"/>
                <a:ext cx="467875" cy="376125"/>
              </a:xfrm>
              <a:custGeom>
                <a:avLst/>
                <a:gdLst/>
                <a:ahLst/>
                <a:cxnLst/>
                <a:rect l="l" t="t" r="r" b="b"/>
                <a:pathLst>
                  <a:path w="18715" h="15045" extrusionOk="0">
                    <a:moveTo>
                      <a:pt x="101" y="0"/>
                    </a:moveTo>
                    <a:lnTo>
                      <a:pt x="101" y="100"/>
                    </a:lnTo>
                    <a:cubicBezTo>
                      <a:pt x="68" y="4503"/>
                      <a:pt x="34" y="9540"/>
                      <a:pt x="1" y="14844"/>
                    </a:cubicBezTo>
                    <a:lnTo>
                      <a:pt x="101" y="14978"/>
                    </a:lnTo>
                    <a:lnTo>
                      <a:pt x="5138" y="14978"/>
                    </a:lnTo>
                    <a:lnTo>
                      <a:pt x="9941" y="15011"/>
                    </a:lnTo>
                    <a:lnTo>
                      <a:pt x="18581" y="15044"/>
                    </a:lnTo>
                    <a:lnTo>
                      <a:pt x="18681" y="15044"/>
                    </a:lnTo>
                    <a:lnTo>
                      <a:pt x="18681" y="14944"/>
                    </a:lnTo>
                    <a:lnTo>
                      <a:pt x="18681" y="4203"/>
                    </a:lnTo>
                    <a:lnTo>
                      <a:pt x="18681" y="1234"/>
                    </a:lnTo>
                    <a:cubicBezTo>
                      <a:pt x="18648" y="1935"/>
                      <a:pt x="18648" y="2969"/>
                      <a:pt x="18648" y="4237"/>
                    </a:cubicBezTo>
                    <a:cubicBezTo>
                      <a:pt x="18615" y="6819"/>
                      <a:pt x="18581" y="10452"/>
                      <a:pt x="18516" y="14843"/>
                    </a:cubicBezTo>
                    <a:lnTo>
                      <a:pt x="18516" y="14843"/>
                    </a:lnTo>
                    <a:lnTo>
                      <a:pt x="9975" y="14778"/>
                    </a:lnTo>
                    <a:lnTo>
                      <a:pt x="5171" y="14744"/>
                    </a:lnTo>
                    <a:lnTo>
                      <a:pt x="268" y="14744"/>
                    </a:lnTo>
                    <a:cubicBezTo>
                      <a:pt x="268" y="9497"/>
                      <a:pt x="301" y="4543"/>
                      <a:pt x="334" y="201"/>
                    </a:cubicBezTo>
                    <a:lnTo>
                      <a:pt x="334" y="201"/>
                    </a:lnTo>
                    <a:lnTo>
                      <a:pt x="13577" y="234"/>
                    </a:lnTo>
                    <a:lnTo>
                      <a:pt x="18714" y="234"/>
                    </a:lnTo>
                    <a:lnTo>
                      <a:pt x="18581" y="167"/>
                    </a:lnTo>
                    <a:lnTo>
                      <a:pt x="17347" y="167"/>
                    </a:lnTo>
                    <a:lnTo>
                      <a:pt x="13577" y="100"/>
                    </a:lnTo>
                    <a:lnTo>
                      <a:pt x="20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107;p49"/>
              <p:cNvSpPr/>
              <p:nvPr/>
            </p:nvSpPr>
            <p:spPr>
              <a:xfrm>
                <a:off x="3157425" y="4185100"/>
                <a:ext cx="431175" cy="325250"/>
              </a:xfrm>
              <a:custGeom>
                <a:avLst/>
                <a:gdLst/>
                <a:ahLst/>
                <a:cxnLst/>
                <a:rect l="l" t="t" r="r" b="b"/>
                <a:pathLst>
                  <a:path w="17247" h="13010" extrusionOk="0">
                    <a:moveTo>
                      <a:pt x="67" y="1"/>
                    </a:moveTo>
                    <a:lnTo>
                      <a:pt x="1" y="12910"/>
                    </a:lnTo>
                    <a:lnTo>
                      <a:pt x="17179" y="13010"/>
                    </a:lnTo>
                    <a:lnTo>
                      <a:pt x="17246" y="101"/>
                    </a:lnTo>
                    <a:lnTo>
                      <a:pt x="67"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08;p49"/>
              <p:cNvSpPr/>
              <p:nvPr/>
            </p:nvSpPr>
            <p:spPr>
              <a:xfrm>
                <a:off x="3157425" y="4307700"/>
                <a:ext cx="429500" cy="202650"/>
              </a:xfrm>
              <a:custGeom>
                <a:avLst/>
                <a:gdLst/>
                <a:ahLst/>
                <a:cxnLst/>
                <a:rect l="l" t="t" r="r" b="b"/>
                <a:pathLst>
                  <a:path w="17180" h="8106" extrusionOk="0">
                    <a:moveTo>
                      <a:pt x="6038" y="0"/>
                    </a:moveTo>
                    <a:lnTo>
                      <a:pt x="1" y="8006"/>
                    </a:lnTo>
                    <a:lnTo>
                      <a:pt x="17179" y="8106"/>
                    </a:lnTo>
                    <a:lnTo>
                      <a:pt x="12276" y="2369"/>
                    </a:lnTo>
                    <a:lnTo>
                      <a:pt x="9741" y="5037"/>
                    </a:lnTo>
                    <a:lnTo>
                      <a:pt x="6038"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109;p49"/>
              <p:cNvSpPr/>
              <p:nvPr/>
            </p:nvSpPr>
            <p:spPr>
              <a:xfrm>
                <a:off x="3361750" y="4250150"/>
                <a:ext cx="79225" cy="67825"/>
              </a:xfrm>
              <a:custGeom>
                <a:avLst/>
                <a:gdLst/>
                <a:ahLst/>
                <a:cxnLst/>
                <a:rect l="l" t="t" r="r" b="b"/>
                <a:pathLst>
                  <a:path w="3169" h="2713" extrusionOk="0">
                    <a:moveTo>
                      <a:pt x="1835" y="1"/>
                    </a:moveTo>
                    <a:cubicBezTo>
                      <a:pt x="634" y="1"/>
                      <a:pt x="0" y="1435"/>
                      <a:pt x="867" y="2302"/>
                    </a:cubicBezTo>
                    <a:cubicBezTo>
                      <a:pt x="1140" y="2586"/>
                      <a:pt x="1481" y="2713"/>
                      <a:pt x="1815" y="2713"/>
                    </a:cubicBezTo>
                    <a:cubicBezTo>
                      <a:pt x="2504" y="2713"/>
                      <a:pt x="3169" y="2176"/>
                      <a:pt x="3169" y="1368"/>
                    </a:cubicBezTo>
                    <a:cubicBezTo>
                      <a:pt x="3169" y="601"/>
                      <a:pt x="2569" y="1"/>
                      <a:pt x="1835"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110;p49"/>
              <p:cNvSpPr/>
              <p:nvPr/>
            </p:nvSpPr>
            <p:spPr>
              <a:xfrm>
                <a:off x="3436800" y="1766700"/>
                <a:ext cx="485375" cy="5025"/>
              </a:xfrm>
              <a:custGeom>
                <a:avLst/>
                <a:gdLst/>
                <a:ahLst/>
                <a:cxnLst/>
                <a:rect l="l" t="t" r="r" b="b"/>
                <a:pathLst>
                  <a:path w="19415" h="201" extrusionOk="0">
                    <a:moveTo>
                      <a:pt x="9707" y="1"/>
                    </a:moveTo>
                    <a:cubicBezTo>
                      <a:pt x="7005" y="1"/>
                      <a:pt x="4603" y="34"/>
                      <a:pt x="2836" y="34"/>
                    </a:cubicBezTo>
                    <a:lnTo>
                      <a:pt x="767" y="67"/>
                    </a:lnTo>
                    <a:lnTo>
                      <a:pt x="200" y="67"/>
                    </a:lnTo>
                    <a:cubicBezTo>
                      <a:pt x="134" y="67"/>
                      <a:pt x="67" y="67"/>
                      <a:pt x="0" y="101"/>
                    </a:cubicBezTo>
                    <a:lnTo>
                      <a:pt x="200" y="101"/>
                    </a:lnTo>
                    <a:lnTo>
                      <a:pt x="767" y="134"/>
                    </a:lnTo>
                    <a:lnTo>
                      <a:pt x="2836" y="168"/>
                    </a:lnTo>
                    <a:cubicBezTo>
                      <a:pt x="4603" y="201"/>
                      <a:pt x="7005" y="201"/>
                      <a:pt x="9707" y="201"/>
                    </a:cubicBezTo>
                    <a:cubicBezTo>
                      <a:pt x="12409" y="201"/>
                      <a:pt x="14811" y="168"/>
                      <a:pt x="16579" y="168"/>
                    </a:cubicBezTo>
                    <a:lnTo>
                      <a:pt x="18647" y="134"/>
                    </a:lnTo>
                    <a:lnTo>
                      <a:pt x="19214" y="101"/>
                    </a:lnTo>
                    <a:lnTo>
                      <a:pt x="19414" y="101"/>
                    </a:lnTo>
                    <a:cubicBezTo>
                      <a:pt x="19347" y="67"/>
                      <a:pt x="19281" y="67"/>
                      <a:pt x="19214" y="67"/>
                    </a:cubicBezTo>
                    <a:lnTo>
                      <a:pt x="18647" y="67"/>
                    </a:lnTo>
                    <a:lnTo>
                      <a:pt x="16579" y="34"/>
                    </a:lnTo>
                    <a:cubicBezTo>
                      <a:pt x="14811" y="1"/>
                      <a:pt x="12409" y="1"/>
                      <a:pt x="970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111;p49"/>
              <p:cNvSpPr/>
              <p:nvPr/>
            </p:nvSpPr>
            <p:spPr>
              <a:xfrm>
                <a:off x="4515900" y="3677250"/>
                <a:ext cx="88425" cy="132600"/>
              </a:xfrm>
              <a:custGeom>
                <a:avLst/>
                <a:gdLst/>
                <a:ahLst/>
                <a:cxnLst/>
                <a:rect l="l" t="t" r="r" b="b"/>
                <a:pathLst>
                  <a:path w="3537" h="5304" extrusionOk="0">
                    <a:moveTo>
                      <a:pt x="3369" y="167"/>
                    </a:moveTo>
                    <a:lnTo>
                      <a:pt x="3369" y="4937"/>
                    </a:lnTo>
                    <a:lnTo>
                      <a:pt x="1768" y="3303"/>
                    </a:lnTo>
                    <a:lnTo>
                      <a:pt x="1735" y="3269"/>
                    </a:lnTo>
                    <a:lnTo>
                      <a:pt x="134" y="4837"/>
                    </a:lnTo>
                    <a:lnTo>
                      <a:pt x="134" y="167"/>
                    </a:lnTo>
                    <a:close/>
                    <a:moveTo>
                      <a:pt x="0" y="0"/>
                    </a:moveTo>
                    <a:lnTo>
                      <a:pt x="0" y="5204"/>
                    </a:lnTo>
                    <a:lnTo>
                      <a:pt x="1735" y="3469"/>
                    </a:lnTo>
                    <a:lnTo>
                      <a:pt x="3536" y="5304"/>
                    </a:lnTo>
                    <a:lnTo>
                      <a:pt x="353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112;p49"/>
              <p:cNvSpPr/>
              <p:nvPr/>
            </p:nvSpPr>
            <p:spPr>
              <a:xfrm>
                <a:off x="3326700" y="3681400"/>
                <a:ext cx="147625" cy="115125"/>
              </a:xfrm>
              <a:custGeom>
                <a:avLst/>
                <a:gdLst/>
                <a:ahLst/>
                <a:cxnLst/>
                <a:rect l="l" t="t" r="r" b="b"/>
                <a:pathLst>
                  <a:path w="5905" h="4605" extrusionOk="0">
                    <a:moveTo>
                      <a:pt x="2945" y="1"/>
                    </a:moveTo>
                    <a:cubicBezTo>
                      <a:pt x="2931" y="1"/>
                      <a:pt x="2917" y="1"/>
                      <a:pt x="2903" y="1"/>
                    </a:cubicBezTo>
                    <a:cubicBezTo>
                      <a:pt x="31" y="1"/>
                      <a:pt x="1" y="4216"/>
                      <a:pt x="2751" y="4398"/>
                    </a:cubicBezTo>
                    <a:lnTo>
                      <a:pt x="2750" y="4398"/>
                    </a:lnTo>
                    <a:cubicBezTo>
                      <a:pt x="1088" y="4114"/>
                      <a:pt x="177" y="1741"/>
                      <a:pt x="1902" y="501"/>
                    </a:cubicBezTo>
                    <a:cubicBezTo>
                      <a:pt x="2315" y="206"/>
                      <a:pt x="2744" y="79"/>
                      <a:pt x="3152" y="79"/>
                    </a:cubicBezTo>
                    <a:cubicBezTo>
                      <a:pt x="3437" y="79"/>
                      <a:pt x="3712" y="141"/>
                      <a:pt x="3965" y="251"/>
                    </a:cubicBezTo>
                    <a:lnTo>
                      <a:pt x="3965" y="251"/>
                    </a:lnTo>
                    <a:cubicBezTo>
                      <a:pt x="3668" y="93"/>
                      <a:pt x="3324" y="1"/>
                      <a:pt x="2945" y="1"/>
                    </a:cubicBezTo>
                    <a:close/>
                    <a:moveTo>
                      <a:pt x="3965" y="251"/>
                    </a:moveTo>
                    <a:cubicBezTo>
                      <a:pt x="5134" y="876"/>
                      <a:pt x="5568" y="2535"/>
                      <a:pt x="4538" y="3670"/>
                    </a:cubicBezTo>
                    <a:lnTo>
                      <a:pt x="4504" y="3704"/>
                    </a:lnTo>
                    <a:lnTo>
                      <a:pt x="4638" y="4304"/>
                    </a:lnTo>
                    <a:lnTo>
                      <a:pt x="4037" y="4037"/>
                    </a:lnTo>
                    <a:lnTo>
                      <a:pt x="4004" y="4071"/>
                    </a:lnTo>
                    <a:cubicBezTo>
                      <a:pt x="3670" y="4237"/>
                      <a:pt x="3303" y="4371"/>
                      <a:pt x="2936" y="4404"/>
                    </a:cubicBezTo>
                    <a:cubicBezTo>
                      <a:pt x="2873" y="4404"/>
                      <a:pt x="2811" y="4402"/>
                      <a:pt x="2751" y="4398"/>
                    </a:cubicBezTo>
                    <a:lnTo>
                      <a:pt x="2750" y="4398"/>
                    </a:lnTo>
                    <a:cubicBezTo>
                      <a:pt x="2858" y="4416"/>
                      <a:pt x="2969" y="4426"/>
                      <a:pt x="3083" y="4426"/>
                    </a:cubicBezTo>
                    <a:cubicBezTo>
                      <a:pt x="3385" y="4426"/>
                      <a:pt x="3707" y="4358"/>
                      <a:pt x="4037" y="4204"/>
                    </a:cubicBezTo>
                    <a:lnTo>
                      <a:pt x="4871" y="4604"/>
                    </a:lnTo>
                    <a:lnTo>
                      <a:pt x="4871" y="4604"/>
                    </a:lnTo>
                    <a:lnTo>
                      <a:pt x="4704" y="3737"/>
                    </a:lnTo>
                    <a:cubicBezTo>
                      <a:pt x="5905" y="2470"/>
                      <a:pt x="5194" y="789"/>
                      <a:pt x="3965" y="25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113;p49"/>
              <p:cNvSpPr/>
              <p:nvPr/>
            </p:nvSpPr>
            <p:spPr>
              <a:xfrm>
                <a:off x="3515175" y="3684750"/>
                <a:ext cx="110950" cy="102600"/>
              </a:xfrm>
              <a:custGeom>
                <a:avLst/>
                <a:gdLst/>
                <a:ahLst/>
                <a:cxnLst/>
                <a:rect l="l" t="t" r="r" b="b"/>
                <a:pathLst>
                  <a:path w="4438" h="4104" extrusionOk="0">
                    <a:moveTo>
                      <a:pt x="4204" y="167"/>
                    </a:moveTo>
                    <a:lnTo>
                      <a:pt x="2836" y="3670"/>
                    </a:lnTo>
                    <a:lnTo>
                      <a:pt x="2002" y="1635"/>
                    </a:lnTo>
                    <a:lnTo>
                      <a:pt x="434" y="201"/>
                    </a:lnTo>
                    <a:lnTo>
                      <a:pt x="4204" y="167"/>
                    </a:lnTo>
                    <a:close/>
                    <a:moveTo>
                      <a:pt x="4437" y="0"/>
                    </a:moveTo>
                    <a:lnTo>
                      <a:pt x="1" y="34"/>
                    </a:lnTo>
                    <a:lnTo>
                      <a:pt x="1835" y="1702"/>
                    </a:lnTo>
                    <a:lnTo>
                      <a:pt x="2803" y="4103"/>
                    </a:lnTo>
                    <a:lnTo>
                      <a:pt x="443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114;p49"/>
              <p:cNvSpPr/>
              <p:nvPr/>
            </p:nvSpPr>
            <p:spPr>
              <a:xfrm>
                <a:off x="3563550" y="3684750"/>
                <a:ext cx="62575" cy="42550"/>
              </a:xfrm>
              <a:custGeom>
                <a:avLst/>
                <a:gdLst/>
                <a:ahLst/>
                <a:cxnLst/>
                <a:rect l="l" t="t" r="r" b="b"/>
                <a:pathLst>
                  <a:path w="2503" h="1702" extrusionOk="0">
                    <a:moveTo>
                      <a:pt x="2436" y="0"/>
                    </a:moveTo>
                    <a:lnTo>
                      <a:pt x="0" y="1568"/>
                    </a:lnTo>
                    <a:lnTo>
                      <a:pt x="101" y="1702"/>
                    </a:lnTo>
                    <a:lnTo>
                      <a:pt x="2502" y="134"/>
                    </a:lnTo>
                    <a:lnTo>
                      <a:pt x="243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115;p49"/>
              <p:cNvSpPr/>
              <p:nvPr/>
            </p:nvSpPr>
            <p:spPr>
              <a:xfrm>
                <a:off x="3137400" y="3671075"/>
                <a:ext cx="138475" cy="119600"/>
              </a:xfrm>
              <a:custGeom>
                <a:avLst/>
                <a:gdLst/>
                <a:ahLst/>
                <a:cxnLst/>
                <a:rect l="l" t="t" r="r" b="b"/>
                <a:pathLst>
                  <a:path w="5539" h="4784" extrusionOk="0">
                    <a:moveTo>
                      <a:pt x="4132" y="0"/>
                    </a:moveTo>
                    <a:cubicBezTo>
                      <a:pt x="3503" y="0"/>
                      <a:pt x="2872" y="410"/>
                      <a:pt x="2770" y="1215"/>
                    </a:cubicBezTo>
                    <a:cubicBezTo>
                      <a:pt x="2651" y="435"/>
                      <a:pt x="2024" y="43"/>
                      <a:pt x="1401" y="43"/>
                    </a:cubicBezTo>
                    <a:cubicBezTo>
                      <a:pt x="798" y="43"/>
                      <a:pt x="199" y="410"/>
                      <a:pt x="68" y="1148"/>
                    </a:cubicBezTo>
                    <a:cubicBezTo>
                      <a:pt x="1" y="1615"/>
                      <a:pt x="134" y="2115"/>
                      <a:pt x="401" y="2482"/>
                    </a:cubicBezTo>
                    <a:cubicBezTo>
                      <a:pt x="668" y="2882"/>
                      <a:pt x="1002" y="3216"/>
                      <a:pt x="1369" y="3516"/>
                    </a:cubicBezTo>
                    <a:cubicBezTo>
                      <a:pt x="1869" y="3916"/>
                      <a:pt x="2336" y="4350"/>
                      <a:pt x="2836" y="4784"/>
                    </a:cubicBezTo>
                    <a:cubicBezTo>
                      <a:pt x="3303" y="4350"/>
                      <a:pt x="3737" y="3916"/>
                      <a:pt x="4204" y="3483"/>
                    </a:cubicBezTo>
                    <a:cubicBezTo>
                      <a:pt x="4571" y="3183"/>
                      <a:pt x="4904" y="2849"/>
                      <a:pt x="5171" y="2449"/>
                    </a:cubicBezTo>
                    <a:cubicBezTo>
                      <a:pt x="5438" y="2048"/>
                      <a:pt x="5538" y="1581"/>
                      <a:pt x="5472" y="1114"/>
                    </a:cubicBezTo>
                    <a:cubicBezTo>
                      <a:pt x="5325" y="368"/>
                      <a:pt x="4729" y="0"/>
                      <a:pt x="4132"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16;p49"/>
              <p:cNvSpPr/>
              <p:nvPr/>
            </p:nvSpPr>
            <p:spPr>
              <a:xfrm>
                <a:off x="3189125" y="1694150"/>
                <a:ext cx="150125" cy="150125"/>
              </a:xfrm>
              <a:custGeom>
                <a:avLst/>
                <a:gdLst/>
                <a:ahLst/>
                <a:cxnLst/>
                <a:rect l="l" t="t" r="r" b="b"/>
                <a:pathLst>
                  <a:path w="6005" h="6005" extrusionOk="0">
                    <a:moveTo>
                      <a:pt x="3002" y="1"/>
                    </a:moveTo>
                    <a:cubicBezTo>
                      <a:pt x="1334" y="1"/>
                      <a:pt x="0" y="1335"/>
                      <a:pt x="0" y="3003"/>
                    </a:cubicBezTo>
                    <a:cubicBezTo>
                      <a:pt x="0" y="4671"/>
                      <a:pt x="1334" y="6005"/>
                      <a:pt x="3002" y="6005"/>
                    </a:cubicBezTo>
                    <a:cubicBezTo>
                      <a:pt x="4670" y="6005"/>
                      <a:pt x="6004" y="4671"/>
                      <a:pt x="6004" y="3003"/>
                    </a:cubicBezTo>
                    <a:cubicBezTo>
                      <a:pt x="6004" y="1335"/>
                      <a:pt x="4670" y="1"/>
                      <a:pt x="300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17;p49"/>
              <p:cNvSpPr/>
              <p:nvPr/>
            </p:nvSpPr>
            <p:spPr>
              <a:xfrm>
                <a:off x="3167425" y="3375350"/>
                <a:ext cx="1408550" cy="5875"/>
              </a:xfrm>
              <a:custGeom>
                <a:avLst/>
                <a:gdLst/>
                <a:ahLst/>
                <a:cxnLst/>
                <a:rect l="l" t="t" r="r" b="b"/>
                <a:pathLst>
                  <a:path w="56342" h="235" extrusionOk="0">
                    <a:moveTo>
                      <a:pt x="28154" y="1"/>
                    </a:moveTo>
                    <a:cubicBezTo>
                      <a:pt x="12610" y="1"/>
                      <a:pt x="1" y="68"/>
                      <a:pt x="1" y="134"/>
                    </a:cubicBezTo>
                    <a:cubicBezTo>
                      <a:pt x="1" y="168"/>
                      <a:pt x="12610" y="234"/>
                      <a:pt x="28154" y="234"/>
                    </a:cubicBezTo>
                    <a:cubicBezTo>
                      <a:pt x="43732" y="234"/>
                      <a:pt x="56341" y="168"/>
                      <a:pt x="56341" y="134"/>
                    </a:cubicBezTo>
                    <a:cubicBezTo>
                      <a:pt x="56341" y="68"/>
                      <a:pt x="43732" y="1"/>
                      <a:pt x="2815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18;p49"/>
              <p:cNvSpPr/>
              <p:nvPr/>
            </p:nvSpPr>
            <p:spPr>
              <a:xfrm>
                <a:off x="3167425" y="3258600"/>
                <a:ext cx="1408550" cy="5025"/>
              </a:xfrm>
              <a:custGeom>
                <a:avLst/>
                <a:gdLst/>
                <a:ahLst/>
                <a:cxnLst/>
                <a:rect l="l" t="t" r="r" b="b"/>
                <a:pathLst>
                  <a:path w="56342" h="201" extrusionOk="0">
                    <a:moveTo>
                      <a:pt x="28154" y="1"/>
                    </a:moveTo>
                    <a:cubicBezTo>
                      <a:pt x="12610" y="1"/>
                      <a:pt x="1" y="34"/>
                      <a:pt x="1" y="101"/>
                    </a:cubicBezTo>
                    <a:cubicBezTo>
                      <a:pt x="1" y="168"/>
                      <a:pt x="12610" y="201"/>
                      <a:pt x="28154" y="201"/>
                    </a:cubicBezTo>
                    <a:cubicBezTo>
                      <a:pt x="43732" y="201"/>
                      <a:pt x="56341" y="168"/>
                      <a:pt x="56341" y="101"/>
                    </a:cubicBezTo>
                    <a:cubicBezTo>
                      <a:pt x="56341" y="34"/>
                      <a:pt x="43732" y="1"/>
                      <a:pt x="2815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119;p49"/>
              <p:cNvSpPr/>
              <p:nvPr/>
            </p:nvSpPr>
            <p:spPr>
              <a:xfrm>
                <a:off x="3167425" y="3494600"/>
                <a:ext cx="766425" cy="5875"/>
              </a:xfrm>
              <a:custGeom>
                <a:avLst/>
                <a:gdLst/>
                <a:ahLst/>
                <a:cxnLst/>
                <a:rect l="l" t="t" r="r" b="b"/>
                <a:pathLst>
                  <a:path w="30657" h="235" extrusionOk="0">
                    <a:moveTo>
                      <a:pt x="15312" y="1"/>
                    </a:moveTo>
                    <a:cubicBezTo>
                      <a:pt x="6839" y="1"/>
                      <a:pt x="1" y="68"/>
                      <a:pt x="1" y="101"/>
                    </a:cubicBezTo>
                    <a:cubicBezTo>
                      <a:pt x="1" y="168"/>
                      <a:pt x="6839" y="234"/>
                      <a:pt x="15312" y="234"/>
                    </a:cubicBezTo>
                    <a:cubicBezTo>
                      <a:pt x="23784" y="234"/>
                      <a:pt x="30656" y="168"/>
                      <a:pt x="30656" y="101"/>
                    </a:cubicBezTo>
                    <a:cubicBezTo>
                      <a:pt x="30656" y="68"/>
                      <a:pt x="23784" y="1"/>
                      <a:pt x="1531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120;p49"/>
              <p:cNvSpPr/>
              <p:nvPr/>
            </p:nvSpPr>
            <p:spPr>
              <a:xfrm>
                <a:off x="3769750" y="4745500"/>
                <a:ext cx="69850" cy="59950"/>
              </a:xfrm>
              <a:custGeom>
                <a:avLst/>
                <a:gdLst/>
                <a:ahLst/>
                <a:cxnLst/>
                <a:rect l="l" t="t" r="r" b="b"/>
                <a:pathLst>
                  <a:path w="2794" h="2398" extrusionOk="0">
                    <a:moveTo>
                      <a:pt x="1553" y="0"/>
                    </a:moveTo>
                    <a:cubicBezTo>
                      <a:pt x="512" y="0"/>
                      <a:pt x="1" y="1278"/>
                      <a:pt x="726" y="2036"/>
                    </a:cubicBezTo>
                    <a:cubicBezTo>
                      <a:pt x="965" y="2286"/>
                      <a:pt x="1265" y="2398"/>
                      <a:pt x="1561" y="2398"/>
                    </a:cubicBezTo>
                    <a:cubicBezTo>
                      <a:pt x="2173" y="2398"/>
                      <a:pt x="2771" y="1921"/>
                      <a:pt x="2794" y="1202"/>
                    </a:cubicBezTo>
                    <a:cubicBezTo>
                      <a:pt x="2794" y="534"/>
                      <a:pt x="2260" y="1"/>
                      <a:pt x="1593" y="1"/>
                    </a:cubicBezTo>
                    <a:cubicBezTo>
                      <a:pt x="1579" y="0"/>
                      <a:pt x="1566" y="0"/>
                      <a:pt x="15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121;p49"/>
              <p:cNvSpPr/>
              <p:nvPr/>
            </p:nvSpPr>
            <p:spPr>
              <a:xfrm>
                <a:off x="3862100" y="4745500"/>
                <a:ext cx="70075" cy="59975"/>
              </a:xfrm>
              <a:custGeom>
                <a:avLst/>
                <a:gdLst/>
                <a:ahLst/>
                <a:cxnLst/>
                <a:rect l="l" t="t" r="r" b="b"/>
                <a:pathLst>
                  <a:path w="2803" h="2399" extrusionOk="0">
                    <a:moveTo>
                      <a:pt x="1601" y="1"/>
                    </a:moveTo>
                    <a:cubicBezTo>
                      <a:pt x="534" y="1"/>
                      <a:pt x="0" y="1268"/>
                      <a:pt x="734" y="2036"/>
                    </a:cubicBezTo>
                    <a:cubicBezTo>
                      <a:pt x="975" y="2287"/>
                      <a:pt x="1277" y="2399"/>
                      <a:pt x="1574" y="2399"/>
                    </a:cubicBezTo>
                    <a:cubicBezTo>
                      <a:pt x="2185" y="2399"/>
                      <a:pt x="2780" y="1930"/>
                      <a:pt x="2802" y="1235"/>
                    </a:cubicBezTo>
                    <a:cubicBezTo>
                      <a:pt x="2802" y="568"/>
                      <a:pt x="2269" y="1"/>
                      <a:pt x="16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122;p49"/>
              <p:cNvSpPr/>
              <p:nvPr/>
            </p:nvSpPr>
            <p:spPr>
              <a:xfrm>
                <a:off x="3954900" y="4746325"/>
                <a:ext cx="69825" cy="59350"/>
              </a:xfrm>
              <a:custGeom>
                <a:avLst/>
                <a:gdLst/>
                <a:ahLst/>
                <a:cxnLst/>
                <a:rect l="l" t="t" r="r" b="b"/>
                <a:pathLst>
                  <a:path w="2793" h="2374" extrusionOk="0">
                    <a:moveTo>
                      <a:pt x="1553" y="0"/>
                    </a:moveTo>
                    <a:cubicBezTo>
                      <a:pt x="544" y="0"/>
                      <a:pt x="1" y="1278"/>
                      <a:pt x="758" y="2003"/>
                    </a:cubicBezTo>
                    <a:cubicBezTo>
                      <a:pt x="1003" y="2258"/>
                      <a:pt x="1307" y="2373"/>
                      <a:pt x="1604" y="2373"/>
                    </a:cubicBezTo>
                    <a:cubicBezTo>
                      <a:pt x="2200" y="2373"/>
                      <a:pt x="2771" y="1914"/>
                      <a:pt x="2793" y="1202"/>
                    </a:cubicBezTo>
                    <a:cubicBezTo>
                      <a:pt x="2793" y="535"/>
                      <a:pt x="2259" y="1"/>
                      <a:pt x="1592" y="1"/>
                    </a:cubicBezTo>
                    <a:cubicBezTo>
                      <a:pt x="1579" y="1"/>
                      <a:pt x="1566" y="0"/>
                      <a:pt x="15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123;p49"/>
              <p:cNvSpPr/>
              <p:nvPr/>
            </p:nvSpPr>
            <p:spPr>
              <a:xfrm>
                <a:off x="3084050" y="1917650"/>
                <a:ext cx="1667050" cy="1019925"/>
              </a:xfrm>
              <a:custGeom>
                <a:avLst/>
                <a:gdLst/>
                <a:ahLst/>
                <a:cxnLst/>
                <a:rect l="l" t="t" r="r" b="b"/>
                <a:pathLst>
                  <a:path w="66682" h="40797" extrusionOk="0">
                    <a:moveTo>
                      <a:pt x="0" y="0"/>
                    </a:moveTo>
                    <a:lnTo>
                      <a:pt x="0" y="40796"/>
                    </a:lnTo>
                    <a:lnTo>
                      <a:pt x="66681" y="40796"/>
                    </a:lnTo>
                    <a:lnTo>
                      <a:pt x="6668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124;p49"/>
              <p:cNvSpPr/>
              <p:nvPr/>
            </p:nvSpPr>
            <p:spPr>
              <a:xfrm>
                <a:off x="3238325" y="2298750"/>
                <a:ext cx="1368500" cy="638825"/>
              </a:xfrm>
              <a:custGeom>
                <a:avLst/>
                <a:gdLst/>
                <a:ahLst/>
                <a:cxnLst/>
                <a:rect l="l" t="t" r="r" b="b"/>
                <a:pathLst>
                  <a:path w="54740" h="25553" extrusionOk="0">
                    <a:moveTo>
                      <a:pt x="19114" y="1"/>
                    </a:moveTo>
                    <a:lnTo>
                      <a:pt x="0" y="25552"/>
                    </a:lnTo>
                    <a:lnTo>
                      <a:pt x="54739" y="25552"/>
                    </a:lnTo>
                    <a:lnTo>
                      <a:pt x="38961" y="7439"/>
                    </a:lnTo>
                    <a:lnTo>
                      <a:pt x="30956" y="15979"/>
                    </a:lnTo>
                    <a:lnTo>
                      <a:pt x="19114"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125;p49"/>
              <p:cNvSpPr/>
              <p:nvPr/>
            </p:nvSpPr>
            <p:spPr>
              <a:xfrm>
                <a:off x="3885450" y="2111950"/>
                <a:ext cx="251875" cy="215975"/>
              </a:xfrm>
              <a:custGeom>
                <a:avLst/>
                <a:gdLst/>
                <a:ahLst/>
                <a:cxnLst/>
                <a:rect l="l" t="t" r="r" b="b"/>
                <a:pathLst>
                  <a:path w="10075" h="8639" extrusionOk="0">
                    <a:moveTo>
                      <a:pt x="5771" y="1"/>
                    </a:moveTo>
                    <a:cubicBezTo>
                      <a:pt x="1935" y="1"/>
                      <a:pt x="0" y="4671"/>
                      <a:pt x="2736" y="7373"/>
                    </a:cubicBezTo>
                    <a:cubicBezTo>
                      <a:pt x="3609" y="8246"/>
                      <a:pt x="4686" y="8639"/>
                      <a:pt x="5742" y="8639"/>
                    </a:cubicBezTo>
                    <a:cubicBezTo>
                      <a:pt x="7952" y="8639"/>
                      <a:pt x="10074" y="6922"/>
                      <a:pt x="10074" y="4304"/>
                    </a:cubicBezTo>
                    <a:cubicBezTo>
                      <a:pt x="10074" y="1935"/>
                      <a:pt x="8139" y="1"/>
                      <a:pt x="5771"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126;p49"/>
              <p:cNvSpPr/>
              <p:nvPr/>
            </p:nvSpPr>
            <p:spPr>
              <a:xfrm>
                <a:off x="3077375" y="1575725"/>
                <a:ext cx="1672875" cy="2311700"/>
              </a:xfrm>
              <a:custGeom>
                <a:avLst/>
                <a:gdLst/>
                <a:ahLst/>
                <a:cxnLst/>
                <a:rect l="l" t="t" r="r" b="b"/>
                <a:pathLst>
                  <a:path w="66915" h="92468" extrusionOk="0">
                    <a:moveTo>
                      <a:pt x="0" y="1"/>
                    </a:moveTo>
                    <a:lnTo>
                      <a:pt x="0" y="101"/>
                    </a:lnTo>
                    <a:cubicBezTo>
                      <a:pt x="34" y="34626"/>
                      <a:pt x="34" y="66549"/>
                      <a:pt x="34" y="92367"/>
                    </a:cubicBezTo>
                    <a:lnTo>
                      <a:pt x="34" y="92467"/>
                    </a:lnTo>
                    <a:lnTo>
                      <a:pt x="134" y="92467"/>
                    </a:lnTo>
                    <a:lnTo>
                      <a:pt x="66815" y="92367"/>
                    </a:lnTo>
                    <a:lnTo>
                      <a:pt x="200" y="92267"/>
                    </a:lnTo>
                    <a:lnTo>
                      <a:pt x="200" y="92267"/>
                    </a:lnTo>
                    <a:lnTo>
                      <a:pt x="200" y="234"/>
                    </a:lnTo>
                    <a:lnTo>
                      <a:pt x="66681" y="234"/>
                    </a:lnTo>
                    <a:cubicBezTo>
                      <a:pt x="66748" y="54717"/>
                      <a:pt x="66781" y="91499"/>
                      <a:pt x="66781" y="92367"/>
                    </a:cubicBezTo>
                    <a:lnTo>
                      <a:pt x="66781" y="92367"/>
                    </a:lnTo>
                    <a:cubicBezTo>
                      <a:pt x="66782" y="92364"/>
                      <a:pt x="66815" y="92198"/>
                      <a:pt x="66815" y="91933"/>
                    </a:cubicBezTo>
                    <a:lnTo>
                      <a:pt x="66815" y="90633"/>
                    </a:lnTo>
                    <a:lnTo>
                      <a:pt x="66815" y="85629"/>
                    </a:lnTo>
                    <a:cubicBezTo>
                      <a:pt x="66848" y="81259"/>
                      <a:pt x="66848" y="74855"/>
                      <a:pt x="66848" y="66715"/>
                    </a:cubicBezTo>
                    <a:cubicBezTo>
                      <a:pt x="66881" y="50470"/>
                      <a:pt x="66881" y="27387"/>
                      <a:pt x="66915" y="101"/>
                    </a:cubicBezTo>
                    <a:lnTo>
                      <a:pt x="6691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127;p49"/>
              <p:cNvSpPr/>
              <p:nvPr/>
            </p:nvSpPr>
            <p:spPr>
              <a:xfrm>
                <a:off x="3288350" y="3605000"/>
                <a:ext cx="920550" cy="1385700"/>
              </a:xfrm>
              <a:custGeom>
                <a:avLst/>
                <a:gdLst/>
                <a:ahLst/>
                <a:cxnLst/>
                <a:rect l="l" t="t" r="r" b="b"/>
                <a:pathLst>
                  <a:path w="36822" h="55428" extrusionOk="0">
                    <a:moveTo>
                      <a:pt x="20493" y="0"/>
                    </a:moveTo>
                    <a:cubicBezTo>
                      <a:pt x="20169" y="0"/>
                      <a:pt x="19838" y="60"/>
                      <a:pt x="19515" y="188"/>
                    </a:cubicBezTo>
                    <a:lnTo>
                      <a:pt x="10908" y="4224"/>
                    </a:lnTo>
                    <a:cubicBezTo>
                      <a:pt x="10518" y="4115"/>
                      <a:pt x="10119" y="4057"/>
                      <a:pt x="9724" y="4057"/>
                    </a:cubicBezTo>
                    <a:cubicBezTo>
                      <a:pt x="9276" y="4057"/>
                      <a:pt x="8832" y="4132"/>
                      <a:pt x="8407" y="4291"/>
                    </a:cubicBezTo>
                    <a:cubicBezTo>
                      <a:pt x="7139" y="4725"/>
                      <a:pt x="6439" y="6059"/>
                      <a:pt x="6739" y="7327"/>
                    </a:cubicBezTo>
                    <a:lnTo>
                      <a:pt x="10241" y="21270"/>
                    </a:lnTo>
                    <a:lnTo>
                      <a:pt x="1" y="55428"/>
                    </a:lnTo>
                    <a:lnTo>
                      <a:pt x="22116" y="55428"/>
                    </a:lnTo>
                    <a:lnTo>
                      <a:pt x="26987" y="22638"/>
                    </a:lnTo>
                    <a:lnTo>
                      <a:pt x="28454" y="17701"/>
                    </a:lnTo>
                    <a:cubicBezTo>
                      <a:pt x="28721" y="16600"/>
                      <a:pt x="29055" y="15332"/>
                      <a:pt x="29522" y="13898"/>
                    </a:cubicBezTo>
                    <a:cubicBezTo>
                      <a:pt x="29955" y="12597"/>
                      <a:pt x="30989" y="11229"/>
                      <a:pt x="31957" y="10262"/>
                    </a:cubicBezTo>
                    <a:cubicBezTo>
                      <a:pt x="33458" y="8728"/>
                      <a:pt x="34192" y="8694"/>
                      <a:pt x="35192" y="7894"/>
                    </a:cubicBezTo>
                    <a:cubicBezTo>
                      <a:pt x="35292" y="7827"/>
                      <a:pt x="35393" y="7760"/>
                      <a:pt x="35493" y="7694"/>
                    </a:cubicBezTo>
                    <a:cubicBezTo>
                      <a:pt x="35659" y="7594"/>
                      <a:pt x="35826" y="7460"/>
                      <a:pt x="35960" y="7293"/>
                    </a:cubicBezTo>
                    <a:cubicBezTo>
                      <a:pt x="36822" y="6399"/>
                      <a:pt x="36064" y="5017"/>
                      <a:pt x="34448" y="5017"/>
                    </a:cubicBezTo>
                    <a:cubicBezTo>
                      <a:pt x="34375" y="5017"/>
                      <a:pt x="34301" y="5019"/>
                      <a:pt x="34225" y="5025"/>
                    </a:cubicBezTo>
                    <a:cubicBezTo>
                      <a:pt x="32891" y="5125"/>
                      <a:pt x="30723" y="5492"/>
                      <a:pt x="27187" y="9161"/>
                    </a:cubicBezTo>
                    <a:cubicBezTo>
                      <a:pt x="27153" y="9228"/>
                      <a:pt x="27087" y="9261"/>
                      <a:pt x="27053" y="9328"/>
                    </a:cubicBezTo>
                    <a:cubicBezTo>
                      <a:pt x="26788" y="9675"/>
                      <a:pt x="26525" y="9828"/>
                      <a:pt x="26267" y="9828"/>
                    </a:cubicBezTo>
                    <a:cubicBezTo>
                      <a:pt x="24739" y="9828"/>
                      <a:pt x="23407" y="4459"/>
                      <a:pt x="23150" y="2290"/>
                    </a:cubicBezTo>
                    <a:cubicBezTo>
                      <a:pt x="22938" y="933"/>
                      <a:pt x="21769" y="0"/>
                      <a:pt x="20493"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128;p49"/>
              <p:cNvSpPr/>
              <p:nvPr/>
            </p:nvSpPr>
            <p:spPr>
              <a:xfrm>
                <a:off x="3417600" y="3266950"/>
                <a:ext cx="970725" cy="800575"/>
              </a:xfrm>
              <a:custGeom>
                <a:avLst/>
                <a:gdLst/>
                <a:ahLst/>
                <a:cxnLst/>
                <a:rect l="l" t="t" r="r" b="b"/>
                <a:pathLst>
                  <a:path w="38829" h="32023" extrusionOk="0">
                    <a:moveTo>
                      <a:pt x="21483" y="0"/>
                    </a:moveTo>
                    <a:lnTo>
                      <a:pt x="15279" y="7039"/>
                    </a:lnTo>
                    <a:cubicBezTo>
                      <a:pt x="15279" y="7039"/>
                      <a:pt x="18081" y="8140"/>
                      <a:pt x="15645" y="12843"/>
                    </a:cubicBezTo>
                    <a:cubicBezTo>
                      <a:pt x="13210" y="17546"/>
                      <a:pt x="1" y="23217"/>
                      <a:pt x="1" y="23217"/>
                    </a:cubicBezTo>
                    <a:lnTo>
                      <a:pt x="6572" y="30822"/>
                    </a:lnTo>
                    <a:cubicBezTo>
                      <a:pt x="7256" y="31617"/>
                      <a:pt x="8215" y="32022"/>
                      <a:pt x="9185" y="32022"/>
                    </a:cubicBezTo>
                    <a:cubicBezTo>
                      <a:pt x="9966" y="32022"/>
                      <a:pt x="10754" y="31759"/>
                      <a:pt x="11409" y="31223"/>
                    </a:cubicBezTo>
                    <a:lnTo>
                      <a:pt x="28588" y="17246"/>
                    </a:lnTo>
                    <a:lnTo>
                      <a:pt x="31990" y="18213"/>
                    </a:lnTo>
                    <a:lnTo>
                      <a:pt x="38829" y="4804"/>
                    </a:lnTo>
                    <a:lnTo>
                      <a:pt x="21483"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129;p49"/>
              <p:cNvSpPr/>
              <p:nvPr/>
            </p:nvSpPr>
            <p:spPr>
              <a:xfrm>
                <a:off x="2057450" y="1521000"/>
                <a:ext cx="2109050" cy="1742625"/>
              </a:xfrm>
              <a:custGeom>
                <a:avLst/>
                <a:gdLst/>
                <a:ahLst/>
                <a:cxnLst/>
                <a:rect l="l" t="t" r="r" b="b"/>
                <a:pathLst>
                  <a:path w="84362" h="69705" extrusionOk="0">
                    <a:moveTo>
                      <a:pt x="36406" y="0"/>
                    </a:moveTo>
                    <a:cubicBezTo>
                      <a:pt x="33281" y="0"/>
                      <a:pt x="26085" y="2163"/>
                      <a:pt x="14278" y="27808"/>
                    </a:cubicBezTo>
                    <a:cubicBezTo>
                      <a:pt x="1" y="58892"/>
                      <a:pt x="5580" y="66136"/>
                      <a:pt x="8421" y="66136"/>
                    </a:cubicBezTo>
                    <a:cubicBezTo>
                      <a:pt x="8428" y="66136"/>
                      <a:pt x="8434" y="66136"/>
                      <a:pt x="8441" y="66136"/>
                    </a:cubicBezTo>
                    <a:cubicBezTo>
                      <a:pt x="10981" y="66077"/>
                      <a:pt x="26436" y="61834"/>
                      <a:pt x="38327" y="61834"/>
                    </a:cubicBezTo>
                    <a:cubicBezTo>
                      <a:pt x="39867" y="61834"/>
                      <a:pt x="41347" y="61906"/>
                      <a:pt x="42732" y="62066"/>
                    </a:cubicBezTo>
                    <a:cubicBezTo>
                      <a:pt x="54807" y="63434"/>
                      <a:pt x="70352" y="69705"/>
                      <a:pt x="70352" y="69705"/>
                    </a:cubicBezTo>
                    <a:lnTo>
                      <a:pt x="84362" y="47289"/>
                    </a:lnTo>
                    <a:cubicBezTo>
                      <a:pt x="84362" y="47289"/>
                      <a:pt x="74355" y="45054"/>
                      <a:pt x="60278" y="31511"/>
                    </a:cubicBezTo>
                    <a:cubicBezTo>
                      <a:pt x="46207" y="18005"/>
                      <a:pt x="39600" y="88"/>
                      <a:pt x="37876" y="88"/>
                    </a:cubicBezTo>
                    <a:cubicBezTo>
                      <a:pt x="37871" y="88"/>
                      <a:pt x="37867" y="88"/>
                      <a:pt x="37862" y="88"/>
                    </a:cubicBezTo>
                    <a:cubicBezTo>
                      <a:pt x="37845" y="89"/>
                      <a:pt x="37828" y="89"/>
                      <a:pt x="37810" y="89"/>
                    </a:cubicBezTo>
                    <a:cubicBezTo>
                      <a:pt x="37506" y="89"/>
                      <a:pt x="37040" y="0"/>
                      <a:pt x="36406"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130;p49"/>
              <p:cNvSpPr/>
              <p:nvPr/>
            </p:nvSpPr>
            <p:spPr>
              <a:xfrm>
                <a:off x="3762025" y="2556450"/>
                <a:ext cx="989900" cy="919450"/>
              </a:xfrm>
              <a:custGeom>
                <a:avLst/>
                <a:gdLst/>
                <a:ahLst/>
                <a:cxnLst/>
                <a:rect l="l" t="t" r="r" b="b"/>
                <a:pathLst>
                  <a:path w="39596" h="36778" extrusionOk="0">
                    <a:moveTo>
                      <a:pt x="12509" y="0"/>
                    </a:moveTo>
                    <a:lnTo>
                      <a:pt x="0" y="28520"/>
                    </a:lnTo>
                    <a:lnTo>
                      <a:pt x="21449" y="35992"/>
                    </a:lnTo>
                    <a:cubicBezTo>
                      <a:pt x="22598" y="36525"/>
                      <a:pt x="23803" y="36777"/>
                      <a:pt x="24991" y="36777"/>
                    </a:cubicBezTo>
                    <a:cubicBezTo>
                      <a:pt x="28045" y="36777"/>
                      <a:pt x="30977" y="35106"/>
                      <a:pt x="32490" y="32223"/>
                    </a:cubicBezTo>
                    <a:lnTo>
                      <a:pt x="34025" y="29321"/>
                    </a:lnTo>
                    <a:lnTo>
                      <a:pt x="37461" y="22816"/>
                    </a:lnTo>
                    <a:cubicBezTo>
                      <a:pt x="39595" y="18713"/>
                      <a:pt x="38061" y="13610"/>
                      <a:pt x="33925" y="11408"/>
                    </a:cubicBezTo>
                    <a:lnTo>
                      <a:pt x="12509"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131;p49"/>
              <p:cNvSpPr/>
              <p:nvPr/>
            </p:nvSpPr>
            <p:spPr>
              <a:xfrm>
                <a:off x="3762025" y="2556450"/>
                <a:ext cx="989900" cy="919450"/>
              </a:xfrm>
              <a:custGeom>
                <a:avLst/>
                <a:gdLst/>
                <a:ahLst/>
                <a:cxnLst/>
                <a:rect l="l" t="t" r="r" b="b"/>
                <a:pathLst>
                  <a:path w="39596" h="36778" extrusionOk="0">
                    <a:moveTo>
                      <a:pt x="12509" y="0"/>
                    </a:moveTo>
                    <a:lnTo>
                      <a:pt x="0" y="28520"/>
                    </a:lnTo>
                    <a:lnTo>
                      <a:pt x="21449" y="35992"/>
                    </a:lnTo>
                    <a:cubicBezTo>
                      <a:pt x="22598" y="36525"/>
                      <a:pt x="23803" y="36777"/>
                      <a:pt x="24991" y="36777"/>
                    </a:cubicBezTo>
                    <a:cubicBezTo>
                      <a:pt x="28045" y="36777"/>
                      <a:pt x="30977" y="35106"/>
                      <a:pt x="32490" y="32223"/>
                    </a:cubicBezTo>
                    <a:lnTo>
                      <a:pt x="34025" y="29321"/>
                    </a:lnTo>
                    <a:lnTo>
                      <a:pt x="37461" y="22816"/>
                    </a:lnTo>
                    <a:cubicBezTo>
                      <a:pt x="39595" y="18713"/>
                      <a:pt x="38061" y="13610"/>
                      <a:pt x="33925" y="11408"/>
                    </a:cubicBezTo>
                    <a:lnTo>
                      <a:pt x="1250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132;p49"/>
              <p:cNvSpPr/>
              <p:nvPr/>
            </p:nvSpPr>
            <p:spPr>
              <a:xfrm>
                <a:off x="2173400" y="1538600"/>
                <a:ext cx="874800" cy="1535350"/>
              </a:xfrm>
              <a:custGeom>
                <a:avLst/>
                <a:gdLst/>
                <a:ahLst/>
                <a:cxnLst/>
                <a:rect l="l" t="t" r="r" b="b"/>
                <a:pathLst>
                  <a:path w="34992" h="61414" extrusionOk="0">
                    <a:moveTo>
                      <a:pt x="30553" y="0"/>
                    </a:moveTo>
                    <a:cubicBezTo>
                      <a:pt x="26475" y="0"/>
                      <a:pt x="17950" y="11821"/>
                      <a:pt x="10808" y="27671"/>
                    </a:cubicBezTo>
                    <a:cubicBezTo>
                      <a:pt x="3169" y="44550"/>
                      <a:pt x="0" y="59594"/>
                      <a:pt x="3703" y="61262"/>
                    </a:cubicBezTo>
                    <a:cubicBezTo>
                      <a:pt x="3928" y="61363"/>
                      <a:pt x="4173" y="61413"/>
                      <a:pt x="4437" y="61413"/>
                    </a:cubicBezTo>
                    <a:cubicBezTo>
                      <a:pt x="8519" y="61413"/>
                      <a:pt x="17074" y="49564"/>
                      <a:pt x="24217" y="33742"/>
                    </a:cubicBezTo>
                    <a:cubicBezTo>
                      <a:pt x="31823" y="16864"/>
                      <a:pt x="34992" y="1820"/>
                      <a:pt x="31289" y="152"/>
                    </a:cubicBezTo>
                    <a:cubicBezTo>
                      <a:pt x="31064" y="50"/>
                      <a:pt x="30818" y="0"/>
                      <a:pt x="30553"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133;p49"/>
              <p:cNvSpPr/>
              <p:nvPr/>
            </p:nvSpPr>
            <p:spPr>
              <a:xfrm>
                <a:off x="2173400" y="1538600"/>
                <a:ext cx="874800" cy="1535350"/>
              </a:xfrm>
              <a:custGeom>
                <a:avLst/>
                <a:gdLst/>
                <a:ahLst/>
                <a:cxnLst/>
                <a:rect l="l" t="t" r="r" b="b"/>
                <a:pathLst>
                  <a:path w="34992" h="61414" extrusionOk="0">
                    <a:moveTo>
                      <a:pt x="30553" y="0"/>
                    </a:moveTo>
                    <a:cubicBezTo>
                      <a:pt x="26475" y="0"/>
                      <a:pt x="17950" y="11821"/>
                      <a:pt x="10808" y="27671"/>
                    </a:cubicBezTo>
                    <a:cubicBezTo>
                      <a:pt x="3169" y="44550"/>
                      <a:pt x="0" y="59594"/>
                      <a:pt x="3703" y="61262"/>
                    </a:cubicBezTo>
                    <a:cubicBezTo>
                      <a:pt x="3928" y="61363"/>
                      <a:pt x="4173" y="61413"/>
                      <a:pt x="4437" y="61413"/>
                    </a:cubicBezTo>
                    <a:cubicBezTo>
                      <a:pt x="8519" y="61413"/>
                      <a:pt x="17074" y="49564"/>
                      <a:pt x="24217" y="33742"/>
                    </a:cubicBezTo>
                    <a:cubicBezTo>
                      <a:pt x="31823" y="16864"/>
                      <a:pt x="34992" y="1820"/>
                      <a:pt x="31289" y="152"/>
                    </a:cubicBezTo>
                    <a:cubicBezTo>
                      <a:pt x="31064" y="50"/>
                      <a:pt x="30818" y="0"/>
                      <a:pt x="305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134;p49"/>
              <p:cNvSpPr/>
              <p:nvPr/>
            </p:nvSpPr>
            <p:spPr>
              <a:xfrm>
                <a:off x="4598450" y="3145200"/>
                <a:ext cx="199350" cy="216850"/>
              </a:xfrm>
              <a:custGeom>
                <a:avLst/>
                <a:gdLst/>
                <a:ahLst/>
                <a:cxnLst/>
                <a:rect l="l" t="t" r="r" b="b"/>
                <a:pathLst>
                  <a:path w="7974" h="8674" extrusionOk="0">
                    <a:moveTo>
                      <a:pt x="3603" y="0"/>
                    </a:moveTo>
                    <a:lnTo>
                      <a:pt x="1" y="6838"/>
                    </a:lnTo>
                    <a:lnTo>
                      <a:pt x="5838" y="8673"/>
                    </a:lnTo>
                    <a:lnTo>
                      <a:pt x="7973" y="2702"/>
                    </a:lnTo>
                    <a:lnTo>
                      <a:pt x="3603"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135;p49"/>
              <p:cNvSpPr/>
              <p:nvPr/>
            </p:nvSpPr>
            <p:spPr>
              <a:xfrm>
                <a:off x="4598450" y="3145200"/>
                <a:ext cx="103425" cy="180150"/>
              </a:xfrm>
              <a:custGeom>
                <a:avLst/>
                <a:gdLst/>
                <a:ahLst/>
                <a:cxnLst/>
                <a:rect l="l" t="t" r="r" b="b"/>
                <a:pathLst>
                  <a:path w="4137" h="7206" extrusionOk="0">
                    <a:moveTo>
                      <a:pt x="3603" y="0"/>
                    </a:moveTo>
                    <a:lnTo>
                      <a:pt x="1" y="6838"/>
                    </a:lnTo>
                    <a:lnTo>
                      <a:pt x="1202" y="7205"/>
                    </a:lnTo>
                    <a:lnTo>
                      <a:pt x="4137" y="334"/>
                    </a:lnTo>
                    <a:lnTo>
                      <a:pt x="360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136;p49"/>
              <p:cNvSpPr/>
              <p:nvPr/>
            </p:nvSpPr>
            <p:spPr>
              <a:xfrm>
                <a:off x="4269875" y="3041375"/>
                <a:ext cx="321100" cy="143600"/>
              </a:xfrm>
              <a:custGeom>
                <a:avLst/>
                <a:gdLst/>
                <a:ahLst/>
                <a:cxnLst/>
                <a:rect l="l" t="t" r="r" b="b"/>
                <a:pathLst>
                  <a:path w="12844" h="5744" extrusionOk="0">
                    <a:moveTo>
                      <a:pt x="152" y="0"/>
                    </a:moveTo>
                    <a:cubicBezTo>
                      <a:pt x="123" y="0"/>
                      <a:pt x="106" y="6"/>
                      <a:pt x="101" y="17"/>
                    </a:cubicBezTo>
                    <a:cubicBezTo>
                      <a:pt x="1" y="217"/>
                      <a:pt x="2770" y="1651"/>
                      <a:pt x="6272" y="3219"/>
                    </a:cubicBezTo>
                    <a:cubicBezTo>
                      <a:pt x="9474" y="4666"/>
                      <a:pt x="12221" y="5744"/>
                      <a:pt x="12678" y="5744"/>
                    </a:cubicBezTo>
                    <a:cubicBezTo>
                      <a:pt x="12716" y="5744"/>
                      <a:pt x="12738" y="5736"/>
                      <a:pt x="12743" y="5721"/>
                    </a:cubicBezTo>
                    <a:cubicBezTo>
                      <a:pt x="12843" y="5554"/>
                      <a:pt x="10075" y="4120"/>
                      <a:pt x="6572" y="2552"/>
                    </a:cubicBezTo>
                    <a:cubicBezTo>
                      <a:pt x="3305" y="1058"/>
                      <a:pt x="560" y="0"/>
                      <a:pt x="152"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137;p49"/>
              <p:cNvSpPr/>
              <p:nvPr/>
            </p:nvSpPr>
            <p:spPr>
              <a:xfrm>
                <a:off x="4345775" y="2941950"/>
                <a:ext cx="290225" cy="141300"/>
              </a:xfrm>
              <a:custGeom>
                <a:avLst/>
                <a:gdLst/>
                <a:ahLst/>
                <a:cxnLst/>
                <a:rect l="l" t="t" r="r" b="b"/>
                <a:pathLst>
                  <a:path w="11609" h="5652" extrusionOk="0">
                    <a:moveTo>
                      <a:pt x="170" y="1"/>
                    </a:moveTo>
                    <a:cubicBezTo>
                      <a:pt x="132" y="1"/>
                      <a:pt x="108" y="9"/>
                      <a:pt x="101" y="24"/>
                    </a:cubicBezTo>
                    <a:cubicBezTo>
                      <a:pt x="0" y="191"/>
                      <a:pt x="2502" y="1592"/>
                      <a:pt x="5638" y="3160"/>
                    </a:cubicBezTo>
                    <a:cubicBezTo>
                      <a:pt x="8532" y="4576"/>
                      <a:pt x="10999" y="5651"/>
                      <a:pt x="11441" y="5651"/>
                    </a:cubicBezTo>
                    <a:cubicBezTo>
                      <a:pt x="11478" y="5651"/>
                      <a:pt x="11501" y="5644"/>
                      <a:pt x="11509" y="5628"/>
                    </a:cubicBezTo>
                    <a:cubicBezTo>
                      <a:pt x="11609" y="5428"/>
                      <a:pt x="9107" y="4027"/>
                      <a:pt x="5971" y="2493"/>
                    </a:cubicBezTo>
                    <a:cubicBezTo>
                      <a:pt x="3053" y="1049"/>
                      <a:pt x="615" y="1"/>
                      <a:pt x="170"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138;p49"/>
              <p:cNvSpPr/>
              <p:nvPr/>
            </p:nvSpPr>
            <p:spPr>
              <a:xfrm>
                <a:off x="4241525" y="3162300"/>
                <a:ext cx="291075" cy="129650"/>
              </a:xfrm>
              <a:custGeom>
                <a:avLst/>
                <a:gdLst/>
                <a:ahLst/>
                <a:cxnLst/>
                <a:rect l="l" t="t" r="r" b="b"/>
                <a:pathLst>
                  <a:path w="11643" h="5186" extrusionOk="0">
                    <a:moveTo>
                      <a:pt x="146" y="0"/>
                    </a:moveTo>
                    <a:cubicBezTo>
                      <a:pt x="121" y="0"/>
                      <a:pt x="105" y="6"/>
                      <a:pt x="101" y="17"/>
                    </a:cubicBezTo>
                    <a:cubicBezTo>
                      <a:pt x="1" y="184"/>
                      <a:pt x="2436" y="1651"/>
                      <a:pt x="5638" y="3119"/>
                    </a:cubicBezTo>
                    <a:cubicBezTo>
                      <a:pt x="6405" y="3486"/>
                      <a:pt x="7173" y="3853"/>
                      <a:pt x="7873" y="4120"/>
                    </a:cubicBezTo>
                    <a:cubicBezTo>
                      <a:pt x="8607" y="4353"/>
                      <a:pt x="9241" y="4587"/>
                      <a:pt x="9808" y="4753"/>
                    </a:cubicBezTo>
                    <a:cubicBezTo>
                      <a:pt x="10673" y="5042"/>
                      <a:pt x="11291" y="5186"/>
                      <a:pt x="11532" y="5186"/>
                    </a:cubicBezTo>
                    <a:cubicBezTo>
                      <a:pt x="11598" y="5186"/>
                      <a:pt x="11635" y="5175"/>
                      <a:pt x="11642" y="5154"/>
                    </a:cubicBezTo>
                    <a:cubicBezTo>
                      <a:pt x="11642" y="5054"/>
                      <a:pt x="11009" y="4720"/>
                      <a:pt x="9975" y="4253"/>
                    </a:cubicBezTo>
                    <a:cubicBezTo>
                      <a:pt x="9441" y="4020"/>
                      <a:pt x="8840" y="3753"/>
                      <a:pt x="8140" y="3486"/>
                    </a:cubicBezTo>
                    <a:cubicBezTo>
                      <a:pt x="7439" y="3186"/>
                      <a:pt x="6706" y="2785"/>
                      <a:pt x="5938" y="2452"/>
                    </a:cubicBezTo>
                    <a:cubicBezTo>
                      <a:pt x="2978" y="1081"/>
                      <a:pt x="512" y="0"/>
                      <a:pt x="146"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139;p49"/>
              <p:cNvSpPr/>
              <p:nvPr/>
            </p:nvSpPr>
            <p:spPr>
              <a:xfrm>
                <a:off x="2376025" y="2105950"/>
                <a:ext cx="455350" cy="532250"/>
              </a:xfrm>
              <a:custGeom>
                <a:avLst/>
                <a:gdLst/>
                <a:ahLst/>
                <a:cxnLst/>
                <a:rect l="l" t="t" r="r" b="b"/>
                <a:pathLst>
                  <a:path w="18214" h="21290" extrusionOk="0">
                    <a:moveTo>
                      <a:pt x="13622" y="0"/>
                    </a:moveTo>
                    <a:cubicBezTo>
                      <a:pt x="10797" y="0"/>
                      <a:pt x="7255" y="1465"/>
                      <a:pt x="4771" y="7579"/>
                    </a:cubicBezTo>
                    <a:cubicBezTo>
                      <a:pt x="1" y="19354"/>
                      <a:pt x="9174" y="21289"/>
                      <a:pt x="9174" y="21289"/>
                    </a:cubicBezTo>
                    <a:cubicBezTo>
                      <a:pt x="13110" y="15051"/>
                      <a:pt x="16146" y="8313"/>
                      <a:pt x="18214" y="1241"/>
                    </a:cubicBezTo>
                    <a:cubicBezTo>
                      <a:pt x="18214" y="1241"/>
                      <a:pt x="16222" y="0"/>
                      <a:pt x="13622"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140;p49"/>
              <p:cNvSpPr/>
              <p:nvPr/>
            </p:nvSpPr>
            <p:spPr>
              <a:xfrm>
                <a:off x="2439425" y="1786725"/>
                <a:ext cx="624625" cy="1282600"/>
              </a:xfrm>
              <a:custGeom>
                <a:avLst/>
                <a:gdLst/>
                <a:ahLst/>
                <a:cxnLst/>
                <a:rect l="l" t="t" r="r" b="b"/>
                <a:pathLst>
                  <a:path w="24985" h="51304" extrusionOk="0">
                    <a:moveTo>
                      <a:pt x="24951" y="0"/>
                    </a:moveTo>
                    <a:lnTo>
                      <a:pt x="24951" y="0"/>
                    </a:lnTo>
                    <a:cubicBezTo>
                      <a:pt x="24651" y="701"/>
                      <a:pt x="24451" y="1435"/>
                      <a:pt x="24317" y="2202"/>
                    </a:cubicBezTo>
                    <a:lnTo>
                      <a:pt x="22883" y="8206"/>
                    </a:lnTo>
                    <a:lnTo>
                      <a:pt x="21582" y="12276"/>
                    </a:lnTo>
                    <a:lnTo>
                      <a:pt x="20882" y="14544"/>
                    </a:lnTo>
                    <a:cubicBezTo>
                      <a:pt x="20748" y="14911"/>
                      <a:pt x="20648" y="15311"/>
                      <a:pt x="20515" y="15712"/>
                    </a:cubicBezTo>
                    <a:cubicBezTo>
                      <a:pt x="20381" y="16112"/>
                      <a:pt x="20214" y="16479"/>
                      <a:pt x="20048" y="16912"/>
                    </a:cubicBezTo>
                    <a:lnTo>
                      <a:pt x="18046" y="21916"/>
                    </a:lnTo>
                    <a:lnTo>
                      <a:pt x="17546" y="23217"/>
                    </a:lnTo>
                    <a:cubicBezTo>
                      <a:pt x="17379" y="23684"/>
                      <a:pt x="17112" y="24118"/>
                      <a:pt x="16912" y="24518"/>
                    </a:cubicBezTo>
                    <a:cubicBezTo>
                      <a:pt x="16512" y="25385"/>
                      <a:pt x="16045" y="26286"/>
                      <a:pt x="15645" y="27186"/>
                    </a:cubicBezTo>
                    <a:lnTo>
                      <a:pt x="14344" y="29822"/>
                    </a:lnTo>
                    <a:cubicBezTo>
                      <a:pt x="14110" y="30289"/>
                      <a:pt x="13943" y="30689"/>
                      <a:pt x="13710" y="31123"/>
                    </a:cubicBezTo>
                    <a:lnTo>
                      <a:pt x="13009" y="32323"/>
                    </a:lnTo>
                    <a:lnTo>
                      <a:pt x="10241" y="36993"/>
                    </a:lnTo>
                    <a:cubicBezTo>
                      <a:pt x="10041" y="37394"/>
                      <a:pt x="9840" y="37761"/>
                      <a:pt x="9607" y="38094"/>
                    </a:cubicBezTo>
                    <a:cubicBezTo>
                      <a:pt x="9373" y="38461"/>
                      <a:pt x="9140" y="38795"/>
                      <a:pt x="8906" y="39128"/>
                    </a:cubicBezTo>
                    <a:lnTo>
                      <a:pt x="7572" y="41096"/>
                    </a:lnTo>
                    <a:lnTo>
                      <a:pt x="5170" y="44599"/>
                    </a:lnTo>
                    <a:cubicBezTo>
                      <a:pt x="3569" y="46634"/>
                      <a:pt x="2268" y="48268"/>
                      <a:pt x="1334" y="49469"/>
                    </a:cubicBezTo>
                    <a:cubicBezTo>
                      <a:pt x="834" y="50036"/>
                      <a:pt x="400" y="50637"/>
                      <a:pt x="0" y="51304"/>
                    </a:cubicBezTo>
                    <a:cubicBezTo>
                      <a:pt x="567" y="50803"/>
                      <a:pt x="1067" y="50236"/>
                      <a:pt x="1534" y="49636"/>
                    </a:cubicBezTo>
                    <a:cubicBezTo>
                      <a:pt x="2502" y="48535"/>
                      <a:pt x="3903" y="46934"/>
                      <a:pt x="5571" y="44933"/>
                    </a:cubicBezTo>
                    <a:lnTo>
                      <a:pt x="8072" y="41430"/>
                    </a:lnTo>
                    <a:lnTo>
                      <a:pt x="9440" y="39495"/>
                    </a:lnTo>
                    <a:lnTo>
                      <a:pt x="10174" y="38461"/>
                    </a:lnTo>
                    <a:cubicBezTo>
                      <a:pt x="10441" y="38128"/>
                      <a:pt x="10608" y="37727"/>
                      <a:pt x="10841" y="37360"/>
                    </a:cubicBezTo>
                    <a:lnTo>
                      <a:pt x="13610" y="32690"/>
                    </a:lnTo>
                    <a:cubicBezTo>
                      <a:pt x="13843" y="32290"/>
                      <a:pt x="14110" y="31856"/>
                      <a:pt x="14344" y="31456"/>
                    </a:cubicBezTo>
                    <a:cubicBezTo>
                      <a:pt x="14577" y="31056"/>
                      <a:pt x="14777" y="30589"/>
                      <a:pt x="15011" y="30155"/>
                    </a:cubicBezTo>
                    <a:lnTo>
                      <a:pt x="16278" y="27487"/>
                    </a:lnTo>
                    <a:lnTo>
                      <a:pt x="17579" y="24818"/>
                    </a:lnTo>
                    <a:cubicBezTo>
                      <a:pt x="17779" y="24384"/>
                      <a:pt x="18013" y="23951"/>
                      <a:pt x="18213" y="23517"/>
                    </a:cubicBezTo>
                    <a:cubicBezTo>
                      <a:pt x="18380" y="23084"/>
                      <a:pt x="18547" y="22617"/>
                      <a:pt x="18713" y="22183"/>
                    </a:cubicBezTo>
                    <a:lnTo>
                      <a:pt x="20681" y="17113"/>
                    </a:lnTo>
                    <a:cubicBezTo>
                      <a:pt x="20848" y="16712"/>
                      <a:pt x="21015" y="16345"/>
                      <a:pt x="21148" y="15912"/>
                    </a:cubicBezTo>
                    <a:lnTo>
                      <a:pt x="21482" y="14711"/>
                    </a:lnTo>
                    <a:cubicBezTo>
                      <a:pt x="21716" y="13944"/>
                      <a:pt x="21949" y="13176"/>
                      <a:pt x="22183" y="12443"/>
                    </a:cubicBezTo>
                    <a:lnTo>
                      <a:pt x="23383" y="8306"/>
                    </a:lnTo>
                    <a:cubicBezTo>
                      <a:pt x="23950" y="5738"/>
                      <a:pt x="24351" y="3670"/>
                      <a:pt x="24618" y="2235"/>
                    </a:cubicBezTo>
                    <a:cubicBezTo>
                      <a:pt x="24884" y="801"/>
                      <a:pt x="24985" y="0"/>
                      <a:pt x="2495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141;p49"/>
              <p:cNvSpPr/>
              <p:nvPr/>
            </p:nvSpPr>
            <p:spPr>
              <a:xfrm>
                <a:off x="3470150" y="3525500"/>
                <a:ext cx="491200" cy="445025"/>
              </a:xfrm>
              <a:custGeom>
                <a:avLst/>
                <a:gdLst/>
                <a:ahLst/>
                <a:cxnLst/>
                <a:rect l="l" t="t" r="r" b="b"/>
                <a:pathLst>
                  <a:path w="19648" h="17801" extrusionOk="0">
                    <a:moveTo>
                      <a:pt x="15103" y="0"/>
                    </a:moveTo>
                    <a:cubicBezTo>
                      <a:pt x="14904" y="0"/>
                      <a:pt x="14697" y="11"/>
                      <a:pt x="14477" y="32"/>
                    </a:cubicBezTo>
                    <a:cubicBezTo>
                      <a:pt x="14144" y="32"/>
                      <a:pt x="15011" y="3568"/>
                      <a:pt x="6605" y="8405"/>
                    </a:cubicBezTo>
                    <a:cubicBezTo>
                      <a:pt x="1602" y="11274"/>
                      <a:pt x="0" y="11941"/>
                      <a:pt x="0" y="11941"/>
                    </a:cubicBezTo>
                    <a:cubicBezTo>
                      <a:pt x="801" y="13375"/>
                      <a:pt x="1602" y="14876"/>
                      <a:pt x="2769" y="16011"/>
                    </a:cubicBezTo>
                    <a:cubicBezTo>
                      <a:pt x="3833" y="17044"/>
                      <a:pt x="5257" y="17801"/>
                      <a:pt x="6763" y="17801"/>
                    </a:cubicBezTo>
                    <a:cubicBezTo>
                      <a:pt x="6910" y="17801"/>
                      <a:pt x="7058" y="17793"/>
                      <a:pt x="7206" y="17779"/>
                    </a:cubicBezTo>
                    <a:cubicBezTo>
                      <a:pt x="8873" y="17612"/>
                      <a:pt x="10408" y="16244"/>
                      <a:pt x="10408" y="14610"/>
                    </a:cubicBezTo>
                    <a:cubicBezTo>
                      <a:pt x="10695" y="14825"/>
                      <a:pt x="11033" y="14920"/>
                      <a:pt x="11377" y="14920"/>
                    </a:cubicBezTo>
                    <a:cubicBezTo>
                      <a:pt x="11996" y="14920"/>
                      <a:pt x="12636" y="14614"/>
                      <a:pt x="13043" y="14143"/>
                    </a:cubicBezTo>
                    <a:cubicBezTo>
                      <a:pt x="13710" y="13409"/>
                      <a:pt x="13910" y="12375"/>
                      <a:pt x="13977" y="11407"/>
                    </a:cubicBezTo>
                    <a:cubicBezTo>
                      <a:pt x="14303" y="11601"/>
                      <a:pt x="14670" y="11689"/>
                      <a:pt x="15042" y="11689"/>
                    </a:cubicBezTo>
                    <a:cubicBezTo>
                      <a:pt x="15887" y="11689"/>
                      <a:pt x="16760" y="11235"/>
                      <a:pt x="17246" y="10540"/>
                    </a:cubicBezTo>
                    <a:cubicBezTo>
                      <a:pt x="17913" y="9439"/>
                      <a:pt x="18080" y="8138"/>
                      <a:pt x="17680" y="6971"/>
                    </a:cubicBezTo>
                    <a:cubicBezTo>
                      <a:pt x="17279" y="5770"/>
                      <a:pt x="16679" y="4669"/>
                      <a:pt x="15945" y="3668"/>
                    </a:cubicBezTo>
                    <a:lnTo>
                      <a:pt x="15945" y="3668"/>
                    </a:lnTo>
                    <a:cubicBezTo>
                      <a:pt x="16272" y="3695"/>
                      <a:pt x="16605" y="3721"/>
                      <a:pt x="16932" y="3721"/>
                    </a:cubicBezTo>
                    <a:cubicBezTo>
                      <a:pt x="17439" y="3721"/>
                      <a:pt x="17934" y="3658"/>
                      <a:pt x="18380" y="3435"/>
                    </a:cubicBezTo>
                    <a:cubicBezTo>
                      <a:pt x="19114" y="3068"/>
                      <a:pt x="19648" y="2067"/>
                      <a:pt x="19181" y="1367"/>
                    </a:cubicBezTo>
                    <a:cubicBezTo>
                      <a:pt x="18881" y="1000"/>
                      <a:pt x="18480" y="733"/>
                      <a:pt x="17980" y="600"/>
                    </a:cubicBezTo>
                    <a:cubicBezTo>
                      <a:pt x="16921" y="265"/>
                      <a:pt x="16117" y="0"/>
                      <a:pt x="151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142;p49"/>
              <p:cNvSpPr/>
              <p:nvPr/>
            </p:nvSpPr>
            <p:spPr>
              <a:xfrm>
                <a:off x="3729500" y="3946575"/>
                <a:ext cx="213500" cy="106825"/>
              </a:xfrm>
              <a:custGeom>
                <a:avLst/>
                <a:gdLst/>
                <a:ahLst/>
                <a:cxnLst/>
                <a:rect l="l" t="t" r="r" b="b"/>
                <a:pathLst>
                  <a:path w="8540" h="4273" extrusionOk="0">
                    <a:moveTo>
                      <a:pt x="6965" y="1"/>
                    </a:moveTo>
                    <a:cubicBezTo>
                      <a:pt x="4569" y="1"/>
                      <a:pt x="2280" y="1097"/>
                      <a:pt x="768" y="3004"/>
                    </a:cubicBezTo>
                    <a:cubicBezTo>
                      <a:pt x="568" y="3304"/>
                      <a:pt x="367" y="3604"/>
                      <a:pt x="167" y="3904"/>
                    </a:cubicBezTo>
                    <a:cubicBezTo>
                      <a:pt x="101" y="4038"/>
                      <a:pt x="34" y="4138"/>
                      <a:pt x="1" y="4271"/>
                    </a:cubicBezTo>
                    <a:cubicBezTo>
                      <a:pt x="3" y="4272"/>
                      <a:pt x="5" y="4273"/>
                      <a:pt x="7" y="4273"/>
                    </a:cubicBezTo>
                    <a:cubicBezTo>
                      <a:pt x="82" y="4273"/>
                      <a:pt x="320" y="3782"/>
                      <a:pt x="901" y="3104"/>
                    </a:cubicBezTo>
                    <a:cubicBezTo>
                      <a:pt x="2436" y="1269"/>
                      <a:pt x="4704" y="202"/>
                      <a:pt x="7072" y="135"/>
                    </a:cubicBezTo>
                    <a:cubicBezTo>
                      <a:pt x="7178" y="131"/>
                      <a:pt x="7278" y="130"/>
                      <a:pt x="7373" y="130"/>
                    </a:cubicBezTo>
                    <a:cubicBezTo>
                      <a:pt x="8025" y="130"/>
                      <a:pt x="8428" y="207"/>
                      <a:pt x="8520" y="207"/>
                    </a:cubicBezTo>
                    <a:cubicBezTo>
                      <a:pt x="8533" y="207"/>
                      <a:pt x="8540" y="205"/>
                      <a:pt x="8540" y="202"/>
                    </a:cubicBezTo>
                    <a:cubicBezTo>
                      <a:pt x="8440" y="135"/>
                      <a:pt x="8306" y="102"/>
                      <a:pt x="8173" y="102"/>
                    </a:cubicBezTo>
                    <a:cubicBezTo>
                      <a:pt x="7806" y="35"/>
                      <a:pt x="7439" y="2"/>
                      <a:pt x="7072" y="2"/>
                    </a:cubicBezTo>
                    <a:cubicBezTo>
                      <a:pt x="7036" y="1"/>
                      <a:pt x="7001" y="1"/>
                      <a:pt x="6965"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143;p49"/>
              <p:cNvSpPr/>
              <p:nvPr/>
            </p:nvSpPr>
            <p:spPr>
              <a:xfrm>
                <a:off x="3483500" y="3582175"/>
                <a:ext cx="405300" cy="334825"/>
              </a:xfrm>
              <a:custGeom>
                <a:avLst/>
                <a:gdLst/>
                <a:ahLst/>
                <a:cxnLst/>
                <a:rect l="l" t="t" r="r" b="b"/>
                <a:pathLst>
                  <a:path w="16212" h="13393" extrusionOk="0">
                    <a:moveTo>
                      <a:pt x="9740" y="0"/>
                    </a:moveTo>
                    <a:cubicBezTo>
                      <a:pt x="9007" y="0"/>
                      <a:pt x="8073" y="134"/>
                      <a:pt x="7639" y="768"/>
                    </a:cubicBezTo>
                    <a:cubicBezTo>
                      <a:pt x="7172" y="1401"/>
                      <a:pt x="6972" y="2202"/>
                      <a:pt x="7072" y="2969"/>
                    </a:cubicBezTo>
                    <a:cubicBezTo>
                      <a:pt x="7072" y="2969"/>
                      <a:pt x="6276" y="2564"/>
                      <a:pt x="5312" y="2564"/>
                    </a:cubicBezTo>
                    <a:cubicBezTo>
                      <a:pt x="4814" y="2564"/>
                      <a:pt x="4270" y="2673"/>
                      <a:pt x="3770" y="3003"/>
                    </a:cubicBezTo>
                    <a:cubicBezTo>
                      <a:pt x="2869" y="3636"/>
                      <a:pt x="2202" y="4570"/>
                      <a:pt x="1935" y="5671"/>
                    </a:cubicBezTo>
                    <a:lnTo>
                      <a:pt x="0" y="7406"/>
                    </a:lnTo>
                    <a:cubicBezTo>
                      <a:pt x="1368" y="8707"/>
                      <a:pt x="2268" y="10174"/>
                      <a:pt x="3703" y="11475"/>
                    </a:cubicBezTo>
                    <a:cubicBezTo>
                      <a:pt x="4337" y="12076"/>
                      <a:pt x="5371" y="13177"/>
                      <a:pt x="6205" y="13343"/>
                    </a:cubicBezTo>
                    <a:cubicBezTo>
                      <a:pt x="6398" y="13374"/>
                      <a:pt x="6579" y="13393"/>
                      <a:pt x="6747" y="13393"/>
                    </a:cubicBezTo>
                    <a:cubicBezTo>
                      <a:pt x="7303" y="13393"/>
                      <a:pt x="7716" y="13191"/>
                      <a:pt x="7973" y="12576"/>
                    </a:cubicBezTo>
                    <a:cubicBezTo>
                      <a:pt x="8239" y="11909"/>
                      <a:pt x="7739" y="11008"/>
                      <a:pt x="7405" y="10475"/>
                    </a:cubicBezTo>
                    <a:cubicBezTo>
                      <a:pt x="6505" y="9074"/>
                      <a:pt x="5638" y="7939"/>
                      <a:pt x="4970" y="6839"/>
                    </a:cubicBezTo>
                    <a:cubicBezTo>
                      <a:pt x="4750" y="6507"/>
                      <a:pt x="4850" y="6337"/>
                      <a:pt x="4992" y="6337"/>
                    </a:cubicBezTo>
                    <a:cubicBezTo>
                      <a:pt x="5064" y="6337"/>
                      <a:pt x="5148" y="6381"/>
                      <a:pt x="5204" y="6472"/>
                    </a:cubicBezTo>
                    <a:cubicBezTo>
                      <a:pt x="5838" y="7139"/>
                      <a:pt x="6838" y="7706"/>
                      <a:pt x="7405" y="8473"/>
                    </a:cubicBezTo>
                    <a:cubicBezTo>
                      <a:pt x="8099" y="9341"/>
                      <a:pt x="8292" y="10459"/>
                      <a:pt x="9700" y="10459"/>
                    </a:cubicBezTo>
                    <a:cubicBezTo>
                      <a:pt x="9916" y="10459"/>
                      <a:pt x="10161" y="10432"/>
                      <a:pt x="10441" y="10375"/>
                    </a:cubicBezTo>
                    <a:cubicBezTo>
                      <a:pt x="10708" y="10341"/>
                      <a:pt x="10975" y="10208"/>
                      <a:pt x="11208" y="10041"/>
                    </a:cubicBezTo>
                    <a:cubicBezTo>
                      <a:pt x="12009" y="9441"/>
                      <a:pt x="12042" y="8373"/>
                      <a:pt x="11709" y="7539"/>
                    </a:cubicBezTo>
                    <a:cubicBezTo>
                      <a:pt x="11439" y="6970"/>
                      <a:pt x="11089" y="6428"/>
                      <a:pt x="10682" y="5961"/>
                    </a:cubicBezTo>
                    <a:lnTo>
                      <a:pt x="10682" y="5961"/>
                    </a:lnTo>
                    <a:cubicBezTo>
                      <a:pt x="11543" y="6914"/>
                      <a:pt x="12482" y="7878"/>
                      <a:pt x="13810" y="7973"/>
                    </a:cubicBezTo>
                    <a:cubicBezTo>
                      <a:pt x="13890" y="7982"/>
                      <a:pt x="13969" y="7987"/>
                      <a:pt x="14048" y="7987"/>
                    </a:cubicBezTo>
                    <a:cubicBezTo>
                      <a:pt x="14793" y="7987"/>
                      <a:pt x="15480" y="7569"/>
                      <a:pt x="15811" y="6905"/>
                    </a:cubicBezTo>
                    <a:cubicBezTo>
                      <a:pt x="16212" y="5938"/>
                      <a:pt x="15611" y="5037"/>
                      <a:pt x="15011" y="4304"/>
                    </a:cubicBezTo>
                    <a:cubicBezTo>
                      <a:pt x="13943" y="2969"/>
                      <a:pt x="12743" y="1735"/>
                      <a:pt x="11475" y="634"/>
                    </a:cubicBezTo>
                    <a:cubicBezTo>
                      <a:pt x="10975" y="234"/>
                      <a:pt x="10374" y="34"/>
                      <a:pt x="9740"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144;p49"/>
              <p:cNvSpPr/>
              <p:nvPr/>
            </p:nvSpPr>
            <p:spPr>
              <a:xfrm>
                <a:off x="3710325" y="3472600"/>
                <a:ext cx="273275" cy="143800"/>
              </a:xfrm>
              <a:custGeom>
                <a:avLst/>
                <a:gdLst/>
                <a:ahLst/>
                <a:cxnLst/>
                <a:rect l="l" t="t" r="r" b="b"/>
                <a:pathLst>
                  <a:path w="10931" h="5752" extrusionOk="0">
                    <a:moveTo>
                      <a:pt x="2862" y="1"/>
                    </a:moveTo>
                    <a:cubicBezTo>
                      <a:pt x="2309" y="1"/>
                      <a:pt x="1857" y="47"/>
                      <a:pt x="1568" y="147"/>
                    </a:cubicBezTo>
                    <a:cubicBezTo>
                      <a:pt x="1168" y="280"/>
                      <a:pt x="768" y="881"/>
                      <a:pt x="434" y="1481"/>
                    </a:cubicBezTo>
                    <a:cubicBezTo>
                      <a:pt x="0" y="2315"/>
                      <a:pt x="100" y="3283"/>
                      <a:pt x="701" y="3983"/>
                    </a:cubicBezTo>
                    <a:lnTo>
                      <a:pt x="3236" y="5751"/>
                    </a:lnTo>
                    <a:lnTo>
                      <a:pt x="4237" y="4250"/>
                    </a:lnTo>
                    <a:cubicBezTo>
                      <a:pt x="4237" y="4250"/>
                      <a:pt x="5371" y="4383"/>
                      <a:pt x="6105" y="4483"/>
                    </a:cubicBezTo>
                    <a:cubicBezTo>
                      <a:pt x="7028" y="4617"/>
                      <a:pt x="7773" y="4682"/>
                      <a:pt x="8375" y="4682"/>
                    </a:cubicBezTo>
                    <a:cubicBezTo>
                      <a:pt x="10469" y="4682"/>
                      <a:pt x="10823" y="3904"/>
                      <a:pt x="10875" y="2582"/>
                    </a:cubicBezTo>
                    <a:cubicBezTo>
                      <a:pt x="10930" y="1164"/>
                      <a:pt x="5631" y="1"/>
                      <a:pt x="2862"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145;p49"/>
              <p:cNvSpPr/>
              <p:nvPr/>
            </p:nvSpPr>
            <p:spPr>
              <a:xfrm>
                <a:off x="3656950" y="3654725"/>
                <a:ext cx="105100" cy="95100"/>
              </a:xfrm>
              <a:custGeom>
                <a:avLst/>
                <a:gdLst/>
                <a:ahLst/>
                <a:cxnLst/>
                <a:rect l="l" t="t" r="r" b="b"/>
                <a:pathLst>
                  <a:path w="4204" h="3804" extrusionOk="0">
                    <a:moveTo>
                      <a:pt x="0" y="1"/>
                    </a:moveTo>
                    <a:lnTo>
                      <a:pt x="0" y="1"/>
                    </a:lnTo>
                    <a:cubicBezTo>
                      <a:pt x="1735" y="834"/>
                      <a:pt x="3203" y="2169"/>
                      <a:pt x="4203" y="3803"/>
                    </a:cubicBezTo>
                    <a:cubicBezTo>
                      <a:pt x="4137" y="3536"/>
                      <a:pt x="4003" y="3270"/>
                      <a:pt x="3837" y="3036"/>
                    </a:cubicBezTo>
                    <a:cubicBezTo>
                      <a:pt x="3103" y="1835"/>
                      <a:pt x="2069" y="868"/>
                      <a:pt x="801" y="267"/>
                    </a:cubicBezTo>
                    <a:cubicBezTo>
                      <a:pt x="568" y="134"/>
                      <a:pt x="301" y="34"/>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146;p49"/>
              <p:cNvSpPr/>
              <p:nvPr/>
            </p:nvSpPr>
            <p:spPr>
              <a:xfrm>
                <a:off x="3731175" y="3582450"/>
                <a:ext cx="64225" cy="37325"/>
              </a:xfrm>
              <a:custGeom>
                <a:avLst/>
                <a:gdLst/>
                <a:ahLst/>
                <a:cxnLst/>
                <a:rect l="l" t="t" r="r" b="b"/>
                <a:pathLst>
                  <a:path w="2569" h="1493" extrusionOk="0">
                    <a:moveTo>
                      <a:pt x="94" y="1"/>
                    </a:moveTo>
                    <a:cubicBezTo>
                      <a:pt x="35" y="1"/>
                      <a:pt x="0" y="9"/>
                      <a:pt x="0" y="23"/>
                    </a:cubicBezTo>
                    <a:cubicBezTo>
                      <a:pt x="0" y="56"/>
                      <a:pt x="167" y="89"/>
                      <a:pt x="401" y="190"/>
                    </a:cubicBezTo>
                    <a:cubicBezTo>
                      <a:pt x="701" y="356"/>
                      <a:pt x="1001" y="523"/>
                      <a:pt x="1301" y="690"/>
                    </a:cubicBezTo>
                    <a:cubicBezTo>
                      <a:pt x="1942" y="1107"/>
                      <a:pt x="2460" y="1492"/>
                      <a:pt x="2529" y="1492"/>
                    </a:cubicBezTo>
                    <a:cubicBezTo>
                      <a:pt x="2532" y="1492"/>
                      <a:pt x="2534" y="1492"/>
                      <a:pt x="2535" y="1490"/>
                    </a:cubicBezTo>
                    <a:cubicBezTo>
                      <a:pt x="2569" y="1457"/>
                      <a:pt x="2102" y="957"/>
                      <a:pt x="1401" y="523"/>
                    </a:cubicBezTo>
                    <a:cubicBezTo>
                      <a:pt x="1101" y="323"/>
                      <a:pt x="801" y="156"/>
                      <a:pt x="467" y="56"/>
                    </a:cubicBezTo>
                    <a:cubicBezTo>
                      <a:pt x="311" y="17"/>
                      <a:pt x="178" y="1"/>
                      <a:pt x="94"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147;p49"/>
              <p:cNvSpPr/>
              <p:nvPr/>
            </p:nvSpPr>
            <p:spPr>
              <a:xfrm>
                <a:off x="3758700" y="3554650"/>
                <a:ext cx="67550" cy="26175"/>
              </a:xfrm>
              <a:custGeom>
                <a:avLst/>
                <a:gdLst/>
                <a:ahLst/>
                <a:cxnLst/>
                <a:rect l="l" t="t" r="r" b="b"/>
                <a:pathLst>
                  <a:path w="2702" h="1047" extrusionOk="0">
                    <a:moveTo>
                      <a:pt x="33" y="1"/>
                    </a:moveTo>
                    <a:cubicBezTo>
                      <a:pt x="0" y="34"/>
                      <a:pt x="100" y="167"/>
                      <a:pt x="300" y="368"/>
                    </a:cubicBezTo>
                    <a:cubicBezTo>
                      <a:pt x="567" y="568"/>
                      <a:pt x="901" y="768"/>
                      <a:pt x="1234" y="868"/>
                    </a:cubicBezTo>
                    <a:cubicBezTo>
                      <a:pt x="1596" y="997"/>
                      <a:pt x="1978" y="1046"/>
                      <a:pt x="2365" y="1046"/>
                    </a:cubicBezTo>
                    <a:cubicBezTo>
                      <a:pt x="2477" y="1046"/>
                      <a:pt x="2590" y="1042"/>
                      <a:pt x="2702" y="1035"/>
                    </a:cubicBezTo>
                    <a:cubicBezTo>
                      <a:pt x="2235" y="868"/>
                      <a:pt x="1768" y="734"/>
                      <a:pt x="1301" y="634"/>
                    </a:cubicBezTo>
                    <a:cubicBezTo>
                      <a:pt x="834" y="468"/>
                      <a:pt x="434" y="267"/>
                      <a:pt x="33"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148;p49"/>
              <p:cNvSpPr/>
              <p:nvPr/>
            </p:nvSpPr>
            <p:spPr>
              <a:xfrm>
                <a:off x="3489325" y="3707175"/>
                <a:ext cx="151800" cy="95175"/>
              </a:xfrm>
              <a:custGeom>
                <a:avLst/>
                <a:gdLst/>
                <a:ahLst/>
                <a:cxnLst/>
                <a:rect l="l" t="t" r="r" b="b"/>
                <a:pathLst>
                  <a:path w="6072" h="3807" extrusionOk="0">
                    <a:moveTo>
                      <a:pt x="1550" y="1"/>
                    </a:moveTo>
                    <a:cubicBezTo>
                      <a:pt x="1378" y="1"/>
                      <a:pt x="1206" y="13"/>
                      <a:pt x="1035" y="37"/>
                    </a:cubicBezTo>
                    <a:cubicBezTo>
                      <a:pt x="735" y="104"/>
                      <a:pt x="468" y="204"/>
                      <a:pt x="234" y="371"/>
                    </a:cubicBezTo>
                    <a:cubicBezTo>
                      <a:pt x="67" y="471"/>
                      <a:pt x="1" y="538"/>
                      <a:pt x="1" y="538"/>
                    </a:cubicBezTo>
                    <a:cubicBezTo>
                      <a:pt x="334" y="404"/>
                      <a:pt x="701" y="271"/>
                      <a:pt x="1068" y="204"/>
                    </a:cubicBezTo>
                    <a:cubicBezTo>
                      <a:pt x="1199" y="189"/>
                      <a:pt x="1332" y="182"/>
                      <a:pt x="1465" y="182"/>
                    </a:cubicBezTo>
                    <a:cubicBezTo>
                      <a:pt x="2212" y="182"/>
                      <a:pt x="2975" y="418"/>
                      <a:pt x="3570" y="871"/>
                    </a:cubicBezTo>
                    <a:cubicBezTo>
                      <a:pt x="4270" y="1438"/>
                      <a:pt x="4871" y="2139"/>
                      <a:pt x="5371" y="2906"/>
                    </a:cubicBezTo>
                    <a:cubicBezTo>
                      <a:pt x="5571" y="3240"/>
                      <a:pt x="5805" y="3540"/>
                      <a:pt x="6072" y="3807"/>
                    </a:cubicBezTo>
                    <a:cubicBezTo>
                      <a:pt x="5905" y="3473"/>
                      <a:pt x="5705" y="3140"/>
                      <a:pt x="5505" y="2806"/>
                    </a:cubicBezTo>
                    <a:cubicBezTo>
                      <a:pt x="5038" y="2005"/>
                      <a:pt x="4437" y="1272"/>
                      <a:pt x="3703" y="705"/>
                    </a:cubicBezTo>
                    <a:cubicBezTo>
                      <a:pt x="3077" y="241"/>
                      <a:pt x="2317" y="1"/>
                      <a:pt x="155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149;p49"/>
              <p:cNvSpPr/>
              <p:nvPr/>
            </p:nvSpPr>
            <p:spPr>
              <a:xfrm>
                <a:off x="3630275" y="4224300"/>
                <a:ext cx="156800" cy="17525"/>
              </a:xfrm>
              <a:custGeom>
                <a:avLst/>
                <a:gdLst/>
                <a:ahLst/>
                <a:cxnLst/>
                <a:rect l="l" t="t" r="r" b="b"/>
                <a:pathLst>
                  <a:path w="6272" h="701" extrusionOk="0">
                    <a:moveTo>
                      <a:pt x="6271" y="0"/>
                    </a:moveTo>
                    <a:cubicBezTo>
                      <a:pt x="5204" y="0"/>
                      <a:pt x="4170" y="101"/>
                      <a:pt x="3136" y="234"/>
                    </a:cubicBezTo>
                    <a:cubicBezTo>
                      <a:pt x="2068" y="334"/>
                      <a:pt x="1034" y="467"/>
                      <a:pt x="0" y="701"/>
                    </a:cubicBezTo>
                    <a:cubicBezTo>
                      <a:pt x="1034" y="668"/>
                      <a:pt x="2102" y="601"/>
                      <a:pt x="3136" y="467"/>
                    </a:cubicBezTo>
                    <a:cubicBezTo>
                      <a:pt x="4203" y="367"/>
                      <a:pt x="5237" y="234"/>
                      <a:pt x="6271"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Google Shape;1150;p49"/>
            <p:cNvSpPr/>
            <p:nvPr/>
          </p:nvSpPr>
          <p:spPr>
            <a:xfrm>
              <a:off x="7952875" y="2325750"/>
              <a:ext cx="94200" cy="942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51;p49"/>
            <p:cNvSpPr/>
            <p:nvPr/>
          </p:nvSpPr>
          <p:spPr>
            <a:xfrm>
              <a:off x="4899250" y="775750"/>
              <a:ext cx="155700" cy="1557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52;p49"/>
            <p:cNvSpPr/>
            <p:nvPr/>
          </p:nvSpPr>
          <p:spPr>
            <a:xfrm>
              <a:off x="5477900" y="3066200"/>
              <a:ext cx="52200" cy="522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53;p49"/>
            <p:cNvSpPr/>
            <p:nvPr/>
          </p:nvSpPr>
          <p:spPr>
            <a:xfrm>
              <a:off x="5054950" y="2053575"/>
              <a:ext cx="52200" cy="522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54;p49"/>
            <p:cNvSpPr/>
            <p:nvPr/>
          </p:nvSpPr>
          <p:spPr>
            <a:xfrm>
              <a:off x="7840675" y="827500"/>
              <a:ext cx="52200" cy="522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55;p49"/>
            <p:cNvSpPr/>
            <p:nvPr/>
          </p:nvSpPr>
          <p:spPr>
            <a:xfrm>
              <a:off x="7922125" y="884725"/>
              <a:ext cx="155700" cy="1557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ستطيل 2"/>
          <p:cNvSpPr/>
          <p:nvPr/>
        </p:nvSpPr>
        <p:spPr>
          <a:xfrm>
            <a:off x="932465" y="701934"/>
            <a:ext cx="2666114" cy="584775"/>
          </a:xfrm>
          <a:prstGeom prst="rect">
            <a:avLst/>
          </a:prstGeom>
        </p:spPr>
        <p:txBody>
          <a:bodyPr wrap="none">
            <a:spAutoFit/>
          </a:bodyPr>
          <a:lstStyle/>
          <a:p>
            <a:r>
              <a:rPr lang="en-US" sz="3200" b="1" dirty="0">
                <a:solidFill>
                  <a:schemeClr val="accent6"/>
                </a:solidFill>
              </a:rPr>
              <a:t>Social Media</a:t>
            </a:r>
            <a:endParaRPr lang="ar-LY" sz="3200" b="1" dirty="0">
              <a:solidFill>
                <a:schemeClr val="accent6"/>
              </a:solidFill>
            </a:endParaRPr>
          </a:p>
        </p:txBody>
      </p:sp>
      <p:sp>
        <p:nvSpPr>
          <p:cNvPr id="95" name="مربع نص 94"/>
          <p:cNvSpPr txBox="1"/>
          <p:nvPr/>
        </p:nvSpPr>
        <p:spPr>
          <a:xfrm>
            <a:off x="8311179" y="4519367"/>
            <a:ext cx="526539" cy="307777"/>
          </a:xfrm>
          <a:prstGeom prst="rect">
            <a:avLst/>
          </a:prstGeom>
          <a:noFill/>
        </p:spPr>
        <p:txBody>
          <a:bodyPr wrap="square" rtlCol="1">
            <a:spAutoFit/>
          </a:bodyPr>
          <a:lstStyle/>
          <a:p>
            <a:r>
              <a:rPr lang="en-US" dirty="0" smtClean="0"/>
              <a:t>13</a:t>
            </a:r>
            <a:endParaRPr lang="ar-LY" dirty="0"/>
          </a:p>
        </p:txBody>
      </p:sp>
    </p:spTree>
    <p:extLst>
      <p:ext uri="{BB962C8B-B14F-4D97-AF65-F5344CB8AC3E}">
        <p14:creationId xmlns:p14="http://schemas.microsoft.com/office/powerpoint/2010/main" val="3022322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0" y="0"/>
            <a:ext cx="9143999" cy="5143499"/>
          </a:xfrm>
          <a:prstGeom prst="rect">
            <a:avLst/>
          </a:prstGeom>
        </p:spPr>
      </p:pic>
      <p:sp>
        <p:nvSpPr>
          <p:cNvPr id="2" name="مستطيل 1"/>
          <p:cNvSpPr/>
          <p:nvPr/>
        </p:nvSpPr>
        <p:spPr>
          <a:xfrm>
            <a:off x="0" y="0"/>
            <a:ext cx="9143999" cy="613186"/>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4400" dirty="0">
                <a:solidFill>
                  <a:schemeClr val="tx1"/>
                </a:solidFill>
                <a:latin typeface="Algerian" pitchFamily="82" charset="0"/>
              </a:rPr>
              <a:t>Conclusion</a:t>
            </a:r>
            <a:endParaRPr lang="ar-LY" sz="4400" dirty="0">
              <a:solidFill>
                <a:schemeClr val="tx1"/>
              </a:solidFill>
              <a:latin typeface="Algerian" pitchFamily="82" charset="0"/>
            </a:endParaRPr>
          </a:p>
        </p:txBody>
      </p:sp>
      <p:sp>
        <p:nvSpPr>
          <p:cNvPr id="3" name="مربع نص 2"/>
          <p:cNvSpPr txBox="1"/>
          <p:nvPr/>
        </p:nvSpPr>
        <p:spPr>
          <a:xfrm>
            <a:off x="8288867" y="4555067"/>
            <a:ext cx="508000" cy="307777"/>
          </a:xfrm>
          <a:prstGeom prst="rect">
            <a:avLst/>
          </a:prstGeom>
          <a:noFill/>
        </p:spPr>
        <p:txBody>
          <a:bodyPr wrap="square" rtlCol="1">
            <a:spAutoFit/>
          </a:bodyPr>
          <a:lstStyle/>
          <a:p>
            <a:r>
              <a:rPr lang="en-US" dirty="0" smtClean="0"/>
              <a:t>14</a:t>
            </a:r>
            <a:endParaRPr lang="ar-LY" dirty="0"/>
          </a:p>
        </p:txBody>
      </p:sp>
    </p:spTree>
    <p:extLst>
      <p:ext uri="{BB962C8B-B14F-4D97-AF65-F5344CB8AC3E}">
        <p14:creationId xmlns:p14="http://schemas.microsoft.com/office/powerpoint/2010/main" val="11086959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97869" y="129887"/>
            <a:ext cx="3114300" cy="863700"/>
          </a:xfrm>
        </p:spPr>
        <p:txBody>
          <a:bodyPr/>
          <a:lstStyle/>
          <a:p>
            <a:r>
              <a:rPr lang="en-US" b="1" dirty="0" smtClean="0">
                <a:latin typeface="+mj-lt"/>
              </a:rPr>
              <a:t>References </a:t>
            </a:r>
            <a:r>
              <a:rPr lang="en-US" dirty="0" smtClean="0"/>
              <a:t> </a:t>
            </a:r>
            <a:endParaRPr lang="ar-LY" dirty="0"/>
          </a:p>
        </p:txBody>
      </p:sp>
      <p:sp>
        <p:nvSpPr>
          <p:cNvPr id="3" name="عنوان فرعي 2"/>
          <p:cNvSpPr>
            <a:spLocks noGrp="1"/>
          </p:cNvSpPr>
          <p:nvPr>
            <p:ph type="subTitle" idx="1"/>
          </p:nvPr>
        </p:nvSpPr>
        <p:spPr>
          <a:xfrm>
            <a:off x="323208" y="1240167"/>
            <a:ext cx="8574212" cy="2730000"/>
          </a:xfrm>
        </p:spPr>
        <p:txBody>
          <a:bodyPr/>
          <a:lstStyle/>
          <a:p>
            <a:r>
              <a:rPr lang="en-US" dirty="0">
                <a:solidFill>
                  <a:schemeClr val="accent4"/>
                </a:solidFill>
                <a:latin typeface="+mj-lt"/>
              </a:rPr>
              <a:t>Serenity. 2022. Teenage Drug Abuse UK: Causes &amp; Stats | Serenity. [online] Available at: &lt;https://www.rehabclinic.org.uk/teenage-drug-abuse-in-the-uk/&gt; [Accessed 4 March 2022</a:t>
            </a:r>
            <a:r>
              <a:rPr lang="en-US" dirty="0" smtClean="0">
                <a:solidFill>
                  <a:schemeClr val="accent4"/>
                </a:solidFill>
                <a:latin typeface="+mj-lt"/>
              </a:rPr>
              <a:t>].</a:t>
            </a:r>
          </a:p>
          <a:p>
            <a:endParaRPr lang="en-US" dirty="0">
              <a:solidFill>
                <a:schemeClr val="accent4"/>
              </a:solidFill>
              <a:latin typeface="+mj-lt"/>
            </a:endParaRPr>
          </a:p>
          <a:p>
            <a:r>
              <a:rPr lang="en-US" dirty="0">
                <a:solidFill>
                  <a:schemeClr val="accent4"/>
                </a:solidFill>
                <a:latin typeface="+mj-lt"/>
              </a:rPr>
              <a:t> [Internet]. Medicinenet.com. 2022 [cited 4 March 2022]. Available from: </a:t>
            </a:r>
            <a:r>
              <a:rPr lang="en-US" dirty="0">
                <a:solidFill>
                  <a:schemeClr val="accent4"/>
                </a:solidFill>
                <a:latin typeface="+mj-lt"/>
                <a:hlinkClick r:id="rId2"/>
              </a:rPr>
              <a:t>https://www.medicinenet.com/teen </a:t>
            </a:r>
            <a:r>
              <a:rPr lang="en-US" dirty="0" err="1" smtClean="0">
                <a:solidFill>
                  <a:schemeClr val="accent4"/>
                </a:solidFill>
                <a:latin typeface="+mj-lt"/>
                <a:hlinkClick r:id="rId2"/>
              </a:rPr>
              <a:t>drug_abuse</a:t>
            </a:r>
            <a:r>
              <a:rPr lang="en-US" dirty="0" smtClean="0">
                <a:solidFill>
                  <a:schemeClr val="accent4"/>
                </a:solidFill>
                <a:latin typeface="+mj-lt"/>
                <a:hlinkClick r:id="rId2"/>
              </a:rPr>
              <a:t>/article.htm</a:t>
            </a:r>
            <a:endParaRPr lang="en-US" dirty="0" smtClean="0">
              <a:solidFill>
                <a:schemeClr val="accent4"/>
              </a:solidFill>
              <a:latin typeface="+mj-lt"/>
            </a:endParaRPr>
          </a:p>
          <a:p>
            <a:endParaRPr lang="en-US" dirty="0">
              <a:solidFill>
                <a:schemeClr val="accent4"/>
              </a:solidFill>
              <a:latin typeface="+mj-lt"/>
            </a:endParaRPr>
          </a:p>
          <a:p>
            <a:r>
              <a:rPr lang="en-US" dirty="0">
                <a:solidFill>
                  <a:schemeClr val="accent4"/>
                </a:solidFill>
                <a:latin typeface="+mj-lt"/>
              </a:rPr>
              <a:t>Consequences of Teenage Drug Addiction &amp; Alcohol Abuse [Internet]. The Recovery Village Drug and Alcohol Rehab. 2022 [cited 4 March 2022]. Available from: </a:t>
            </a:r>
            <a:endParaRPr lang="en-US" dirty="0" smtClean="0">
              <a:solidFill>
                <a:schemeClr val="accent4"/>
              </a:solidFill>
              <a:latin typeface="+mj-lt"/>
            </a:endParaRPr>
          </a:p>
          <a:p>
            <a:endParaRPr lang="en-US" dirty="0">
              <a:solidFill>
                <a:schemeClr val="accent4"/>
              </a:solidFill>
              <a:latin typeface="+mj-lt"/>
            </a:endParaRPr>
          </a:p>
          <a:p>
            <a:r>
              <a:rPr lang="en-US" dirty="0">
                <a:solidFill>
                  <a:schemeClr val="accent4"/>
                </a:solidFill>
                <a:latin typeface="+mj-lt"/>
              </a:rPr>
              <a:t> What parents should know about teen drug abuse [Internet]. Mayo Clinic. 2022 [cited 4 March 2022]. Available from: https://www.mayoclinic.org/healthy-lifestyle/tween-and-teen-health/in-depth/teen-drug abuse/art-20045921</a:t>
            </a:r>
            <a:endParaRPr lang="en-US" dirty="0"/>
          </a:p>
          <a:p>
            <a:pPr marL="114300" indent="0">
              <a:buNone/>
            </a:pPr>
            <a:endParaRPr lang="ar-LY" dirty="0"/>
          </a:p>
        </p:txBody>
      </p:sp>
      <p:sp>
        <p:nvSpPr>
          <p:cNvPr id="4" name="مربع نص 3"/>
          <p:cNvSpPr txBox="1"/>
          <p:nvPr/>
        </p:nvSpPr>
        <p:spPr>
          <a:xfrm>
            <a:off x="8280400" y="4758267"/>
            <a:ext cx="533400" cy="307777"/>
          </a:xfrm>
          <a:prstGeom prst="rect">
            <a:avLst/>
          </a:prstGeom>
          <a:noFill/>
        </p:spPr>
        <p:txBody>
          <a:bodyPr wrap="square" rtlCol="1">
            <a:spAutoFit/>
          </a:bodyPr>
          <a:lstStyle/>
          <a:p>
            <a:r>
              <a:rPr lang="en-US" dirty="0" smtClean="0"/>
              <a:t>15</a:t>
            </a:r>
            <a:endParaRPr lang="ar-LY" dirty="0"/>
          </a:p>
        </p:txBody>
      </p:sp>
    </p:spTree>
    <p:extLst>
      <p:ext uri="{BB962C8B-B14F-4D97-AF65-F5344CB8AC3E}">
        <p14:creationId xmlns:p14="http://schemas.microsoft.com/office/powerpoint/2010/main" val="13654949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17780" y="2256636"/>
            <a:ext cx="3114300" cy="863700"/>
          </a:xfrm>
        </p:spPr>
        <p:txBody>
          <a:bodyPr/>
          <a:lstStyle/>
          <a:p>
            <a:r>
              <a:rPr lang="en-US" dirty="0">
                <a:solidFill>
                  <a:schemeClr val="bg1"/>
                </a:solidFill>
              </a:rPr>
              <a:t>Thank You </a:t>
            </a:r>
            <a:r>
              <a:rPr lang="en-US" dirty="0">
                <a:solidFill>
                  <a:schemeClr val="tx1"/>
                </a:solidFill>
              </a:rPr>
              <a:t/>
            </a:r>
            <a:br>
              <a:rPr lang="en-US" dirty="0">
                <a:solidFill>
                  <a:schemeClr val="tx1"/>
                </a:solidFill>
              </a:rPr>
            </a:br>
            <a:r>
              <a:rPr lang="en-US" sz="4000" dirty="0">
                <a:solidFill>
                  <a:schemeClr val="tx1"/>
                </a:solidFill>
                <a:latin typeface="+mj-lt"/>
              </a:rPr>
              <a:t>Thank You </a:t>
            </a:r>
            <a:r>
              <a:rPr lang="en-US" dirty="0">
                <a:solidFill>
                  <a:schemeClr val="tx1"/>
                </a:solidFill>
              </a:rPr>
              <a:t/>
            </a:r>
            <a:br>
              <a:rPr lang="en-US" dirty="0">
                <a:solidFill>
                  <a:schemeClr val="tx1"/>
                </a:solidFill>
              </a:rPr>
            </a:br>
            <a:endParaRPr lang="ar-LY" dirty="0">
              <a:solidFill>
                <a:schemeClr val="tx1"/>
              </a:solidFill>
            </a:endParaRPr>
          </a:p>
        </p:txBody>
      </p:sp>
      <p:sp>
        <p:nvSpPr>
          <p:cNvPr id="3" name="مربع نص 2"/>
          <p:cNvSpPr txBox="1"/>
          <p:nvPr/>
        </p:nvSpPr>
        <p:spPr>
          <a:xfrm>
            <a:off x="8263467" y="4631267"/>
            <a:ext cx="558800" cy="307777"/>
          </a:xfrm>
          <a:prstGeom prst="rect">
            <a:avLst/>
          </a:prstGeom>
          <a:noFill/>
        </p:spPr>
        <p:txBody>
          <a:bodyPr wrap="square" rtlCol="1">
            <a:spAutoFit/>
          </a:bodyPr>
          <a:lstStyle/>
          <a:p>
            <a:r>
              <a:rPr lang="en-US" dirty="0" smtClean="0"/>
              <a:t>16</a:t>
            </a:r>
            <a:endParaRPr lang="ar-LY" dirty="0"/>
          </a:p>
        </p:txBody>
      </p:sp>
    </p:spTree>
    <p:extLst>
      <p:ext uri="{BB962C8B-B14F-4D97-AF65-F5344CB8AC3E}">
        <p14:creationId xmlns:p14="http://schemas.microsoft.com/office/powerpoint/2010/main" val="452897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1"/>
        <p:cNvGrpSpPr/>
        <p:nvPr/>
      </p:nvGrpSpPr>
      <p:grpSpPr>
        <a:xfrm>
          <a:off x="0" y="0"/>
          <a:ext cx="0" cy="0"/>
          <a:chOff x="0" y="0"/>
          <a:chExt cx="0" cy="0"/>
        </a:xfrm>
      </p:grpSpPr>
      <p:sp>
        <p:nvSpPr>
          <p:cNvPr id="882" name="Google Shape;882;p45"/>
          <p:cNvSpPr txBox="1">
            <a:spLocks noGrp="1"/>
          </p:cNvSpPr>
          <p:nvPr>
            <p:ph type="title"/>
          </p:nvPr>
        </p:nvSpPr>
        <p:spPr>
          <a:xfrm>
            <a:off x="873916" y="1416266"/>
            <a:ext cx="6475150" cy="990600"/>
          </a:xfrm>
          <a:prstGeom prst="rect">
            <a:avLst/>
          </a:prstGeom>
        </p:spPr>
        <p:txBody>
          <a:bodyPr spcFirstLastPara="1" wrap="square" lIns="91425" tIns="91425" rIns="91425" bIns="91425" anchor="t" anchorCtr="0">
            <a:noAutofit/>
          </a:bodyPr>
          <a:lstStyle/>
          <a:p>
            <a:pPr lvl="0"/>
            <a:r>
              <a:rPr lang="en-US" sz="3200" b="1" dirty="0">
                <a:latin typeface="+mj-lt"/>
              </a:rPr>
              <a:t>It’s important to know the difference between drug abuse and addiction. Many teens experiment with drugs but aren’t addicted.</a:t>
            </a:r>
            <a:endParaRPr sz="3200" b="1" dirty="0">
              <a:latin typeface="+mj-lt"/>
            </a:endParaRPr>
          </a:p>
        </p:txBody>
      </p:sp>
      <p:sp>
        <p:nvSpPr>
          <p:cNvPr id="3" name="مربع نص 2"/>
          <p:cNvSpPr txBox="1"/>
          <p:nvPr/>
        </p:nvSpPr>
        <p:spPr>
          <a:xfrm>
            <a:off x="8416887" y="4803354"/>
            <a:ext cx="561860" cy="307777"/>
          </a:xfrm>
          <a:prstGeom prst="rect">
            <a:avLst/>
          </a:prstGeom>
          <a:noFill/>
        </p:spPr>
        <p:txBody>
          <a:bodyPr wrap="square" rtlCol="1">
            <a:spAutoFit/>
          </a:bodyPr>
          <a:lstStyle/>
          <a:p>
            <a:r>
              <a:rPr lang="en-US" dirty="0" smtClean="0"/>
              <a:t>2</a:t>
            </a:r>
            <a:endParaRPr lang="ar-LY"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82"/>
                                        </p:tgtEl>
                                        <p:attrNameLst>
                                          <p:attrName>style.visibility</p:attrName>
                                        </p:attrNameLst>
                                      </p:cBhvr>
                                      <p:to>
                                        <p:strVal val="visible"/>
                                      </p:to>
                                    </p:set>
                                    <p:animEffect transition="in" filter="randombar(horizontal)">
                                      <p:cBhvr>
                                        <p:cTn id="7" dur="500"/>
                                        <p:tgtEl>
                                          <p:spTgt spid="8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46"/>
          <p:cNvSpPr/>
          <p:nvPr/>
        </p:nvSpPr>
        <p:spPr>
          <a:xfrm>
            <a:off x="5629858" y="1294407"/>
            <a:ext cx="669000" cy="6690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6"/>
          <p:cNvSpPr/>
          <p:nvPr/>
        </p:nvSpPr>
        <p:spPr>
          <a:xfrm>
            <a:off x="2036338" y="3347808"/>
            <a:ext cx="669000" cy="6690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46"/>
          <p:cNvSpPr/>
          <p:nvPr/>
        </p:nvSpPr>
        <p:spPr>
          <a:xfrm>
            <a:off x="5675183" y="3489125"/>
            <a:ext cx="669000" cy="6690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6"/>
          <p:cNvSpPr/>
          <p:nvPr/>
        </p:nvSpPr>
        <p:spPr>
          <a:xfrm>
            <a:off x="2036338" y="1294407"/>
            <a:ext cx="669000" cy="6690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6"/>
          <p:cNvSpPr txBox="1">
            <a:spLocks noGrp="1"/>
          </p:cNvSpPr>
          <p:nvPr>
            <p:ph type="title"/>
          </p:nvPr>
        </p:nvSpPr>
        <p:spPr>
          <a:xfrm>
            <a:off x="311650" y="251574"/>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smtClean="0">
                <a:latin typeface="+mj-lt"/>
              </a:rPr>
              <a:t>Objectives</a:t>
            </a:r>
            <a:r>
              <a:rPr lang="en-US" dirty="0" smtClean="0"/>
              <a:t> </a:t>
            </a:r>
            <a:endParaRPr dirty="0"/>
          </a:p>
        </p:txBody>
      </p:sp>
      <p:sp>
        <p:nvSpPr>
          <p:cNvPr id="896" name="Google Shape;896;p46"/>
          <p:cNvSpPr txBox="1">
            <a:spLocks noGrp="1"/>
          </p:cNvSpPr>
          <p:nvPr>
            <p:ph type="subTitle" idx="2"/>
          </p:nvPr>
        </p:nvSpPr>
        <p:spPr>
          <a:xfrm>
            <a:off x="1160187" y="2205566"/>
            <a:ext cx="2421300" cy="863706"/>
          </a:xfrm>
          <a:prstGeom prst="rect">
            <a:avLst/>
          </a:prstGeom>
        </p:spPr>
        <p:txBody>
          <a:bodyPr spcFirstLastPara="1" wrap="square" lIns="91425" tIns="91425" rIns="91425" bIns="91425" anchor="t" anchorCtr="0">
            <a:noAutofit/>
          </a:bodyPr>
          <a:lstStyle/>
          <a:p>
            <a:pPr marL="0" lvl="0" indent="0"/>
            <a:r>
              <a:rPr lang="en-US" dirty="0" smtClean="0">
                <a:latin typeface="+mj-lt"/>
              </a:rPr>
              <a:t>Define </a:t>
            </a:r>
            <a:r>
              <a:rPr lang="en-US" dirty="0">
                <a:latin typeface="+mj-lt"/>
              </a:rPr>
              <a:t>teenage drug abuse</a:t>
            </a:r>
            <a:endParaRPr dirty="0">
              <a:latin typeface="+mj-lt"/>
            </a:endParaRPr>
          </a:p>
        </p:txBody>
      </p:sp>
      <p:sp>
        <p:nvSpPr>
          <p:cNvPr id="898" name="Google Shape;898;p46"/>
          <p:cNvSpPr txBox="1">
            <a:spLocks noGrp="1"/>
          </p:cNvSpPr>
          <p:nvPr>
            <p:ph type="subTitle" idx="4"/>
          </p:nvPr>
        </p:nvSpPr>
        <p:spPr>
          <a:xfrm>
            <a:off x="4399232" y="2211834"/>
            <a:ext cx="3130251" cy="419400"/>
          </a:xfrm>
          <a:prstGeom prst="rect">
            <a:avLst/>
          </a:prstGeom>
        </p:spPr>
        <p:txBody>
          <a:bodyPr spcFirstLastPara="1" wrap="square" lIns="91425" tIns="91425" rIns="91425" bIns="91425" anchor="t" anchorCtr="0">
            <a:noAutofit/>
          </a:bodyPr>
          <a:lstStyle/>
          <a:p>
            <a:pPr marL="0" indent="0"/>
            <a:r>
              <a:rPr lang="en-US" dirty="0">
                <a:latin typeface="+mj-lt"/>
              </a:rPr>
              <a:t>Explain why teenagers Use Illicit drugs</a:t>
            </a:r>
          </a:p>
          <a:p>
            <a:pPr marL="0" lvl="0" indent="0"/>
            <a:endParaRPr dirty="0">
              <a:latin typeface="+mj-lt"/>
            </a:endParaRPr>
          </a:p>
        </p:txBody>
      </p:sp>
      <p:sp>
        <p:nvSpPr>
          <p:cNvPr id="900" name="Google Shape;900;p46"/>
          <p:cNvSpPr txBox="1">
            <a:spLocks noGrp="1"/>
          </p:cNvSpPr>
          <p:nvPr>
            <p:ph type="subTitle" idx="6"/>
          </p:nvPr>
        </p:nvSpPr>
        <p:spPr>
          <a:xfrm>
            <a:off x="917048" y="4184004"/>
            <a:ext cx="2907579" cy="419400"/>
          </a:xfrm>
          <a:prstGeom prst="rect">
            <a:avLst/>
          </a:prstGeom>
        </p:spPr>
        <p:txBody>
          <a:bodyPr spcFirstLastPara="1" wrap="square" lIns="91425" tIns="91425" rIns="91425" bIns="91425" anchor="t" anchorCtr="0">
            <a:noAutofit/>
          </a:bodyPr>
          <a:lstStyle/>
          <a:p>
            <a:pPr marL="0" indent="0"/>
            <a:r>
              <a:rPr lang="en-US" dirty="0">
                <a:latin typeface="+mj-lt"/>
              </a:rPr>
              <a:t>Discuss consequences of teen drug use</a:t>
            </a:r>
          </a:p>
          <a:p>
            <a:pPr marL="0" lvl="0" indent="0"/>
            <a:endParaRPr dirty="0">
              <a:latin typeface="+mj-lt"/>
            </a:endParaRPr>
          </a:p>
        </p:txBody>
      </p:sp>
      <p:sp>
        <p:nvSpPr>
          <p:cNvPr id="902" name="Google Shape;902;p46"/>
          <p:cNvSpPr txBox="1">
            <a:spLocks noGrp="1"/>
          </p:cNvSpPr>
          <p:nvPr>
            <p:ph type="subTitle" idx="8"/>
          </p:nvPr>
        </p:nvSpPr>
        <p:spPr>
          <a:xfrm>
            <a:off x="4542792" y="4217248"/>
            <a:ext cx="3512131" cy="419400"/>
          </a:xfrm>
          <a:prstGeom prst="rect">
            <a:avLst/>
          </a:prstGeom>
        </p:spPr>
        <p:txBody>
          <a:bodyPr spcFirstLastPara="1" wrap="square" lIns="91425" tIns="91425" rIns="91425" bIns="91425" anchor="t" anchorCtr="0">
            <a:noAutofit/>
          </a:bodyPr>
          <a:lstStyle/>
          <a:p>
            <a:pPr marL="0" indent="0"/>
            <a:r>
              <a:rPr lang="en-US" dirty="0">
                <a:latin typeface="+mj-lt"/>
              </a:rPr>
              <a:t>Discuss how to help teenagers stay drug free</a:t>
            </a:r>
          </a:p>
          <a:p>
            <a:pPr marL="0" lvl="0" indent="0"/>
            <a:endParaRPr dirty="0">
              <a:latin typeface="+mj-lt"/>
            </a:endParaRPr>
          </a:p>
        </p:txBody>
      </p:sp>
      <p:sp>
        <p:nvSpPr>
          <p:cNvPr id="907" name="Google Shape;907;p46"/>
          <p:cNvSpPr txBox="1">
            <a:spLocks noGrp="1"/>
          </p:cNvSpPr>
          <p:nvPr>
            <p:ph type="title" idx="16"/>
          </p:nvPr>
        </p:nvSpPr>
        <p:spPr>
          <a:xfrm>
            <a:off x="2036338" y="1264844"/>
            <a:ext cx="669000" cy="669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1</a:t>
            </a:r>
            <a:endParaRPr dirty="0"/>
          </a:p>
        </p:txBody>
      </p:sp>
      <p:sp>
        <p:nvSpPr>
          <p:cNvPr id="908" name="Google Shape;908;p46"/>
          <p:cNvSpPr txBox="1">
            <a:spLocks noGrp="1"/>
          </p:cNvSpPr>
          <p:nvPr>
            <p:ph type="title" idx="17"/>
          </p:nvPr>
        </p:nvSpPr>
        <p:spPr>
          <a:xfrm>
            <a:off x="5675183" y="3489125"/>
            <a:ext cx="669000" cy="669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4</a:t>
            </a:r>
            <a:endParaRPr dirty="0"/>
          </a:p>
        </p:txBody>
      </p:sp>
      <p:sp>
        <p:nvSpPr>
          <p:cNvPr id="909" name="Google Shape;909;p46"/>
          <p:cNvSpPr txBox="1">
            <a:spLocks noGrp="1"/>
          </p:cNvSpPr>
          <p:nvPr>
            <p:ph type="title" idx="18"/>
          </p:nvPr>
        </p:nvSpPr>
        <p:spPr>
          <a:xfrm>
            <a:off x="5675183" y="1294407"/>
            <a:ext cx="669000" cy="669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2</a:t>
            </a:r>
            <a:endParaRPr dirty="0"/>
          </a:p>
        </p:txBody>
      </p:sp>
      <p:sp>
        <p:nvSpPr>
          <p:cNvPr id="911" name="Google Shape;911;p46"/>
          <p:cNvSpPr txBox="1">
            <a:spLocks noGrp="1"/>
          </p:cNvSpPr>
          <p:nvPr>
            <p:ph type="title" idx="20"/>
          </p:nvPr>
        </p:nvSpPr>
        <p:spPr>
          <a:xfrm>
            <a:off x="2036338" y="3347808"/>
            <a:ext cx="669000" cy="669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3</a:t>
            </a:r>
            <a:endParaRPr dirty="0"/>
          </a:p>
        </p:txBody>
      </p:sp>
      <p:sp>
        <p:nvSpPr>
          <p:cNvPr id="913" name="Google Shape;913;p46"/>
          <p:cNvSpPr/>
          <p:nvPr/>
        </p:nvSpPr>
        <p:spPr>
          <a:xfrm>
            <a:off x="5804124" y="537924"/>
            <a:ext cx="94200" cy="942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6"/>
          <p:cNvSpPr/>
          <p:nvPr/>
        </p:nvSpPr>
        <p:spPr>
          <a:xfrm rot="2506023" flipH="1" flipV="1">
            <a:off x="5587746" y="242996"/>
            <a:ext cx="174875" cy="126710"/>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8494005" y="4869455"/>
            <a:ext cx="495759" cy="307777"/>
          </a:xfrm>
          <a:prstGeom prst="rect">
            <a:avLst/>
          </a:prstGeom>
          <a:noFill/>
        </p:spPr>
        <p:txBody>
          <a:bodyPr wrap="square" rtlCol="1">
            <a:spAutoFit/>
          </a:bodyPr>
          <a:lstStyle/>
          <a:p>
            <a:r>
              <a:rPr lang="en-US" dirty="0" smtClean="0"/>
              <a:t>3</a:t>
            </a:r>
            <a:endParaRPr lang="ar-LY"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94"/>
                                        </p:tgtEl>
                                        <p:attrNameLst>
                                          <p:attrName>style.visibility</p:attrName>
                                        </p:attrNameLst>
                                      </p:cBhvr>
                                      <p:to>
                                        <p:strVal val="visible"/>
                                      </p:to>
                                    </p:set>
                                    <p:anim calcmode="lin" valueType="num">
                                      <p:cBhvr>
                                        <p:cTn id="7" dur="1000" fill="hold"/>
                                        <p:tgtEl>
                                          <p:spTgt spid="894"/>
                                        </p:tgtEl>
                                        <p:attrNameLst>
                                          <p:attrName>ppt_w</p:attrName>
                                        </p:attrNameLst>
                                      </p:cBhvr>
                                      <p:tavLst>
                                        <p:tav tm="0">
                                          <p:val>
                                            <p:fltVal val="0"/>
                                          </p:val>
                                        </p:tav>
                                        <p:tav tm="100000">
                                          <p:val>
                                            <p:strVal val="#ppt_w"/>
                                          </p:val>
                                        </p:tav>
                                      </p:tavLst>
                                    </p:anim>
                                    <p:anim calcmode="lin" valueType="num">
                                      <p:cBhvr>
                                        <p:cTn id="8" dur="1000" fill="hold"/>
                                        <p:tgtEl>
                                          <p:spTgt spid="894"/>
                                        </p:tgtEl>
                                        <p:attrNameLst>
                                          <p:attrName>ppt_h</p:attrName>
                                        </p:attrNameLst>
                                      </p:cBhvr>
                                      <p:tavLst>
                                        <p:tav tm="0">
                                          <p:val>
                                            <p:fltVal val="0"/>
                                          </p:val>
                                        </p:tav>
                                        <p:tav tm="100000">
                                          <p:val>
                                            <p:strVal val="#ppt_h"/>
                                          </p:val>
                                        </p:tav>
                                      </p:tavLst>
                                    </p:anim>
                                    <p:anim calcmode="lin" valueType="num">
                                      <p:cBhvr>
                                        <p:cTn id="9" dur="1000" fill="hold"/>
                                        <p:tgtEl>
                                          <p:spTgt spid="894"/>
                                        </p:tgtEl>
                                        <p:attrNameLst>
                                          <p:attrName>style.rotation</p:attrName>
                                        </p:attrNameLst>
                                      </p:cBhvr>
                                      <p:tavLst>
                                        <p:tav tm="0">
                                          <p:val>
                                            <p:fltVal val="90"/>
                                          </p:val>
                                        </p:tav>
                                        <p:tav tm="100000">
                                          <p:val>
                                            <p:fltVal val="0"/>
                                          </p:val>
                                        </p:tav>
                                      </p:tavLst>
                                    </p:anim>
                                    <p:animEffect transition="in" filter="fade">
                                      <p:cBhvr>
                                        <p:cTn id="10" dur="1000"/>
                                        <p:tgtEl>
                                          <p:spTgt spid="89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96">
                                            <p:txEl>
                                              <p:pRg st="0" end="0"/>
                                            </p:txEl>
                                          </p:spTgt>
                                        </p:tgtEl>
                                        <p:attrNameLst>
                                          <p:attrName>style.visibility</p:attrName>
                                        </p:attrNameLst>
                                      </p:cBhvr>
                                      <p:to>
                                        <p:strVal val="visible"/>
                                      </p:to>
                                    </p:set>
                                    <p:animEffect transition="in" filter="fade">
                                      <p:cBhvr>
                                        <p:cTn id="15" dur="500"/>
                                        <p:tgtEl>
                                          <p:spTgt spid="89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898">
                                            <p:txEl>
                                              <p:pRg st="0" end="0"/>
                                            </p:txEl>
                                          </p:spTgt>
                                        </p:tgtEl>
                                        <p:attrNameLst>
                                          <p:attrName>style.visibility</p:attrName>
                                        </p:attrNameLst>
                                      </p:cBhvr>
                                      <p:to>
                                        <p:strVal val="visible"/>
                                      </p:to>
                                    </p:set>
                                    <p:animEffect transition="in" filter="barn(inVertical)">
                                      <p:cBhvr>
                                        <p:cTn id="20" dur="500"/>
                                        <p:tgtEl>
                                          <p:spTgt spid="89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00">
                                            <p:txEl>
                                              <p:pRg st="0" end="0"/>
                                            </p:txEl>
                                          </p:spTgt>
                                        </p:tgtEl>
                                        <p:attrNameLst>
                                          <p:attrName>style.visibility</p:attrName>
                                        </p:attrNameLst>
                                      </p:cBhvr>
                                      <p:to>
                                        <p:strVal val="visible"/>
                                      </p:to>
                                    </p:set>
                                    <p:animEffect transition="in" filter="fade">
                                      <p:cBhvr>
                                        <p:cTn id="25" dur="500"/>
                                        <p:tgtEl>
                                          <p:spTgt spid="900">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902">
                                            <p:txEl>
                                              <p:pRg st="0" end="0"/>
                                            </p:txEl>
                                          </p:spTgt>
                                        </p:tgtEl>
                                        <p:attrNameLst>
                                          <p:attrName>style.visibility</p:attrName>
                                        </p:attrNameLst>
                                      </p:cBhvr>
                                      <p:to>
                                        <p:strVal val="visible"/>
                                      </p:to>
                                    </p:set>
                                    <p:animEffect transition="in" filter="barn(inVertical)">
                                      <p:cBhvr>
                                        <p:cTn id="30" dur="500"/>
                                        <p:tgtEl>
                                          <p:spTgt spid="90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grpSp>
        <p:nvGrpSpPr>
          <p:cNvPr id="921" name="Google Shape;921;p47"/>
          <p:cNvGrpSpPr/>
          <p:nvPr/>
        </p:nvGrpSpPr>
        <p:grpSpPr>
          <a:xfrm rot="-6901726">
            <a:off x="-3148222" y="1224340"/>
            <a:ext cx="10526452" cy="10365738"/>
            <a:chOff x="1132290" y="467842"/>
            <a:chExt cx="5085019" cy="4954098"/>
          </a:xfrm>
        </p:grpSpPr>
        <p:sp>
          <p:nvSpPr>
            <p:cNvPr id="922" name="Google Shape;922;p47"/>
            <p:cNvSpPr/>
            <p:nvPr/>
          </p:nvSpPr>
          <p:spPr>
            <a:xfrm rot="-1172623">
              <a:off x="1674207" y="1021347"/>
              <a:ext cx="4001184" cy="3847088"/>
            </a:xfrm>
            <a:custGeom>
              <a:avLst/>
              <a:gdLst/>
              <a:ahLst/>
              <a:cxnLst/>
              <a:rect l="l" t="t" r="r" b="b"/>
              <a:pathLst>
                <a:path w="154472" h="148515" extrusionOk="0">
                  <a:moveTo>
                    <a:pt x="88939" y="1"/>
                  </a:moveTo>
                  <a:cubicBezTo>
                    <a:pt x="84075" y="1"/>
                    <a:pt x="78478" y="1648"/>
                    <a:pt x="72069" y="5669"/>
                  </a:cubicBezTo>
                  <a:cubicBezTo>
                    <a:pt x="61886" y="12053"/>
                    <a:pt x="57236" y="24332"/>
                    <a:pt x="54895" y="35457"/>
                  </a:cubicBezTo>
                  <a:cubicBezTo>
                    <a:pt x="52919" y="44971"/>
                    <a:pt x="43679" y="50017"/>
                    <a:pt x="36810" y="55214"/>
                  </a:cubicBezTo>
                  <a:cubicBezTo>
                    <a:pt x="28360" y="61658"/>
                    <a:pt x="20214" y="69135"/>
                    <a:pt x="13587" y="77677"/>
                  </a:cubicBezTo>
                  <a:cubicBezTo>
                    <a:pt x="0" y="95245"/>
                    <a:pt x="821" y="110929"/>
                    <a:pt x="9454" y="127465"/>
                  </a:cubicBezTo>
                  <a:cubicBezTo>
                    <a:pt x="12068" y="132419"/>
                    <a:pt x="16505" y="140140"/>
                    <a:pt x="29545" y="145489"/>
                  </a:cubicBezTo>
                  <a:cubicBezTo>
                    <a:pt x="34502" y="147539"/>
                    <a:pt x="39466" y="148514"/>
                    <a:pt x="44435" y="148514"/>
                  </a:cubicBezTo>
                  <a:cubicBezTo>
                    <a:pt x="57077" y="148514"/>
                    <a:pt x="69748" y="142200"/>
                    <a:pt x="82403" y="131203"/>
                  </a:cubicBezTo>
                  <a:cubicBezTo>
                    <a:pt x="86415" y="127708"/>
                    <a:pt x="89850" y="123544"/>
                    <a:pt x="93680" y="119866"/>
                  </a:cubicBezTo>
                  <a:cubicBezTo>
                    <a:pt x="97662" y="115975"/>
                    <a:pt x="102130" y="112601"/>
                    <a:pt x="106902" y="109774"/>
                  </a:cubicBezTo>
                  <a:cubicBezTo>
                    <a:pt x="118027" y="103209"/>
                    <a:pt x="131097" y="99561"/>
                    <a:pt x="140672" y="90868"/>
                  </a:cubicBezTo>
                  <a:cubicBezTo>
                    <a:pt x="145748" y="86279"/>
                    <a:pt x="149608" y="80351"/>
                    <a:pt x="151766" y="73847"/>
                  </a:cubicBezTo>
                  <a:cubicBezTo>
                    <a:pt x="154471" y="65670"/>
                    <a:pt x="152739" y="56977"/>
                    <a:pt x="146721" y="50898"/>
                  </a:cubicBezTo>
                  <a:cubicBezTo>
                    <a:pt x="141037" y="45153"/>
                    <a:pt x="136112" y="44849"/>
                    <a:pt x="130337" y="42205"/>
                  </a:cubicBezTo>
                  <a:cubicBezTo>
                    <a:pt x="123285" y="38892"/>
                    <a:pt x="118392" y="36430"/>
                    <a:pt x="116294" y="28892"/>
                  </a:cubicBezTo>
                  <a:cubicBezTo>
                    <a:pt x="113682" y="19384"/>
                    <a:pt x="105622" y="1"/>
                    <a:pt x="889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7"/>
            <p:cNvSpPr/>
            <p:nvPr/>
          </p:nvSpPr>
          <p:spPr>
            <a:xfrm>
              <a:off x="2818350" y="1817311"/>
              <a:ext cx="218125" cy="218125"/>
            </a:xfrm>
            <a:custGeom>
              <a:avLst/>
              <a:gdLst/>
              <a:ahLst/>
              <a:cxnLst/>
              <a:rect l="l" t="t" r="r" b="b"/>
              <a:pathLst>
                <a:path w="8725" h="8725" extrusionOk="0">
                  <a:moveTo>
                    <a:pt x="4377" y="1"/>
                  </a:moveTo>
                  <a:cubicBezTo>
                    <a:pt x="1946" y="1"/>
                    <a:pt x="0" y="1946"/>
                    <a:pt x="0" y="4347"/>
                  </a:cubicBezTo>
                  <a:cubicBezTo>
                    <a:pt x="0" y="6779"/>
                    <a:pt x="1946" y="8724"/>
                    <a:pt x="4377" y="8724"/>
                  </a:cubicBezTo>
                  <a:cubicBezTo>
                    <a:pt x="6779" y="8724"/>
                    <a:pt x="8724" y="6779"/>
                    <a:pt x="8724" y="4347"/>
                  </a:cubicBezTo>
                  <a:cubicBezTo>
                    <a:pt x="8724" y="1946"/>
                    <a:pt x="6779" y="1"/>
                    <a:pt x="43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7"/>
            <p:cNvSpPr/>
            <p:nvPr/>
          </p:nvSpPr>
          <p:spPr>
            <a:xfrm>
              <a:off x="3016041" y="1693534"/>
              <a:ext cx="96525" cy="96525"/>
            </a:xfrm>
            <a:custGeom>
              <a:avLst/>
              <a:gdLst/>
              <a:ahLst/>
              <a:cxnLst/>
              <a:rect l="l" t="t" r="r" b="b"/>
              <a:pathLst>
                <a:path w="3861" h="3861" extrusionOk="0">
                  <a:moveTo>
                    <a:pt x="1946" y="1"/>
                  </a:moveTo>
                  <a:cubicBezTo>
                    <a:pt x="851" y="1"/>
                    <a:pt x="0" y="852"/>
                    <a:pt x="0" y="1946"/>
                  </a:cubicBezTo>
                  <a:cubicBezTo>
                    <a:pt x="0" y="3010"/>
                    <a:pt x="851" y="3861"/>
                    <a:pt x="1946" y="3861"/>
                  </a:cubicBezTo>
                  <a:cubicBezTo>
                    <a:pt x="3010" y="3861"/>
                    <a:pt x="3861" y="3010"/>
                    <a:pt x="3861" y="1946"/>
                  </a:cubicBezTo>
                  <a:cubicBezTo>
                    <a:pt x="3861" y="852"/>
                    <a:pt x="3010" y="1"/>
                    <a:pt x="19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5" name="Google Shape;925;p47"/>
          <p:cNvSpPr txBox="1">
            <a:spLocks noGrp="1"/>
          </p:cNvSpPr>
          <p:nvPr>
            <p:ph type="body" idx="1"/>
          </p:nvPr>
        </p:nvSpPr>
        <p:spPr>
          <a:xfrm>
            <a:off x="1398665" y="1456890"/>
            <a:ext cx="6738300" cy="1359600"/>
          </a:xfrm>
          <a:prstGeom prst="rect">
            <a:avLst/>
          </a:prstGeom>
        </p:spPr>
        <p:txBody>
          <a:bodyPr spcFirstLastPara="1" wrap="square" lIns="91425" tIns="91425" rIns="91425" bIns="91425" anchor="t" anchorCtr="0">
            <a:noAutofit/>
          </a:bodyPr>
          <a:lstStyle/>
          <a:p>
            <a:pPr marL="0" lvl="0" indent="0">
              <a:buClr>
                <a:schemeClr val="dk1"/>
              </a:buClr>
              <a:buSzPts val="1100"/>
            </a:pPr>
            <a:r>
              <a:rPr lang="en-US" sz="2000" b="1" dirty="0">
                <a:latin typeface="+mj-lt"/>
              </a:rPr>
              <a:t>Substance abuse is when you use legal or illegal substances in ways you shouldn't use.  Teens may do this out of experience or imitation, to feel good, to relieve stress, or to avoid reality.</a:t>
            </a:r>
            <a:endParaRPr sz="2000" b="1" dirty="0">
              <a:latin typeface="+mj-lt"/>
            </a:endParaRPr>
          </a:p>
        </p:txBody>
      </p:sp>
      <p:sp>
        <p:nvSpPr>
          <p:cNvPr id="926" name="Google Shape;926;p47"/>
          <p:cNvSpPr txBox="1">
            <a:spLocks noGrp="1"/>
          </p:cNvSpPr>
          <p:nvPr>
            <p:ph type="title"/>
          </p:nvPr>
        </p:nvSpPr>
        <p:spPr>
          <a:xfrm>
            <a:off x="239393" y="506610"/>
            <a:ext cx="3422100" cy="346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b="1" dirty="0" smtClean="0">
                <a:solidFill>
                  <a:schemeClr val="accent3"/>
                </a:solidFill>
                <a:latin typeface="+mj-lt"/>
              </a:rPr>
              <a:t>Define:</a:t>
            </a:r>
            <a:r>
              <a:rPr lang="en" sz="3200" dirty="0" smtClean="0"/>
              <a:t> </a:t>
            </a:r>
            <a:endParaRPr sz="3200" dirty="0"/>
          </a:p>
        </p:txBody>
      </p:sp>
      <p:grpSp>
        <p:nvGrpSpPr>
          <p:cNvPr id="927" name="Google Shape;927;p47"/>
          <p:cNvGrpSpPr/>
          <p:nvPr/>
        </p:nvGrpSpPr>
        <p:grpSpPr>
          <a:xfrm>
            <a:off x="-645996" y="3283169"/>
            <a:ext cx="5522000" cy="2154276"/>
            <a:chOff x="545100" y="1812650"/>
            <a:chExt cx="6575375" cy="2565225"/>
          </a:xfrm>
        </p:grpSpPr>
        <p:sp>
          <p:nvSpPr>
            <p:cNvPr id="928" name="Google Shape;928;p47"/>
            <p:cNvSpPr/>
            <p:nvPr/>
          </p:nvSpPr>
          <p:spPr>
            <a:xfrm>
              <a:off x="6037625" y="2472975"/>
              <a:ext cx="1082850" cy="1110225"/>
            </a:xfrm>
            <a:custGeom>
              <a:avLst/>
              <a:gdLst/>
              <a:ahLst/>
              <a:cxnLst/>
              <a:rect l="l" t="t" r="r" b="b"/>
              <a:pathLst>
                <a:path w="43314" h="44409" extrusionOk="0">
                  <a:moveTo>
                    <a:pt x="21251" y="12609"/>
                  </a:moveTo>
                  <a:cubicBezTo>
                    <a:pt x="24472" y="12609"/>
                    <a:pt x="27712" y="14174"/>
                    <a:pt x="29605" y="17478"/>
                  </a:cubicBezTo>
                  <a:cubicBezTo>
                    <a:pt x="32280" y="22098"/>
                    <a:pt x="30669" y="28025"/>
                    <a:pt x="26049" y="30669"/>
                  </a:cubicBezTo>
                  <a:cubicBezTo>
                    <a:pt x="24467" y="31576"/>
                    <a:pt x="22820" y="31984"/>
                    <a:pt x="21228" y="31984"/>
                  </a:cubicBezTo>
                  <a:cubicBezTo>
                    <a:pt x="15291" y="31984"/>
                    <a:pt x="10111" y="26324"/>
                    <a:pt x="11885" y="19757"/>
                  </a:cubicBezTo>
                  <a:cubicBezTo>
                    <a:pt x="13140" y="15108"/>
                    <a:pt x="17181" y="12609"/>
                    <a:pt x="21251" y="12609"/>
                  </a:cubicBezTo>
                  <a:close/>
                  <a:moveTo>
                    <a:pt x="22341" y="0"/>
                  </a:moveTo>
                  <a:lnTo>
                    <a:pt x="17417" y="547"/>
                  </a:lnTo>
                  <a:lnTo>
                    <a:pt x="17143" y="4681"/>
                  </a:lnTo>
                  <a:lnTo>
                    <a:pt x="13465" y="6535"/>
                  </a:lnTo>
                  <a:lnTo>
                    <a:pt x="9575" y="3800"/>
                  </a:lnTo>
                  <a:lnTo>
                    <a:pt x="5654" y="6657"/>
                  </a:lnTo>
                  <a:lnTo>
                    <a:pt x="7690" y="11064"/>
                  </a:lnTo>
                  <a:lnTo>
                    <a:pt x="5350" y="14590"/>
                  </a:lnTo>
                  <a:lnTo>
                    <a:pt x="1094" y="14377"/>
                  </a:lnTo>
                  <a:lnTo>
                    <a:pt x="0" y="19605"/>
                  </a:lnTo>
                  <a:lnTo>
                    <a:pt x="4043" y="21156"/>
                  </a:lnTo>
                  <a:lnTo>
                    <a:pt x="4377" y="25563"/>
                  </a:lnTo>
                  <a:lnTo>
                    <a:pt x="213" y="27995"/>
                  </a:lnTo>
                  <a:lnTo>
                    <a:pt x="2219" y="32554"/>
                  </a:lnTo>
                  <a:lnTo>
                    <a:pt x="6565" y="31885"/>
                  </a:lnTo>
                  <a:lnTo>
                    <a:pt x="9423" y="35198"/>
                  </a:lnTo>
                  <a:lnTo>
                    <a:pt x="7903" y="39332"/>
                  </a:lnTo>
                  <a:lnTo>
                    <a:pt x="11885" y="42129"/>
                  </a:lnTo>
                  <a:lnTo>
                    <a:pt x="14985" y="38785"/>
                  </a:lnTo>
                  <a:lnTo>
                    <a:pt x="19301" y="39940"/>
                  </a:lnTo>
                  <a:lnTo>
                    <a:pt x="20639" y="44408"/>
                  </a:lnTo>
                  <a:lnTo>
                    <a:pt x="25441" y="44074"/>
                  </a:lnTo>
                  <a:lnTo>
                    <a:pt x="26049" y="40092"/>
                  </a:lnTo>
                  <a:lnTo>
                    <a:pt x="30153" y="37721"/>
                  </a:lnTo>
                  <a:lnTo>
                    <a:pt x="33496" y="40396"/>
                  </a:lnTo>
                  <a:lnTo>
                    <a:pt x="37751" y="37235"/>
                  </a:lnTo>
                  <a:lnTo>
                    <a:pt x="35593" y="33527"/>
                  </a:lnTo>
                  <a:lnTo>
                    <a:pt x="37691" y="29758"/>
                  </a:lnTo>
                  <a:lnTo>
                    <a:pt x="42007" y="30062"/>
                  </a:lnTo>
                  <a:lnTo>
                    <a:pt x="43314" y="25198"/>
                  </a:lnTo>
                  <a:lnTo>
                    <a:pt x="39636" y="23192"/>
                  </a:lnTo>
                  <a:lnTo>
                    <a:pt x="39150" y="18754"/>
                  </a:lnTo>
                  <a:lnTo>
                    <a:pt x="42736" y="16323"/>
                  </a:lnTo>
                  <a:lnTo>
                    <a:pt x="40366" y="12219"/>
                  </a:lnTo>
                  <a:lnTo>
                    <a:pt x="36688" y="12736"/>
                  </a:lnTo>
                  <a:lnTo>
                    <a:pt x="33648" y="8906"/>
                  </a:lnTo>
                  <a:lnTo>
                    <a:pt x="35198" y="5107"/>
                  </a:lnTo>
                  <a:lnTo>
                    <a:pt x="31095" y="2402"/>
                  </a:lnTo>
                  <a:lnTo>
                    <a:pt x="28025" y="5472"/>
                  </a:lnTo>
                  <a:lnTo>
                    <a:pt x="23952" y="4772"/>
                  </a:lnTo>
                  <a:lnTo>
                    <a:pt x="2234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7"/>
            <p:cNvSpPr/>
            <p:nvPr/>
          </p:nvSpPr>
          <p:spPr>
            <a:xfrm>
              <a:off x="545100" y="2811650"/>
              <a:ext cx="1155075" cy="1327850"/>
            </a:xfrm>
            <a:custGeom>
              <a:avLst/>
              <a:gdLst/>
              <a:ahLst/>
              <a:cxnLst/>
              <a:rect l="l" t="t" r="r" b="b"/>
              <a:pathLst>
                <a:path w="46203" h="53114" extrusionOk="0">
                  <a:moveTo>
                    <a:pt x="5341" y="1"/>
                  </a:moveTo>
                  <a:cubicBezTo>
                    <a:pt x="5233" y="1"/>
                    <a:pt x="5125" y="4"/>
                    <a:pt x="5016" y="10"/>
                  </a:cubicBezTo>
                  <a:cubicBezTo>
                    <a:pt x="2828" y="131"/>
                    <a:pt x="639" y="1682"/>
                    <a:pt x="305" y="3870"/>
                  </a:cubicBezTo>
                  <a:cubicBezTo>
                    <a:pt x="1" y="6058"/>
                    <a:pt x="1460" y="8125"/>
                    <a:pt x="2980" y="9706"/>
                  </a:cubicBezTo>
                  <a:cubicBezTo>
                    <a:pt x="5290" y="12077"/>
                    <a:pt x="7873" y="14083"/>
                    <a:pt x="10731" y="15694"/>
                  </a:cubicBezTo>
                  <a:cubicBezTo>
                    <a:pt x="11247" y="15998"/>
                    <a:pt x="11825" y="16302"/>
                    <a:pt x="12068" y="16849"/>
                  </a:cubicBezTo>
                  <a:cubicBezTo>
                    <a:pt x="12493" y="17822"/>
                    <a:pt x="11642" y="18916"/>
                    <a:pt x="10670" y="19372"/>
                  </a:cubicBezTo>
                  <a:cubicBezTo>
                    <a:pt x="9576" y="19858"/>
                    <a:pt x="8329" y="19858"/>
                    <a:pt x="7174" y="20132"/>
                  </a:cubicBezTo>
                  <a:cubicBezTo>
                    <a:pt x="5989" y="20375"/>
                    <a:pt x="4773" y="21044"/>
                    <a:pt x="4439" y="22199"/>
                  </a:cubicBezTo>
                  <a:cubicBezTo>
                    <a:pt x="3983" y="23810"/>
                    <a:pt x="5442" y="25299"/>
                    <a:pt x="6840" y="26241"/>
                  </a:cubicBezTo>
                  <a:cubicBezTo>
                    <a:pt x="9606" y="28126"/>
                    <a:pt x="12706" y="29493"/>
                    <a:pt x="15959" y="30314"/>
                  </a:cubicBezTo>
                  <a:cubicBezTo>
                    <a:pt x="17083" y="30618"/>
                    <a:pt x="18329" y="30861"/>
                    <a:pt x="19302" y="31530"/>
                  </a:cubicBezTo>
                  <a:cubicBezTo>
                    <a:pt x="20275" y="32229"/>
                    <a:pt x="20974" y="33536"/>
                    <a:pt x="20518" y="34661"/>
                  </a:cubicBezTo>
                  <a:cubicBezTo>
                    <a:pt x="20126" y="35697"/>
                    <a:pt x="18934" y="36191"/>
                    <a:pt x="17822" y="36191"/>
                  </a:cubicBezTo>
                  <a:cubicBezTo>
                    <a:pt x="17727" y="36191"/>
                    <a:pt x="17632" y="36188"/>
                    <a:pt x="17539" y="36181"/>
                  </a:cubicBezTo>
                  <a:cubicBezTo>
                    <a:pt x="16354" y="36089"/>
                    <a:pt x="15229" y="35573"/>
                    <a:pt x="14074" y="35269"/>
                  </a:cubicBezTo>
                  <a:cubicBezTo>
                    <a:pt x="13493" y="35113"/>
                    <a:pt x="12875" y="35030"/>
                    <a:pt x="12259" y="35030"/>
                  </a:cubicBezTo>
                  <a:cubicBezTo>
                    <a:pt x="10586" y="35030"/>
                    <a:pt x="8930" y="35640"/>
                    <a:pt x="8086" y="37062"/>
                  </a:cubicBezTo>
                  <a:cubicBezTo>
                    <a:pt x="7326" y="38339"/>
                    <a:pt x="7417" y="39980"/>
                    <a:pt x="7995" y="41348"/>
                  </a:cubicBezTo>
                  <a:cubicBezTo>
                    <a:pt x="8603" y="42716"/>
                    <a:pt x="9636" y="43840"/>
                    <a:pt x="10700" y="44874"/>
                  </a:cubicBezTo>
                  <a:cubicBezTo>
                    <a:pt x="14439" y="48430"/>
                    <a:pt x="19059" y="51166"/>
                    <a:pt x="24074" y="52351"/>
                  </a:cubicBezTo>
                  <a:cubicBezTo>
                    <a:pt x="26155" y="52833"/>
                    <a:pt x="28162" y="53114"/>
                    <a:pt x="30130" y="53114"/>
                  </a:cubicBezTo>
                  <a:cubicBezTo>
                    <a:pt x="32876" y="53114"/>
                    <a:pt x="35547" y="52567"/>
                    <a:pt x="38239" y="51257"/>
                  </a:cubicBezTo>
                  <a:lnTo>
                    <a:pt x="38208" y="51257"/>
                  </a:lnTo>
                  <a:cubicBezTo>
                    <a:pt x="45473" y="44965"/>
                    <a:pt x="46202" y="34600"/>
                    <a:pt x="44956" y="25481"/>
                  </a:cubicBezTo>
                  <a:cubicBezTo>
                    <a:pt x="44743" y="23961"/>
                    <a:pt x="44743" y="22351"/>
                    <a:pt x="43892" y="21074"/>
                  </a:cubicBezTo>
                  <a:cubicBezTo>
                    <a:pt x="43263" y="20163"/>
                    <a:pt x="42169" y="19530"/>
                    <a:pt x="41130" y="19530"/>
                  </a:cubicBezTo>
                  <a:cubicBezTo>
                    <a:pt x="40714" y="19530"/>
                    <a:pt x="40306" y="19632"/>
                    <a:pt x="39941" y="19858"/>
                  </a:cubicBezTo>
                  <a:cubicBezTo>
                    <a:pt x="38847" y="20496"/>
                    <a:pt x="38482" y="21864"/>
                    <a:pt x="37965" y="23019"/>
                  </a:cubicBezTo>
                  <a:cubicBezTo>
                    <a:pt x="37266" y="24569"/>
                    <a:pt x="36141" y="25876"/>
                    <a:pt x="34743" y="26819"/>
                  </a:cubicBezTo>
                  <a:cubicBezTo>
                    <a:pt x="34088" y="27256"/>
                    <a:pt x="33291" y="27599"/>
                    <a:pt x="32522" y="27599"/>
                  </a:cubicBezTo>
                  <a:cubicBezTo>
                    <a:pt x="32221" y="27599"/>
                    <a:pt x="31925" y="27546"/>
                    <a:pt x="31643" y="27427"/>
                  </a:cubicBezTo>
                  <a:cubicBezTo>
                    <a:pt x="30245" y="26849"/>
                    <a:pt x="29910" y="25056"/>
                    <a:pt x="29728" y="23536"/>
                  </a:cubicBezTo>
                  <a:lnTo>
                    <a:pt x="28938" y="15025"/>
                  </a:lnTo>
                  <a:cubicBezTo>
                    <a:pt x="28786" y="13505"/>
                    <a:pt x="28634" y="11955"/>
                    <a:pt x="28026" y="10557"/>
                  </a:cubicBezTo>
                  <a:cubicBezTo>
                    <a:pt x="27387" y="9159"/>
                    <a:pt x="26202" y="7943"/>
                    <a:pt x="24713" y="7700"/>
                  </a:cubicBezTo>
                  <a:cubicBezTo>
                    <a:pt x="24551" y="7670"/>
                    <a:pt x="24388" y="7656"/>
                    <a:pt x="24224" y="7656"/>
                  </a:cubicBezTo>
                  <a:cubicBezTo>
                    <a:pt x="22879" y="7656"/>
                    <a:pt x="21535" y="8624"/>
                    <a:pt x="21399" y="9980"/>
                  </a:cubicBezTo>
                  <a:cubicBezTo>
                    <a:pt x="21308" y="10618"/>
                    <a:pt x="21521" y="11226"/>
                    <a:pt x="21551" y="11864"/>
                  </a:cubicBezTo>
                  <a:cubicBezTo>
                    <a:pt x="21551" y="12502"/>
                    <a:pt x="21339" y="13232"/>
                    <a:pt x="20792" y="13475"/>
                  </a:cubicBezTo>
                  <a:cubicBezTo>
                    <a:pt x="20662" y="13529"/>
                    <a:pt x="20528" y="13553"/>
                    <a:pt x="20393" y="13553"/>
                  </a:cubicBezTo>
                  <a:cubicBezTo>
                    <a:pt x="19922" y="13553"/>
                    <a:pt x="19430" y="13265"/>
                    <a:pt x="19029" y="12958"/>
                  </a:cubicBezTo>
                  <a:cubicBezTo>
                    <a:pt x="17326" y="11560"/>
                    <a:pt x="16050" y="9706"/>
                    <a:pt x="14864" y="7852"/>
                  </a:cubicBezTo>
                  <a:cubicBezTo>
                    <a:pt x="13679" y="5967"/>
                    <a:pt x="12493" y="4083"/>
                    <a:pt x="10883" y="2533"/>
                  </a:cubicBezTo>
                  <a:cubicBezTo>
                    <a:pt x="9380" y="1088"/>
                    <a:pt x="7412" y="1"/>
                    <a:pt x="534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7"/>
            <p:cNvSpPr/>
            <p:nvPr/>
          </p:nvSpPr>
          <p:spPr>
            <a:xfrm>
              <a:off x="602100" y="2850625"/>
              <a:ext cx="918725" cy="1412675"/>
            </a:xfrm>
            <a:custGeom>
              <a:avLst/>
              <a:gdLst/>
              <a:ahLst/>
              <a:cxnLst/>
              <a:rect l="l" t="t" r="r" b="b"/>
              <a:pathLst>
                <a:path w="36749" h="56507" extrusionOk="0">
                  <a:moveTo>
                    <a:pt x="1" y="1"/>
                  </a:moveTo>
                  <a:cubicBezTo>
                    <a:pt x="61" y="31"/>
                    <a:pt x="92" y="92"/>
                    <a:pt x="153" y="123"/>
                  </a:cubicBezTo>
                  <a:lnTo>
                    <a:pt x="669" y="487"/>
                  </a:lnTo>
                  <a:cubicBezTo>
                    <a:pt x="1095" y="791"/>
                    <a:pt x="1733" y="1247"/>
                    <a:pt x="2554" y="1855"/>
                  </a:cubicBezTo>
                  <a:cubicBezTo>
                    <a:pt x="4864" y="3588"/>
                    <a:pt x="7022" y="5472"/>
                    <a:pt x="9028" y="7509"/>
                  </a:cubicBezTo>
                  <a:cubicBezTo>
                    <a:pt x="10274" y="8816"/>
                    <a:pt x="11642" y="10275"/>
                    <a:pt x="13040" y="11886"/>
                  </a:cubicBezTo>
                  <a:cubicBezTo>
                    <a:pt x="14439" y="13497"/>
                    <a:pt x="15928" y="15229"/>
                    <a:pt x="17417" y="17114"/>
                  </a:cubicBezTo>
                  <a:cubicBezTo>
                    <a:pt x="19028" y="19059"/>
                    <a:pt x="20487" y="21095"/>
                    <a:pt x="21855" y="23193"/>
                  </a:cubicBezTo>
                  <a:cubicBezTo>
                    <a:pt x="22554" y="24287"/>
                    <a:pt x="23192" y="25472"/>
                    <a:pt x="23861" y="26658"/>
                  </a:cubicBezTo>
                  <a:cubicBezTo>
                    <a:pt x="24530" y="27813"/>
                    <a:pt x="25199" y="29029"/>
                    <a:pt x="25867" y="30245"/>
                  </a:cubicBezTo>
                  <a:cubicBezTo>
                    <a:pt x="28421" y="34804"/>
                    <a:pt x="30731" y="39485"/>
                    <a:pt x="32767" y="44287"/>
                  </a:cubicBezTo>
                  <a:cubicBezTo>
                    <a:pt x="34408" y="48239"/>
                    <a:pt x="35685" y="52312"/>
                    <a:pt x="36567" y="56506"/>
                  </a:cubicBezTo>
                  <a:lnTo>
                    <a:pt x="36749" y="56446"/>
                  </a:lnTo>
                  <a:cubicBezTo>
                    <a:pt x="35867" y="52251"/>
                    <a:pt x="34621" y="48148"/>
                    <a:pt x="32980" y="44196"/>
                  </a:cubicBezTo>
                  <a:cubicBezTo>
                    <a:pt x="30943" y="39363"/>
                    <a:pt x="28633" y="34652"/>
                    <a:pt x="26050" y="30093"/>
                  </a:cubicBezTo>
                  <a:cubicBezTo>
                    <a:pt x="25381" y="28877"/>
                    <a:pt x="24712" y="27691"/>
                    <a:pt x="24044" y="26506"/>
                  </a:cubicBezTo>
                  <a:cubicBezTo>
                    <a:pt x="23405" y="25320"/>
                    <a:pt x="22737" y="24165"/>
                    <a:pt x="22037" y="23041"/>
                  </a:cubicBezTo>
                  <a:cubicBezTo>
                    <a:pt x="20670" y="20943"/>
                    <a:pt x="19180" y="18877"/>
                    <a:pt x="17600" y="16931"/>
                  </a:cubicBezTo>
                  <a:cubicBezTo>
                    <a:pt x="16080" y="15047"/>
                    <a:pt x="14590" y="13345"/>
                    <a:pt x="13162" y="11734"/>
                  </a:cubicBezTo>
                  <a:cubicBezTo>
                    <a:pt x="11764" y="10123"/>
                    <a:pt x="10396" y="8664"/>
                    <a:pt x="9119" y="7387"/>
                  </a:cubicBezTo>
                  <a:cubicBezTo>
                    <a:pt x="7083" y="5351"/>
                    <a:pt x="4894" y="3466"/>
                    <a:pt x="2584" y="1764"/>
                  </a:cubicBezTo>
                  <a:cubicBezTo>
                    <a:pt x="1763" y="1156"/>
                    <a:pt x="1125" y="730"/>
                    <a:pt x="700" y="426"/>
                  </a:cubicBezTo>
                  <a:cubicBezTo>
                    <a:pt x="487" y="275"/>
                    <a:pt x="304" y="183"/>
                    <a:pt x="183" y="92"/>
                  </a:cubicBezTo>
                  <a:cubicBezTo>
                    <a:pt x="122" y="62"/>
                    <a:pt x="61" y="3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7"/>
            <p:cNvSpPr/>
            <p:nvPr/>
          </p:nvSpPr>
          <p:spPr>
            <a:xfrm>
              <a:off x="1149225" y="3003375"/>
              <a:ext cx="14450" cy="423275"/>
            </a:xfrm>
            <a:custGeom>
              <a:avLst/>
              <a:gdLst/>
              <a:ahLst/>
              <a:cxnLst/>
              <a:rect l="l" t="t" r="r" b="b"/>
              <a:pathLst>
                <a:path w="578" h="16931" extrusionOk="0">
                  <a:moveTo>
                    <a:pt x="548" y="0"/>
                  </a:moveTo>
                  <a:cubicBezTo>
                    <a:pt x="487" y="213"/>
                    <a:pt x="426" y="426"/>
                    <a:pt x="426" y="669"/>
                  </a:cubicBezTo>
                  <a:cubicBezTo>
                    <a:pt x="365" y="1095"/>
                    <a:pt x="274" y="1703"/>
                    <a:pt x="213" y="2462"/>
                  </a:cubicBezTo>
                  <a:cubicBezTo>
                    <a:pt x="92" y="3982"/>
                    <a:pt x="31" y="6140"/>
                    <a:pt x="31" y="8481"/>
                  </a:cubicBezTo>
                  <a:lnTo>
                    <a:pt x="31" y="14469"/>
                  </a:lnTo>
                  <a:lnTo>
                    <a:pt x="31" y="16262"/>
                  </a:lnTo>
                  <a:cubicBezTo>
                    <a:pt x="0" y="16505"/>
                    <a:pt x="31" y="16718"/>
                    <a:pt x="61" y="16931"/>
                  </a:cubicBezTo>
                  <a:cubicBezTo>
                    <a:pt x="122" y="16718"/>
                    <a:pt x="152" y="16505"/>
                    <a:pt x="152" y="16262"/>
                  </a:cubicBezTo>
                  <a:cubicBezTo>
                    <a:pt x="183" y="15837"/>
                    <a:pt x="213" y="15229"/>
                    <a:pt x="244" y="14469"/>
                  </a:cubicBezTo>
                  <a:cubicBezTo>
                    <a:pt x="304" y="12949"/>
                    <a:pt x="304" y="10821"/>
                    <a:pt x="304" y="8481"/>
                  </a:cubicBezTo>
                  <a:cubicBezTo>
                    <a:pt x="304" y="6140"/>
                    <a:pt x="365" y="4013"/>
                    <a:pt x="426" y="2493"/>
                  </a:cubicBezTo>
                  <a:cubicBezTo>
                    <a:pt x="487" y="1733"/>
                    <a:pt x="517" y="1095"/>
                    <a:pt x="548" y="669"/>
                  </a:cubicBezTo>
                  <a:cubicBezTo>
                    <a:pt x="578" y="456"/>
                    <a:pt x="578" y="244"/>
                    <a:pt x="5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7"/>
            <p:cNvSpPr/>
            <p:nvPr/>
          </p:nvSpPr>
          <p:spPr>
            <a:xfrm>
              <a:off x="653775" y="3380850"/>
              <a:ext cx="496225" cy="45800"/>
            </a:xfrm>
            <a:custGeom>
              <a:avLst/>
              <a:gdLst/>
              <a:ahLst/>
              <a:cxnLst/>
              <a:rect l="l" t="t" r="r" b="b"/>
              <a:pathLst>
                <a:path w="19849" h="1832" extrusionOk="0">
                  <a:moveTo>
                    <a:pt x="4014" y="1"/>
                  </a:moveTo>
                  <a:cubicBezTo>
                    <a:pt x="3639" y="1"/>
                    <a:pt x="3263" y="3"/>
                    <a:pt x="2888" y="8"/>
                  </a:cubicBezTo>
                  <a:cubicBezTo>
                    <a:pt x="1976" y="8"/>
                    <a:pt x="1247" y="69"/>
                    <a:pt x="760" y="99"/>
                  </a:cubicBezTo>
                  <a:cubicBezTo>
                    <a:pt x="487" y="130"/>
                    <a:pt x="244" y="160"/>
                    <a:pt x="0" y="190"/>
                  </a:cubicBezTo>
                  <a:cubicBezTo>
                    <a:pt x="122" y="206"/>
                    <a:pt x="251" y="213"/>
                    <a:pt x="384" y="213"/>
                  </a:cubicBezTo>
                  <a:cubicBezTo>
                    <a:pt x="517" y="213"/>
                    <a:pt x="654" y="206"/>
                    <a:pt x="791" y="190"/>
                  </a:cubicBezTo>
                  <a:lnTo>
                    <a:pt x="2918" y="190"/>
                  </a:lnTo>
                  <a:cubicBezTo>
                    <a:pt x="4712" y="190"/>
                    <a:pt x="7235" y="312"/>
                    <a:pt x="9970" y="555"/>
                  </a:cubicBezTo>
                  <a:cubicBezTo>
                    <a:pt x="12736" y="768"/>
                    <a:pt x="15198" y="1102"/>
                    <a:pt x="16992" y="1376"/>
                  </a:cubicBezTo>
                  <a:cubicBezTo>
                    <a:pt x="17873" y="1528"/>
                    <a:pt x="18603" y="1649"/>
                    <a:pt x="19089" y="1741"/>
                  </a:cubicBezTo>
                  <a:cubicBezTo>
                    <a:pt x="19363" y="1771"/>
                    <a:pt x="19606" y="1832"/>
                    <a:pt x="19849" y="1832"/>
                  </a:cubicBezTo>
                  <a:cubicBezTo>
                    <a:pt x="19606" y="1741"/>
                    <a:pt x="19363" y="1649"/>
                    <a:pt x="19089" y="1619"/>
                  </a:cubicBezTo>
                  <a:cubicBezTo>
                    <a:pt x="18603" y="1497"/>
                    <a:pt x="17904" y="1345"/>
                    <a:pt x="16992" y="1193"/>
                  </a:cubicBezTo>
                  <a:cubicBezTo>
                    <a:pt x="15198" y="859"/>
                    <a:pt x="12736" y="494"/>
                    <a:pt x="9970" y="251"/>
                  </a:cubicBezTo>
                  <a:cubicBezTo>
                    <a:pt x="8000" y="72"/>
                    <a:pt x="6009" y="1"/>
                    <a:pt x="40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7"/>
            <p:cNvSpPr/>
            <p:nvPr/>
          </p:nvSpPr>
          <p:spPr>
            <a:xfrm>
              <a:off x="1418975" y="3298200"/>
              <a:ext cx="181650" cy="648975"/>
            </a:xfrm>
            <a:custGeom>
              <a:avLst/>
              <a:gdLst/>
              <a:ahLst/>
              <a:cxnLst/>
              <a:rect l="l" t="t" r="r" b="b"/>
              <a:pathLst>
                <a:path w="7266" h="25959" extrusionOk="0">
                  <a:moveTo>
                    <a:pt x="7265" y="1"/>
                  </a:moveTo>
                  <a:cubicBezTo>
                    <a:pt x="7235" y="92"/>
                    <a:pt x="7174" y="183"/>
                    <a:pt x="7174" y="275"/>
                  </a:cubicBezTo>
                  <a:cubicBezTo>
                    <a:pt x="7083" y="457"/>
                    <a:pt x="6992" y="730"/>
                    <a:pt x="6901" y="1004"/>
                  </a:cubicBezTo>
                  <a:cubicBezTo>
                    <a:pt x="6688" y="1642"/>
                    <a:pt x="6384" y="2585"/>
                    <a:pt x="6019" y="3770"/>
                  </a:cubicBezTo>
                  <a:cubicBezTo>
                    <a:pt x="5320" y="6080"/>
                    <a:pt x="4439" y="9332"/>
                    <a:pt x="3496" y="12949"/>
                  </a:cubicBezTo>
                  <a:cubicBezTo>
                    <a:pt x="2585" y="16567"/>
                    <a:pt x="1733" y="19819"/>
                    <a:pt x="1065" y="22159"/>
                  </a:cubicBezTo>
                  <a:cubicBezTo>
                    <a:pt x="761" y="23314"/>
                    <a:pt x="487" y="24226"/>
                    <a:pt x="274" y="24925"/>
                  </a:cubicBezTo>
                  <a:lnTo>
                    <a:pt x="62" y="25685"/>
                  </a:lnTo>
                  <a:cubicBezTo>
                    <a:pt x="31" y="25776"/>
                    <a:pt x="31" y="25868"/>
                    <a:pt x="1" y="25959"/>
                  </a:cubicBezTo>
                  <a:cubicBezTo>
                    <a:pt x="62" y="25868"/>
                    <a:pt x="92" y="25807"/>
                    <a:pt x="123" y="25716"/>
                  </a:cubicBezTo>
                  <a:cubicBezTo>
                    <a:pt x="183" y="25503"/>
                    <a:pt x="274" y="25260"/>
                    <a:pt x="396" y="24956"/>
                  </a:cubicBezTo>
                  <a:cubicBezTo>
                    <a:pt x="609" y="24317"/>
                    <a:pt x="913" y="23375"/>
                    <a:pt x="1247" y="22220"/>
                  </a:cubicBezTo>
                  <a:cubicBezTo>
                    <a:pt x="1977" y="19880"/>
                    <a:pt x="2858" y="16627"/>
                    <a:pt x="3770" y="13041"/>
                  </a:cubicBezTo>
                  <a:cubicBezTo>
                    <a:pt x="4682" y="9424"/>
                    <a:pt x="5533" y="6171"/>
                    <a:pt x="6202" y="3831"/>
                  </a:cubicBezTo>
                  <a:cubicBezTo>
                    <a:pt x="6536" y="2676"/>
                    <a:pt x="6810" y="1733"/>
                    <a:pt x="6992" y="1034"/>
                  </a:cubicBezTo>
                  <a:cubicBezTo>
                    <a:pt x="7083" y="730"/>
                    <a:pt x="7144" y="487"/>
                    <a:pt x="7205" y="275"/>
                  </a:cubicBezTo>
                  <a:cubicBezTo>
                    <a:pt x="7235" y="214"/>
                    <a:pt x="7265" y="123"/>
                    <a:pt x="726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7"/>
            <p:cNvSpPr/>
            <p:nvPr/>
          </p:nvSpPr>
          <p:spPr>
            <a:xfrm>
              <a:off x="749525" y="3805050"/>
              <a:ext cx="669475" cy="141700"/>
            </a:xfrm>
            <a:custGeom>
              <a:avLst/>
              <a:gdLst/>
              <a:ahLst/>
              <a:cxnLst/>
              <a:rect l="l" t="t" r="r" b="b"/>
              <a:pathLst>
                <a:path w="26779" h="5668" extrusionOk="0">
                  <a:moveTo>
                    <a:pt x="0" y="1"/>
                  </a:moveTo>
                  <a:cubicBezTo>
                    <a:pt x="91" y="31"/>
                    <a:pt x="152" y="62"/>
                    <a:pt x="274" y="62"/>
                  </a:cubicBezTo>
                  <a:lnTo>
                    <a:pt x="1034" y="244"/>
                  </a:lnTo>
                  <a:lnTo>
                    <a:pt x="3921" y="852"/>
                  </a:lnTo>
                  <a:cubicBezTo>
                    <a:pt x="6323" y="1369"/>
                    <a:pt x="9666" y="2128"/>
                    <a:pt x="13374" y="2980"/>
                  </a:cubicBezTo>
                  <a:cubicBezTo>
                    <a:pt x="17052" y="3800"/>
                    <a:pt x="20396" y="4530"/>
                    <a:pt x="22827" y="4986"/>
                  </a:cubicBezTo>
                  <a:cubicBezTo>
                    <a:pt x="24043" y="5229"/>
                    <a:pt x="25046" y="5411"/>
                    <a:pt x="25715" y="5533"/>
                  </a:cubicBezTo>
                  <a:lnTo>
                    <a:pt x="26505" y="5654"/>
                  </a:lnTo>
                  <a:cubicBezTo>
                    <a:pt x="26566" y="5654"/>
                    <a:pt x="26627" y="5668"/>
                    <a:pt x="26688" y="5668"/>
                  </a:cubicBezTo>
                  <a:cubicBezTo>
                    <a:pt x="26718" y="5668"/>
                    <a:pt x="26749" y="5664"/>
                    <a:pt x="26779" y="5654"/>
                  </a:cubicBezTo>
                  <a:cubicBezTo>
                    <a:pt x="26718" y="5624"/>
                    <a:pt x="26627" y="5594"/>
                    <a:pt x="26536" y="5594"/>
                  </a:cubicBezTo>
                  <a:lnTo>
                    <a:pt x="25776" y="5411"/>
                  </a:lnTo>
                  <a:lnTo>
                    <a:pt x="22858" y="4803"/>
                  </a:lnTo>
                  <a:cubicBezTo>
                    <a:pt x="20426" y="4287"/>
                    <a:pt x="17083" y="3527"/>
                    <a:pt x="13405" y="2706"/>
                  </a:cubicBezTo>
                  <a:cubicBezTo>
                    <a:pt x="9727" y="1855"/>
                    <a:pt x="6383" y="1125"/>
                    <a:pt x="3952" y="669"/>
                  </a:cubicBezTo>
                  <a:cubicBezTo>
                    <a:pt x="2736" y="426"/>
                    <a:pt x="1733" y="244"/>
                    <a:pt x="1064" y="153"/>
                  </a:cubicBezTo>
                  <a:lnTo>
                    <a:pt x="274" y="31"/>
                  </a:lnTo>
                  <a:cubicBezTo>
                    <a:pt x="183" y="1"/>
                    <a:pt x="91" y="1"/>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7"/>
            <p:cNvSpPr/>
            <p:nvPr/>
          </p:nvSpPr>
          <p:spPr>
            <a:xfrm>
              <a:off x="5594600" y="2244725"/>
              <a:ext cx="303975" cy="291350"/>
            </a:xfrm>
            <a:custGeom>
              <a:avLst/>
              <a:gdLst/>
              <a:ahLst/>
              <a:cxnLst/>
              <a:rect l="l" t="t" r="r" b="b"/>
              <a:pathLst>
                <a:path w="12159" h="11654" extrusionOk="0">
                  <a:moveTo>
                    <a:pt x="5841" y="1"/>
                  </a:moveTo>
                  <a:cubicBezTo>
                    <a:pt x="3551" y="1"/>
                    <a:pt x="1459" y="1350"/>
                    <a:pt x="547" y="3477"/>
                  </a:cubicBezTo>
                  <a:cubicBezTo>
                    <a:pt x="304" y="4024"/>
                    <a:pt x="122" y="4601"/>
                    <a:pt x="92" y="5179"/>
                  </a:cubicBezTo>
                  <a:cubicBezTo>
                    <a:pt x="0" y="5726"/>
                    <a:pt x="31" y="6304"/>
                    <a:pt x="122" y="6851"/>
                  </a:cubicBezTo>
                  <a:cubicBezTo>
                    <a:pt x="304" y="7884"/>
                    <a:pt x="760" y="8857"/>
                    <a:pt x="1459" y="9647"/>
                  </a:cubicBezTo>
                  <a:cubicBezTo>
                    <a:pt x="2523" y="10893"/>
                    <a:pt x="4134" y="11653"/>
                    <a:pt x="5806" y="11653"/>
                  </a:cubicBezTo>
                  <a:cubicBezTo>
                    <a:pt x="6353" y="11653"/>
                    <a:pt x="6900" y="11592"/>
                    <a:pt x="7447" y="11410"/>
                  </a:cubicBezTo>
                  <a:cubicBezTo>
                    <a:pt x="7630" y="11380"/>
                    <a:pt x="7842" y="11288"/>
                    <a:pt x="8025" y="11228"/>
                  </a:cubicBezTo>
                  <a:cubicBezTo>
                    <a:pt x="8146" y="11167"/>
                    <a:pt x="8298" y="11106"/>
                    <a:pt x="8420" y="11015"/>
                  </a:cubicBezTo>
                  <a:lnTo>
                    <a:pt x="8663" y="10893"/>
                  </a:lnTo>
                  <a:cubicBezTo>
                    <a:pt x="8724" y="10863"/>
                    <a:pt x="8754" y="10833"/>
                    <a:pt x="8754" y="10832"/>
                  </a:cubicBezTo>
                  <a:lnTo>
                    <a:pt x="8754" y="10832"/>
                  </a:lnTo>
                  <a:cubicBezTo>
                    <a:pt x="8329" y="11045"/>
                    <a:pt x="7873" y="11228"/>
                    <a:pt x="7417" y="11349"/>
                  </a:cubicBezTo>
                  <a:cubicBezTo>
                    <a:pt x="6986" y="11476"/>
                    <a:pt x="6535" y="11539"/>
                    <a:pt x="6079" y="11539"/>
                  </a:cubicBezTo>
                  <a:cubicBezTo>
                    <a:pt x="5988" y="11539"/>
                    <a:pt x="5897" y="11537"/>
                    <a:pt x="5806" y="11532"/>
                  </a:cubicBezTo>
                  <a:cubicBezTo>
                    <a:pt x="4165" y="11501"/>
                    <a:pt x="2614" y="10772"/>
                    <a:pt x="1581" y="9525"/>
                  </a:cubicBezTo>
                  <a:cubicBezTo>
                    <a:pt x="912" y="8766"/>
                    <a:pt x="487" y="7823"/>
                    <a:pt x="304" y="6820"/>
                  </a:cubicBezTo>
                  <a:cubicBezTo>
                    <a:pt x="122" y="5726"/>
                    <a:pt x="243" y="4601"/>
                    <a:pt x="699" y="3568"/>
                  </a:cubicBezTo>
                  <a:cubicBezTo>
                    <a:pt x="1616" y="1485"/>
                    <a:pt x="3648" y="189"/>
                    <a:pt x="5870" y="189"/>
                  </a:cubicBezTo>
                  <a:cubicBezTo>
                    <a:pt x="6080" y="189"/>
                    <a:pt x="6292" y="201"/>
                    <a:pt x="6505" y="224"/>
                  </a:cubicBezTo>
                  <a:cubicBezTo>
                    <a:pt x="7083" y="285"/>
                    <a:pt x="7630" y="437"/>
                    <a:pt x="8146" y="680"/>
                  </a:cubicBezTo>
                  <a:cubicBezTo>
                    <a:pt x="8663" y="893"/>
                    <a:pt x="9119" y="1167"/>
                    <a:pt x="9545" y="1531"/>
                  </a:cubicBezTo>
                  <a:cubicBezTo>
                    <a:pt x="11611" y="3294"/>
                    <a:pt x="12159" y="6273"/>
                    <a:pt x="10821" y="8644"/>
                  </a:cubicBezTo>
                  <a:cubicBezTo>
                    <a:pt x="10578" y="9130"/>
                    <a:pt x="10244" y="9586"/>
                    <a:pt x="9849" y="9951"/>
                  </a:cubicBezTo>
                  <a:cubicBezTo>
                    <a:pt x="9484" y="10285"/>
                    <a:pt x="9119" y="10559"/>
                    <a:pt x="8724" y="10832"/>
                  </a:cubicBezTo>
                  <a:cubicBezTo>
                    <a:pt x="8724" y="10832"/>
                    <a:pt x="8785" y="10832"/>
                    <a:pt x="8815" y="10772"/>
                  </a:cubicBezTo>
                  <a:lnTo>
                    <a:pt x="9058" y="10650"/>
                  </a:lnTo>
                  <a:cubicBezTo>
                    <a:pt x="9180" y="10559"/>
                    <a:pt x="9301" y="10498"/>
                    <a:pt x="9423" y="10407"/>
                  </a:cubicBezTo>
                  <a:cubicBezTo>
                    <a:pt x="9605" y="10285"/>
                    <a:pt x="9757" y="10164"/>
                    <a:pt x="9909" y="10012"/>
                  </a:cubicBezTo>
                  <a:cubicBezTo>
                    <a:pt x="10304" y="9647"/>
                    <a:pt x="10669" y="9191"/>
                    <a:pt x="10943" y="8705"/>
                  </a:cubicBezTo>
                  <a:cubicBezTo>
                    <a:pt x="11763" y="7246"/>
                    <a:pt x="11915" y="5513"/>
                    <a:pt x="11399" y="3933"/>
                  </a:cubicBezTo>
                  <a:cubicBezTo>
                    <a:pt x="11034" y="2960"/>
                    <a:pt x="10456" y="2079"/>
                    <a:pt x="9636" y="1379"/>
                  </a:cubicBezTo>
                  <a:cubicBezTo>
                    <a:pt x="8754" y="650"/>
                    <a:pt x="7690" y="164"/>
                    <a:pt x="6535" y="42"/>
                  </a:cubicBezTo>
                  <a:cubicBezTo>
                    <a:pt x="6303" y="14"/>
                    <a:pt x="6071" y="1"/>
                    <a:pt x="584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7"/>
            <p:cNvSpPr/>
            <p:nvPr/>
          </p:nvSpPr>
          <p:spPr>
            <a:xfrm>
              <a:off x="5422100" y="2058075"/>
              <a:ext cx="649725" cy="664175"/>
            </a:xfrm>
            <a:custGeom>
              <a:avLst/>
              <a:gdLst/>
              <a:ahLst/>
              <a:cxnLst/>
              <a:rect l="l" t="t" r="r" b="b"/>
              <a:pathLst>
                <a:path w="25989" h="26567" extrusionOk="0">
                  <a:moveTo>
                    <a:pt x="13375" y="0"/>
                  </a:moveTo>
                  <a:lnTo>
                    <a:pt x="10426" y="304"/>
                  </a:lnTo>
                  <a:lnTo>
                    <a:pt x="10365" y="304"/>
                  </a:lnTo>
                  <a:lnTo>
                    <a:pt x="10365" y="365"/>
                  </a:lnTo>
                  <a:cubicBezTo>
                    <a:pt x="10306" y="1161"/>
                    <a:pt x="10276" y="1956"/>
                    <a:pt x="10219" y="2779"/>
                  </a:cubicBezTo>
                  <a:lnTo>
                    <a:pt x="10219" y="2779"/>
                  </a:lnTo>
                  <a:lnTo>
                    <a:pt x="8121" y="3873"/>
                  </a:lnTo>
                  <a:lnTo>
                    <a:pt x="8121" y="3873"/>
                  </a:lnTo>
                  <a:lnTo>
                    <a:pt x="5867" y="2250"/>
                  </a:lnTo>
                  <a:lnTo>
                    <a:pt x="5806" y="2219"/>
                  </a:lnTo>
                  <a:lnTo>
                    <a:pt x="5745" y="2250"/>
                  </a:lnTo>
                  <a:lnTo>
                    <a:pt x="3405" y="3952"/>
                  </a:lnTo>
                  <a:lnTo>
                    <a:pt x="3344" y="3982"/>
                  </a:lnTo>
                  <a:lnTo>
                    <a:pt x="3374" y="4073"/>
                  </a:lnTo>
                  <a:cubicBezTo>
                    <a:pt x="3761" y="4907"/>
                    <a:pt x="4178" y="5770"/>
                    <a:pt x="4566" y="6633"/>
                  </a:cubicBezTo>
                  <a:lnTo>
                    <a:pt x="4566" y="6633"/>
                  </a:lnTo>
                  <a:lnTo>
                    <a:pt x="3234" y="8630"/>
                  </a:lnTo>
                  <a:lnTo>
                    <a:pt x="3234" y="8630"/>
                  </a:lnTo>
                  <a:lnTo>
                    <a:pt x="760" y="8511"/>
                  </a:lnTo>
                  <a:lnTo>
                    <a:pt x="669" y="8511"/>
                  </a:lnTo>
                  <a:lnTo>
                    <a:pt x="669" y="8602"/>
                  </a:lnTo>
                  <a:cubicBezTo>
                    <a:pt x="456" y="9636"/>
                    <a:pt x="244" y="10669"/>
                    <a:pt x="0" y="11703"/>
                  </a:cubicBezTo>
                  <a:lnTo>
                    <a:pt x="0" y="11794"/>
                  </a:lnTo>
                  <a:lnTo>
                    <a:pt x="92" y="11824"/>
                  </a:lnTo>
                  <a:lnTo>
                    <a:pt x="2468" y="12715"/>
                  </a:lnTo>
                  <a:lnTo>
                    <a:pt x="2468" y="12715"/>
                  </a:lnTo>
                  <a:cubicBezTo>
                    <a:pt x="2527" y="13522"/>
                    <a:pt x="2611" y="14355"/>
                    <a:pt x="2670" y="15188"/>
                  </a:cubicBezTo>
                  <a:lnTo>
                    <a:pt x="2670" y="15188"/>
                  </a:lnTo>
                  <a:cubicBezTo>
                    <a:pt x="1891" y="15638"/>
                    <a:pt x="1083" y="16117"/>
                    <a:pt x="274" y="16566"/>
                  </a:cubicBezTo>
                  <a:lnTo>
                    <a:pt x="244" y="16596"/>
                  </a:lnTo>
                  <a:lnTo>
                    <a:pt x="152" y="16657"/>
                  </a:lnTo>
                  <a:lnTo>
                    <a:pt x="183" y="16718"/>
                  </a:lnTo>
                  <a:cubicBezTo>
                    <a:pt x="578" y="17660"/>
                    <a:pt x="1004" y="18572"/>
                    <a:pt x="1368" y="19423"/>
                  </a:cubicBezTo>
                  <a:lnTo>
                    <a:pt x="1399" y="19514"/>
                  </a:lnTo>
                  <a:lnTo>
                    <a:pt x="1490" y="19514"/>
                  </a:lnTo>
                  <a:lnTo>
                    <a:pt x="4017" y="19098"/>
                  </a:lnTo>
                  <a:lnTo>
                    <a:pt x="5660" y="21006"/>
                  </a:lnTo>
                  <a:lnTo>
                    <a:pt x="5660" y="21006"/>
                  </a:lnTo>
                  <a:cubicBezTo>
                    <a:pt x="5335" y="21836"/>
                    <a:pt x="5039" y="22664"/>
                    <a:pt x="4773" y="23405"/>
                  </a:cubicBezTo>
                  <a:lnTo>
                    <a:pt x="4742" y="23466"/>
                  </a:lnTo>
                  <a:lnTo>
                    <a:pt x="4803" y="23527"/>
                  </a:lnTo>
                  <a:lnTo>
                    <a:pt x="7174" y="25198"/>
                  </a:lnTo>
                  <a:lnTo>
                    <a:pt x="7235" y="25229"/>
                  </a:lnTo>
                  <a:lnTo>
                    <a:pt x="7295" y="25168"/>
                  </a:lnTo>
                  <a:lnTo>
                    <a:pt x="9109" y="23206"/>
                  </a:lnTo>
                  <a:lnTo>
                    <a:pt x="9109" y="23206"/>
                  </a:lnTo>
                  <a:lnTo>
                    <a:pt x="11565" y="23879"/>
                  </a:lnTo>
                  <a:lnTo>
                    <a:pt x="11565" y="23879"/>
                  </a:lnTo>
                  <a:lnTo>
                    <a:pt x="12341" y="26475"/>
                  </a:lnTo>
                  <a:lnTo>
                    <a:pt x="12372" y="26566"/>
                  </a:lnTo>
                  <a:lnTo>
                    <a:pt x="12432" y="26566"/>
                  </a:lnTo>
                  <a:lnTo>
                    <a:pt x="15290" y="26353"/>
                  </a:lnTo>
                  <a:lnTo>
                    <a:pt x="15320" y="26353"/>
                  </a:lnTo>
                  <a:lnTo>
                    <a:pt x="15320" y="26293"/>
                  </a:lnTo>
                  <a:cubicBezTo>
                    <a:pt x="15470" y="25483"/>
                    <a:pt x="15590" y="24673"/>
                    <a:pt x="15710" y="23951"/>
                  </a:cubicBezTo>
                  <a:lnTo>
                    <a:pt x="15710" y="23951"/>
                  </a:lnTo>
                  <a:lnTo>
                    <a:pt x="18063" y="22615"/>
                  </a:lnTo>
                  <a:lnTo>
                    <a:pt x="18063" y="22615"/>
                  </a:lnTo>
                  <a:lnTo>
                    <a:pt x="20001" y="24165"/>
                  </a:lnTo>
                  <a:lnTo>
                    <a:pt x="20062" y="24195"/>
                  </a:lnTo>
                  <a:lnTo>
                    <a:pt x="20122" y="24165"/>
                  </a:lnTo>
                  <a:lnTo>
                    <a:pt x="22645" y="22280"/>
                  </a:lnTo>
                  <a:lnTo>
                    <a:pt x="22676" y="22220"/>
                  </a:lnTo>
                  <a:lnTo>
                    <a:pt x="22645" y="22159"/>
                  </a:lnTo>
                  <a:cubicBezTo>
                    <a:pt x="22199" y="21416"/>
                    <a:pt x="21783" y="20672"/>
                    <a:pt x="21395" y="19986"/>
                  </a:cubicBezTo>
                  <a:lnTo>
                    <a:pt x="21395" y="19986"/>
                  </a:lnTo>
                  <a:lnTo>
                    <a:pt x="22656" y="17815"/>
                  </a:lnTo>
                  <a:lnTo>
                    <a:pt x="22656" y="17815"/>
                  </a:lnTo>
                  <a:lnTo>
                    <a:pt x="25168" y="17995"/>
                  </a:lnTo>
                  <a:lnTo>
                    <a:pt x="25229" y="17995"/>
                  </a:lnTo>
                  <a:lnTo>
                    <a:pt x="25229" y="17964"/>
                  </a:lnTo>
                  <a:cubicBezTo>
                    <a:pt x="25472" y="16900"/>
                    <a:pt x="25746" y="15928"/>
                    <a:pt x="25989" y="15046"/>
                  </a:cubicBezTo>
                  <a:lnTo>
                    <a:pt x="25989" y="15016"/>
                  </a:lnTo>
                  <a:lnTo>
                    <a:pt x="25928" y="15016"/>
                  </a:lnTo>
                  <a:lnTo>
                    <a:pt x="23768" y="13846"/>
                  </a:lnTo>
                  <a:lnTo>
                    <a:pt x="23768" y="13846"/>
                  </a:lnTo>
                  <a:cubicBezTo>
                    <a:pt x="23649" y="12803"/>
                    <a:pt x="23530" y="11935"/>
                    <a:pt x="23468" y="11215"/>
                  </a:cubicBezTo>
                  <a:lnTo>
                    <a:pt x="23468" y="11215"/>
                  </a:lnTo>
                  <a:lnTo>
                    <a:pt x="25047" y="10152"/>
                  </a:lnTo>
                  <a:lnTo>
                    <a:pt x="25411" y="9849"/>
                  </a:lnTo>
                  <a:lnTo>
                    <a:pt x="25016" y="10122"/>
                  </a:lnTo>
                  <a:lnTo>
                    <a:pt x="23436" y="11186"/>
                  </a:lnTo>
                  <a:lnTo>
                    <a:pt x="23709" y="13861"/>
                  </a:lnTo>
                  <a:lnTo>
                    <a:pt x="25857" y="15054"/>
                  </a:lnTo>
                  <a:lnTo>
                    <a:pt x="25857" y="15054"/>
                  </a:lnTo>
                  <a:cubicBezTo>
                    <a:pt x="25619" y="15915"/>
                    <a:pt x="25353" y="16863"/>
                    <a:pt x="25086" y="17869"/>
                  </a:cubicBezTo>
                  <a:lnTo>
                    <a:pt x="25086" y="17869"/>
                  </a:lnTo>
                  <a:lnTo>
                    <a:pt x="22584" y="17691"/>
                  </a:lnTo>
                  <a:lnTo>
                    <a:pt x="22524" y="17691"/>
                  </a:lnTo>
                  <a:lnTo>
                    <a:pt x="22524" y="17721"/>
                  </a:lnTo>
                  <a:lnTo>
                    <a:pt x="21277" y="19940"/>
                  </a:lnTo>
                  <a:lnTo>
                    <a:pt x="21247" y="19970"/>
                  </a:lnTo>
                  <a:lnTo>
                    <a:pt x="21277" y="20001"/>
                  </a:lnTo>
                  <a:cubicBezTo>
                    <a:pt x="21662" y="20680"/>
                    <a:pt x="22075" y="21418"/>
                    <a:pt x="22516" y="22157"/>
                  </a:cubicBezTo>
                  <a:lnTo>
                    <a:pt x="22516" y="22157"/>
                  </a:lnTo>
                  <a:lnTo>
                    <a:pt x="20078" y="23978"/>
                  </a:lnTo>
                  <a:lnTo>
                    <a:pt x="20078" y="23978"/>
                  </a:lnTo>
                  <a:lnTo>
                    <a:pt x="18116" y="22432"/>
                  </a:lnTo>
                  <a:lnTo>
                    <a:pt x="18086" y="22372"/>
                  </a:lnTo>
                  <a:lnTo>
                    <a:pt x="18025" y="22402"/>
                  </a:lnTo>
                  <a:lnTo>
                    <a:pt x="15593" y="23800"/>
                  </a:lnTo>
                  <a:lnTo>
                    <a:pt x="15563" y="23830"/>
                  </a:lnTo>
                  <a:lnTo>
                    <a:pt x="15563" y="23861"/>
                  </a:lnTo>
                  <a:cubicBezTo>
                    <a:pt x="15416" y="24595"/>
                    <a:pt x="15298" y="25358"/>
                    <a:pt x="15180" y="26176"/>
                  </a:cubicBezTo>
                  <a:lnTo>
                    <a:pt x="15180" y="26176"/>
                  </a:lnTo>
                  <a:lnTo>
                    <a:pt x="12474" y="26349"/>
                  </a:lnTo>
                  <a:lnTo>
                    <a:pt x="12474" y="26349"/>
                  </a:lnTo>
                  <a:cubicBezTo>
                    <a:pt x="12235" y="25545"/>
                    <a:pt x="11969" y="24657"/>
                    <a:pt x="11703" y="23770"/>
                  </a:cubicBezTo>
                  <a:lnTo>
                    <a:pt x="11703" y="23709"/>
                  </a:lnTo>
                  <a:lnTo>
                    <a:pt x="11642" y="23709"/>
                  </a:lnTo>
                  <a:lnTo>
                    <a:pt x="9089" y="23010"/>
                  </a:lnTo>
                  <a:lnTo>
                    <a:pt x="9028" y="23010"/>
                  </a:lnTo>
                  <a:lnTo>
                    <a:pt x="8998" y="23071"/>
                  </a:lnTo>
                  <a:lnTo>
                    <a:pt x="7192" y="24994"/>
                  </a:lnTo>
                  <a:lnTo>
                    <a:pt x="4984" y="23417"/>
                  </a:lnTo>
                  <a:lnTo>
                    <a:pt x="4984" y="23417"/>
                  </a:lnTo>
                  <a:cubicBezTo>
                    <a:pt x="5250" y="22677"/>
                    <a:pt x="5543" y="21856"/>
                    <a:pt x="5836" y="21034"/>
                  </a:cubicBezTo>
                  <a:lnTo>
                    <a:pt x="5836" y="20973"/>
                  </a:lnTo>
                  <a:lnTo>
                    <a:pt x="5806" y="20943"/>
                  </a:lnTo>
                  <a:cubicBezTo>
                    <a:pt x="5259" y="20335"/>
                    <a:pt x="4681" y="19636"/>
                    <a:pt x="4104" y="18967"/>
                  </a:cubicBezTo>
                  <a:lnTo>
                    <a:pt x="4043" y="18937"/>
                  </a:lnTo>
                  <a:lnTo>
                    <a:pt x="4013" y="18937"/>
                  </a:lnTo>
                  <a:lnTo>
                    <a:pt x="1490" y="19323"/>
                  </a:lnTo>
                  <a:lnTo>
                    <a:pt x="367" y="16761"/>
                  </a:lnTo>
                  <a:lnTo>
                    <a:pt x="2797" y="15381"/>
                  </a:lnTo>
                  <a:lnTo>
                    <a:pt x="2858" y="15350"/>
                  </a:lnTo>
                  <a:lnTo>
                    <a:pt x="2858" y="15289"/>
                  </a:lnTo>
                  <a:cubicBezTo>
                    <a:pt x="2766" y="14408"/>
                    <a:pt x="2706" y="13526"/>
                    <a:pt x="2645" y="12645"/>
                  </a:cubicBezTo>
                  <a:lnTo>
                    <a:pt x="2645" y="12584"/>
                  </a:lnTo>
                  <a:lnTo>
                    <a:pt x="2584" y="12584"/>
                  </a:lnTo>
                  <a:lnTo>
                    <a:pt x="262" y="11673"/>
                  </a:lnTo>
                  <a:lnTo>
                    <a:pt x="262" y="11673"/>
                  </a:lnTo>
                  <a:cubicBezTo>
                    <a:pt x="462" y="10673"/>
                    <a:pt x="662" y="9700"/>
                    <a:pt x="862" y="8727"/>
                  </a:cubicBezTo>
                  <a:lnTo>
                    <a:pt x="862" y="8727"/>
                  </a:lnTo>
                  <a:lnTo>
                    <a:pt x="3314" y="8845"/>
                  </a:lnTo>
                  <a:lnTo>
                    <a:pt x="3374" y="8845"/>
                  </a:lnTo>
                  <a:lnTo>
                    <a:pt x="3405" y="8815"/>
                  </a:lnTo>
                  <a:lnTo>
                    <a:pt x="4803" y="6718"/>
                  </a:lnTo>
                  <a:lnTo>
                    <a:pt x="4833" y="6657"/>
                  </a:lnTo>
                  <a:lnTo>
                    <a:pt x="4803" y="6627"/>
                  </a:lnTo>
                  <a:lnTo>
                    <a:pt x="3621" y="4057"/>
                  </a:lnTo>
                  <a:lnTo>
                    <a:pt x="5852" y="2435"/>
                  </a:lnTo>
                  <a:lnTo>
                    <a:pt x="8116" y="4073"/>
                  </a:lnTo>
                  <a:lnTo>
                    <a:pt x="8177" y="4104"/>
                  </a:lnTo>
                  <a:lnTo>
                    <a:pt x="8207" y="4073"/>
                  </a:lnTo>
                  <a:lnTo>
                    <a:pt x="10396" y="2949"/>
                  </a:lnTo>
                  <a:lnTo>
                    <a:pt x="10426" y="2949"/>
                  </a:lnTo>
                  <a:lnTo>
                    <a:pt x="10426" y="2888"/>
                  </a:lnTo>
                  <a:cubicBezTo>
                    <a:pt x="10486" y="2055"/>
                    <a:pt x="10545" y="1252"/>
                    <a:pt x="10605" y="478"/>
                  </a:cubicBezTo>
                  <a:lnTo>
                    <a:pt x="10605" y="478"/>
                  </a:lnTo>
                  <a:lnTo>
                    <a:pt x="13396" y="187"/>
                  </a:lnTo>
                  <a:lnTo>
                    <a:pt x="13396" y="187"/>
                  </a:lnTo>
                  <a:cubicBezTo>
                    <a:pt x="13722" y="1164"/>
                    <a:pt x="14020" y="2057"/>
                    <a:pt x="14347" y="2949"/>
                  </a:cubicBezTo>
                  <a:lnTo>
                    <a:pt x="14347" y="3010"/>
                  </a:lnTo>
                  <a:lnTo>
                    <a:pt x="14378" y="3010"/>
                  </a:lnTo>
                  <a:lnTo>
                    <a:pt x="16749" y="3405"/>
                  </a:lnTo>
                  <a:lnTo>
                    <a:pt x="16809" y="3405"/>
                  </a:lnTo>
                  <a:lnTo>
                    <a:pt x="16809" y="3374"/>
                  </a:lnTo>
                  <a:cubicBezTo>
                    <a:pt x="17468" y="2715"/>
                    <a:pt x="18069" y="2115"/>
                    <a:pt x="18610" y="1545"/>
                  </a:cubicBezTo>
                  <a:lnTo>
                    <a:pt x="18610" y="1545"/>
                  </a:lnTo>
                  <a:lnTo>
                    <a:pt x="20984" y="3118"/>
                  </a:lnTo>
                  <a:lnTo>
                    <a:pt x="20984" y="3118"/>
                  </a:lnTo>
                  <a:cubicBezTo>
                    <a:pt x="20628" y="3950"/>
                    <a:pt x="20330" y="4694"/>
                    <a:pt x="20062" y="5350"/>
                  </a:cubicBezTo>
                  <a:lnTo>
                    <a:pt x="20062" y="5380"/>
                  </a:lnTo>
                  <a:lnTo>
                    <a:pt x="20062" y="5411"/>
                  </a:lnTo>
                  <a:lnTo>
                    <a:pt x="21885" y="7690"/>
                  </a:lnTo>
                  <a:lnTo>
                    <a:pt x="21916" y="7690"/>
                  </a:lnTo>
                  <a:lnTo>
                    <a:pt x="24076" y="7360"/>
                  </a:lnTo>
                  <a:lnTo>
                    <a:pt x="24076" y="7360"/>
                  </a:lnTo>
                  <a:lnTo>
                    <a:pt x="25138" y="9210"/>
                  </a:lnTo>
                  <a:cubicBezTo>
                    <a:pt x="25259" y="9393"/>
                    <a:pt x="25351" y="9545"/>
                    <a:pt x="25411" y="9636"/>
                  </a:cubicBezTo>
                  <a:lnTo>
                    <a:pt x="25168" y="9210"/>
                  </a:lnTo>
                  <a:lnTo>
                    <a:pt x="24135" y="7326"/>
                  </a:lnTo>
                  <a:lnTo>
                    <a:pt x="24104" y="7326"/>
                  </a:lnTo>
                  <a:lnTo>
                    <a:pt x="21943" y="7626"/>
                  </a:lnTo>
                  <a:lnTo>
                    <a:pt x="21943" y="7626"/>
                  </a:lnTo>
                  <a:lnTo>
                    <a:pt x="20169" y="5370"/>
                  </a:lnTo>
                  <a:lnTo>
                    <a:pt x="20169" y="5370"/>
                  </a:lnTo>
                  <a:cubicBezTo>
                    <a:pt x="20438" y="4683"/>
                    <a:pt x="20737" y="3966"/>
                    <a:pt x="21065" y="3131"/>
                  </a:cubicBezTo>
                  <a:lnTo>
                    <a:pt x="21065" y="3070"/>
                  </a:lnTo>
                  <a:lnTo>
                    <a:pt x="21034" y="3040"/>
                  </a:lnTo>
                  <a:lnTo>
                    <a:pt x="18603" y="1429"/>
                  </a:lnTo>
                  <a:lnTo>
                    <a:pt x="18542" y="1399"/>
                  </a:lnTo>
                  <a:lnTo>
                    <a:pt x="18511" y="1429"/>
                  </a:lnTo>
                  <a:lnTo>
                    <a:pt x="16697" y="3274"/>
                  </a:lnTo>
                  <a:lnTo>
                    <a:pt x="16697" y="3274"/>
                  </a:lnTo>
                  <a:lnTo>
                    <a:pt x="14401" y="2867"/>
                  </a:lnTo>
                  <a:lnTo>
                    <a:pt x="14401" y="2867"/>
                  </a:lnTo>
                  <a:lnTo>
                    <a:pt x="13435" y="61"/>
                  </a:lnTo>
                  <a:lnTo>
                    <a:pt x="13435"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7"/>
            <p:cNvSpPr/>
            <p:nvPr/>
          </p:nvSpPr>
          <p:spPr>
            <a:xfrm>
              <a:off x="4598375" y="2943350"/>
              <a:ext cx="1996275" cy="1340450"/>
            </a:xfrm>
            <a:custGeom>
              <a:avLst/>
              <a:gdLst/>
              <a:ahLst/>
              <a:cxnLst/>
              <a:rect l="l" t="t" r="r" b="b"/>
              <a:pathLst>
                <a:path w="79851" h="53618" extrusionOk="0">
                  <a:moveTo>
                    <a:pt x="19545" y="0"/>
                  </a:moveTo>
                  <a:cubicBezTo>
                    <a:pt x="19150" y="0"/>
                    <a:pt x="18785" y="243"/>
                    <a:pt x="18633" y="639"/>
                  </a:cubicBezTo>
                  <a:lnTo>
                    <a:pt x="1" y="53618"/>
                  </a:lnTo>
                  <a:lnTo>
                    <a:pt x="58695" y="53618"/>
                  </a:lnTo>
                  <a:lnTo>
                    <a:pt x="79577" y="1368"/>
                  </a:lnTo>
                  <a:cubicBezTo>
                    <a:pt x="79850" y="730"/>
                    <a:pt x="79364" y="31"/>
                    <a:pt x="78695" y="31"/>
                  </a:cubicBezTo>
                  <a:lnTo>
                    <a:pt x="1954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7"/>
            <p:cNvSpPr/>
            <p:nvPr/>
          </p:nvSpPr>
          <p:spPr>
            <a:xfrm>
              <a:off x="4662200" y="2996525"/>
              <a:ext cx="1848850" cy="1197625"/>
            </a:xfrm>
            <a:custGeom>
              <a:avLst/>
              <a:gdLst/>
              <a:ahLst/>
              <a:cxnLst/>
              <a:rect l="l" t="t" r="r" b="b"/>
              <a:pathLst>
                <a:path w="73954" h="47905" extrusionOk="0">
                  <a:moveTo>
                    <a:pt x="17661" y="1"/>
                  </a:moveTo>
                  <a:cubicBezTo>
                    <a:pt x="17418" y="1"/>
                    <a:pt x="17235" y="153"/>
                    <a:pt x="17144" y="366"/>
                  </a:cubicBezTo>
                  <a:lnTo>
                    <a:pt x="153" y="47205"/>
                  </a:lnTo>
                  <a:cubicBezTo>
                    <a:pt x="1" y="47540"/>
                    <a:pt x="274" y="47904"/>
                    <a:pt x="669" y="47904"/>
                  </a:cubicBezTo>
                  <a:lnTo>
                    <a:pt x="54105" y="47904"/>
                  </a:lnTo>
                  <a:cubicBezTo>
                    <a:pt x="54318" y="47904"/>
                    <a:pt x="54531" y="47783"/>
                    <a:pt x="54622" y="47570"/>
                  </a:cubicBezTo>
                  <a:lnTo>
                    <a:pt x="73802" y="730"/>
                  </a:lnTo>
                  <a:cubicBezTo>
                    <a:pt x="73954" y="396"/>
                    <a:pt x="73680" y="1"/>
                    <a:pt x="7331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7"/>
            <p:cNvSpPr/>
            <p:nvPr/>
          </p:nvSpPr>
          <p:spPr>
            <a:xfrm>
              <a:off x="4071775" y="4194125"/>
              <a:ext cx="1993975" cy="91975"/>
            </a:xfrm>
            <a:custGeom>
              <a:avLst/>
              <a:gdLst/>
              <a:ahLst/>
              <a:cxnLst/>
              <a:rect l="l" t="t" r="r" b="b"/>
              <a:pathLst>
                <a:path w="79759" h="3679" extrusionOk="0">
                  <a:moveTo>
                    <a:pt x="0" y="0"/>
                  </a:moveTo>
                  <a:lnTo>
                    <a:pt x="0" y="3678"/>
                  </a:lnTo>
                  <a:lnTo>
                    <a:pt x="79759" y="3678"/>
                  </a:lnTo>
                  <a:lnTo>
                    <a:pt x="7757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7"/>
            <p:cNvSpPr/>
            <p:nvPr/>
          </p:nvSpPr>
          <p:spPr>
            <a:xfrm>
              <a:off x="3463100" y="3027700"/>
              <a:ext cx="1405825" cy="820175"/>
            </a:xfrm>
            <a:custGeom>
              <a:avLst/>
              <a:gdLst/>
              <a:ahLst/>
              <a:cxnLst/>
              <a:rect l="l" t="t" r="r" b="b"/>
              <a:pathLst>
                <a:path w="56233" h="32807" extrusionOk="0">
                  <a:moveTo>
                    <a:pt x="43527" y="0"/>
                  </a:moveTo>
                  <a:cubicBezTo>
                    <a:pt x="43527" y="0"/>
                    <a:pt x="41946" y="19119"/>
                    <a:pt x="38481" y="20061"/>
                  </a:cubicBezTo>
                  <a:cubicBezTo>
                    <a:pt x="34949" y="21007"/>
                    <a:pt x="31224" y="21333"/>
                    <a:pt x="27749" y="21333"/>
                  </a:cubicBezTo>
                  <a:cubicBezTo>
                    <a:pt x="21955" y="21333"/>
                    <a:pt x="16855" y="20426"/>
                    <a:pt x="14499" y="19970"/>
                  </a:cubicBezTo>
                  <a:cubicBezTo>
                    <a:pt x="14074" y="19575"/>
                    <a:pt x="13557" y="19149"/>
                    <a:pt x="13010" y="18602"/>
                  </a:cubicBezTo>
                  <a:cubicBezTo>
                    <a:pt x="12554" y="18116"/>
                    <a:pt x="12159" y="17569"/>
                    <a:pt x="11885" y="16961"/>
                  </a:cubicBezTo>
                  <a:cubicBezTo>
                    <a:pt x="11490" y="16231"/>
                    <a:pt x="11186" y="15441"/>
                    <a:pt x="11004" y="14620"/>
                  </a:cubicBezTo>
                  <a:cubicBezTo>
                    <a:pt x="10947" y="14147"/>
                    <a:pt x="10559" y="13862"/>
                    <a:pt x="10194" y="13862"/>
                  </a:cubicBezTo>
                  <a:cubicBezTo>
                    <a:pt x="9974" y="13862"/>
                    <a:pt x="9762" y="13966"/>
                    <a:pt x="9636" y="14195"/>
                  </a:cubicBezTo>
                  <a:cubicBezTo>
                    <a:pt x="9301" y="14833"/>
                    <a:pt x="9149" y="17143"/>
                    <a:pt x="10426" y="19271"/>
                  </a:cubicBezTo>
                  <a:cubicBezTo>
                    <a:pt x="10669" y="19848"/>
                    <a:pt x="10335" y="20487"/>
                    <a:pt x="9727" y="20639"/>
                  </a:cubicBezTo>
                  <a:cubicBezTo>
                    <a:pt x="8116" y="21247"/>
                    <a:pt x="2493" y="22979"/>
                    <a:pt x="1581" y="23405"/>
                  </a:cubicBezTo>
                  <a:cubicBezTo>
                    <a:pt x="760" y="23800"/>
                    <a:pt x="0" y="24499"/>
                    <a:pt x="851" y="24621"/>
                  </a:cubicBezTo>
                  <a:cubicBezTo>
                    <a:pt x="938" y="24636"/>
                    <a:pt x="1065" y="24643"/>
                    <a:pt x="1222" y="24643"/>
                  </a:cubicBezTo>
                  <a:cubicBezTo>
                    <a:pt x="2186" y="24643"/>
                    <a:pt x="4306" y="24380"/>
                    <a:pt x="5497" y="24221"/>
                  </a:cubicBezTo>
                  <a:lnTo>
                    <a:pt x="5497" y="24221"/>
                  </a:lnTo>
                  <a:cubicBezTo>
                    <a:pt x="3814" y="24468"/>
                    <a:pt x="249" y="25071"/>
                    <a:pt x="365" y="25745"/>
                  </a:cubicBezTo>
                  <a:cubicBezTo>
                    <a:pt x="432" y="26079"/>
                    <a:pt x="956" y="26321"/>
                    <a:pt x="2078" y="26321"/>
                  </a:cubicBezTo>
                  <a:cubicBezTo>
                    <a:pt x="2245" y="26321"/>
                    <a:pt x="2426" y="26315"/>
                    <a:pt x="2621" y="26304"/>
                  </a:cubicBezTo>
                  <a:lnTo>
                    <a:pt x="2621" y="26304"/>
                  </a:lnTo>
                  <a:cubicBezTo>
                    <a:pt x="1635" y="26499"/>
                    <a:pt x="775" y="26721"/>
                    <a:pt x="578" y="26931"/>
                  </a:cubicBezTo>
                  <a:cubicBezTo>
                    <a:pt x="33" y="27462"/>
                    <a:pt x="954" y="27609"/>
                    <a:pt x="2136" y="27609"/>
                  </a:cubicBezTo>
                  <a:cubicBezTo>
                    <a:pt x="3590" y="27609"/>
                    <a:pt x="5440" y="27387"/>
                    <a:pt x="5441" y="27387"/>
                  </a:cubicBezTo>
                  <a:lnTo>
                    <a:pt x="5441" y="27387"/>
                  </a:lnTo>
                  <a:cubicBezTo>
                    <a:pt x="1186" y="27934"/>
                    <a:pt x="1247" y="27721"/>
                    <a:pt x="1186" y="28298"/>
                  </a:cubicBezTo>
                  <a:cubicBezTo>
                    <a:pt x="1155" y="28724"/>
                    <a:pt x="2128" y="28906"/>
                    <a:pt x="4469" y="28937"/>
                  </a:cubicBezTo>
                  <a:cubicBezTo>
                    <a:pt x="6353" y="28967"/>
                    <a:pt x="8298" y="29362"/>
                    <a:pt x="11186" y="29545"/>
                  </a:cubicBezTo>
                  <a:cubicBezTo>
                    <a:pt x="11186" y="29545"/>
                    <a:pt x="22714" y="32807"/>
                    <a:pt x="33685" y="32807"/>
                  </a:cubicBezTo>
                  <a:cubicBezTo>
                    <a:pt x="42213" y="32807"/>
                    <a:pt x="50405" y="30836"/>
                    <a:pt x="52585" y="23830"/>
                  </a:cubicBezTo>
                  <a:cubicBezTo>
                    <a:pt x="55290" y="15198"/>
                    <a:pt x="55321" y="11915"/>
                    <a:pt x="56232" y="6231"/>
                  </a:cubicBezTo>
                  <a:lnTo>
                    <a:pt x="43527"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7"/>
            <p:cNvSpPr/>
            <p:nvPr/>
          </p:nvSpPr>
          <p:spPr>
            <a:xfrm>
              <a:off x="3517050" y="3704275"/>
              <a:ext cx="145925" cy="18050"/>
            </a:xfrm>
            <a:custGeom>
              <a:avLst/>
              <a:gdLst/>
              <a:ahLst/>
              <a:cxnLst/>
              <a:rect l="l" t="t" r="r" b="b"/>
              <a:pathLst>
                <a:path w="5837" h="722" extrusionOk="0">
                  <a:moveTo>
                    <a:pt x="5355" y="0"/>
                  </a:moveTo>
                  <a:cubicBezTo>
                    <a:pt x="4829" y="0"/>
                    <a:pt x="3921" y="55"/>
                    <a:pt x="2888" y="172"/>
                  </a:cubicBezTo>
                  <a:cubicBezTo>
                    <a:pt x="1307" y="324"/>
                    <a:pt x="0" y="536"/>
                    <a:pt x="0" y="658"/>
                  </a:cubicBezTo>
                  <a:cubicBezTo>
                    <a:pt x="0" y="701"/>
                    <a:pt x="168" y="721"/>
                    <a:pt x="457" y="721"/>
                  </a:cubicBezTo>
                  <a:cubicBezTo>
                    <a:pt x="982" y="721"/>
                    <a:pt x="1909" y="654"/>
                    <a:pt x="2949" y="536"/>
                  </a:cubicBezTo>
                  <a:cubicBezTo>
                    <a:pt x="4560" y="384"/>
                    <a:pt x="5836" y="172"/>
                    <a:pt x="5836" y="50"/>
                  </a:cubicBezTo>
                  <a:cubicBezTo>
                    <a:pt x="5826" y="17"/>
                    <a:pt x="5650" y="0"/>
                    <a:pt x="5355" y="0"/>
                  </a:cubicBezTo>
                  <a:close/>
                </a:path>
              </a:pathLst>
            </a:custGeom>
            <a:solidFill>
              <a:srgbClr val="A36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7"/>
            <p:cNvSpPr/>
            <p:nvPr/>
          </p:nvSpPr>
          <p:spPr>
            <a:xfrm>
              <a:off x="3507175" y="3663425"/>
              <a:ext cx="155050" cy="27225"/>
            </a:xfrm>
            <a:custGeom>
              <a:avLst/>
              <a:gdLst/>
              <a:ahLst/>
              <a:cxnLst/>
              <a:rect l="l" t="t" r="r" b="b"/>
              <a:pathLst>
                <a:path w="6202" h="1089" extrusionOk="0">
                  <a:moveTo>
                    <a:pt x="5961" y="0"/>
                  </a:moveTo>
                  <a:cubicBezTo>
                    <a:pt x="5488" y="0"/>
                    <a:pt x="4367" y="138"/>
                    <a:pt x="3070" y="347"/>
                  </a:cubicBezTo>
                  <a:cubicBezTo>
                    <a:pt x="1368" y="651"/>
                    <a:pt x="0" y="954"/>
                    <a:pt x="31" y="1046"/>
                  </a:cubicBezTo>
                  <a:cubicBezTo>
                    <a:pt x="38" y="1075"/>
                    <a:pt x="123" y="1088"/>
                    <a:pt x="270" y="1088"/>
                  </a:cubicBezTo>
                  <a:cubicBezTo>
                    <a:pt x="744" y="1088"/>
                    <a:pt x="1864" y="950"/>
                    <a:pt x="3161" y="742"/>
                  </a:cubicBezTo>
                  <a:cubicBezTo>
                    <a:pt x="4833" y="468"/>
                    <a:pt x="6201" y="134"/>
                    <a:pt x="6201" y="43"/>
                  </a:cubicBezTo>
                  <a:cubicBezTo>
                    <a:pt x="6194" y="14"/>
                    <a:pt x="6109" y="0"/>
                    <a:pt x="5961" y="0"/>
                  </a:cubicBezTo>
                  <a:close/>
                </a:path>
              </a:pathLst>
            </a:custGeom>
            <a:solidFill>
              <a:srgbClr val="A36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7"/>
            <p:cNvSpPr/>
            <p:nvPr/>
          </p:nvSpPr>
          <p:spPr>
            <a:xfrm>
              <a:off x="3514775" y="3620500"/>
              <a:ext cx="146675" cy="27950"/>
            </a:xfrm>
            <a:custGeom>
              <a:avLst/>
              <a:gdLst/>
              <a:ahLst/>
              <a:cxnLst/>
              <a:rect l="l" t="t" r="r" b="b"/>
              <a:pathLst>
                <a:path w="5867" h="1118" extrusionOk="0">
                  <a:moveTo>
                    <a:pt x="5677" y="1"/>
                  </a:moveTo>
                  <a:cubicBezTo>
                    <a:pt x="5278" y="1"/>
                    <a:pt x="4181" y="142"/>
                    <a:pt x="2888" y="361"/>
                  </a:cubicBezTo>
                  <a:cubicBezTo>
                    <a:pt x="1277" y="665"/>
                    <a:pt x="0" y="969"/>
                    <a:pt x="0" y="1091"/>
                  </a:cubicBezTo>
                  <a:cubicBezTo>
                    <a:pt x="6" y="1109"/>
                    <a:pt x="62" y="1117"/>
                    <a:pt x="160" y="1117"/>
                  </a:cubicBezTo>
                  <a:cubicBezTo>
                    <a:pt x="558" y="1117"/>
                    <a:pt x="1655" y="976"/>
                    <a:pt x="2949" y="757"/>
                  </a:cubicBezTo>
                  <a:cubicBezTo>
                    <a:pt x="4560" y="453"/>
                    <a:pt x="5867" y="149"/>
                    <a:pt x="5836" y="27"/>
                  </a:cubicBezTo>
                  <a:cubicBezTo>
                    <a:pt x="5830" y="9"/>
                    <a:pt x="5775" y="1"/>
                    <a:pt x="5677" y="1"/>
                  </a:cubicBezTo>
                  <a:close/>
                </a:path>
              </a:pathLst>
            </a:custGeom>
            <a:solidFill>
              <a:srgbClr val="A36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7"/>
            <p:cNvSpPr/>
            <p:nvPr/>
          </p:nvSpPr>
          <p:spPr>
            <a:xfrm>
              <a:off x="4868900" y="3843050"/>
              <a:ext cx="923300" cy="345025"/>
            </a:xfrm>
            <a:custGeom>
              <a:avLst/>
              <a:gdLst/>
              <a:ahLst/>
              <a:cxnLst/>
              <a:rect l="l" t="t" r="r" b="b"/>
              <a:pathLst>
                <a:path w="36932" h="13801" extrusionOk="0">
                  <a:moveTo>
                    <a:pt x="34560" y="1"/>
                  </a:moveTo>
                  <a:lnTo>
                    <a:pt x="1429" y="3071"/>
                  </a:lnTo>
                  <a:lnTo>
                    <a:pt x="0" y="13800"/>
                  </a:lnTo>
                  <a:lnTo>
                    <a:pt x="36931" y="13800"/>
                  </a:lnTo>
                  <a:lnTo>
                    <a:pt x="3456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7"/>
            <p:cNvSpPr/>
            <p:nvPr/>
          </p:nvSpPr>
          <p:spPr>
            <a:xfrm>
              <a:off x="4511000" y="2659150"/>
              <a:ext cx="303975" cy="487875"/>
            </a:xfrm>
            <a:custGeom>
              <a:avLst/>
              <a:gdLst/>
              <a:ahLst/>
              <a:cxnLst/>
              <a:rect l="l" t="t" r="r" b="b"/>
              <a:pathLst>
                <a:path w="12159" h="19515" extrusionOk="0">
                  <a:moveTo>
                    <a:pt x="5380" y="0"/>
                  </a:moveTo>
                  <a:cubicBezTo>
                    <a:pt x="5380" y="0"/>
                    <a:pt x="0" y="16110"/>
                    <a:pt x="365" y="16779"/>
                  </a:cubicBezTo>
                  <a:lnTo>
                    <a:pt x="12158" y="19514"/>
                  </a:lnTo>
                  <a:lnTo>
                    <a:pt x="5380" y="0"/>
                  </a:ln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7"/>
            <p:cNvSpPr/>
            <p:nvPr/>
          </p:nvSpPr>
          <p:spPr>
            <a:xfrm>
              <a:off x="4511000" y="2659150"/>
              <a:ext cx="303975" cy="487875"/>
            </a:xfrm>
            <a:custGeom>
              <a:avLst/>
              <a:gdLst/>
              <a:ahLst/>
              <a:cxnLst/>
              <a:rect l="l" t="t" r="r" b="b"/>
              <a:pathLst>
                <a:path w="12159" h="19515" extrusionOk="0">
                  <a:moveTo>
                    <a:pt x="5380" y="0"/>
                  </a:moveTo>
                  <a:cubicBezTo>
                    <a:pt x="5380" y="0"/>
                    <a:pt x="0" y="16110"/>
                    <a:pt x="365" y="16779"/>
                  </a:cubicBezTo>
                  <a:lnTo>
                    <a:pt x="12158" y="19514"/>
                  </a:lnTo>
                  <a:lnTo>
                    <a:pt x="5380" y="0"/>
                  </a:lnTo>
                  <a:close/>
                </a:path>
              </a:pathLst>
            </a:custGeom>
            <a:solidFill>
              <a:srgbClr val="203E80">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7"/>
            <p:cNvSpPr/>
            <p:nvPr/>
          </p:nvSpPr>
          <p:spPr>
            <a:xfrm>
              <a:off x="4642450" y="2524275"/>
              <a:ext cx="1119350" cy="1469250"/>
            </a:xfrm>
            <a:custGeom>
              <a:avLst/>
              <a:gdLst/>
              <a:ahLst/>
              <a:cxnLst/>
              <a:rect l="l" t="t" r="r" b="b"/>
              <a:pathLst>
                <a:path w="44774" h="58770" extrusionOk="0">
                  <a:moveTo>
                    <a:pt x="11589" y="1"/>
                  </a:moveTo>
                  <a:cubicBezTo>
                    <a:pt x="10125" y="1"/>
                    <a:pt x="8660" y="96"/>
                    <a:pt x="7204" y="289"/>
                  </a:cubicBezTo>
                  <a:lnTo>
                    <a:pt x="6505" y="380"/>
                  </a:lnTo>
                  <a:cubicBezTo>
                    <a:pt x="3587" y="684"/>
                    <a:pt x="1125" y="2660"/>
                    <a:pt x="122" y="5395"/>
                  </a:cubicBezTo>
                  <a:cubicBezTo>
                    <a:pt x="122" y="5395"/>
                    <a:pt x="0" y="13329"/>
                    <a:pt x="2432" y="18587"/>
                  </a:cubicBezTo>
                  <a:lnTo>
                    <a:pt x="10213" y="35669"/>
                  </a:lnTo>
                  <a:lnTo>
                    <a:pt x="9089" y="58770"/>
                  </a:lnTo>
                  <a:lnTo>
                    <a:pt x="44773" y="54727"/>
                  </a:lnTo>
                  <a:lnTo>
                    <a:pt x="39181" y="32417"/>
                  </a:lnTo>
                  <a:cubicBezTo>
                    <a:pt x="39181" y="32417"/>
                    <a:pt x="35351" y="6550"/>
                    <a:pt x="28360" y="3693"/>
                  </a:cubicBezTo>
                  <a:cubicBezTo>
                    <a:pt x="25928" y="2751"/>
                    <a:pt x="23436" y="1961"/>
                    <a:pt x="20913" y="1292"/>
                  </a:cubicBezTo>
                  <a:cubicBezTo>
                    <a:pt x="17883" y="441"/>
                    <a:pt x="14739" y="1"/>
                    <a:pt x="11589"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7"/>
            <p:cNvSpPr/>
            <p:nvPr/>
          </p:nvSpPr>
          <p:spPr>
            <a:xfrm>
              <a:off x="5103700" y="3967675"/>
              <a:ext cx="7625" cy="209000"/>
            </a:xfrm>
            <a:custGeom>
              <a:avLst/>
              <a:gdLst/>
              <a:ahLst/>
              <a:cxnLst/>
              <a:rect l="l" t="t" r="r" b="b"/>
              <a:pathLst>
                <a:path w="305" h="8360" extrusionOk="0">
                  <a:moveTo>
                    <a:pt x="61" y="0"/>
                  </a:moveTo>
                  <a:cubicBezTo>
                    <a:pt x="1" y="0"/>
                    <a:pt x="1" y="1885"/>
                    <a:pt x="61" y="4195"/>
                  </a:cubicBezTo>
                  <a:cubicBezTo>
                    <a:pt x="92" y="6505"/>
                    <a:pt x="183" y="8359"/>
                    <a:pt x="213" y="8359"/>
                  </a:cubicBezTo>
                  <a:cubicBezTo>
                    <a:pt x="305" y="8359"/>
                    <a:pt x="274" y="6505"/>
                    <a:pt x="213" y="4195"/>
                  </a:cubicBezTo>
                  <a:cubicBezTo>
                    <a:pt x="183" y="1885"/>
                    <a:pt x="92" y="0"/>
                    <a:pt x="6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7"/>
            <p:cNvSpPr/>
            <p:nvPr/>
          </p:nvSpPr>
          <p:spPr>
            <a:xfrm>
              <a:off x="5141700" y="3988950"/>
              <a:ext cx="43350" cy="39650"/>
            </a:xfrm>
            <a:custGeom>
              <a:avLst/>
              <a:gdLst/>
              <a:ahLst/>
              <a:cxnLst/>
              <a:rect l="l" t="t" r="r" b="b"/>
              <a:pathLst>
                <a:path w="1734" h="1586" extrusionOk="0">
                  <a:moveTo>
                    <a:pt x="396" y="1"/>
                  </a:moveTo>
                  <a:cubicBezTo>
                    <a:pt x="396" y="1"/>
                    <a:pt x="122" y="153"/>
                    <a:pt x="61" y="578"/>
                  </a:cubicBezTo>
                  <a:cubicBezTo>
                    <a:pt x="0" y="852"/>
                    <a:pt x="92" y="1095"/>
                    <a:pt x="274" y="1308"/>
                  </a:cubicBezTo>
                  <a:cubicBezTo>
                    <a:pt x="432" y="1489"/>
                    <a:pt x="675" y="1585"/>
                    <a:pt x="914" y="1585"/>
                  </a:cubicBezTo>
                  <a:cubicBezTo>
                    <a:pt x="996" y="1585"/>
                    <a:pt x="1078" y="1574"/>
                    <a:pt x="1156" y="1551"/>
                  </a:cubicBezTo>
                  <a:cubicBezTo>
                    <a:pt x="1490" y="1429"/>
                    <a:pt x="1703" y="1125"/>
                    <a:pt x="1733" y="791"/>
                  </a:cubicBezTo>
                  <a:cubicBezTo>
                    <a:pt x="1733" y="372"/>
                    <a:pt x="1396" y="67"/>
                    <a:pt x="1011" y="67"/>
                  </a:cubicBezTo>
                  <a:cubicBezTo>
                    <a:pt x="949" y="67"/>
                    <a:pt x="885" y="75"/>
                    <a:pt x="821" y="92"/>
                  </a:cubicBezTo>
                  <a:cubicBezTo>
                    <a:pt x="700" y="122"/>
                    <a:pt x="669" y="183"/>
                    <a:pt x="669" y="183"/>
                  </a:cubicBezTo>
                  <a:cubicBezTo>
                    <a:pt x="722" y="175"/>
                    <a:pt x="776" y="171"/>
                    <a:pt x="828" y="171"/>
                  </a:cubicBezTo>
                  <a:cubicBezTo>
                    <a:pt x="985" y="171"/>
                    <a:pt x="1133" y="206"/>
                    <a:pt x="1247" y="274"/>
                  </a:cubicBezTo>
                  <a:cubicBezTo>
                    <a:pt x="1459" y="365"/>
                    <a:pt x="1551" y="578"/>
                    <a:pt x="1551" y="791"/>
                  </a:cubicBezTo>
                  <a:cubicBezTo>
                    <a:pt x="1520" y="1034"/>
                    <a:pt x="1338" y="1277"/>
                    <a:pt x="1095" y="1368"/>
                  </a:cubicBezTo>
                  <a:cubicBezTo>
                    <a:pt x="1034" y="1383"/>
                    <a:pt x="975" y="1391"/>
                    <a:pt x="916" y="1391"/>
                  </a:cubicBezTo>
                  <a:cubicBezTo>
                    <a:pt x="503" y="1391"/>
                    <a:pt x="156" y="1034"/>
                    <a:pt x="183" y="608"/>
                  </a:cubicBezTo>
                  <a:cubicBezTo>
                    <a:pt x="213" y="396"/>
                    <a:pt x="304" y="183"/>
                    <a:pt x="396"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7"/>
            <p:cNvSpPr/>
            <p:nvPr/>
          </p:nvSpPr>
          <p:spPr>
            <a:xfrm>
              <a:off x="5382575" y="3932725"/>
              <a:ext cx="365550" cy="161000"/>
            </a:xfrm>
            <a:custGeom>
              <a:avLst/>
              <a:gdLst/>
              <a:ahLst/>
              <a:cxnLst/>
              <a:rect l="l" t="t" r="r" b="b"/>
              <a:pathLst>
                <a:path w="14622" h="6440" extrusionOk="0">
                  <a:moveTo>
                    <a:pt x="1" y="0"/>
                  </a:moveTo>
                  <a:cubicBezTo>
                    <a:pt x="1" y="0"/>
                    <a:pt x="1" y="61"/>
                    <a:pt x="31" y="152"/>
                  </a:cubicBezTo>
                  <a:cubicBezTo>
                    <a:pt x="92" y="274"/>
                    <a:pt x="122" y="426"/>
                    <a:pt x="244" y="639"/>
                  </a:cubicBezTo>
                  <a:cubicBezTo>
                    <a:pt x="487" y="1216"/>
                    <a:pt x="791" y="1794"/>
                    <a:pt x="1156" y="2310"/>
                  </a:cubicBezTo>
                  <a:cubicBezTo>
                    <a:pt x="3009" y="4955"/>
                    <a:pt x="6006" y="6440"/>
                    <a:pt x="9108" y="6440"/>
                  </a:cubicBezTo>
                  <a:cubicBezTo>
                    <a:pt x="10177" y="6440"/>
                    <a:pt x="11259" y="6263"/>
                    <a:pt x="12311" y="5897"/>
                  </a:cubicBezTo>
                  <a:cubicBezTo>
                    <a:pt x="12919" y="5684"/>
                    <a:pt x="13497" y="5411"/>
                    <a:pt x="14044" y="5107"/>
                  </a:cubicBezTo>
                  <a:cubicBezTo>
                    <a:pt x="14196" y="5016"/>
                    <a:pt x="14317" y="4924"/>
                    <a:pt x="14469" y="4803"/>
                  </a:cubicBezTo>
                  <a:cubicBezTo>
                    <a:pt x="14530" y="4772"/>
                    <a:pt x="14560" y="4742"/>
                    <a:pt x="14621" y="4712"/>
                  </a:cubicBezTo>
                  <a:lnTo>
                    <a:pt x="14621" y="4712"/>
                  </a:lnTo>
                  <a:cubicBezTo>
                    <a:pt x="14408" y="4803"/>
                    <a:pt x="14196" y="4894"/>
                    <a:pt x="13983" y="5016"/>
                  </a:cubicBezTo>
                  <a:cubicBezTo>
                    <a:pt x="13436" y="5319"/>
                    <a:pt x="12858" y="5563"/>
                    <a:pt x="12281" y="5775"/>
                  </a:cubicBezTo>
                  <a:cubicBezTo>
                    <a:pt x="11399" y="6049"/>
                    <a:pt x="10457" y="6201"/>
                    <a:pt x="9545" y="6262"/>
                  </a:cubicBezTo>
                  <a:cubicBezTo>
                    <a:pt x="9416" y="6267"/>
                    <a:pt x="9288" y="6269"/>
                    <a:pt x="9159" y="6269"/>
                  </a:cubicBezTo>
                  <a:cubicBezTo>
                    <a:pt x="6986" y="6269"/>
                    <a:pt x="4886" y="5544"/>
                    <a:pt x="3192" y="4195"/>
                  </a:cubicBezTo>
                  <a:cubicBezTo>
                    <a:pt x="1977" y="3253"/>
                    <a:pt x="974" y="2006"/>
                    <a:pt x="305" y="608"/>
                  </a:cubicBezTo>
                  <a:cubicBezTo>
                    <a:pt x="123" y="213"/>
                    <a:pt x="1" y="0"/>
                    <a:pt x="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7"/>
            <p:cNvSpPr/>
            <p:nvPr/>
          </p:nvSpPr>
          <p:spPr>
            <a:xfrm>
              <a:off x="4685000" y="2915225"/>
              <a:ext cx="342750" cy="58025"/>
            </a:xfrm>
            <a:custGeom>
              <a:avLst/>
              <a:gdLst/>
              <a:ahLst/>
              <a:cxnLst/>
              <a:rect l="l" t="t" r="r" b="b"/>
              <a:pathLst>
                <a:path w="13710" h="2321" extrusionOk="0">
                  <a:moveTo>
                    <a:pt x="13709" y="1"/>
                  </a:moveTo>
                  <a:lnTo>
                    <a:pt x="13709" y="1"/>
                  </a:lnTo>
                  <a:cubicBezTo>
                    <a:pt x="13557" y="122"/>
                    <a:pt x="13375" y="244"/>
                    <a:pt x="13253" y="365"/>
                  </a:cubicBezTo>
                  <a:cubicBezTo>
                    <a:pt x="12828" y="700"/>
                    <a:pt x="12402" y="1004"/>
                    <a:pt x="11946" y="1308"/>
                  </a:cubicBezTo>
                  <a:cubicBezTo>
                    <a:pt x="11277" y="1733"/>
                    <a:pt x="10548" y="2037"/>
                    <a:pt x="9758" y="2128"/>
                  </a:cubicBezTo>
                  <a:cubicBezTo>
                    <a:pt x="9689" y="2130"/>
                    <a:pt x="9620" y="2132"/>
                    <a:pt x="9551" y="2132"/>
                  </a:cubicBezTo>
                  <a:cubicBezTo>
                    <a:pt x="8651" y="2132"/>
                    <a:pt x="7780" y="1946"/>
                    <a:pt x="6961" y="1551"/>
                  </a:cubicBezTo>
                  <a:cubicBezTo>
                    <a:pt x="6019" y="1125"/>
                    <a:pt x="5138" y="639"/>
                    <a:pt x="4286" y="335"/>
                  </a:cubicBezTo>
                  <a:cubicBezTo>
                    <a:pt x="3744" y="118"/>
                    <a:pt x="3170" y="9"/>
                    <a:pt x="2587" y="9"/>
                  </a:cubicBezTo>
                  <a:cubicBezTo>
                    <a:pt x="2354" y="9"/>
                    <a:pt x="2120" y="27"/>
                    <a:pt x="1885" y="61"/>
                  </a:cubicBezTo>
                  <a:cubicBezTo>
                    <a:pt x="1338" y="122"/>
                    <a:pt x="821" y="335"/>
                    <a:pt x="396" y="700"/>
                  </a:cubicBezTo>
                  <a:cubicBezTo>
                    <a:pt x="305" y="791"/>
                    <a:pt x="183" y="882"/>
                    <a:pt x="92" y="1004"/>
                  </a:cubicBezTo>
                  <a:cubicBezTo>
                    <a:pt x="61" y="1034"/>
                    <a:pt x="31" y="1095"/>
                    <a:pt x="1" y="1125"/>
                  </a:cubicBezTo>
                  <a:cubicBezTo>
                    <a:pt x="3" y="1127"/>
                    <a:pt x="6" y="1129"/>
                    <a:pt x="9" y="1129"/>
                  </a:cubicBezTo>
                  <a:cubicBezTo>
                    <a:pt x="50" y="1129"/>
                    <a:pt x="175" y="958"/>
                    <a:pt x="457" y="760"/>
                  </a:cubicBezTo>
                  <a:cubicBezTo>
                    <a:pt x="882" y="457"/>
                    <a:pt x="1368" y="244"/>
                    <a:pt x="1916" y="183"/>
                  </a:cubicBezTo>
                  <a:cubicBezTo>
                    <a:pt x="2068" y="171"/>
                    <a:pt x="2220" y="165"/>
                    <a:pt x="2372" y="165"/>
                  </a:cubicBezTo>
                  <a:cubicBezTo>
                    <a:pt x="3008" y="165"/>
                    <a:pt x="3637" y="272"/>
                    <a:pt x="4226" y="517"/>
                  </a:cubicBezTo>
                  <a:cubicBezTo>
                    <a:pt x="5046" y="821"/>
                    <a:pt x="5928" y="1308"/>
                    <a:pt x="6870" y="1733"/>
                  </a:cubicBezTo>
                  <a:cubicBezTo>
                    <a:pt x="7679" y="2111"/>
                    <a:pt x="8560" y="2321"/>
                    <a:pt x="9428" y="2321"/>
                  </a:cubicBezTo>
                  <a:cubicBezTo>
                    <a:pt x="9538" y="2321"/>
                    <a:pt x="9648" y="2317"/>
                    <a:pt x="9758" y="2311"/>
                  </a:cubicBezTo>
                  <a:cubicBezTo>
                    <a:pt x="10578" y="2189"/>
                    <a:pt x="11338" y="1885"/>
                    <a:pt x="12007" y="1429"/>
                  </a:cubicBezTo>
                  <a:cubicBezTo>
                    <a:pt x="12463" y="1125"/>
                    <a:pt x="12888" y="791"/>
                    <a:pt x="13284" y="426"/>
                  </a:cubicBezTo>
                  <a:cubicBezTo>
                    <a:pt x="13436" y="305"/>
                    <a:pt x="13588" y="153"/>
                    <a:pt x="1370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7"/>
            <p:cNvSpPr/>
            <p:nvPr/>
          </p:nvSpPr>
          <p:spPr>
            <a:xfrm>
              <a:off x="4649300" y="2690225"/>
              <a:ext cx="144400" cy="40025"/>
            </a:xfrm>
            <a:custGeom>
              <a:avLst/>
              <a:gdLst/>
              <a:ahLst/>
              <a:cxnLst/>
              <a:rect l="l" t="t" r="r" b="b"/>
              <a:pathLst>
                <a:path w="5776" h="1601" extrusionOk="0">
                  <a:moveTo>
                    <a:pt x="5767" y="1"/>
                  </a:moveTo>
                  <a:cubicBezTo>
                    <a:pt x="5713" y="1"/>
                    <a:pt x="5471" y="205"/>
                    <a:pt x="5015" y="490"/>
                  </a:cubicBezTo>
                  <a:cubicBezTo>
                    <a:pt x="3994" y="1088"/>
                    <a:pt x="2829" y="1420"/>
                    <a:pt x="1656" y="1420"/>
                  </a:cubicBezTo>
                  <a:cubicBezTo>
                    <a:pt x="1398" y="1420"/>
                    <a:pt x="1139" y="1404"/>
                    <a:pt x="882" y="1371"/>
                  </a:cubicBezTo>
                  <a:cubicBezTo>
                    <a:pt x="409" y="1319"/>
                    <a:pt x="95" y="1244"/>
                    <a:pt x="18" y="1244"/>
                  </a:cubicBezTo>
                  <a:cubicBezTo>
                    <a:pt x="6" y="1244"/>
                    <a:pt x="0" y="1246"/>
                    <a:pt x="0" y="1250"/>
                  </a:cubicBezTo>
                  <a:cubicBezTo>
                    <a:pt x="274" y="1402"/>
                    <a:pt x="547" y="1493"/>
                    <a:pt x="882" y="1523"/>
                  </a:cubicBezTo>
                  <a:cubicBezTo>
                    <a:pt x="1194" y="1575"/>
                    <a:pt x="1509" y="1601"/>
                    <a:pt x="1824" y="1601"/>
                  </a:cubicBezTo>
                  <a:cubicBezTo>
                    <a:pt x="2979" y="1601"/>
                    <a:pt x="4127" y="1256"/>
                    <a:pt x="5107" y="611"/>
                  </a:cubicBezTo>
                  <a:cubicBezTo>
                    <a:pt x="5350" y="429"/>
                    <a:pt x="5593" y="247"/>
                    <a:pt x="5775" y="3"/>
                  </a:cubicBezTo>
                  <a:cubicBezTo>
                    <a:pt x="5773" y="2"/>
                    <a:pt x="5771" y="1"/>
                    <a:pt x="576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7"/>
            <p:cNvSpPr/>
            <p:nvPr/>
          </p:nvSpPr>
          <p:spPr>
            <a:xfrm>
              <a:off x="4832425" y="3227300"/>
              <a:ext cx="767525" cy="95925"/>
            </a:xfrm>
            <a:custGeom>
              <a:avLst/>
              <a:gdLst/>
              <a:ahLst/>
              <a:cxnLst/>
              <a:rect l="l" t="t" r="r" b="b"/>
              <a:pathLst>
                <a:path w="30701" h="3837" extrusionOk="0">
                  <a:moveTo>
                    <a:pt x="20400" y="0"/>
                  </a:moveTo>
                  <a:cubicBezTo>
                    <a:pt x="19690" y="0"/>
                    <a:pt x="18979" y="81"/>
                    <a:pt x="18268" y="253"/>
                  </a:cubicBezTo>
                  <a:cubicBezTo>
                    <a:pt x="17235" y="496"/>
                    <a:pt x="16201" y="831"/>
                    <a:pt x="15229" y="1256"/>
                  </a:cubicBezTo>
                  <a:cubicBezTo>
                    <a:pt x="13192" y="2107"/>
                    <a:pt x="11277" y="3050"/>
                    <a:pt x="9423" y="3414"/>
                  </a:cubicBezTo>
                  <a:cubicBezTo>
                    <a:pt x="8666" y="3583"/>
                    <a:pt x="7895" y="3667"/>
                    <a:pt x="7124" y="3667"/>
                  </a:cubicBezTo>
                  <a:cubicBezTo>
                    <a:pt x="6223" y="3667"/>
                    <a:pt x="5322" y="3552"/>
                    <a:pt x="4438" y="3323"/>
                  </a:cubicBezTo>
                  <a:cubicBezTo>
                    <a:pt x="3344" y="3080"/>
                    <a:pt x="2250" y="2746"/>
                    <a:pt x="1186" y="2351"/>
                  </a:cubicBezTo>
                  <a:lnTo>
                    <a:pt x="304" y="2047"/>
                  </a:lnTo>
                  <a:cubicBezTo>
                    <a:pt x="183" y="1986"/>
                    <a:pt x="92" y="1955"/>
                    <a:pt x="0" y="1955"/>
                  </a:cubicBezTo>
                  <a:cubicBezTo>
                    <a:pt x="92" y="1986"/>
                    <a:pt x="183" y="2047"/>
                    <a:pt x="274" y="2077"/>
                  </a:cubicBezTo>
                  <a:lnTo>
                    <a:pt x="1155" y="2411"/>
                  </a:lnTo>
                  <a:cubicBezTo>
                    <a:pt x="2219" y="2837"/>
                    <a:pt x="3283" y="3202"/>
                    <a:pt x="4408" y="3475"/>
                  </a:cubicBezTo>
                  <a:cubicBezTo>
                    <a:pt x="5323" y="3712"/>
                    <a:pt x="6266" y="3836"/>
                    <a:pt x="7211" y="3836"/>
                  </a:cubicBezTo>
                  <a:cubicBezTo>
                    <a:pt x="7962" y="3836"/>
                    <a:pt x="8714" y="3758"/>
                    <a:pt x="9453" y="3597"/>
                  </a:cubicBezTo>
                  <a:cubicBezTo>
                    <a:pt x="11368" y="3202"/>
                    <a:pt x="13283" y="2290"/>
                    <a:pt x="15289" y="1439"/>
                  </a:cubicBezTo>
                  <a:cubicBezTo>
                    <a:pt x="16262" y="1013"/>
                    <a:pt x="17296" y="679"/>
                    <a:pt x="18329" y="436"/>
                  </a:cubicBezTo>
                  <a:cubicBezTo>
                    <a:pt x="19047" y="279"/>
                    <a:pt x="19766" y="188"/>
                    <a:pt x="20497" y="188"/>
                  </a:cubicBezTo>
                  <a:cubicBezTo>
                    <a:pt x="20755" y="188"/>
                    <a:pt x="21015" y="199"/>
                    <a:pt x="21277" y="223"/>
                  </a:cubicBezTo>
                  <a:cubicBezTo>
                    <a:pt x="22159" y="345"/>
                    <a:pt x="23071" y="496"/>
                    <a:pt x="23922" y="740"/>
                  </a:cubicBezTo>
                  <a:cubicBezTo>
                    <a:pt x="24682" y="952"/>
                    <a:pt x="25472" y="1104"/>
                    <a:pt x="26262" y="1226"/>
                  </a:cubicBezTo>
                  <a:cubicBezTo>
                    <a:pt x="26630" y="1286"/>
                    <a:pt x="27005" y="1316"/>
                    <a:pt x="27380" y="1316"/>
                  </a:cubicBezTo>
                  <a:cubicBezTo>
                    <a:pt x="28150" y="1316"/>
                    <a:pt x="28921" y="1188"/>
                    <a:pt x="29636" y="922"/>
                  </a:cubicBezTo>
                  <a:cubicBezTo>
                    <a:pt x="29940" y="800"/>
                    <a:pt x="30214" y="648"/>
                    <a:pt x="30457" y="466"/>
                  </a:cubicBezTo>
                  <a:cubicBezTo>
                    <a:pt x="30548" y="405"/>
                    <a:pt x="30639" y="314"/>
                    <a:pt x="30700" y="253"/>
                  </a:cubicBezTo>
                  <a:lnTo>
                    <a:pt x="30700" y="253"/>
                  </a:lnTo>
                  <a:cubicBezTo>
                    <a:pt x="30366" y="496"/>
                    <a:pt x="29971" y="679"/>
                    <a:pt x="29575" y="831"/>
                  </a:cubicBezTo>
                  <a:cubicBezTo>
                    <a:pt x="28871" y="1066"/>
                    <a:pt x="28142" y="1187"/>
                    <a:pt x="27419" y="1187"/>
                  </a:cubicBezTo>
                  <a:cubicBezTo>
                    <a:pt x="27020" y="1187"/>
                    <a:pt x="26622" y="1150"/>
                    <a:pt x="26232" y="1074"/>
                  </a:cubicBezTo>
                  <a:cubicBezTo>
                    <a:pt x="25442" y="952"/>
                    <a:pt x="24682" y="800"/>
                    <a:pt x="23952" y="588"/>
                  </a:cubicBezTo>
                  <a:cubicBezTo>
                    <a:pt x="23071" y="345"/>
                    <a:pt x="22189" y="162"/>
                    <a:pt x="21277" y="41"/>
                  </a:cubicBezTo>
                  <a:cubicBezTo>
                    <a:pt x="20985" y="14"/>
                    <a:pt x="20693" y="0"/>
                    <a:pt x="2040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7"/>
            <p:cNvSpPr/>
            <p:nvPr/>
          </p:nvSpPr>
          <p:spPr>
            <a:xfrm>
              <a:off x="4893225" y="3521700"/>
              <a:ext cx="792575" cy="102100"/>
            </a:xfrm>
            <a:custGeom>
              <a:avLst/>
              <a:gdLst/>
              <a:ahLst/>
              <a:cxnLst/>
              <a:rect l="l" t="t" r="r" b="b"/>
              <a:pathLst>
                <a:path w="31703" h="4084" extrusionOk="0">
                  <a:moveTo>
                    <a:pt x="77" y="2498"/>
                  </a:moveTo>
                  <a:cubicBezTo>
                    <a:pt x="68" y="2507"/>
                    <a:pt x="60" y="2516"/>
                    <a:pt x="51" y="2525"/>
                  </a:cubicBezTo>
                  <a:lnTo>
                    <a:pt x="51" y="2525"/>
                  </a:lnTo>
                  <a:cubicBezTo>
                    <a:pt x="54" y="2523"/>
                    <a:pt x="58" y="2522"/>
                    <a:pt x="61" y="2520"/>
                  </a:cubicBezTo>
                  <a:lnTo>
                    <a:pt x="77" y="2498"/>
                  </a:lnTo>
                  <a:close/>
                  <a:moveTo>
                    <a:pt x="51" y="2525"/>
                  </a:moveTo>
                  <a:cubicBezTo>
                    <a:pt x="0" y="2554"/>
                    <a:pt x="0" y="2581"/>
                    <a:pt x="0" y="2581"/>
                  </a:cubicBezTo>
                  <a:cubicBezTo>
                    <a:pt x="17" y="2562"/>
                    <a:pt x="34" y="2544"/>
                    <a:pt x="51" y="2525"/>
                  </a:cubicBezTo>
                  <a:close/>
                  <a:moveTo>
                    <a:pt x="26193" y="0"/>
                  </a:moveTo>
                  <a:cubicBezTo>
                    <a:pt x="25771" y="0"/>
                    <a:pt x="25347" y="39"/>
                    <a:pt x="24925" y="119"/>
                  </a:cubicBezTo>
                  <a:cubicBezTo>
                    <a:pt x="23952" y="301"/>
                    <a:pt x="23040" y="666"/>
                    <a:pt x="22189" y="1183"/>
                  </a:cubicBezTo>
                  <a:cubicBezTo>
                    <a:pt x="21277" y="1669"/>
                    <a:pt x="20365" y="2277"/>
                    <a:pt x="19393" y="2824"/>
                  </a:cubicBezTo>
                  <a:cubicBezTo>
                    <a:pt x="18389" y="3402"/>
                    <a:pt x="17295" y="3766"/>
                    <a:pt x="16171" y="3888"/>
                  </a:cubicBezTo>
                  <a:cubicBezTo>
                    <a:pt x="16024" y="3896"/>
                    <a:pt x="15877" y="3899"/>
                    <a:pt x="15731" y="3899"/>
                  </a:cubicBezTo>
                  <a:cubicBezTo>
                    <a:pt x="14723" y="3899"/>
                    <a:pt x="13722" y="3720"/>
                    <a:pt x="12766" y="3402"/>
                  </a:cubicBezTo>
                  <a:cubicBezTo>
                    <a:pt x="11763" y="3067"/>
                    <a:pt x="10760" y="2672"/>
                    <a:pt x="9787" y="2216"/>
                  </a:cubicBezTo>
                  <a:cubicBezTo>
                    <a:pt x="7903" y="1395"/>
                    <a:pt x="6110" y="727"/>
                    <a:pt x="4529" y="696"/>
                  </a:cubicBezTo>
                  <a:cubicBezTo>
                    <a:pt x="4442" y="693"/>
                    <a:pt x="4354" y="691"/>
                    <a:pt x="4266" y="691"/>
                  </a:cubicBezTo>
                  <a:cubicBezTo>
                    <a:pt x="3649" y="691"/>
                    <a:pt x="3017" y="784"/>
                    <a:pt x="2432" y="970"/>
                  </a:cubicBezTo>
                  <a:cubicBezTo>
                    <a:pt x="1915" y="1122"/>
                    <a:pt x="1429" y="1335"/>
                    <a:pt x="973" y="1639"/>
                  </a:cubicBezTo>
                  <a:cubicBezTo>
                    <a:pt x="699" y="1821"/>
                    <a:pt x="456" y="2034"/>
                    <a:pt x="213" y="2307"/>
                  </a:cubicBezTo>
                  <a:lnTo>
                    <a:pt x="77" y="2498"/>
                  </a:lnTo>
                  <a:lnTo>
                    <a:pt x="77" y="2498"/>
                  </a:lnTo>
                  <a:cubicBezTo>
                    <a:pt x="360" y="2196"/>
                    <a:pt x="671" y="1922"/>
                    <a:pt x="1034" y="1699"/>
                  </a:cubicBezTo>
                  <a:cubicBezTo>
                    <a:pt x="1459" y="1426"/>
                    <a:pt x="1945" y="1213"/>
                    <a:pt x="2462" y="1061"/>
                  </a:cubicBezTo>
                  <a:cubicBezTo>
                    <a:pt x="3022" y="908"/>
                    <a:pt x="3604" y="841"/>
                    <a:pt x="4189" y="841"/>
                  </a:cubicBezTo>
                  <a:cubicBezTo>
                    <a:pt x="4302" y="841"/>
                    <a:pt x="4416" y="843"/>
                    <a:pt x="4529" y="848"/>
                  </a:cubicBezTo>
                  <a:cubicBezTo>
                    <a:pt x="6079" y="879"/>
                    <a:pt x="7842" y="1547"/>
                    <a:pt x="9696" y="2398"/>
                  </a:cubicBezTo>
                  <a:cubicBezTo>
                    <a:pt x="10699" y="2854"/>
                    <a:pt x="11702" y="3250"/>
                    <a:pt x="12705" y="3584"/>
                  </a:cubicBezTo>
                  <a:cubicBezTo>
                    <a:pt x="13671" y="3923"/>
                    <a:pt x="14681" y="4083"/>
                    <a:pt x="15679" y="4083"/>
                  </a:cubicBezTo>
                  <a:cubicBezTo>
                    <a:pt x="15843" y="4083"/>
                    <a:pt x="16007" y="4079"/>
                    <a:pt x="16171" y="4070"/>
                  </a:cubicBezTo>
                  <a:cubicBezTo>
                    <a:pt x="17356" y="3949"/>
                    <a:pt x="18481" y="3584"/>
                    <a:pt x="19484" y="2976"/>
                  </a:cubicBezTo>
                  <a:cubicBezTo>
                    <a:pt x="20487" y="2429"/>
                    <a:pt x="21368" y="1821"/>
                    <a:pt x="22280" y="1335"/>
                  </a:cubicBezTo>
                  <a:cubicBezTo>
                    <a:pt x="23101" y="848"/>
                    <a:pt x="24013" y="484"/>
                    <a:pt x="24955" y="271"/>
                  </a:cubicBezTo>
                  <a:cubicBezTo>
                    <a:pt x="25365" y="195"/>
                    <a:pt x="25783" y="157"/>
                    <a:pt x="26201" y="157"/>
                  </a:cubicBezTo>
                  <a:cubicBezTo>
                    <a:pt x="26619" y="157"/>
                    <a:pt x="27037" y="195"/>
                    <a:pt x="27447" y="271"/>
                  </a:cubicBezTo>
                  <a:cubicBezTo>
                    <a:pt x="28663" y="484"/>
                    <a:pt x="29788" y="1000"/>
                    <a:pt x="30761" y="1791"/>
                  </a:cubicBezTo>
                  <a:cubicBezTo>
                    <a:pt x="30882" y="1912"/>
                    <a:pt x="31034" y="2034"/>
                    <a:pt x="31186" y="2155"/>
                  </a:cubicBezTo>
                  <a:cubicBezTo>
                    <a:pt x="31277" y="2247"/>
                    <a:pt x="31368" y="2368"/>
                    <a:pt x="31460" y="2459"/>
                  </a:cubicBezTo>
                  <a:cubicBezTo>
                    <a:pt x="31551" y="2550"/>
                    <a:pt x="31612" y="2611"/>
                    <a:pt x="31642" y="2672"/>
                  </a:cubicBezTo>
                  <a:cubicBezTo>
                    <a:pt x="31672" y="2672"/>
                    <a:pt x="31672" y="2702"/>
                    <a:pt x="31703" y="2733"/>
                  </a:cubicBezTo>
                  <a:cubicBezTo>
                    <a:pt x="31460" y="2338"/>
                    <a:pt x="31156" y="2003"/>
                    <a:pt x="30791" y="1730"/>
                  </a:cubicBezTo>
                  <a:cubicBezTo>
                    <a:pt x="29504" y="613"/>
                    <a:pt x="27868" y="0"/>
                    <a:pt x="26193"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7"/>
            <p:cNvSpPr/>
            <p:nvPr/>
          </p:nvSpPr>
          <p:spPr>
            <a:xfrm>
              <a:off x="4877250" y="3795075"/>
              <a:ext cx="822225" cy="121500"/>
            </a:xfrm>
            <a:custGeom>
              <a:avLst/>
              <a:gdLst/>
              <a:ahLst/>
              <a:cxnLst/>
              <a:rect l="l" t="t" r="r" b="b"/>
              <a:pathLst>
                <a:path w="32889" h="4860" extrusionOk="0">
                  <a:moveTo>
                    <a:pt x="26801" y="0"/>
                  </a:moveTo>
                  <a:cubicBezTo>
                    <a:pt x="26713" y="0"/>
                    <a:pt x="26624" y="2"/>
                    <a:pt x="26536" y="5"/>
                  </a:cubicBezTo>
                  <a:cubicBezTo>
                    <a:pt x="25503" y="35"/>
                    <a:pt x="24500" y="217"/>
                    <a:pt x="23527" y="521"/>
                  </a:cubicBezTo>
                  <a:cubicBezTo>
                    <a:pt x="22433" y="856"/>
                    <a:pt x="21399" y="1281"/>
                    <a:pt x="20366" y="1768"/>
                  </a:cubicBezTo>
                  <a:cubicBezTo>
                    <a:pt x="19302" y="2254"/>
                    <a:pt x="18238" y="2801"/>
                    <a:pt x="17114" y="3287"/>
                  </a:cubicBezTo>
                  <a:cubicBezTo>
                    <a:pt x="15989" y="3774"/>
                    <a:pt x="14864" y="4169"/>
                    <a:pt x="13679" y="4412"/>
                  </a:cubicBezTo>
                  <a:cubicBezTo>
                    <a:pt x="12843" y="4598"/>
                    <a:pt x="11989" y="4677"/>
                    <a:pt x="11145" y="4677"/>
                  </a:cubicBezTo>
                  <a:cubicBezTo>
                    <a:pt x="10884" y="4677"/>
                    <a:pt x="10624" y="4670"/>
                    <a:pt x="10366" y="4655"/>
                  </a:cubicBezTo>
                  <a:cubicBezTo>
                    <a:pt x="8481" y="4503"/>
                    <a:pt x="6597" y="4078"/>
                    <a:pt x="4834" y="3409"/>
                  </a:cubicBezTo>
                  <a:cubicBezTo>
                    <a:pt x="3314" y="2862"/>
                    <a:pt x="2128" y="2345"/>
                    <a:pt x="1277" y="1950"/>
                  </a:cubicBezTo>
                  <a:lnTo>
                    <a:pt x="335" y="1524"/>
                  </a:lnTo>
                  <a:lnTo>
                    <a:pt x="92" y="1433"/>
                  </a:lnTo>
                  <a:cubicBezTo>
                    <a:pt x="62" y="1403"/>
                    <a:pt x="31" y="1403"/>
                    <a:pt x="1" y="1403"/>
                  </a:cubicBezTo>
                  <a:lnTo>
                    <a:pt x="62" y="1433"/>
                  </a:lnTo>
                  <a:lnTo>
                    <a:pt x="305" y="1555"/>
                  </a:lnTo>
                  <a:lnTo>
                    <a:pt x="1247" y="2011"/>
                  </a:lnTo>
                  <a:cubicBezTo>
                    <a:pt x="2068" y="2406"/>
                    <a:pt x="3284" y="2953"/>
                    <a:pt x="4803" y="3531"/>
                  </a:cubicBezTo>
                  <a:cubicBezTo>
                    <a:pt x="6566" y="4230"/>
                    <a:pt x="8451" y="4686"/>
                    <a:pt x="10366" y="4838"/>
                  </a:cubicBezTo>
                  <a:cubicBezTo>
                    <a:pt x="10639" y="4852"/>
                    <a:pt x="10911" y="4860"/>
                    <a:pt x="11184" y="4860"/>
                  </a:cubicBezTo>
                  <a:cubicBezTo>
                    <a:pt x="12036" y="4860"/>
                    <a:pt x="12888" y="4786"/>
                    <a:pt x="13740" y="4625"/>
                  </a:cubicBezTo>
                  <a:cubicBezTo>
                    <a:pt x="14895" y="4351"/>
                    <a:pt x="16050" y="3956"/>
                    <a:pt x="17144" y="3470"/>
                  </a:cubicBezTo>
                  <a:cubicBezTo>
                    <a:pt x="18299" y="2953"/>
                    <a:pt x="19363" y="2406"/>
                    <a:pt x="20427" y="1920"/>
                  </a:cubicBezTo>
                  <a:cubicBezTo>
                    <a:pt x="21430" y="1433"/>
                    <a:pt x="22463" y="1008"/>
                    <a:pt x="23527" y="673"/>
                  </a:cubicBezTo>
                  <a:cubicBezTo>
                    <a:pt x="24500" y="369"/>
                    <a:pt x="25503" y="187"/>
                    <a:pt x="26506" y="126"/>
                  </a:cubicBezTo>
                  <a:cubicBezTo>
                    <a:pt x="26594" y="123"/>
                    <a:pt x="26682" y="122"/>
                    <a:pt x="26770" y="122"/>
                  </a:cubicBezTo>
                  <a:cubicBezTo>
                    <a:pt x="27563" y="122"/>
                    <a:pt x="28351" y="245"/>
                    <a:pt x="29089" y="491"/>
                  </a:cubicBezTo>
                  <a:cubicBezTo>
                    <a:pt x="30336" y="856"/>
                    <a:pt x="31400" y="1585"/>
                    <a:pt x="32190" y="2619"/>
                  </a:cubicBezTo>
                  <a:cubicBezTo>
                    <a:pt x="32463" y="2983"/>
                    <a:pt x="32676" y="3409"/>
                    <a:pt x="32859" y="3834"/>
                  </a:cubicBezTo>
                  <a:cubicBezTo>
                    <a:pt x="32859" y="3804"/>
                    <a:pt x="32889" y="3804"/>
                    <a:pt x="32889" y="3774"/>
                  </a:cubicBezTo>
                  <a:cubicBezTo>
                    <a:pt x="32859" y="3713"/>
                    <a:pt x="32828" y="3622"/>
                    <a:pt x="32798" y="3500"/>
                  </a:cubicBezTo>
                  <a:cubicBezTo>
                    <a:pt x="32676" y="3196"/>
                    <a:pt x="32494" y="2862"/>
                    <a:pt x="32311" y="2588"/>
                  </a:cubicBezTo>
                  <a:cubicBezTo>
                    <a:pt x="31521" y="1524"/>
                    <a:pt x="30427" y="765"/>
                    <a:pt x="29181" y="369"/>
                  </a:cubicBezTo>
                  <a:cubicBezTo>
                    <a:pt x="28415" y="123"/>
                    <a:pt x="27599" y="0"/>
                    <a:pt x="2680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7"/>
            <p:cNvSpPr/>
            <p:nvPr/>
          </p:nvSpPr>
          <p:spPr>
            <a:xfrm>
              <a:off x="4941100" y="3183475"/>
              <a:ext cx="490900" cy="796375"/>
            </a:xfrm>
            <a:custGeom>
              <a:avLst/>
              <a:gdLst/>
              <a:ahLst/>
              <a:cxnLst/>
              <a:rect l="l" t="t" r="r" b="b"/>
              <a:pathLst>
                <a:path w="19636" h="31855" extrusionOk="0">
                  <a:moveTo>
                    <a:pt x="17873" y="0"/>
                  </a:moveTo>
                  <a:cubicBezTo>
                    <a:pt x="14468" y="4742"/>
                    <a:pt x="11733" y="9909"/>
                    <a:pt x="9666" y="15380"/>
                  </a:cubicBezTo>
                  <a:cubicBezTo>
                    <a:pt x="8328" y="18967"/>
                    <a:pt x="7143" y="22888"/>
                    <a:pt x="4164" y="25289"/>
                  </a:cubicBezTo>
                  <a:cubicBezTo>
                    <a:pt x="3100" y="26140"/>
                    <a:pt x="1824" y="26779"/>
                    <a:pt x="1003" y="27873"/>
                  </a:cubicBezTo>
                  <a:cubicBezTo>
                    <a:pt x="182" y="28937"/>
                    <a:pt x="0" y="30730"/>
                    <a:pt x="1094" y="31551"/>
                  </a:cubicBezTo>
                  <a:lnTo>
                    <a:pt x="2067" y="31855"/>
                  </a:lnTo>
                  <a:lnTo>
                    <a:pt x="3131" y="31612"/>
                  </a:lnTo>
                  <a:cubicBezTo>
                    <a:pt x="6748" y="31490"/>
                    <a:pt x="10365" y="30274"/>
                    <a:pt x="13131" y="27934"/>
                  </a:cubicBezTo>
                  <a:cubicBezTo>
                    <a:pt x="16930" y="24742"/>
                    <a:pt x="18785" y="19727"/>
                    <a:pt x="19210" y="14772"/>
                  </a:cubicBezTo>
                  <a:cubicBezTo>
                    <a:pt x="19636" y="9818"/>
                    <a:pt x="18754" y="4894"/>
                    <a:pt x="17873" y="0"/>
                  </a:cubicBezTo>
                  <a:close/>
                </a:path>
              </a:pathLst>
            </a:custGeom>
            <a:solidFill>
              <a:srgbClr val="203E80">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7"/>
            <p:cNvSpPr/>
            <p:nvPr/>
          </p:nvSpPr>
          <p:spPr>
            <a:xfrm>
              <a:off x="4279875" y="2937275"/>
              <a:ext cx="1135400" cy="1440600"/>
            </a:xfrm>
            <a:custGeom>
              <a:avLst/>
              <a:gdLst/>
              <a:ahLst/>
              <a:cxnLst/>
              <a:rect l="l" t="t" r="r" b="b"/>
              <a:pathLst>
                <a:path w="45416" h="57624" extrusionOk="0">
                  <a:moveTo>
                    <a:pt x="32042" y="0"/>
                  </a:moveTo>
                  <a:cubicBezTo>
                    <a:pt x="32042" y="0"/>
                    <a:pt x="31373" y="20304"/>
                    <a:pt x="28972" y="23374"/>
                  </a:cubicBezTo>
                  <a:cubicBezTo>
                    <a:pt x="26996" y="25927"/>
                    <a:pt x="15841" y="37235"/>
                    <a:pt x="11737" y="40821"/>
                  </a:cubicBezTo>
                  <a:cubicBezTo>
                    <a:pt x="10795" y="41612"/>
                    <a:pt x="9640" y="42159"/>
                    <a:pt x="8424" y="42371"/>
                  </a:cubicBezTo>
                  <a:cubicBezTo>
                    <a:pt x="8151" y="42402"/>
                    <a:pt x="7877" y="42432"/>
                    <a:pt x="7573" y="42493"/>
                  </a:cubicBezTo>
                  <a:cubicBezTo>
                    <a:pt x="7371" y="42513"/>
                    <a:pt x="7161" y="42523"/>
                    <a:pt x="6950" y="42523"/>
                  </a:cubicBezTo>
                  <a:cubicBezTo>
                    <a:pt x="6526" y="42523"/>
                    <a:pt x="6094" y="42483"/>
                    <a:pt x="5689" y="42402"/>
                  </a:cubicBezTo>
                  <a:cubicBezTo>
                    <a:pt x="4898" y="42250"/>
                    <a:pt x="4139" y="42007"/>
                    <a:pt x="3409" y="41672"/>
                  </a:cubicBezTo>
                  <a:cubicBezTo>
                    <a:pt x="3263" y="41582"/>
                    <a:pt x="3111" y="41543"/>
                    <a:pt x="2966" y="41543"/>
                  </a:cubicBezTo>
                  <a:cubicBezTo>
                    <a:pt x="2476" y="41543"/>
                    <a:pt x="2066" y="41994"/>
                    <a:pt x="2254" y="42463"/>
                  </a:cubicBezTo>
                  <a:cubicBezTo>
                    <a:pt x="2528" y="43071"/>
                    <a:pt x="4199" y="44195"/>
                    <a:pt x="6540" y="44469"/>
                  </a:cubicBezTo>
                  <a:cubicBezTo>
                    <a:pt x="8911" y="44773"/>
                    <a:pt x="5750" y="46748"/>
                    <a:pt x="4625" y="47478"/>
                  </a:cubicBezTo>
                  <a:cubicBezTo>
                    <a:pt x="3470" y="48207"/>
                    <a:pt x="96" y="50669"/>
                    <a:pt x="35" y="51217"/>
                  </a:cubicBezTo>
                  <a:cubicBezTo>
                    <a:pt x="0" y="51651"/>
                    <a:pt x="244" y="51917"/>
                    <a:pt x="669" y="51917"/>
                  </a:cubicBezTo>
                  <a:cubicBezTo>
                    <a:pt x="987" y="51917"/>
                    <a:pt x="1408" y="51768"/>
                    <a:pt x="1889" y="51429"/>
                  </a:cubicBezTo>
                  <a:cubicBezTo>
                    <a:pt x="2873" y="50765"/>
                    <a:pt x="5671" y="49100"/>
                    <a:pt x="6600" y="49100"/>
                  </a:cubicBezTo>
                  <a:cubicBezTo>
                    <a:pt x="6734" y="49100"/>
                    <a:pt x="6828" y="49134"/>
                    <a:pt x="6874" y="49210"/>
                  </a:cubicBezTo>
                  <a:cubicBezTo>
                    <a:pt x="7239" y="49849"/>
                    <a:pt x="1403" y="53527"/>
                    <a:pt x="1403" y="53527"/>
                  </a:cubicBezTo>
                  <a:cubicBezTo>
                    <a:pt x="1403" y="53527"/>
                    <a:pt x="66" y="54104"/>
                    <a:pt x="430" y="54834"/>
                  </a:cubicBezTo>
                  <a:cubicBezTo>
                    <a:pt x="521" y="55002"/>
                    <a:pt x="698" y="55076"/>
                    <a:pt x="940" y="55076"/>
                  </a:cubicBezTo>
                  <a:cubicBezTo>
                    <a:pt x="2570" y="55076"/>
                    <a:pt x="7127" y="51709"/>
                    <a:pt x="7604" y="51338"/>
                  </a:cubicBezTo>
                  <a:cubicBezTo>
                    <a:pt x="7669" y="51284"/>
                    <a:pt x="7736" y="51261"/>
                    <a:pt x="7802" y="51261"/>
                  </a:cubicBezTo>
                  <a:cubicBezTo>
                    <a:pt x="8102" y="51261"/>
                    <a:pt x="8343" y="51757"/>
                    <a:pt x="7968" y="52007"/>
                  </a:cubicBezTo>
                  <a:cubicBezTo>
                    <a:pt x="7543" y="52311"/>
                    <a:pt x="2072" y="55533"/>
                    <a:pt x="2801" y="56901"/>
                  </a:cubicBezTo>
                  <a:cubicBezTo>
                    <a:pt x="2856" y="57005"/>
                    <a:pt x="2951" y="57052"/>
                    <a:pt x="3077" y="57052"/>
                  </a:cubicBezTo>
                  <a:cubicBezTo>
                    <a:pt x="4198" y="57052"/>
                    <a:pt x="7845" y="53338"/>
                    <a:pt x="9184" y="53283"/>
                  </a:cubicBezTo>
                  <a:cubicBezTo>
                    <a:pt x="9191" y="53283"/>
                    <a:pt x="9198" y="53283"/>
                    <a:pt x="9205" y="53283"/>
                  </a:cubicBezTo>
                  <a:cubicBezTo>
                    <a:pt x="10655" y="53283"/>
                    <a:pt x="5540" y="56449"/>
                    <a:pt x="6114" y="57387"/>
                  </a:cubicBezTo>
                  <a:cubicBezTo>
                    <a:pt x="6188" y="57512"/>
                    <a:pt x="6257" y="57624"/>
                    <a:pt x="6427" y="57624"/>
                  </a:cubicBezTo>
                  <a:cubicBezTo>
                    <a:pt x="6752" y="57624"/>
                    <a:pt x="7441" y="57220"/>
                    <a:pt x="9215" y="55746"/>
                  </a:cubicBezTo>
                  <a:cubicBezTo>
                    <a:pt x="10522" y="54651"/>
                    <a:pt x="12619" y="52432"/>
                    <a:pt x="14503" y="50366"/>
                  </a:cubicBezTo>
                  <a:cubicBezTo>
                    <a:pt x="14534" y="50366"/>
                    <a:pt x="39793" y="35441"/>
                    <a:pt x="41890" y="28207"/>
                  </a:cubicBezTo>
                  <a:cubicBezTo>
                    <a:pt x="45173" y="16809"/>
                    <a:pt x="45416" y="2158"/>
                    <a:pt x="45416" y="2158"/>
                  </a:cubicBezTo>
                  <a:lnTo>
                    <a:pt x="32042"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7"/>
            <p:cNvSpPr/>
            <p:nvPr/>
          </p:nvSpPr>
          <p:spPr>
            <a:xfrm>
              <a:off x="5022400" y="2602075"/>
              <a:ext cx="437725" cy="555575"/>
            </a:xfrm>
            <a:custGeom>
              <a:avLst/>
              <a:gdLst/>
              <a:ahLst/>
              <a:cxnLst/>
              <a:rect l="l" t="t" r="r" b="b"/>
              <a:pathLst>
                <a:path w="17509" h="22223" extrusionOk="0">
                  <a:moveTo>
                    <a:pt x="8914" y="1"/>
                  </a:moveTo>
                  <a:cubicBezTo>
                    <a:pt x="8397" y="1"/>
                    <a:pt x="7875" y="52"/>
                    <a:pt x="7356" y="156"/>
                  </a:cubicBezTo>
                  <a:cubicBezTo>
                    <a:pt x="1915" y="1311"/>
                    <a:pt x="639" y="7542"/>
                    <a:pt x="639" y="7542"/>
                  </a:cubicBezTo>
                  <a:lnTo>
                    <a:pt x="0" y="21645"/>
                  </a:lnTo>
                  <a:lnTo>
                    <a:pt x="16475" y="22223"/>
                  </a:lnTo>
                  <a:cubicBezTo>
                    <a:pt x="16475" y="22223"/>
                    <a:pt x="17113" y="19366"/>
                    <a:pt x="17387" y="10946"/>
                  </a:cubicBezTo>
                  <a:cubicBezTo>
                    <a:pt x="17508" y="6660"/>
                    <a:pt x="15958" y="3925"/>
                    <a:pt x="14408" y="2314"/>
                  </a:cubicBezTo>
                  <a:cubicBezTo>
                    <a:pt x="12951" y="808"/>
                    <a:pt x="10969" y="1"/>
                    <a:pt x="8914"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7"/>
            <p:cNvSpPr/>
            <p:nvPr/>
          </p:nvSpPr>
          <p:spPr>
            <a:xfrm>
              <a:off x="5022400" y="2602075"/>
              <a:ext cx="438475" cy="555575"/>
            </a:xfrm>
            <a:custGeom>
              <a:avLst/>
              <a:gdLst/>
              <a:ahLst/>
              <a:cxnLst/>
              <a:rect l="l" t="t" r="r" b="b"/>
              <a:pathLst>
                <a:path w="17539" h="22223" extrusionOk="0">
                  <a:moveTo>
                    <a:pt x="8914" y="1"/>
                  </a:moveTo>
                  <a:cubicBezTo>
                    <a:pt x="8397" y="1"/>
                    <a:pt x="7875" y="52"/>
                    <a:pt x="7356" y="156"/>
                  </a:cubicBezTo>
                  <a:cubicBezTo>
                    <a:pt x="1915" y="1311"/>
                    <a:pt x="669" y="7754"/>
                    <a:pt x="669" y="7754"/>
                  </a:cubicBezTo>
                  <a:lnTo>
                    <a:pt x="0" y="21645"/>
                  </a:lnTo>
                  <a:lnTo>
                    <a:pt x="16475" y="22223"/>
                  </a:lnTo>
                  <a:cubicBezTo>
                    <a:pt x="16475" y="22223"/>
                    <a:pt x="17144" y="19578"/>
                    <a:pt x="17417" y="11159"/>
                  </a:cubicBezTo>
                  <a:cubicBezTo>
                    <a:pt x="17539" y="6873"/>
                    <a:pt x="15958" y="3925"/>
                    <a:pt x="14408" y="2314"/>
                  </a:cubicBezTo>
                  <a:cubicBezTo>
                    <a:pt x="12951" y="808"/>
                    <a:pt x="10969" y="1"/>
                    <a:pt x="8914" y="1"/>
                  </a:cubicBezTo>
                  <a:close/>
                </a:path>
              </a:pathLst>
            </a:custGeom>
            <a:solidFill>
              <a:srgbClr val="203E80">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7"/>
            <p:cNvSpPr/>
            <p:nvPr/>
          </p:nvSpPr>
          <p:spPr>
            <a:xfrm>
              <a:off x="5027725" y="2996550"/>
              <a:ext cx="421750" cy="71700"/>
            </a:xfrm>
            <a:custGeom>
              <a:avLst/>
              <a:gdLst/>
              <a:ahLst/>
              <a:cxnLst/>
              <a:rect l="l" t="t" r="r" b="b"/>
              <a:pathLst>
                <a:path w="16870" h="2868" extrusionOk="0">
                  <a:moveTo>
                    <a:pt x="12879" y="0"/>
                  </a:moveTo>
                  <a:cubicBezTo>
                    <a:pt x="12505" y="0"/>
                    <a:pt x="12132" y="32"/>
                    <a:pt x="11763" y="91"/>
                  </a:cubicBezTo>
                  <a:cubicBezTo>
                    <a:pt x="10608" y="334"/>
                    <a:pt x="9514" y="729"/>
                    <a:pt x="8450" y="1246"/>
                  </a:cubicBezTo>
                  <a:cubicBezTo>
                    <a:pt x="7417" y="1763"/>
                    <a:pt x="6322" y="2158"/>
                    <a:pt x="5228" y="2492"/>
                  </a:cubicBezTo>
                  <a:cubicBezTo>
                    <a:pt x="4590" y="2641"/>
                    <a:pt x="3922" y="2716"/>
                    <a:pt x="3266" y="2716"/>
                  </a:cubicBezTo>
                  <a:cubicBezTo>
                    <a:pt x="2984" y="2716"/>
                    <a:pt x="2705" y="2702"/>
                    <a:pt x="2432" y="2675"/>
                  </a:cubicBezTo>
                  <a:cubicBezTo>
                    <a:pt x="1793" y="2584"/>
                    <a:pt x="1186" y="2401"/>
                    <a:pt x="608" y="2128"/>
                  </a:cubicBezTo>
                  <a:cubicBezTo>
                    <a:pt x="213" y="1915"/>
                    <a:pt x="0" y="1763"/>
                    <a:pt x="0" y="1763"/>
                  </a:cubicBezTo>
                  <a:lnTo>
                    <a:pt x="0" y="1763"/>
                  </a:lnTo>
                  <a:cubicBezTo>
                    <a:pt x="31" y="1824"/>
                    <a:pt x="91" y="1854"/>
                    <a:pt x="152" y="1884"/>
                  </a:cubicBezTo>
                  <a:cubicBezTo>
                    <a:pt x="274" y="2006"/>
                    <a:pt x="426" y="2097"/>
                    <a:pt x="578" y="2188"/>
                  </a:cubicBezTo>
                  <a:cubicBezTo>
                    <a:pt x="1125" y="2523"/>
                    <a:pt x="1763" y="2705"/>
                    <a:pt x="2401" y="2796"/>
                  </a:cubicBezTo>
                  <a:cubicBezTo>
                    <a:pt x="2764" y="2843"/>
                    <a:pt x="3132" y="2867"/>
                    <a:pt x="3500" y="2867"/>
                  </a:cubicBezTo>
                  <a:cubicBezTo>
                    <a:pt x="4088" y="2867"/>
                    <a:pt x="4679" y="2806"/>
                    <a:pt x="5259" y="2675"/>
                  </a:cubicBezTo>
                  <a:cubicBezTo>
                    <a:pt x="6383" y="2340"/>
                    <a:pt x="7477" y="1945"/>
                    <a:pt x="8541" y="1428"/>
                  </a:cubicBezTo>
                  <a:cubicBezTo>
                    <a:pt x="9575" y="912"/>
                    <a:pt x="10669" y="547"/>
                    <a:pt x="11794" y="273"/>
                  </a:cubicBezTo>
                  <a:cubicBezTo>
                    <a:pt x="12197" y="195"/>
                    <a:pt x="12601" y="156"/>
                    <a:pt x="13003" y="156"/>
                  </a:cubicBezTo>
                  <a:cubicBezTo>
                    <a:pt x="13538" y="156"/>
                    <a:pt x="14069" y="226"/>
                    <a:pt x="14590" y="365"/>
                  </a:cubicBezTo>
                  <a:cubicBezTo>
                    <a:pt x="15198" y="517"/>
                    <a:pt x="15775" y="760"/>
                    <a:pt x="16323" y="1125"/>
                  </a:cubicBezTo>
                  <a:cubicBezTo>
                    <a:pt x="16661" y="1378"/>
                    <a:pt x="16842" y="1553"/>
                    <a:pt x="16867" y="1553"/>
                  </a:cubicBezTo>
                  <a:cubicBezTo>
                    <a:pt x="16869" y="1553"/>
                    <a:pt x="16870" y="1552"/>
                    <a:pt x="16870" y="1550"/>
                  </a:cubicBezTo>
                  <a:cubicBezTo>
                    <a:pt x="16839" y="1489"/>
                    <a:pt x="16779" y="1459"/>
                    <a:pt x="16748" y="1428"/>
                  </a:cubicBezTo>
                  <a:cubicBezTo>
                    <a:pt x="16627" y="1307"/>
                    <a:pt x="16505" y="1185"/>
                    <a:pt x="16353" y="1064"/>
                  </a:cubicBezTo>
                  <a:cubicBezTo>
                    <a:pt x="15836" y="669"/>
                    <a:pt x="15259" y="395"/>
                    <a:pt x="14620" y="243"/>
                  </a:cubicBezTo>
                  <a:cubicBezTo>
                    <a:pt x="14047" y="77"/>
                    <a:pt x="13462" y="0"/>
                    <a:pt x="1287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7"/>
            <p:cNvSpPr/>
            <p:nvPr/>
          </p:nvSpPr>
          <p:spPr>
            <a:xfrm>
              <a:off x="5069500" y="2721450"/>
              <a:ext cx="363275" cy="47425"/>
            </a:xfrm>
            <a:custGeom>
              <a:avLst/>
              <a:gdLst/>
              <a:ahLst/>
              <a:cxnLst/>
              <a:rect l="l" t="t" r="r" b="b"/>
              <a:pathLst>
                <a:path w="14531" h="1897" extrusionOk="0">
                  <a:moveTo>
                    <a:pt x="1" y="1"/>
                  </a:moveTo>
                  <a:lnTo>
                    <a:pt x="1" y="1"/>
                  </a:lnTo>
                  <a:cubicBezTo>
                    <a:pt x="153" y="122"/>
                    <a:pt x="335" y="213"/>
                    <a:pt x="487" y="305"/>
                  </a:cubicBezTo>
                  <a:cubicBezTo>
                    <a:pt x="700" y="396"/>
                    <a:pt x="913" y="517"/>
                    <a:pt x="1126" y="609"/>
                  </a:cubicBezTo>
                  <a:cubicBezTo>
                    <a:pt x="1399" y="730"/>
                    <a:pt x="1673" y="852"/>
                    <a:pt x="1977" y="943"/>
                  </a:cubicBezTo>
                  <a:cubicBezTo>
                    <a:pt x="2736" y="1217"/>
                    <a:pt x="3496" y="1429"/>
                    <a:pt x="4287" y="1551"/>
                  </a:cubicBezTo>
                  <a:cubicBezTo>
                    <a:pt x="5229" y="1733"/>
                    <a:pt x="6202" y="1855"/>
                    <a:pt x="7174" y="1885"/>
                  </a:cubicBezTo>
                  <a:cubicBezTo>
                    <a:pt x="7404" y="1892"/>
                    <a:pt x="7633" y="1896"/>
                    <a:pt x="7863" y="1896"/>
                  </a:cubicBezTo>
                  <a:cubicBezTo>
                    <a:pt x="8606" y="1896"/>
                    <a:pt x="9349" y="1857"/>
                    <a:pt x="10092" y="1764"/>
                  </a:cubicBezTo>
                  <a:cubicBezTo>
                    <a:pt x="10883" y="1703"/>
                    <a:pt x="11673" y="1551"/>
                    <a:pt x="12463" y="1368"/>
                  </a:cubicBezTo>
                  <a:cubicBezTo>
                    <a:pt x="12767" y="1277"/>
                    <a:pt x="13071" y="1186"/>
                    <a:pt x="13345" y="1125"/>
                  </a:cubicBezTo>
                  <a:cubicBezTo>
                    <a:pt x="13618" y="1034"/>
                    <a:pt x="13801" y="973"/>
                    <a:pt x="13983" y="882"/>
                  </a:cubicBezTo>
                  <a:cubicBezTo>
                    <a:pt x="14165" y="821"/>
                    <a:pt x="14348" y="761"/>
                    <a:pt x="14530" y="669"/>
                  </a:cubicBezTo>
                  <a:lnTo>
                    <a:pt x="14530" y="669"/>
                  </a:lnTo>
                  <a:cubicBezTo>
                    <a:pt x="14317" y="700"/>
                    <a:pt x="14135" y="730"/>
                    <a:pt x="13953" y="821"/>
                  </a:cubicBezTo>
                  <a:cubicBezTo>
                    <a:pt x="13770" y="882"/>
                    <a:pt x="13557" y="913"/>
                    <a:pt x="13284" y="1004"/>
                  </a:cubicBezTo>
                  <a:cubicBezTo>
                    <a:pt x="13041" y="1065"/>
                    <a:pt x="12737" y="1156"/>
                    <a:pt x="12402" y="1217"/>
                  </a:cubicBezTo>
                  <a:cubicBezTo>
                    <a:pt x="11642" y="1399"/>
                    <a:pt x="10852" y="1520"/>
                    <a:pt x="10062" y="1581"/>
                  </a:cubicBezTo>
                  <a:cubicBezTo>
                    <a:pt x="9355" y="1650"/>
                    <a:pt x="8631" y="1684"/>
                    <a:pt x="7903" y="1684"/>
                  </a:cubicBezTo>
                  <a:cubicBezTo>
                    <a:pt x="7661" y="1684"/>
                    <a:pt x="7417" y="1680"/>
                    <a:pt x="7174" y="1672"/>
                  </a:cubicBezTo>
                  <a:cubicBezTo>
                    <a:pt x="6202" y="1642"/>
                    <a:pt x="5259" y="1551"/>
                    <a:pt x="4287" y="1399"/>
                  </a:cubicBezTo>
                  <a:cubicBezTo>
                    <a:pt x="3527" y="1247"/>
                    <a:pt x="2767" y="1065"/>
                    <a:pt x="2007" y="821"/>
                  </a:cubicBezTo>
                  <a:cubicBezTo>
                    <a:pt x="1733" y="730"/>
                    <a:pt x="1429" y="609"/>
                    <a:pt x="1156" y="487"/>
                  </a:cubicBezTo>
                  <a:cubicBezTo>
                    <a:pt x="943" y="426"/>
                    <a:pt x="730" y="335"/>
                    <a:pt x="548" y="213"/>
                  </a:cubicBezTo>
                  <a:cubicBezTo>
                    <a:pt x="366" y="122"/>
                    <a:pt x="183" y="61"/>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7"/>
            <p:cNvSpPr/>
            <p:nvPr/>
          </p:nvSpPr>
          <p:spPr>
            <a:xfrm>
              <a:off x="4414225" y="1812650"/>
              <a:ext cx="663675" cy="367825"/>
            </a:xfrm>
            <a:custGeom>
              <a:avLst/>
              <a:gdLst/>
              <a:ahLst/>
              <a:cxnLst/>
              <a:rect l="l" t="t" r="r" b="b"/>
              <a:pathLst>
                <a:path w="26547" h="14713" extrusionOk="0">
                  <a:moveTo>
                    <a:pt x="7221" y="0"/>
                  </a:moveTo>
                  <a:cubicBezTo>
                    <a:pt x="2910" y="0"/>
                    <a:pt x="1" y="5060"/>
                    <a:pt x="2807" y="8875"/>
                  </a:cubicBezTo>
                  <a:cubicBezTo>
                    <a:pt x="3263" y="9574"/>
                    <a:pt x="3962" y="10061"/>
                    <a:pt x="4753" y="10304"/>
                  </a:cubicBezTo>
                  <a:lnTo>
                    <a:pt x="23020" y="13465"/>
                  </a:lnTo>
                  <a:cubicBezTo>
                    <a:pt x="22929" y="14175"/>
                    <a:pt x="23511" y="14713"/>
                    <a:pt x="24155" y="14713"/>
                  </a:cubicBezTo>
                  <a:cubicBezTo>
                    <a:pt x="24365" y="14713"/>
                    <a:pt x="24581" y="14656"/>
                    <a:pt x="24783" y="14529"/>
                  </a:cubicBezTo>
                  <a:cubicBezTo>
                    <a:pt x="25452" y="14042"/>
                    <a:pt x="25391" y="13009"/>
                    <a:pt x="25118" y="12249"/>
                  </a:cubicBezTo>
                  <a:cubicBezTo>
                    <a:pt x="24844" y="11489"/>
                    <a:pt x="24419" y="10638"/>
                    <a:pt x="24662" y="9848"/>
                  </a:cubicBezTo>
                  <a:cubicBezTo>
                    <a:pt x="24814" y="9209"/>
                    <a:pt x="25330" y="8784"/>
                    <a:pt x="25695" y="8267"/>
                  </a:cubicBezTo>
                  <a:cubicBezTo>
                    <a:pt x="26364" y="7325"/>
                    <a:pt x="26546" y="6170"/>
                    <a:pt x="26212" y="5106"/>
                  </a:cubicBezTo>
                  <a:cubicBezTo>
                    <a:pt x="25847" y="4012"/>
                    <a:pt x="24905" y="3252"/>
                    <a:pt x="23780" y="3070"/>
                  </a:cubicBezTo>
                  <a:cubicBezTo>
                    <a:pt x="23656" y="3056"/>
                    <a:pt x="23530" y="3050"/>
                    <a:pt x="23402" y="3050"/>
                  </a:cubicBezTo>
                  <a:cubicBezTo>
                    <a:pt x="22854" y="3050"/>
                    <a:pt x="22277" y="3153"/>
                    <a:pt x="21730" y="3153"/>
                  </a:cubicBezTo>
                  <a:cubicBezTo>
                    <a:pt x="21277" y="3153"/>
                    <a:pt x="20845" y="3083"/>
                    <a:pt x="20467" y="2826"/>
                  </a:cubicBezTo>
                  <a:cubicBezTo>
                    <a:pt x="19798" y="2340"/>
                    <a:pt x="19616" y="1428"/>
                    <a:pt x="19069" y="820"/>
                  </a:cubicBezTo>
                  <a:cubicBezTo>
                    <a:pt x="18569" y="285"/>
                    <a:pt x="17838" y="85"/>
                    <a:pt x="17074" y="85"/>
                  </a:cubicBezTo>
                  <a:cubicBezTo>
                    <a:pt x="16537" y="85"/>
                    <a:pt x="15984" y="183"/>
                    <a:pt x="15482" y="334"/>
                  </a:cubicBezTo>
                  <a:cubicBezTo>
                    <a:pt x="14353" y="673"/>
                    <a:pt x="13251" y="1195"/>
                    <a:pt x="12077" y="1195"/>
                  </a:cubicBezTo>
                  <a:cubicBezTo>
                    <a:pt x="11987" y="1195"/>
                    <a:pt x="11896" y="1192"/>
                    <a:pt x="11804" y="1185"/>
                  </a:cubicBezTo>
                  <a:cubicBezTo>
                    <a:pt x="10740" y="1094"/>
                    <a:pt x="9798" y="516"/>
                    <a:pt x="8765" y="212"/>
                  </a:cubicBezTo>
                  <a:cubicBezTo>
                    <a:pt x="8236" y="68"/>
                    <a:pt x="7719" y="0"/>
                    <a:pt x="722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7"/>
            <p:cNvSpPr/>
            <p:nvPr/>
          </p:nvSpPr>
          <p:spPr>
            <a:xfrm>
              <a:off x="4542900" y="1931450"/>
              <a:ext cx="538025" cy="816075"/>
            </a:xfrm>
            <a:custGeom>
              <a:avLst/>
              <a:gdLst/>
              <a:ahLst/>
              <a:cxnLst/>
              <a:rect l="l" t="t" r="r" b="b"/>
              <a:pathLst>
                <a:path w="21521" h="32643" extrusionOk="0">
                  <a:moveTo>
                    <a:pt x="8752" y="1"/>
                  </a:moveTo>
                  <a:cubicBezTo>
                    <a:pt x="5685" y="1"/>
                    <a:pt x="2654" y="799"/>
                    <a:pt x="1" y="2512"/>
                  </a:cubicBezTo>
                  <a:lnTo>
                    <a:pt x="61" y="3181"/>
                  </a:lnTo>
                  <a:cubicBezTo>
                    <a:pt x="61" y="3181"/>
                    <a:pt x="1065" y="14062"/>
                    <a:pt x="1976" y="18987"/>
                  </a:cubicBezTo>
                  <a:cubicBezTo>
                    <a:pt x="2866" y="23822"/>
                    <a:pt x="7724" y="23880"/>
                    <a:pt x="7956" y="23880"/>
                  </a:cubicBezTo>
                  <a:cubicBezTo>
                    <a:pt x="7961" y="23880"/>
                    <a:pt x="7964" y="23880"/>
                    <a:pt x="7964" y="23880"/>
                  </a:cubicBezTo>
                  <a:cubicBezTo>
                    <a:pt x="7964" y="23880"/>
                    <a:pt x="8268" y="25522"/>
                    <a:pt x="8633" y="27467"/>
                  </a:cubicBezTo>
                  <a:cubicBezTo>
                    <a:pt x="9201" y="30524"/>
                    <a:pt x="11864" y="32642"/>
                    <a:pt x="14865" y="32642"/>
                  </a:cubicBezTo>
                  <a:cubicBezTo>
                    <a:pt x="15236" y="32642"/>
                    <a:pt x="15611" y="32610"/>
                    <a:pt x="15989" y="32543"/>
                  </a:cubicBezTo>
                  <a:cubicBezTo>
                    <a:pt x="19272" y="31935"/>
                    <a:pt x="21521" y="28926"/>
                    <a:pt x="21156" y="25613"/>
                  </a:cubicBezTo>
                  <a:lnTo>
                    <a:pt x="17934" y="3302"/>
                  </a:lnTo>
                  <a:lnTo>
                    <a:pt x="17752" y="2299"/>
                  </a:lnTo>
                  <a:cubicBezTo>
                    <a:pt x="14949" y="806"/>
                    <a:pt x="11833" y="1"/>
                    <a:pt x="8752"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7"/>
            <p:cNvSpPr/>
            <p:nvPr/>
          </p:nvSpPr>
          <p:spPr>
            <a:xfrm>
              <a:off x="4724525" y="2312625"/>
              <a:ext cx="93475" cy="53875"/>
            </a:xfrm>
            <a:custGeom>
              <a:avLst/>
              <a:gdLst/>
              <a:ahLst/>
              <a:cxnLst/>
              <a:rect l="l" t="t" r="r" b="b"/>
              <a:pathLst>
                <a:path w="3739" h="2155" extrusionOk="0">
                  <a:moveTo>
                    <a:pt x="3192" y="1"/>
                  </a:moveTo>
                  <a:lnTo>
                    <a:pt x="0" y="1521"/>
                  </a:lnTo>
                  <a:cubicBezTo>
                    <a:pt x="380" y="1938"/>
                    <a:pt x="901" y="2154"/>
                    <a:pt x="1424" y="2154"/>
                  </a:cubicBezTo>
                  <a:cubicBezTo>
                    <a:pt x="1739" y="2154"/>
                    <a:pt x="2055" y="2076"/>
                    <a:pt x="2341" y="1916"/>
                  </a:cubicBezTo>
                  <a:cubicBezTo>
                    <a:pt x="3739" y="1095"/>
                    <a:pt x="3192" y="1"/>
                    <a:pt x="31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7"/>
            <p:cNvSpPr/>
            <p:nvPr/>
          </p:nvSpPr>
          <p:spPr>
            <a:xfrm>
              <a:off x="4742000" y="2453225"/>
              <a:ext cx="153525" cy="105650"/>
            </a:xfrm>
            <a:custGeom>
              <a:avLst/>
              <a:gdLst/>
              <a:ahLst/>
              <a:cxnLst/>
              <a:rect l="l" t="t" r="r" b="b"/>
              <a:pathLst>
                <a:path w="6141" h="4226" extrusionOk="0">
                  <a:moveTo>
                    <a:pt x="6140" y="0"/>
                  </a:moveTo>
                  <a:cubicBezTo>
                    <a:pt x="4408" y="1550"/>
                    <a:pt x="2280" y="2584"/>
                    <a:pt x="0" y="2918"/>
                  </a:cubicBezTo>
                  <a:lnTo>
                    <a:pt x="183" y="4225"/>
                  </a:lnTo>
                  <a:cubicBezTo>
                    <a:pt x="5228" y="3830"/>
                    <a:pt x="6140" y="0"/>
                    <a:pt x="6140"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7"/>
            <p:cNvSpPr/>
            <p:nvPr/>
          </p:nvSpPr>
          <p:spPr>
            <a:xfrm>
              <a:off x="4984400" y="2094875"/>
              <a:ext cx="108250" cy="165550"/>
            </a:xfrm>
            <a:custGeom>
              <a:avLst/>
              <a:gdLst/>
              <a:ahLst/>
              <a:cxnLst/>
              <a:rect l="l" t="t" r="r" b="b"/>
              <a:pathLst>
                <a:path w="4330" h="6622" extrusionOk="0">
                  <a:moveTo>
                    <a:pt x="1351" y="1"/>
                  </a:moveTo>
                  <a:cubicBezTo>
                    <a:pt x="886" y="1"/>
                    <a:pt x="545" y="91"/>
                    <a:pt x="517" y="109"/>
                  </a:cubicBezTo>
                  <a:cubicBezTo>
                    <a:pt x="517" y="109"/>
                    <a:pt x="1" y="6218"/>
                    <a:pt x="1" y="6340"/>
                  </a:cubicBezTo>
                  <a:cubicBezTo>
                    <a:pt x="13" y="6388"/>
                    <a:pt x="699" y="6621"/>
                    <a:pt x="1517" y="6621"/>
                  </a:cubicBezTo>
                  <a:cubicBezTo>
                    <a:pt x="2768" y="6621"/>
                    <a:pt x="4330" y="6075"/>
                    <a:pt x="4256" y="3483"/>
                  </a:cubicBezTo>
                  <a:cubicBezTo>
                    <a:pt x="4192" y="486"/>
                    <a:pt x="2434" y="1"/>
                    <a:pt x="1351"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7"/>
            <p:cNvSpPr/>
            <p:nvPr/>
          </p:nvSpPr>
          <p:spPr>
            <a:xfrm>
              <a:off x="5016325" y="2130075"/>
              <a:ext cx="47125" cy="93675"/>
            </a:xfrm>
            <a:custGeom>
              <a:avLst/>
              <a:gdLst/>
              <a:ahLst/>
              <a:cxnLst/>
              <a:rect l="l" t="t" r="r" b="b"/>
              <a:pathLst>
                <a:path w="1885" h="3747" extrusionOk="0">
                  <a:moveTo>
                    <a:pt x="712" y="0"/>
                  </a:moveTo>
                  <a:cubicBezTo>
                    <a:pt x="595" y="0"/>
                    <a:pt x="495" y="54"/>
                    <a:pt x="395" y="130"/>
                  </a:cubicBezTo>
                  <a:cubicBezTo>
                    <a:pt x="304" y="190"/>
                    <a:pt x="243" y="281"/>
                    <a:pt x="243" y="403"/>
                  </a:cubicBezTo>
                  <a:cubicBezTo>
                    <a:pt x="213" y="585"/>
                    <a:pt x="274" y="646"/>
                    <a:pt x="304" y="646"/>
                  </a:cubicBezTo>
                  <a:cubicBezTo>
                    <a:pt x="304" y="646"/>
                    <a:pt x="274" y="555"/>
                    <a:pt x="335" y="433"/>
                  </a:cubicBezTo>
                  <a:cubicBezTo>
                    <a:pt x="407" y="289"/>
                    <a:pt x="536" y="202"/>
                    <a:pt x="677" y="202"/>
                  </a:cubicBezTo>
                  <a:cubicBezTo>
                    <a:pt x="714" y="202"/>
                    <a:pt x="752" y="208"/>
                    <a:pt x="790" y="221"/>
                  </a:cubicBezTo>
                  <a:cubicBezTo>
                    <a:pt x="1034" y="281"/>
                    <a:pt x="1277" y="494"/>
                    <a:pt x="1368" y="768"/>
                  </a:cubicBezTo>
                  <a:cubicBezTo>
                    <a:pt x="1520" y="1102"/>
                    <a:pt x="1581" y="1467"/>
                    <a:pt x="1581" y="1832"/>
                  </a:cubicBezTo>
                  <a:cubicBezTo>
                    <a:pt x="1581" y="2592"/>
                    <a:pt x="1216" y="3321"/>
                    <a:pt x="790" y="3503"/>
                  </a:cubicBezTo>
                  <a:cubicBezTo>
                    <a:pt x="699" y="3534"/>
                    <a:pt x="601" y="3549"/>
                    <a:pt x="502" y="3549"/>
                  </a:cubicBezTo>
                  <a:cubicBezTo>
                    <a:pt x="403" y="3549"/>
                    <a:pt x="304" y="3534"/>
                    <a:pt x="213" y="3503"/>
                  </a:cubicBezTo>
                  <a:cubicBezTo>
                    <a:pt x="91" y="3443"/>
                    <a:pt x="31" y="3412"/>
                    <a:pt x="31" y="3412"/>
                  </a:cubicBezTo>
                  <a:cubicBezTo>
                    <a:pt x="0" y="3412"/>
                    <a:pt x="31" y="3503"/>
                    <a:pt x="183" y="3625"/>
                  </a:cubicBezTo>
                  <a:cubicBezTo>
                    <a:pt x="304" y="3706"/>
                    <a:pt x="453" y="3747"/>
                    <a:pt x="610" y="3747"/>
                  </a:cubicBezTo>
                  <a:cubicBezTo>
                    <a:pt x="689" y="3747"/>
                    <a:pt x="770" y="3736"/>
                    <a:pt x="851" y="3716"/>
                  </a:cubicBezTo>
                  <a:cubicBezTo>
                    <a:pt x="1459" y="3503"/>
                    <a:pt x="1885" y="2683"/>
                    <a:pt x="1885" y="1832"/>
                  </a:cubicBezTo>
                  <a:cubicBezTo>
                    <a:pt x="1885" y="1406"/>
                    <a:pt x="1794" y="1011"/>
                    <a:pt x="1611" y="646"/>
                  </a:cubicBezTo>
                  <a:cubicBezTo>
                    <a:pt x="1459" y="312"/>
                    <a:pt x="1155" y="69"/>
                    <a:pt x="790" y="8"/>
                  </a:cubicBezTo>
                  <a:cubicBezTo>
                    <a:pt x="764" y="3"/>
                    <a:pt x="738" y="0"/>
                    <a:pt x="712"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7"/>
            <p:cNvSpPr/>
            <p:nvPr/>
          </p:nvSpPr>
          <p:spPr>
            <a:xfrm>
              <a:off x="4507950" y="1900025"/>
              <a:ext cx="545625" cy="277350"/>
            </a:xfrm>
            <a:custGeom>
              <a:avLst/>
              <a:gdLst/>
              <a:ahLst/>
              <a:cxnLst/>
              <a:rect l="l" t="t" r="r" b="b"/>
              <a:pathLst>
                <a:path w="21825" h="11094" extrusionOk="0">
                  <a:moveTo>
                    <a:pt x="8937" y="0"/>
                  </a:moveTo>
                  <a:lnTo>
                    <a:pt x="3101" y="1459"/>
                  </a:lnTo>
                  <a:lnTo>
                    <a:pt x="0" y="3952"/>
                  </a:lnTo>
                  <a:lnTo>
                    <a:pt x="608" y="6657"/>
                  </a:lnTo>
                  <a:cubicBezTo>
                    <a:pt x="608" y="6657"/>
                    <a:pt x="1273" y="6872"/>
                    <a:pt x="2343" y="6872"/>
                  </a:cubicBezTo>
                  <a:cubicBezTo>
                    <a:pt x="3616" y="6872"/>
                    <a:pt x="5465" y="6567"/>
                    <a:pt x="7447" y="5228"/>
                  </a:cubicBezTo>
                  <a:cubicBezTo>
                    <a:pt x="9456" y="3837"/>
                    <a:pt x="11858" y="2883"/>
                    <a:pt x="12989" y="2883"/>
                  </a:cubicBezTo>
                  <a:cubicBezTo>
                    <a:pt x="13192" y="2883"/>
                    <a:pt x="13354" y="2914"/>
                    <a:pt x="13466" y="2979"/>
                  </a:cubicBezTo>
                  <a:cubicBezTo>
                    <a:pt x="14195" y="3374"/>
                    <a:pt x="14682" y="6018"/>
                    <a:pt x="17326" y="6444"/>
                  </a:cubicBezTo>
                  <a:cubicBezTo>
                    <a:pt x="17326" y="6444"/>
                    <a:pt x="17799" y="11093"/>
                    <a:pt x="19598" y="11093"/>
                  </a:cubicBezTo>
                  <a:cubicBezTo>
                    <a:pt x="19679" y="11093"/>
                    <a:pt x="19763" y="11084"/>
                    <a:pt x="19849" y="11064"/>
                  </a:cubicBezTo>
                  <a:cubicBezTo>
                    <a:pt x="21825" y="10608"/>
                    <a:pt x="19515" y="2948"/>
                    <a:pt x="19515" y="2948"/>
                  </a:cubicBezTo>
                  <a:lnTo>
                    <a:pt x="14438" y="274"/>
                  </a:lnTo>
                  <a:lnTo>
                    <a:pt x="893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7"/>
            <p:cNvSpPr/>
            <p:nvPr/>
          </p:nvSpPr>
          <p:spPr>
            <a:xfrm>
              <a:off x="4941100" y="1866825"/>
              <a:ext cx="49400" cy="27900"/>
            </a:xfrm>
            <a:custGeom>
              <a:avLst/>
              <a:gdLst/>
              <a:ahLst/>
              <a:cxnLst/>
              <a:rect l="l" t="t" r="r" b="b"/>
              <a:pathLst>
                <a:path w="1976" h="1116" extrusionOk="0">
                  <a:moveTo>
                    <a:pt x="1689" y="1"/>
                  </a:moveTo>
                  <a:cubicBezTo>
                    <a:pt x="952" y="1"/>
                    <a:pt x="296" y="415"/>
                    <a:pt x="0" y="1115"/>
                  </a:cubicBezTo>
                  <a:cubicBezTo>
                    <a:pt x="517" y="538"/>
                    <a:pt x="1216" y="143"/>
                    <a:pt x="1976" y="21"/>
                  </a:cubicBezTo>
                  <a:cubicBezTo>
                    <a:pt x="1879" y="7"/>
                    <a:pt x="1784" y="1"/>
                    <a:pt x="16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7"/>
            <p:cNvSpPr/>
            <p:nvPr/>
          </p:nvSpPr>
          <p:spPr>
            <a:xfrm>
              <a:off x="4929700" y="1824775"/>
              <a:ext cx="10650" cy="78300"/>
            </a:xfrm>
            <a:custGeom>
              <a:avLst/>
              <a:gdLst/>
              <a:ahLst/>
              <a:cxnLst/>
              <a:rect l="l" t="t" r="r" b="b"/>
              <a:pathLst>
                <a:path w="426" h="3132" extrusionOk="0">
                  <a:moveTo>
                    <a:pt x="91" y="1"/>
                  </a:moveTo>
                  <a:lnTo>
                    <a:pt x="91" y="1"/>
                  </a:lnTo>
                  <a:cubicBezTo>
                    <a:pt x="30" y="31"/>
                    <a:pt x="213" y="730"/>
                    <a:pt x="213" y="1581"/>
                  </a:cubicBezTo>
                  <a:cubicBezTo>
                    <a:pt x="182" y="2098"/>
                    <a:pt x="122" y="2615"/>
                    <a:pt x="0" y="3132"/>
                  </a:cubicBezTo>
                  <a:cubicBezTo>
                    <a:pt x="91" y="3010"/>
                    <a:pt x="182" y="2858"/>
                    <a:pt x="243" y="2706"/>
                  </a:cubicBezTo>
                  <a:cubicBezTo>
                    <a:pt x="365" y="2341"/>
                    <a:pt x="426" y="1946"/>
                    <a:pt x="426" y="1581"/>
                  </a:cubicBezTo>
                  <a:cubicBezTo>
                    <a:pt x="426" y="1034"/>
                    <a:pt x="304" y="487"/>
                    <a:pt x="9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7"/>
            <p:cNvSpPr/>
            <p:nvPr/>
          </p:nvSpPr>
          <p:spPr>
            <a:xfrm>
              <a:off x="4582425" y="2173525"/>
              <a:ext cx="36500" cy="35025"/>
            </a:xfrm>
            <a:custGeom>
              <a:avLst/>
              <a:gdLst/>
              <a:ahLst/>
              <a:cxnLst/>
              <a:rect l="l" t="t" r="r" b="b"/>
              <a:pathLst>
                <a:path w="1460" h="1401" extrusionOk="0">
                  <a:moveTo>
                    <a:pt x="680" y="1"/>
                  </a:moveTo>
                  <a:cubicBezTo>
                    <a:pt x="307" y="1"/>
                    <a:pt x="0" y="323"/>
                    <a:pt x="0" y="702"/>
                  </a:cubicBezTo>
                  <a:cubicBezTo>
                    <a:pt x="0" y="1097"/>
                    <a:pt x="365" y="1401"/>
                    <a:pt x="760" y="1401"/>
                  </a:cubicBezTo>
                  <a:cubicBezTo>
                    <a:pt x="1155" y="1401"/>
                    <a:pt x="1459" y="1097"/>
                    <a:pt x="1459" y="702"/>
                  </a:cubicBezTo>
                  <a:cubicBezTo>
                    <a:pt x="1459" y="306"/>
                    <a:pt x="1125" y="2"/>
                    <a:pt x="730" y="2"/>
                  </a:cubicBezTo>
                  <a:cubicBezTo>
                    <a:pt x="713" y="1"/>
                    <a:pt x="696" y="1"/>
                    <a:pt x="68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7"/>
            <p:cNvSpPr/>
            <p:nvPr/>
          </p:nvSpPr>
          <p:spPr>
            <a:xfrm>
              <a:off x="4580900" y="2155975"/>
              <a:ext cx="73725" cy="21725"/>
            </a:xfrm>
            <a:custGeom>
              <a:avLst/>
              <a:gdLst/>
              <a:ahLst/>
              <a:cxnLst/>
              <a:rect l="l" t="t" r="r" b="b"/>
              <a:pathLst>
                <a:path w="2949" h="869" extrusionOk="0">
                  <a:moveTo>
                    <a:pt x="1528" y="1"/>
                  </a:moveTo>
                  <a:cubicBezTo>
                    <a:pt x="1485" y="1"/>
                    <a:pt x="1442" y="2"/>
                    <a:pt x="1399" y="5"/>
                  </a:cubicBezTo>
                  <a:cubicBezTo>
                    <a:pt x="1004" y="36"/>
                    <a:pt x="608" y="188"/>
                    <a:pt x="304" y="431"/>
                  </a:cubicBezTo>
                  <a:cubicBezTo>
                    <a:pt x="61" y="644"/>
                    <a:pt x="0" y="796"/>
                    <a:pt x="31" y="856"/>
                  </a:cubicBezTo>
                  <a:cubicBezTo>
                    <a:pt x="39" y="865"/>
                    <a:pt x="51" y="868"/>
                    <a:pt x="67" y="868"/>
                  </a:cubicBezTo>
                  <a:cubicBezTo>
                    <a:pt x="223" y="868"/>
                    <a:pt x="738" y="489"/>
                    <a:pt x="1429" y="461"/>
                  </a:cubicBezTo>
                  <a:cubicBezTo>
                    <a:pt x="1461" y="460"/>
                    <a:pt x="1492" y="460"/>
                    <a:pt x="1523" y="460"/>
                  </a:cubicBezTo>
                  <a:cubicBezTo>
                    <a:pt x="2181" y="460"/>
                    <a:pt x="2696" y="719"/>
                    <a:pt x="2848" y="719"/>
                  </a:cubicBezTo>
                  <a:cubicBezTo>
                    <a:pt x="2868" y="719"/>
                    <a:pt x="2881" y="715"/>
                    <a:pt x="2888" y="704"/>
                  </a:cubicBezTo>
                  <a:cubicBezTo>
                    <a:pt x="2949" y="644"/>
                    <a:pt x="2827" y="492"/>
                    <a:pt x="2584" y="309"/>
                  </a:cubicBezTo>
                  <a:cubicBezTo>
                    <a:pt x="2257" y="118"/>
                    <a:pt x="1905" y="1"/>
                    <a:pt x="152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7"/>
            <p:cNvSpPr/>
            <p:nvPr/>
          </p:nvSpPr>
          <p:spPr>
            <a:xfrm>
              <a:off x="4773900" y="2162875"/>
              <a:ext cx="37275" cy="35050"/>
            </a:xfrm>
            <a:custGeom>
              <a:avLst/>
              <a:gdLst/>
              <a:ahLst/>
              <a:cxnLst/>
              <a:rect l="l" t="t" r="r" b="b"/>
              <a:pathLst>
                <a:path w="1491" h="1402" extrusionOk="0">
                  <a:moveTo>
                    <a:pt x="781" y="1"/>
                  </a:moveTo>
                  <a:cubicBezTo>
                    <a:pt x="764" y="1"/>
                    <a:pt x="747" y="2"/>
                    <a:pt x="730" y="3"/>
                  </a:cubicBezTo>
                  <a:cubicBezTo>
                    <a:pt x="335" y="3"/>
                    <a:pt x="1" y="337"/>
                    <a:pt x="31" y="732"/>
                  </a:cubicBezTo>
                  <a:cubicBezTo>
                    <a:pt x="62" y="1128"/>
                    <a:pt x="396" y="1401"/>
                    <a:pt x="791" y="1401"/>
                  </a:cubicBezTo>
                  <a:cubicBezTo>
                    <a:pt x="1186" y="1371"/>
                    <a:pt x="1490" y="1067"/>
                    <a:pt x="1490" y="672"/>
                  </a:cubicBezTo>
                  <a:cubicBezTo>
                    <a:pt x="1432" y="295"/>
                    <a:pt x="1126" y="1"/>
                    <a:pt x="7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7"/>
            <p:cNvSpPr/>
            <p:nvPr/>
          </p:nvSpPr>
          <p:spPr>
            <a:xfrm>
              <a:off x="4767825" y="2143750"/>
              <a:ext cx="74500" cy="23300"/>
            </a:xfrm>
            <a:custGeom>
              <a:avLst/>
              <a:gdLst/>
              <a:ahLst/>
              <a:cxnLst/>
              <a:rect l="l" t="t" r="r" b="b"/>
              <a:pathLst>
                <a:path w="2980" h="932" extrusionOk="0">
                  <a:moveTo>
                    <a:pt x="1568" y="1"/>
                  </a:moveTo>
                  <a:cubicBezTo>
                    <a:pt x="1503" y="1"/>
                    <a:pt x="1436" y="3"/>
                    <a:pt x="1369" y="8"/>
                  </a:cubicBezTo>
                  <a:cubicBezTo>
                    <a:pt x="973" y="38"/>
                    <a:pt x="578" y="221"/>
                    <a:pt x="274" y="494"/>
                  </a:cubicBezTo>
                  <a:cubicBezTo>
                    <a:pt x="92" y="707"/>
                    <a:pt x="1" y="890"/>
                    <a:pt x="62" y="920"/>
                  </a:cubicBezTo>
                  <a:cubicBezTo>
                    <a:pt x="70" y="928"/>
                    <a:pt x="81" y="932"/>
                    <a:pt x="96" y="932"/>
                  </a:cubicBezTo>
                  <a:cubicBezTo>
                    <a:pt x="248" y="932"/>
                    <a:pt x="738" y="547"/>
                    <a:pt x="1429" y="464"/>
                  </a:cubicBezTo>
                  <a:cubicBezTo>
                    <a:pt x="1496" y="459"/>
                    <a:pt x="1561" y="457"/>
                    <a:pt x="1625" y="457"/>
                  </a:cubicBezTo>
                  <a:cubicBezTo>
                    <a:pt x="2226" y="457"/>
                    <a:pt x="2693" y="662"/>
                    <a:pt x="2843" y="662"/>
                  </a:cubicBezTo>
                  <a:cubicBezTo>
                    <a:pt x="2866" y="662"/>
                    <a:pt x="2881" y="657"/>
                    <a:pt x="2888" y="646"/>
                  </a:cubicBezTo>
                  <a:cubicBezTo>
                    <a:pt x="2980" y="525"/>
                    <a:pt x="2828" y="434"/>
                    <a:pt x="2554" y="251"/>
                  </a:cubicBezTo>
                  <a:cubicBezTo>
                    <a:pt x="2247" y="72"/>
                    <a:pt x="1918" y="1"/>
                    <a:pt x="15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7"/>
            <p:cNvSpPr/>
            <p:nvPr/>
          </p:nvSpPr>
          <p:spPr>
            <a:xfrm>
              <a:off x="4660675" y="2155325"/>
              <a:ext cx="51700" cy="165900"/>
            </a:xfrm>
            <a:custGeom>
              <a:avLst/>
              <a:gdLst/>
              <a:ahLst/>
              <a:cxnLst/>
              <a:rect l="l" t="t" r="r" b="b"/>
              <a:pathLst>
                <a:path w="2068" h="6636" extrusionOk="0">
                  <a:moveTo>
                    <a:pt x="1792" y="1"/>
                  </a:moveTo>
                  <a:cubicBezTo>
                    <a:pt x="1694" y="1"/>
                    <a:pt x="1151" y="1782"/>
                    <a:pt x="548" y="3983"/>
                  </a:cubicBezTo>
                  <a:cubicBezTo>
                    <a:pt x="396" y="4560"/>
                    <a:pt x="244" y="5077"/>
                    <a:pt x="123" y="5563"/>
                  </a:cubicBezTo>
                  <a:cubicBezTo>
                    <a:pt x="1" y="5837"/>
                    <a:pt x="1" y="6111"/>
                    <a:pt x="92" y="6354"/>
                  </a:cubicBezTo>
                  <a:cubicBezTo>
                    <a:pt x="153" y="6506"/>
                    <a:pt x="305" y="6597"/>
                    <a:pt x="457" y="6627"/>
                  </a:cubicBezTo>
                  <a:lnTo>
                    <a:pt x="791" y="6627"/>
                  </a:lnTo>
                  <a:cubicBezTo>
                    <a:pt x="867" y="6633"/>
                    <a:pt x="942" y="6635"/>
                    <a:pt x="1017" y="6635"/>
                  </a:cubicBezTo>
                  <a:cubicBezTo>
                    <a:pt x="1368" y="6635"/>
                    <a:pt x="1718" y="6581"/>
                    <a:pt x="2068" y="6506"/>
                  </a:cubicBezTo>
                  <a:cubicBezTo>
                    <a:pt x="1749" y="6437"/>
                    <a:pt x="1430" y="6403"/>
                    <a:pt x="1110" y="6403"/>
                  </a:cubicBezTo>
                  <a:cubicBezTo>
                    <a:pt x="1004" y="6403"/>
                    <a:pt x="898" y="6407"/>
                    <a:pt x="791" y="6414"/>
                  </a:cubicBezTo>
                  <a:cubicBezTo>
                    <a:pt x="579" y="6414"/>
                    <a:pt x="427" y="6384"/>
                    <a:pt x="366" y="6262"/>
                  </a:cubicBezTo>
                  <a:cubicBezTo>
                    <a:pt x="305" y="6050"/>
                    <a:pt x="335" y="5837"/>
                    <a:pt x="427" y="5655"/>
                  </a:cubicBezTo>
                  <a:cubicBezTo>
                    <a:pt x="579" y="5168"/>
                    <a:pt x="700" y="4621"/>
                    <a:pt x="882" y="4074"/>
                  </a:cubicBezTo>
                  <a:cubicBezTo>
                    <a:pt x="1490" y="1855"/>
                    <a:pt x="1886" y="1"/>
                    <a:pt x="1794" y="1"/>
                  </a:cubicBezTo>
                  <a:cubicBezTo>
                    <a:pt x="1794" y="1"/>
                    <a:pt x="1793" y="1"/>
                    <a:pt x="179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7"/>
            <p:cNvSpPr/>
            <p:nvPr/>
          </p:nvSpPr>
          <p:spPr>
            <a:xfrm>
              <a:off x="4756425" y="2089975"/>
              <a:ext cx="91225" cy="22325"/>
            </a:xfrm>
            <a:custGeom>
              <a:avLst/>
              <a:gdLst/>
              <a:ahLst/>
              <a:cxnLst/>
              <a:rect l="l" t="t" r="r" b="b"/>
              <a:pathLst>
                <a:path w="3649" h="893" extrusionOk="0">
                  <a:moveTo>
                    <a:pt x="1786" y="1"/>
                  </a:moveTo>
                  <a:cubicBezTo>
                    <a:pt x="1335" y="1"/>
                    <a:pt x="882" y="100"/>
                    <a:pt x="457" y="305"/>
                  </a:cubicBezTo>
                  <a:cubicBezTo>
                    <a:pt x="153" y="457"/>
                    <a:pt x="1" y="639"/>
                    <a:pt x="31" y="761"/>
                  </a:cubicBezTo>
                  <a:cubicBezTo>
                    <a:pt x="65" y="829"/>
                    <a:pt x="198" y="851"/>
                    <a:pt x="398" y="851"/>
                  </a:cubicBezTo>
                  <a:cubicBezTo>
                    <a:pt x="732" y="851"/>
                    <a:pt x="1255" y="791"/>
                    <a:pt x="1825" y="791"/>
                  </a:cubicBezTo>
                  <a:cubicBezTo>
                    <a:pt x="2410" y="811"/>
                    <a:pt x="2933" y="893"/>
                    <a:pt x="3264" y="893"/>
                  </a:cubicBezTo>
                  <a:cubicBezTo>
                    <a:pt x="3449" y="893"/>
                    <a:pt x="3574" y="867"/>
                    <a:pt x="3618" y="791"/>
                  </a:cubicBezTo>
                  <a:cubicBezTo>
                    <a:pt x="3648" y="700"/>
                    <a:pt x="3527" y="518"/>
                    <a:pt x="3192" y="335"/>
                  </a:cubicBezTo>
                  <a:cubicBezTo>
                    <a:pt x="2752" y="115"/>
                    <a:pt x="2270" y="1"/>
                    <a:pt x="17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7"/>
            <p:cNvSpPr/>
            <p:nvPr/>
          </p:nvSpPr>
          <p:spPr>
            <a:xfrm>
              <a:off x="4577100" y="2101025"/>
              <a:ext cx="69175" cy="25175"/>
            </a:xfrm>
            <a:custGeom>
              <a:avLst/>
              <a:gdLst/>
              <a:ahLst/>
              <a:cxnLst/>
              <a:rect l="l" t="t" r="r" b="b"/>
              <a:pathLst>
                <a:path w="2767" h="1007" extrusionOk="0">
                  <a:moveTo>
                    <a:pt x="1533" y="0"/>
                  </a:moveTo>
                  <a:cubicBezTo>
                    <a:pt x="1076" y="0"/>
                    <a:pt x="625" y="157"/>
                    <a:pt x="274" y="471"/>
                  </a:cubicBezTo>
                  <a:cubicBezTo>
                    <a:pt x="92" y="684"/>
                    <a:pt x="0" y="866"/>
                    <a:pt x="92" y="957"/>
                  </a:cubicBezTo>
                  <a:cubicBezTo>
                    <a:pt x="127" y="992"/>
                    <a:pt x="182" y="1006"/>
                    <a:pt x="253" y="1006"/>
                  </a:cubicBezTo>
                  <a:cubicBezTo>
                    <a:pt x="489" y="1006"/>
                    <a:pt x="908" y="852"/>
                    <a:pt x="1399" y="805"/>
                  </a:cubicBezTo>
                  <a:cubicBezTo>
                    <a:pt x="2037" y="744"/>
                    <a:pt x="2614" y="805"/>
                    <a:pt x="2706" y="623"/>
                  </a:cubicBezTo>
                  <a:cubicBezTo>
                    <a:pt x="2766" y="532"/>
                    <a:pt x="2645" y="349"/>
                    <a:pt x="2402" y="197"/>
                  </a:cubicBezTo>
                  <a:cubicBezTo>
                    <a:pt x="2127" y="66"/>
                    <a:pt x="1829" y="0"/>
                    <a:pt x="153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7"/>
            <p:cNvSpPr/>
            <p:nvPr/>
          </p:nvSpPr>
          <p:spPr>
            <a:xfrm>
              <a:off x="1127950" y="2980575"/>
              <a:ext cx="1943825" cy="1305525"/>
            </a:xfrm>
            <a:custGeom>
              <a:avLst/>
              <a:gdLst/>
              <a:ahLst/>
              <a:cxnLst/>
              <a:rect l="l" t="t" r="r" b="b"/>
              <a:pathLst>
                <a:path w="77753" h="52221" extrusionOk="0">
                  <a:moveTo>
                    <a:pt x="58694" y="1"/>
                  </a:moveTo>
                  <a:lnTo>
                    <a:pt x="1095" y="31"/>
                  </a:lnTo>
                  <a:cubicBezTo>
                    <a:pt x="456" y="31"/>
                    <a:pt x="0" y="700"/>
                    <a:pt x="244" y="1308"/>
                  </a:cubicBezTo>
                  <a:lnTo>
                    <a:pt x="20609" y="52220"/>
                  </a:lnTo>
                  <a:lnTo>
                    <a:pt x="77753" y="52220"/>
                  </a:lnTo>
                  <a:lnTo>
                    <a:pt x="59576" y="639"/>
                  </a:lnTo>
                  <a:cubicBezTo>
                    <a:pt x="59454" y="244"/>
                    <a:pt x="59090" y="1"/>
                    <a:pt x="5869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7"/>
            <p:cNvSpPr/>
            <p:nvPr/>
          </p:nvSpPr>
          <p:spPr>
            <a:xfrm>
              <a:off x="1208500" y="3029975"/>
              <a:ext cx="1800200" cy="1166450"/>
            </a:xfrm>
            <a:custGeom>
              <a:avLst/>
              <a:gdLst/>
              <a:ahLst/>
              <a:cxnLst/>
              <a:rect l="l" t="t" r="r" b="b"/>
              <a:pathLst>
                <a:path w="72008" h="46658" extrusionOk="0">
                  <a:moveTo>
                    <a:pt x="639" y="0"/>
                  </a:moveTo>
                  <a:cubicBezTo>
                    <a:pt x="274" y="0"/>
                    <a:pt x="0" y="365"/>
                    <a:pt x="152" y="730"/>
                  </a:cubicBezTo>
                  <a:lnTo>
                    <a:pt x="18846" y="46323"/>
                  </a:lnTo>
                  <a:cubicBezTo>
                    <a:pt x="18937" y="46506"/>
                    <a:pt x="19119" y="46658"/>
                    <a:pt x="19332" y="46658"/>
                  </a:cubicBezTo>
                  <a:lnTo>
                    <a:pt x="71400" y="46658"/>
                  </a:lnTo>
                  <a:cubicBezTo>
                    <a:pt x="71765" y="46658"/>
                    <a:pt x="72008" y="46293"/>
                    <a:pt x="71886" y="45958"/>
                  </a:cubicBezTo>
                  <a:lnTo>
                    <a:pt x="55320" y="365"/>
                  </a:lnTo>
                  <a:cubicBezTo>
                    <a:pt x="55260" y="152"/>
                    <a:pt x="55047" y="0"/>
                    <a:pt x="5483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7"/>
            <p:cNvSpPr/>
            <p:nvPr/>
          </p:nvSpPr>
          <p:spPr>
            <a:xfrm>
              <a:off x="1643150" y="4196400"/>
              <a:ext cx="1941550" cy="89700"/>
            </a:xfrm>
            <a:custGeom>
              <a:avLst/>
              <a:gdLst/>
              <a:ahLst/>
              <a:cxnLst/>
              <a:rect l="l" t="t" r="r" b="b"/>
              <a:pathLst>
                <a:path w="77662" h="3588" extrusionOk="0">
                  <a:moveTo>
                    <a:pt x="2098" y="1"/>
                  </a:moveTo>
                  <a:lnTo>
                    <a:pt x="1" y="3587"/>
                  </a:lnTo>
                  <a:lnTo>
                    <a:pt x="77662" y="3587"/>
                  </a:lnTo>
                  <a:lnTo>
                    <a:pt x="776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7"/>
            <p:cNvSpPr/>
            <p:nvPr/>
          </p:nvSpPr>
          <p:spPr>
            <a:xfrm>
              <a:off x="2874950" y="2636200"/>
              <a:ext cx="1036500" cy="1161925"/>
            </a:xfrm>
            <a:custGeom>
              <a:avLst/>
              <a:gdLst/>
              <a:ahLst/>
              <a:cxnLst/>
              <a:rect l="l" t="t" r="r" b="b"/>
              <a:pathLst>
                <a:path w="41460" h="46477" extrusionOk="0">
                  <a:moveTo>
                    <a:pt x="37136" y="1"/>
                  </a:moveTo>
                  <a:cubicBezTo>
                    <a:pt x="37035" y="1"/>
                    <a:pt x="36925" y="23"/>
                    <a:pt x="36809" y="67"/>
                  </a:cubicBezTo>
                  <a:cubicBezTo>
                    <a:pt x="36293" y="280"/>
                    <a:pt x="34834" y="4596"/>
                    <a:pt x="34438" y="5994"/>
                  </a:cubicBezTo>
                  <a:cubicBezTo>
                    <a:pt x="34226" y="6754"/>
                    <a:pt x="33831" y="8274"/>
                    <a:pt x="33314" y="9125"/>
                  </a:cubicBezTo>
                  <a:cubicBezTo>
                    <a:pt x="33115" y="9478"/>
                    <a:pt x="32892" y="9706"/>
                    <a:pt x="32662" y="9706"/>
                  </a:cubicBezTo>
                  <a:cubicBezTo>
                    <a:pt x="32436" y="9706"/>
                    <a:pt x="32202" y="9485"/>
                    <a:pt x="31976" y="8943"/>
                  </a:cubicBezTo>
                  <a:cubicBezTo>
                    <a:pt x="30913" y="6572"/>
                    <a:pt x="29241" y="5143"/>
                    <a:pt x="28542" y="5052"/>
                  </a:cubicBezTo>
                  <a:cubicBezTo>
                    <a:pt x="28512" y="5048"/>
                    <a:pt x="28482" y="5046"/>
                    <a:pt x="28453" y="5046"/>
                  </a:cubicBezTo>
                  <a:cubicBezTo>
                    <a:pt x="27813" y="5046"/>
                    <a:pt x="27504" y="5987"/>
                    <a:pt x="28086" y="6511"/>
                  </a:cubicBezTo>
                  <a:cubicBezTo>
                    <a:pt x="28663" y="7149"/>
                    <a:pt x="29180" y="7879"/>
                    <a:pt x="29575" y="8669"/>
                  </a:cubicBezTo>
                  <a:cubicBezTo>
                    <a:pt x="29909" y="9277"/>
                    <a:pt x="30153" y="9946"/>
                    <a:pt x="30274" y="10645"/>
                  </a:cubicBezTo>
                  <a:cubicBezTo>
                    <a:pt x="30365" y="11253"/>
                    <a:pt x="30426" y="11769"/>
                    <a:pt x="30487" y="12256"/>
                  </a:cubicBezTo>
                  <a:cubicBezTo>
                    <a:pt x="30639" y="13441"/>
                    <a:pt x="30609" y="14657"/>
                    <a:pt x="30457" y="15842"/>
                  </a:cubicBezTo>
                  <a:lnTo>
                    <a:pt x="16110" y="32742"/>
                  </a:lnTo>
                  <a:lnTo>
                    <a:pt x="12979" y="21314"/>
                  </a:lnTo>
                  <a:lnTo>
                    <a:pt x="12705" y="20432"/>
                  </a:lnTo>
                  <a:lnTo>
                    <a:pt x="395" y="25022"/>
                  </a:lnTo>
                  <a:cubicBezTo>
                    <a:pt x="0" y="25113"/>
                    <a:pt x="3040" y="34080"/>
                    <a:pt x="4955" y="39642"/>
                  </a:cubicBezTo>
                  <a:cubicBezTo>
                    <a:pt x="5897" y="42408"/>
                    <a:pt x="7964" y="44627"/>
                    <a:pt x="10669" y="45721"/>
                  </a:cubicBezTo>
                  <a:cubicBezTo>
                    <a:pt x="11916" y="46231"/>
                    <a:pt x="13216" y="46476"/>
                    <a:pt x="14500" y="46476"/>
                  </a:cubicBezTo>
                  <a:cubicBezTo>
                    <a:pt x="17662" y="46476"/>
                    <a:pt x="20730" y="44989"/>
                    <a:pt x="22675" y="42287"/>
                  </a:cubicBezTo>
                  <a:lnTo>
                    <a:pt x="38025" y="20067"/>
                  </a:lnTo>
                  <a:lnTo>
                    <a:pt x="37691" y="19824"/>
                  </a:lnTo>
                  <a:lnTo>
                    <a:pt x="37995" y="19976"/>
                  </a:lnTo>
                  <a:lnTo>
                    <a:pt x="40062" y="16420"/>
                  </a:lnTo>
                  <a:cubicBezTo>
                    <a:pt x="40062" y="16420"/>
                    <a:pt x="41460" y="14566"/>
                    <a:pt x="40518" y="12438"/>
                  </a:cubicBezTo>
                  <a:cubicBezTo>
                    <a:pt x="39545" y="10310"/>
                    <a:pt x="36961" y="7879"/>
                    <a:pt x="36961" y="7879"/>
                  </a:cubicBezTo>
                  <a:cubicBezTo>
                    <a:pt x="36201" y="7666"/>
                    <a:pt x="37204" y="3380"/>
                    <a:pt x="37630" y="1952"/>
                  </a:cubicBezTo>
                  <a:cubicBezTo>
                    <a:pt x="38019" y="733"/>
                    <a:pt x="37722" y="1"/>
                    <a:pt x="37136"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7"/>
            <p:cNvSpPr/>
            <p:nvPr/>
          </p:nvSpPr>
          <p:spPr>
            <a:xfrm>
              <a:off x="3754125" y="2833150"/>
              <a:ext cx="73750" cy="138475"/>
            </a:xfrm>
            <a:custGeom>
              <a:avLst/>
              <a:gdLst/>
              <a:ahLst/>
              <a:cxnLst/>
              <a:rect l="l" t="t" r="r" b="b"/>
              <a:pathLst>
                <a:path w="2950" h="5539" extrusionOk="0">
                  <a:moveTo>
                    <a:pt x="1551" y="1"/>
                  </a:moveTo>
                  <a:cubicBezTo>
                    <a:pt x="1460" y="122"/>
                    <a:pt x="1399" y="244"/>
                    <a:pt x="1369" y="396"/>
                  </a:cubicBezTo>
                  <a:cubicBezTo>
                    <a:pt x="1247" y="639"/>
                    <a:pt x="1065" y="1004"/>
                    <a:pt x="913" y="1490"/>
                  </a:cubicBezTo>
                  <a:cubicBezTo>
                    <a:pt x="730" y="1946"/>
                    <a:pt x="518" y="2524"/>
                    <a:pt x="335" y="3162"/>
                  </a:cubicBezTo>
                  <a:cubicBezTo>
                    <a:pt x="244" y="3466"/>
                    <a:pt x="153" y="3800"/>
                    <a:pt x="62" y="4165"/>
                  </a:cubicBezTo>
                  <a:cubicBezTo>
                    <a:pt x="31" y="4347"/>
                    <a:pt x="1" y="4530"/>
                    <a:pt x="1" y="4743"/>
                  </a:cubicBezTo>
                  <a:cubicBezTo>
                    <a:pt x="1" y="4925"/>
                    <a:pt x="92" y="5138"/>
                    <a:pt x="214" y="5320"/>
                  </a:cubicBezTo>
                  <a:cubicBezTo>
                    <a:pt x="346" y="5452"/>
                    <a:pt x="524" y="5539"/>
                    <a:pt x="729" y="5539"/>
                  </a:cubicBezTo>
                  <a:cubicBezTo>
                    <a:pt x="759" y="5539"/>
                    <a:pt x="790" y="5537"/>
                    <a:pt x="822" y="5533"/>
                  </a:cubicBezTo>
                  <a:cubicBezTo>
                    <a:pt x="1034" y="5502"/>
                    <a:pt x="1217" y="5411"/>
                    <a:pt x="1338" y="5229"/>
                  </a:cubicBezTo>
                  <a:cubicBezTo>
                    <a:pt x="1551" y="4955"/>
                    <a:pt x="1703" y="4621"/>
                    <a:pt x="1825" y="4287"/>
                  </a:cubicBezTo>
                  <a:lnTo>
                    <a:pt x="2433" y="2645"/>
                  </a:lnTo>
                  <a:lnTo>
                    <a:pt x="2828" y="1521"/>
                  </a:lnTo>
                  <a:cubicBezTo>
                    <a:pt x="2889" y="1369"/>
                    <a:pt x="2919" y="1247"/>
                    <a:pt x="2949" y="1095"/>
                  </a:cubicBezTo>
                  <a:lnTo>
                    <a:pt x="2949" y="1095"/>
                  </a:lnTo>
                  <a:cubicBezTo>
                    <a:pt x="2889" y="1217"/>
                    <a:pt x="2828" y="1369"/>
                    <a:pt x="2767" y="1521"/>
                  </a:cubicBezTo>
                  <a:lnTo>
                    <a:pt x="2311" y="2584"/>
                  </a:lnTo>
                  <a:lnTo>
                    <a:pt x="1642" y="4226"/>
                  </a:lnTo>
                  <a:cubicBezTo>
                    <a:pt x="1551" y="4530"/>
                    <a:pt x="1399" y="4834"/>
                    <a:pt x="1217" y="5107"/>
                  </a:cubicBezTo>
                  <a:cubicBezTo>
                    <a:pt x="1095" y="5229"/>
                    <a:pt x="974" y="5320"/>
                    <a:pt x="791" y="5350"/>
                  </a:cubicBezTo>
                  <a:cubicBezTo>
                    <a:pt x="771" y="5354"/>
                    <a:pt x="751" y="5356"/>
                    <a:pt x="731" y="5356"/>
                  </a:cubicBezTo>
                  <a:cubicBezTo>
                    <a:pt x="600" y="5356"/>
                    <a:pt x="475" y="5274"/>
                    <a:pt x="396" y="5168"/>
                  </a:cubicBezTo>
                  <a:cubicBezTo>
                    <a:pt x="214" y="4895"/>
                    <a:pt x="153" y="4530"/>
                    <a:pt x="274" y="4195"/>
                  </a:cubicBezTo>
                  <a:cubicBezTo>
                    <a:pt x="366" y="3861"/>
                    <a:pt x="457" y="3527"/>
                    <a:pt x="518" y="3192"/>
                  </a:cubicBezTo>
                  <a:cubicBezTo>
                    <a:pt x="700" y="2584"/>
                    <a:pt x="913" y="2007"/>
                    <a:pt x="1034" y="1521"/>
                  </a:cubicBezTo>
                  <a:cubicBezTo>
                    <a:pt x="1186" y="1065"/>
                    <a:pt x="1338" y="670"/>
                    <a:pt x="1430" y="426"/>
                  </a:cubicBezTo>
                  <a:cubicBezTo>
                    <a:pt x="1490" y="274"/>
                    <a:pt x="1521" y="153"/>
                    <a:pt x="155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7"/>
            <p:cNvSpPr/>
            <p:nvPr/>
          </p:nvSpPr>
          <p:spPr>
            <a:xfrm>
              <a:off x="3789850" y="2873425"/>
              <a:ext cx="74500" cy="121625"/>
            </a:xfrm>
            <a:custGeom>
              <a:avLst/>
              <a:gdLst/>
              <a:ahLst/>
              <a:cxnLst/>
              <a:rect l="l" t="t" r="r" b="b"/>
              <a:pathLst>
                <a:path w="2980" h="4865" extrusionOk="0">
                  <a:moveTo>
                    <a:pt x="1368" y="1"/>
                  </a:moveTo>
                  <a:lnTo>
                    <a:pt x="1368" y="1"/>
                  </a:lnTo>
                  <a:cubicBezTo>
                    <a:pt x="1277" y="122"/>
                    <a:pt x="1216" y="214"/>
                    <a:pt x="1186" y="335"/>
                  </a:cubicBezTo>
                  <a:cubicBezTo>
                    <a:pt x="1064" y="548"/>
                    <a:pt x="912" y="882"/>
                    <a:pt x="730" y="1277"/>
                  </a:cubicBezTo>
                  <a:cubicBezTo>
                    <a:pt x="517" y="1764"/>
                    <a:pt x="365" y="2250"/>
                    <a:pt x="213" y="2736"/>
                  </a:cubicBezTo>
                  <a:cubicBezTo>
                    <a:pt x="122" y="3040"/>
                    <a:pt x="61" y="3344"/>
                    <a:pt x="31" y="3648"/>
                  </a:cubicBezTo>
                  <a:cubicBezTo>
                    <a:pt x="1" y="4013"/>
                    <a:pt x="92" y="4378"/>
                    <a:pt x="335" y="4621"/>
                  </a:cubicBezTo>
                  <a:cubicBezTo>
                    <a:pt x="487" y="4773"/>
                    <a:pt x="669" y="4834"/>
                    <a:pt x="852" y="4864"/>
                  </a:cubicBezTo>
                  <a:cubicBezTo>
                    <a:pt x="1034" y="4864"/>
                    <a:pt x="1216" y="4803"/>
                    <a:pt x="1368" y="4712"/>
                  </a:cubicBezTo>
                  <a:cubicBezTo>
                    <a:pt x="1611" y="4530"/>
                    <a:pt x="1824" y="4256"/>
                    <a:pt x="1946" y="3952"/>
                  </a:cubicBezTo>
                  <a:cubicBezTo>
                    <a:pt x="2159" y="3405"/>
                    <a:pt x="2311" y="2919"/>
                    <a:pt x="2493" y="2524"/>
                  </a:cubicBezTo>
                  <a:cubicBezTo>
                    <a:pt x="2675" y="2098"/>
                    <a:pt x="2797" y="1764"/>
                    <a:pt x="2888" y="1551"/>
                  </a:cubicBezTo>
                  <a:cubicBezTo>
                    <a:pt x="2919" y="1429"/>
                    <a:pt x="2949" y="1277"/>
                    <a:pt x="2979" y="1156"/>
                  </a:cubicBezTo>
                  <a:lnTo>
                    <a:pt x="2979" y="1156"/>
                  </a:lnTo>
                  <a:cubicBezTo>
                    <a:pt x="2888" y="1247"/>
                    <a:pt x="2827" y="1369"/>
                    <a:pt x="2767" y="1490"/>
                  </a:cubicBezTo>
                  <a:cubicBezTo>
                    <a:pt x="2675" y="1733"/>
                    <a:pt x="2523" y="2037"/>
                    <a:pt x="2341" y="2463"/>
                  </a:cubicBezTo>
                  <a:lnTo>
                    <a:pt x="1763" y="3861"/>
                  </a:lnTo>
                  <a:cubicBezTo>
                    <a:pt x="1642" y="4135"/>
                    <a:pt x="1460" y="4378"/>
                    <a:pt x="1247" y="4530"/>
                  </a:cubicBezTo>
                  <a:cubicBezTo>
                    <a:pt x="1135" y="4613"/>
                    <a:pt x="1011" y="4652"/>
                    <a:pt x="888" y="4652"/>
                  </a:cubicBezTo>
                  <a:cubicBezTo>
                    <a:pt x="744" y="4652"/>
                    <a:pt x="602" y="4598"/>
                    <a:pt x="487" y="4499"/>
                  </a:cubicBezTo>
                  <a:cubicBezTo>
                    <a:pt x="274" y="4256"/>
                    <a:pt x="183" y="3952"/>
                    <a:pt x="244" y="3648"/>
                  </a:cubicBezTo>
                  <a:cubicBezTo>
                    <a:pt x="274" y="3375"/>
                    <a:pt x="304" y="3071"/>
                    <a:pt x="396" y="2797"/>
                  </a:cubicBezTo>
                  <a:cubicBezTo>
                    <a:pt x="517" y="2280"/>
                    <a:pt x="669" y="1794"/>
                    <a:pt x="852" y="1338"/>
                  </a:cubicBezTo>
                  <a:cubicBezTo>
                    <a:pt x="1186" y="518"/>
                    <a:pt x="1399" y="1"/>
                    <a:pt x="1368"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7"/>
            <p:cNvSpPr/>
            <p:nvPr/>
          </p:nvSpPr>
          <p:spPr>
            <a:xfrm>
              <a:off x="3830875" y="2918275"/>
              <a:ext cx="53225" cy="98425"/>
            </a:xfrm>
            <a:custGeom>
              <a:avLst/>
              <a:gdLst/>
              <a:ahLst/>
              <a:cxnLst/>
              <a:rect l="l" t="t" r="r" b="b"/>
              <a:pathLst>
                <a:path w="2129" h="3937" extrusionOk="0">
                  <a:moveTo>
                    <a:pt x="1217" y="0"/>
                  </a:moveTo>
                  <a:cubicBezTo>
                    <a:pt x="1186" y="0"/>
                    <a:pt x="1126" y="61"/>
                    <a:pt x="1004" y="213"/>
                  </a:cubicBezTo>
                  <a:cubicBezTo>
                    <a:pt x="822" y="426"/>
                    <a:pt x="670" y="669"/>
                    <a:pt x="548" y="912"/>
                  </a:cubicBezTo>
                  <a:cubicBezTo>
                    <a:pt x="244" y="1490"/>
                    <a:pt x="62" y="2158"/>
                    <a:pt x="62" y="2797"/>
                  </a:cubicBezTo>
                  <a:cubicBezTo>
                    <a:pt x="1" y="3070"/>
                    <a:pt x="62" y="3374"/>
                    <a:pt x="214" y="3617"/>
                  </a:cubicBezTo>
                  <a:cubicBezTo>
                    <a:pt x="274" y="3739"/>
                    <a:pt x="396" y="3830"/>
                    <a:pt x="548" y="3891"/>
                  </a:cubicBezTo>
                  <a:cubicBezTo>
                    <a:pt x="609" y="3921"/>
                    <a:pt x="685" y="3936"/>
                    <a:pt x="761" y="3936"/>
                  </a:cubicBezTo>
                  <a:cubicBezTo>
                    <a:pt x="837" y="3936"/>
                    <a:pt x="913" y="3921"/>
                    <a:pt x="974" y="3891"/>
                  </a:cubicBezTo>
                  <a:cubicBezTo>
                    <a:pt x="1217" y="3769"/>
                    <a:pt x="1399" y="3556"/>
                    <a:pt x="1460" y="3283"/>
                  </a:cubicBezTo>
                  <a:cubicBezTo>
                    <a:pt x="1642" y="2857"/>
                    <a:pt x="1733" y="2462"/>
                    <a:pt x="1855" y="2128"/>
                  </a:cubicBezTo>
                  <a:cubicBezTo>
                    <a:pt x="1977" y="1793"/>
                    <a:pt x="2068" y="1429"/>
                    <a:pt x="2129" y="1064"/>
                  </a:cubicBezTo>
                  <a:lnTo>
                    <a:pt x="2129" y="1064"/>
                  </a:lnTo>
                  <a:cubicBezTo>
                    <a:pt x="1946" y="1368"/>
                    <a:pt x="1825" y="1702"/>
                    <a:pt x="1703" y="2067"/>
                  </a:cubicBezTo>
                  <a:cubicBezTo>
                    <a:pt x="1581" y="2401"/>
                    <a:pt x="1429" y="2797"/>
                    <a:pt x="1278" y="3192"/>
                  </a:cubicBezTo>
                  <a:cubicBezTo>
                    <a:pt x="1217" y="3404"/>
                    <a:pt x="1095" y="3587"/>
                    <a:pt x="913" y="3678"/>
                  </a:cubicBezTo>
                  <a:cubicBezTo>
                    <a:pt x="856" y="3702"/>
                    <a:pt x="797" y="3714"/>
                    <a:pt x="739" y="3714"/>
                  </a:cubicBezTo>
                  <a:cubicBezTo>
                    <a:pt x="581" y="3714"/>
                    <a:pt x="432" y="3629"/>
                    <a:pt x="366" y="3496"/>
                  </a:cubicBezTo>
                  <a:cubicBezTo>
                    <a:pt x="244" y="3283"/>
                    <a:pt x="214" y="3040"/>
                    <a:pt x="244" y="2797"/>
                  </a:cubicBezTo>
                  <a:cubicBezTo>
                    <a:pt x="244" y="2584"/>
                    <a:pt x="274" y="2341"/>
                    <a:pt x="305" y="2097"/>
                  </a:cubicBezTo>
                  <a:cubicBezTo>
                    <a:pt x="396" y="1702"/>
                    <a:pt x="518" y="1338"/>
                    <a:pt x="670" y="973"/>
                  </a:cubicBezTo>
                  <a:cubicBezTo>
                    <a:pt x="943" y="335"/>
                    <a:pt x="1217" y="0"/>
                    <a:pt x="1217"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7"/>
            <p:cNvSpPr/>
            <p:nvPr/>
          </p:nvSpPr>
          <p:spPr>
            <a:xfrm>
              <a:off x="3705500" y="2925100"/>
              <a:ext cx="60050" cy="110975"/>
            </a:xfrm>
            <a:custGeom>
              <a:avLst/>
              <a:gdLst/>
              <a:ahLst/>
              <a:cxnLst/>
              <a:rect l="l" t="t" r="r" b="b"/>
              <a:pathLst>
                <a:path w="2402" h="4439" extrusionOk="0">
                  <a:moveTo>
                    <a:pt x="1" y="1"/>
                  </a:moveTo>
                  <a:cubicBezTo>
                    <a:pt x="1" y="31"/>
                    <a:pt x="244" y="183"/>
                    <a:pt x="609" y="487"/>
                  </a:cubicBezTo>
                  <a:cubicBezTo>
                    <a:pt x="1551" y="1308"/>
                    <a:pt x="2128" y="2463"/>
                    <a:pt x="2219" y="3679"/>
                  </a:cubicBezTo>
                  <a:cubicBezTo>
                    <a:pt x="2280" y="4135"/>
                    <a:pt x="2219" y="4438"/>
                    <a:pt x="2280" y="4438"/>
                  </a:cubicBezTo>
                  <a:cubicBezTo>
                    <a:pt x="2341" y="4195"/>
                    <a:pt x="2402" y="3952"/>
                    <a:pt x="2371" y="3679"/>
                  </a:cubicBezTo>
                  <a:cubicBezTo>
                    <a:pt x="2341" y="2372"/>
                    <a:pt x="1733" y="1156"/>
                    <a:pt x="700" y="365"/>
                  </a:cubicBezTo>
                  <a:cubicBezTo>
                    <a:pt x="487" y="183"/>
                    <a:pt x="274" y="62"/>
                    <a:pt x="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7"/>
            <p:cNvSpPr/>
            <p:nvPr/>
          </p:nvSpPr>
          <p:spPr>
            <a:xfrm>
              <a:off x="1767775" y="3706275"/>
              <a:ext cx="940025" cy="486350"/>
            </a:xfrm>
            <a:custGeom>
              <a:avLst/>
              <a:gdLst/>
              <a:ahLst/>
              <a:cxnLst/>
              <a:rect l="l" t="t" r="r" b="b"/>
              <a:pathLst>
                <a:path w="37601" h="19454" extrusionOk="0">
                  <a:moveTo>
                    <a:pt x="8633" y="0"/>
                  </a:moveTo>
                  <a:cubicBezTo>
                    <a:pt x="6110" y="3040"/>
                    <a:pt x="4438" y="6687"/>
                    <a:pt x="3800" y="10578"/>
                  </a:cubicBezTo>
                  <a:lnTo>
                    <a:pt x="1" y="19271"/>
                  </a:lnTo>
                  <a:lnTo>
                    <a:pt x="37144" y="19454"/>
                  </a:lnTo>
                  <a:lnTo>
                    <a:pt x="37600" y="12918"/>
                  </a:lnTo>
                  <a:lnTo>
                    <a:pt x="86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7"/>
            <p:cNvSpPr/>
            <p:nvPr/>
          </p:nvSpPr>
          <p:spPr>
            <a:xfrm>
              <a:off x="1910625" y="3872650"/>
              <a:ext cx="295625" cy="91050"/>
            </a:xfrm>
            <a:custGeom>
              <a:avLst/>
              <a:gdLst/>
              <a:ahLst/>
              <a:cxnLst/>
              <a:rect l="l" t="t" r="r" b="b"/>
              <a:pathLst>
                <a:path w="11825" h="3642" extrusionOk="0">
                  <a:moveTo>
                    <a:pt x="11821" y="1"/>
                  </a:moveTo>
                  <a:cubicBezTo>
                    <a:pt x="11767" y="1"/>
                    <a:pt x="11282" y="508"/>
                    <a:pt x="10366" y="1187"/>
                  </a:cubicBezTo>
                  <a:cubicBezTo>
                    <a:pt x="10092" y="1370"/>
                    <a:pt x="9849" y="1552"/>
                    <a:pt x="9576" y="1704"/>
                  </a:cubicBezTo>
                  <a:cubicBezTo>
                    <a:pt x="9272" y="1887"/>
                    <a:pt x="8968" y="2038"/>
                    <a:pt x="8633" y="2221"/>
                  </a:cubicBezTo>
                  <a:cubicBezTo>
                    <a:pt x="7144" y="2950"/>
                    <a:pt x="5503" y="3376"/>
                    <a:pt x="3861" y="3467"/>
                  </a:cubicBezTo>
                  <a:lnTo>
                    <a:pt x="2767" y="3467"/>
                  </a:lnTo>
                  <a:cubicBezTo>
                    <a:pt x="2433" y="3467"/>
                    <a:pt x="2129" y="3406"/>
                    <a:pt x="1825" y="3376"/>
                  </a:cubicBezTo>
                  <a:cubicBezTo>
                    <a:pt x="765" y="3261"/>
                    <a:pt x="83" y="3039"/>
                    <a:pt x="8" y="3039"/>
                  </a:cubicBezTo>
                  <a:cubicBezTo>
                    <a:pt x="3" y="3039"/>
                    <a:pt x="1" y="3040"/>
                    <a:pt x="1" y="3042"/>
                  </a:cubicBezTo>
                  <a:cubicBezTo>
                    <a:pt x="153" y="3133"/>
                    <a:pt x="305" y="3194"/>
                    <a:pt x="457" y="3224"/>
                  </a:cubicBezTo>
                  <a:cubicBezTo>
                    <a:pt x="639" y="3285"/>
                    <a:pt x="852" y="3346"/>
                    <a:pt x="1034" y="3376"/>
                  </a:cubicBezTo>
                  <a:cubicBezTo>
                    <a:pt x="1278" y="3437"/>
                    <a:pt x="1551" y="3497"/>
                    <a:pt x="1794" y="3528"/>
                  </a:cubicBezTo>
                  <a:cubicBezTo>
                    <a:pt x="2129" y="3558"/>
                    <a:pt x="2433" y="3619"/>
                    <a:pt x="2767" y="3619"/>
                  </a:cubicBezTo>
                  <a:cubicBezTo>
                    <a:pt x="2949" y="3634"/>
                    <a:pt x="3132" y="3642"/>
                    <a:pt x="3314" y="3642"/>
                  </a:cubicBezTo>
                  <a:cubicBezTo>
                    <a:pt x="3496" y="3642"/>
                    <a:pt x="3679" y="3634"/>
                    <a:pt x="3861" y="3619"/>
                  </a:cubicBezTo>
                  <a:cubicBezTo>
                    <a:pt x="5533" y="3558"/>
                    <a:pt x="7205" y="3133"/>
                    <a:pt x="8694" y="2373"/>
                  </a:cubicBezTo>
                  <a:cubicBezTo>
                    <a:pt x="9028" y="2221"/>
                    <a:pt x="9332" y="2038"/>
                    <a:pt x="9667" y="1826"/>
                  </a:cubicBezTo>
                  <a:cubicBezTo>
                    <a:pt x="9910" y="1674"/>
                    <a:pt x="10184" y="1491"/>
                    <a:pt x="10427" y="1279"/>
                  </a:cubicBezTo>
                  <a:cubicBezTo>
                    <a:pt x="10639" y="1127"/>
                    <a:pt x="10852" y="975"/>
                    <a:pt x="11035" y="792"/>
                  </a:cubicBezTo>
                  <a:cubicBezTo>
                    <a:pt x="11187" y="671"/>
                    <a:pt x="11339" y="519"/>
                    <a:pt x="11491" y="367"/>
                  </a:cubicBezTo>
                  <a:cubicBezTo>
                    <a:pt x="11612" y="276"/>
                    <a:pt x="11703" y="124"/>
                    <a:pt x="11825" y="2"/>
                  </a:cubicBezTo>
                  <a:cubicBezTo>
                    <a:pt x="11824" y="1"/>
                    <a:pt x="11823" y="1"/>
                    <a:pt x="1182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7"/>
            <p:cNvSpPr/>
            <p:nvPr/>
          </p:nvSpPr>
          <p:spPr>
            <a:xfrm>
              <a:off x="2458525" y="3960825"/>
              <a:ext cx="82075" cy="213575"/>
            </a:xfrm>
            <a:custGeom>
              <a:avLst/>
              <a:gdLst/>
              <a:ahLst/>
              <a:cxnLst/>
              <a:rect l="l" t="t" r="r" b="b"/>
              <a:pathLst>
                <a:path w="3283" h="8543" extrusionOk="0">
                  <a:moveTo>
                    <a:pt x="3283" y="1"/>
                  </a:moveTo>
                  <a:lnTo>
                    <a:pt x="3283" y="1"/>
                  </a:lnTo>
                  <a:cubicBezTo>
                    <a:pt x="3101" y="426"/>
                    <a:pt x="2918" y="822"/>
                    <a:pt x="2766" y="1247"/>
                  </a:cubicBezTo>
                  <a:cubicBezTo>
                    <a:pt x="2432" y="2068"/>
                    <a:pt x="2006" y="3101"/>
                    <a:pt x="1581" y="4256"/>
                  </a:cubicBezTo>
                  <a:cubicBezTo>
                    <a:pt x="1155" y="5411"/>
                    <a:pt x="760" y="6445"/>
                    <a:pt x="456" y="7265"/>
                  </a:cubicBezTo>
                  <a:cubicBezTo>
                    <a:pt x="274" y="7691"/>
                    <a:pt x="122" y="8117"/>
                    <a:pt x="0" y="8542"/>
                  </a:cubicBezTo>
                  <a:cubicBezTo>
                    <a:pt x="61" y="8451"/>
                    <a:pt x="122" y="8329"/>
                    <a:pt x="152" y="8238"/>
                  </a:cubicBezTo>
                  <a:cubicBezTo>
                    <a:pt x="274" y="8025"/>
                    <a:pt x="395" y="7721"/>
                    <a:pt x="578" y="7326"/>
                  </a:cubicBezTo>
                  <a:cubicBezTo>
                    <a:pt x="882" y="6566"/>
                    <a:pt x="1338" y="5533"/>
                    <a:pt x="1763" y="4347"/>
                  </a:cubicBezTo>
                  <a:cubicBezTo>
                    <a:pt x="2219" y="3162"/>
                    <a:pt x="2614" y="2068"/>
                    <a:pt x="2888" y="1308"/>
                  </a:cubicBezTo>
                  <a:cubicBezTo>
                    <a:pt x="3070" y="882"/>
                    <a:pt x="3192" y="457"/>
                    <a:pt x="328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7"/>
            <p:cNvSpPr/>
            <p:nvPr/>
          </p:nvSpPr>
          <p:spPr>
            <a:xfrm>
              <a:off x="2444075" y="3952475"/>
              <a:ext cx="47150" cy="44125"/>
            </a:xfrm>
            <a:custGeom>
              <a:avLst/>
              <a:gdLst/>
              <a:ahLst/>
              <a:cxnLst/>
              <a:rect l="l" t="t" r="r" b="b"/>
              <a:pathLst>
                <a:path w="1886" h="1765" extrusionOk="0">
                  <a:moveTo>
                    <a:pt x="1065" y="1"/>
                  </a:moveTo>
                  <a:cubicBezTo>
                    <a:pt x="943" y="1"/>
                    <a:pt x="882" y="31"/>
                    <a:pt x="882" y="31"/>
                  </a:cubicBezTo>
                  <a:cubicBezTo>
                    <a:pt x="1095" y="61"/>
                    <a:pt x="1308" y="183"/>
                    <a:pt x="1490" y="335"/>
                  </a:cubicBezTo>
                  <a:cubicBezTo>
                    <a:pt x="1642" y="517"/>
                    <a:pt x="1703" y="760"/>
                    <a:pt x="1672" y="1004"/>
                  </a:cubicBezTo>
                  <a:cubicBezTo>
                    <a:pt x="1586" y="1367"/>
                    <a:pt x="1262" y="1563"/>
                    <a:pt x="944" y="1563"/>
                  </a:cubicBezTo>
                  <a:cubicBezTo>
                    <a:pt x="703" y="1563"/>
                    <a:pt x="466" y="1452"/>
                    <a:pt x="335" y="1216"/>
                  </a:cubicBezTo>
                  <a:cubicBezTo>
                    <a:pt x="183" y="1004"/>
                    <a:pt x="183" y="730"/>
                    <a:pt x="305" y="517"/>
                  </a:cubicBezTo>
                  <a:cubicBezTo>
                    <a:pt x="396" y="304"/>
                    <a:pt x="578" y="153"/>
                    <a:pt x="791" y="61"/>
                  </a:cubicBezTo>
                  <a:cubicBezTo>
                    <a:pt x="791" y="49"/>
                    <a:pt x="775" y="41"/>
                    <a:pt x="748" y="41"/>
                  </a:cubicBezTo>
                  <a:cubicBezTo>
                    <a:pt x="710" y="41"/>
                    <a:pt x="649" y="56"/>
                    <a:pt x="578" y="92"/>
                  </a:cubicBezTo>
                  <a:cubicBezTo>
                    <a:pt x="396" y="153"/>
                    <a:pt x="274" y="274"/>
                    <a:pt x="153" y="456"/>
                  </a:cubicBezTo>
                  <a:cubicBezTo>
                    <a:pt x="1" y="730"/>
                    <a:pt x="1" y="1034"/>
                    <a:pt x="153" y="1308"/>
                  </a:cubicBezTo>
                  <a:cubicBezTo>
                    <a:pt x="335" y="1619"/>
                    <a:pt x="639" y="1765"/>
                    <a:pt x="939" y="1765"/>
                  </a:cubicBezTo>
                  <a:cubicBezTo>
                    <a:pt x="1341" y="1765"/>
                    <a:pt x="1737" y="1504"/>
                    <a:pt x="1824" y="1034"/>
                  </a:cubicBezTo>
                  <a:cubicBezTo>
                    <a:pt x="1885" y="730"/>
                    <a:pt x="1794" y="426"/>
                    <a:pt x="1581" y="244"/>
                  </a:cubicBezTo>
                  <a:cubicBezTo>
                    <a:pt x="1429" y="92"/>
                    <a:pt x="1247" y="31"/>
                    <a:pt x="106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7"/>
            <p:cNvSpPr/>
            <p:nvPr/>
          </p:nvSpPr>
          <p:spPr>
            <a:xfrm>
              <a:off x="2945600" y="2801250"/>
              <a:ext cx="281950" cy="491675"/>
            </a:xfrm>
            <a:custGeom>
              <a:avLst/>
              <a:gdLst/>
              <a:ahLst/>
              <a:cxnLst/>
              <a:rect l="l" t="t" r="r" b="b"/>
              <a:pathLst>
                <a:path w="11278" h="19667" extrusionOk="0">
                  <a:moveTo>
                    <a:pt x="5867" y="0"/>
                  </a:moveTo>
                  <a:lnTo>
                    <a:pt x="1" y="19666"/>
                  </a:lnTo>
                  <a:lnTo>
                    <a:pt x="1" y="19666"/>
                  </a:lnTo>
                  <a:lnTo>
                    <a:pt x="10974" y="16657"/>
                  </a:lnTo>
                  <a:cubicBezTo>
                    <a:pt x="11278" y="15988"/>
                    <a:pt x="5867" y="0"/>
                    <a:pt x="5867"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7"/>
            <p:cNvSpPr/>
            <p:nvPr/>
          </p:nvSpPr>
          <p:spPr>
            <a:xfrm>
              <a:off x="2945600" y="2801250"/>
              <a:ext cx="281950" cy="491675"/>
            </a:xfrm>
            <a:custGeom>
              <a:avLst/>
              <a:gdLst/>
              <a:ahLst/>
              <a:cxnLst/>
              <a:rect l="l" t="t" r="r" b="b"/>
              <a:pathLst>
                <a:path w="11278" h="19667" extrusionOk="0">
                  <a:moveTo>
                    <a:pt x="5867" y="0"/>
                  </a:moveTo>
                  <a:lnTo>
                    <a:pt x="1" y="19666"/>
                  </a:lnTo>
                  <a:lnTo>
                    <a:pt x="1" y="19666"/>
                  </a:lnTo>
                  <a:lnTo>
                    <a:pt x="10974" y="16657"/>
                  </a:lnTo>
                  <a:cubicBezTo>
                    <a:pt x="11278" y="15988"/>
                    <a:pt x="5867" y="0"/>
                    <a:pt x="5867" y="0"/>
                  </a:cubicBezTo>
                  <a:close/>
                </a:path>
              </a:pathLst>
            </a:custGeom>
            <a:solidFill>
              <a:srgbClr val="203E80">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7"/>
            <p:cNvSpPr/>
            <p:nvPr/>
          </p:nvSpPr>
          <p:spPr>
            <a:xfrm>
              <a:off x="1982825" y="2649775"/>
              <a:ext cx="1120100" cy="1387825"/>
            </a:xfrm>
            <a:custGeom>
              <a:avLst/>
              <a:gdLst/>
              <a:ahLst/>
              <a:cxnLst/>
              <a:rect l="l" t="t" r="r" b="b"/>
              <a:pathLst>
                <a:path w="44804" h="55513" extrusionOk="0">
                  <a:moveTo>
                    <a:pt x="29851" y="1"/>
                  </a:moveTo>
                  <a:cubicBezTo>
                    <a:pt x="27904" y="1"/>
                    <a:pt x="25049" y="342"/>
                    <a:pt x="21916" y="2017"/>
                  </a:cubicBezTo>
                  <a:cubicBezTo>
                    <a:pt x="14621" y="5938"/>
                    <a:pt x="9454" y="27063"/>
                    <a:pt x="9454" y="27063"/>
                  </a:cubicBezTo>
                  <a:lnTo>
                    <a:pt x="1" y="42260"/>
                  </a:lnTo>
                  <a:lnTo>
                    <a:pt x="29728" y="55513"/>
                  </a:lnTo>
                  <a:lnTo>
                    <a:pt x="31977" y="47276"/>
                  </a:lnTo>
                  <a:lnTo>
                    <a:pt x="35472" y="32564"/>
                  </a:lnTo>
                  <a:cubicBezTo>
                    <a:pt x="35472" y="32564"/>
                    <a:pt x="40488" y="23932"/>
                    <a:pt x="42494" y="19251"/>
                  </a:cubicBezTo>
                  <a:cubicBezTo>
                    <a:pt x="44014" y="15786"/>
                    <a:pt x="44469" y="11135"/>
                    <a:pt x="44621" y="8369"/>
                  </a:cubicBezTo>
                  <a:cubicBezTo>
                    <a:pt x="44804" y="4935"/>
                    <a:pt x="42494" y="1773"/>
                    <a:pt x="39120" y="1135"/>
                  </a:cubicBezTo>
                  <a:cubicBezTo>
                    <a:pt x="38998" y="1105"/>
                    <a:pt x="38846" y="1074"/>
                    <a:pt x="38725" y="1044"/>
                  </a:cubicBezTo>
                  <a:lnTo>
                    <a:pt x="32372" y="162"/>
                  </a:lnTo>
                  <a:cubicBezTo>
                    <a:pt x="32099" y="162"/>
                    <a:pt x="31190" y="1"/>
                    <a:pt x="29851"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7"/>
            <p:cNvSpPr/>
            <p:nvPr/>
          </p:nvSpPr>
          <p:spPr>
            <a:xfrm>
              <a:off x="2091500" y="3470625"/>
              <a:ext cx="715075" cy="484150"/>
            </a:xfrm>
            <a:custGeom>
              <a:avLst/>
              <a:gdLst/>
              <a:ahLst/>
              <a:cxnLst/>
              <a:rect l="l" t="t" r="r" b="b"/>
              <a:pathLst>
                <a:path w="28603" h="19366" extrusionOk="0">
                  <a:moveTo>
                    <a:pt x="9976" y="176"/>
                  </a:moveTo>
                  <a:cubicBezTo>
                    <a:pt x="10464" y="176"/>
                    <a:pt x="10961" y="380"/>
                    <a:pt x="11338" y="703"/>
                  </a:cubicBezTo>
                  <a:cubicBezTo>
                    <a:pt x="11733" y="1068"/>
                    <a:pt x="11976" y="1584"/>
                    <a:pt x="12006" y="2131"/>
                  </a:cubicBezTo>
                  <a:cubicBezTo>
                    <a:pt x="12067" y="2648"/>
                    <a:pt x="12006" y="3165"/>
                    <a:pt x="11794" y="3651"/>
                  </a:cubicBezTo>
                  <a:cubicBezTo>
                    <a:pt x="11611" y="4107"/>
                    <a:pt x="11307" y="4502"/>
                    <a:pt x="10912" y="4837"/>
                  </a:cubicBezTo>
                  <a:cubicBezTo>
                    <a:pt x="10547" y="5141"/>
                    <a:pt x="10122" y="5384"/>
                    <a:pt x="9696" y="5566"/>
                  </a:cubicBezTo>
                  <a:cubicBezTo>
                    <a:pt x="8898" y="5862"/>
                    <a:pt x="8042" y="6014"/>
                    <a:pt x="7184" y="6050"/>
                  </a:cubicBezTo>
                  <a:lnTo>
                    <a:pt x="7184" y="6050"/>
                  </a:lnTo>
                  <a:cubicBezTo>
                    <a:pt x="6974" y="5427"/>
                    <a:pt x="6854" y="4771"/>
                    <a:pt x="6839" y="4107"/>
                  </a:cubicBezTo>
                  <a:cubicBezTo>
                    <a:pt x="6809" y="3499"/>
                    <a:pt x="6900" y="2861"/>
                    <a:pt x="7113" y="2253"/>
                  </a:cubicBezTo>
                  <a:cubicBezTo>
                    <a:pt x="7325" y="1675"/>
                    <a:pt x="7690" y="1159"/>
                    <a:pt x="8146" y="794"/>
                  </a:cubicBezTo>
                  <a:cubicBezTo>
                    <a:pt x="8633" y="429"/>
                    <a:pt x="9180" y="217"/>
                    <a:pt x="9788" y="186"/>
                  </a:cubicBezTo>
                  <a:cubicBezTo>
                    <a:pt x="9850" y="179"/>
                    <a:pt x="9913" y="176"/>
                    <a:pt x="9976" y="176"/>
                  </a:cubicBezTo>
                  <a:close/>
                  <a:moveTo>
                    <a:pt x="19018" y="4178"/>
                  </a:moveTo>
                  <a:cubicBezTo>
                    <a:pt x="19132" y="4178"/>
                    <a:pt x="19247" y="4185"/>
                    <a:pt x="19362" y="4198"/>
                  </a:cubicBezTo>
                  <a:cubicBezTo>
                    <a:pt x="19727" y="4229"/>
                    <a:pt x="20092" y="4350"/>
                    <a:pt x="20396" y="4563"/>
                  </a:cubicBezTo>
                  <a:cubicBezTo>
                    <a:pt x="20730" y="4806"/>
                    <a:pt x="20973" y="5110"/>
                    <a:pt x="21125" y="5445"/>
                  </a:cubicBezTo>
                  <a:cubicBezTo>
                    <a:pt x="21429" y="6174"/>
                    <a:pt x="21429" y="6964"/>
                    <a:pt x="21156" y="7694"/>
                  </a:cubicBezTo>
                  <a:cubicBezTo>
                    <a:pt x="20882" y="8393"/>
                    <a:pt x="20396" y="9001"/>
                    <a:pt x="19757" y="9457"/>
                  </a:cubicBezTo>
                  <a:cubicBezTo>
                    <a:pt x="18874" y="10078"/>
                    <a:pt x="17898" y="10524"/>
                    <a:pt x="16879" y="10787"/>
                  </a:cubicBezTo>
                  <a:lnTo>
                    <a:pt x="16879" y="10787"/>
                  </a:lnTo>
                  <a:cubicBezTo>
                    <a:pt x="16555" y="10202"/>
                    <a:pt x="16293" y="9578"/>
                    <a:pt x="16140" y="8910"/>
                  </a:cubicBezTo>
                  <a:cubicBezTo>
                    <a:pt x="15958" y="8180"/>
                    <a:pt x="15958" y="7451"/>
                    <a:pt x="16110" y="6721"/>
                  </a:cubicBezTo>
                  <a:cubicBezTo>
                    <a:pt x="16292" y="5961"/>
                    <a:pt x="16687" y="5293"/>
                    <a:pt x="17265" y="4806"/>
                  </a:cubicBezTo>
                  <a:cubicBezTo>
                    <a:pt x="17755" y="4393"/>
                    <a:pt x="18377" y="4178"/>
                    <a:pt x="19018" y="4178"/>
                  </a:cubicBezTo>
                  <a:close/>
                  <a:moveTo>
                    <a:pt x="25296" y="8867"/>
                  </a:moveTo>
                  <a:cubicBezTo>
                    <a:pt x="26879" y="8867"/>
                    <a:pt x="28217" y="10068"/>
                    <a:pt x="28390" y="11676"/>
                  </a:cubicBezTo>
                  <a:cubicBezTo>
                    <a:pt x="28420" y="12284"/>
                    <a:pt x="28329" y="12861"/>
                    <a:pt x="28055" y="13378"/>
                  </a:cubicBezTo>
                  <a:cubicBezTo>
                    <a:pt x="27539" y="14533"/>
                    <a:pt x="26536" y="15384"/>
                    <a:pt x="25289" y="15718"/>
                  </a:cubicBezTo>
                  <a:cubicBezTo>
                    <a:pt x="24839" y="15825"/>
                    <a:pt x="24377" y="15880"/>
                    <a:pt x="23915" y="15880"/>
                  </a:cubicBezTo>
                  <a:cubicBezTo>
                    <a:pt x="23600" y="15880"/>
                    <a:pt x="23285" y="15855"/>
                    <a:pt x="22973" y="15804"/>
                  </a:cubicBezTo>
                  <a:lnTo>
                    <a:pt x="22973" y="15804"/>
                  </a:lnTo>
                  <a:cubicBezTo>
                    <a:pt x="22603" y="14990"/>
                    <a:pt x="22380" y="14105"/>
                    <a:pt x="22341" y="13195"/>
                  </a:cubicBezTo>
                  <a:cubicBezTo>
                    <a:pt x="22280" y="12344"/>
                    <a:pt x="22463" y="11463"/>
                    <a:pt x="22827" y="10673"/>
                  </a:cubicBezTo>
                  <a:cubicBezTo>
                    <a:pt x="23040" y="10247"/>
                    <a:pt x="23344" y="9852"/>
                    <a:pt x="23678" y="9518"/>
                  </a:cubicBezTo>
                  <a:cubicBezTo>
                    <a:pt x="24043" y="9183"/>
                    <a:pt x="24499" y="8970"/>
                    <a:pt x="25016" y="8879"/>
                  </a:cubicBezTo>
                  <a:cubicBezTo>
                    <a:pt x="25110" y="8871"/>
                    <a:pt x="25204" y="8867"/>
                    <a:pt x="25296" y="8867"/>
                  </a:cubicBezTo>
                  <a:close/>
                  <a:moveTo>
                    <a:pt x="9872" y="1"/>
                  </a:moveTo>
                  <a:cubicBezTo>
                    <a:pt x="9834" y="1"/>
                    <a:pt x="9795" y="2"/>
                    <a:pt x="9757" y="4"/>
                  </a:cubicBezTo>
                  <a:cubicBezTo>
                    <a:pt x="9149" y="34"/>
                    <a:pt x="8541" y="247"/>
                    <a:pt x="8055" y="642"/>
                  </a:cubicBezTo>
                  <a:cubicBezTo>
                    <a:pt x="7569" y="1037"/>
                    <a:pt x="7174" y="1584"/>
                    <a:pt x="6961" y="2192"/>
                  </a:cubicBezTo>
                  <a:cubicBezTo>
                    <a:pt x="6748" y="2800"/>
                    <a:pt x="6626" y="3469"/>
                    <a:pt x="6657" y="4107"/>
                  </a:cubicBezTo>
                  <a:cubicBezTo>
                    <a:pt x="6672" y="4771"/>
                    <a:pt x="6787" y="5428"/>
                    <a:pt x="6991" y="6053"/>
                  </a:cubicBezTo>
                  <a:lnTo>
                    <a:pt x="6991" y="6053"/>
                  </a:lnTo>
                  <a:cubicBezTo>
                    <a:pt x="6987" y="6053"/>
                    <a:pt x="6983" y="6053"/>
                    <a:pt x="6979" y="6053"/>
                  </a:cubicBezTo>
                  <a:cubicBezTo>
                    <a:pt x="4715" y="6053"/>
                    <a:pt x="2488" y="5295"/>
                    <a:pt x="699" y="3864"/>
                  </a:cubicBezTo>
                  <a:cubicBezTo>
                    <a:pt x="456" y="3682"/>
                    <a:pt x="304" y="3530"/>
                    <a:pt x="182" y="3408"/>
                  </a:cubicBezTo>
                  <a:cubicBezTo>
                    <a:pt x="62" y="3317"/>
                    <a:pt x="1" y="3257"/>
                    <a:pt x="0" y="3256"/>
                  </a:cubicBezTo>
                  <a:lnTo>
                    <a:pt x="0" y="3256"/>
                  </a:lnTo>
                  <a:cubicBezTo>
                    <a:pt x="1" y="3257"/>
                    <a:pt x="61" y="3317"/>
                    <a:pt x="152" y="3438"/>
                  </a:cubicBezTo>
                  <a:cubicBezTo>
                    <a:pt x="274" y="3530"/>
                    <a:pt x="456" y="3712"/>
                    <a:pt x="669" y="3894"/>
                  </a:cubicBezTo>
                  <a:cubicBezTo>
                    <a:pt x="1368" y="4472"/>
                    <a:pt x="2128" y="4958"/>
                    <a:pt x="2949" y="5293"/>
                  </a:cubicBezTo>
                  <a:cubicBezTo>
                    <a:pt x="4196" y="5844"/>
                    <a:pt x="5554" y="6146"/>
                    <a:pt x="6917" y="6146"/>
                  </a:cubicBezTo>
                  <a:cubicBezTo>
                    <a:pt x="6952" y="6146"/>
                    <a:pt x="6987" y="6146"/>
                    <a:pt x="7022" y="6145"/>
                  </a:cubicBezTo>
                  <a:lnTo>
                    <a:pt x="7022" y="6145"/>
                  </a:lnTo>
                  <a:cubicBezTo>
                    <a:pt x="7238" y="6774"/>
                    <a:pt x="7546" y="7370"/>
                    <a:pt x="7933" y="7907"/>
                  </a:cubicBezTo>
                  <a:cubicBezTo>
                    <a:pt x="8754" y="9092"/>
                    <a:pt x="9909" y="10004"/>
                    <a:pt x="11216" y="10581"/>
                  </a:cubicBezTo>
                  <a:cubicBezTo>
                    <a:pt x="12319" y="11011"/>
                    <a:pt x="13476" y="11223"/>
                    <a:pt x="14624" y="11223"/>
                  </a:cubicBezTo>
                  <a:cubicBezTo>
                    <a:pt x="15358" y="11223"/>
                    <a:pt x="16089" y="11137"/>
                    <a:pt x="16801" y="10964"/>
                  </a:cubicBezTo>
                  <a:lnTo>
                    <a:pt x="16801" y="10964"/>
                  </a:lnTo>
                  <a:cubicBezTo>
                    <a:pt x="16804" y="10968"/>
                    <a:pt x="16806" y="10972"/>
                    <a:pt x="16809" y="10977"/>
                  </a:cubicBezTo>
                  <a:cubicBezTo>
                    <a:pt x="17174" y="11615"/>
                    <a:pt x="17599" y="12223"/>
                    <a:pt x="18055" y="12770"/>
                  </a:cubicBezTo>
                  <a:cubicBezTo>
                    <a:pt x="18937" y="13925"/>
                    <a:pt x="20061" y="14806"/>
                    <a:pt x="21368" y="15445"/>
                  </a:cubicBezTo>
                  <a:cubicBezTo>
                    <a:pt x="21877" y="15680"/>
                    <a:pt x="22411" y="15840"/>
                    <a:pt x="22956" y="15924"/>
                  </a:cubicBezTo>
                  <a:lnTo>
                    <a:pt x="22956" y="15924"/>
                  </a:lnTo>
                  <a:cubicBezTo>
                    <a:pt x="23159" y="16341"/>
                    <a:pt x="23401" y="16740"/>
                    <a:pt x="23678" y="17116"/>
                  </a:cubicBezTo>
                  <a:cubicBezTo>
                    <a:pt x="24225" y="17846"/>
                    <a:pt x="24894" y="18454"/>
                    <a:pt x="25654" y="18940"/>
                  </a:cubicBezTo>
                  <a:cubicBezTo>
                    <a:pt x="25692" y="18962"/>
                    <a:pt x="25729" y="18983"/>
                    <a:pt x="25766" y="19003"/>
                  </a:cubicBezTo>
                  <a:lnTo>
                    <a:pt x="25766" y="19003"/>
                  </a:lnTo>
                  <a:cubicBezTo>
                    <a:pt x="25738" y="18983"/>
                    <a:pt x="25711" y="18962"/>
                    <a:pt x="25684" y="18940"/>
                  </a:cubicBezTo>
                  <a:cubicBezTo>
                    <a:pt x="24925" y="18454"/>
                    <a:pt x="24286" y="17846"/>
                    <a:pt x="23739" y="17116"/>
                  </a:cubicBezTo>
                  <a:cubicBezTo>
                    <a:pt x="23469" y="16747"/>
                    <a:pt x="23233" y="16351"/>
                    <a:pt x="23034" y="15935"/>
                  </a:cubicBezTo>
                  <a:lnTo>
                    <a:pt x="23034" y="15935"/>
                  </a:lnTo>
                  <a:cubicBezTo>
                    <a:pt x="23309" y="15974"/>
                    <a:pt x="23587" y="15993"/>
                    <a:pt x="23865" y="15993"/>
                  </a:cubicBezTo>
                  <a:cubicBezTo>
                    <a:pt x="24361" y="15993"/>
                    <a:pt x="24860" y="15932"/>
                    <a:pt x="25350" y="15809"/>
                  </a:cubicBezTo>
                  <a:cubicBezTo>
                    <a:pt x="26627" y="15475"/>
                    <a:pt x="27660" y="14594"/>
                    <a:pt x="28207" y="13408"/>
                  </a:cubicBezTo>
                  <a:cubicBezTo>
                    <a:pt x="28481" y="12861"/>
                    <a:pt x="28602" y="12223"/>
                    <a:pt x="28542" y="11615"/>
                  </a:cubicBezTo>
                  <a:cubicBezTo>
                    <a:pt x="28371" y="9934"/>
                    <a:pt x="26971" y="8680"/>
                    <a:pt x="25319" y="8680"/>
                  </a:cubicBezTo>
                  <a:cubicBezTo>
                    <a:pt x="25209" y="8680"/>
                    <a:pt x="25098" y="8685"/>
                    <a:pt x="24985" y="8697"/>
                  </a:cubicBezTo>
                  <a:cubicBezTo>
                    <a:pt x="24469" y="8788"/>
                    <a:pt x="23982" y="9031"/>
                    <a:pt x="23587" y="9366"/>
                  </a:cubicBezTo>
                  <a:cubicBezTo>
                    <a:pt x="23253" y="9700"/>
                    <a:pt x="22949" y="10095"/>
                    <a:pt x="22736" y="10551"/>
                  </a:cubicBezTo>
                  <a:cubicBezTo>
                    <a:pt x="22341" y="11372"/>
                    <a:pt x="22189" y="12253"/>
                    <a:pt x="22219" y="13165"/>
                  </a:cubicBezTo>
                  <a:cubicBezTo>
                    <a:pt x="22278" y="14078"/>
                    <a:pt x="22510" y="14966"/>
                    <a:pt x="22892" y="15790"/>
                  </a:cubicBezTo>
                  <a:lnTo>
                    <a:pt x="22892" y="15790"/>
                  </a:lnTo>
                  <a:cubicBezTo>
                    <a:pt x="22391" y="15701"/>
                    <a:pt x="21899" y="15546"/>
                    <a:pt x="21429" y="15323"/>
                  </a:cubicBezTo>
                  <a:cubicBezTo>
                    <a:pt x="20183" y="14715"/>
                    <a:pt x="19058" y="13834"/>
                    <a:pt x="18207" y="12709"/>
                  </a:cubicBezTo>
                  <a:cubicBezTo>
                    <a:pt x="17762" y="12156"/>
                    <a:pt x="17324" y="11564"/>
                    <a:pt x="16957" y="10925"/>
                  </a:cubicBezTo>
                  <a:lnTo>
                    <a:pt x="16957" y="10925"/>
                  </a:lnTo>
                  <a:cubicBezTo>
                    <a:pt x="17990" y="10656"/>
                    <a:pt x="18981" y="10206"/>
                    <a:pt x="19879" y="9578"/>
                  </a:cubicBezTo>
                  <a:cubicBezTo>
                    <a:pt x="20548" y="9122"/>
                    <a:pt x="21034" y="8484"/>
                    <a:pt x="21338" y="7724"/>
                  </a:cubicBezTo>
                  <a:cubicBezTo>
                    <a:pt x="21642" y="6964"/>
                    <a:pt x="21611" y="6083"/>
                    <a:pt x="21308" y="5323"/>
                  </a:cubicBezTo>
                  <a:cubicBezTo>
                    <a:pt x="21125" y="4958"/>
                    <a:pt x="20852" y="4624"/>
                    <a:pt x="20548" y="4381"/>
                  </a:cubicBezTo>
                  <a:cubicBezTo>
                    <a:pt x="20213" y="4138"/>
                    <a:pt x="19818" y="3986"/>
                    <a:pt x="19393" y="3955"/>
                  </a:cubicBezTo>
                  <a:cubicBezTo>
                    <a:pt x="19279" y="3943"/>
                    <a:pt x="19166" y="3936"/>
                    <a:pt x="19053" y="3936"/>
                  </a:cubicBezTo>
                  <a:cubicBezTo>
                    <a:pt x="18349" y="3936"/>
                    <a:pt x="17663" y="4178"/>
                    <a:pt x="17113" y="4624"/>
                  </a:cubicBezTo>
                  <a:cubicBezTo>
                    <a:pt x="16505" y="5141"/>
                    <a:pt x="16110" y="5840"/>
                    <a:pt x="15927" y="6630"/>
                  </a:cubicBezTo>
                  <a:cubicBezTo>
                    <a:pt x="15745" y="7359"/>
                    <a:pt x="15775" y="8150"/>
                    <a:pt x="15958" y="8910"/>
                  </a:cubicBezTo>
                  <a:cubicBezTo>
                    <a:pt x="16126" y="9583"/>
                    <a:pt x="16372" y="10230"/>
                    <a:pt x="16719" y="10827"/>
                  </a:cubicBezTo>
                  <a:lnTo>
                    <a:pt x="16719" y="10827"/>
                  </a:lnTo>
                  <a:cubicBezTo>
                    <a:pt x="16037" y="10991"/>
                    <a:pt x="15338" y="11073"/>
                    <a:pt x="14636" y="11073"/>
                  </a:cubicBezTo>
                  <a:cubicBezTo>
                    <a:pt x="13511" y="11073"/>
                    <a:pt x="12380" y="10861"/>
                    <a:pt x="11307" y="10429"/>
                  </a:cubicBezTo>
                  <a:cubicBezTo>
                    <a:pt x="10000" y="9882"/>
                    <a:pt x="8906" y="8970"/>
                    <a:pt x="8085" y="7815"/>
                  </a:cubicBezTo>
                  <a:cubicBezTo>
                    <a:pt x="7721" y="7306"/>
                    <a:pt x="7427" y="6741"/>
                    <a:pt x="7216" y="6143"/>
                  </a:cubicBezTo>
                  <a:lnTo>
                    <a:pt x="7216" y="6143"/>
                  </a:lnTo>
                  <a:cubicBezTo>
                    <a:pt x="8065" y="6132"/>
                    <a:pt x="8938" y="5980"/>
                    <a:pt x="9727" y="5688"/>
                  </a:cubicBezTo>
                  <a:cubicBezTo>
                    <a:pt x="10699" y="5323"/>
                    <a:pt x="11490" y="4624"/>
                    <a:pt x="11915" y="3712"/>
                  </a:cubicBezTo>
                  <a:cubicBezTo>
                    <a:pt x="12128" y="3195"/>
                    <a:pt x="12219" y="2648"/>
                    <a:pt x="12158" y="2101"/>
                  </a:cubicBezTo>
                  <a:cubicBezTo>
                    <a:pt x="12098" y="1524"/>
                    <a:pt x="11854" y="976"/>
                    <a:pt x="11429" y="581"/>
                  </a:cubicBezTo>
                  <a:cubicBezTo>
                    <a:pt x="11002" y="211"/>
                    <a:pt x="10441" y="1"/>
                    <a:pt x="9872" y="1"/>
                  </a:cubicBezTo>
                  <a:close/>
                  <a:moveTo>
                    <a:pt x="25766" y="19003"/>
                  </a:moveTo>
                  <a:lnTo>
                    <a:pt x="25766" y="19003"/>
                  </a:lnTo>
                  <a:cubicBezTo>
                    <a:pt x="25928" y="19119"/>
                    <a:pt x="26106" y="19201"/>
                    <a:pt x="26262" y="19305"/>
                  </a:cubicBezTo>
                  <a:lnTo>
                    <a:pt x="26475" y="19366"/>
                  </a:lnTo>
                  <a:lnTo>
                    <a:pt x="26475" y="19366"/>
                  </a:lnTo>
                  <a:lnTo>
                    <a:pt x="26262" y="19275"/>
                  </a:lnTo>
                  <a:cubicBezTo>
                    <a:pt x="26087" y="19175"/>
                    <a:pt x="25933" y="19095"/>
                    <a:pt x="25766" y="19003"/>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7"/>
            <p:cNvSpPr/>
            <p:nvPr/>
          </p:nvSpPr>
          <p:spPr>
            <a:xfrm>
              <a:off x="2792875" y="3005075"/>
              <a:ext cx="247750" cy="237700"/>
            </a:xfrm>
            <a:custGeom>
              <a:avLst/>
              <a:gdLst/>
              <a:ahLst/>
              <a:cxnLst/>
              <a:rect l="l" t="t" r="r" b="b"/>
              <a:pathLst>
                <a:path w="9910" h="9508" extrusionOk="0">
                  <a:moveTo>
                    <a:pt x="3042" y="177"/>
                  </a:moveTo>
                  <a:cubicBezTo>
                    <a:pt x="3226" y="177"/>
                    <a:pt x="3421" y="224"/>
                    <a:pt x="3587" y="328"/>
                  </a:cubicBezTo>
                  <a:cubicBezTo>
                    <a:pt x="3800" y="480"/>
                    <a:pt x="4013" y="662"/>
                    <a:pt x="4165" y="905"/>
                  </a:cubicBezTo>
                  <a:cubicBezTo>
                    <a:pt x="4317" y="1118"/>
                    <a:pt x="4408" y="1361"/>
                    <a:pt x="4499" y="1635"/>
                  </a:cubicBezTo>
                  <a:cubicBezTo>
                    <a:pt x="4560" y="1878"/>
                    <a:pt x="4590" y="2121"/>
                    <a:pt x="4621" y="2394"/>
                  </a:cubicBezTo>
                  <a:cubicBezTo>
                    <a:pt x="4621" y="2881"/>
                    <a:pt x="4529" y="3367"/>
                    <a:pt x="4377" y="3853"/>
                  </a:cubicBezTo>
                  <a:cubicBezTo>
                    <a:pt x="4073" y="4644"/>
                    <a:pt x="3617" y="5373"/>
                    <a:pt x="2979" y="5951"/>
                  </a:cubicBezTo>
                  <a:cubicBezTo>
                    <a:pt x="2789" y="6129"/>
                    <a:pt x="2594" y="6298"/>
                    <a:pt x="2394" y="6458"/>
                  </a:cubicBezTo>
                  <a:lnTo>
                    <a:pt x="2394" y="6458"/>
                  </a:lnTo>
                  <a:cubicBezTo>
                    <a:pt x="2129" y="6117"/>
                    <a:pt x="1916" y="5733"/>
                    <a:pt x="1763" y="5312"/>
                  </a:cubicBezTo>
                  <a:cubicBezTo>
                    <a:pt x="1551" y="4705"/>
                    <a:pt x="1459" y="4036"/>
                    <a:pt x="1459" y="3367"/>
                  </a:cubicBezTo>
                  <a:cubicBezTo>
                    <a:pt x="1459" y="2729"/>
                    <a:pt x="1520" y="2091"/>
                    <a:pt x="1672" y="1452"/>
                  </a:cubicBezTo>
                  <a:cubicBezTo>
                    <a:pt x="1854" y="875"/>
                    <a:pt x="2219" y="297"/>
                    <a:pt x="2797" y="206"/>
                  </a:cubicBezTo>
                  <a:cubicBezTo>
                    <a:pt x="2874" y="187"/>
                    <a:pt x="2957" y="177"/>
                    <a:pt x="3042" y="177"/>
                  </a:cubicBezTo>
                  <a:close/>
                  <a:moveTo>
                    <a:pt x="8449" y="540"/>
                  </a:moveTo>
                  <a:cubicBezTo>
                    <a:pt x="8629" y="540"/>
                    <a:pt x="8805" y="581"/>
                    <a:pt x="8967" y="662"/>
                  </a:cubicBezTo>
                  <a:cubicBezTo>
                    <a:pt x="9210" y="814"/>
                    <a:pt x="9423" y="1027"/>
                    <a:pt x="9545" y="1270"/>
                  </a:cubicBezTo>
                  <a:cubicBezTo>
                    <a:pt x="9666" y="1574"/>
                    <a:pt x="9727" y="1847"/>
                    <a:pt x="9727" y="2151"/>
                  </a:cubicBezTo>
                  <a:cubicBezTo>
                    <a:pt x="9697" y="3489"/>
                    <a:pt x="9241" y="4735"/>
                    <a:pt x="8420" y="5768"/>
                  </a:cubicBezTo>
                  <a:cubicBezTo>
                    <a:pt x="7964" y="6316"/>
                    <a:pt x="7447" y="6771"/>
                    <a:pt x="6839" y="7106"/>
                  </a:cubicBezTo>
                  <a:cubicBezTo>
                    <a:pt x="6644" y="7223"/>
                    <a:pt x="6443" y="7324"/>
                    <a:pt x="6235" y="7409"/>
                  </a:cubicBezTo>
                  <a:lnTo>
                    <a:pt x="6235" y="7409"/>
                  </a:lnTo>
                  <a:cubicBezTo>
                    <a:pt x="6126" y="7051"/>
                    <a:pt x="6042" y="6688"/>
                    <a:pt x="5988" y="6316"/>
                  </a:cubicBezTo>
                  <a:cubicBezTo>
                    <a:pt x="5867" y="5464"/>
                    <a:pt x="5897" y="4583"/>
                    <a:pt x="6110" y="3762"/>
                  </a:cubicBezTo>
                  <a:cubicBezTo>
                    <a:pt x="6323" y="2729"/>
                    <a:pt x="6809" y="1787"/>
                    <a:pt x="7478" y="1027"/>
                  </a:cubicBezTo>
                  <a:cubicBezTo>
                    <a:pt x="7690" y="814"/>
                    <a:pt x="7903" y="662"/>
                    <a:pt x="8177" y="571"/>
                  </a:cubicBezTo>
                  <a:cubicBezTo>
                    <a:pt x="8268" y="550"/>
                    <a:pt x="8359" y="540"/>
                    <a:pt x="8449" y="540"/>
                  </a:cubicBezTo>
                  <a:close/>
                  <a:moveTo>
                    <a:pt x="92" y="7926"/>
                  </a:moveTo>
                  <a:lnTo>
                    <a:pt x="0" y="7987"/>
                  </a:lnTo>
                  <a:cubicBezTo>
                    <a:pt x="31" y="7987"/>
                    <a:pt x="61" y="7957"/>
                    <a:pt x="92" y="7926"/>
                  </a:cubicBezTo>
                  <a:close/>
                  <a:moveTo>
                    <a:pt x="2981" y="1"/>
                  </a:moveTo>
                  <a:cubicBezTo>
                    <a:pt x="2901" y="1"/>
                    <a:pt x="2820" y="8"/>
                    <a:pt x="2736" y="24"/>
                  </a:cubicBezTo>
                  <a:cubicBezTo>
                    <a:pt x="2432" y="115"/>
                    <a:pt x="2128" y="297"/>
                    <a:pt x="1946" y="571"/>
                  </a:cubicBezTo>
                  <a:cubicBezTo>
                    <a:pt x="1763" y="814"/>
                    <a:pt x="1611" y="1118"/>
                    <a:pt x="1520" y="1422"/>
                  </a:cubicBezTo>
                  <a:cubicBezTo>
                    <a:pt x="1338" y="2060"/>
                    <a:pt x="1247" y="2698"/>
                    <a:pt x="1277" y="3367"/>
                  </a:cubicBezTo>
                  <a:cubicBezTo>
                    <a:pt x="1247" y="4066"/>
                    <a:pt x="1368" y="4735"/>
                    <a:pt x="1581" y="5404"/>
                  </a:cubicBezTo>
                  <a:cubicBezTo>
                    <a:pt x="1734" y="5824"/>
                    <a:pt x="1959" y="6221"/>
                    <a:pt x="2241" y="6578"/>
                  </a:cubicBezTo>
                  <a:lnTo>
                    <a:pt x="2241" y="6578"/>
                  </a:lnTo>
                  <a:cubicBezTo>
                    <a:pt x="1978" y="6780"/>
                    <a:pt x="1708" y="6966"/>
                    <a:pt x="1429" y="7136"/>
                  </a:cubicBezTo>
                  <a:cubicBezTo>
                    <a:pt x="973" y="7410"/>
                    <a:pt x="608" y="7623"/>
                    <a:pt x="365" y="7775"/>
                  </a:cubicBezTo>
                  <a:lnTo>
                    <a:pt x="92" y="7926"/>
                  </a:lnTo>
                  <a:lnTo>
                    <a:pt x="396" y="7805"/>
                  </a:lnTo>
                  <a:cubicBezTo>
                    <a:pt x="639" y="7683"/>
                    <a:pt x="1003" y="7471"/>
                    <a:pt x="1459" y="7197"/>
                  </a:cubicBezTo>
                  <a:cubicBezTo>
                    <a:pt x="1752" y="7027"/>
                    <a:pt x="2030" y="6842"/>
                    <a:pt x="2295" y="6645"/>
                  </a:cubicBezTo>
                  <a:lnTo>
                    <a:pt x="2295" y="6645"/>
                  </a:lnTo>
                  <a:cubicBezTo>
                    <a:pt x="2448" y="6831"/>
                    <a:pt x="2615" y="7005"/>
                    <a:pt x="2797" y="7167"/>
                  </a:cubicBezTo>
                  <a:cubicBezTo>
                    <a:pt x="3374" y="7653"/>
                    <a:pt x="4104" y="7926"/>
                    <a:pt x="4833" y="7926"/>
                  </a:cubicBezTo>
                  <a:cubicBezTo>
                    <a:pt x="5313" y="7907"/>
                    <a:pt x="5781" y="7815"/>
                    <a:pt x="6221" y="7651"/>
                  </a:cubicBezTo>
                  <a:lnTo>
                    <a:pt x="6221" y="7651"/>
                  </a:lnTo>
                  <a:cubicBezTo>
                    <a:pt x="6288" y="7836"/>
                    <a:pt x="6362" y="8020"/>
                    <a:pt x="6444" y="8200"/>
                  </a:cubicBezTo>
                  <a:cubicBezTo>
                    <a:pt x="6627" y="8565"/>
                    <a:pt x="6839" y="8930"/>
                    <a:pt x="7083" y="9264"/>
                  </a:cubicBezTo>
                  <a:lnTo>
                    <a:pt x="7295" y="9507"/>
                  </a:lnTo>
                  <a:lnTo>
                    <a:pt x="7113" y="9234"/>
                  </a:lnTo>
                  <a:cubicBezTo>
                    <a:pt x="6870" y="8899"/>
                    <a:pt x="6687" y="8534"/>
                    <a:pt x="6505" y="8170"/>
                  </a:cubicBezTo>
                  <a:cubicBezTo>
                    <a:pt x="6432" y="7986"/>
                    <a:pt x="6364" y="7803"/>
                    <a:pt x="6303" y="7619"/>
                  </a:cubicBezTo>
                  <a:lnTo>
                    <a:pt x="6303" y="7619"/>
                  </a:lnTo>
                  <a:cubicBezTo>
                    <a:pt x="6531" y="7529"/>
                    <a:pt x="6751" y="7418"/>
                    <a:pt x="6961" y="7288"/>
                  </a:cubicBezTo>
                  <a:cubicBezTo>
                    <a:pt x="7569" y="6923"/>
                    <a:pt x="8116" y="6468"/>
                    <a:pt x="8542" y="5890"/>
                  </a:cubicBezTo>
                  <a:cubicBezTo>
                    <a:pt x="9423" y="4857"/>
                    <a:pt x="9879" y="3519"/>
                    <a:pt x="9909" y="2182"/>
                  </a:cubicBezTo>
                  <a:cubicBezTo>
                    <a:pt x="9909" y="1847"/>
                    <a:pt x="9849" y="1513"/>
                    <a:pt x="9697" y="1209"/>
                  </a:cubicBezTo>
                  <a:cubicBezTo>
                    <a:pt x="9575" y="936"/>
                    <a:pt x="9332" y="692"/>
                    <a:pt x="9058" y="510"/>
                  </a:cubicBezTo>
                  <a:cubicBezTo>
                    <a:pt x="8887" y="415"/>
                    <a:pt x="8693" y="367"/>
                    <a:pt x="8496" y="367"/>
                  </a:cubicBezTo>
                  <a:cubicBezTo>
                    <a:pt x="8379" y="367"/>
                    <a:pt x="8260" y="385"/>
                    <a:pt x="8146" y="419"/>
                  </a:cubicBezTo>
                  <a:cubicBezTo>
                    <a:pt x="7842" y="540"/>
                    <a:pt x="7569" y="692"/>
                    <a:pt x="7387" y="905"/>
                  </a:cubicBezTo>
                  <a:cubicBezTo>
                    <a:pt x="6657" y="1695"/>
                    <a:pt x="6171" y="2668"/>
                    <a:pt x="5958" y="3732"/>
                  </a:cubicBezTo>
                  <a:cubicBezTo>
                    <a:pt x="5708" y="4958"/>
                    <a:pt x="5766" y="6245"/>
                    <a:pt x="6151" y="7442"/>
                  </a:cubicBezTo>
                  <a:lnTo>
                    <a:pt x="6151" y="7442"/>
                  </a:lnTo>
                  <a:cubicBezTo>
                    <a:pt x="5736" y="7601"/>
                    <a:pt x="5297" y="7694"/>
                    <a:pt x="4833" y="7714"/>
                  </a:cubicBezTo>
                  <a:cubicBezTo>
                    <a:pt x="4134" y="7714"/>
                    <a:pt x="3435" y="7471"/>
                    <a:pt x="2918" y="7015"/>
                  </a:cubicBezTo>
                  <a:cubicBezTo>
                    <a:pt x="2749" y="6865"/>
                    <a:pt x="2593" y="6703"/>
                    <a:pt x="2450" y="6528"/>
                  </a:cubicBezTo>
                  <a:lnTo>
                    <a:pt x="2450" y="6528"/>
                  </a:lnTo>
                  <a:cubicBezTo>
                    <a:pt x="2653" y="6372"/>
                    <a:pt x="2849" y="6209"/>
                    <a:pt x="3040" y="6042"/>
                  </a:cubicBezTo>
                  <a:cubicBezTo>
                    <a:pt x="3709" y="5434"/>
                    <a:pt x="4195" y="4705"/>
                    <a:pt x="4499" y="3884"/>
                  </a:cubicBezTo>
                  <a:cubicBezTo>
                    <a:pt x="4681" y="3398"/>
                    <a:pt x="4772" y="2911"/>
                    <a:pt x="4772" y="2394"/>
                  </a:cubicBezTo>
                  <a:cubicBezTo>
                    <a:pt x="4742" y="2121"/>
                    <a:pt x="4712" y="1847"/>
                    <a:pt x="4651" y="1574"/>
                  </a:cubicBezTo>
                  <a:cubicBezTo>
                    <a:pt x="4560" y="1300"/>
                    <a:pt x="4438" y="1057"/>
                    <a:pt x="4286" y="814"/>
                  </a:cubicBezTo>
                  <a:cubicBezTo>
                    <a:pt x="4134" y="571"/>
                    <a:pt x="3921" y="358"/>
                    <a:pt x="3648" y="206"/>
                  </a:cubicBezTo>
                  <a:cubicBezTo>
                    <a:pt x="3443" y="69"/>
                    <a:pt x="3220" y="1"/>
                    <a:pt x="298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7"/>
            <p:cNvSpPr/>
            <p:nvPr/>
          </p:nvSpPr>
          <p:spPr>
            <a:xfrm>
              <a:off x="2422800" y="3112050"/>
              <a:ext cx="1365550" cy="730950"/>
            </a:xfrm>
            <a:custGeom>
              <a:avLst/>
              <a:gdLst/>
              <a:ahLst/>
              <a:cxnLst/>
              <a:rect l="l" t="t" r="r" b="b"/>
              <a:pathLst>
                <a:path w="54622" h="29238" extrusionOk="0">
                  <a:moveTo>
                    <a:pt x="1" y="0"/>
                  </a:moveTo>
                  <a:lnTo>
                    <a:pt x="1" y="0"/>
                  </a:lnTo>
                  <a:cubicBezTo>
                    <a:pt x="396" y="5775"/>
                    <a:pt x="61" y="9088"/>
                    <a:pt x="1916" y="18025"/>
                  </a:cubicBezTo>
                  <a:cubicBezTo>
                    <a:pt x="3799" y="27190"/>
                    <a:pt x="16142" y="29238"/>
                    <a:pt x="26793" y="29238"/>
                  </a:cubicBezTo>
                  <a:cubicBezTo>
                    <a:pt x="35392" y="29238"/>
                    <a:pt x="42889" y="27903"/>
                    <a:pt x="42889" y="27903"/>
                  </a:cubicBezTo>
                  <a:cubicBezTo>
                    <a:pt x="43451" y="27921"/>
                    <a:pt x="43980" y="27927"/>
                    <a:pt x="44480" y="27927"/>
                  </a:cubicBezTo>
                  <a:cubicBezTo>
                    <a:pt x="45737" y="27927"/>
                    <a:pt x="46816" y="27887"/>
                    <a:pt x="47806" y="27887"/>
                  </a:cubicBezTo>
                  <a:cubicBezTo>
                    <a:pt x="48467" y="27887"/>
                    <a:pt x="49089" y="27905"/>
                    <a:pt x="49698" y="27964"/>
                  </a:cubicBezTo>
                  <a:cubicBezTo>
                    <a:pt x="50503" y="28037"/>
                    <a:pt x="51150" y="28074"/>
                    <a:pt x="51652" y="28074"/>
                  </a:cubicBezTo>
                  <a:cubicBezTo>
                    <a:pt x="52610" y="28074"/>
                    <a:pt x="53041" y="27939"/>
                    <a:pt x="53041" y="27660"/>
                  </a:cubicBezTo>
                  <a:cubicBezTo>
                    <a:pt x="53041" y="27052"/>
                    <a:pt x="53072" y="27295"/>
                    <a:pt x="48847" y="26292"/>
                  </a:cubicBezTo>
                  <a:lnTo>
                    <a:pt x="48847" y="26292"/>
                  </a:lnTo>
                  <a:cubicBezTo>
                    <a:pt x="48848" y="26292"/>
                    <a:pt x="51562" y="26909"/>
                    <a:pt x="53022" y="26909"/>
                  </a:cubicBezTo>
                  <a:cubicBezTo>
                    <a:pt x="53736" y="26909"/>
                    <a:pt x="54150" y="26762"/>
                    <a:pt x="53801" y="26323"/>
                  </a:cubicBezTo>
                  <a:cubicBezTo>
                    <a:pt x="53614" y="26100"/>
                    <a:pt x="52761" y="25793"/>
                    <a:pt x="51782" y="25498"/>
                  </a:cubicBezTo>
                  <a:lnTo>
                    <a:pt x="51782" y="25498"/>
                  </a:lnTo>
                  <a:cubicBezTo>
                    <a:pt x="52246" y="25573"/>
                    <a:pt x="52635" y="25607"/>
                    <a:pt x="52954" y="25607"/>
                  </a:cubicBezTo>
                  <a:cubicBezTo>
                    <a:pt x="53673" y="25607"/>
                    <a:pt x="54038" y="25434"/>
                    <a:pt x="54105" y="25168"/>
                  </a:cubicBezTo>
                  <a:cubicBezTo>
                    <a:pt x="54295" y="24480"/>
                    <a:pt x="50640" y="23497"/>
                    <a:pt x="49021" y="23098"/>
                  </a:cubicBezTo>
                  <a:lnTo>
                    <a:pt x="49021" y="23098"/>
                  </a:lnTo>
                  <a:cubicBezTo>
                    <a:pt x="50343" y="23408"/>
                    <a:pt x="53007" y="24013"/>
                    <a:pt x="53704" y="24013"/>
                  </a:cubicBezTo>
                  <a:cubicBezTo>
                    <a:pt x="53717" y="24013"/>
                    <a:pt x="53729" y="24013"/>
                    <a:pt x="53740" y="24013"/>
                  </a:cubicBezTo>
                  <a:cubicBezTo>
                    <a:pt x="54622" y="23952"/>
                    <a:pt x="53892" y="23192"/>
                    <a:pt x="53132" y="22706"/>
                  </a:cubicBezTo>
                  <a:cubicBezTo>
                    <a:pt x="52251" y="22189"/>
                    <a:pt x="46780" y="19879"/>
                    <a:pt x="45229" y="19119"/>
                  </a:cubicBezTo>
                  <a:cubicBezTo>
                    <a:pt x="44652" y="18906"/>
                    <a:pt x="44378" y="18237"/>
                    <a:pt x="44682" y="17690"/>
                  </a:cubicBezTo>
                  <a:lnTo>
                    <a:pt x="44682" y="17690"/>
                  </a:lnTo>
                  <a:cubicBezTo>
                    <a:pt x="45262" y="17818"/>
                    <a:pt x="45838" y="17870"/>
                    <a:pt x="46378" y="17870"/>
                  </a:cubicBezTo>
                  <a:cubicBezTo>
                    <a:pt x="48018" y="17870"/>
                    <a:pt x="49325" y="17395"/>
                    <a:pt x="49394" y="17143"/>
                  </a:cubicBezTo>
                  <a:cubicBezTo>
                    <a:pt x="49485" y="16839"/>
                    <a:pt x="43406" y="15684"/>
                    <a:pt x="43406" y="15684"/>
                  </a:cubicBezTo>
                  <a:lnTo>
                    <a:pt x="42129" y="16748"/>
                  </a:lnTo>
                  <a:cubicBezTo>
                    <a:pt x="41521" y="17234"/>
                    <a:pt x="40974" y="17629"/>
                    <a:pt x="40518" y="17964"/>
                  </a:cubicBezTo>
                  <a:cubicBezTo>
                    <a:pt x="39034" y="18104"/>
                    <a:pt x="36489" y="18307"/>
                    <a:pt x="33397" y="18307"/>
                  </a:cubicBezTo>
                  <a:cubicBezTo>
                    <a:pt x="28447" y="18307"/>
                    <a:pt x="22095" y="17787"/>
                    <a:pt x="16445" y="15654"/>
                  </a:cubicBezTo>
                  <a:cubicBezTo>
                    <a:pt x="13071" y="14347"/>
                    <a:pt x="13071" y="851"/>
                    <a:pt x="13071" y="851"/>
                  </a:cubicBezTo>
                  <a:lnTo>
                    <a:pt x="1"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7"/>
            <p:cNvSpPr/>
            <p:nvPr/>
          </p:nvSpPr>
          <p:spPr>
            <a:xfrm>
              <a:off x="3580125" y="3755825"/>
              <a:ext cx="145925" cy="31200"/>
            </a:xfrm>
            <a:custGeom>
              <a:avLst/>
              <a:gdLst/>
              <a:ahLst/>
              <a:cxnLst/>
              <a:rect l="l" t="t" r="r" b="b"/>
              <a:pathLst>
                <a:path w="5837" h="1248" extrusionOk="0">
                  <a:moveTo>
                    <a:pt x="159" y="1"/>
                  </a:moveTo>
                  <a:cubicBezTo>
                    <a:pt x="81" y="1"/>
                    <a:pt x="36" y="8"/>
                    <a:pt x="31" y="24"/>
                  </a:cubicBezTo>
                  <a:cubicBezTo>
                    <a:pt x="0" y="146"/>
                    <a:pt x="1277" y="480"/>
                    <a:pt x="2888" y="815"/>
                  </a:cubicBezTo>
                  <a:cubicBezTo>
                    <a:pt x="4135" y="1079"/>
                    <a:pt x="5211" y="1248"/>
                    <a:pt x="5625" y="1248"/>
                  </a:cubicBezTo>
                  <a:cubicBezTo>
                    <a:pt x="5736" y="1248"/>
                    <a:pt x="5799" y="1236"/>
                    <a:pt x="5806" y="1210"/>
                  </a:cubicBezTo>
                  <a:cubicBezTo>
                    <a:pt x="5836" y="1119"/>
                    <a:pt x="4560" y="754"/>
                    <a:pt x="2949" y="420"/>
                  </a:cubicBezTo>
                  <a:cubicBezTo>
                    <a:pt x="1645" y="169"/>
                    <a:pt x="527" y="1"/>
                    <a:pt x="159"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7"/>
            <p:cNvSpPr/>
            <p:nvPr/>
          </p:nvSpPr>
          <p:spPr>
            <a:xfrm>
              <a:off x="3584675" y="3714725"/>
              <a:ext cx="154275" cy="42150"/>
            </a:xfrm>
            <a:custGeom>
              <a:avLst/>
              <a:gdLst/>
              <a:ahLst/>
              <a:cxnLst/>
              <a:rect l="l" t="t" r="r" b="b"/>
              <a:pathLst>
                <a:path w="6171" h="1686" extrusionOk="0">
                  <a:moveTo>
                    <a:pt x="134" y="0"/>
                  </a:moveTo>
                  <a:cubicBezTo>
                    <a:pt x="71" y="0"/>
                    <a:pt x="36" y="9"/>
                    <a:pt x="31" y="27"/>
                  </a:cubicBezTo>
                  <a:cubicBezTo>
                    <a:pt x="1" y="118"/>
                    <a:pt x="1368" y="574"/>
                    <a:pt x="3040" y="1030"/>
                  </a:cubicBezTo>
                  <a:cubicBezTo>
                    <a:pt x="4496" y="1427"/>
                    <a:pt x="5744" y="1686"/>
                    <a:pt x="6063" y="1686"/>
                  </a:cubicBezTo>
                  <a:cubicBezTo>
                    <a:pt x="6110" y="1686"/>
                    <a:pt x="6137" y="1680"/>
                    <a:pt x="6141" y="1668"/>
                  </a:cubicBezTo>
                  <a:cubicBezTo>
                    <a:pt x="6171" y="1547"/>
                    <a:pt x="4834" y="1091"/>
                    <a:pt x="3131" y="665"/>
                  </a:cubicBezTo>
                  <a:cubicBezTo>
                    <a:pt x="1711" y="278"/>
                    <a:pt x="487" y="0"/>
                    <a:pt x="134"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7"/>
            <p:cNvSpPr/>
            <p:nvPr/>
          </p:nvSpPr>
          <p:spPr>
            <a:xfrm>
              <a:off x="3590750" y="3671650"/>
              <a:ext cx="144425" cy="41925"/>
            </a:xfrm>
            <a:custGeom>
              <a:avLst/>
              <a:gdLst/>
              <a:ahLst/>
              <a:cxnLst/>
              <a:rect l="l" t="t" r="r" b="b"/>
              <a:pathLst>
                <a:path w="5777" h="1677" extrusionOk="0">
                  <a:moveTo>
                    <a:pt x="105" y="0"/>
                  </a:moveTo>
                  <a:cubicBezTo>
                    <a:pt x="60" y="0"/>
                    <a:pt x="35" y="6"/>
                    <a:pt x="31" y="18"/>
                  </a:cubicBezTo>
                  <a:cubicBezTo>
                    <a:pt x="1" y="139"/>
                    <a:pt x="1247" y="565"/>
                    <a:pt x="2828" y="1021"/>
                  </a:cubicBezTo>
                  <a:cubicBezTo>
                    <a:pt x="4204" y="1418"/>
                    <a:pt x="5373" y="1676"/>
                    <a:pt x="5672" y="1676"/>
                  </a:cubicBezTo>
                  <a:cubicBezTo>
                    <a:pt x="5716" y="1676"/>
                    <a:pt x="5742" y="1671"/>
                    <a:pt x="5746" y="1659"/>
                  </a:cubicBezTo>
                  <a:cubicBezTo>
                    <a:pt x="5776" y="1537"/>
                    <a:pt x="4530" y="1112"/>
                    <a:pt x="2949" y="656"/>
                  </a:cubicBezTo>
                  <a:cubicBezTo>
                    <a:pt x="1573" y="259"/>
                    <a:pt x="404" y="0"/>
                    <a:pt x="105"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7"/>
            <p:cNvSpPr/>
            <p:nvPr/>
          </p:nvSpPr>
          <p:spPr>
            <a:xfrm>
              <a:off x="2356700" y="2802125"/>
              <a:ext cx="447600" cy="574375"/>
            </a:xfrm>
            <a:custGeom>
              <a:avLst/>
              <a:gdLst/>
              <a:ahLst/>
              <a:cxnLst/>
              <a:rect l="l" t="t" r="r" b="b"/>
              <a:pathLst>
                <a:path w="17904" h="22975" extrusionOk="0">
                  <a:moveTo>
                    <a:pt x="8184" y="0"/>
                  </a:moveTo>
                  <a:cubicBezTo>
                    <a:pt x="5911" y="0"/>
                    <a:pt x="3776" y="1102"/>
                    <a:pt x="2462" y="2974"/>
                  </a:cubicBezTo>
                  <a:cubicBezTo>
                    <a:pt x="1186" y="4737"/>
                    <a:pt x="0" y="7625"/>
                    <a:pt x="578" y="11880"/>
                  </a:cubicBezTo>
                  <a:cubicBezTo>
                    <a:pt x="1733" y="20209"/>
                    <a:pt x="2645" y="22975"/>
                    <a:pt x="2645" y="22975"/>
                  </a:cubicBezTo>
                  <a:lnTo>
                    <a:pt x="17903" y="20543"/>
                  </a:lnTo>
                  <a:lnTo>
                    <a:pt x="15836" y="6591"/>
                  </a:lnTo>
                  <a:cubicBezTo>
                    <a:pt x="15836" y="6591"/>
                    <a:pt x="13982" y="543"/>
                    <a:pt x="8785" y="26"/>
                  </a:cubicBezTo>
                  <a:cubicBezTo>
                    <a:pt x="8584" y="9"/>
                    <a:pt x="8383" y="0"/>
                    <a:pt x="8184"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7"/>
            <p:cNvSpPr/>
            <p:nvPr/>
          </p:nvSpPr>
          <p:spPr>
            <a:xfrm>
              <a:off x="2356700" y="2802125"/>
              <a:ext cx="447600" cy="574375"/>
            </a:xfrm>
            <a:custGeom>
              <a:avLst/>
              <a:gdLst/>
              <a:ahLst/>
              <a:cxnLst/>
              <a:rect l="l" t="t" r="r" b="b"/>
              <a:pathLst>
                <a:path w="17904" h="22975" extrusionOk="0">
                  <a:moveTo>
                    <a:pt x="8184" y="0"/>
                  </a:moveTo>
                  <a:cubicBezTo>
                    <a:pt x="5911" y="0"/>
                    <a:pt x="3776" y="1102"/>
                    <a:pt x="2462" y="2974"/>
                  </a:cubicBezTo>
                  <a:cubicBezTo>
                    <a:pt x="1186" y="4737"/>
                    <a:pt x="0" y="7625"/>
                    <a:pt x="578" y="11880"/>
                  </a:cubicBezTo>
                  <a:cubicBezTo>
                    <a:pt x="1733" y="20209"/>
                    <a:pt x="2645" y="22975"/>
                    <a:pt x="2645" y="22975"/>
                  </a:cubicBezTo>
                  <a:lnTo>
                    <a:pt x="17903" y="20543"/>
                  </a:lnTo>
                  <a:lnTo>
                    <a:pt x="15836" y="6591"/>
                  </a:lnTo>
                  <a:cubicBezTo>
                    <a:pt x="15836" y="6591"/>
                    <a:pt x="13982" y="543"/>
                    <a:pt x="8785" y="26"/>
                  </a:cubicBezTo>
                  <a:cubicBezTo>
                    <a:pt x="8584" y="9"/>
                    <a:pt x="8383" y="0"/>
                    <a:pt x="8184" y="0"/>
                  </a:cubicBezTo>
                  <a:close/>
                </a:path>
              </a:pathLst>
            </a:custGeom>
            <a:solidFill>
              <a:srgbClr val="203E80">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7"/>
            <p:cNvSpPr/>
            <p:nvPr/>
          </p:nvSpPr>
          <p:spPr>
            <a:xfrm>
              <a:off x="2926600" y="3502625"/>
              <a:ext cx="611750" cy="69350"/>
            </a:xfrm>
            <a:custGeom>
              <a:avLst/>
              <a:gdLst/>
              <a:ahLst/>
              <a:cxnLst/>
              <a:rect l="l" t="t" r="r" b="b"/>
              <a:pathLst>
                <a:path w="24470" h="2774" extrusionOk="0">
                  <a:moveTo>
                    <a:pt x="23254" y="0"/>
                  </a:moveTo>
                  <a:cubicBezTo>
                    <a:pt x="23011" y="0"/>
                    <a:pt x="22798" y="92"/>
                    <a:pt x="22615" y="244"/>
                  </a:cubicBezTo>
                  <a:cubicBezTo>
                    <a:pt x="22372" y="365"/>
                    <a:pt x="22159" y="547"/>
                    <a:pt x="21947" y="730"/>
                  </a:cubicBezTo>
                  <a:cubicBezTo>
                    <a:pt x="21470" y="1147"/>
                    <a:pt x="20993" y="1593"/>
                    <a:pt x="20574" y="2069"/>
                  </a:cubicBezTo>
                  <a:lnTo>
                    <a:pt x="20574" y="2069"/>
                  </a:lnTo>
                  <a:cubicBezTo>
                    <a:pt x="19390" y="2402"/>
                    <a:pt x="18206" y="2584"/>
                    <a:pt x="16992" y="2584"/>
                  </a:cubicBezTo>
                  <a:cubicBezTo>
                    <a:pt x="16812" y="2588"/>
                    <a:pt x="16631" y="2590"/>
                    <a:pt x="16448" y="2590"/>
                  </a:cubicBezTo>
                  <a:cubicBezTo>
                    <a:pt x="15240" y="2590"/>
                    <a:pt x="13966" y="2507"/>
                    <a:pt x="12646" y="2402"/>
                  </a:cubicBezTo>
                  <a:cubicBezTo>
                    <a:pt x="9150" y="2158"/>
                    <a:pt x="5959" y="1976"/>
                    <a:pt x="3679" y="1703"/>
                  </a:cubicBezTo>
                  <a:cubicBezTo>
                    <a:pt x="2524" y="1551"/>
                    <a:pt x="1612" y="1429"/>
                    <a:pt x="974" y="1307"/>
                  </a:cubicBezTo>
                  <a:lnTo>
                    <a:pt x="244" y="1186"/>
                  </a:lnTo>
                  <a:cubicBezTo>
                    <a:pt x="153" y="1155"/>
                    <a:pt x="62" y="1155"/>
                    <a:pt x="1" y="1155"/>
                  </a:cubicBezTo>
                  <a:cubicBezTo>
                    <a:pt x="62" y="1186"/>
                    <a:pt x="153" y="1216"/>
                    <a:pt x="244" y="1216"/>
                  </a:cubicBezTo>
                  <a:cubicBezTo>
                    <a:pt x="396" y="1277"/>
                    <a:pt x="639" y="1338"/>
                    <a:pt x="974" y="1399"/>
                  </a:cubicBezTo>
                  <a:cubicBezTo>
                    <a:pt x="1612" y="1520"/>
                    <a:pt x="2524" y="1672"/>
                    <a:pt x="3648" y="1824"/>
                  </a:cubicBezTo>
                  <a:cubicBezTo>
                    <a:pt x="5959" y="2158"/>
                    <a:pt x="9120" y="2341"/>
                    <a:pt x="12646" y="2584"/>
                  </a:cubicBezTo>
                  <a:cubicBezTo>
                    <a:pt x="13836" y="2711"/>
                    <a:pt x="15048" y="2774"/>
                    <a:pt x="16263" y="2774"/>
                  </a:cubicBezTo>
                  <a:cubicBezTo>
                    <a:pt x="16506" y="2774"/>
                    <a:pt x="16749" y="2771"/>
                    <a:pt x="16992" y="2766"/>
                  </a:cubicBezTo>
                  <a:cubicBezTo>
                    <a:pt x="18208" y="2766"/>
                    <a:pt x="19424" y="2554"/>
                    <a:pt x="20609" y="2219"/>
                  </a:cubicBezTo>
                  <a:cubicBezTo>
                    <a:pt x="21065" y="1733"/>
                    <a:pt x="21521" y="1277"/>
                    <a:pt x="22007" y="821"/>
                  </a:cubicBezTo>
                  <a:cubicBezTo>
                    <a:pt x="22190" y="669"/>
                    <a:pt x="22403" y="487"/>
                    <a:pt x="22615" y="335"/>
                  </a:cubicBezTo>
                  <a:cubicBezTo>
                    <a:pt x="22798" y="213"/>
                    <a:pt x="22980" y="122"/>
                    <a:pt x="23223" y="92"/>
                  </a:cubicBezTo>
                  <a:cubicBezTo>
                    <a:pt x="23618" y="152"/>
                    <a:pt x="23922" y="244"/>
                    <a:pt x="24135" y="274"/>
                  </a:cubicBezTo>
                  <a:cubicBezTo>
                    <a:pt x="24257" y="274"/>
                    <a:pt x="24348" y="304"/>
                    <a:pt x="24470" y="304"/>
                  </a:cubicBezTo>
                  <a:cubicBezTo>
                    <a:pt x="24378" y="274"/>
                    <a:pt x="24287" y="213"/>
                    <a:pt x="24196" y="183"/>
                  </a:cubicBezTo>
                  <a:cubicBezTo>
                    <a:pt x="23983" y="152"/>
                    <a:pt x="23679" y="61"/>
                    <a:pt x="23254"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7"/>
            <p:cNvSpPr/>
            <p:nvPr/>
          </p:nvSpPr>
          <p:spPr>
            <a:xfrm>
              <a:off x="2389375" y="2966900"/>
              <a:ext cx="389075" cy="203825"/>
            </a:xfrm>
            <a:custGeom>
              <a:avLst/>
              <a:gdLst/>
              <a:ahLst/>
              <a:cxnLst/>
              <a:rect l="l" t="t" r="r" b="b"/>
              <a:pathLst>
                <a:path w="15563" h="8153" extrusionOk="0">
                  <a:moveTo>
                    <a:pt x="9940" y="183"/>
                  </a:moveTo>
                  <a:cubicBezTo>
                    <a:pt x="10244" y="183"/>
                    <a:pt x="10578" y="244"/>
                    <a:pt x="10852" y="396"/>
                  </a:cubicBezTo>
                  <a:cubicBezTo>
                    <a:pt x="11125" y="578"/>
                    <a:pt x="11399" y="760"/>
                    <a:pt x="11642" y="1004"/>
                  </a:cubicBezTo>
                  <a:cubicBezTo>
                    <a:pt x="11855" y="1247"/>
                    <a:pt x="12067" y="1551"/>
                    <a:pt x="12219" y="1855"/>
                  </a:cubicBezTo>
                  <a:cubicBezTo>
                    <a:pt x="12851" y="3088"/>
                    <a:pt x="12750" y="4566"/>
                    <a:pt x="11996" y="5750"/>
                  </a:cubicBezTo>
                  <a:lnTo>
                    <a:pt x="11996" y="5750"/>
                  </a:lnTo>
                  <a:cubicBezTo>
                    <a:pt x="11886" y="5701"/>
                    <a:pt x="11778" y="5649"/>
                    <a:pt x="11672" y="5593"/>
                  </a:cubicBezTo>
                  <a:cubicBezTo>
                    <a:pt x="11277" y="5380"/>
                    <a:pt x="10912" y="5137"/>
                    <a:pt x="10548" y="4833"/>
                  </a:cubicBezTo>
                  <a:cubicBezTo>
                    <a:pt x="10183" y="4499"/>
                    <a:pt x="9848" y="4104"/>
                    <a:pt x="9575" y="3678"/>
                  </a:cubicBezTo>
                  <a:cubicBezTo>
                    <a:pt x="9241" y="3222"/>
                    <a:pt x="9028" y="2736"/>
                    <a:pt x="8876" y="2189"/>
                  </a:cubicBezTo>
                  <a:cubicBezTo>
                    <a:pt x="8815" y="1915"/>
                    <a:pt x="8815" y="1611"/>
                    <a:pt x="8815" y="1338"/>
                  </a:cubicBezTo>
                  <a:cubicBezTo>
                    <a:pt x="8845" y="1034"/>
                    <a:pt x="8967" y="760"/>
                    <a:pt x="9149" y="517"/>
                  </a:cubicBezTo>
                  <a:cubicBezTo>
                    <a:pt x="9362" y="304"/>
                    <a:pt x="9636" y="183"/>
                    <a:pt x="9940" y="183"/>
                  </a:cubicBezTo>
                  <a:close/>
                  <a:moveTo>
                    <a:pt x="4815" y="871"/>
                  </a:moveTo>
                  <a:cubicBezTo>
                    <a:pt x="5072" y="871"/>
                    <a:pt x="5320" y="916"/>
                    <a:pt x="5532" y="1034"/>
                  </a:cubicBezTo>
                  <a:cubicBezTo>
                    <a:pt x="6079" y="1338"/>
                    <a:pt x="6505" y="1885"/>
                    <a:pt x="6627" y="2493"/>
                  </a:cubicBezTo>
                  <a:cubicBezTo>
                    <a:pt x="6778" y="3070"/>
                    <a:pt x="6778" y="3678"/>
                    <a:pt x="6627" y="4256"/>
                  </a:cubicBezTo>
                  <a:cubicBezTo>
                    <a:pt x="6505" y="4803"/>
                    <a:pt x="6292" y="5320"/>
                    <a:pt x="6019" y="5776"/>
                  </a:cubicBezTo>
                  <a:cubicBezTo>
                    <a:pt x="5803" y="6118"/>
                    <a:pt x="5551" y="6428"/>
                    <a:pt x="5268" y="6705"/>
                  </a:cubicBezTo>
                  <a:lnTo>
                    <a:pt x="5268" y="6705"/>
                  </a:lnTo>
                  <a:cubicBezTo>
                    <a:pt x="4720" y="6319"/>
                    <a:pt x="4240" y="5834"/>
                    <a:pt x="3860" y="5259"/>
                  </a:cubicBezTo>
                  <a:cubicBezTo>
                    <a:pt x="3405" y="4681"/>
                    <a:pt x="3131" y="3982"/>
                    <a:pt x="3040" y="3222"/>
                  </a:cubicBezTo>
                  <a:cubicBezTo>
                    <a:pt x="3009" y="2888"/>
                    <a:pt x="3040" y="2523"/>
                    <a:pt x="3161" y="2189"/>
                  </a:cubicBezTo>
                  <a:cubicBezTo>
                    <a:pt x="3283" y="1855"/>
                    <a:pt x="3465" y="1581"/>
                    <a:pt x="3709" y="1338"/>
                  </a:cubicBezTo>
                  <a:cubicBezTo>
                    <a:pt x="3952" y="1095"/>
                    <a:pt x="4256" y="943"/>
                    <a:pt x="4590" y="882"/>
                  </a:cubicBezTo>
                  <a:cubicBezTo>
                    <a:pt x="4665" y="875"/>
                    <a:pt x="4740" y="871"/>
                    <a:pt x="4815" y="871"/>
                  </a:cubicBezTo>
                  <a:close/>
                  <a:moveTo>
                    <a:pt x="9940" y="0"/>
                  </a:moveTo>
                  <a:cubicBezTo>
                    <a:pt x="9575" y="0"/>
                    <a:pt x="9271" y="152"/>
                    <a:pt x="9028" y="396"/>
                  </a:cubicBezTo>
                  <a:cubicBezTo>
                    <a:pt x="8815" y="669"/>
                    <a:pt x="8693" y="973"/>
                    <a:pt x="8663" y="1307"/>
                  </a:cubicBezTo>
                  <a:cubicBezTo>
                    <a:pt x="8633" y="1611"/>
                    <a:pt x="8663" y="1915"/>
                    <a:pt x="8754" y="2219"/>
                  </a:cubicBezTo>
                  <a:cubicBezTo>
                    <a:pt x="8876" y="2766"/>
                    <a:pt x="9119" y="3283"/>
                    <a:pt x="9453" y="3770"/>
                  </a:cubicBezTo>
                  <a:cubicBezTo>
                    <a:pt x="9727" y="4195"/>
                    <a:pt x="10092" y="4560"/>
                    <a:pt x="10487" y="4894"/>
                  </a:cubicBezTo>
                  <a:cubicBezTo>
                    <a:pt x="10930" y="5278"/>
                    <a:pt x="11422" y="5590"/>
                    <a:pt x="11948" y="5823"/>
                  </a:cubicBezTo>
                  <a:lnTo>
                    <a:pt x="11948" y="5823"/>
                  </a:lnTo>
                  <a:cubicBezTo>
                    <a:pt x="11918" y="5869"/>
                    <a:pt x="11887" y="5914"/>
                    <a:pt x="11855" y="5958"/>
                  </a:cubicBezTo>
                  <a:cubicBezTo>
                    <a:pt x="10946" y="7059"/>
                    <a:pt x="9588" y="7712"/>
                    <a:pt x="8166" y="7712"/>
                  </a:cubicBezTo>
                  <a:cubicBezTo>
                    <a:pt x="8018" y="7712"/>
                    <a:pt x="7869" y="7705"/>
                    <a:pt x="7721" y="7691"/>
                  </a:cubicBezTo>
                  <a:cubicBezTo>
                    <a:pt x="6887" y="7560"/>
                    <a:pt x="6088" y="7253"/>
                    <a:pt x="5391" y="6789"/>
                  </a:cubicBezTo>
                  <a:lnTo>
                    <a:pt x="5391" y="6789"/>
                  </a:lnTo>
                  <a:cubicBezTo>
                    <a:pt x="5672" y="6516"/>
                    <a:pt x="5925" y="6208"/>
                    <a:pt x="6140" y="5867"/>
                  </a:cubicBezTo>
                  <a:cubicBezTo>
                    <a:pt x="6444" y="5380"/>
                    <a:pt x="6657" y="4864"/>
                    <a:pt x="6778" y="4286"/>
                  </a:cubicBezTo>
                  <a:cubicBezTo>
                    <a:pt x="6930" y="3678"/>
                    <a:pt x="6930" y="3070"/>
                    <a:pt x="6778" y="2463"/>
                  </a:cubicBezTo>
                  <a:cubicBezTo>
                    <a:pt x="6627" y="1794"/>
                    <a:pt x="6201" y="1216"/>
                    <a:pt x="5593" y="882"/>
                  </a:cubicBezTo>
                  <a:cubicBezTo>
                    <a:pt x="5368" y="769"/>
                    <a:pt x="5109" y="707"/>
                    <a:pt x="4841" y="707"/>
                  </a:cubicBezTo>
                  <a:cubicBezTo>
                    <a:pt x="4748" y="707"/>
                    <a:pt x="4654" y="714"/>
                    <a:pt x="4560" y="730"/>
                  </a:cubicBezTo>
                  <a:cubicBezTo>
                    <a:pt x="4195" y="791"/>
                    <a:pt x="3860" y="943"/>
                    <a:pt x="3587" y="1216"/>
                  </a:cubicBezTo>
                  <a:cubicBezTo>
                    <a:pt x="3313" y="1459"/>
                    <a:pt x="3101" y="1763"/>
                    <a:pt x="2979" y="2128"/>
                  </a:cubicBezTo>
                  <a:cubicBezTo>
                    <a:pt x="2857" y="2493"/>
                    <a:pt x="2797" y="2888"/>
                    <a:pt x="2857" y="3253"/>
                  </a:cubicBezTo>
                  <a:cubicBezTo>
                    <a:pt x="2918" y="4043"/>
                    <a:pt x="3222" y="4773"/>
                    <a:pt x="3678" y="5411"/>
                  </a:cubicBezTo>
                  <a:cubicBezTo>
                    <a:pt x="4074" y="5972"/>
                    <a:pt x="4560" y="6459"/>
                    <a:pt x="5113" y="6850"/>
                  </a:cubicBezTo>
                  <a:lnTo>
                    <a:pt x="5113" y="6850"/>
                  </a:lnTo>
                  <a:cubicBezTo>
                    <a:pt x="4755" y="7172"/>
                    <a:pt x="4354" y="7444"/>
                    <a:pt x="3921" y="7660"/>
                  </a:cubicBezTo>
                  <a:cubicBezTo>
                    <a:pt x="3309" y="7911"/>
                    <a:pt x="2646" y="8059"/>
                    <a:pt x="1979" y="8059"/>
                  </a:cubicBezTo>
                  <a:cubicBezTo>
                    <a:pt x="1917" y="8059"/>
                    <a:pt x="1855" y="8058"/>
                    <a:pt x="1794" y="8055"/>
                  </a:cubicBezTo>
                  <a:cubicBezTo>
                    <a:pt x="1338" y="8055"/>
                    <a:pt x="882" y="7995"/>
                    <a:pt x="456" y="7873"/>
                  </a:cubicBezTo>
                  <a:cubicBezTo>
                    <a:pt x="154" y="7782"/>
                    <a:pt x="2" y="7722"/>
                    <a:pt x="0" y="7721"/>
                  </a:cubicBezTo>
                  <a:lnTo>
                    <a:pt x="0" y="7721"/>
                  </a:lnTo>
                  <a:cubicBezTo>
                    <a:pt x="152" y="7782"/>
                    <a:pt x="274" y="7843"/>
                    <a:pt x="456" y="7903"/>
                  </a:cubicBezTo>
                  <a:cubicBezTo>
                    <a:pt x="882" y="8055"/>
                    <a:pt x="1338" y="8146"/>
                    <a:pt x="1794" y="8146"/>
                  </a:cubicBezTo>
                  <a:cubicBezTo>
                    <a:pt x="1877" y="8151"/>
                    <a:pt x="1960" y="8153"/>
                    <a:pt x="2043" y="8153"/>
                  </a:cubicBezTo>
                  <a:cubicBezTo>
                    <a:pt x="3237" y="8153"/>
                    <a:pt x="4363" y="7708"/>
                    <a:pt x="5235" y="6934"/>
                  </a:cubicBezTo>
                  <a:lnTo>
                    <a:pt x="5235" y="6934"/>
                  </a:lnTo>
                  <a:cubicBezTo>
                    <a:pt x="5971" y="7428"/>
                    <a:pt x="6818" y="7756"/>
                    <a:pt x="7721" y="7873"/>
                  </a:cubicBezTo>
                  <a:cubicBezTo>
                    <a:pt x="7893" y="7892"/>
                    <a:pt x="8066" y="7902"/>
                    <a:pt x="8237" y="7902"/>
                  </a:cubicBezTo>
                  <a:cubicBezTo>
                    <a:pt x="9695" y="7902"/>
                    <a:pt x="11082" y="7219"/>
                    <a:pt x="12007" y="6049"/>
                  </a:cubicBezTo>
                  <a:cubicBezTo>
                    <a:pt x="12046" y="5999"/>
                    <a:pt x="12085" y="5949"/>
                    <a:pt x="12122" y="5897"/>
                  </a:cubicBezTo>
                  <a:lnTo>
                    <a:pt x="12122" y="5897"/>
                  </a:lnTo>
                  <a:cubicBezTo>
                    <a:pt x="12628" y="6103"/>
                    <a:pt x="13162" y="6236"/>
                    <a:pt x="13709" y="6292"/>
                  </a:cubicBezTo>
                  <a:cubicBezTo>
                    <a:pt x="13982" y="6323"/>
                    <a:pt x="14225" y="6353"/>
                    <a:pt x="14499" y="6353"/>
                  </a:cubicBezTo>
                  <a:lnTo>
                    <a:pt x="15077" y="6292"/>
                  </a:lnTo>
                  <a:lnTo>
                    <a:pt x="15441" y="6201"/>
                  </a:lnTo>
                  <a:cubicBezTo>
                    <a:pt x="15472" y="6201"/>
                    <a:pt x="15532" y="6201"/>
                    <a:pt x="15563" y="6171"/>
                  </a:cubicBezTo>
                  <a:lnTo>
                    <a:pt x="15563" y="6171"/>
                  </a:lnTo>
                  <a:cubicBezTo>
                    <a:pt x="15158" y="6252"/>
                    <a:pt x="14739" y="6292"/>
                    <a:pt x="14324" y="6292"/>
                  </a:cubicBezTo>
                  <a:cubicBezTo>
                    <a:pt x="14117" y="6292"/>
                    <a:pt x="13911" y="6282"/>
                    <a:pt x="13709" y="6262"/>
                  </a:cubicBezTo>
                  <a:cubicBezTo>
                    <a:pt x="13188" y="6171"/>
                    <a:pt x="12667" y="6030"/>
                    <a:pt x="12171" y="5826"/>
                  </a:cubicBezTo>
                  <a:lnTo>
                    <a:pt x="12171" y="5826"/>
                  </a:lnTo>
                  <a:cubicBezTo>
                    <a:pt x="12555" y="5260"/>
                    <a:pt x="12770" y="4591"/>
                    <a:pt x="12797" y="3921"/>
                  </a:cubicBezTo>
                  <a:cubicBezTo>
                    <a:pt x="12858" y="3162"/>
                    <a:pt x="12706" y="2432"/>
                    <a:pt x="12371" y="1763"/>
                  </a:cubicBezTo>
                  <a:cubicBezTo>
                    <a:pt x="12067" y="1125"/>
                    <a:pt x="11551" y="578"/>
                    <a:pt x="10943" y="244"/>
                  </a:cubicBezTo>
                  <a:cubicBezTo>
                    <a:pt x="10608" y="92"/>
                    <a:pt x="10274" y="0"/>
                    <a:pt x="994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7"/>
            <p:cNvSpPr/>
            <p:nvPr/>
          </p:nvSpPr>
          <p:spPr>
            <a:xfrm>
              <a:off x="2188750" y="1993425"/>
              <a:ext cx="401250" cy="464525"/>
            </a:xfrm>
            <a:custGeom>
              <a:avLst/>
              <a:gdLst/>
              <a:ahLst/>
              <a:cxnLst/>
              <a:rect l="l" t="t" r="r" b="b"/>
              <a:pathLst>
                <a:path w="16050" h="18581" extrusionOk="0">
                  <a:moveTo>
                    <a:pt x="11347" y="0"/>
                  </a:moveTo>
                  <a:cubicBezTo>
                    <a:pt x="9944" y="0"/>
                    <a:pt x="8531" y="650"/>
                    <a:pt x="7630" y="2009"/>
                  </a:cubicBezTo>
                  <a:cubicBezTo>
                    <a:pt x="7053" y="2890"/>
                    <a:pt x="6809" y="3893"/>
                    <a:pt x="6445" y="4896"/>
                  </a:cubicBezTo>
                  <a:cubicBezTo>
                    <a:pt x="6080" y="5930"/>
                    <a:pt x="5533" y="6903"/>
                    <a:pt x="4621" y="7389"/>
                  </a:cubicBezTo>
                  <a:cubicBezTo>
                    <a:pt x="3527" y="7966"/>
                    <a:pt x="2128" y="7784"/>
                    <a:pt x="1156" y="8544"/>
                  </a:cubicBezTo>
                  <a:cubicBezTo>
                    <a:pt x="62" y="9334"/>
                    <a:pt x="1" y="11158"/>
                    <a:pt x="943" y="12161"/>
                  </a:cubicBezTo>
                  <a:cubicBezTo>
                    <a:pt x="1565" y="12823"/>
                    <a:pt x="2452" y="13154"/>
                    <a:pt x="3358" y="13154"/>
                  </a:cubicBezTo>
                  <a:cubicBezTo>
                    <a:pt x="3826" y="13154"/>
                    <a:pt x="4298" y="13066"/>
                    <a:pt x="4743" y="12890"/>
                  </a:cubicBezTo>
                  <a:lnTo>
                    <a:pt x="4743" y="12890"/>
                  </a:lnTo>
                  <a:cubicBezTo>
                    <a:pt x="4439" y="13681"/>
                    <a:pt x="4256" y="14532"/>
                    <a:pt x="4226" y="15383"/>
                  </a:cubicBezTo>
                  <a:cubicBezTo>
                    <a:pt x="4195" y="16264"/>
                    <a:pt x="4591" y="17085"/>
                    <a:pt x="5320" y="17602"/>
                  </a:cubicBezTo>
                  <a:cubicBezTo>
                    <a:pt x="5686" y="17792"/>
                    <a:pt x="6095" y="17891"/>
                    <a:pt x="6505" y="17891"/>
                  </a:cubicBezTo>
                  <a:cubicBezTo>
                    <a:pt x="6946" y="17891"/>
                    <a:pt x="7389" y="17777"/>
                    <a:pt x="7782" y="17541"/>
                  </a:cubicBezTo>
                  <a:cubicBezTo>
                    <a:pt x="8542" y="17115"/>
                    <a:pt x="9180" y="16508"/>
                    <a:pt x="9667" y="15778"/>
                  </a:cubicBezTo>
                  <a:cubicBezTo>
                    <a:pt x="9788" y="16386"/>
                    <a:pt x="10001" y="16963"/>
                    <a:pt x="10305" y="17511"/>
                  </a:cubicBezTo>
                  <a:cubicBezTo>
                    <a:pt x="10609" y="18058"/>
                    <a:pt x="11126" y="18453"/>
                    <a:pt x="11734" y="18574"/>
                  </a:cubicBezTo>
                  <a:cubicBezTo>
                    <a:pt x="11789" y="18579"/>
                    <a:pt x="11843" y="18581"/>
                    <a:pt x="11898" y="18581"/>
                  </a:cubicBezTo>
                  <a:cubicBezTo>
                    <a:pt x="12601" y="18581"/>
                    <a:pt x="13282" y="18224"/>
                    <a:pt x="13648" y="17632"/>
                  </a:cubicBezTo>
                  <a:cubicBezTo>
                    <a:pt x="14044" y="16994"/>
                    <a:pt x="14287" y="16264"/>
                    <a:pt x="14348" y="15504"/>
                  </a:cubicBezTo>
                  <a:cubicBezTo>
                    <a:pt x="14560" y="13650"/>
                    <a:pt x="14439" y="11766"/>
                    <a:pt x="13983" y="9942"/>
                  </a:cubicBezTo>
                  <a:cubicBezTo>
                    <a:pt x="13709" y="8787"/>
                    <a:pt x="13314" y="7602"/>
                    <a:pt x="13527" y="6416"/>
                  </a:cubicBezTo>
                  <a:cubicBezTo>
                    <a:pt x="13738" y="5412"/>
                    <a:pt x="14638" y="4431"/>
                    <a:pt x="15609" y="4431"/>
                  </a:cubicBezTo>
                  <a:cubicBezTo>
                    <a:pt x="15755" y="4431"/>
                    <a:pt x="15903" y="4454"/>
                    <a:pt x="16050" y="4501"/>
                  </a:cubicBezTo>
                  <a:lnTo>
                    <a:pt x="15563" y="2982"/>
                  </a:lnTo>
                  <a:cubicBezTo>
                    <a:pt x="14869" y="1033"/>
                    <a:pt x="13116" y="0"/>
                    <a:pt x="1134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7"/>
            <p:cNvSpPr/>
            <p:nvPr/>
          </p:nvSpPr>
          <p:spPr>
            <a:xfrm>
              <a:off x="2203200" y="2037200"/>
              <a:ext cx="377675" cy="240600"/>
            </a:xfrm>
            <a:custGeom>
              <a:avLst/>
              <a:gdLst/>
              <a:ahLst/>
              <a:cxnLst/>
              <a:rect l="l" t="t" r="r" b="b"/>
              <a:pathLst>
                <a:path w="15107" h="9624" extrusionOk="0">
                  <a:moveTo>
                    <a:pt x="11640" y="1"/>
                  </a:moveTo>
                  <a:cubicBezTo>
                    <a:pt x="10847" y="1"/>
                    <a:pt x="10053" y="245"/>
                    <a:pt x="9393" y="714"/>
                  </a:cubicBezTo>
                  <a:cubicBezTo>
                    <a:pt x="8845" y="1109"/>
                    <a:pt x="8390" y="1656"/>
                    <a:pt x="8146" y="2294"/>
                  </a:cubicBezTo>
                  <a:cubicBezTo>
                    <a:pt x="7873" y="2933"/>
                    <a:pt x="7690" y="3632"/>
                    <a:pt x="7569" y="4331"/>
                  </a:cubicBezTo>
                  <a:cubicBezTo>
                    <a:pt x="7447" y="5000"/>
                    <a:pt x="7234" y="5668"/>
                    <a:pt x="6931" y="6276"/>
                  </a:cubicBezTo>
                  <a:cubicBezTo>
                    <a:pt x="6140" y="7826"/>
                    <a:pt x="4681" y="8951"/>
                    <a:pt x="2979" y="9316"/>
                  </a:cubicBezTo>
                  <a:cubicBezTo>
                    <a:pt x="2572" y="9404"/>
                    <a:pt x="2144" y="9452"/>
                    <a:pt x="1713" y="9452"/>
                  </a:cubicBezTo>
                  <a:cubicBezTo>
                    <a:pt x="1405" y="9452"/>
                    <a:pt x="1095" y="9427"/>
                    <a:pt x="791" y="9377"/>
                  </a:cubicBezTo>
                  <a:cubicBezTo>
                    <a:pt x="343" y="9298"/>
                    <a:pt x="78" y="9219"/>
                    <a:pt x="15" y="9219"/>
                  </a:cubicBezTo>
                  <a:cubicBezTo>
                    <a:pt x="5" y="9219"/>
                    <a:pt x="0" y="9220"/>
                    <a:pt x="0" y="9225"/>
                  </a:cubicBezTo>
                  <a:cubicBezTo>
                    <a:pt x="61" y="9255"/>
                    <a:pt x="122" y="9285"/>
                    <a:pt x="183" y="9316"/>
                  </a:cubicBezTo>
                  <a:cubicBezTo>
                    <a:pt x="365" y="9377"/>
                    <a:pt x="578" y="9437"/>
                    <a:pt x="791" y="9498"/>
                  </a:cubicBezTo>
                  <a:cubicBezTo>
                    <a:pt x="1186" y="9582"/>
                    <a:pt x="1587" y="9624"/>
                    <a:pt x="1987" y="9624"/>
                  </a:cubicBezTo>
                  <a:cubicBezTo>
                    <a:pt x="3460" y="9624"/>
                    <a:pt x="4912" y="9061"/>
                    <a:pt x="5988" y="8009"/>
                  </a:cubicBezTo>
                  <a:cubicBezTo>
                    <a:pt x="6475" y="7553"/>
                    <a:pt x="6900" y="7006"/>
                    <a:pt x="7204" y="6398"/>
                  </a:cubicBezTo>
                  <a:cubicBezTo>
                    <a:pt x="7508" y="5759"/>
                    <a:pt x="7721" y="5091"/>
                    <a:pt x="7873" y="4392"/>
                  </a:cubicBezTo>
                  <a:cubicBezTo>
                    <a:pt x="7994" y="3693"/>
                    <a:pt x="8177" y="3024"/>
                    <a:pt x="8420" y="2386"/>
                  </a:cubicBezTo>
                  <a:cubicBezTo>
                    <a:pt x="8663" y="1808"/>
                    <a:pt x="9058" y="1291"/>
                    <a:pt x="9545" y="927"/>
                  </a:cubicBezTo>
                  <a:cubicBezTo>
                    <a:pt x="10174" y="471"/>
                    <a:pt x="10926" y="232"/>
                    <a:pt x="11682" y="232"/>
                  </a:cubicBezTo>
                  <a:cubicBezTo>
                    <a:pt x="11985" y="232"/>
                    <a:pt x="12288" y="271"/>
                    <a:pt x="12584" y="349"/>
                  </a:cubicBezTo>
                  <a:cubicBezTo>
                    <a:pt x="13314" y="531"/>
                    <a:pt x="13952" y="866"/>
                    <a:pt x="14499" y="1382"/>
                  </a:cubicBezTo>
                  <a:cubicBezTo>
                    <a:pt x="14843" y="1698"/>
                    <a:pt x="15025" y="1932"/>
                    <a:pt x="15070" y="1932"/>
                  </a:cubicBezTo>
                  <a:cubicBezTo>
                    <a:pt x="15073" y="1932"/>
                    <a:pt x="15075" y="1931"/>
                    <a:pt x="15077" y="1930"/>
                  </a:cubicBezTo>
                  <a:cubicBezTo>
                    <a:pt x="15107" y="1930"/>
                    <a:pt x="15046" y="1869"/>
                    <a:pt x="14955" y="1747"/>
                  </a:cubicBezTo>
                  <a:cubicBezTo>
                    <a:pt x="14864" y="1595"/>
                    <a:pt x="14742" y="1413"/>
                    <a:pt x="14590" y="1291"/>
                  </a:cubicBezTo>
                  <a:cubicBezTo>
                    <a:pt x="14043" y="744"/>
                    <a:pt x="13405" y="349"/>
                    <a:pt x="12645" y="136"/>
                  </a:cubicBezTo>
                  <a:cubicBezTo>
                    <a:pt x="12317" y="45"/>
                    <a:pt x="11979" y="1"/>
                    <a:pt x="1164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7"/>
            <p:cNvSpPr/>
            <p:nvPr/>
          </p:nvSpPr>
          <p:spPr>
            <a:xfrm>
              <a:off x="2441050" y="2091500"/>
              <a:ext cx="139075" cy="351850"/>
            </a:xfrm>
            <a:custGeom>
              <a:avLst/>
              <a:gdLst/>
              <a:ahLst/>
              <a:cxnLst/>
              <a:rect l="l" t="t" r="r" b="b"/>
              <a:pathLst>
                <a:path w="5563" h="14074" extrusionOk="0">
                  <a:moveTo>
                    <a:pt x="4863" y="1"/>
                  </a:moveTo>
                  <a:cubicBezTo>
                    <a:pt x="4225" y="31"/>
                    <a:pt x="3587" y="153"/>
                    <a:pt x="3009" y="426"/>
                  </a:cubicBezTo>
                  <a:cubicBezTo>
                    <a:pt x="2097" y="821"/>
                    <a:pt x="1368" y="1490"/>
                    <a:pt x="851" y="2311"/>
                  </a:cubicBezTo>
                  <a:cubicBezTo>
                    <a:pt x="243" y="3344"/>
                    <a:pt x="0" y="4530"/>
                    <a:pt x="183" y="5715"/>
                  </a:cubicBezTo>
                  <a:cubicBezTo>
                    <a:pt x="334" y="6961"/>
                    <a:pt x="821" y="8056"/>
                    <a:pt x="1094" y="9059"/>
                  </a:cubicBezTo>
                  <a:cubicBezTo>
                    <a:pt x="1398" y="9940"/>
                    <a:pt x="1550" y="10852"/>
                    <a:pt x="1490" y="11794"/>
                  </a:cubicBezTo>
                  <a:cubicBezTo>
                    <a:pt x="1459" y="12402"/>
                    <a:pt x="1277" y="13010"/>
                    <a:pt x="942" y="13527"/>
                  </a:cubicBezTo>
                  <a:cubicBezTo>
                    <a:pt x="669" y="13892"/>
                    <a:pt x="486" y="14044"/>
                    <a:pt x="486" y="14074"/>
                  </a:cubicBezTo>
                  <a:cubicBezTo>
                    <a:pt x="486" y="14074"/>
                    <a:pt x="547" y="14044"/>
                    <a:pt x="638" y="13983"/>
                  </a:cubicBezTo>
                  <a:cubicBezTo>
                    <a:pt x="790" y="13861"/>
                    <a:pt x="912" y="13740"/>
                    <a:pt x="1034" y="13588"/>
                  </a:cubicBezTo>
                  <a:cubicBezTo>
                    <a:pt x="1429" y="13071"/>
                    <a:pt x="1642" y="12433"/>
                    <a:pt x="1702" y="11794"/>
                  </a:cubicBezTo>
                  <a:cubicBezTo>
                    <a:pt x="1793" y="10852"/>
                    <a:pt x="1672" y="9879"/>
                    <a:pt x="1398" y="8967"/>
                  </a:cubicBezTo>
                  <a:cubicBezTo>
                    <a:pt x="1094" y="7934"/>
                    <a:pt x="638" y="6870"/>
                    <a:pt x="486" y="5685"/>
                  </a:cubicBezTo>
                  <a:cubicBezTo>
                    <a:pt x="304" y="4560"/>
                    <a:pt x="517" y="3435"/>
                    <a:pt x="1094" y="2463"/>
                  </a:cubicBezTo>
                  <a:cubicBezTo>
                    <a:pt x="1581" y="1673"/>
                    <a:pt x="2249" y="1034"/>
                    <a:pt x="3101" y="639"/>
                  </a:cubicBezTo>
                  <a:cubicBezTo>
                    <a:pt x="3648" y="366"/>
                    <a:pt x="4256" y="183"/>
                    <a:pt x="4863" y="122"/>
                  </a:cubicBezTo>
                  <a:cubicBezTo>
                    <a:pt x="5107" y="122"/>
                    <a:pt x="5319" y="122"/>
                    <a:pt x="5563" y="92"/>
                  </a:cubicBezTo>
                  <a:cubicBezTo>
                    <a:pt x="5350" y="1"/>
                    <a:pt x="5107" y="1"/>
                    <a:pt x="486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7"/>
            <p:cNvSpPr/>
            <p:nvPr/>
          </p:nvSpPr>
          <p:spPr>
            <a:xfrm>
              <a:off x="2545150" y="1919900"/>
              <a:ext cx="617050" cy="600525"/>
            </a:xfrm>
            <a:custGeom>
              <a:avLst/>
              <a:gdLst/>
              <a:ahLst/>
              <a:cxnLst/>
              <a:rect l="l" t="t" r="r" b="b"/>
              <a:pathLst>
                <a:path w="24682" h="24021" extrusionOk="0">
                  <a:moveTo>
                    <a:pt x="11648" y="0"/>
                  </a:moveTo>
                  <a:cubicBezTo>
                    <a:pt x="10188" y="0"/>
                    <a:pt x="8732" y="165"/>
                    <a:pt x="7295" y="512"/>
                  </a:cubicBezTo>
                  <a:cubicBezTo>
                    <a:pt x="5532" y="907"/>
                    <a:pt x="3921" y="1819"/>
                    <a:pt x="2675" y="3126"/>
                  </a:cubicBezTo>
                  <a:cubicBezTo>
                    <a:pt x="487" y="5436"/>
                    <a:pt x="0" y="8901"/>
                    <a:pt x="183" y="12093"/>
                  </a:cubicBezTo>
                  <a:cubicBezTo>
                    <a:pt x="426" y="15831"/>
                    <a:pt x="1520" y="19509"/>
                    <a:pt x="3374" y="22792"/>
                  </a:cubicBezTo>
                  <a:cubicBezTo>
                    <a:pt x="3587" y="23248"/>
                    <a:pt x="3891" y="23613"/>
                    <a:pt x="4286" y="23886"/>
                  </a:cubicBezTo>
                  <a:cubicBezTo>
                    <a:pt x="4444" y="23976"/>
                    <a:pt x="4622" y="24020"/>
                    <a:pt x="4799" y="24020"/>
                  </a:cubicBezTo>
                  <a:cubicBezTo>
                    <a:pt x="5101" y="24020"/>
                    <a:pt x="5402" y="23892"/>
                    <a:pt x="5593" y="23643"/>
                  </a:cubicBezTo>
                  <a:lnTo>
                    <a:pt x="21703" y="13734"/>
                  </a:lnTo>
                  <a:cubicBezTo>
                    <a:pt x="24682" y="6865"/>
                    <a:pt x="20609" y="2670"/>
                    <a:pt x="17934" y="1150"/>
                  </a:cubicBezTo>
                  <a:cubicBezTo>
                    <a:pt x="16353" y="239"/>
                    <a:pt x="14469" y="56"/>
                    <a:pt x="12645" y="26"/>
                  </a:cubicBezTo>
                  <a:cubicBezTo>
                    <a:pt x="12313" y="9"/>
                    <a:pt x="11980" y="0"/>
                    <a:pt x="1164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7"/>
            <p:cNvSpPr/>
            <p:nvPr/>
          </p:nvSpPr>
          <p:spPr>
            <a:xfrm>
              <a:off x="2641650" y="2036650"/>
              <a:ext cx="454450" cy="804125"/>
            </a:xfrm>
            <a:custGeom>
              <a:avLst/>
              <a:gdLst/>
              <a:ahLst/>
              <a:cxnLst/>
              <a:rect l="l" t="t" r="r" b="b"/>
              <a:pathLst>
                <a:path w="18178" h="32165" extrusionOk="0">
                  <a:moveTo>
                    <a:pt x="11989" y="1"/>
                  </a:moveTo>
                  <a:cubicBezTo>
                    <a:pt x="11774" y="1"/>
                    <a:pt x="11557" y="13"/>
                    <a:pt x="11338" y="37"/>
                  </a:cubicBezTo>
                  <a:lnTo>
                    <a:pt x="1764" y="1040"/>
                  </a:lnTo>
                  <a:cubicBezTo>
                    <a:pt x="761" y="1161"/>
                    <a:pt x="1" y="2012"/>
                    <a:pt x="31" y="3015"/>
                  </a:cubicBezTo>
                  <a:lnTo>
                    <a:pt x="1308" y="26754"/>
                  </a:lnTo>
                  <a:cubicBezTo>
                    <a:pt x="1460" y="29764"/>
                    <a:pt x="3952" y="32165"/>
                    <a:pt x="6992" y="32165"/>
                  </a:cubicBezTo>
                  <a:cubicBezTo>
                    <a:pt x="10244" y="32165"/>
                    <a:pt x="12828" y="29490"/>
                    <a:pt x="12736" y="26268"/>
                  </a:cubicBezTo>
                  <a:lnTo>
                    <a:pt x="12615" y="22651"/>
                  </a:lnTo>
                  <a:cubicBezTo>
                    <a:pt x="12615" y="22651"/>
                    <a:pt x="16870" y="21952"/>
                    <a:pt x="17752" y="16420"/>
                  </a:cubicBezTo>
                  <a:cubicBezTo>
                    <a:pt x="18177" y="13654"/>
                    <a:pt x="18056" y="9155"/>
                    <a:pt x="17812" y="5477"/>
                  </a:cubicBezTo>
                  <a:cubicBezTo>
                    <a:pt x="17614" y="2355"/>
                    <a:pt x="15029" y="1"/>
                    <a:pt x="11989"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7"/>
            <p:cNvSpPr/>
            <p:nvPr/>
          </p:nvSpPr>
          <p:spPr>
            <a:xfrm>
              <a:off x="3027675" y="2235700"/>
              <a:ext cx="34975" cy="33700"/>
            </a:xfrm>
            <a:custGeom>
              <a:avLst/>
              <a:gdLst/>
              <a:ahLst/>
              <a:cxnLst/>
              <a:rect l="l" t="t" r="r" b="b"/>
              <a:pathLst>
                <a:path w="1399" h="1348" extrusionOk="0">
                  <a:moveTo>
                    <a:pt x="770" y="0"/>
                  </a:moveTo>
                  <a:cubicBezTo>
                    <a:pt x="737" y="0"/>
                    <a:pt x="703" y="3"/>
                    <a:pt x="669" y="8"/>
                  </a:cubicBezTo>
                  <a:cubicBezTo>
                    <a:pt x="305" y="8"/>
                    <a:pt x="1" y="312"/>
                    <a:pt x="1" y="707"/>
                  </a:cubicBezTo>
                  <a:cubicBezTo>
                    <a:pt x="1" y="1082"/>
                    <a:pt x="302" y="1348"/>
                    <a:pt x="670" y="1348"/>
                  </a:cubicBezTo>
                  <a:cubicBezTo>
                    <a:pt x="690" y="1348"/>
                    <a:pt x="710" y="1347"/>
                    <a:pt x="730" y="1345"/>
                  </a:cubicBezTo>
                  <a:cubicBezTo>
                    <a:pt x="1125" y="1345"/>
                    <a:pt x="1399" y="1011"/>
                    <a:pt x="1399" y="646"/>
                  </a:cubicBezTo>
                  <a:cubicBezTo>
                    <a:pt x="1399" y="285"/>
                    <a:pt x="1120" y="0"/>
                    <a:pt x="7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7"/>
            <p:cNvSpPr/>
            <p:nvPr/>
          </p:nvSpPr>
          <p:spPr>
            <a:xfrm>
              <a:off x="2990450" y="2213100"/>
              <a:ext cx="72975" cy="18600"/>
            </a:xfrm>
            <a:custGeom>
              <a:avLst/>
              <a:gdLst/>
              <a:ahLst/>
              <a:cxnLst/>
              <a:rect l="l" t="t" r="r" b="b"/>
              <a:pathLst>
                <a:path w="2919" h="744" extrusionOk="0">
                  <a:moveTo>
                    <a:pt x="1520" y="0"/>
                  </a:moveTo>
                  <a:cubicBezTo>
                    <a:pt x="1125" y="0"/>
                    <a:pt x="699" y="122"/>
                    <a:pt x="365" y="334"/>
                  </a:cubicBezTo>
                  <a:cubicBezTo>
                    <a:pt x="122" y="517"/>
                    <a:pt x="0" y="638"/>
                    <a:pt x="91" y="730"/>
                  </a:cubicBezTo>
                  <a:cubicBezTo>
                    <a:pt x="98" y="739"/>
                    <a:pt x="110" y="743"/>
                    <a:pt x="127" y="743"/>
                  </a:cubicBezTo>
                  <a:cubicBezTo>
                    <a:pt x="274" y="743"/>
                    <a:pt x="808" y="426"/>
                    <a:pt x="1490" y="426"/>
                  </a:cubicBezTo>
                  <a:cubicBezTo>
                    <a:pt x="2171" y="426"/>
                    <a:pt x="2681" y="743"/>
                    <a:pt x="2845" y="743"/>
                  </a:cubicBezTo>
                  <a:cubicBezTo>
                    <a:pt x="2864" y="743"/>
                    <a:pt x="2878" y="739"/>
                    <a:pt x="2888" y="730"/>
                  </a:cubicBezTo>
                  <a:cubicBezTo>
                    <a:pt x="2918" y="699"/>
                    <a:pt x="2857" y="547"/>
                    <a:pt x="2614" y="365"/>
                  </a:cubicBezTo>
                  <a:cubicBezTo>
                    <a:pt x="2310" y="122"/>
                    <a:pt x="1915" y="0"/>
                    <a:pt x="152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7"/>
            <p:cNvSpPr/>
            <p:nvPr/>
          </p:nvSpPr>
          <p:spPr>
            <a:xfrm>
              <a:off x="2836175" y="2240400"/>
              <a:ext cx="35750" cy="34325"/>
            </a:xfrm>
            <a:custGeom>
              <a:avLst/>
              <a:gdLst/>
              <a:ahLst/>
              <a:cxnLst/>
              <a:rect l="l" t="t" r="r" b="b"/>
              <a:pathLst>
                <a:path w="1430" h="1373" extrusionOk="0">
                  <a:moveTo>
                    <a:pt x="750" y="0"/>
                  </a:moveTo>
                  <a:cubicBezTo>
                    <a:pt x="734" y="0"/>
                    <a:pt x="717" y="1"/>
                    <a:pt x="700" y="2"/>
                  </a:cubicBezTo>
                  <a:cubicBezTo>
                    <a:pt x="305" y="2"/>
                    <a:pt x="1" y="337"/>
                    <a:pt x="1" y="732"/>
                  </a:cubicBezTo>
                  <a:cubicBezTo>
                    <a:pt x="30" y="1080"/>
                    <a:pt x="335" y="1372"/>
                    <a:pt x="680" y="1372"/>
                  </a:cubicBezTo>
                  <a:cubicBezTo>
                    <a:pt x="697" y="1372"/>
                    <a:pt x="714" y="1372"/>
                    <a:pt x="730" y="1370"/>
                  </a:cubicBezTo>
                  <a:cubicBezTo>
                    <a:pt x="1126" y="1340"/>
                    <a:pt x="1430" y="1036"/>
                    <a:pt x="1430" y="641"/>
                  </a:cubicBezTo>
                  <a:cubicBezTo>
                    <a:pt x="1401" y="293"/>
                    <a:pt x="1095" y="0"/>
                    <a:pt x="7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7"/>
            <p:cNvSpPr/>
            <p:nvPr/>
          </p:nvSpPr>
          <p:spPr>
            <a:xfrm>
              <a:off x="2802750" y="2216900"/>
              <a:ext cx="72975" cy="18600"/>
            </a:xfrm>
            <a:custGeom>
              <a:avLst/>
              <a:gdLst/>
              <a:ahLst/>
              <a:cxnLst/>
              <a:rect l="l" t="t" r="r" b="b"/>
              <a:pathLst>
                <a:path w="2919" h="744" extrusionOk="0">
                  <a:moveTo>
                    <a:pt x="1520" y="0"/>
                  </a:moveTo>
                  <a:cubicBezTo>
                    <a:pt x="1125" y="0"/>
                    <a:pt x="730" y="122"/>
                    <a:pt x="396" y="334"/>
                  </a:cubicBezTo>
                  <a:cubicBezTo>
                    <a:pt x="152" y="517"/>
                    <a:pt x="1" y="638"/>
                    <a:pt x="92" y="730"/>
                  </a:cubicBezTo>
                  <a:cubicBezTo>
                    <a:pt x="99" y="734"/>
                    <a:pt x="108" y="736"/>
                    <a:pt x="121" y="736"/>
                  </a:cubicBezTo>
                  <a:cubicBezTo>
                    <a:pt x="268" y="736"/>
                    <a:pt x="788" y="426"/>
                    <a:pt x="1490" y="426"/>
                  </a:cubicBezTo>
                  <a:cubicBezTo>
                    <a:pt x="2171" y="426"/>
                    <a:pt x="2681" y="743"/>
                    <a:pt x="2845" y="743"/>
                  </a:cubicBezTo>
                  <a:cubicBezTo>
                    <a:pt x="2864" y="743"/>
                    <a:pt x="2879" y="739"/>
                    <a:pt x="2888" y="730"/>
                  </a:cubicBezTo>
                  <a:cubicBezTo>
                    <a:pt x="2918" y="699"/>
                    <a:pt x="2858" y="517"/>
                    <a:pt x="2645" y="365"/>
                  </a:cubicBezTo>
                  <a:cubicBezTo>
                    <a:pt x="2311" y="122"/>
                    <a:pt x="1915" y="0"/>
                    <a:pt x="152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7"/>
            <p:cNvSpPr/>
            <p:nvPr/>
          </p:nvSpPr>
          <p:spPr>
            <a:xfrm>
              <a:off x="2933450" y="2217650"/>
              <a:ext cx="60050" cy="159975"/>
            </a:xfrm>
            <a:custGeom>
              <a:avLst/>
              <a:gdLst/>
              <a:ahLst/>
              <a:cxnLst/>
              <a:rect l="l" t="t" r="r" b="b"/>
              <a:pathLst>
                <a:path w="2402" h="6399" extrusionOk="0">
                  <a:moveTo>
                    <a:pt x="94" y="0"/>
                  </a:moveTo>
                  <a:cubicBezTo>
                    <a:pt x="93" y="0"/>
                    <a:pt x="93" y="0"/>
                    <a:pt x="92" y="0"/>
                  </a:cubicBezTo>
                  <a:cubicBezTo>
                    <a:pt x="1" y="31"/>
                    <a:pt x="578" y="1763"/>
                    <a:pt x="1368" y="3891"/>
                  </a:cubicBezTo>
                  <a:lnTo>
                    <a:pt x="1946" y="5380"/>
                  </a:lnTo>
                  <a:cubicBezTo>
                    <a:pt x="2037" y="5532"/>
                    <a:pt x="2098" y="5745"/>
                    <a:pt x="2067" y="5958"/>
                  </a:cubicBezTo>
                  <a:cubicBezTo>
                    <a:pt x="2037" y="6080"/>
                    <a:pt x="1855" y="6110"/>
                    <a:pt x="1672" y="6140"/>
                  </a:cubicBezTo>
                  <a:cubicBezTo>
                    <a:pt x="1247" y="6140"/>
                    <a:pt x="821" y="6232"/>
                    <a:pt x="426" y="6353"/>
                  </a:cubicBezTo>
                  <a:cubicBezTo>
                    <a:pt x="639" y="6384"/>
                    <a:pt x="852" y="6399"/>
                    <a:pt x="1061" y="6399"/>
                  </a:cubicBezTo>
                  <a:cubicBezTo>
                    <a:pt x="1270" y="6399"/>
                    <a:pt x="1475" y="6384"/>
                    <a:pt x="1672" y="6353"/>
                  </a:cubicBezTo>
                  <a:cubicBezTo>
                    <a:pt x="1794" y="6353"/>
                    <a:pt x="1915" y="6323"/>
                    <a:pt x="2007" y="6292"/>
                  </a:cubicBezTo>
                  <a:cubicBezTo>
                    <a:pt x="2159" y="6262"/>
                    <a:pt x="2280" y="6171"/>
                    <a:pt x="2341" y="6019"/>
                  </a:cubicBezTo>
                  <a:cubicBezTo>
                    <a:pt x="2402" y="5776"/>
                    <a:pt x="2341" y="5502"/>
                    <a:pt x="2250" y="5259"/>
                  </a:cubicBezTo>
                  <a:cubicBezTo>
                    <a:pt x="2067" y="4773"/>
                    <a:pt x="1885" y="4286"/>
                    <a:pt x="1672" y="3769"/>
                  </a:cubicBezTo>
                  <a:cubicBezTo>
                    <a:pt x="889" y="1691"/>
                    <a:pt x="195" y="0"/>
                    <a:pt x="9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7"/>
            <p:cNvSpPr/>
            <p:nvPr/>
          </p:nvSpPr>
          <p:spPr>
            <a:xfrm>
              <a:off x="2772350" y="2552750"/>
              <a:ext cx="184675" cy="83300"/>
            </a:xfrm>
            <a:custGeom>
              <a:avLst/>
              <a:gdLst/>
              <a:ahLst/>
              <a:cxnLst/>
              <a:rect l="l" t="t" r="r" b="b"/>
              <a:pathLst>
                <a:path w="7387" h="3332" extrusionOk="0">
                  <a:moveTo>
                    <a:pt x="1" y="1"/>
                  </a:moveTo>
                  <a:cubicBezTo>
                    <a:pt x="1" y="1"/>
                    <a:pt x="1573" y="3332"/>
                    <a:pt x="6314" y="3332"/>
                  </a:cubicBezTo>
                  <a:cubicBezTo>
                    <a:pt x="6637" y="3332"/>
                    <a:pt x="6974" y="3317"/>
                    <a:pt x="7326" y="3284"/>
                  </a:cubicBezTo>
                  <a:lnTo>
                    <a:pt x="7387" y="1977"/>
                  </a:lnTo>
                  <a:lnTo>
                    <a:pt x="7387" y="1977"/>
                  </a:lnTo>
                  <a:cubicBezTo>
                    <a:pt x="7331" y="1977"/>
                    <a:pt x="7274" y="1978"/>
                    <a:pt x="7218" y="1978"/>
                  </a:cubicBezTo>
                  <a:cubicBezTo>
                    <a:pt x="4691" y="1978"/>
                    <a:pt x="2171" y="1309"/>
                    <a:pt x="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7"/>
            <p:cNvSpPr/>
            <p:nvPr/>
          </p:nvSpPr>
          <p:spPr>
            <a:xfrm>
              <a:off x="2877225" y="2409625"/>
              <a:ext cx="60800" cy="42225"/>
            </a:xfrm>
            <a:custGeom>
              <a:avLst/>
              <a:gdLst/>
              <a:ahLst/>
              <a:cxnLst/>
              <a:rect l="l" t="t" r="r" b="b"/>
              <a:pathLst>
                <a:path w="2432" h="1689" extrusionOk="0">
                  <a:moveTo>
                    <a:pt x="1277" y="0"/>
                  </a:moveTo>
                  <a:cubicBezTo>
                    <a:pt x="1217" y="0"/>
                    <a:pt x="1156" y="4"/>
                    <a:pt x="1095" y="12"/>
                  </a:cubicBezTo>
                  <a:cubicBezTo>
                    <a:pt x="760" y="42"/>
                    <a:pt x="456" y="194"/>
                    <a:pt x="243" y="467"/>
                  </a:cubicBezTo>
                  <a:cubicBezTo>
                    <a:pt x="31" y="741"/>
                    <a:pt x="0" y="1106"/>
                    <a:pt x="183" y="1379"/>
                  </a:cubicBezTo>
                  <a:cubicBezTo>
                    <a:pt x="353" y="1572"/>
                    <a:pt x="599" y="1689"/>
                    <a:pt x="857" y="1689"/>
                  </a:cubicBezTo>
                  <a:cubicBezTo>
                    <a:pt x="966" y="1689"/>
                    <a:pt x="1077" y="1668"/>
                    <a:pt x="1186" y="1622"/>
                  </a:cubicBezTo>
                  <a:cubicBezTo>
                    <a:pt x="1550" y="1501"/>
                    <a:pt x="1885" y="1319"/>
                    <a:pt x="2158" y="1045"/>
                  </a:cubicBezTo>
                  <a:cubicBezTo>
                    <a:pt x="2250" y="984"/>
                    <a:pt x="2310" y="923"/>
                    <a:pt x="2371" y="832"/>
                  </a:cubicBezTo>
                  <a:cubicBezTo>
                    <a:pt x="2432" y="741"/>
                    <a:pt x="2432" y="619"/>
                    <a:pt x="2371" y="528"/>
                  </a:cubicBezTo>
                  <a:lnTo>
                    <a:pt x="2341" y="528"/>
                  </a:lnTo>
                  <a:cubicBezTo>
                    <a:pt x="2075" y="183"/>
                    <a:pt x="1693" y="0"/>
                    <a:pt x="1277"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7"/>
            <p:cNvSpPr/>
            <p:nvPr/>
          </p:nvSpPr>
          <p:spPr>
            <a:xfrm>
              <a:off x="2884050" y="2389375"/>
              <a:ext cx="64625" cy="54750"/>
            </a:xfrm>
            <a:custGeom>
              <a:avLst/>
              <a:gdLst/>
              <a:ahLst/>
              <a:cxnLst/>
              <a:rect l="l" t="t" r="r" b="b"/>
              <a:pathLst>
                <a:path w="2585" h="2190" extrusionOk="0">
                  <a:moveTo>
                    <a:pt x="183" y="1"/>
                  </a:moveTo>
                  <a:cubicBezTo>
                    <a:pt x="92" y="1"/>
                    <a:pt x="1" y="214"/>
                    <a:pt x="62" y="548"/>
                  </a:cubicBezTo>
                  <a:cubicBezTo>
                    <a:pt x="92" y="1004"/>
                    <a:pt x="335" y="1429"/>
                    <a:pt x="700" y="1733"/>
                  </a:cubicBezTo>
                  <a:cubicBezTo>
                    <a:pt x="1065" y="2037"/>
                    <a:pt x="1551" y="2189"/>
                    <a:pt x="2037" y="2189"/>
                  </a:cubicBezTo>
                  <a:cubicBezTo>
                    <a:pt x="2402" y="2189"/>
                    <a:pt x="2584" y="2068"/>
                    <a:pt x="2584" y="2037"/>
                  </a:cubicBezTo>
                  <a:cubicBezTo>
                    <a:pt x="2584" y="1916"/>
                    <a:pt x="1703" y="1977"/>
                    <a:pt x="1004" y="1399"/>
                  </a:cubicBezTo>
                  <a:cubicBezTo>
                    <a:pt x="305" y="822"/>
                    <a:pt x="305" y="1"/>
                    <a:pt x="18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7"/>
            <p:cNvSpPr/>
            <p:nvPr/>
          </p:nvSpPr>
          <p:spPr>
            <a:xfrm>
              <a:off x="2795150" y="2187425"/>
              <a:ext cx="88925" cy="25800"/>
            </a:xfrm>
            <a:custGeom>
              <a:avLst/>
              <a:gdLst/>
              <a:ahLst/>
              <a:cxnLst/>
              <a:rect l="l" t="t" r="r" b="b"/>
              <a:pathLst>
                <a:path w="3557" h="1032" extrusionOk="0">
                  <a:moveTo>
                    <a:pt x="2086" y="1"/>
                  </a:moveTo>
                  <a:cubicBezTo>
                    <a:pt x="1969" y="1"/>
                    <a:pt x="1851" y="8"/>
                    <a:pt x="1733" y="24"/>
                  </a:cubicBezTo>
                  <a:cubicBezTo>
                    <a:pt x="1277" y="54"/>
                    <a:pt x="821" y="206"/>
                    <a:pt x="456" y="480"/>
                  </a:cubicBezTo>
                  <a:cubicBezTo>
                    <a:pt x="153" y="662"/>
                    <a:pt x="1" y="875"/>
                    <a:pt x="61" y="966"/>
                  </a:cubicBezTo>
                  <a:cubicBezTo>
                    <a:pt x="93" y="1013"/>
                    <a:pt x="164" y="1032"/>
                    <a:pt x="267" y="1032"/>
                  </a:cubicBezTo>
                  <a:cubicBezTo>
                    <a:pt x="567" y="1032"/>
                    <a:pt x="1139" y="874"/>
                    <a:pt x="1794" y="784"/>
                  </a:cubicBezTo>
                  <a:cubicBezTo>
                    <a:pt x="2706" y="693"/>
                    <a:pt x="3466" y="784"/>
                    <a:pt x="3526" y="571"/>
                  </a:cubicBezTo>
                  <a:cubicBezTo>
                    <a:pt x="3557" y="480"/>
                    <a:pt x="3405" y="328"/>
                    <a:pt x="3101" y="176"/>
                  </a:cubicBezTo>
                  <a:cubicBezTo>
                    <a:pt x="2763" y="63"/>
                    <a:pt x="2425" y="1"/>
                    <a:pt x="20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7"/>
            <p:cNvSpPr/>
            <p:nvPr/>
          </p:nvSpPr>
          <p:spPr>
            <a:xfrm>
              <a:off x="2989675" y="2156850"/>
              <a:ext cx="66900" cy="21475"/>
            </a:xfrm>
            <a:custGeom>
              <a:avLst/>
              <a:gdLst/>
              <a:ahLst/>
              <a:cxnLst/>
              <a:rect l="l" t="t" r="r" b="b"/>
              <a:pathLst>
                <a:path w="2676" h="859" extrusionOk="0">
                  <a:moveTo>
                    <a:pt x="1369" y="1"/>
                  </a:moveTo>
                  <a:cubicBezTo>
                    <a:pt x="1004" y="1"/>
                    <a:pt x="609" y="92"/>
                    <a:pt x="305" y="274"/>
                  </a:cubicBezTo>
                  <a:cubicBezTo>
                    <a:pt x="92" y="457"/>
                    <a:pt x="1" y="639"/>
                    <a:pt x="62" y="700"/>
                  </a:cubicBezTo>
                  <a:cubicBezTo>
                    <a:pt x="122" y="791"/>
                    <a:pt x="282" y="814"/>
                    <a:pt x="506" y="814"/>
                  </a:cubicBezTo>
                  <a:cubicBezTo>
                    <a:pt x="730" y="814"/>
                    <a:pt x="1019" y="791"/>
                    <a:pt x="1338" y="791"/>
                  </a:cubicBezTo>
                  <a:cubicBezTo>
                    <a:pt x="1764" y="791"/>
                    <a:pt x="2135" y="859"/>
                    <a:pt x="2381" y="859"/>
                  </a:cubicBezTo>
                  <a:cubicBezTo>
                    <a:pt x="2503" y="859"/>
                    <a:pt x="2595" y="842"/>
                    <a:pt x="2645" y="791"/>
                  </a:cubicBezTo>
                  <a:cubicBezTo>
                    <a:pt x="2676" y="700"/>
                    <a:pt x="2615" y="518"/>
                    <a:pt x="2402" y="335"/>
                  </a:cubicBezTo>
                  <a:cubicBezTo>
                    <a:pt x="2098" y="122"/>
                    <a:pt x="1733" y="1"/>
                    <a:pt x="13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47"/>
            <p:cNvSpPr/>
            <p:nvPr/>
          </p:nvSpPr>
          <p:spPr>
            <a:xfrm>
              <a:off x="2586175" y="1979900"/>
              <a:ext cx="527400" cy="469550"/>
            </a:xfrm>
            <a:custGeom>
              <a:avLst/>
              <a:gdLst/>
              <a:ahLst/>
              <a:cxnLst/>
              <a:rect l="l" t="t" r="r" b="b"/>
              <a:pathLst>
                <a:path w="21096" h="18782" extrusionOk="0">
                  <a:moveTo>
                    <a:pt x="10770" y="1"/>
                  </a:moveTo>
                  <a:cubicBezTo>
                    <a:pt x="9348" y="1"/>
                    <a:pt x="7910" y="169"/>
                    <a:pt x="6505" y="422"/>
                  </a:cubicBezTo>
                  <a:cubicBezTo>
                    <a:pt x="5290" y="635"/>
                    <a:pt x="4043" y="969"/>
                    <a:pt x="3071" y="1729"/>
                  </a:cubicBezTo>
                  <a:cubicBezTo>
                    <a:pt x="1703" y="2793"/>
                    <a:pt x="1125" y="4586"/>
                    <a:pt x="791" y="6288"/>
                  </a:cubicBezTo>
                  <a:cubicBezTo>
                    <a:pt x="1" y="10483"/>
                    <a:pt x="183" y="14951"/>
                    <a:pt x="2007" y="18781"/>
                  </a:cubicBezTo>
                  <a:cubicBezTo>
                    <a:pt x="3192" y="17656"/>
                    <a:pt x="4013" y="16197"/>
                    <a:pt x="4347" y="14556"/>
                  </a:cubicBezTo>
                  <a:cubicBezTo>
                    <a:pt x="4682" y="12976"/>
                    <a:pt x="4803" y="11334"/>
                    <a:pt x="4742" y="9693"/>
                  </a:cubicBezTo>
                  <a:cubicBezTo>
                    <a:pt x="4742" y="9115"/>
                    <a:pt x="4803" y="8447"/>
                    <a:pt x="5259" y="8082"/>
                  </a:cubicBezTo>
                  <a:cubicBezTo>
                    <a:pt x="5533" y="7930"/>
                    <a:pt x="5837" y="7839"/>
                    <a:pt x="6141" y="7808"/>
                  </a:cubicBezTo>
                  <a:cubicBezTo>
                    <a:pt x="9150" y="7322"/>
                    <a:pt x="14104" y="4799"/>
                    <a:pt x="16262" y="2641"/>
                  </a:cubicBezTo>
                  <a:cubicBezTo>
                    <a:pt x="17752" y="4890"/>
                    <a:pt x="19059" y="3006"/>
                    <a:pt x="20031" y="7717"/>
                  </a:cubicBezTo>
                  <a:lnTo>
                    <a:pt x="21095" y="6258"/>
                  </a:lnTo>
                  <a:cubicBezTo>
                    <a:pt x="20700" y="3219"/>
                    <a:pt x="18481" y="1881"/>
                    <a:pt x="15594" y="817"/>
                  </a:cubicBezTo>
                  <a:cubicBezTo>
                    <a:pt x="14057" y="229"/>
                    <a:pt x="12424" y="1"/>
                    <a:pt x="107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47"/>
            <p:cNvSpPr/>
            <p:nvPr/>
          </p:nvSpPr>
          <p:spPr>
            <a:xfrm>
              <a:off x="2564900" y="2019225"/>
              <a:ext cx="414925" cy="104550"/>
            </a:xfrm>
            <a:custGeom>
              <a:avLst/>
              <a:gdLst/>
              <a:ahLst/>
              <a:cxnLst/>
              <a:rect l="l" t="t" r="r" b="b"/>
              <a:pathLst>
                <a:path w="16597" h="4182" extrusionOk="0">
                  <a:moveTo>
                    <a:pt x="16591" y="1"/>
                  </a:moveTo>
                  <a:cubicBezTo>
                    <a:pt x="16515" y="1"/>
                    <a:pt x="15846" y="734"/>
                    <a:pt x="14530" y="1524"/>
                  </a:cubicBezTo>
                  <a:lnTo>
                    <a:pt x="13983" y="1858"/>
                  </a:lnTo>
                  <a:lnTo>
                    <a:pt x="13375" y="2162"/>
                  </a:lnTo>
                  <a:cubicBezTo>
                    <a:pt x="12949" y="2405"/>
                    <a:pt x="12493" y="2557"/>
                    <a:pt x="12007" y="2770"/>
                  </a:cubicBezTo>
                  <a:cubicBezTo>
                    <a:pt x="10913" y="3165"/>
                    <a:pt x="9818" y="3439"/>
                    <a:pt x="8694" y="3652"/>
                  </a:cubicBezTo>
                  <a:cubicBezTo>
                    <a:pt x="7685" y="3811"/>
                    <a:pt x="6700" y="3901"/>
                    <a:pt x="5698" y="3901"/>
                  </a:cubicBezTo>
                  <a:cubicBezTo>
                    <a:pt x="5552" y="3901"/>
                    <a:pt x="5406" y="3899"/>
                    <a:pt x="5259" y="3895"/>
                  </a:cubicBezTo>
                  <a:cubicBezTo>
                    <a:pt x="4317" y="3864"/>
                    <a:pt x="3375" y="3773"/>
                    <a:pt x="2463" y="3591"/>
                  </a:cubicBezTo>
                  <a:cubicBezTo>
                    <a:pt x="1002" y="3276"/>
                    <a:pt x="135" y="2826"/>
                    <a:pt x="14" y="2826"/>
                  </a:cubicBezTo>
                  <a:cubicBezTo>
                    <a:pt x="7" y="2826"/>
                    <a:pt x="2" y="2827"/>
                    <a:pt x="1" y="2831"/>
                  </a:cubicBezTo>
                  <a:cubicBezTo>
                    <a:pt x="183" y="2983"/>
                    <a:pt x="396" y="3074"/>
                    <a:pt x="609" y="3165"/>
                  </a:cubicBezTo>
                  <a:cubicBezTo>
                    <a:pt x="852" y="3287"/>
                    <a:pt x="1095" y="3408"/>
                    <a:pt x="1368" y="3500"/>
                  </a:cubicBezTo>
                  <a:lnTo>
                    <a:pt x="1855" y="3652"/>
                  </a:lnTo>
                  <a:lnTo>
                    <a:pt x="2432" y="3804"/>
                  </a:lnTo>
                  <a:cubicBezTo>
                    <a:pt x="3344" y="4016"/>
                    <a:pt x="4286" y="4138"/>
                    <a:pt x="5259" y="4168"/>
                  </a:cubicBezTo>
                  <a:cubicBezTo>
                    <a:pt x="5477" y="4177"/>
                    <a:pt x="5695" y="4181"/>
                    <a:pt x="5913" y="4181"/>
                  </a:cubicBezTo>
                  <a:cubicBezTo>
                    <a:pt x="8009" y="4181"/>
                    <a:pt x="10116" y="3787"/>
                    <a:pt x="12098" y="3044"/>
                  </a:cubicBezTo>
                  <a:cubicBezTo>
                    <a:pt x="12584" y="2801"/>
                    <a:pt x="13071" y="2649"/>
                    <a:pt x="13496" y="2405"/>
                  </a:cubicBezTo>
                  <a:lnTo>
                    <a:pt x="14104" y="2071"/>
                  </a:lnTo>
                  <a:lnTo>
                    <a:pt x="14651" y="1737"/>
                  </a:lnTo>
                  <a:cubicBezTo>
                    <a:pt x="14955" y="1524"/>
                    <a:pt x="15229" y="1311"/>
                    <a:pt x="15533" y="1068"/>
                  </a:cubicBezTo>
                  <a:lnTo>
                    <a:pt x="15867" y="794"/>
                  </a:lnTo>
                  <a:lnTo>
                    <a:pt x="16141" y="521"/>
                  </a:lnTo>
                  <a:cubicBezTo>
                    <a:pt x="16323" y="369"/>
                    <a:pt x="16475" y="187"/>
                    <a:pt x="16597" y="4"/>
                  </a:cubicBezTo>
                  <a:cubicBezTo>
                    <a:pt x="16596" y="2"/>
                    <a:pt x="16594" y="1"/>
                    <a:pt x="1659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7"/>
            <p:cNvSpPr/>
            <p:nvPr/>
          </p:nvSpPr>
          <p:spPr>
            <a:xfrm>
              <a:off x="2603650" y="1997275"/>
              <a:ext cx="376950" cy="53275"/>
            </a:xfrm>
            <a:custGeom>
              <a:avLst/>
              <a:gdLst/>
              <a:ahLst/>
              <a:cxnLst/>
              <a:rect l="l" t="t" r="r" b="b"/>
              <a:pathLst>
                <a:path w="15078" h="2131" extrusionOk="0">
                  <a:moveTo>
                    <a:pt x="1" y="1"/>
                  </a:moveTo>
                  <a:cubicBezTo>
                    <a:pt x="153" y="153"/>
                    <a:pt x="305" y="274"/>
                    <a:pt x="487" y="365"/>
                  </a:cubicBezTo>
                  <a:cubicBezTo>
                    <a:pt x="670" y="517"/>
                    <a:pt x="882" y="639"/>
                    <a:pt x="1095" y="761"/>
                  </a:cubicBezTo>
                  <a:lnTo>
                    <a:pt x="1490" y="973"/>
                  </a:lnTo>
                  <a:lnTo>
                    <a:pt x="1977" y="1156"/>
                  </a:lnTo>
                  <a:cubicBezTo>
                    <a:pt x="3608" y="1797"/>
                    <a:pt x="5378" y="2130"/>
                    <a:pt x="7155" y="2130"/>
                  </a:cubicBezTo>
                  <a:cubicBezTo>
                    <a:pt x="7232" y="2130"/>
                    <a:pt x="7310" y="2130"/>
                    <a:pt x="7387" y="2128"/>
                  </a:cubicBezTo>
                  <a:cubicBezTo>
                    <a:pt x="9241" y="2128"/>
                    <a:pt x="11065" y="1946"/>
                    <a:pt x="12889" y="1520"/>
                  </a:cubicBezTo>
                  <a:cubicBezTo>
                    <a:pt x="13557" y="1369"/>
                    <a:pt x="14104" y="1217"/>
                    <a:pt x="14500" y="1095"/>
                  </a:cubicBezTo>
                  <a:cubicBezTo>
                    <a:pt x="14682" y="1034"/>
                    <a:pt x="14895" y="973"/>
                    <a:pt x="15077" y="852"/>
                  </a:cubicBezTo>
                  <a:cubicBezTo>
                    <a:pt x="15077" y="850"/>
                    <a:pt x="15073" y="849"/>
                    <a:pt x="15066" y="849"/>
                  </a:cubicBezTo>
                  <a:cubicBezTo>
                    <a:pt x="14962" y="849"/>
                    <a:pt x="14108" y="1052"/>
                    <a:pt x="12828" y="1308"/>
                  </a:cubicBezTo>
                  <a:cubicBezTo>
                    <a:pt x="11034" y="1642"/>
                    <a:pt x="9211" y="1824"/>
                    <a:pt x="7387" y="1824"/>
                  </a:cubicBezTo>
                  <a:cubicBezTo>
                    <a:pt x="7304" y="1826"/>
                    <a:pt x="7221" y="1827"/>
                    <a:pt x="7137" y="1827"/>
                  </a:cubicBezTo>
                  <a:cubicBezTo>
                    <a:pt x="5400" y="1827"/>
                    <a:pt x="3691" y="1525"/>
                    <a:pt x="2037" y="973"/>
                  </a:cubicBezTo>
                  <a:cubicBezTo>
                    <a:pt x="1338" y="669"/>
                    <a:pt x="670" y="365"/>
                    <a:pt x="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7"/>
            <p:cNvSpPr/>
            <p:nvPr/>
          </p:nvSpPr>
          <p:spPr>
            <a:xfrm>
              <a:off x="2979800" y="1966000"/>
              <a:ext cx="49425" cy="56375"/>
            </a:xfrm>
            <a:custGeom>
              <a:avLst/>
              <a:gdLst/>
              <a:ahLst/>
              <a:cxnLst/>
              <a:rect l="l" t="t" r="r" b="b"/>
              <a:pathLst>
                <a:path w="1977" h="2255" extrusionOk="0">
                  <a:moveTo>
                    <a:pt x="1775" y="1"/>
                  </a:moveTo>
                  <a:cubicBezTo>
                    <a:pt x="1695" y="1"/>
                    <a:pt x="1588" y="10"/>
                    <a:pt x="1460" y="36"/>
                  </a:cubicBezTo>
                  <a:cubicBezTo>
                    <a:pt x="669" y="279"/>
                    <a:pt x="92" y="948"/>
                    <a:pt x="31" y="1768"/>
                  </a:cubicBezTo>
                  <a:cubicBezTo>
                    <a:pt x="1" y="2072"/>
                    <a:pt x="92" y="2255"/>
                    <a:pt x="122" y="2255"/>
                  </a:cubicBezTo>
                  <a:cubicBezTo>
                    <a:pt x="153" y="2255"/>
                    <a:pt x="183" y="1525"/>
                    <a:pt x="730" y="887"/>
                  </a:cubicBezTo>
                  <a:cubicBezTo>
                    <a:pt x="1277" y="249"/>
                    <a:pt x="1976" y="127"/>
                    <a:pt x="1946" y="36"/>
                  </a:cubicBezTo>
                  <a:cubicBezTo>
                    <a:pt x="1946" y="18"/>
                    <a:pt x="1885" y="1"/>
                    <a:pt x="177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7"/>
            <p:cNvSpPr/>
            <p:nvPr/>
          </p:nvSpPr>
          <p:spPr>
            <a:xfrm>
              <a:off x="2246500" y="1964600"/>
              <a:ext cx="330575" cy="224650"/>
            </a:xfrm>
            <a:custGeom>
              <a:avLst/>
              <a:gdLst/>
              <a:ahLst/>
              <a:cxnLst/>
              <a:rect l="l" t="t" r="r" b="b"/>
              <a:pathLst>
                <a:path w="13223" h="8986" extrusionOk="0">
                  <a:moveTo>
                    <a:pt x="8726" y="1"/>
                  </a:moveTo>
                  <a:cubicBezTo>
                    <a:pt x="8241" y="1"/>
                    <a:pt x="7762" y="82"/>
                    <a:pt x="7296" y="244"/>
                  </a:cubicBezTo>
                  <a:cubicBezTo>
                    <a:pt x="5685" y="821"/>
                    <a:pt x="4469" y="2189"/>
                    <a:pt x="4135" y="3861"/>
                  </a:cubicBezTo>
                  <a:cubicBezTo>
                    <a:pt x="3983" y="4773"/>
                    <a:pt x="4135" y="5624"/>
                    <a:pt x="4074" y="6414"/>
                  </a:cubicBezTo>
                  <a:cubicBezTo>
                    <a:pt x="4043" y="6779"/>
                    <a:pt x="3983" y="7144"/>
                    <a:pt x="3800" y="7508"/>
                  </a:cubicBezTo>
                  <a:cubicBezTo>
                    <a:pt x="3648" y="7843"/>
                    <a:pt x="3405" y="8116"/>
                    <a:pt x="3132" y="8329"/>
                  </a:cubicBezTo>
                  <a:cubicBezTo>
                    <a:pt x="2796" y="8571"/>
                    <a:pt x="2404" y="8699"/>
                    <a:pt x="2004" y="8699"/>
                  </a:cubicBezTo>
                  <a:cubicBezTo>
                    <a:pt x="1751" y="8699"/>
                    <a:pt x="1494" y="8648"/>
                    <a:pt x="1247" y="8542"/>
                  </a:cubicBezTo>
                  <a:cubicBezTo>
                    <a:pt x="730" y="8268"/>
                    <a:pt x="366" y="7782"/>
                    <a:pt x="305" y="7174"/>
                  </a:cubicBezTo>
                  <a:cubicBezTo>
                    <a:pt x="244" y="6718"/>
                    <a:pt x="457" y="6232"/>
                    <a:pt x="852" y="5958"/>
                  </a:cubicBezTo>
                  <a:cubicBezTo>
                    <a:pt x="1118" y="5772"/>
                    <a:pt x="1430" y="5679"/>
                    <a:pt x="1749" y="5679"/>
                  </a:cubicBezTo>
                  <a:cubicBezTo>
                    <a:pt x="1794" y="5679"/>
                    <a:pt x="1840" y="5681"/>
                    <a:pt x="1885" y="5685"/>
                  </a:cubicBezTo>
                  <a:cubicBezTo>
                    <a:pt x="2189" y="5715"/>
                    <a:pt x="2493" y="5837"/>
                    <a:pt x="2736" y="6049"/>
                  </a:cubicBezTo>
                  <a:cubicBezTo>
                    <a:pt x="2676" y="5989"/>
                    <a:pt x="2615" y="5897"/>
                    <a:pt x="2554" y="5867"/>
                  </a:cubicBezTo>
                  <a:cubicBezTo>
                    <a:pt x="2372" y="5685"/>
                    <a:pt x="2129" y="5593"/>
                    <a:pt x="1885" y="5563"/>
                  </a:cubicBezTo>
                  <a:cubicBezTo>
                    <a:pt x="1805" y="5551"/>
                    <a:pt x="1723" y="5545"/>
                    <a:pt x="1641" y="5545"/>
                  </a:cubicBezTo>
                  <a:cubicBezTo>
                    <a:pt x="1320" y="5545"/>
                    <a:pt x="996" y="5637"/>
                    <a:pt x="730" y="5806"/>
                  </a:cubicBezTo>
                  <a:cubicBezTo>
                    <a:pt x="274" y="6110"/>
                    <a:pt x="1" y="6657"/>
                    <a:pt x="62" y="7204"/>
                  </a:cubicBezTo>
                  <a:cubicBezTo>
                    <a:pt x="122" y="7873"/>
                    <a:pt x="518" y="8481"/>
                    <a:pt x="1125" y="8785"/>
                  </a:cubicBezTo>
                  <a:cubicBezTo>
                    <a:pt x="1408" y="8920"/>
                    <a:pt x="1711" y="8986"/>
                    <a:pt x="2014" y="8986"/>
                  </a:cubicBezTo>
                  <a:cubicBezTo>
                    <a:pt x="2459" y="8986"/>
                    <a:pt x="2903" y="8844"/>
                    <a:pt x="3284" y="8572"/>
                  </a:cubicBezTo>
                  <a:cubicBezTo>
                    <a:pt x="3618" y="8329"/>
                    <a:pt x="3891" y="8025"/>
                    <a:pt x="4074" y="7660"/>
                  </a:cubicBezTo>
                  <a:cubicBezTo>
                    <a:pt x="4256" y="7265"/>
                    <a:pt x="4347" y="6840"/>
                    <a:pt x="4347" y="6445"/>
                  </a:cubicBezTo>
                  <a:cubicBezTo>
                    <a:pt x="4408" y="5593"/>
                    <a:pt x="4256" y="4742"/>
                    <a:pt x="4408" y="3922"/>
                  </a:cubicBezTo>
                  <a:cubicBezTo>
                    <a:pt x="4743" y="2341"/>
                    <a:pt x="5867" y="1065"/>
                    <a:pt x="7387" y="517"/>
                  </a:cubicBezTo>
                  <a:cubicBezTo>
                    <a:pt x="7835" y="361"/>
                    <a:pt x="8304" y="282"/>
                    <a:pt x="8771" y="282"/>
                  </a:cubicBezTo>
                  <a:cubicBezTo>
                    <a:pt x="9574" y="282"/>
                    <a:pt x="10374" y="513"/>
                    <a:pt x="11065" y="973"/>
                  </a:cubicBezTo>
                  <a:cubicBezTo>
                    <a:pt x="11825" y="1429"/>
                    <a:pt x="12433" y="2098"/>
                    <a:pt x="12828" y="2888"/>
                  </a:cubicBezTo>
                  <a:cubicBezTo>
                    <a:pt x="13101" y="3466"/>
                    <a:pt x="13162" y="3800"/>
                    <a:pt x="13193" y="3800"/>
                  </a:cubicBezTo>
                  <a:cubicBezTo>
                    <a:pt x="13223" y="3709"/>
                    <a:pt x="13193" y="3618"/>
                    <a:pt x="13162" y="3557"/>
                  </a:cubicBezTo>
                  <a:cubicBezTo>
                    <a:pt x="13132" y="3314"/>
                    <a:pt x="13041" y="3071"/>
                    <a:pt x="12949" y="2827"/>
                  </a:cubicBezTo>
                  <a:cubicBezTo>
                    <a:pt x="12585" y="2007"/>
                    <a:pt x="11977" y="1277"/>
                    <a:pt x="11217" y="791"/>
                  </a:cubicBezTo>
                  <a:cubicBezTo>
                    <a:pt x="10670" y="426"/>
                    <a:pt x="10092" y="183"/>
                    <a:pt x="9454" y="61"/>
                  </a:cubicBezTo>
                  <a:cubicBezTo>
                    <a:pt x="9211" y="21"/>
                    <a:pt x="8968" y="1"/>
                    <a:pt x="872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47"/>
            <p:cNvSpPr/>
            <p:nvPr/>
          </p:nvSpPr>
          <p:spPr>
            <a:xfrm>
              <a:off x="2677375" y="2032225"/>
              <a:ext cx="308525" cy="147450"/>
            </a:xfrm>
            <a:custGeom>
              <a:avLst/>
              <a:gdLst/>
              <a:ahLst/>
              <a:cxnLst/>
              <a:rect l="l" t="t" r="r" b="b"/>
              <a:pathLst>
                <a:path w="12341" h="5898" extrusionOk="0">
                  <a:moveTo>
                    <a:pt x="12341" y="1"/>
                  </a:moveTo>
                  <a:lnTo>
                    <a:pt x="12341" y="1"/>
                  </a:lnTo>
                  <a:cubicBezTo>
                    <a:pt x="12037" y="639"/>
                    <a:pt x="11672" y="1247"/>
                    <a:pt x="11277" y="1825"/>
                  </a:cubicBezTo>
                  <a:cubicBezTo>
                    <a:pt x="10183" y="3132"/>
                    <a:pt x="8785" y="4135"/>
                    <a:pt x="7143" y="4712"/>
                  </a:cubicBezTo>
                  <a:cubicBezTo>
                    <a:pt x="5532" y="5259"/>
                    <a:pt x="3860" y="5563"/>
                    <a:pt x="2128" y="5685"/>
                  </a:cubicBezTo>
                  <a:cubicBezTo>
                    <a:pt x="1429" y="5685"/>
                    <a:pt x="699" y="5746"/>
                    <a:pt x="0" y="5837"/>
                  </a:cubicBezTo>
                  <a:cubicBezTo>
                    <a:pt x="183" y="5898"/>
                    <a:pt x="395" y="5898"/>
                    <a:pt x="578" y="5898"/>
                  </a:cubicBezTo>
                  <a:lnTo>
                    <a:pt x="2158" y="5898"/>
                  </a:lnTo>
                  <a:cubicBezTo>
                    <a:pt x="3891" y="5867"/>
                    <a:pt x="5623" y="5563"/>
                    <a:pt x="7265" y="5016"/>
                  </a:cubicBezTo>
                  <a:cubicBezTo>
                    <a:pt x="8937" y="4439"/>
                    <a:pt x="10396" y="3375"/>
                    <a:pt x="11429" y="1946"/>
                  </a:cubicBezTo>
                  <a:cubicBezTo>
                    <a:pt x="11763" y="1521"/>
                    <a:pt x="12007" y="1034"/>
                    <a:pt x="12189" y="548"/>
                  </a:cubicBezTo>
                  <a:cubicBezTo>
                    <a:pt x="12250" y="366"/>
                    <a:pt x="12310" y="183"/>
                    <a:pt x="1234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47"/>
            <p:cNvSpPr/>
            <p:nvPr/>
          </p:nvSpPr>
          <p:spPr>
            <a:xfrm>
              <a:off x="2481325" y="2439525"/>
              <a:ext cx="150475" cy="107175"/>
            </a:xfrm>
            <a:custGeom>
              <a:avLst/>
              <a:gdLst/>
              <a:ahLst/>
              <a:cxnLst/>
              <a:rect l="l" t="t" r="r" b="b"/>
              <a:pathLst>
                <a:path w="6019" h="4287" extrusionOk="0">
                  <a:moveTo>
                    <a:pt x="3390" y="988"/>
                  </a:moveTo>
                  <a:cubicBezTo>
                    <a:pt x="3506" y="988"/>
                    <a:pt x="3625" y="1012"/>
                    <a:pt x="3739" y="1065"/>
                  </a:cubicBezTo>
                  <a:cubicBezTo>
                    <a:pt x="4104" y="1278"/>
                    <a:pt x="4316" y="1703"/>
                    <a:pt x="4286" y="2129"/>
                  </a:cubicBezTo>
                  <a:cubicBezTo>
                    <a:pt x="4273" y="2221"/>
                    <a:pt x="4254" y="2312"/>
                    <a:pt x="4229" y="2401"/>
                  </a:cubicBezTo>
                  <a:lnTo>
                    <a:pt x="4229" y="2401"/>
                  </a:lnTo>
                  <a:cubicBezTo>
                    <a:pt x="4228" y="2401"/>
                    <a:pt x="4226" y="2402"/>
                    <a:pt x="4225" y="2402"/>
                  </a:cubicBezTo>
                  <a:cubicBezTo>
                    <a:pt x="4065" y="2455"/>
                    <a:pt x="3899" y="2480"/>
                    <a:pt x="3736" y="2480"/>
                  </a:cubicBezTo>
                  <a:cubicBezTo>
                    <a:pt x="3526" y="2480"/>
                    <a:pt x="3319" y="2440"/>
                    <a:pt x="3131" y="2372"/>
                  </a:cubicBezTo>
                  <a:cubicBezTo>
                    <a:pt x="2766" y="2189"/>
                    <a:pt x="2584" y="1794"/>
                    <a:pt x="2675" y="1399"/>
                  </a:cubicBezTo>
                  <a:cubicBezTo>
                    <a:pt x="2826" y="1139"/>
                    <a:pt x="3101" y="988"/>
                    <a:pt x="3390" y="988"/>
                  </a:cubicBezTo>
                  <a:close/>
                  <a:moveTo>
                    <a:pt x="5927" y="1"/>
                  </a:moveTo>
                  <a:cubicBezTo>
                    <a:pt x="5897" y="1"/>
                    <a:pt x="5927" y="214"/>
                    <a:pt x="5836" y="578"/>
                  </a:cubicBezTo>
                  <a:cubicBezTo>
                    <a:pt x="5745" y="1065"/>
                    <a:pt x="5471" y="1521"/>
                    <a:pt x="5107" y="1885"/>
                  </a:cubicBezTo>
                  <a:cubicBezTo>
                    <a:pt x="4952" y="2021"/>
                    <a:pt x="4773" y="2144"/>
                    <a:pt x="4577" y="2247"/>
                  </a:cubicBezTo>
                  <a:lnTo>
                    <a:pt x="4577" y="2247"/>
                  </a:lnTo>
                  <a:cubicBezTo>
                    <a:pt x="4582" y="2218"/>
                    <a:pt x="4586" y="2188"/>
                    <a:pt x="4590" y="2159"/>
                  </a:cubicBezTo>
                  <a:cubicBezTo>
                    <a:pt x="4651" y="1582"/>
                    <a:pt x="4377" y="1034"/>
                    <a:pt x="3860" y="761"/>
                  </a:cubicBezTo>
                  <a:cubicBezTo>
                    <a:pt x="3715" y="696"/>
                    <a:pt x="3564" y="666"/>
                    <a:pt x="3414" y="666"/>
                  </a:cubicBezTo>
                  <a:cubicBezTo>
                    <a:pt x="3000" y="666"/>
                    <a:pt x="2602" y="898"/>
                    <a:pt x="2401" y="1278"/>
                  </a:cubicBezTo>
                  <a:cubicBezTo>
                    <a:pt x="2310" y="1551"/>
                    <a:pt x="2310" y="1855"/>
                    <a:pt x="2462" y="2098"/>
                  </a:cubicBezTo>
                  <a:cubicBezTo>
                    <a:pt x="2584" y="2311"/>
                    <a:pt x="2766" y="2493"/>
                    <a:pt x="3009" y="2615"/>
                  </a:cubicBezTo>
                  <a:cubicBezTo>
                    <a:pt x="3232" y="2710"/>
                    <a:pt x="3463" y="2756"/>
                    <a:pt x="3693" y="2756"/>
                  </a:cubicBezTo>
                  <a:cubicBezTo>
                    <a:pt x="3834" y="2756"/>
                    <a:pt x="3975" y="2739"/>
                    <a:pt x="4113" y="2706"/>
                  </a:cubicBezTo>
                  <a:lnTo>
                    <a:pt x="4113" y="2706"/>
                  </a:lnTo>
                  <a:cubicBezTo>
                    <a:pt x="4017" y="2903"/>
                    <a:pt x="3884" y="3080"/>
                    <a:pt x="3708" y="3223"/>
                  </a:cubicBezTo>
                  <a:cubicBezTo>
                    <a:pt x="3161" y="3740"/>
                    <a:pt x="2462" y="4044"/>
                    <a:pt x="1702" y="4044"/>
                  </a:cubicBezTo>
                  <a:cubicBezTo>
                    <a:pt x="1186" y="4044"/>
                    <a:pt x="699" y="3861"/>
                    <a:pt x="365" y="3496"/>
                  </a:cubicBezTo>
                  <a:cubicBezTo>
                    <a:pt x="91" y="3253"/>
                    <a:pt x="31" y="3040"/>
                    <a:pt x="0" y="3040"/>
                  </a:cubicBezTo>
                  <a:cubicBezTo>
                    <a:pt x="0" y="3040"/>
                    <a:pt x="31" y="3284"/>
                    <a:pt x="274" y="3588"/>
                  </a:cubicBezTo>
                  <a:cubicBezTo>
                    <a:pt x="638" y="3983"/>
                    <a:pt x="1155" y="4256"/>
                    <a:pt x="1702" y="4287"/>
                  </a:cubicBezTo>
                  <a:cubicBezTo>
                    <a:pt x="2523" y="4287"/>
                    <a:pt x="3313" y="3983"/>
                    <a:pt x="3921" y="3436"/>
                  </a:cubicBezTo>
                  <a:cubicBezTo>
                    <a:pt x="4178" y="3200"/>
                    <a:pt x="4375" y="2904"/>
                    <a:pt x="4490" y="2580"/>
                  </a:cubicBezTo>
                  <a:lnTo>
                    <a:pt x="4490" y="2580"/>
                  </a:lnTo>
                  <a:cubicBezTo>
                    <a:pt x="4786" y="2454"/>
                    <a:pt x="5055" y="2267"/>
                    <a:pt x="5259" y="2037"/>
                  </a:cubicBezTo>
                  <a:cubicBezTo>
                    <a:pt x="5654" y="1642"/>
                    <a:pt x="5897" y="1126"/>
                    <a:pt x="5958" y="609"/>
                  </a:cubicBezTo>
                  <a:cubicBezTo>
                    <a:pt x="6018" y="396"/>
                    <a:pt x="5988" y="214"/>
                    <a:pt x="592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7"/>
            <p:cNvSpPr/>
            <p:nvPr/>
          </p:nvSpPr>
          <p:spPr>
            <a:xfrm>
              <a:off x="1733575" y="4194125"/>
              <a:ext cx="1540325" cy="4575"/>
            </a:xfrm>
            <a:custGeom>
              <a:avLst/>
              <a:gdLst/>
              <a:ahLst/>
              <a:cxnLst/>
              <a:rect l="l" t="t" r="r" b="b"/>
              <a:pathLst>
                <a:path w="61613" h="183" extrusionOk="0">
                  <a:moveTo>
                    <a:pt x="30822" y="0"/>
                  </a:moveTo>
                  <a:cubicBezTo>
                    <a:pt x="13800" y="0"/>
                    <a:pt x="1" y="31"/>
                    <a:pt x="1" y="92"/>
                  </a:cubicBezTo>
                  <a:cubicBezTo>
                    <a:pt x="1" y="152"/>
                    <a:pt x="13800" y="183"/>
                    <a:pt x="30822" y="183"/>
                  </a:cubicBezTo>
                  <a:cubicBezTo>
                    <a:pt x="47813" y="183"/>
                    <a:pt x="61613" y="152"/>
                    <a:pt x="61613" y="92"/>
                  </a:cubicBezTo>
                  <a:cubicBezTo>
                    <a:pt x="61613" y="31"/>
                    <a:pt x="47813" y="0"/>
                    <a:pt x="3082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47"/>
            <p:cNvSpPr/>
            <p:nvPr/>
          </p:nvSpPr>
          <p:spPr>
            <a:xfrm>
              <a:off x="1200125" y="3645475"/>
              <a:ext cx="185450" cy="340450"/>
            </a:xfrm>
            <a:custGeom>
              <a:avLst/>
              <a:gdLst/>
              <a:ahLst/>
              <a:cxnLst/>
              <a:rect l="l" t="t" r="r" b="b"/>
              <a:pathLst>
                <a:path w="7418" h="13618" extrusionOk="0">
                  <a:moveTo>
                    <a:pt x="2250" y="1"/>
                  </a:moveTo>
                  <a:cubicBezTo>
                    <a:pt x="1" y="213"/>
                    <a:pt x="214" y="5320"/>
                    <a:pt x="1186" y="7812"/>
                  </a:cubicBezTo>
                  <a:cubicBezTo>
                    <a:pt x="1794" y="9423"/>
                    <a:pt x="3193" y="12402"/>
                    <a:pt x="5807" y="13618"/>
                  </a:cubicBezTo>
                  <a:cubicBezTo>
                    <a:pt x="6718" y="11217"/>
                    <a:pt x="7418" y="8329"/>
                    <a:pt x="6992" y="5776"/>
                  </a:cubicBezTo>
                  <a:cubicBezTo>
                    <a:pt x="6779" y="4438"/>
                    <a:pt x="6293" y="3192"/>
                    <a:pt x="5563" y="2068"/>
                  </a:cubicBezTo>
                  <a:cubicBezTo>
                    <a:pt x="4773" y="943"/>
                    <a:pt x="3588" y="213"/>
                    <a:pt x="2250"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47"/>
            <p:cNvSpPr/>
            <p:nvPr/>
          </p:nvSpPr>
          <p:spPr>
            <a:xfrm>
              <a:off x="1417475" y="3901900"/>
              <a:ext cx="180100" cy="169150"/>
            </a:xfrm>
            <a:custGeom>
              <a:avLst/>
              <a:gdLst/>
              <a:ahLst/>
              <a:cxnLst/>
              <a:rect l="l" t="t" r="r" b="b"/>
              <a:pathLst>
                <a:path w="7204" h="6766" extrusionOk="0">
                  <a:moveTo>
                    <a:pt x="5293" y="1"/>
                  </a:moveTo>
                  <a:cubicBezTo>
                    <a:pt x="5036" y="1"/>
                    <a:pt x="4777" y="33"/>
                    <a:pt x="4529" y="78"/>
                  </a:cubicBezTo>
                  <a:cubicBezTo>
                    <a:pt x="3040" y="382"/>
                    <a:pt x="1733" y="1233"/>
                    <a:pt x="882" y="2510"/>
                  </a:cubicBezTo>
                  <a:cubicBezTo>
                    <a:pt x="61" y="3786"/>
                    <a:pt x="0" y="5397"/>
                    <a:pt x="699" y="6765"/>
                  </a:cubicBezTo>
                  <a:cubicBezTo>
                    <a:pt x="2918" y="6765"/>
                    <a:pt x="4620" y="5428"/>
                    <a:pt x="6110" y="3786"/>
                  </a:cubicBezTo>
                  <a:cubicBezTo>
                    <a:pt x="6566" y="3331"/>
                    <a:pt x="6870" y="2753"/>
                    <a:pt x="7052" y="2145"/>
                  </a:cubicBezTo>
                  <a:cubicBezTo>
                    <a:pt x="7204" y="1476"/>
                    <a:pt x="6991" y="808"/>
                    <a:pt x="6505" y="382"/>
                  </a:cubicBezTo>
                  <a:cubicBezTo>
                    <a:pt x="6160" y="95"/>
                    <a:pt x="5731" y="1"/>
                    <a:pt x="5293"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7"/>
            <p:cNvSpPr/>
            <p:nvPr/>
          </p:nvSpPr>
          <p:spPr>
            <a:xfrm>
              <a:off x="1412150" y="3973750"/>
              <a:ext cx="102600" cy="304750"/>
            </a:xfrm>
            <a:custGeom>
              <a:avLst/>
              <a:gdLst/>
              <a:ahLst/>
              <a:cxnLst/>
              <a:rect l="l" t="t" r="r" b="b"/>
              <a:pathLst>
                <a:path w="4104" h="12190" extrusionOk="0">
                  <a:moveTo>
                    <a:pt x="4104" y="1"/>
                  </a:moveTo>
                  <a:cubicBezTo>
                    <a:pt x="4073" y="1"/>
                    <a:pt x="4043" y="31"/>
                    <a:pt x="3982" y="61"/>
                  </a:cubicBezTo>
                  <a:cubicBezTo>
                    <a:pt x="3861" y="122"/>
                    <a:pt x="3769" y="183"/>
                    <a:pt x="3648" y="244"/>
                  </a:cubicBezTo>
                  <a:cubicBezTo>
                    <a:pt x="3253" y="517"/>
                    <a:pt x="2858" y="821"/>
                    <a:pt x="2523" y="1186"/>
                  </a:cubicBezTo>
                  <a:cubicBezTo>
                    <a:pt x="1459" y="2402"/>
                    <a:pt x="699" y="3861"/>
                    <a:pt x="365" y="5441"/>
                  </a:cubicBezTo>
                  <a:cubicBezTo>
                    <a:pt x="61" y="7022"/>
                    <a:pt x="0" y="8633"/>
                    <a:pt x="213" y="10214"/>
                  </a:cubicBezTo>
                  <a:cubicBezTo>
                    <a:pt x="274" y="10791"/>
                    <a:pt x="335" y="11277"/>
                    <a:pt x="365" y="11673"/>
                  </a:cubicBezTo>
                  <a:cubicBezTo>
                    <a:pt x="365" y="11824"/>
                    <a:pt x="396" y="12007"/>
                    <a:pt x="426" y="12189"/>
                  </a:cubicBezTo>
                  <a:cubicBezTo>
                    <a:pt x="456" y="12007"/>
                    <a:pt x="456" y="11824"/>
                    <a:pt x="426" y="11642"/>
                  </a:cubicBezTo>
                  <a:cubicBezTo>
                    <a:pt x="426" y="11308"/>
                    <a:pt x="396" y="10791"/>
                    <a:pt x="335" y="10183"/>
                  </a:cubicBezTo>
                  <a:cubicBezTo>
                    <a:pt x="274" y="8967"/>
                    <a:pt x="122" y="7265"/>
                    <a:pt x="547" y="5472"/>
                  </a:cubicBezTo>
                  <a:cubicBezTo>
                    <a:pt x="882" y="3922"/>
                    <a:pt x="1581" y="2463"/>
                    <a:pt x="2645" y="1277"/>
                  </a:cubicBezTo>
                  <a:cubicBezTo>
                    <a:pt x="3070" y="791"/>
                    <a:pt x="3587" y="365"/>
                    <a:pt x="410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7"/>
            <p:cNvSpPr/>
            <p:nvPr/>
          </p:nvSpPr>
          <p:spPr>
            <a:xfrm>
              <a:off x="1269275" y="3741975"/>
              <a:ext cx="155825" cy="546400"/>
            </a:xfrm>
            <a:custGeom>
              <a:avLst/>
              <a:gdLst/>
              <a:ahLst/>
              <a:cxnLst/>
              <a:rect l="l" t="t" r="r" b="b"/>
              <a:pathLst>
                <a:path w="6233" h="21856" extrusionOk="0">
                  <a:moveTo>
                    <a:pt x="1" y="1"/>
                  </a:moveTo>
                  <a:cubicBezTo>
                    <a:pt x="31" y="62"/>
                    <a:pt x="31" y="123"/>
                    <a:pt x="62" y="214"/>
                  </a:cubicBezTo>
                  <a:cubicBezTo>
                    <a:pt x="123" y="366"/>
                    <a:pt x="183" y="578"/>
                    <a:pt x="244" y="852"/>
                  </a:cubicBezTo>
                  <a:cubicBezTo>
                    <a:pt x="427" y="1430"/>
                    <a:pt x="670" y="2220"/>
                    <a:pt x="974" y="3162"/>
                  </a:cubicBezTo>
                  <a:cubicBezTo>
                    <a:pt x="1551" y="5138"/>
                    <a:pt x="2372" y="7843"/>
                    <a:pt x="3253" y="10883"/>
                  </a:cubicBezTo>
                  <a:cubicBezTo>
                    <a:pt x="4104" y="13892"/>
                    <a:pt x="4834" y="16627"/>
                    <a:pt x="5351" y="18633"/>
                  </a:cubicBezTo>
                  <a:cubicBezTo>
                    <a:pt x="5594" y="19606"/>
                    <a:pt x="5837" y="20396"/>
                    <a:pt x="5989" y="20974"/>
                  </a:cubicBezTo>
                  <a:lnTo>
                    <a:pt x="6171" y="21612"/>
                  </a:lnTo>
                  <a:cubicBezTo>
                    <a:pt x="6171" y="21703"/>
                    <a:pt x="6202" y="21764"/>
                    <a:pt x="6232" y="21855"/>
                  </a:cubicBezTo>
                  <a:cubicBezTo>
                    <a:pt x="6232" y="21764"/>
                    <a:pt x="6202" y="21673"/>
                    <a:pt x="6202" y="21612"/>
                  </a:cubicBezTo>
                  <a:cubicBezTo>
                    <a:pt x="6171" y="21430"/>
                    <a:pt x="6111" y="21217"/>
                    <a:pt x="6050" y="20974"/>
                  </a:cubicBezTo>
                  <a:cubicBezTo>
                    <a:pt x="5928" y="20396"/>
                    <a:pt x="5746" y="19606"/>
                    <a:pt x="5503" y="18603"/>
                  </a:cubicBezTo>
                  <a:cubicBezTo>
                    <a:pt x="4986" y="16597"/>
                    <a:pt x="4287" y="13861"/>
                    <a:pt x="3436" y="10822"/>
                  </a:cubicBezTo>
                  <a:cubicBezTo>
                    <a:pt x="2554" y="7813"/>
                    <a:pt x="1734" y="5077"/>
                    <a:pt x="1095" y="3132"/>
                  </a:cubicBezTo>
                  <a:cubicBezTo>
                    <a:pt x="791" y="2159"/>
                    <a:pt x="518" y="1369"/>
                    <a:pt x="335" y="822"/>
                  </a:cubicBezTo>
                  <a:cubicBezTo>
                    <a:pt x="244" y="578"/>
                    <a:pt x="153" y="366"/>
                    <a:pt x="92" y="214"/>
                  </a:cubicBezTo>
                  <a:cubicBezTo>
                    <a:pt x="62" y="123"/>
                    <a:pt x="62" y="62"/>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47"/>
            <p:cNvSpPr/>
            <p:nvPr/>
          </p:nvSpPr>
          <p:spPr>
            <a:xfrm>
              <a:off x="1110475" y="3995175"/>
              <a:ext cx="246225" cy="152050"/>
            </a:xfrm>
            <a:custGeom>
              <a:avLst/>
              <a:gdLst/>
              <a:ahLst/>
              <a:cxnLst/>
              <a:rect l="l" t="t" r="r" b="b"/>
              <a:pathLst>
                <a:path w="9849" h="6082" extrusionOk="0">
                  <a:moveTo>
                    <a:pt x="1916" y="0"/>
                  </a:moveTo>
                  <a:cubicBezTo>
                    <a:pt x="1317" y="0"/>
                    <a:pt x="735" y="155"/>
                    <a:pt x="426" y="663"/>
                  </a:cubicBezTo>
                  <a:cubicBezTo>
                    <a:pt x="0" y="1332"/>
                    <a:pt x="395" y="2244"/>
                    <a:pt x="882" y="2882"/>
                  </a:cubicBezTo>
                  <a:cubicBezTo>
                    <a:pt x="2520" y="4941"/>
                    <a:pt x="4986" y="6082"/>
                    <a:pt x="7546" y="6082"/>
                  </a:cubicBezTo>
                  <a:cubicBezTo>
                    <a:pt x="8312" y="6082"/>
                    <a:pt x="9086" y="5980"/>
                    <a:pt x="9848" y="5770"/>
                  </a:cubicBezTo>
                  <a:lnTo>
                    <a:pt x="9818" y="5557"/>
                  </a:lnTo>
                  <a:cubicBezTo>
                    <a:pt x="8420" y="2669"/>
                    <a:pt x="5745" y="633"/>
                    <a:pt x="2584" y="55"/>
                  </a:cubicBezTo>
                  <a:cubicBezTo>
                    <a:pt x="2368" y="22"/>
                    <a:pt x="2141" y="0"/>
                    <a:pt x="1916"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47"/>
            <p:cNvSpPr/>
            <p:nvPr/>
          </p:nvSpPr>
          <p:spPr>
            <a:xfrm>
              <a:off x="1200125" y="4052775"/>
              <a:ext cx="218125" cy="204450"/>
            </a:xfrm>
            <a:custGeom>
              <a:avLst/>
              <a:gdLst/>
              <a:ahLst/>
              <a:cxnLst/>
              <a:rect l="l" t="t" r="r" b="b"/>
              <a:pathLst>
                <a:path w="8725" h="8178" extrusionOk="0">
                  <a:moveTo>
                    <a:pt x="31" y="1"/>
                  </a:moveTo>
                  <a:cubicBezTo>
                    <a:pt x="1" y="31"/>
                    <a:pt x="730" y="153"/>
                    <a:pt x="1794" y="517"/>
                  </a:cubicBezTo>
                  <a:cubicBezTo>
                    <a:pt x="2068" y="609"/>
                    <a:pt x="2372" y="730"/>
                    <a:pt x="2645" y="882"/>
                  </a:cubicBezTo>
                  <a:cubicBezTo>
                    <a:pt x="2980" y="1034"/>
                    <a:pt x="3314" y="1186"/>
                    <a:pt x="3618" y="1369"/>
                  </a:cubicBezTo>
                  <a:cubicBezTo>
                    <a:pt x="5047" y="2159"/>
                    <a:pt x="6262" y="3314"/>
                    <a:pt x="7174" y="4651"/>
                  </a:cubicBezTo>
                  <a:cubicBezTo>
                    <a:pt x="7357" y="4955"/>
                    <a:pt x="7539" y="5259"/>
                    <a:pt x="7691" y="5594"/>
                  </a:cubicBezTo>
                  <a:cubicBezTo>
                    <a:pt x="7843" y="5867"/>
                    <a:pt x="7995" y="6141"/>
                    <a:pt x="8117" y="6445"/>
                  </a:cubicBezTo>
                  <a:cubicBezTo>
                    <a:pt x="8542" y="7478"/>
                    <a:pt x="8664" y="8177"/>
                    <a:pt x="8725" y="8177"/>
                  </a:cubicBezTo>
                  <a:cubicBezTo>
                    <a:pt x="8694" y="8025"/>
                    <a:pt x="8664" y="7843"/>
                    <a:pt x="8633" y="7691"/>
                  </a:cubicBezTo>
                  <a:cubicBezTo>
                    <a:pt x="8603" y="7478"/>
                    <a:pt x="8542" y="7296"/>
                    <a:pt x="8481" y="7113"/>
                  </a:cubicBezTo>
                  <a:cubicBezTo>
                    <a:pt x="8421" y="6870"/>
                    <a:pt x="8329" y="6627"/>
                    <a:pt x="8238" y="6384"/>
                  </a:cubicBezTo>
                  <a:cubicBezTo>
                    <a:pt x="8117" y="6080"/>
                    <a:pt x="7995" y="5806"/>
                    <a:pt x="7843" y="5533"/>
                  </a:cubicBezTo>
                  <a:cubicBezTo>
                    <a:pt x="7691" y="5198"/>
                    <a:pt x="7509" y="4864"/>
                    <a:pt x="7326" y="4560"/>
                  </a:cubicBezTo>
                  <a:cubicBezTo>
                    <a:pt x="6840" y="3891"/>
                    <a:pt x="6323" y="3253"/>
                    <a:pt x="5715" y="2676"/>
                  </a:cubicBezTo>
                  <a:cubicBezTo>
                    <a:pt x="5107" y="2098"/>
                    <a:pt x="4439" y="1612"/>
                    <a:pt x="3709" y="1217"/>
                  </a:cubicBezTo>
                  <a:cubicBezTo>
                    <a:pt x="3375" y="1034"/>
                    <a:pt x="3071" y="882"/>
                    <a:pt x="2737" y="730"/>
                  </a:cubicBezTo>
                  <a:cubicBezTo>
                    <a:pt x="2433" y="609"/>
                    <a:pt x="2159" y="487"/>
                    <a:pt x="1855" y="396"/>
                  </a:cubicBezTo>
                  <a:cubicBezTo>
                    <a:pt x="1551" y="305"/>
                    <a:pt x="1308" y="244"/>
                    <a:pt x="1095" y="183"/>
                  </a:cubicBezTo>
                  <a:cubicBezTo>
                    <a:pt x="882" y="122"/>
                    <a:pt x="700" y="92"/>
                    <a:pt x="518" y="62"/>
                  </a:cubicBezTo>
                  <a:cubicBezTo>
                    <a:pt x="335" y="31"/>
                    <a:pt x="183" y="1"/>
                    <a:pt x="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p:cNvSpPr txBox="1"/>
          <p:nvPr/>
        </p:nvSpPr>
        <p:spPr>
          <a:xfrm>
            <a:off x="8637224" y="4702410"/>
            <a:ext cx="506776" cy="307777"/>
          </a:xfrm>
          <a:prstGeom prst="rect">
            <a:avLst/>
          </a:prstGeom>
          <a:noFill/>
        </p:spPr>
        <p:txBody>
          <a:bodyPr wrap="square" rtlCol="1">
            <a:spAutoFit/>
          </a:bodyPr>
          <a:lstStyle/>
          <a:p>
            <a:r>
              <a:rPr lang="en-US" dirty="0" smtClean="0"/>
              <a:t>4</a:t>
            </a:r>
            <a:endParaRPr lang="ar-LY"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26"/>
                                        </p:tgtEl>
                                        <p:attrNameLst>
                                          <p:attrName>style.visibility</p:attrName>
                                        </p:attrNameLst>
                                      </p:cBhvr>
                                      <p:to>
                                        <p:strVal val="visible"/>
                                      </p:to>
                                    </p:set>
                                    <p:animEffect transition="in" filter="wipe(down)">
                                      <p:cBhvr>
                                        <p:cTn id="7" dur="580">
                                          <p:stCondLst>
                                            <p:cond delay="0"/>
                                          </p:stCondLst>
                                        </p:cTn>
                                        <p:tgtEl>
                                          <p:spTgt spid="926"/>
                                        </p:tgtEl>
                                      </p:cBhvr>
                                    </p:animEffect>
                                    <p:anim calcmode="lin" valueType="num">
                                      <p:cBhvr>
                                        <p:cTn id="8" dur="1822" tmFilter="0,0; 0.14,0.36; 0.43,0.73; 0.71,0.91; 1.0,1.0">
                                          <p:stCondLst>
                                            <p:cond delay="0"/>
                                          </p:stCondLst>
                                        </p:cTn>
                                        <p:tgtEl>
                                          <p:spTgt spid="9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26"/>
                                        </p:tgtEl>
                                        <p:attrNameLst>
                                          <p:attrName>ppt_y</p:attrName>
                                        </p:attrNameLst>
                                      </p:cBhvr>
                                      <p:tavLst>
                                        <p:tav tm="0" fmla="#ppt_y-sin(pi*$)/81">
                                          <p:val>
                                            <p:fltVal val="0"/>
                                          </p:val>
                                        </p:tav>
                                        <p:tav tm="100000">
                                          <p:val>
                                            <p:fltVal val="1"/>
                                          </p:val>
                                        </p:tav>
                                      </p:tavLst>
                                    </p:anim>
                                    <p:animScale>
                                      <p:cBhvr>
                                        <p:cTn id="13" dur="26">
                                          <p:stCondLst>
                                            <p:cond delay="650"/>
                                          </p:stCondLst>
                                        </p:cTn>
                                        <p:tgtEl>
                                          <p:spTgt spid="926"/>
                                        </p:tgtEl>
                                      </p:cBhvr>
                                      <p:to x="100000" y="60000"/>
                                    </p:animScale>
                                    <p:animScale>
                                      <p:cBhvr>
                                        <p:cTn id="14" dur="166" decel="50000">
                                          <p:stCondLst>
                                            <p:cond delay="676"/>
                                          </p:stCondLst>
                                        </p:cTn>
                                        <p:tgtEl>
                                          <p:spTgt spid="926"/>
                                        </p:tgtEl>
                                      </p:cBhvr>
                                      <p:to x="100000" y="100000"/>
                                    </p:animScale>
                                    <p:animScale>
                                      <p:cBhvr>
                                        <p:cTn id="15" dur="26">
                                          <p:stCondLst>
                                            <p:cond delay="1312"/>
                                          </p:stCondLst>
                                        </p:cTn>
                                        <p:tgtEl>
                                          <p:spTgt spid="926"/>
                                        </p:tgtEl>
                                      </p:cBhvr>
                                      <p:to x="100000" y="80000"/>
                                    </p:animScale>
                                    <p:animScale>
                                      <p:cBhvr>
                                        <p:cTn id="16" dur="166" decel="50000">
                                          <p:stCondLst>
                                            <p:cond delay="1338"/>
                                          </p:stCondLst>
                                        </p:cTn>
                                        <p:tgtEl>
                                          <p:spTgt spid="926"/>
                                        </p:tgtEl>
                                      </p:cBhvr>
                                      <p:to x="100000" y="100000"/>
                                    </p:animScale>
                                    <p:animScale>
                                      <p:cBhvr>
                                        <p:cTn id="17" dur="26">
                                          <p:stCondLst>
                                            <p:cond delay="1642"/>
                                          </p:stCondLst>
                                        </p:cTn>
                                        <p:tgtEl>
                                          <p:spTgt spid="926"/>
                                        </p:tgtEl>
                                      </p:cBhvr>
                                      <p:to x="100000" y="90000"/>
                                    </p:animScale>
                                    <p:animScale>
                                      <p:cBhvr>
                                        <p:cTn id="18" dur="166" decel="50000">
                                          <p:stCondLst>
                                            <p:cond delay="1668"/>
                                          </p:stCondLst>
                                        </p:cTn>
                                        <p:tgtEl>
                                          <p:spTgt spid="926"/>
                                        </p:tgtEl>
                                      </p:cBhvr>
                                      <p:to x="100000" y="100000"/>
                                    </p:animScale>
                                    <p:animScale>
                                      <p:cBhvr>
                                        <p:cTn id="19" dur="26">
                                          <p:stCondLst>
                                            <p:cond delay="1808"/>
                                          </p:stCondLst>
                                        </p:cTn>
                                        <p:tgtEl>
                                          <p:spTgt spid="926"/>
                                        </p:tgtEl>
                                      </p:cBhvr>
                                      <p:to x="100000" y="95000"/>
                                    </p:animScale>
                                    <p:animScale>
                                      <p:cBhvr>
                                        <p:cTn id="20" dur="166" decel="50000">
                                          <p:stCondLst>
                                            <p:cond delay="1834"/>
                                          </p:stCondLst>
                                        </p:cTn>
                                        <p:tgtEl>
                                          <p:spTgt spid="92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925">
                                            <p:txEl>
                                              <p:pRg st="0" end="0"/>
                                            </p:txEl>
                                          </p:spTgt>
                                        </p:tgtEl>
                                        <p:attrNameLst>
                                          <p:attrName>style.visibility</p:attrName>
                                        </p:attrNameLst>
                                      </p:cBhvr>
                                      <p:to>
                                        <p:strVal val="visible"/>
                                      </p:to>
                                    </p:set>
                                    <p:animEffect transition="in" filter="randombar(horizontal)">
                                      <p:cBhvr>
                                        <p:cTn id="25" dur="500"/>
                                        <p:tgtEl>
                                          <p:spTgt spid="9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91"/>
        <p:cNvGrpSpPr/>
        <p:nvPr/>
      </p:nvGrpSpPr>
      <p:grpSpPr>
        <a:xfrm>
          <a:off x="0" y="0"/>
          <a:ext cx="0" cy="0"/>
          <a:chOff x="0" y="0"/>
          <a:chExt cx="0" cy="0"/>
        </a:xfrm>
      </p:grpSpPr>
      <p:sp>
        <p:nvSpPr>
          <p:cNvPr id="2592" name="Google Shape;2592;p72"/>
          <p:cNvSpPr txBox="1">
            <a:spLocks noGrp="1"/>
          </p:cNvSpPr>
          <p:nvPr>
            <p:ph type="title"/>
          </p:nvPr>
        </p:nvSpPr>
        <p:spPr>
          <a:xfrm>
            <a:off x="123500" y="370788"/>
            <a:ext cx="2620896" cy="572700"/>
          </a:xfrm>
          <a:prstGeom prst="rect">
            <a:avLst/>
          </a:prstGeom>
        </p:spPr>
        <p:txBody>
          <a:bodyPr spcFirstLastPara="1" wrap="square" lIns="91425" tIns="91425" rIns="91425" bIns="91425" anchor="t" anchorCtr="0">
            <a:noAutofit/>
          </a:bodyPr>
          <a:lstStyle/>
          <a:p>
            <a:pPr lvl="0"/>
            <a:r>
              <a:rPr lang="en-US" b="1" dirty="0">
                <a:latin typeface="+mj-lt"/>
              </a:rPr>
              <a:t>The causes of teenage </a:t>
            </a:r>
            <a:r>
              <a:rPr lang="en-US" b="1" dirty="0" smtClean="0">
                <a:latin typeface="+mj-lt"/>
              </a:rPr>
              <a:t>drug</a:t>
            </a:r>
            <a:endParaRPr b="1" dirty="0">
              <a:latin typeface="+mj-lt"/>
            </a:endParaRPr>
          </a:p>
        </p:txBody>
      </p:sp>
      <p:sp>
        <p:nvSpPr>
          <p:cNvPr id="2619" name="Google Shape;2619;p72"/>
          <p:cNvSpPr/>
          <p:nvPr/>
        </p:nvSpPr>
        <p:spPr>
          <a:xfrm>
            <a:off x="4114857" y="770750"/>
            <a:ext cx="701700" cy="701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72"/>
          <p:cNvSpPr/>
          <p:nvPr/>
        </p:nvSpPr>
        <p:spPr>
          <a:xfrm>
            <a:off x="4140993" y="3652813"/>
            <a:ext cx="701700" cy="701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72"/>
          <p:cNvSpPr/>
          <p:nvPr/>
        </p:nvSpPr>
        <p:spPr>
          <a:xfrm>
            <a:off x="4114859" y="2812195"/>
            <a:ext cx="701700" cy="701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72"/>
          <p:cNvSpPr/>
          <p:nvPr/>
        </p:nvSpPr>
        <p:spPr>
          <a:xfrm>
            <a:off x="4166590" y="1819203"/>
            <a:ext cx="701700" cy="701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23" name="Google Shape;2623;p72"/>
          <p:cNvGrpSpPr/>
          <p:nvPr/>
        </p:nvGrpSpPr>
        <p:grpSpPr>
          <a:xfrm>
            <a:off x="3485831" y="1324794"/>
            <a:ext cx="295311" cy="295311"/>
            <a:chOff x="5660400" y="238125"/>
            <a:chExt cx="481825" cy="481825"/>
          </a:xfrm>
        </p:grpSpPr>
        <p:sp>
          <p:nvSpPr>
            <p:cNvPr id="2624" name="Google Shape;2624;p72"/>
            <p:cNvSpPr/>
            <p:nvPr/>
          </p:nvSpPr>
          <p:spPr>
            <a:xfrm>
              <a:off x="5660400" y="436700"/>
              <a:ext cx="481825" cy="283250"/>
            </a:xfrm>
            <a:custGeom>
              <a:avLst/>
              <a:gdLst/>
              <a:ahLst/>
              <a:cxnLst/>
              <a:rect l="l" t="t" r="r" b="b"/>
              <a:pathLst>
                <a:path w="19273" h="11330" extrusionOk="0">
                  <a:moveTo>
                    <a:pt x="5120" y="1130"/>
                  </a:moveTo>
                  <a:cubicBezTo>
                    <a:pt x="5433" y="1130"/>
                    <a:pt x="5683" y="1380"/>
                    <a:pt x="5683" y="1693"/>
                  </a:cubicBezTo>
                  <a:cubicBezTo>
                    <a:pt x="5683" y="2006"/>
                    <a:pt x="5433" y="2259"/>
                    <a:pt x="5120" y="2259"/>
                  </a:cubicBezTo>
                  <a:lnTo>
                    <a:pt x="2861" y="2259"/>
                  </a:lnTo>
                  <a:cubicBezTo>
                    <a:pt x="2548" y="2259"/>
                    <a:pt x="2298" y="2006"/>
                    <a:pt x="2298" y="1693"/>
                  </a:cubicBezTo>
                  <a:cubicBezTo>
                    <a:pt x="2298" y="1380"/>
                    <a:pt x="2548" y="1130"/>
                    <a:pt x="2861" y="1130"/>
                  </a:cubicBezTo>
                  <a:close/>
                  <a:moveTo>
                    <a:pt x="10766" y="1130"/>
                  </a:moveTo>
                  <a:cubicBezTo>
                    <a:pt x="11079" y="1130"/>
                    <a:pt x="11329" y="1380"/>
                    <a:pt x="11329" y="1693"/>
                  </a:cubicBezTo>
                  <a:cubicBezTo>
                    <a:pt x="11329" y="2006"/>
                    <a:pt x="11079" y="2259"/>
                    <a:pt x="10766" y="2259"/>
                  </a:cubicBezTo>
                  <a:lnTo>
                    <a:pt x="8507" y="2259"/>
                  </a:lnTo>
                  <a:cubicBezTo>
                    <a:pt x="8194" y="2259"/>
                    <a:pt x="7944" y="2006"/>
                    <a:pt x="7944" y="1693"/>
                  </a:cubicBezTo>
                  <a:cubicBezTo>
                    <a:pt x="7944" y="1380"/>
                    <a:pt x="8194" y="1130"/>
                    <a:pt x="8507" y="1130"/>
                  </a:cubicBezTo>
                  <a:close/>
                  <a:moveTo>
                    <a:pt x="16412" y="1130"/>
                  </a:moveTo>
                  <a:cubicBezTo>
                    <a:pt x="16725" y="1130"/>
                    <a:pt x="16975" y="1380"/>
                    <a:pt x="16975" y="1693"/>
                  </a:cubicBezTo>
                  <a:cubicBezTo>
                    <a:pt x="16975" y="2006"/>
                    <a:pt x="16725" y="2259"/>
                    <a:pt x="16412" y="2259"/>
                  </a:cubicBezTo>
                  <a:lnTo>
                    <a:pt x="14153" y="2259"/>
                  </a:lnTo>
                  <a:cubicBezTo>
                    <a:pt x="13840" y="2259"/>
                    <a:pt x="13590" y="2006"/>
                    <a:pt x="13590" y="1693"/>
                  </a:cubicBezTo>
                  <a:cubicBezTo>
                    <a:pt x="13590" y="1380"/>
                    <a:pt x="13840" y="1130"/>
                    <a:pt x="14153" y="1130"/>
                  </a:cubicBezTo>
                  <a:close/>
                  <a:moveTo>
                    <a:pt x="5120" y="4518"/>
                  </a:moveTo>
                  <a:cubicBezTo>
                    <a:pt x="5433" y="4518"/>
                    <a:pt x="5683" y="4767"/>
                    <a:pt x="5683" y="5081"/>
                  </a:cubicBezTo>
                  <a:cubicBezTo>
                    <a:pt x="5683" y="5394"/>
                    <a:pt x="5433" y="5647"/>
                    <a:pt x="5120" y="5647"/>
                  </a:cubicBezTo>
                  <a:lnTo>
                    <a:pt x="2861" y="5647"/>
                  </a:lnTo>
                  <a:cubicBezTo>
                    <a:pt x="2548" y="5647"/>
                    <a:pt x="2298" y="5394"/>
                    <a:pt x="2298" y="5081"/>
                  </a:cubicBezTo>
                  <a:cubicBezTo>
                    <a:pt x="2298" y="4767"/>
                    <a:pt x="2548" y="4518"/>
                    <a:pt x="2861" y="4518"/>
                  </a:cubicBezTo>
                  <a:close/>
                  <a:moveTo>
                    <a:pt x="10766" y="4518"/>
                  </a:moveTo>
                  <a:cubicBezTo>
                    <a:pt x="11079" y="4518"/>
                    <a:pt x="11329" y="4767"/>
                    <a:pt x="11329" y="5081"/>
                  </a:cubicBezTo>
                  <a:cubicBezTo>
                    <a:pt x="11329" y="5394"/>
                    <a:pt x="11079" y="5647"/>
                    <a:pt x="10766" y="5647"/>
                  </a:cubicBezTo>
                  <a:lnTo>
                    <a:pt x="8507" y="5647"/>
                  </a:lnTo>
                  <a:cubicBezTo>
                    <a:pt x="8194" y="5647"/>
                    <a:pt x="7944" y="5394"/>
                    <a:pt x="7944" y="5081"/>
                  </a:cubicBezTo>
                  <a:cubicBezTo>
                    <a:pt x="7944" y="4767"/>
                    <a:pt x="8194" y="4518"/>
                    <a:pt x="8507" y="4518"/>
                  </a:cubicBezTo>
                  <a:close/>
                  <a:moveTo>
                    <a:pt x="16412" y="4518"/>
                  </a:moveTo>
                  <a:cubicBezTo>
                    <a:pt x="16725" y="4518"/>
                    <a:pt x="16975" y="4767"/>
                    <a:pt x="16975" y="5081"/>
                  </a:cubicBezTo>
                  <a:cubicBezTo>
                    <a:pt x="16975" y="5394"/>
                    <a:pt x="16725" y="5647"/>
                    <a:pt x="16412" y="5647"/>
                  </a:cubicBezTo>
                  <a:lnTo>
                    <a:pt x="14153" y="5647"/>
                  </a:lnTo>
                  <a:cubicBezTo>
                    <a:pt x="13840" y="5647"/>
                    <a:pt x="13590" y="5394"/>
                    <a:pt x="13590" y="5081"/>
                  </a:cubicBezTo>
                  <a:cubicBezTo>
                    <a:pt x="13590" y="4767"/>
                    <a:pt x="13840" y="4518"/>
                    <a:pt x="14153" y="4518"/>
                  </a:cubicBezTo>
                  <a:close/>
                  <a:moveTo>
                    <a:pt x="5120" y="7941"/>
                  </a:moveTo>
                  <a:cubicBezTo>
                    <a:pt x="5433" y="7941"/>
                    <a:pt x="5683" y="8194"/>
                    <a:pt x="5683" y="8507"/>
                  </a:cubicBezTo>
                  <a:cubicBezTo>
                    <a:pt x="5683" y="8818"/>
                    <a:pt x="5433" y="9071"/>
                    <a:pt x="5120" y="9071"/>
                  </a:cubicBezTo>
                  <a:lnTo>
                    <a:pt x="2861" y="9071"/>
                  </a:lnTo>
                  <a:cubicBezTo>
                    <a:pt x="2548" y="9071"/>
                    <a:pt x="2298" y="8818"/>
                    <a:pt x="2298" y="8507"/>
                  </a:cubicBezTo>
                  <a:cubicBezTo>
                    <a:pt x="2298" y="8194"/>
                    <a:pt x="2548" y="7941"/>
                    <a:pt x="2861" y="7941"/>
                  </a:cubicBezTo>
                  <a:close/>
                  <a:moveTo>
                    <a:pt x="10766" y="7941"/>
                  </a:moveTo>
                  <a:cubicBezTo>
                    <a:pt x="11079" y="7941"/>
                    <a:pt x="11329" y="8194"/>
                    <a:pt x="11329" y="8507"/>
                  </a:cubicBezTo>
                  <a:cubicBezTo>
                    <a:pt x="11329" y="8818"/>
                    <a:pt x="11079" y="9071"/>
                    <a:pt x="10766" y="9071"/>
                  </a:cubicBezTo>
                  <a:lnTo>
                    <a:pt x="8507" y="9071"/>
                  </a:lnTo>
                  <a:cubicBezTo>
                    <a:pt x="8194" y="9071"/>
                    <a:pt x="7944" y="8818"/>
                    <a:pt x="7944" y="8507"/>
                  </a:cubicBezTo>
                  <a:cubicBezTo>
                    <a:pt x="7944" y="8194"/>
                    <a:pt x="8194" y="7941"/>
                    <a:pt x="8507" y="7941"/>
                  </a:cubicBezTo>
                  <a:close/>
                  <a:moveTo>
                    <a:pt x="16412" y="7941"/>
                  </a:moveTo>
                  <a:cubicBezTo>
                    <a:pt x="16725" y="7941"/>
                    <a:pt x="16975" y="8194"/>
                    <a:pt x="16975" y="8507"/>
                  </a:cubicBezTo>
                  <a:cubicBezTo>
                    <a:pt x="16975" y="8818"/>
                    <a:pt x="16725" y="9071"/>
                    <a:pt x="16412" y="9071"/>
                  </a:cubicBezTo>
                  <a:lnTo>
                    <a:pt x="14153" y="9071"/>
                  </a:lnTo>
                  <a:cubicBezTo>
                    <a:pt x="13840" y="9071"/>
                    <a:pt x="13590" y="8818"/>
                    <a:pt x="13590" y="8507"/>
                  </a:cubicBezTo>
                  <a:cubicBezTo>
                    <a:pt x="13590" y="8194"/>
                    <a:pt x="13840" y="7941"/>
                    <a:pt x="14153" y="7941"/>
                  </a:cubicBezTo>
                  <a:close/>
                  <a:moveTo>
                    <a:pt x="1" y="1"/>
                  </a:moveTo>
                  <a:lnTo>
                    <a:pt x="1" y="9637"/>
                  </a:lnTo>
                  <a:cubicBezTo>
                    <a:pt x="1" y="10570"/>
                    <a:pt x="759" y="11329"/>
                    <a:pt x="1696" y="11329"/>
                  </a:cubicBezTo>
                  <a:lnTo>
                    <a:pt x="17580" y="11329"/>
                  </a:lnTo>
                  <a:cubicBezTo>
                    <a:pt x="18514" y="11329"/>
                    <a:pt x="19273" y="10570"/>
                    <a:pt x="19273" y="9637"/>
                  </a:cubicBezTo>
                  <a:lnTo>
                    <a:pt x="1927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25" name="Google Shape;2625;p72"/>
            <p:cNvSpPr/>
            <p:nvPr/>
          </p:nvSpPr>
          <p:spPr>
            <a:xfrm>
              <a:off x="5660400" y="238125"/>
              <a:ext cx="481825" cy="170375"/>
            </a:xfrm>
            <a:custGeom>
              <a:avLst/>
              <a:gdLst/>
              <a:ahLst/>
              <a:cxnLst/>
              <a:rect l="l" t="t" r="r" b="b"/>
              <a:pathLst>
                <a:path w="19273" h="6815" extrusionOk="0">
                  <a:moveTo>
                    <a:pt x="3990" y="1129"/>
                  </a:moveTo>
                  <a:cubicBezTo>
                    <a:pt x="4304" y="1129"/>
                    <a:pt x="4557" y="1382"/>
                    <a:pt x="4557" y="1695"/>
                  </a:cubicBezTo>
                  <a:lnTo>
                    <a:pt x="4557" y="3954"/>
                  </a:lnTo>
                  <a:cubicBezTo>
                    <a:pt x="4557" y="4264"/>
                    <a:pt x="4304" y="4517"/>
                    <a:pt x="3990" y="4517"/>
                  </a:cubicBezTo>
                  <a:cubicBezTo>
                    <a:pt x="3677" y="4517"/>
                    <a:pt x="3427" y="4264"/>
                    <a:pt x="3427" y="3954"/>
                  </a:cubicBezTo>
                  <a:lnTo>
                    <a:pt x="3427" y="1695"/>
                  </a:lnTo>
                  <a:cubicBezTo>
                    <a:pt x="3427" y="1382"/>
                    <a:pt x="3677" y="1129"/>
                    <a:pt x="3990" y="1129"/>
                  </a:cubicBezTo>
                  <a:close/>
                  <a:moveTo>
                    <a:pt x="9637" y="1129"/>
                  </a:moveTo>
                  <a:cubicBezTo>
                    <a:pt x="9950" y="1129"/>
                    <a:pt x="10203" y="1382"/>
                    <a:pt x="10203" y="1695"/>
                  </a:cubicBezTo>
                  <a:lnTo>
                    <a:pt x="10203" y="3954"/>
                  </a:lnTo>
                  <a:cubicBezTo>
                    <a:pt x="10203" y="4264"/>
                    <a:pt x="9950" y="4517"/>
                    <a:pt x="9637" y="4517"/>
                  </a:cubicBezTo>
                  <a:cubicBezTo>
                    <a:pt x="9323" y="4517"/>
                    <a:pt x="9073" y="4264"/>
                    <a:pt x="9073" y="3954"/>
                  </a:cubicBezTo>
                  <a:lnTo>
                    <a:pt x="9073" y="1695"/>
                  </a:lnTo>
                  <a:cubicBezTo>
                    <a:pt x="9073" y="1382"/>
                    <a:pt x="9323" y="1129"/>
                    <a:pt x="9637" y="1129"/>
                  </a:cubicBezTo>
                  <a:close/>
                  <a:moveTo>
                    <a:pt x="15283" y="1129"/>
                  </a:moveTo>
                  <a:cubicBezTo>
                    <a:pt x="15596" y="1129"/>
                    <a:pt x="15849" y="1382"/>
                    <a:pt x="15849" y="1695"/>
                  </a:cubicBezTo>
                  <a:lnTo>
                    <a:pt x="15849" y="3954"/>
                  </a:lnTo>
                  <a:cubicBezTo>
                    <a:pt x="15849" y="4264"/>
                    <a:pt x="15596" y="4517"/>
                    <a:pt x="15283" y="4517"/>
                  </a:cubicBezTo>
                  <a:cubicBezTo>
                    <a:pt x="14969" y="4517"/>
                    <a:pt x="14719" y="4264"/>
                    <a:pt x="14719" y="3954"/>
                  </a:cubicBezTo>
                  <a:lnTo>
                    <a:pt x="14719" y="1695"/>
                  </a:lnTo>
                  <a:cubicBezTo>
                    <a:pt x="14719" y="1382"/>
                    <a:pt x="14969" y="1129"/>
                    <a:pt x="15283" y="1129"/>
                  </a:cubicBezTo>
                  <a:close/>
                  <a:moveTo>
                    <a:pt x="3990" y="0"/>
                  </a:moveTo>
                  <a:cubicBezTo>
                    <a:pt x="3054" y="0"/>
                    <a:pt x="2298" y="759"/>
                    <a:pt x="2298" y="1695"/>
                  </a:cubicBezTo>
                  <a:lnTo>
                    <a:pt x="2298" y="2258"/>
                  </a:lnTo>
                  <a:lnTo>
                    <a:pt x="1696" y="2258"/>
                  </a:lnTo>
                  <a:cubicBezTo>
                    <a:pt x="759" y="2258"/>
                    <a:pt x="1" y="3017"/>
                    <a:pt x="1" y="3954"/>
                  </a:cubicBezTo>
                  <a:lnTo>
                    <a:pt x="1" y="6814"/>
                  </a:lnTo>
                  <a:lnTo>
                    <a:pt x="19273" y="6814"/>
                  </a:lnTo>
                  <a:lnTo>
                    <a:pt x="19273" y="3954"/>
                  </a:lnTo>
                  <a:cubicBezTo>
                    <a:pt x="19273" y="3017"/>
                    <a:pt x="18514" y="2258"/>
                    <a:pt x="17580" y="2258"/>
                  </a:cubicBezTo>
                  <a:lnTo>
                    <a:pt x="16978" y="2258"/>
                  </a:lnTo>
                  <a:lnTo>
                    <a:pt x="16978" y="1695"/>
                  </a:lnTo>
                  <a:cubicBezTo>
                    <a:pt x="16978" y="759"/>
                    <a:pt x="16219" y="0"/>
                    <a:pt x="15283" y="0"/>
                  </a:cubicBezTo>
                  <a:cubicBezTo>
                    <a:pt x="14346" y="0"/>
                    <a:pt x="13590" y="759"/>
                    <a:pt x="13590" y="1695"/>
                  </a:cubicBezTo>
                  <a:lnTo>
                    <a:pt x="13590" y="2258"/>
                  </a:lnTo>
                  <a:lnTo>
                    <a:pt x="11332" y="2258"/>
                  </a:lnTo>
                  <a:lnTo>
                    <a:pt x="11332" y="1695"/>
                  </a:lnTo>
                  <a:cubicBezTo>
                    <a:pt x="11332" y="759"/>
                    <a:pt x="10573" y="0"/>
                    <a:pt x="9637" y="0"/>
                  </a:cubicBezTo>
                  <a:cubicBezTo>
                    <a:pt x="8700" y="0"/>
                    <a:pt x="7944" y="759"/>
                    <a:pt x="7944" y="1695"/>
                  </a:cubicBezTo>
                  <a:lnTo>
                    <a:pt x="7944" y="2258"/>
                  </a:lnTo>
                  <a:lnTo>
                    <a:pt x="5686" y="2258"/>
                  </a:lnTo>
                  <a:lnTo>
                    <a:pt x="5686" y="1695"/>
                  </a:lnTo>
                  <a:cubicBezTo>
                    <a:pt x="5686" y="759"/>
                    <a:pt x="4927" y="0"/>
                    <a:pt x="39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626" name="Google Shape;2626;p72"/>
          <p:cNvGrpSpPr/>
          <p:nvPr/>
        </p:nvGrpSpPr>
        <p:grpSpPr>
          <a:xfrm>
            <a:off x="2545088" y="2565764"/>
            <a:ext cx="295402" cy="295311"/>
            <a:chOff x="5642475" y="1435075"/>
            <a:chExt cx="481975" cy="481825"/>
          </a:xfrm>
        </p:grpSpPr>
        <p:sp>
          <p:nvSpPr>
            <p:cNvPr id="2627" name="Google Shape;2627;p72"/>
            <p:cNvSpPr/>
            <p:nvPr/>
          </p:nvSpPr>
          <p:spPr>
            <a:xfrm>
              <a:off x="5642475" y="1435075"/>
              <a:ext cx="481975" cy="340675"/>
            </a:xfrm>
            <a:custGeom>
              <a:avLst/>
              <a:gdLst/>
              <a:ahLst/>
              <a:cxnLst/>
              <a:rect l="l" t="t" r="r" b="b"/>
              <a:pathLst>
                <a:path w="19279" h="13627" extrusionOk="0">
                  <a:moveTo>
                    <a:pt x="2262" y="2259"/>
                  </a:moveTo>
                  <a:cubicBezTo>
                    <a:pt x="2883" y="2259"/>
                    <a:pt x="3428" y="2765"/>
                    <a:pt x="3428" y="3389"/>
                  </a:cubicBezTo>
                  <a:lnTo>
                    <a:pt x="3428" y="7342"/>
                  </a:lnTo>
                  <a:cubicBezTo>
                    <a:pt x="3428" y="7366"/>
                    <a:pt x="3434" y="7394"/>
                    <a:pt x="3434" y="7418"/>
                  </a:cubicBezTo>
                  <a:lnTo>
                    <a:pt x="1636" y="6246"/>
                  </a:lnTo>
                  <a:cubicBezTo>
                    <a:pt x="1320" y="6035"/>
                    <a:pt x="1130" y="5683"/>
                    <a:pt x="1133" y="5304"/>
                  </a:cubicBezTo>
                  <a:lnTo>
                    <a:pt x="1133" y="3389"/>
                  </a:lnTo>
                  <a:cubicBezTo>
                    <a:pt x="1133" y="2765"/>
                    <a:pt x="1636" y="2259"/>
                    <a:pt x="2262" y="2259"/>
                  </a:cubicBezTo>
                  <a:close/>
                  <a:moveTo>
                    <a:pt x="17017" y="2259"/>
                  </a:moveTo>
                  <a:cubicBezTo>
                    <a:pt x="17641" y="2259"/>
                    <a:pt x="18147" y="2765"/>
                    <a:pt x="18147" y="3389"/>
                  </a:cubicBezTo>
                  <a:lnTo>
                    <a:pt x="18147" y="5307"/>
                  </a:lnTo>
                  <a:cubicBezTo>
                    <a:pt x="18147" y="5683"/>
                    <a:pt x="17957" y="6035"/>
                    <a:pt x="17644" y="6246"/>
                  </a:cubicBezTo>
                  <a:lnTo>
                    <a:pt x="15843" y="7421"/>
                  </a:lnTo>
                  <a:cubicBezTo>
                    <a:pt x="15843" y="7394"/>
                    <a:pt x="15849" y="7369"/>
                    <a:pt x="15849" y="7342"/>
                  </a:cubicBezTo>
                  <a:lnTo>
                    <a:pt x="15849" y="3389"/>
                  </a:lnTo>
                  <a:cubicBezTo>
                    <a:pt x="15849" y="2765"/>
                    <a:pt x="16394" y="2259"/>
                    <a:pt x="17017" y="2259"/>
                  </a:cubicBezTo>
                  <a:close/>
                  <a:moveTo>
                    <a:pt x="9638" y="2284"/>
                  </a:moveTo>
                  <a:cubicBezTo>
                    <a:pt x="9845" y="2284"/>
                    <a:pt x="10051" y="2381"/>
                    <a:pt x="10146" y="2576"/>
                  </a:cubicBezTo>
                  <a:lnTo>
                    <a:pt x="10883" y="4069"/>
                  </a:lnTo>
                  <a:lnTo>
                    <a:pt x="12534" y="4310"/>
                  </a:lnTo>
                  <a:cubicBezTo>
                    <a:pt x="12994" y="4376"/>
                    <a:pt x="13181" y="4945"/>
                    <a:pt x="12847" y="5274"/>
                  </a:cubicBezTo>
                  <a:lnTo>
                    <a:pt x="11651" y="6439"/>
                  </a:lnTo>
                  <a:lnTo>
                    <a:pt x="11934" y="8080"/>
                  </a:lnTo>
                  <a:cubicBezTo>
                    <a:pt x="11996" y="8445"/>
                    <a:pt x="11705" y="8742"/>
                    <a:pt x="11376" y="8742"/>
                  </a:cubicBezTo>
                  <a:cubicBezTo>
                    <a:pt x="11290" y="8742"/>
                    <a:pt x="11201" y="8721"/>
                    <a:pt x="11115" y="8676"/>
                  </a:cubicBezTo>
                  <a:lnTo>
                    <a:pt x="9637" y="7899"/>
                  </a:lnTo>
                  <a:lnTo>
                    <a:pt x="8161" y="8676"/>
                  </a:lnTo>
                  <a:cubicBezTo>
                    <a:pt x="8076" y="8721"/>
                    <a:pt x="7987" y="8742"/>
                    <a:pt x="7900" y="8742"/>
                  </a:cubicBezTo>
                  <a:cubicBezTo>
                    <a:pt x="7571" y="8742"/>
                    <a:pt x="7280" y="8445"/>
                    <a:pt x="7342" y="8080"/>
                  </a:cubicBezTo>
                  <a:lnTo>
                    <a:pt x="7625" y="6439"/>
                  </a:lnTo>
                  <a:lnTo>
                    <a:pt x="6430" y="5271"/>
                  </a:lnTo>
                  <a:cubicBezTo>
                    <a:pt x="6279" y="5120"/>
                    <a:pt x="6222" y="4897"/>
                    <a:pt x="6288" y="4692"/>
                  </a:cubicBezTo>
                  <a:cubicBezTo>
                    <a:pt x="6355" y="4488"/>
                    <a:pt x="6532" y="4340"/>
                    <a:pt x="6743" y="4310"/>
                  </a:cubicBezTo>
                  <a:lnTo>
                    <a:pt x="8393" y="4069"/>
                  </a:lnTo>
                  <a:lnTo>
                    <a:pt x="9131" y="2576"/>
                  </a:lnTo>
                  <a:cubicBezTo>
                    <a:pt x="9226" y="2381"/>
                    <a:pt x="9432" y="2284"/>
                    <a:pt x="9638" y="2284"/>
                  </a:cubicBezTo>
                  <a:close/>
                  <a:moveTo>
                    <a:pt x="3994" y="1"/>
                  </a:moveTo>
                  <a:cubicBezTo>
                    <a:pt x="3681" y="1"/>
                    <a:pt x="3428" y="254"/>
                    <a:pt x="3428" y="567"/>
                  </a:cubicBezTo>
                  <a:lnTo>
                    <a:pt x="3428" y="1443"/>
                  </a:lnTo>
                  <a:cubicBezTo>
                    <a:pt x="3072" y="1242"/>
                    <a:pt x="2669" y="1133"/>
                    <a:pt x="2262" y="1130"/>
                  </a:cubicBezTo>
                  <a:cubicBezTo>
                    <a:pt x="1013" y="1130"/>
                    <a:pt x="4" y="2142"/>
                    <a:pt x="4" y="3389"/>
                  </a:cubicBezTo>
                  <a:lnTo>
                    <a:pt x="4" y="5307"/>
                  </a:lnTo>
                  <a:cubicBezTo>
                    <a:pt x="1" y="6060"/>
                    <a:pt x="380" y="6767"/>
                    <a:pt x="1010" y="7186"/>
                  </a:cubicBezTo>
                  <a:lnTo>
                    <a:pt x="3681" y="8941"/>
                  </a:lnTo>
                  <a:cubicBezTo>
                    <a:pt x="3690" y="8947"/>
                    <a:pt x="3702" y="8944"/>
                    <a:pt x="3714" y="8950"/>
                  </a:cubicBezTo>
                  <a:cubicBezTo>
                    <a:pt x="4129" y="10107"/>
                    <a:pt x="5006" y="11037"/>
                    <a:pt x="6297" y="11642"/>
                  </a:cubicBezTo>
                  <a:cubicBezTo>
                    <a:pt x="7137" y="12034"/>
                    <a:pt x="7692" y="12817"/>
                    <a:pt x="7866" y="13627"/>
                  </a:cubicBezTo>
                  <a:lnTo>
                    <a:pt x="11386" y="13627"/>
                  </a:lnTo>
                  <a:cubicBezTo>
                    <a:pt x="11504" y="12844"/>
                    <a:pt x="11949" y="12067"/>
                    <a:pt x="12648" y="11676"/>
                  </a:cubicBezTo>
                  <a:cubicBezTo>
                    <a:pt x="14003" y="10908"/>
                    <a:pt x="15027" y="10101"/>
                    <a:pt x="15521" y="8965"/>
                  </a:cubicBezTo>
                  <a:cubicBezTo>
                    <a:pt x="15545" y="8953"/>
                    <a:pt x="15575" y="8956"/>
                    <a:pt x="15599" y="8941"/>
                  </a:cubicBezTo>
                  <a:lnTo>
                    <a:pt x="18273" y="7186"/>
                  </a:lnTo>
                  <a:cubicBezTo>
                    <a:pt x="18899" y="6767"/>
                    <a:pt x="19279" y="6063"/>
                    <a:pt x="19279" y="5307"/>
                  </a:cubicBezTo>
                  <a:lnTo>
                    <a:pt x="19279" y="3389"/>
                  </a:lnTo>
                  <a:cubicBezTo>
                    <a:pt x="19276" y="2142"/>
                    <a:pt x="18267" y="1130"/>
                    <a:pt x="17020" y="1130"/>
                  </a:cubicBezTo>
                  <a:cubicBezTo>
                    <a:pt x="16611" y="1133"/>
                    <a:pt x="16207" y="1242"/>
                    <a:pt x="15852" y="1443"/>
                  </a:cubicBezTo>
                  <a:lnTo>
                    <a:pt x="15852" y="567"/>
                  </a:lnTo>
                  <a:cubicBezTo>
                    <a:pt x="15852" y="254"/>
                    <a:pt x="15599" y="1"/>
                    <a:pt x="152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28" name="Google Shape;2628;p72"/>
            <p:cNvSpPr/>
            <p:nvPr/>
          </p:nvSpPr>
          <p:spPr>
            <a:xfrm>
              <a:off x="5756375" y="1803975"/>
              <a:ext cx="254100" cy="112925"/>
            </a:xfrm>
            <a:custGeom>
              <a:avLst/>
              <a:gdLst/>
              <a:ahLst/>
              <a:cxnLst/>
              <a:rect l="l" t="t" r="r" b="b"/>
              <a:pathLst>
                <a:path w="10164" h="4517" extrusionOk="0">
                  <a:moveTo>
                    <a:pt x="2259" y="0"/>
                  </a:moveTo>
                  <a:cubicBezTo>
                    <a:pt x="1636" y="0"/>
                    <a:pt x="1130" y="506"/>
                    <a:pt x="1130" y="1129"/>
                  </a:cubicBezTo>
                  <a:lnTo>
                    <a:pt x="1130" y="1695"/>
                  </a:lnTo>
                  <a:lnTo>
                    <a:pt x="2825" y="1695"/>
                  </a:lnTo>
                  <a:cubicBezTo>
                    <a:pt x="3136" y="1695"/>
                    <a:pt x="3389" y="1945"/>
                    <a:pt x="3389" y="2258"/>
                  </a:cubicBezTo>
                  <a:cubicBezTo>
                    <a:pt x="3389" y="2572"/>
                    <a:pt x="3136" y="2825"/>
                    <a:pt x="2825" y="2825"/>
                  </a:cubicBezTo>
                  <a:lnTo>
                    <a:pt x="567" y="2825"/>
                  </a:lnTo>
                  <a:cubicBezTo>
                    <a:pt x="254" y="2825"/>
                    <a:pt x="1" y="3075"/>
                    <a:pt x="1" y="3388"/>
                  </a:cubicBezTo>
                  <a:lnTo>
                    <a:pt x="1" y="3954"/>
                  </a:lnTo>
                  <a:cubicBezTo>
                    <a:pt x="1" y="4264"/>
                    <a:pt x="254" y="4517"/>
                    <a:pt x="567" y="4517"/>
                  </a:cubicBezTo>
                  <a:lnTo>
                    <a:pt x="9601" y="4517"/>
                  </a:lnTo>
                  <a:cubicBezTo>
                    <a:pt x="9911" y="4517"/>
                    <a:pt x="10164" y="4264"/>
                    <a:pt x="10164" y="3954"/>
                  </a:cubicBezTo>
                  <a:lnTo>
                    <a:pt x="10164" y="3388"/>
                  </a:lnTo>
                  <a:cubicBezTo>
                    <a:pt x="10164" y="3075"/>
                    <a:pt x="9911" y="2825"/>
                    <a:pt x="9601" y="2825"/>
                  </a:cubicBezTo>
                  <a:lnTo>
                    <a:pt x="7342" y="2825"/>
                  </a:lnTo>
                  <a:cubicBezTo>
                    <a:pt x="7029" y="2825"/>
                    <a:pt x="6776" y="2572"/>
                    <a:pt x="6776" y="2258"/>
                  </a:cubicBezTo>
                  <a:cubicBezTo>
                    <a:pt x="6776" y="1945"/>
                    <a:pt x="7029" y="1695"/>
                    <a:pt x="7342" y="1695"/>
                  </a:cubicBezTo>
                  <a:lnTo>
                    <a:pt x="9035" y="1695"/>
                  </a:lnTo>
                  <a:lnTo>
                    <a:pt x="9035" y="1129"/>
                  </a:lnTo>
                  <a:cubicBezTo>
                    <a:pt x="9035" y="506"/>
                    <a:pt x="8529" y="0"/>
                    <a:pt x="790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29" name="Google Shape;2629;p72"/>
            <p:cNvSpPr/>
            <p:nvPr/>
          </p:nvSpPr>
          <p:spPr>
            <a:xfrm>
              <a:off x="5843400" y="1537550"/>
              <a:ext cx="79975" cy="76125"/>
            </a:xfrm>
            <a:custGeom>
              <a:avLst/>
              <a:gdLst/>
              <a:ahLst/>
              <a:cxnLst/>
              <a:rect l="l" t="t" r="r" b="b"/>
              <a:pathLst>
                <a:path w="3199" h="3045" extrusionOk="0">
                  <a:moveTo>
                    <a:pt x="1603" y="0"/>
                  </a:moveTo>
                  <a:lnTo>
                    <a:pt x="1238" y="738"/>
                  </a:lnTo>
                  <a:cubicBezTo>
                    <a:pt x="1157" y="904"/>
                    <a:pt x="998" y="1018"/>
                    <a:pt x="814" y="1045"/>
                  </a:cubicBezTo>
                  <a:lnTo>
                    <a:pt x="1" y="1163"/>
                  </a:lnTo>
                  <a:lnTo>
                    <a:pt x="588" y="1735"/>
                  </a:lnTo>
                  <a:cubicBezTo>
                    <a:pt x="721" y="1864"/>
                    <a:pt x="784" y="2051"/>
                    <a:pt x="751" y="2235"/>
                  </a:cubicBezTo>
                  <a:lnTo>
                    <a:pt x="612" y="3045"/>
                  </a:lnTo>
                  <a:lnTo>
                    <a:pt x="1338" y="2662"/>
                  </a:lnTo>
                  <a:cubicBezTo>
                    <a:pt x="1421" y="2619"/>
                    <a:pt x="1511" y="2597"/>
                    <a:pt x="1601" y="2597"/>
                  </a:cubicBezTo>
                  <a:cubicBezTo>
                    <a:pt x="1691" y="2597"/>
                    <a:pt x="1781" y="2619"/>
                    <a:pt x="1862" y="2662"/>
                  </a:cubicBezTo>
                  <a:lnTo>
                    <a:pt x="2588" y="3045"/>
                  </a:lnTo>
                  <a:lnTo>
                    <a:pt x="2452" y="2235"/>
                  </a:lnTo>
                  <a:cubicBezTo>
                    <a:pt x="2419" y="2051"/>
                    <a:pt x="2479" y="1864"/>
                    <a:pt x="2612" y="1735"/>
                  </a:cubicBezTo>
                  <a:lnTo>
                    <a:pt x="3199" y="1163"/>
                  </a:lnTo>
                  <a:lnTo>
                    <a:pt x="2389" y="1045"/>
                  </a:lnTo>
                  <a:cubicBezTo>
                    <a:pt x="2205" y="1018"/>
                    <a:pt x="2045" y="904"/>
                    <a:pt x="1964" y="735"/>
                  </a:cubicBezTo>
                  <a:lnTo>
                    <a:pt x="160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630" name="Google Shape;2630;p72"/>
          <p:cNvGrpSpPr/>
          <p:nvPr/>
        </p:nvGrpSpPr>
        <p:grpSpPr>
          <a:xfrm>
            <a:off x="4316056" y="3033864"/>
            <a:ext cx="295216" cy="295278"/>
            <a:chOff x="5049725" y="2027900"/>
            <a:chExt cx="481750" cy="481850"/>
          </a:xfrm>
        </p:grpSpPr>
        <p:sp>
          <p:nvSpPr>
            <p:cNvPr id="2631" name="Google Shape;2631;p72"/>
            <p:cNvSpPr/>
            <p:nvPr/>
          </p:nvSpPr>
          <p:spPr>
            <a:xfrm>
              <a:off x="5191775" y="2394925"/>
              <a:ext cx="197625" cy="114825"/>
            </a:xfrm>
            <a:custGeom>
              <a:avLst/>
              <a:gdLst/>
              <a:ahLst/>
              <a:cxnLst/>
              <a:rect l="l" t="t" r="r" b="b"/>
              <a:pathLst>
                <a:path w="7905" h="4593" extrusionOk="0">
                  <a:moveTo>
                    <a:pt x="0" y="0"/>
                  </a:moveTo>
                  <a:lnTo>
                    <a:pt x="0" y="566"/>
                  </a:lnTo>
                  <a:cubicBezTo>
                    <a:pt x="3" y="1298"/>
                    <a:pt x="479" y="1949"/>
                    <a:pt x="1178" y="2171"/>
                  </a:cubicBezTo>
                  <a:cubicBezTo>
                    <a:pt x="1407" y="3502"/>
                    <a:pt x="2560" y="4593"/>
                    <a:pt x="3954" y="4593"/>
                  </a:cubicBezTo>
                  <a:cubicBezTo>
                    <a:pt x="5345" y="4593"/>
                    <a:pt x="6499" y="3502"/>
                    <a:pt x="6728" y="2171"/>
                  </a:cubicBezTo>
                  <a:cubicBezTo>
                    <a:pt x="7426" y="1949"/>
                    <a:pt x="7902" y="1298"/>
                    <a:pt x="7905" y="566"/>
                  </a:cubicBezTo>
                  <a:lnTo>
                    <a:pt x="790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32" name="Google Shape;2632;p72"/>
            <p:cNvSpPr/>
            <p:nvPr/>
          </p:nvSpPr>
          <p:spPr>
            <a:xfrm>
              <a:off x="5113625" y="2027900"/>
              <a:ext cx="347300" cy="338825"/>
            </a:xfrm>
            <a:custGeom>
              <a:avLst/>
              <a:gdLst/>
              <a:ahLst/>
              <a:cxnLst/>
              <a:rect l="l" t="t" r="r" b="b"/>
              <a:pathLst>
                <a:path w="13892" h="13553" extrusionOk="0">
                  <a:moveTo>
                    <a:pt x="7080" y="2260"/>
                  </a:moveTo>
                  <a:cubicBezTo>
                    <a:pt x="9574" y="2263"/>
                    <a:pt x="11594" y="4284"/>
                    <a:pt x="11597" y="6777"/>
                  </a:cubicBezTo>
                  <a:cubicBezTo>
                    <a:pt x="11597" y="7090"/>
                    <a:pt x="11344" y="7340"/>
                    <a:pt x="11031" y="7340"/>
                  </a:cubicBezTo>
                  <a:cubicBezTo>
                    <a:pt x="10718" y="7340"/>
                    <a:pt x="10468" y="7090"/>
                    <a:pt x="10468" y="6777"/>
                  </a:cubicBezTo>
                  <a:cubicBezTo>
                    <a:pt x="10465" y="4907"/>
                    <a:pt x="8950" y="3392"/>
                    <a:pt x="7080" y="3389"/>
                  </a:cubicBezTo>
                  <a:cubicBezTo>
                    <a:pt x="6767" y="3389"/>
                    <a:pt x="6514" y="3136"/>
                    <a:pt x="6514" y="2826"/>
                  </a:cubicBezTo>
                  <a:cubicBezTo>
                    <a:pt x="6514" y="2513"/>
                    <a:pt x="6767" y="2260"/>
                    <a:pt x="7080" y="2260"/>
                  </a:cubicBezTo>
                  <a:close/>
                  <a:moveTo>
                    <a:pt x="7070" y="1"/>
                  </a:moveTo>
                  <a:cubicBezTo>
                    <a:pt x="6595" y="1"/>
                    <a:pt x="6111" y="50"/>
                    <a:pt x="5623" y="152"/>
                  </a:cubicBezTo>
                  <a:cubicBezTo>
                    <a:pt x="3075" y="685"/>
                    <a:pt x="1001" y="2754"/>
                    <a:pt x="459" y="5301"/>
                  </a:cubicBezTo>
                  <a:cubicBezTo>
                    <a:pt x="1" y="7469"/>
                    <a:pt x="567" y="9644"/>
                    <a:pt x="2015" y="11270"/>
                  </a:cubicBezTo>
                  <a:cubicBezTo>
                    <a:pt x="2584" y="11908"/>
                    <a:pt x="2952" y="12703"/>
                    <a:pt x="3072" y="13552"/>
                  </a:cubicBezTo>
                  <a:lnTo>
                    <a:pt x="11088" y="13552"/>
                  </a:lnTo>
                  <a:cubicBezTo>
                    <a:pt x="11221" y="12691"/>
                    <a:pt x="11597" y="11887"/>
                    <a:pt x="12175" y="11233"/>
                  </a:cubicBezTo>
                  <a:cubicBezTo>
                    <a:pt x="13259" y="10002"/>
                    <a:pt x="13892" y="8418"/>
                    <a:pt x="13892" y="6777"/>
                  </a:cubicBezTo>
                  <a:cubicBezTo>
                    <a:pt x="13892" y="2969"/>
                    <a:pt x="10766" y="1"/>
                    <a:pt x="707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33" name="Google Shape;2633;p72"/>
            <p:cNvSpPr/>
            <p:nvPr/>
          </p:nvSpPr>
          <p:spPr>
            <a:xfrm>
              <a:off x="5049725" y="2197300"/>
              <a:ext cx="56400" cy="28275"/>
            </a:xfrm>
            <a:custGeom>
              <a:avLst/>
              <a:gdLst/>
              <a:ahLst/>
              <a:cxnLst/>
              <a:rect l="l" t="t" r="r" b="b"/>
              <a:pathLst>
                <a:path w="2256" h="1131" extrusionOk="0">
                  <a:moveTo>
                    <a:pt x="563" y="1"/>
                  </a:moveTo>
                  <a:cubicBezTo>
                    <a:pt x="250" y="1"/>
                    <a:pt x="0" y="254"/>
                    <a:pt x="0" y="567"/>
                  </a:cubicBezTo>
                  <a:cubicBezTo>
                    <a:pt x="0" y="877"/>
                    <a:pt x="250" y="1130"/>
                    <a:pt x="563" y="1130"/>
                  </a:cubicBezTo>
                  <a:lnTo>
                    <a:pt x="1693" y="1130"/>
                  </a:lnTo>
                  <a:cubicBezTo>
                    <a:pt x="2006" y="1130"/>
                    <a:pt x="2256" y="877"/>
                    <a:pt x="2256" y="567"/>
                  </a:cubicBezTo>
                  <a:cubicBezTo>
                    <a:pt x="2256" y="254"/>
                    <a:pt x="2006" y="1"/>
                    <a:pt x="16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34" name="Google Shape;2634;p72"/>
            <p:cNvSpPr/>
            <p:nvPr/>
          </p:nvSpPr>
          <p:spPr>
            <a:xfrm>
              <a:off x="5052575" y="2102800"/>
              <a:ext cx="50850" cy="48075"/>
            </a:xfrm>
            <a:custGeom>
              <a:avLst/>
              <a:gdLst/>
              <a:ahLst/>
              <a:cxnLst/>
              <a:rect l="l" t="t" r="r" b="b"/>
              <a:pathLst>
                <a:path w="2034" h="1923" extrusionOk="0">
                  <a:moveTo>
                    <a:pt x="623" y="0"/>
                  </a:moveTo>
                  <a:cubicBezTo>
                    <a:pt x="478" y="0"/>
                    <a:pt x="333" y="56"/>
                    <a:pt x="224" y="167"/>
                  </a:cubicBezTo>
                  <a:cubicBezTo>
                    <a:pt x="4" y="384"/>
                    <a:pt x="1" y="736"/>
                    <a:pt x="214" y="959"/>
                  </a:cubicBezTo>
                  <a:lnTo>
                    <a:pt x="1015" y="1757"/>
                  </a:lnTo>
                  <a:cubicBezTo>
                    <a:pt x="1125" y="1867"/>
                    <a:pt x="1269" y="1922"/>
                    <a:pt x="1413" y="1922"/>
                  </a:cubicBezTo>
                  <a:cubicBezTo>
                    <a:pt x="1558" y="1922"/>
                    <a:pt x="1702" y="1867"/>
                    <a:pt x="1813" y="1757"/>
                  </a:cubicBezTo>
                  <a:cubicBezTo>
                    <a:pt x="2033" y="1534"/>
                    <a:pt x="2033" y="1179"/>
                    <a:pt x="1813" y="959"/>
                  </a:cubicBezTo>
                  <a:lnTo>
                    <a:pt x="1015" y="158"/>
                  </a:lnTo>
                  <a:cubicBezTo>
                    <a:pt x="906" y="53"/>
                    <a:pt x="764" y="0"/>
                    <a:pt x="6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35" name="Google Shape;2635;p72"/>
            <p:cNvSpPr/>
            <p:nvPr/>
          </p:nvSpPr>
          <p:spPr>
            <a:xfrm>
              <a:off x="5052575" y="2272175"/>
              <a:ext cx="50700" cy="47900"/>
            </a:xfrm>
            <a:custGeom>
              <a:avLst/>
              <a:gdLst/>
              <a:ahLst/>
              <a:cxnLst/>
              <a:rect l="l" t="t" r="r" b="b"/>
              <a:pathLst>
                <a:path w="2028" h="1916" extrusionOk="0">
                  <a:moveTo>
                    <a:pt x="1405" y="0"/>
                  </a:moveTo>
                  <a:cubicBezTo>
                    <a:pt x="1264" y="0"/>
                    <a:pt x="1124" y="53"/>
                    <a:pt x="1015" y="159"/>
                  </a:cubicBezTo>
                  <a:lnTo>
                    <a:pt x="214" y="960"/>
                  </a:lnTo>
                  <a:cubicBezTo>
                    <a:pt x="1" y="1179"/>
                    <a:pt x="4" y="1532"/>
                    <a:pt x="224" y="1749"/>
                  </a:cubicBezTo>
                  <a:cubicBezTo>
                    <a:pt x="333" y="1860"/>
                    <a:pt x="478" y="1916"/>
                    <a:pt x="623" y="1916"/>
                  </a:cubicBezTo>
                  <a:cubicBezTo>
                    <a:pt x="764" y="1916"/>
                    <a:pt x="906" y="1863"/>
                    <a:pt x="1015" y="1758"/>
                  </a:cubicBezTo>
                  <a:lnTo>
                    <a:pt x="1813" y="960"/>
                  </a:lnTo>
                  <a:cubicBezTo>
                    <a:pt x="2027" y="737"/>
                    <a:pt x="2024" y="384"/>
                    <a:pt x="1804" y="168"/>
                  </a:cubicBezTo>
                  <a:cubicBezTo>
                    <a:pt x="1695" y="56"/>
                    <a:pt x="1550" y="0"/>
                    <a:pt x="140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36" name="Google Shape;2636;p72"/>
            <p:cNvSpPr/>
            <p:nvPr/>
          </p:nvSpPr>
          <p:spPr>
            <a:xfrm>
              <a:off x="5475050" y="2197300"/>
              <a:ext cx="56425" cy="28275"/>
            </a:xfrm>
            <a:custGeom>
              <a:avLst/>
              <a:gdLst/>
              <a:ahLst/>
              <a:cxnLst/>
              <a:rect l="l" t="t" r="r" b="b"/>
              <a:pathLst>
                <a:path w="2257" h="1131" extrusionOk="0">
                  <a:moveTo>
                    <a:pt x="564" y="1"/>
                  </a:moveTo>
                  <a:cubicBezTo>
                    <a:pt x="251" y="1"/>
                    <a:pt x="1" y="254"/>
                    <a:pt x="1" y="567"/>
                  </a:cubicBezTo>
                  <a:cubicBezTo>
                    <a:pt x="1" y="877"/>
                    <a:pt x="251" y="1130"/>
                    <a:pt x="564" y="1130"/>
                  </a:cubicBezTo>
                  <a:lnTo>
                    <a:pt x="1693" y="1130"/>
                  </a:lnTo>
                  <a:cubicBezTo>
                    <a:pt x="2006" y="1130"/>
                    <a:pt x="2256" y="877"/>
                    <a:pt x="2256" y="567"/>
                  </a:cubicBezTo>
                  <a:cubicBezTo>
                    <a:pt x="2256" y="254"/>
                    <a:pt x="2006" y="1"/>
                    <a:pt x="16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37" name="Google Shape;2637;p72"/>
            <p:cNvSpPr/>
            <p:nvPr/>
          </p:nvSpPr>
          <p:spPr>
            <a:xfrm>
              <a:off x="5477925" y="2102800"/>
              <a:ext cx="50675" cy="47900"/>
            </a:xfrm>
            <a:custGeom>
              <a:avLst/>
              <a:gdLst/>
              <a:ahLst/>
              <a:cxnLst/>
              <a:rect l="l" t="t" r="r" b="b"/>
              <a:pathLst>
                <a:path w="2027" h="1916" extrusionOk="0">
                  <a:moveTo>
                    <a:pt x="1405" y="0"/>
                  </a:moveTo>
                  <a:cubicBezTo>
                    <a:pt x="1264" y="0"/>
                    <a:pt x="1123" y="53"/>
                    <a:pt x="1015" y="158"/>
                  </a:cubicBezTo>
                  <a:lnTo>
                    <a:pt x="214" y="959"/>
                  </a:lnTo>
                  <a:cubicBezTo>
                    <a:pt x="0" y="1179"/>
                    <a:pt x="3" y="1531"/>
                    <a:pt x="223" y="1748"/>
                  </a:cubicBezTo>
                  <a:cubicBezTo>
                    <a:pt x="333" y="1860"/>
                    <a:pt x="478" y="1915"/>
                    <a:pt x="623" y="1915"/>
                  </a:cubicBezTo>
                  <a:cubicBezTo>
                    <a:pt x="764" y="1915"/>
                    <a:pt x="905" y="1863"/>
                    <a:pt x="1015" y="1757"/>
                  </a:cubicBezTo>
                  <a:lnTo>
                    <a:pt x="1813" y="959"/>
                  </a:lnTo>
                  <a:cubicBezTo>
                    <a:pt x="2027" y="736"/>
                    <a:pt x="2024" y="384"/>
                    <a:pt x="1804" y="167"/>
                  </a:cubicBezTo>
                  <a:cubicBezTo>
                    <a:pt x="1694" y="56"/>
                    <a:pt x="1549" y="0"/>
                    <a:pt x="140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38" name="Google Shape;2638;p72"/>
            <p:cNvSpPr/>
            <p:nvPr/>
          </p:nvSpPr>
          <p:spPr>
            <a:xfrm>
              <a:off x="5477775" y="2272000"/>
              <a:ext cx="50825" cy="48075"/>
            </a:xfrm>
            <a:custGeom>
              <a:avLst/>
              <a:gdLst/>
              <a:ahLst/>
              <a:cxnLst/>
              <a:rect l="l" t="t" r="r" b="b"/>
              <a:pathLst>
                <a:path w="2033" h="1923" extrusionOk="0">
                  <a:moveTo>
                    <a:pt x="621" y="1"/>
                  </a:moveTo>
                  <a:cubicBezTo>
                    <a:pt x="476" y="1"/>
                    <a:pt x="331" y="56"/>
                    <a:pt x="220" y="166"/>
                  </a:cubicBezTo>
                  <a:cubicBezTo>
                    <a:pt x="0" y="388"/>
                    <a:pt x="0" y="744"/>
                    <a:pt x="220" y="967"/>
                  </a:cubicBezTo>
                  <a:lnTo>
                    <a:pt x="1021" y="1765"/>
                  </a:lnTo>
                  <a:cubicBezTo>
                    <a:pt x="1129" y="1870"/>
                    <a:pt x="1270" y="1923"/>
                    <a:pt x="1411" y="1923"/>
                  </a:cubicBezTo>
                  <a:cubicBezTo>
                    <a:pt x="1555" y="1923"/>
                    <a:pt x="1700" y="1867"/>
                    <a:pt x="1810" y="1756"/>
                  </a:cubicBezTo>
                  <a:cubicBezTo>
                    <a:pt x="2030" y="1539"/>
                    <a:pt x="2033" y="1186"/>
                    <a:pt x="1819" y="967"/>
                  </a:cubicBezTo>
                  <a:lnTo>
                    <a:pt x="1021" y="166"/>
                  </a:lnTo>
                  <a:cubicBezTo>
                    <a:pt x="910" y="56"/>
                    <a:pt x="765" y="1"/>
                    <a:pt x="62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639" name="Google Shape;2639;p72"/>
          <p:cNvGrpSpPr/>
          <p:nvPr/>
        </p:nvGrpSpPr>
        <p:grpSpPr>
          <a:xfrm>
            <a:off x="2736581" y="2978925"/>
            <a:ext cx="295311" cy="295311"/>
            <a:chOff x="1492675" y="2620775"/>
            <a:chExt cx="481825" cy="481825"/>
          </a:xfrm>
        </p:grpSpPr>
        <p:sp>
          <p:nvSpPr>
            <p:cNvPr id="2640" name="Google Shape;2640;p72"/>
            <p:cNvSpPr/>
            <p:nvPr/>
          </p:nvSpPr>
          <p:spPr>
            <a:xfrm>
              <a:off x="1677125" y="2620775"/>
              <a:ext cx="112950" cy="113850"/>
            </a:xfrm>
            <a:custGeom>
              <a:avLst/>
              <a:gdLst/>
              <a:ahLst/>
              <a:cxnLst/>
              <a:rect l="l" t="t" r="r" b="b"/>
              <a:pathLst>
                <a:path w="4518" h="4554" extrusionOk="0">
                  <a:moveTo>
                    <a:pt x="2259" y="0"/>
                  </a:moveTo>
                  <a:cubicBezTo>
                    <a:pt x="1009" y="0"/>
                    <a:pt x="0" y="1048"/>
                    <a:pt x="0" y="2298"/>
                  </a:cubicBezTo>
                  <a:cubicBezTo>
                    <a:pt x="0" y="3544"/>
                    <a:pt x="1009" y="4553"/>
                    <a:pt x="2259" y="4553"/>
                  </a:cubicBezTo>
                  <a:cubicBezTo>
                    <a:pt x="3505" y="4553"/>
                    <a:pt x="4517" y="3544"/>
                    <a:pt x="4517" y="2298"/>
                  </a:cubicBezTo>
                  <a:cubicBezTo>
                    <a:pt x="4517" y="1048"/>
                    <a:pt x="3505" y="0"/>
                    <a:pt x="22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641" name="Google Shape;2641;p72"/>
            <p:cNvSpPr/>
            <p:nvPr/>
          </p:nvSpPr>
          <p:spPr>
            <a:xfrm>
              <a:off x="1492675" y="2734675"/>
              <a:ext cx="481825" cy="367925"/>
            </a:xfrm>
            <a:custGeom>
              <a:avLst/>
              <a:gdLst/>
              <a:ahLst/>
              <a:cxnLst/>
              <a:rect l="l" t="t" r="r" b="b"/>
              <a:pathLst>
                <a:path w="19273" h="14717" extrusionOk="0">
                  <a:moveTo>
                    <a:pt x="5120" y="4517"/>
                  </a:moveTo>
                  <a:cubicBezTo>
                    <a:pt x="5623" y="4517"/>
                    <a:pt x="5873" y="5122"/>
                    <a:pt x="5517" y="5481"/>
                  </a:cubicBezTo>
                  <a:cubicBezTo>
                    <a:pt x="5403" y="5595"/>
                    <a:pt x="5262" y="5647"/>
                    <a:pt x="5123" y="5647"/>
                  </a:cubicBezTo>
                  <a:cubicBezTo>
                    <a:pt x="4833" y="5647"/>
                    <a:pt x="4554" y="5421"/>
                    <a:pt x="4554" y="5080"/>
                  </a:cubicBezTo>
                  <a:cubicBezTo>
                    <a:pt x="4554" y="4767"/>
                    <a:pt x="4807" y="4517"/>
                    <a:pt x="5120" y="4517"/>
                  </a:cubicBezTo>
                  <a:close/>
                  <a:moveTo>
                    <a:pt x="3991" y="0"/>
                  </a:moveTo>
                  <a:cubicBezTo>
                    <a:pt x="3677" y="0"/>
                    <a:pt x="3425" y="250"/>
                    <a:pt x="3425" y="563"/>
                  </a:cubicBezTo>
                  <a:lnTo>
                    <a:pt x="3425" y="2572"/>
                  </a:lnTo>
                  <a:cubicBezTo>
                    <a:pt x="2455" y="3367"/>
                    <a:pt x="1750" y="4439"/>
                    <a:pt x="1401" y="5646"/>
                  </a:cubicBezTo>
                  <a:lnTo>
                    <a:pt x="564" y="5646"/>
                  </a:lnTo>
                  <a:cubicBezTo>
                    <a:pt x="251" y="5646"/>
                    <a:pt x="1" y="5896"/>
                    <a:pt x="1" y="6209"/>
                  </a:cubicBezTo>
                  <a:lnTo>
                    <a:pt x="1" y="9597"/>
                  </a:lnTo>
                  <a:cubicBezTo>
                    <a:pt x="1" y="9910"/>
                    <a:pt x="251" y="10163"/>
                    <a:pt x="564" y="10163"/>
                  </a:cubicBezTo>
                  <a:lnTo>
                    <a:pt x="1850" y="10163"/>
                  </a:lnTo>
                  <a:cubicBezTo>
                    <a:pt x="2446" y="11322"/>
                    <a:pt x="3391" y="12265"/>
                    <a:pt x="4554" y="12858"/>
                  </a:cubicBezTo>
                  <a:lnTo>
                    <a:pt x="4554" y="14153"/>
                  </a:lnTo>
                  <a:cubicBezTo>
                    <a:pt x="4554" y="14463"/>
                    <a:pt x="4807" y="14716"/>
                    <a:pt x="5120" y="14716"/>
                  </a:cubicBezTo>
                  <a:lnTo>
                    <a:pt x="7378" y="14716"/>
                  </a:lnTo>
                  <a:cubicBezTo>
                    <a:pt x="7688" y="14716"/>
                    <a:pt x="7941" y="14463"/>
                    <a:pt x="7941" y="14153"/>
                  </a:cubicBezTo>
                  <a:lnTo>
                    <a:pt x="7941" y="13551"/>
                  </a:lnTo>
                  <a:lnTo>
                    <a:pt x="11329" y="13551"/>
                  </a:lnTo>
                  <a:lnTo>
                    <a:pt x="11329" y="14153"/>
                  </a:lnTo>
                  <a:cubicBezTo>
                    <a:pt x="11329" y="14463"/>
                    <a:pt x="11582" y="14716"/>
                    <a:pt x="11895" y="14716"/>
                  </a:cubicBezTo>
                  <a:lnTo>
                    <a:pt x="14154" y="14716"/>
                  </a:lnTo>
                  <a:cubicBezTo>
                    <a:pt x="14464" y="14716"/>
                    <a:pt x="14717" y="14463"/>
                    <a:pt x="14717" y="14153"/>
                  </a:cubicBezTo>
                  <a:lnTo>
                    <a:pt x="14717" y="12864"/>
                  </a:lnTo>
                  <a:cubicBezTo>
                    <a:pt x="16647" y="11880"/>
                    <a:pt x="17945" y="9958"/>
                    <a:pt x="18107" y="7808"/>
                  </a:cubicBezTo>
                  <a:cubicBezTo>
                    <a:pt x="18800" y="7582"/>
                    <a:pt x="19270" y="6938"/>
                    <a:pt x="19273" y="6209"/>
                  </a:cubicBezTo>
                  <a:lnTo>
                    <a:pt x="19273" y="5080"/>
                  </a:lnTo>
                  <a:cubicBezTo>
                    <a:pt x="19273" y="4767"/>
                    <a:pt x="19020" y="4517"/>
                    <a:pt x="18707" y="4517"/>
                  </a:cubicBezTo>
                  <a:cubicBezTo>
                    <a:pt x="18393" y="4517"/>
                    <a:pt x="18144" y="4767"/>
                    <a:pt x="18144" y="5080"/>
                  </a:cubicBezTo>
                  <a:lnTo>
                    <a:pt x="18144" y="6209"/>
                  </a:lnTo>
                  <a:cubicBezTo>
                    <a:pt x="18141" y="6300"/>
                    <a:pt x="18116" y="6387"/>
                    <a:pt x="18074" y="6465"/>
                  </a:cubicBezTo>
                  <a:cubicBezTo>
                    <a:pt x="17647" y="3454"/>
                    <a:pt x="15021" y="1129"/>
                    <a:pt x="11895" y="1129"/>
                  </a:cubicBezTo>
                  <a:lnTo>
                    <a:pt x="7378" y="1129"/>
                  </a:lnTo>
                  <a:cubicBezTo>
                    <a:pt x="7020" y="1129"/>
                    <a:pt x="6665" y="1166"/>
                    <a:pt x="6315" y="1232"/>
                  </a:cubicBezTo>
                  <a:cubicBezTo>
                    <a:pt x="5788" y="464"/>
                    <a:pt x="4921" y="3"/>
                    <a:pt x="39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2643" name="Google Shape;2643;p72"/>
          <p:cNvSpPr txBox="1">
            <a:spLocks noGrp="1"/>
          </p:cNvSpPr>
          <p:nvPr>
            <p:ph type="subTitle" idx="2"/>
          </p:nvPr>
        </p:nvSpPr>
        <p:spPr>
          <a:xfrm>
            <a:off x="4993825" y="2923853"/>
            <a:ext cx="3120300" cy="419400"/>
          </a:xfrm>
          <a:prstGeom prst="rect">
            <a:avLst/>
          </a:prstGeom>
        </p:spPr>
        <p:txBody>
          <a:bodyPr spcFirstLastPara="1" wrap="square" lIns="91425" tIns="91425" rIns="91425" bIns="91425" anchor="t" anchorCtr="0">
            <a:noAutofit/>
          </a:bodyPr>
          <a:lstStyle/>
          <a:p>
            <a:pPr marL="0" lvl="0" indent="0"/>
            <a:r>
              <a:rPr lang="en-US" dirty="0">
                <a:latin typeface="+mj-lt"/>
              </a:rPr>
              <a:t>Pure curiosity</a:t>
            </a:r>
            <a:endParaRPr dirty="0">
              <a:latin typeface="+mj-lt"/>
            </a:endParaRPr>
          </a:p>
        </p:txBody>
      </p:sp>
      <p:sp>
        <p:nvSpPr>
          <p:cNvPr id="2645" name="Google Shape;2645;p72"/>
          <p:cNvSpPr txBox="1">
            <a:spLocks noGrp="1"/>
          </p:cNvSpPr>
          <p:nvPr>
            <p:ph type="subTitle" idx="4"/>
          </p:nvPr>
        </p:nvSpPr>
        <p:spPr>
          <a:xfrm>
            <a:off x="5019795" y="3642698"/>
            <a:ext cx="4391332" cy="760370"/>
          </a:xfrm>
          <a:prstGeom prst="rect">
            <a:avLst/>
          </a:prstGeom>
        </p:spPr>
        <p:txBody>
          <a:bodyPr spcFirstLastPara="1" wrap="square" lIns="91425" tIns="91425" rIns="91425" bIns="91425" anchor="t" anchorCtr="0">
            <a:noAutofit/>
          </a:bodyPr>
          <a:lstStyle/>
          <a:p>
            <a:pPr marL="0" indent="0"/>
            <a:r>
              <a:rPr lang="en-US" dirty="0">
                <a:latin typeface="+mj-lt"/>
              </a:rPr>
              <a:t>Believing taking drugs is </a:t>
            </a:r>
            <a:r>
              <a:rPr lang="en-US" dirty="0" smtClean="0">
                <a:latin typeface="+mj-lt"/>
              </a:rPr>
              <a:t>cool</a:t>
            </a:r>
          </a:p>
          <a:p>
            <a:pPr marL="0" indent="0"/>
            <a:endParaRPr lang="en-US" dirty="0">
              <a:latin typeface="+mj-lt"/>
            </a:endParaRPr>
          </a:p>
          <a:p>
            <a:pPr marL="0" lvl="0" indent="0" algn="l" rtl="0">
              <a:spcBef>
                <a:spcPts val="0"/>
              </a:spcBef>
              <a:spcAft>
                <a:spcPts val="0"/>
              </a:spcAft>
              <a:buNone/>
            </a:pPr>
            <a:endParaRPr dirty="0"/>
          </a:p>
        </p:txBody>
      </p:sp>
      <p:sp>
        <p:nvSpPr>
          <p:cNvPr id="2647" name="Google Shape;2647;p72"/>
          <p:cNvSpPr txBox="1">
            <a:spLocks noGrp="1"/>
          </p:cNvSpPr>
          <p:nvPr>
            <p:ph type="subTitle" idx="6"/>
          </p:nvPr>
        </p:nvSpPr>
        <p:spPr>
          <a:xfrm>
            <a:off x="4993824" y="1924472"/>
            <a:ext cx="4417303" cy="419400"/>
          </a:xfrm>
          <a:prstGeom prst="rect">
            <a:avLst/>
          </a:prstGeom>
        </p:spPr>
        <p:txBody>
          <a:bodyPr spcFirstLastPara="1" wrap="square" lIns="91425" tIns="91425" rIns="91425" bIns="91425" anchor="t" anchorCtr="0">
            <a:noAutofit/>
          </a:bodyPr>
          <a:lstStyle/>
          <a:p>
            <a:pPr marL="0" lvl="0" indent="0"/>
            <a:r>
              <a:rPr lang="en-US" dirty="0">
                <a:latin typeface="+mj-lt"/>
              </a:rPr>
              <a:t>Witnessing adults take drugs</a:t>
            </a:r>
            <a:endParaRPr dirty="0">
              <a:latin typeface="+mj-lt"/>
            </a:endParaRPr>
          </a:p>
        </p:txBody>
      </p:sp>
      <p:sp>
        <p:nvSpPr>
          <p:cNvPr id="2649" name="Google Shape;2649;p72"/>
          <p:cNvSpPr txBox="1">
            <a:spLocks noGrp="1"/>
          </p:cNvSpPr>
          <p:nvPr>
            <p:ph type="subTitle" idx="8"/>
          </p:nvPr>
        </p:nvSpPr>
        <p:spPr>
          <a:xfrm>
            <a:off x="5019738" y="885779"/>
            <a:ext cx="3120300" cy="419400"/>
          </a:xfrm>
          <a:prstGeom prst="rect">
            <a:avLst/>
          </a:prstGeom>
        </p:spPr>
        <p:txBody>
          <a:bodyPr spcFirstLastPara="1" wrap="square" lIns="91425" tIns="91425" rIns="91425" bIns="91425" anchor="t" anchorCtr="0">
            <a:noAutofit/>
          </a:bodyPr>
          <a:lstStyle/>
          <a:p>
            <a:pPr marL="0" lvl="0" indent="0"/>
            <a:r>
              <a:rPr lang="en-US" dirty="0" smtClean="0">
                <a:latin typeface="+mj-lt"/>
              </a:rPr>
              <a:t>family </a:t>
            </a:r>
            <a:r>
              <a:rPr lang="en-US" dirty="0">
                <a:latin typeface="+mj-lt"/>
              </a:rPr>
              <a:t>life</a:t>
            </a:r>
            <a:endParaRPr dirty="0">
              <a:latin typeface="+mj-lt"/>
            </a:endParaRPr>
          </a:p>
        </p:txBody>
      </p:sp>
      <p:grpSp>
        <p:nvGrpSpPr>
          <p:cNvPr id="60" name="Google Shape;2501;p71"/>
          <p:cNvGrpSpPr/>
          <p:nvPr/>
        </p:nvGrpSpPr>
        <p:grpSpPr>
          <a:xfrm>
            <a:off x="196727" y="2851876"/>
            <a:ext cx="2774298" cy="2291624"/>
            <a:chOff x="2014100" y="2454475"/>
            <a:chExt cx="3277375" cy="2707175"/>
          </a:xfrm>
        </p:grpSpPr>
        <p:sp>
          <p:nvSpPr>
            <p:cNvPr id="61" name="Google Shape;2502;p71"/>
            <p:cNvSpPr/>
            <p:nvPr/>
          </p:nvSpPr>
          <p:spPr>
            <a:xfrm>
              <a:off x="2014100" y="3588400"/>
              <a:ext cx="1200900" cy="1556300"/>
            </a:xfrm>
            <a:custGeom>
              <a:avLst/>
              <a:gdLst/>
              <a:ahLst/>
              <a:cxnLst/>
              <a:rect l="l" t="t" r="r" b="b"/>
              <a:pathLst>
                <a:path w="48036" h="62252" extrusionOk="0">
                  <a:moveTo>
                    <a:pt x="5987" y="0"/>
                  </a:moveTo>
                  <a:cubicBezTo>
                    <a:pt x="3657" y="0"/>
                    <a:pt x="1295" y="1432"/>
                    <a:pt x="668" y="3688"/>
                  </a:cubicBezTo>
                  <a:cubicBezTo>
                    <a:pt x="1" y="6056"/>
                    <a:pt x="1369" y="8524"/>
                    <a:pt x="2903" y="10492"/>
                  </a:cubicBezTo>
                  <a:cubicBezTo>
                    <a:pt x="5138" y="13395"/>
                    <a:pt x="7806" y="15996"/>
                    <a:pt x="10775" y="18131"/>
                  </a:cubicBezTo>
                  <a:cubicBezTo>
                    <a:pt x="11309" y="18532"/>
                    <a:pt x="11909" y="18932"/>
                    <a:pt x="12110" y="19566"/>
                  </a:cubicBezTo>
                  <a:cubicBezTo>
                    <a:pt x="12476" y="20733"/>
                    <a:pt x="11342" y="21834"/>
                    <a:pt x="10208" y="22167"/>
                  </a:cubicBezTo>
                  <a:cubicBezTo>
                    <a:pt x="8941" y="22601"/>
                    <a:pt x="7540" y="22434"/>
                    <a:pt x="6172" y="22568"/>
                  </a:cubicBezTo>
                  <a:cubicBezTo>
                    <a:pt x="4838" y="22701"/>
                    <a:pt x="3370" y="23268"/>
                    <a:pt x="2836" y="24502"/>
                  </a:cubicBezTo>
                  <a:cubicBezTo>
                    <a:pt x="2102" y="26237"/>
                    <a:pt x="3570" y="28072"/>
                    <a:pt x="5004" y="29306"/>
                  </a:cubicBezTo>
                  <a:cubicBezTo>
                    <a:pt x="7873" y="31741"/>
                    <a:pt x="11142" y="33676"/>
                    <a:pt x="14678" y="35010"/>
                  </a:cubicBezTo>
                  <a:cubicBezTo>
                    <a:pt x="15912" y="35477"/>
                    <a:pt x="17247" y="35911"/>
                    <a:pt x="18247" y="36811"/>
                  </a:cubicBezTo>
                  <a:cubicBezTo>
                    <a:pt x="19281" y="37679"/>
                    <a:pt x="19848" y="39246"/>
                    <a:pt x="19215" y="40414"/>
                  </a:cubicBezTo>
                  <a:cubicBezTo>
                    <a:pt x="18710" y="41370"/>
                    <a:pt x="17614" y="41797"/>
                    <a:pt x="16514" y="41797"/>
                  </a:cubicBezTo>
                  <a:cubicBezTo>
                    <a:pt x="16233" y="41797"/>
                    <a:pt x="15951" y="41769"/>
                    <a:pt x="15679" y="41715"/>
                  </a:cubicBezTo>
                  <a:cubicBezTo>
                    <a:pt x="14344" y="41448"/>
                    <a:pt x="13177" y="40714"/>
                    <a:pt x="11909" y="40214"/>
                  </a:cubicBezTo>
                  <a:cubicBezTo>
                    <a:pt x="11013" y="39868"/>
                    <a:pt x="10009" y="39670"/>
                    <a:pt x="9025" y="39670"/>
                  </a:cubicBezTo>
                  <a:cubicBezTo>
                    <a:pt x="7445" y="39670"/>
                    <a:pt x="5917" y="40181"/>
                    <a:pt x="4971" y="41415"/>
                  </a:cubicBezTo>
                  <a:cubicBezTo>
                    <a:pt x="3937" y="42716"/>
                    <a:pt x="3837" y="44584"/>
                    <a:pt x="4304" y="46185"/>
                  </a:cubicBezTo>
                  <a:cubicBezTo>
                    <a:pt x="4771" y="47752"/>
                    <a:pt x="5772" y="49153"/>
                    <a:pt x="6839" y="50421"/>
                  </a:cubicBezTo>
                  <a:cubicBezTo>
                    <a:pt x="10575" y="54858"/>
                    <a:pt x="15379" y="58460"/>
                    <a:pt x="20849" y="60428"/>
                  </a:cubicBezTo>
                  <a:cubicBezTo>
                    <a:pt x="24022" y="61570"/>
                    <a:pt x="27061" y="62251"/>
                    <a:pt x="30127" y="62251"/>
                  </a:cubicBezTo>
                  <a:cubicBezTo>
                    <a:pt x="32347" y="62251"/>
                    <a:pt x="34582" y="61894"/>
                    <a:pt x="36894" y="61095"/>
                  </a:cubicBezTo>
                  <a:lnTo>
                    <a:pt x="36894" y="61095"/>
                  </a:lnTo>
                  <a:lnTo>
                    <a:pt x="36861" y="61129"/>
                  </a:lnTo>
                  <a:cubicBezTo>
                    <a:pt x="45867" y="55124"/>
                    <a:pt x="48035" y="43750"/>
                    <a:pt x="47868" y="33509"/>
                  </a:cubicBezTo>
                  <a:cubicBezTo>
                    <a:pt x="47835" y="31808"/>
                    <a:pt x="48035" y="30006"/>
                    <a:pt x="47235" y="28472"/>
                  </a:cubicBezTo>
                  <a:cubicBezTo>
                    <a:pt x="46607" y="27295"/>
                    <a:pt x="45302" y="26384"/>
                    <a:pt x="44011" y="26384"/>
                  </a:cubicBezTo>
                  <a:cubicBezTo>
                    <a:pt x="43657" y="26384"/>
                    <a:pt x="43303" y="26453"/>
                    <a:pt x="42965" y="26604"/>
                  </a:cubicBezTo>
                  <a:cubicBezTo>
                    <a:pt x="41697" y="27204"/>
                    <a:pt x="41097" y="28672"/>
                    <a:pt x="40363" y="29873"/>
                  </a:cubicBezTo>
                  <a:cubicBezTo>
                    <a:pt x="39362" y="31474"/>
                    <a:pt x="37928" y="32775"/>
                    <a:pt x="36227" y="33609"/>
                  </a:cubicBezTo>
                  <a:cubicBezTo>
                    <a:pt x="35550" y="33957"/>
                    <a:pt x="34761" y="34205"/>
                    <a:pt x="34005" y="34205"/>
                  </a:cubicBezTo>
                  <a:cubicBezTo>
                    <a:pt x="33530" y="34205"/>
                    <a:pt x="33069" y="34107"/>
                    <a:pt x="32658" y="33876"/>
                  </a:cubicBezTo>
                  <a:cubicBezTo>
                    <a:pt x="31190" y="33042"/>
                    <a:pt x="31056" y="31007"/>
                    <a:pt x="31090" y="29306"/>
                  </a:cubicBezTo>
                  <a:cubicBezTo>
                    <a:pt x="31156" y="26137"/>
                    <a:pt x="31223" y="22968"/>
                    <a:pt x="31290" y="19799"/>
                  </a:cubicBezTo>
                  <a:cubicBezTo>
                    <a:pt x="31323" y="18098"/>
                    <a:pt x="31357" y="16363"/>
                    <a:pt x="30856" y="14729"/>
                  </a:cubicBezTo>
                  <a:cubicBezTo>
                    <a:pt x="30389" y="13094"/>
                    <a:pt x="29188" y="11593"/>
                    <a:pt x="27554" y="11093"/>
                  </a:cubicBezTo>
                  <a:cubicBezTo>
                    <a:pt x="27263" y="11010"/>
                    <a:pt x="26960" y="10970"/>
                    <a:pt x="26656" y="10970"/>
                  </a:cubicBezTo>
                  <a:cubicBezTo>
                    <a:pt x="25249" y="10970"/>
                    <a:pt x="23819" y="11823"/>
                    <a:pt x="23518" y="13194"/>
                  </a:cubicBezTo>
                  <a:cubicBezTo>
                    <a:pt x="23351" y="13895"/>
                    <a:pt x="23484" y="14595"/>
                    <a:pt x="23451" y="15296"/>
                  </a:cubicBezTo>
                  <a:cubicBezTo>
                    <a:pt x="23384" y="15996"/>
                    <a:pt x="23017" y="16797"/>
                    <a:pt x="22350" y="16964"/>
                  </a:cubicBezTo>
                  <a:cubicBezTo>
                    <a:pt x="22247" y="16995"/>
                    <a:pt x="22143" y="17009"/>
                    <a:pt x="22039" y="17009"/>
                  </a:cubicBezTo>
                  <a:cubicBezTo>
                    <a:pt x="21471" y="17009"/>
                    <a:pt x="20905" y="16586"/>
                    <a:pt x="20482" y="16163"/>
                  </a:cubicBezTo>
                  <a:cubicBezTo>
                    <a:pt x="18714" y="14429"/>
                    <a:pt x="17547" y="12194"/>
                    <a:pt x="16446" y="9959"/>
                  </a:cubicBezTo>
                  <a:cubicBezTo>
                    <a:pt x="15345" y="7757"/>
                    <a:pt x="14311" y="5489"/>
                    <a:pt x="12710" y="3588"/>
                  </a:cubicBezTo>
                  <a:cubicBezTo>
                    <a:pt x="11109" y="1686"/>
                    <a:pt x="8907" y="185"/>
                    <a:pt x="6439" y="18"/>
                  </a:cubicBezTo>
                  <a:cubicBezTo>
                    <a:pt x="6289" y="6"/>
                    <a:pt x="6138" y="0"/>
                    <a:pt x="5987"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503;p71"/>
            <p:cNvSpPr/>
            <p:nvPr/>
          </p:nvSpPr>
          <p:spPr>
            <a:xfrm>
              <a:off x="2093325" y="3623025"/>
              <a:ext cx="824800" cy="1499450"/>
            </a:xfrm>
            <a:custGeom>
              <a:avLst/>
              <a:gdLst/>
              <a:ahLst/>
              <a:cxnLst/>
              <a:rect l="l" t="t" r="r" b="b"/>
              <a:pathLst>
                <a:path w="32992" h="59978" extrusionOk="0">
                  <a:moveTo>
                    <a:pt x="1" y="1"/>
                  </a:moveTo>
                  <a:cubicBezTo>
                    <a:pt x="1" y="1"/>
                    <a:pt x="68" y="68"/>
                    <a:pt x="168" y="168"/>
                  </a:cubicBezTo>
                  <a:lnTo>
                    <a:pt x="668" y="635"/>
                  </a:lnTo>
                  <a:cubicBezTo>
                    <a:pt x="1135" y="1035"/>
                    <a:pt x="1769" y="1602"/>
                    <a:pt x="2603" y="2403"/>
                  </a:cubicBezTo>
                  <a:cubicBezTo>
                    <a:pt x="4938" y="4604"/>
                    <a:pt x="7106" y="6973"/>
                    <a:pt x="9107" y="9508"/>
                  </a:cubicBezTo>
                  <a:cubicBezTo>
                    <a:pt x="10342" y="11076"/>
                    <a:pt x="11642" y="12910"/>
                    <a:pt x="13010" y="14845"/>
                  </a:cubicBezTo>
                  <a:cubicBezTo>
                    <a:pt x="14378" y="16813"/>
                    <a:pt x="15845" y="18948"/>
                    <a:pt x="17246" y="21216"/>
                  </a:cubicBezTo>
                  <a:cubicBezTo>
                    <a:pt x="18781" y="23584"/>
                    <a:pt x="20182" y="26020"/>
                    <a:pt x="21416" y="28555"/>
                  </a:cubicBezTo>
                  <a:cubicBezTo>
                    <a:pt x="22050" y="29856"/>
                    <a:pt x="22617" y="31223"/>
                    <a:pt x="23217" y="32624"/>
                  </a:cubicBezTo>
                  <a:cubicBezTo>
                    <a:pt x="23784" y="34025"/>
                    <a:pt x="24385" y="35426"/>
                    <a:pt x="24985" y="36861"/>
                  </a:cubicBezTo>
                  <a:cubicBezTo>
                    <a:pt x="27320" y="42598"/>
                    <a:pt x="31323" y="54807"/>
                    <a:pt x="32758" y="59977"/>
                  </a:cubicBezTo>
                  <a:lnTo>
                    <a:pt x="32991" y="59910"/>
                  </a:lnTo>
                  <a:cubicBezTo>
                    <a:pt x="31523" y="54740"/>
                    <a:pt x="27554" y="42531"/>
                    <a:pt x="25185" y="36761"/>
                  </a:cubicBezTo>
                  <a:lnTo>
                    <a:pt x="23451" y="32524"/>
                  </a:lnTo>
                  <a:cubicBezTo>
                    <a:pt x="22850" y="31123"/>
                    <a:pt x="22283" y="29756"/>
                    <a:pt x="21616" y="28421"/>
                  </a:cubicBezTo>
                  <a:cubicBezTo>
                    <a:pt x="20382" y="25919"/>
                    <a:pt x="18981" y="23451"/>
                    <a:pt x="17447" y="21083"/>
                  </a:cubicBezTo>
                  <a:cubicBezTo>
                    <a:pt x="16012" y="18814"/>
                    <a:pt x="14578" y="16713"/>
                    <a:pt x="13210" y="14745"/>
                  </a:cubicBezTo>
                  <a:cubicBezTo>
                    <a:pt x="11843" y="12777"/>
                    <a:pt x="10508" y="10975"/>
                    <a:pt x="9241" y="9374"/>
                  </a:cubicBezTo>
                  <a:cubicBezTo>
                    <a:pt x="7239" y="6839"/>
                    <a:pt x="5038" y="4471"/>
                    <a:pt x="2669" y="2303"/>
                  </a:cubicBezTo>
                  <a:cubicBezTo>
                    <a:pt x="1835" y="1535"/>
                    <a:pt x="1168" y="935"/>
                    <a:pt x="701" y="568"/>
                  </a:cubicBezTo>
                  <a:lnTo>
                    <a:pt x="201" y="134"/>
                  </a:lnTo>
                  <a:cubicBezTo>
                    <a:pt x="134" y="101"/>
                    <a:pt x="68" y="34"/>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504;p71"/>
            <p:cNvSpPr/>
            <p:nvPr/>
          </p:nvSpPr>
          <p:spPr>
            <a:xfrm>
              <a:off x="2632875" y="3866550"/>
              <a:ext cx="70075" cy="467025"/>
            </a:xfrm>
            <a:custGeom>
              <a:avLst/>
              <a:gdLst/>
              <a:ahLst/>
              <a:cxnLst/>
              <a:rect l="l" t="t" r="r" b="b"/>
              <a:pathLst>
                <a:path w="2803" h="18681" extrusionOk="0">
                  <a:moveTo>
                    <a:pt x="2803" y="0"/>
                  </a:moveTo>
                  <a:cubicBezTo>
                    <a:pt x="2703" y="234"/>
                    <a:pt x="2636" y="467"/>
                    <a:pt x="2569" y="701"/>
                  </a:cubicBezTo>
                  <a:cubicBezTo>
                    <a:pt x="2436" y="1168"/>
                    <a:pt x="2303" y="1835"/>
                    <a:pt x="2136" y="2669"/>
                  </a:cubicBezTo>
                  <a:cubicBezTo>
                    <a:pt x="1769" y="4337"/>
                    <a:pt x="1402" y="6705"/>
                    <a:pt x="1102" y="9274"/>
                  </a:cubicBezTo>
                  <a:cubicBezTo>
                    <a:pt x="801" y="11875"/>
                    <a:pt x="535" y="14177"/>
                    <a:pt x="301" y="15912"/>
                  </a:cubicBezTo>
                  <a:cubicBezTo>
                    <a:pt x="201" y="16746"/>
                    <a:pt x="134" y="17413"/>
                    <a:pt x="68" y="17913"/>
                  </a:cubicBezTo>
                  <a:cubicBezTo>
                    <a:pt x="1" y="18180"/>
                    <a:pt x="1" y="18413"/>
                    <a:pt x="1" y="18680"/>
                  </a:cubicBezTo>
                  <a:cubicBezTo>
                    <a:pt x="68" y="18447"/>
                    <a:pt x="101" y="18180"/>
                    <a:pt x="168" y="17946"/>
                  </a:cubicBezTo>
                  <a:cubicBezTo>
                    <a:pt x="234" y="17479"/>
                    <a:pt x="368" y="16779"/>
                    <a:pt x="501" y="15945"/>
                  </a:cubicBezTo>
                  <a:cubicBezTo>
                    <a:pt x="768" y="14244"/>
                    <a:pt x="1035" y="11909"/>
                    <a:pt x="1369" y="9307"/>
                  </a:cubicBezTo>
                  <a:cubicBezTo>
                    <a:pt x="1669" y="6738"/>
                    <a:pt x="2002" y="4403"/>
                    <a:pt x="2303" y="2702"/>
                  </a:cubicBezTo>
                  <a:cubicBezTo>
                    <a:pt x="2436" y="1868"/>
                    <a:pt x="2569" y="1201"/>
                    <a:pt x="2669" y="734"/>
                  </a:cubicBezTo>
                  <a:cubicBezTo>
                    <a:pt x="2736" y="467"/>
                    <a:pt x="2770" y="234"/>
                    <a:pt x="2803"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505;p71"/>
            <p:cNvSpPr/>
            <p:nvPr/>
          </p:nvSpPr>
          <p:spPr>
            <a:xfrm>
              <a:off x="2080000" y="4222625"/>
              <a:ext cx="552900" cy="110950"/>
            </a:xfrm>
            <a:custGeom>
              <a:avLst/>
              <a:gdLst/>
              <a:ahLst/>
              <a:cxnLst/>
              <a:rect l="l" t="t" r="r" b="b"/>
              <a:pathLst>
                <a:path w="22116" h="4438" extrusionOk="0">
                  <a:moveTo>
                    <a:pt x="0" y="1"/>
                  </a:moveTo>
                  <a:cubicBezTo>
                    <a:pt x="67" y="34"/>
                    <a:pt x="167" y="34"/>
                    <a:pt x="234" y="34"/>
                  </a:cubicBezTo>
                  <a:lnTo>
                    <a:pt x="901" y="101"/>
                  </a:lnTo>
                  <a:cubicBezTo>
                    <a:pt x="1468" y="168"/>
                    <a:pt x="2268" y="234"/>
                    <a:pt x="3302" y="368"/>
                  </a:cubicBezTo>
                  <a:cubicBezTo>
                    <a:pt x="5304" y="601"/>
                    <a:pt x="8106" y="1035"/>
                    <a:pt x="11175" y="1669"/>
                  </a:cubicBezTo>
                  <a:cubicBezTo>
                    <a:pt x="14210" y="2269"/>
                    <a:pt x="16946" y="2970"/>
                    <a:pt x="18914" y="3503"/>
                  </a:cubicBezTo>
                  <a:cubicBezTo>
                    <a:pt x="19914" y="3803"/>
                    <a:pt x="20682" y="4037"/>
                    <a:pt x="21249" y="4204"/>
                  </a:cubicBezTo>
                  <a:lnTo>
                    <a:pt x="21882" y="4371"/>
                  </a:lnTo>
                  <a:cubicBezTo>
                    <a:pt x="21949" y="4404"/>
                    <a:pt x="22016" y="4404"/>
                    <a:pt x="22116" y="4437"/>
                  </a:cubicBezTo>
                  <a:cubicBezTo>
                    <a:pt x="22116" y="4437"/>
                    <a:pt x="22016" y="4371"/>
                    <a:pt x="21882" y="4337"/>
                  </a:cubicBezTo>
                  <a:lnTo>
                    <a:pt x="21282" y="4104"/>
                  </a:lnTo>
                  <a:cubicBezTo>
                    <a:pt x="20748" y="3904"/>
                    <a:pt x="19948" y="3637"/>
                    <a:pt x="18980" y="3336"/>
                  </a:cubicBezTo>
                  <a:cubicBezTo>
                    <a:pt x="17012" y="2736"/>
                    <a:pt x="14277" y="2036"/>
                    <a:pt x="11208" y="1402"/>
                  </a:cubicBezTo>
                  <a:cubicBezTo>
                    <a:pt x="8606" y="868"/>
                    <a:pt x="5938" y="468"/>
                    <a:pt x="3302" y="201"/>
                  </a:cubicBezTo>
                  <a:cubicBezTo>
                    <a:pt x="2268" y="101"/>
                    <a:pt x="1434" y="34"/>
                    <a:pt x="867"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506;p71"/>
            <p:cNvSpPr/>
            <p:nvPr/>
          </p:nvSpPr>
          <p:spPr>
            <a:xfrm>
              <a:off x="2864725" y="4250975"/>
              <a:ext cx="289400" cy="693025"/>
            </a:xfrm>
            <a:custGeom>
              <a:avLst/>
              <a:gdLst/>
              <a:ahLst/>
              <a:cxnLst/>
              <a:rect l="l" t="t" r="r" b="b"/>
              <a:pathLst>
                <a:path w="11576" h="27721" extrusionOk="0">
                  <a:moveTo>
                    <a:pt x="11575" y="1"/>
                  </a:moveTo>
                  <a:cubicBezTo>
                    <a:pt x="11508" y="68"/>
                    <a:pt x="11442" y="168"/>
                    <a:pt x="11408" y="268"/>
                  </a:cubicBezTo>
                  <a:lnTo>
                    <a:pt x="11008" y="1035"/>
                  </a:lnTo>
                  <a:cubicBezTo>
                    <a:pt x="10674" y="1735"/>
                    <a:pt x="10241" y="2703"/>
                    <a:pt x="9674" y="3970"/>
                  </a:cubicBezTo>
                  <a:cubicBezTo>
                    <a:pt x="8573" y="6472"/>
                    <a:pt x="7172" y="9941"/>
                    <a:pt x="5638" y="13811"/>
                  </a:cubicBezTo>
                  <a:cubicBezTo>
                    <a:pt x="4103" y="17680"/>
                    <a:pt x="2735" y="21183"/>
                    <a:pt x="1668" y="23685"/>
                  </a:cubicBezTo>
                  <a:lnTo>
                    <a:pt x="434" y="26653"/>
                  </a:lnTo>
                  <a:lnTo>
                    <a:pt x="100" y="27454"/>
                  </a:lnTo>
                  <a:cubicBezTo>
                    <a:pt x="34" y="27554"/>
                    <a:pt x="0" y="27621"/>
                    <a:pt x="0" y="27721"/>
                  </a:cubicBezTo>
                  <a:cubicBezTo>
                    <a:pt x="34" y="27654"/>
                    <a:pt x="100" y="27554"/>
                    <a:pt x="134" y="27454"/>
                  </a:cubicBezTo>
                  <a:lnTo>
                    <a:pt x="534" y="26687"/>
                  </a:lnTo>
                  <a:cubicBezTo>
                    <a:pt x="867" y="25986"/>
                    <a:pt x="1301" y="25019"/>
                    <a:pt x="1868" y="23751"/>
                  </a:cubicBezTo>
                  <a:cubicBezTo>
                    <a:pt x="2969" y="21249"/>
                    <a:pt x="4370" y="17780"/>
                    <a:pt x="5904" y="13911"/>
                  </a:cubicBezTo>
                  <a:cubicBezTo>
                    <a:pt x="7439" y="10041"/>
                    <a:pt x="8806" y="6539"/>
                    <a:pt x="9874" y="4037"/>
                  </a:cubicBezTo>
                  <a:lnTo>
                    <a:pt x="11108" y="1068"/>
                  </a:lnTo>
                  <a:cubicBezTo>
                    <a:pt x="11242" y="735"/>
                    <a:pt x="11375" y="468"/>
                    <a:pt x="11442" y="268"/>
                  </a:cubicBezTo>
                  <a:cubicBezTo>
                    <a:pt x="11508" y="168"/>
                    <a:pt x="11542" y="68"/>
                    <a:pt x="1157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507;p71"/>
            <p:cNvSpPr/>
            <p:nvPr/>
          </p:nvSpPr>
          <p:spPr>
            <a:xfrm>
              <a:off x="2131700" y="4699650"/>
              <a:ext cx="732200" cy="245200"/>
            </a:xfrm>
            <a:custGeom>
              <a:avLst/>
              <a:gdLst/>
              <a:ahLst/>
              <a:cxnLst/>
              <a:rect l="l" t="t" r="r" b="b"/>
              <a:pathLst>
                <a:path w="29288" h="9808" extrusionOk="0">
                  <a:moveTo>
                    <a:pt x="0" y="0"/>
                  </a:moveTo>
                  <a:cubicBezTo>
                    <a:pt x="100" y="33"/>
                    <a:pt x="200" y="100"/>
                    <a:pt x="300" y="134"/>
                  </a:cubicBezTo>
                  <a:lnTo>
                    <a:pt x="1134" y="400"/>
                  </a:lnTo>
                  <a:lnTo>
                    <a:pt x="4270" y="1434"/>
                  </a:lnTo>
                  <a:cubicBezTo>
                    <a:pt x="6939" y="2335"/>
                    <a:pt x="10574" y="3603"/>
                    <a:pt x="14577" y="5037"/>
                  </a:cubicBezTo>
                  <a:cubicBezTo>
                    <a:pt x="18614" y="6438"/>
                    <a:pt x="22283" y="7672"/>
                    <a:pt x="24951" y="8506"/>
                  </a:cubicBezTo>
                  <a:cubicBezTo>
                    <a:pt x="26286" y="8940"/>
                    <a:pt x="27353" y="9273"/>
                    <a:pt x="28120" y="9474"/>
                  </a:cubicBezTo>
                  <a:lnTo>
                    <a:pt x="28988" y="9740"/>
                  </a:lnTo>
                  <a:cubicBezTo>
                    <a:pt x="29088" y="9774"/>
                    <a:pt x="29188" y="9807"/>
                    <a:pt x="29288" y="9807"/>
                  </a:cubicBezTo>
                  <a:cubicBezTo>
                    <a:pt x="29188" y="9740"/>
                    <a:pt x="29088" y="9707"/>
                    <a:pt x="28988" y="9674"/>
                  </a:cubicBezTo>
                  <a:lnTo>
                    <a:pt x="28154" y="9407"/>
                  </a:lnTo>
                  <a:lnTo>
                    <a:pt x="24985" y="8339"/>
                  </a:lnTo>
                  <a:cubicBezTo>
                    <a:pt x="22350" y="7472"/>
                    <a:pt x="18714" y="6205"/>
                    <a:pt x="14677" y="4770"/>
                  </a:cubicBezTo>
                  <a:cubicBezTo>
                    <a:pt x="10641" y="3369"/>
                    <a:pt x="7005" y="2135"/>
                    <a:pt x="4337" y="1268"/>
                  </a:cubicBezTo>
                  <a:cubicBezTo>
                    <a:pt x="3002" y="867"/>
                    <a:pt x="1902" y="534"/>
                    <a:pt x="1168" y="300"/>
                  </a:cubicBezTo>
                  <a:lnTo>
                    <a:pt x="300" y="67"/>
                  </a:lnTo>
                  <a:cubicBezTo>
                    <a:pt x="200" y="33"/>
                    <a:pt x="100" y="0"/>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508;p71"/>
            <p:cNvSpPr/>
            <p:nvPr/>
          </p:nvSpPr>
          <p:spPr>
            <a:xfrm>
              <a:off x="4078075" y="3145300"/>
              <a:ext cx="1207500" cy="2016350"/>
            </a:xfrm>
            <a:custGeom>
              <a:avLst/>
              <a:gdLst/>
              <a:ahLst/>
              <a:cxnLst/>
              <a:rect l="l" t="t" r="r" b="b"/>
              <a:pathLst>
                <a:path w="48300" h="80654" extrusionOk="0">
                  <a:moveTo>
                    <a:pt x="42801" y="0"/>
                  </a:moveTo>
                  <a:cubicBezTo>
                    <a:pt x="41305" y="0"/>
                    <a:pt x="38418" y="1060"/>
                    <a:pt x="35760" y="8102"/>
                  </a:cubicBezTo>
                  <a:cubicBezTo>
                    <a:pt x="31924" y="18176"/>
                    <a:pt x="30689" y="23880"/>
                    <a:pt x="30689" y="23880"/>
                  </a:cubicBezTo>
                  <a:cubicBezTo>
                    <a:pt x="30689" y="23880"/>
                    <a:pt x="30031" y="25196"/>
                    <a:pt x="29022" y="25196"/>
                  </a:cubicBezTo>
                  <a:cubicBezTo>
                    <a:pt x="28746" y="25196"/>
                    <a:pt x="28443" y="25098"/>
                    <a:pt x="28121" y="24847"/>
                  </a:cubicBezTo>
                  <a:cubicBezTo>
                    <a:pt x="26758" y="23840"/>
                    <a:pt x="24817" y="20965"/>
                    <a:pt x="22810" y="20965"/>
                  </a:cubicBezTo>
                  <a:cubicBezTo>
                    <a:pt x="22558" y="20965"/>
                    <a:pt x="22304" y="21011"/>
                    <a:pt x="22050" y="21111"/>
                  </a:cubicBezTo>
                  <a:cubicBezTo>
                    <a:pt x="19682" y="22079"/>
                    <a:pt x="19215" y="24881"/>
                    <a:pt x="20082" y="28784"/>
                  </a:cubicBezTo>
                  <a:cubicBezTo>
                    <a:pt x="20982" y="32720"/>
                    <a:pt x="22650" y="41359"/>
                    <a:pt x="22784" y="42126"/>
                  </a:cubicBezTo>
                  <a:cubicBezTo>
                    <a:pt x="22918" y="42743"/>
                    <a:pt x="22729" y="43639"/>
                    <a:pt x="22044" y="43639"/>
                  </a:cubicBezTo>
                  <a:cubicBezTo>
                    <a:pt x="21876" y="43639"/>
                    <a:pt x="21679" y="43585"/>
                    <a:pt x="21449" y="43461"/>
                  </a:cubicBezTo>
                  <a:cubicBezTo>
                    <a:pt x="20535" y="42991"/>
                    <a:pt x="16083" y="39064"/>
                    <a:pt x="12864" y="39064"/>
                  </a:cubicBezTo>
                  <a:cubicBezTo>
                    <a:pt x="11973" y="39064"/>
                    <a:pt x="11176" y="39365"/>
                    <a:pt x="10575" y="40125"/>
                  </a:cubicBezTo>
                  <a:cubicBezTo>
                    <a:pt x="7840" y="43594"/>
                    <a:pt x="12109" y="54102"/>
                    <a:pt x="12576" y="55269"/>
                  </a:cubicBezTo>
                  <a:cubicBezTo>
                    <a:pt x="13010" y="56403"/>
                    <a:pt x="12843" y="56937"/>
                    <a:pt x="12310" y="57304"/>
                  </a:cubicBezTo>
                  <a:cubicBezTo>
                    <a:pt x="12272" y="57330"/>
                    <a:pt x="12226" y="57342"/>
                    <a:pt x="12172" y="57342"/>
                  </a:cubicBezTo>
                  <a:cubicBezTo>
                    <a:pt x="11473" y="57342"/>
                    <a:pt x="9494" y="55217"/>
                    <a:pt x="7573" y="53668"/>
                  </a:cubicBezTo>
                  <a:cubicBezTo>
                    <a:pt x="6236" y="52550"/>
                    <a:pt x="4611" y="51476"/>
                    <a:pt x="3256" y="51476"/>
                  </a:cubicBezTo>
                  <a:cubicBezTo>
                    <a:pt x="2549" y="51476"/>
                    <a:pt x="1916" y="51768"/>
                    <a:pt x="1435" y="52500"/>
                  </a:cubicBezTo>
                  <a:cubicBezTo>
                    <a:pt x="1" y="54635"/>
                    <a:pt x="368" y="62841"/>
                    <a:pt x="9574" y="75217"/>
                  </a:cubicBezTo>
                  <a:lnTo>
                    <a:pt x="14211" y="80654"/>
                  </a:lnTo>
                  <a:lnTo>
                    <a:pt x="21316" y="79486"/>
                  </a:lnTo>
                  <a:cubicBezTo>
                    <a:pt x="36327" y="76051"/>
                    <a:pt x="41931" y="70046"/>
                    <a:pt x="42231" y="67478"/>
                  </a:cubicBezTo>
                  <a:cubicBezTo>
                    <a:pt x="42531" y="64943"/>
                    <a:pt x="39462" y="64409"/>
                    <a:pt x="36827" y="64376"/>
                  </a:cubicBezTo>
                  <a:cubicBezTo>
                    <a:pt x="36607" y="64370"/>
                    <a:pt x="36385" y="64368"/>
                    <a:pt x="36161" y="64368"/>
                  </a:cubicBezTo>
                  <a:cubicBezTo>
                    <a:pt x="34915" y="64368"/>
                    <a:pt x="33631" y="64440"/>
                    <a:pt x="32637" y="64440"/>
                  </a:cubicBezTo>
                  <a:cubicBezTo>
                    <a:pt x="31638" y="64440"/>
                    <a:pt x="30933" y="64367"/>
                    <a:pt x="30856" y="64075"/>
                  </a:cubicBezTo>
                  <a:cubicBezTo>
                    <a:pt x="30689" y="63442"/>
                    <a:pt x="30890" y="62941"/>
                    <a:pt x="31990" y="62341"/>
                  </a:cubicBezTo>
                  <a:cubicBezTo>
                    <a:pt x="33058" y="61774"/>
                    <a:pt x="43165" y="56537"/>
                    <a:pt x="43298" y="52100"/>
                  </a:cubicBezTo>
                  <a:cubicBezTo>
                    <a:pt x="43465" y="47664"/>
                    <a:pt x="34125" y="47897"/>
                    <a:pt x="32858" y="47630"/>
                  </a:cubicBezTo>
                  <a:cubicBezTo>
                    <a:pt x="31557" y="47330"/>
                    <a:pt x="32090" y="46229"/>
                    <a:pt x="32691" y="45729"/>
                  </a:cubicBezTo>
                  <a:cubicBezTo>
                    <a:pt x="33291" y="45229"/>
                    <a:pt x="40196" y="39725"/>
                    <a:pt x="43398" y="37323"/>
                  </a:cubicBezTo>
                  <a:cubicBezTo>
                    <a:pt x="46634" y="34921"/>
                    <a:pt x="48068" y="32453"/>
                    <a:pt x="46901" y="30218"/>
                  </a:cubicBezTo>
                  <a:cubicBezTo>
                    <a:pt x="46343" y="29151"/>
                    <a:pt x="45090" y="28892"/>
                    <a:pt x="43735" y="28892"/>
                  </a:cubicBezTo>
                  <a:cubicBezTo>
                    <a:pt x="42454" y="28892"/>
                    <a:pt x="41082" y="29123"/>
                    <a:pt x="40118" y="29123"/>
                  </a:cubicBezTo>
                  <a:cubicBezTo>
                    <a:pt x="40029" y="29123"/>
                    <a:pt x="39944" y="29121"/>
                    <a:pt x="39863" y="29117"/>
                  </a:cubicBezTo>
                  <a:cubicBezTo>
                    <a:pt x="37961" y="29017"/>
                    <a:pt x="38528" y="26715"/>
                    <a:pt x="38528" y="26715"/>
                  </a:cubicBezTo>
                  <a:cubicBezTo>
                    <a:pt x="38528" y="26715"/>
                    <a:pt x="41297" y="21545"/>
                    <a:pt x="44933" y="11404"/>
                  </a:cubicBezTo>
                  <a:cubicBezTo>
                    <a:pt x="48299" y="2015"/>
                    <a:pt x="44402" y="376"/>
                    <a:pt x="43806" y="184"/>
                  </a:cubicBezTo>
                  <a:lnTo>
                    <a:pt x="43806" y="184"/>
                  </a:lnTo>
                  <a:cubicBezTo>
                    <a:pt x="43710" y="142"/>
                    <a:pt x="43349" y="0"/>
                    <a:pt x="42801"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509;p71"/>
            <p:cNvSpPr/>
            <p:nvPr/>
          </p:nvSpPr>
          <p:spPr>
            <a:xfrm>
              <a:off x="4437500" y="3374525"/>
              <a:ext cx="649650" cy="1750450"/>
            </a:xfrm>
            <a:custGeom>
              <a:avLst/>
              <a:gdLst/>
              <a:ahLst/>
              <a:cxnLst/>
              <a:rect l="l" t="t" r="r" b="b"/>
              <a:pathLst>
                <a:path w="25986" h="70018" extrusionOk="0">
                  <a:moveTo>
                    <a:pt x="25986" y="0"/>
                  </a:moveTo>
                  <a:lnTo>
                    <a:pt x="25986" y="0"/>
                  </a:lnTo>
                  <a:cubicBezTo>
                    <a:pt x="25985" y="2"/>
                    <a:pt x="25952" y="68"/>
                    <a:pt x="25886" y="201"/>
                  </a:cubicBezTo>
                  <a:cubicBezTo>
                    <a:pt x="25853" y="367"/>
                    <a:pt x="25752" y="568"/>
                    <a:pt x="25652" y="834"/>
                  </a:cubicBezTo>
                  <a:lnTo>
                    <a:pt x="24785" y="3236"/>
                  </a:lnTo>
                  <a:cubicBezTo>
                    <a:pt x="24018" y="5304"/>
                    <a:pt x="22917" y="8306"/>
                    <a:pt x="21549" y="12009"/>
                  </a:cubicBezTo>
                  <a:cubicBezTo>
                    <a:pt x="18814" y="19448"/>
                    <a:pt x="14978" y="29655"/>
                    <a:pt x="10742" y="40963"/>
                  </a:cubicBezTo>
                  <a:cubicBezTo>
                    <a:pt x="6505" y="52271"/>
                    <a:pt x="2703" y="62545"/>
                    <a:pt x="1" y="69984"/>
                  </a:cubicBezTo>
                  <a:lnTo>
                    <a:pt x="134" y="70017"/>
                  </a:lnTo>
                  <a:cubicBezTo>
                    <a:pt x="2869" y="62612"/>
                    <a:pt x="6706" y="52338"/>
                    <a:pt x="10975" y="41063"/>
                  </a:cubicBezTo>
                  <a:cubicBezTo>
                    <a:pt x="15212" y="29755"/>
                    <a:pt x="19014" y="19514"/>
                    <a:pt x="21716" y="12076"/>
                  </a:cubicBezTo>
                  <a:cubicBezTo>
                    <a:pt x="23051" y="8340"/>
                    <a:pt x="24151" y="5338"/>
                    <a:pt x="24885" y="3236"/>
                  </a:cubicBezTo>
                  <a:lnTo>
                    <a:pt x="25719" y="834"/>
                  </a:lnTo>
                  <a:lnTo>
                    <a:pt x="25919" y="201"/>
                  </a:lnTo>
                  <a:cubicBezTo>
                    <a:pt x="25952" y="68"/>
                    <a:pt x="25985" y="2"/>
                    <a:pt x="2598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510;p71"/>
            <p:cNvSpPr/>
            <p:nvPr/>
          </p:nvSpPr>
          <p:spPr>
            <a:xfrm>
              <a:off x="4703525" y="3797325"/>
              <a:ext cx="114275" cy="308575"/>
            </a:xfrm>
            <a:custGeom>
              <a:avLst/>
              <a:gdLst/>
              <a:ahLst/>
              <a:cxnLst/>
              <a:rect l="l" t="t" r="r" b="b"/>
              <a:pathLst>
                <a:path w="4571" h="12343" extrusionOk="0">
                  <a:moveTo>
                    <a:pt x="1" y="1"/>
                  </a:moveTo>
                  <a:cubicBezTo>
                    <a:pt x="1" y="167"/>
                    <a:pt x="67" y="334"/>
                    <a:pt x="134" y="501"/>
                  </a:cubicBezTo>
                  <a:lnTo>
                    <a:pt x="634" y="1835"/>
                  </a:lnTo>
                  <a:cubicBezTo>
                    <a:pt x="1035" y="3003"/>
                    <a:pt x="1602" y="4504"/>
                    <a:pt x="2202" y="6205"/>
                  </a:cubicBezTo>
                  <a:cubicBezTo>
                    <a:pt x="2803" y="7906"/>
                    <a:pt x="3370" y="9474"/>
                    <a:pt x="3803" y="10575"/>
                  </a:cubicBezTo>
                  <a:cubicBezTo>
                    <a:pt x="4004" y="11109"/>
                    <a:pt x="4204" y="11576"/>
                    <a:pt x="4337" y="11876"/>
                  </a:cubicBezTo>
                  <a:cubicBezTo>
                    <a:pt x="4404" y="12043"/>
                    <a:pt x="4471" y="12176"/>
                    <a:pt x="4571" y="12343"/>
                  </a:cubicBezTo>
                  <a:cubicBezTo>
                    <a:pt x="4537" y="12143"/>
                    <a:pt x="4471" y="11976"/>
                    <a:pt x="4404" y="11809"/>
                  </a:cubicBezTo>
                  <a:cubicBezTo>
                    <a:pt x="4304" y="11475"/>
                    <a:pt x="4137" y="11008"/>
                    <a:pt x="3937" y="10508"/>
                  </a:cubicBezTo>
                  <a:lnTo>
                    <a:pt x="2402" y="6105"/>
                  </a:lnTo>
                  <a:cubicBezTo>
                    <a:pt x="1802" y="4404"/>
                    <a:pt x="1202" y="2869"/>
                    <a:pt x="768" y="1769"/>
                  </a:cubicBezTo>
                  <a:cubicBezTo>
                    <a:pt x="534" y="1201"/>
                    <a:pt x="368" y="768"/>
                    <a:pt x="234" y="468"/>
                  </a:cubicBezTo>
                  <a:cubicBezTo>
                    <a:pt x="167" y="301"/>
                    <a:pt x="67" y="134"/>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511;p71"/>
            <p:cNvSpPr/>
            <p:nvPr/>
          </p:nvSpPr>
          <p:spPr>
            <a:xfrm>
              <a:off x="4833625" y="3962425"/>
              <a:ext cx="351950" cy="144375"/>
            </a:xfrm>
            <a:custGeom>
              <a:avLst/>
              <a:gdLst/>
              <a:ahLst/>
              <a:cxnLst/>
              <a:rect l="l" t="t" r="r" b="b"/>
              <a:pathLst>
                <a:path w="14078" h="5775" extrusionOk="0">
                  <a:moveTo>
                    <a:pt x="14041" y="1"/>
                  </a:moveTo>
                  <a:cubicBezTo>
                    <a:pt x="13927" y="1"/>
                    <a:pt x="10824" y="1223"/>
                    <a:pt x="7005" y="2803"/>
                  </a:cubicBezTo>
                  <a:cubicBezTo>
                    <a:pt x="3136" y="4371"/>
                    <a:pt x="0" y="5705"/>
                    <a:pt x="34" y="5772"/>
                  </a:cubicBezTo>
                  <a:cubicBezTo>
                    <a:pt x="35" y="5774"/>
                    <a:pt x="37" y="5775"/>
                    <a:pt x="42" y="5775"/>
                  </a:cubicBezTo>
                  <a:cubicBezTo>
                    <a:pt x="226" y="5775"/>
                    <a:pt x="3300" y="4532"/>
                    <a:pt x="7072" y="3003"/>
                  </a:cubicBezTo>
                  <a:cubicBezTo>
                    <a:pt x="10942" y="1402"/>
                    <a:pt x="14077" y="68"/>
                    <a:pt x="14044" y="1"/>
                  </a:cubicBezTo>
                  <a:cubicBezTo>
                    <a:pt x="14043" y="1"/>
                    <a:pt x="14042" y="1"/>
                    <a:pt x="1404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512;p71"/>
            <p:cNvSpPr/>
            <p:nvPr/>
          </p:nvSpPr>
          <p:spPr>
            <a:xfrm>
              <a:off x="4651825" y="4483650"/>
              <a:ext cx="331100" cy="49850"/>
            </a:xfrm>
            <a:custGeom>
              <a:avLst/>
              <a:gdLst/>
              <a:ahLst/>
              <a:cxnLst/>
              <a:rect l="l" t="t" r="r" b="b"/>
              <a:pathLst>
                <a:path w="13244" h="1994" extrusionOk="0">
                  <a:moveTo>
                    <a:pt x="13243" y="1"/>
                  </a:moveTo>
                  <a:cubicBezTo>
                    <a:pt x="13077" y="1"/>
                    <a:pt x="12910" y="34"/>
                    <a:pt x="12743" y="67"/>
                  </a:cubicBezTo>
                  <a:lnTo>
                    <a:pt x="11309" y="334"/>
                  </a:lnTo>
                  <a:cubicBezTo>
                    <a:pt x="10141" y="568"/>
                    <a:pt x="8473" y="868"/>
                    <a:pt x="6672" y="1135"/>
                  </a:cubicBezTo>
                  <a:cubicBezTo>
                    <a:pt x="4837" y="1435"/>
                    <a:pt x="3169" y="1602"/>
                    <a:pt x="1969" y="1735"/>
                  </a:cubicBezTo>
                  <a:lnTo>
                    <a:pt x="534" y="1902"/>
                  </a:lnTo>
                  <a:cubicBezTo>
                    <a:pt x="334" y="1902"/>
                    <a:pt x="167" y="1935"/>
                    <a:pt x="1" y="1969"/>
                  </a:cubicBezTo>
                  <a:cubicBezTo>
                    <a:pt x="84" y="1985"/>
                    <a:pt x="176" y="1994"/>
                    <a:pt x="267" y="1994"/>
                  </a:cubicBezTo>
                  <a:cubicBezTo>
                    <a:pt x="359" y="1994"/>
                    <a:pt x="451" y="1985"/>
                    <a:pt x="534" y="1969"/>
                  </a:cubicBezTo>
                  <a:cubicBezTo>
                    <a:pt x="868" y="1969"/>
                    <a:pt x="1368" y="1935"/>
                    <a:pt x="1969" y="1902"/>
                  </a:cubicBezTo>
                  <a:cubicBezTo>
                    <a:pt x="3169" y="1802"/>
                    <a:pt x="4871" y="1635"/>
                    <a:pt x="6672" y="1368"/>
                  </a:cubicBezTo>
                  <a:cubicBezTo>
                    <a:pt x="8507" y="1101"/>
                    <a:pt x="10174" y="768"/>
                    <a:pt x="11342" y="501"/>
                  </a:cubicBezTo>
                  <a:cubicBezTo>
                    <a:pt x="11942" y="367"/>
                    <a:pt x="12443" y="234"/>
                    <a:pt x="12743" y="167"/>
                  </a:cubicBezTo>
                  <a:cubicBezTo>
                    <a:pt x="12910" y="134"/>
                    <a:pt x="13110" y="67"/>
                    <a:pt x="1324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513;p71"/>
            <p:cNvSpPr/>
            <p:nvPr/>
          </p:nvSpPr>
          <p:spPr>
            <a:xfrm>
              <a:off x="4471700" y="4280175"/>
              <a:ext cx="182650" cy="249375"/>
            </a:xfrm>
            <a:custGeom>
              <a:avLst/>
              <a:gdLst/>
              <a:ahLst/>
              <a:cxnLst/>
              <a:rect l="l" t="t" r="r" b="b"/>
              <a:pathLst>
                <a:path w="7306" h="9975" extrusionOk="0">
                  <a:moveTo>
                    <a:pt x="0" y="0"/>
                  </a:moveTo>
                  <a:lnTo>
                    <a:pt x="0" y="0"/>
                  </a:lnTo>
                  <a:cubicBezTo>
                    <a:pt x="67" y="134"/>
                    <a:pt x="134" y="267"/>
                    <a:pt x="234" y="401"/>
                  </a:cubicBezTo>
                  <a:lnTo>
                    <a:pt x="1001" y="1501"/>
                  </a:lnTo>
                  <a:cubicBezTo>
                    <a:pt x="1635" y="2402"/>
                    <a:pt x="2536" y="3670"/>
                    <a:pt x="3570" y="5037"/>
                  </a:cubicBezTo>
                  <a:cubicBezTo>
                    <a:pt x="4570" y="6438"/>
                    <a:pt x="5504" y="7673"/>
                    <a:pt x="6171" y="8573"/>
                  </a:cubicBezTo>
                  <a:lnTo>
                    <a:pt x="7005" y="9607"/>
                  </a:lnTo>
                  <a:cubicBezTo>
                    <a:pt x="7072" y="9741"/>
                    <a:pt x="7206" y="9874"/>
                    <a:pt x="7306" y="9974"/>
                  </a:cubicBezTo>
                  <a:cubicBezTo>
                    <a:pt x="7239" y="9841"/>
                    <a:pt x="7172" y="9707"/>
                    <a:pt x="7072" y="9574"/>
                  </a:cubicBezTo>
                  <a:cubicBezTo>
                    <a:pt x="6839" y="9274"/>
                    <a:pt x="6605" y="8907"/>
                    <a:pt x="6305" y="8473"/>
                  </a:cubicBezTo>
                  <a:cubicBezTo>
                    <a:pt x="5671" y="7572"/>
                    <a:pt x="4737" y="6305"/>
                    <a:pt x="3736" y="4904"/>
                  </a:cubicBezTo>
                  <a:cubicBezTo>
                    <a:pt x="2736" y="3536"/>
                    <a:pt x="1802" y="2302"/>
                    <a:pt x="1135" y="1401"/>
                  </a:cubicBezTo>
                  <a:lnTo>
                    <a:pt x="334" y="367"/>
                  </a:lnTo>
                  <a:cubicBezTo>
                    <a:pt x="234" y="201"/>
                    <a:pt x="134" y="100"/>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514;p71"/>
            <p:cNvSpPr/>
            <p:nvPr/>
          </p:nvSpPr>
          <p:spPr>
            <a:xfrm>
              <a:off x="4262375" y="4636250"/>
              <a:ext cx="237700" cy="317775"/>
            </a:xfrm>
            <a:custGeom>
              <a:avLst/>
              <a:gdLst/>
              <a:ahLst/>
              <a:cxnLst/>
              <a:rect l="l" t="t" r="r" b="b"/>
              <a:pathLst>
                <a:path w="9508" h="12711" extrusionOk="0">
                  <a:moveTo>
                    <a:pt x="1" y="1"/>
                  </a:moveTo>
                  <a:cubicBezTo>
                    <a:pt x="101" y="168"/>
                    <a:pt x="201" y="335"/>
                    <a:pt x="334" y="501"/>
                  </a:cubicBezTo>
                  <a:lnTo>
                    <a:pt x="1335" y="1902"/>
                  </a:lnTo>
                  <a:cubicBezTo>
                    <a:pt x="2169" y="3070"/>
                    <a:pt x="3370" y="4671"/>
                    <a:pt x="4671" y="6406"/>
                  </a:cubicBezTo>
                  <a:cubicBezTo>
                    <a:pt x="5972" y="8173"/>
                    <a:pt x="7173" y="9775"/>
                    <a:pt x="8040" y="10909"/>
                  </a:cubicBezTo>
                  <a:lnTo>
                    <a:pt x="9107" y="12243"/>
                  </a:lnTo>
                  <a:cubicBezTo>
                    <a:pt x="9241" y="12410"/>
                    <a:pt x="9374" y="12577"/>
                    <a:pt x="9508" y="12710"/>
                  </a:cubicBezTo>
                  <a:cubicBezTo>
                    <a:pt x="9407" y="12543"/>
                    <a:pt x="9307" y="12343"/>
                    <a:pt x="9174" y="12176"/>
                  </a:cubicBezTo>
                  <a:lnTo>
                    <a:pt x="8207" y="10809"/>
                  </a:lnTo>
                  <a:cubicBezTo>
                    <a:pt x="7373" y="9641"/>
                    <a:pt x="6138" y="8040"/>
                    <a:pt x="4871" y="6272"/>
                  </a:cubicBezTo>
                  <a:cubicBezTo>
                    <a:pt x="3570" y="4538"/>
                    <a:pt x="2336" y="2936"/>
                    <a:pt x="1468" y="1802"/>
                  </a:cubicBezTo>
                  <a:lnTo>
                    <a:pt x="434" y="468"/>
                  </a:lnTo>
                  <a:cubicBezTo>
                    <a:pt x="301" y="301"/>
                    <a:pt x="168" y="134"/>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515;p71"/>
            <p:cNvSpPr/>
            <p:nvPr/>
          </p:nvSpPr>
          <p:spPr>
            <a:xfrm>
              <a:off x="4496725" y="4871425"/>
              <a:ext cx="418650" cy="73425"/>
            </a:xfrm>
            <a:custGeom>
              <a:avLst/>
              <a:gdLst/>
              <a:ahLst/>
              <a:cxnLst/>
              <a:rect l="l" t="t" r="r" b="b"/>
              <a:pathLst>
                <a:path w="16746" h="2937" extrusionOk="0">
                  <a:moveTo>
                    <a:pt x="16745" y="1"/>
                  </a:moveTo>
                  <a:cubicBezTo>
                    <a:pt x="16512" y="1"/>
                    <a:pt x="16278" y="34"/>
                    <a:pt x="16078" y="101"/>
                  </a:cubicBezTo>
                  <a:lnTo>
                    <a:pt x="14310" y="468"/>
                  </a:lnTo>
                  <a:cubicBezTo>
                    <a:pt x="12776" y="801"/>
                    <a:pt x="10708" y="1202"/>
                    <a:pt x="8406" y="1635"/>
                  </a:cubicBezTo>
                  <a:cubicBezTo>
                    <a:pt x="6071" y="2035"/>
                    <a:pt x="3970" y="2336"/>
                    <a:pt x="2469" y="2569"/>
                  </a:cubicBezTo>
                  <a:lnTo>
                    <a:pt x="667" y="2803"/>
                  </a:lnTo>
                  <a:cubicBezTo>
                    <a:pt x="434" y="2836"/>
                    <a:pt x="200" y="2869"/>
                    <a:pt x="0" y="2936"/>
                  </a:cubicBezTo>
                  <a:cubicBezTo>
                    <a:pt x="200" y="2936"/>
                    <a:pt x="434" y="2936"/>
                    <a:pt x="667" y="2903"/>
                  </a:cubicBezTo>
                  <a:cubicBezTo>
                    <a:pt x="1101" y="2869"/>
                    <a:pt x="1701" y="2803"/>
                    <a:pt x="2469" y="2703"/>
                  </a:cubicBezTo>
                  <a:cubicBezTo>
                    <a:pt x="4003" y="2536"/>
                    <a:pt x="6104" y="2236"/>
                    <a:pt x="8439" y="1835"/>
                  </a:cubicBezTo>
                  <a:cubicBezTo>
                    <a:pt x="10741" y="1435"/>
                    <a:pt x="12809" y="1001"/>
                    <a:pt x="14310" y="634"/>
                  </a:cubicBezTo>
                  <a:cubicBezTo>
                    <a:pt x="15078" y="468"/>
                    <a:pt x="15678" y="301"/>
                    <a:pt x="16078" y="201"/>
                  </a:cubicBezTo>
                  <a:cubicBezTo>
                    <a:pt x="16312" y="134"/>
                    <a:pt x="16512" y="67"/>
                    <a:pt x="1674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516;p71"/>
            <p:cNvSpPr/>
            <p:nvPr/>
          </p:nvSpPr>
          <p:spPr>
            <a:xfrm>
              <a:off x="2446075" y="4357250"/>
              <a:ext cx="169325" cy="334000"/>
            </a:xfrm>
            <a:custGeom>
              <a:avLst/>
              <a:gdLst/>
              <a:ahLst/>
              <a:cxnLst/>
              <a:rect l="l" t="t" r="r" b="b"/>
              <a:pathLst>
                <a:path w="6773" h="13360" extrusionOk="0">
                  <a:moveTo>
                    <a:pt x="3788" y="0"/>
                  </a:moveTo>
                  <a:cubicBezTo>
                    <a:pt x="3637" y="0"/>
                    <a:pt x="3485" y="18"/>
                    <a:pt x="3337" y="53"/>
                  </a:cubicBezTo>
                  <a:cubicBezTo>
                    <a:pt x="2503" y="286"/>
                    <a:pt x="1969" y="1087"/>
                    <a:pt x="1602" y="1888"/>
                  </a:cubicBezTo>
                  <a:cubicBezTo>
                    <a:pt x="535" y="4156"/>
                    <a:pt x="1" y="6691"/>
                    <a:pt x="1" y="9226"/>
                  </a:cubicBezTo>
                  <a:cubicBezTo>
                    <a:pt x="1" y="10394"/>
                    <a:pt x="168" y="11628"/>
                    <a:pt x="835" y="12595"/>
                  </a:cubicBezTo>
                  <a:cubicBezTo>
                    <a:pt x="1232" y="13145"/>
                    <a:pt x="1790" y="13359"/>
                    <a:pt x="2352" y="13359"/>
                  </a:cubicBezTo>
                  <a:cubicBezTo>
                    <a:pt x="3017" y="13359"/>
                    <a:pt x="3688" y="13060"/>
                    <a:pt x="4104" y="12662"/>
                  </a:cubicBezTo>
                  <a:cubicBezTo>
                    <a:pt x="4871" y="11895"/>
                    <a:pt x="5171" y="10827"/>
                    <a:pt x="5438" y="9793"/>
                  </a:cubicBezTo>
                  <a:cubicBezTo>
                    <a:pt x="6105" y="7458"/>
                    <a:pt x="6772" y="4990"/>
                    <a:pt x="6239" y="2621"/>
                  </a:cubicBezTo>
                  <a:cubicBezTo>
                    <a:pt x="6105" y="1888"/>
                    <a:pt x="5772" y="1220"/>
                    <a:pt x="5305" y="687"/>
                  </a:cubicBezTo>
                  <a:cubicBezTo>
                    <a:pt x="4910" y="240"/>
                    <a:pt x="4351" y="0"/>
                    <a:pt x="3788"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517;p71"/>
            <p:cNvSpPr/>
            <p:nvPr/>
          </p:nvSpPr>
          <p:spPr>
            <a:xfrm>
              <a:off x="2504450" y="4806500"/>
              <a:ext cx="231025" cy="141150"/>
            </a:xfrm>
            <a:custGeom>
              <a:avLst/>
              <a:gdLst/>
              <a:ahLst/>
              <a:cxnLst/>
              <a:rect l="l" t="t" r="r" b="b"/>
              <a:pathLst>
                <a:path w="9241" h="5646" extrusionOk="0">
                  <a:moveTo>
                    <a:pt x="4943" y="0"/>
                  </a:moveTo>
                  <a:cubicBezTo>
                    <a:pt x="3829" y="0"/>
                    <a:pt x="2731" y="255"/>
                    <a:pt x="1735" y="730"/>
                  </a:cubicBezTo>
                  <a:cubicBezTo>
                    <a:pt x="902" y="1163"/>
                    <a:pt x="334" y="1964"/>
                    <a:pt x="201" y="2898"/>
                  </a:cubicBezTo>
                  <a:cubicBezTo>
                    <a:pt x="1" y="3532"/>
                    <a:pt x="101" y="4232"/>
                    <a:pt x="401" y="4866"/>
                  </a:cubicBezTo>
                  <a:cubicBezTo>
                    <a:pt x="673" y="5356"/>
                    <a:pt x="1189" y="5645"/>
                    <a:pt x="1750" y="5645"/>
                  </a:cubicBezTo>
                  <a:cubicBezTo>
                    <a:pt x="1877" y="5645"/>
                    <a:pt x="2006" y="5631"/>
                    <a:pt x="2136" y="5600"/>
                  </a:cubicBezTo>
                  <a:cubicBezTo>
                    <a:pt x="2770" y="5400"/>
                    <a:pt x="3136" y="4699"/>
                    <a:pt x="3670" y="4266"/>
                  </a:cubicBezTo>
                  <a:cubicBezTo>
                    <a:pt x="4296" y="3791"/>
                    <a:pt x="5076" y="3707"/>
                    <a:pt x="5873" y="3707"/>
                  </a:cubicBezTo>
                  <a:cubicBezTo>
                    <a:pt x="6308" y="3707"/>
                    <a:pt x="6749" y="3732"/>
                    <a:pt x="7173" y="3732"/>
                  </a:cubicBezTo>
                  <a:cubicBezTo>
                    <a:pt x="7257" y="3743"/>
                    <a:pt x="7342" y="3749"/>
                    <a:pt x="7426" y="3749"/>
                  </a:cubicBezTo>
                  <a:cubicBezTo>
                    <a:pt x="7840" y="3749"/>
                    <a:pt x="8247" y="3614"/>
                    <a:pt x="8607" y="3365"/>
                  </a:cubicBezTo>
                  <a:cubicBezTo>
                    <a:pt x="9241" y="2831"/>
                    <a:pt x="9141" y="1730"/>
                    <a:pt x="8574" y="1130"/>
                  </a:cubicBezTo>
                  <a:cubicBezTo>
                    <a:pt x="7940" y="530"/>
                    <a:pt x="7139" y="196"/>
                    <a:pt x="6305" y="129"/>
                  </a:cubicBezTo>
                  <a:cubicBezTo>
                    <a:pt x="5852" y="42"/>
                    <a:pt x="5396" y="0"/>
                    <a:pt x="4943"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518;p71"/>
            <p:cNvSpPr/>
            <p:nvPr/>
          </p:nvSpPr>
          <p:spPr>
            <a:xfrm>
              <a:off x="2155875" y="4457650"/>
              <a:ext cx="280925" cy="274750"/>
            </a:xfrm>
            <a:custGeom>
              <a:avLst/>
              <a:gdLst/>
              <a:ahLst/>
              <a:cxnLst/>
              <a:rect l="l" t="t" r="r" b="b"/>
              <a:pathLst>
                <a:path w="11237" h="10990" extrusionOk="0">
                  <a:moveTo>
                    <a:pt x="10275" y="10180"/>
                  </a:moveTo>
                  <a:lnTo>
                    <a:pt x="10198" y="10277"/>
                  </a:lnTo>
                  <a:lnTo>
                    <a:pt x="10198" y="10277"/>
                  </a:lnTo>
                  <a:cubicBezTo>
                    <a:pt x="10224" y="10246"/>
                    <a:pt x="10250" y="10214"/>
                    <a:pt x="10275" y="10180"/>
                  </a:cubicBezTo>
                  <a:close/>
                  <a:moveTo>
                    <a:pt x="2319" y="0"/>
                  </a:moveTo>
                  <a:cubicBezTo>
                    <a:pt x="2236" y="0"/>
                    <a:pt x="2152" y="2"/>
                    <a:pt x="2069" y="6"/>
                  </a:cubicBezTo>
                  <a:cubicBezTo>
                    <a:pt x="1402" y="40"/>
                    <a:pt x="801" y="440"/>
                    <a:pt x="468" y="1007"/>
                  </a:cubicBezTo>
                  <a:cubicBezTo>
                    <a:pt x="1" y="1874"/>
                    <a:pt x="468" y="2909"/>
                    <a:pt x="935" y="3776"/>
                  </a:cubicBezTo>
                  <a:cubicBezTo>
                    <a:pt x="1769" y="5277"/>
                    <a:pt x="2736" y="6711"/>
                    <a:pt x="3803" y="8046"/>
                  </a:cubicBezTo>
                  <a:cubicBezTo>
                    <a:pt x="4637" y="9146"/>
                    <a:pt x="5638" y="10214"/>
                    <a:pt x="6939" y="10681"/>
                  </a:cubicBezTo>
                  <a:cubicBezTo>
                    <a:pt x="7458" y="10880"/>
                    <a:pt x="7982" y="10990"/>
                    <a:pt x="8470" y="10990"/>
                  </a:cubicBezTo>
                  <a:cubicBezTo>
                    <a:pt x="9145" y="10990"/>
                    <a:pt x="9749" y="10780"/>
                    <a:pt x="10169" y="10310"/>
                  </a:cubicBezTo>
                  <a:lnTo>
                    <a:pt x="10169" y="10310"/>
                  </a:lnTo>
                  <a:cubicBezTo>
                    <a:pt x="10160" y="10322"/>
                    <a:pt x="10150" y="10335"/>
                    <a:pt x="10141" y="10347"/>
                  </a:cubicBezTo>
                  <a:lnTo>
                    <a:pt x="10198" y="10277"/>
                  </a:lnTo>
                  <a:lnTo>
                    <a:pt x="10198" y="10277"/>
                  </a:lnTo>
                  <a:cubicBezTo>
                    <a:pt x="10188" y="10288"/>
                    <a:pt x="10178" y="10299"/>
                    <a:pt x="10169" y="10310"/>
                  </a:cubicBezTo>
                  <a:lnTo>
                    <a:pt x="10169" y="10310"/>
                  </a:lnTo>
                  <a:cubicBezTo>
                    <a:pt x="11013" y="9148"/>
                    <a:pt x="11237" y="7664"/>
                    <a:pt x="10775" y="6278"/>
                  </a:cubicBezTo>
                  <a:cubicBezTo>
                    <a:pt x="10308" y="4943"/>
                    <a:pt x="9441" y="3743"/>
                    <a:pt x="8340" y="2809"/>
                  </a:cubicBezTo>
                  <a:cubicBezTo>
                    <a:pt x="7072" y="1708"/>
                    <a:pt x="5605" y="874"/>
                    <a:pt x="4003" y="307"/>
                  </a:cubicBezTo>
                  <a:cubicBezTo>
                    <a:pt x="3478" y="102"/>
                    <a:pt x="2902" y="0"/>
                    <a:pt x="2319" y="0"/>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519;p71"/>
            <p:cNvSpPr/>
            <p:nvPr/>
          </p:nvSpPr>
          <p:spPr>
            <a:xfrm>
              <a:off x="2468600" y="4849125"/>
              <a:ext cx="156800" cy="280850"/>
            </a:xfrm>
            <a:custGeom>
              <a:avLst/>
              <a:gdLst/>
              <a:ahLst/>
              <a:cxnLst/>
              <a:rect l="l" t="t" r="r" b="b"/>
              <a:pathLst>
                <a:path w="6272" h="11234" extrusionOk="0">
                  <a:moveTo>
                    <a:pt x="6001" y="0"/>
                  </a:moveTo>
                  <a:cubicBezTo>
                    <a:pt x="5905" y="0"/>
                    <a:pt x="5805" y="9"/>
                    <a:pt x="5705" y="25"/>
                  </a:cubicBezTo>
                  <a:cubicBezTo>
                    <a:pt x="5204" y="59"/>
                    <a:pt x="4704" y="192"/>
                    <a:pt x="4237" y="426"/>
                  </a:cubicBezTo>
                  <a:cubicBezTo>
                    <a:pt x="3570" y="759"/>
                    <a:pt x="2969" y="1226"/>
                    <a:pt x="2502" y="1827"/>
                  </a:cubicBezTo>
                  <a:cubicBezTo>
                    <a:pt x="1902" y="2561"/>
                    <a:pt x="1468" y="3394"/>
                    <a:pt x="1135" y="4262"/>
                  </a:cubicBezTo>
                  <a:cubicBezTo>
                    <a:pt x="801" y="5129"/>
                    <a:pt x="534" y="5996"/>
                    <a:pt x="367" y="6897"/>
                  </a:cubicBezTo>
                  <a:cubicBezTo>
                    <a:pt x="234" y="7664"/>
                    <a:pt x="134" y="8398"/>
                    <a:pt x="101" y="9132"/>
                  </a:cubicBezTo>
                  <a:cubicBezTo>
                    <a:pt x="34" y="9799"/>
                    <a:pt x="34" y="10299"/>
                    <a:pt x="34" y="10666"/>
                  </a:cubicBezTo>
                  <a:cubicBezTo>
                    <a:pt x="1" y="10833"/>
                    <a:pt x="34" y="11033"/>
                    <a:pt x="67" y="11233"/>
                  </a:cubicBezTo>
                  <a:cubicBezTo>
                    <a:pt x="101" y="11033"/>
                    <a:pt x="101" y="10866"/>
                    <a:pt x="134" y="10666"/>
                  </a:cubicBezTo>
                  <a:cubicBezTo>
                    <a:pt x="167" y="10266"/>
                    <a:pt x="201" y="9766"/>
                    <a:pt x="267" y="9165"/>
                  </a:cubicBezTo>
                  <a:cubicBezTo>
                    <a:pt x="334" y="8431"/>
                    <a:pt x="434" y="7664"/>
                    <a:pt x="568" y="6964"/>
                  </a:cubicBezTo>
                  <a:cubicBezTo>
                    <a:pt x="768" y="6063"/>
                    <a:pt x="1001" y="5196"/>
                    <a:pt x="1335" y="4328"/>
                  </a:cubicBezTo>
                  <a:cubicBezTo>
                    <a:pt x="1668" y="3495"/>
                    <a:pt x="2102" y="2694"/>
                    <a:pt x="2636" y="1960"/>
                  </a:cubicBezTo>
                  <a:cubicBezTo>
                    <a:pt x="3103" y="1393"/>
                    <a:pt x="3670" y="893"/>
                    <a:pt x="4304" y="559"/>
                  </a:cubicBezTo>
                  <a:cubicBezTo>
                    <a:pt x="4771" y="326"/>
                    <a:pt x="5238" y="192"/>
                    <a:pt x="5738" y="92"/>
                  </a:cubicBezTo>
                  <a:cubicBezTo>
                    <a:pt x="5905" y="92"/>
                    <a:pt x="6105" y="59"/>
                    <a:pt x="6272" y="25"/>
                  </a:cubicBezTo>
                  <a:cubicBezTo>
                    <a:pt x="6188" y="9"/>
                    <a:pt x="6097" y="0"/>
                    <a:pt x="60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520;p71"/>
            <p:cNvSpPr/>
            <p:nvPr/>
          </p:nvSpPr>
          <p:spPr>
            <a:xfrm>
              <a:off x="2467775" y="4478650"/>
              <a:ext cx="68400" cy="622125"/>
            </a:xfrm>
            <a:custGeom>
              <a:avLst/>
              <a:gdLst/>
              <a:ahLst/>
              <a:cxnLst/>
              <a:rect l="l" t="t" r="r" b="b"/>
              <a:pathLst>
                <a:path w="2736" h="24885" extrusionOk="0">
                  <a:moveTo>
                    <a:pt x="2735" y="0"/>
                  </a:moveTo>
                  <a:cubicBezTo>
                    <a:pt x="2702" y="100"/>
                    <a:pt x="2669" y="167"/>
                    <a:pt x="2669" y="267"/>
                  </a:cubicBezTo>
                  <a:lnTo>
                    <a:pt x="2469" y="968"/>
                  </a:lnTo>
                  <a:cubicBezTo>
                    <a:pt x="2369" y="1268"/>
                    <a:pt x="2268" y="1635"/>
                    <a:pt x="2168" y="2069"/>
                  </a:cubicBezTo>
                  <a:cubicBezTo>
                    <a:pt x="2068" y="2502"/>
                    <a:pt x="1935" y="3036"/>
                    <a:pt x="1835" y="3570"/>
                  </a:cubicBezTo>
                  <a:cubicBezTo>
                    <a:pt x="1234" y="6472"/>
                    <a:pt x="767" y="9407"/>
                    <a:pt x="501" y="12343"/>
                  </a:cubicBezTo>
                  <a:cubicBezTo>
                    <a:pt x="167" y="15812"/>
                    <a:pt x="0" y="18947"/>
                    <a:pt x="34" y="21216"/>
                  </a:cubicBezTo>
                  <a:cubicBezTo>
                    <a:pt x="34" y="22350"/>
                    <a:pt x="34" y="23284"/>
                    <a:pt x="100" y="23918"/>
                  </a:cubicBezTo>
                  <a:cubicBezTo>
                    <a:pt x="100" y="24218"/>
                    <a:pt x="134" y="24451"/>
                    <a:pt x="134" y="24651"/>
                  </a:cubicBezTo>
                  <a:cubicBezTo>
                    <a:pt x="134" y="24718"/>
                    <a:pt x="167" y="24818"/>
                    <a:pt x="200" y="24885"/>
                  </a:cubicBezTo>
                  <a:cubicBezTo>
                    <a:pt x="200" y="24785"/>
                    <a:pt x="200" y="24718"/>
                    <a:pt x="200" y="24618"/>
                  </a:cubicBezTo>
                  <a:lnTo>
                    <a:pt x="200" y="23884"/>
                  </a:lnTo>
                  <a:lnTo>
                    <a:pt x="200" y="21216"/>
                  </a:lnTo>
                  <a:cubicBezTo>
                    <a:pt x="234" y="18947"/>
                    <a:pt x="400" y="15778"/>
                    <a:pt x="734" y="12376"/>
                  </a:cubicBezTo>
                  <a:cubicBezTo>
                    <a:pt x="1068" y="8940"/>
                    <a:pt x="1568" y="5838"/>
                    <a:pt x="1968" y="3603"/>
                  </a:cubicBezTo>
                  <a:cubicBezTo>
                    <a:pt x="2102" y="3036"/>
                    <a:pt x="2202" y="2536"/>
                    <a:pt x="2302" y="2102"/>
                  </a:cubicBezTo>
                  <a:cubicBezTo>
                    <a:pt x="2402" y="1668"/>
                    <a:pt x="2469" y="1268"/>
                    <a:pt x="2535" y="968"/>
                  </a:cubicBezTo>
                  <a:cubicBezTo>
                    <a:pt x="2635" y="701"/>
                    <a:pt x="2669" y="467"/>
                    <a:pt x="2702" y="267"/>
                  </a:cubicBezTo>
                  <a:cubicBezTo>
                    <a:pt x="2735" y="201"/>
                    <a:pt x="2735" y="100"/>
                    <a:pt x="27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2521;p71"/>
            <p:cNvSpPr/>
            <p:nvPr/>
          </p:nvSpPr>
          <p:spPr>
            <a:xfrm>
              <a:off x="2265125" y="4527850"/>
              <a:ext cx="206000" cy="422000"/>
            </a:xfrm>
            <a:custGeom>
              <a:avLst/>
              <a:gdLst/>
              <a:ahLst/>
              <a:cxnLst/>
              <a:rect l="l" t="t" r="r" b="b"/>
              <a:pathLst>
                <a:path w="8240" h="16880" extrusionOk="0">
                  <a:moveTo>
                    <a:pt x="0" y="1"/>
                  </a:moveTo>
                  <a:cubicBezTo>
                    <a:pt x="734" y="568"/>
                    <a:pt x="1435" y="1168"/>
                    <a:pt x="2135" y="1835"/>
                  </a:cubicBezTo>
                  <a:cubicBezTo>
                    <a:pt x="3670" y="3536"/>
                    <a:pt x="4904" y="5471"/>
                    <a:pt x="5805" y="7573"/>
                  </a:cubicBezTo>
                  <a:cubicBezTo>
                    <a:pt x="6305" y="8707"/>
                    <a:pt x="6739" y="9874"/>
                    <a:pt x="7105" y="11075"/>
                  </a:cubicBezTo>
                  <a:cubicBezTo>
                    <a:pt x="7439" y="12176"/>
                    <a:pt x="7673" y="13210"/>
                    <a:pt x="7839" y="14044"/>
                  </a:cubicBezTo>
                  <a:cubicBezTo>
                    <a:pt x="8006" y="14911"/>
                    <a:pt x="8106" y="15612"/>
                    <a:pt x="8173" y="16112"/>
                  </a:cubicBezTo>
                  <a:cubicBezTo>
                    <a:pt x="8173" y="16379"/>
                    <a:pt x="8206" y="16612"/>
                    <a:pt x="8240" y="16879"/>
                  </a:cubicBezTo>
                  <a:cubicBezTo>
                    <a:pt x="8240" y="16612"/>
                    <a:pt x="8240" y="16379"/>
                    <a:pt x="8240" y="16112"/>
                  </a:cubicBezTo>
                  <a:cubicBezTo>
                    <a:pt x="8206" y="15612"/>
                    <a:pt x="8140" y="14911"/>
                    <a:pt x="7973" y="14044"/>
                  </a:cubicBezTo>
                  <a:cubicBezTo>
                    <a:pt x="7806" y="13010"/>
                    <a:pt x="7572" y="12009"/>
                    <a:pt x="7272" y="11042"/>
                  </a:cubicBezTo>
                  <a:cubicBezTo>
                    <a:pt x="6939" y="9808"/>
                    <a:pt x="6505" y="8640"/>
                    <a:pt x="6005" y="7473"/>
                  </a:cubicBezTo>
                  <a:cubicBezTo>
                    <a:pt x="5104" y="5338"/>
                    <a:pt x="3836" y="3403"/>
                    <a:pt x="2235" y="1735"/>
                  </a:cubicBezTo>
                  <a:cubicBezTo>
                    <a:pt x="1968" y="1468"/>
                    <a:pt x="1668" y="1201"/>
                    <a:pt x="1368" y="935"/>
                  </a:cubicBezTo>
                  <a:cubicBezTo>
                    <a:pt x="1235" y="834"/>
                    <a:pt x="1101" y="734"/>
                    <a:pt x="968" y="634"/>
                  </a:cubicBezTo>
                  <a:lnTo>
                    <a:pt x="634" y="401"/>
                  </a:lnTo>
                  <a:cubicBezTo>
                    <a:pt x="434" y="234"/>
                    <a:pt x="234" y="10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2522;p71"/>
            <p:cNvSpPr/>
            <p:nvPr/>
          </p:nvSpPr>
          <p:spPr>
            <a:xfrm>
              <a:off x="5023750" y="4527900"/>
              <a:ext cx="164325" cy="319375"/>
            </a:xfrm>
            <a:custGeom>
              <a:avLst/>
              <a:gdLst/>
              <a:ahLst/>
              <a:cxnLst/>
              <a:rect l="l" t="t" r="r" b="b"/>
              <a:pathLst>
                <a:path w="6573" h="12775" extrusionOk="0">
                  <a:moveTo>
                    <a:pt x="4210" y="0"/>
                  </a:moveTo>
                  <a:cubicBezTo>
                    <a:pt x="2407" y="0"/>
                    <a:pt x="673" y="3772"/>
                    <a:pt x="368" y="6003"/>
                  </a:cubicBezTo>
                  <a:cubicBezTo>
                    <a:pt x="201" y="7571"/>
                    <a:pt x="1" y="10639"/>
                    <a:pt x="1569" y="12774"/>
                  </a:cubicBezTo>
                  <a:cubicBezTo>
                    <a:pt x="3403" y="11207"/>
                    <a:pt x="5238" y="9138"/>
                    <a:pt x="6005" y="6903"/>
                  </a:cubicBezTo>
                  <a:cubicBezTo>
                    <a:pt x="6405" y="5736"/>
                    <a:pt x="6572" y="4468"/>
                    <a:pt x="6439" y="3234"/>
                  </a:cubicBezTo>
                  <a:cubicBezTo>
                    <a:pt x="6305" y="2000"/>
                    <a:pt x="5672" y="866"/>
                    <a:pt x="4704" y="99"/>
                  </a:cubicBezTo>
                  <a:cubicBezTo>
                    <a:pt x="4539" y="32"/>
                    <a:pt x="4374" y="0"/>
                    <a:pt x="421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2523;p71"/>
            <p:cNvSpPr/>
            <p:nvPr/>
          </p:nvSpPr>
          <p:spPr>
            <a:xfrm>
              <a:off x="5100475" y="4854075"/>
              <a:ext cx="191000" cy="119250"/>
            </a:xfrm>
            <a:custGeom>
              <a:avLst/>
              <a:gdLst/>
              <a:ahLst/>
              <a:cxnLst/>
              <a:rect l="l" t="t" r="r" b="b"/>
              <a:pathLst>
                <a:path w="7640" h="4770" extrusionOk="0">
                  <a:moveTo>
                    <a:pt x="4665" y="0"/>
                  </a:moveTo>
                  <a:cubicBezTo>
                    <a:pt x="3678" y="0"/>
                    <a:pt x="2705" y="269"/>
                    <a:pt x="1869" y="795"/>
                  </a:cubicBezTo>
                  <a:cubicBezTo>
                    <a:pt x="668" y="1562"/>
                    <a:pt x="1" y="2896"/>
                    <a:pt x="67" y="4331"/>
                  </a:cubicBezTo>
                  <a:cubicBezTo>
                    <a:pt x="758" y="4639"/>
                    <a:pt x="1462" y="4769"/>
                    <a:pt x="2169" y="4769"/>
                  </a:cubicBezTo>
                  <a:cubicBezTo>
                    <a:pt x="3376" y="4769"/>
                    <a:pt x="4594" y="4389"/>
                    <a:pt x="5771" y="3864"/>
                  </a:cubicBezTo>
                  <a:cubicBezTo>
                    <a:pt x="6339" y="3663"/>
                    <a:pt x="6806" y="3297"/>
                    <a:pt x="7206" y="2830"/>
                  </a:cubicBezTo>
                  <a:cubicBezTo>
                    <a:pt x="7573" y="2329"/>
                    <a:pt x="7639" y="1695"/>
                    <a:pt x="7406" y="1128"/>
                  </a:cubicBezTo>
                  <a:cubicBezTo>
                    <a:pt x="7039" y="595"/>
                    <a:pt x="6472" y="228"/>
                    <a:pt x="5838" y="128"/>
                  </a:cubicBezTo>
                  <a:cubicBezTo>
                    <a:pt x="5450" y="42"/>
                    <a:pt x="5057" y="0"/>
                    <a:pt x="466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2524;p71"/>
            <p:cNvSpPr/>
            <p:nvPr/>
          </p:nvSpPr>
          <p:spPr>
            <a:xfrm>
              <a:off x="5001250" y="4908325"/>
              <a:ext cx="216000" cy="211650"/>
            </a:xfrm>
            <a:custGeom>
              <a:avLst/>
              <a:gdLst/>
              <a:ahLst/>
              <a:cxnLst/>
              <a:rect l="l" t="t" r="r" b="b"/>
              <a:pathLst>
                <a:path w="8640" h="8466" extrusionOk="0">
                  <a:moveTo>
                    <a:pt x="8360" y="1"/>
                  </a:moveTo>
                  <a:cubicBezTo>
                    <a:pt x="8273" y="1"/>
                    <a:pt x="8189" y="9"/>
                    <a:pt x="8106" y="26"/>
                  </a:cubicBezTo>
                  <a:cubicBezTo>
                    <a:pt x="7672" y="59"/>
                    <a:pt x="7205" y="159"/>
                    <a:pt x="6772" y="293"/>
                  </a:cubicBezTo>
                  <a:cubicBezTo>
                    <a:pt x="5337" y="793"/>
                    <a:pt x="4036" y="1694"/>
                    <a:pt x="3069" y="2861"/>
                  </a:cubicBezTo>
                  <a:cubicBezTo>
                    <a:pt x="2102" y="4029"/>
                    <a:pt x="1301" y="5330"/>
                    <a:pt x="701" y="6731"/>
                  </a:cubicBezTo>
                  <a:cubicBezTo>
                    <a:pt x="467" y="7231"/>
                    <a:pt x="267" y="7665"/>
                    <a:pt x="167" y="7965"/>
                  </a:cubicBezTo>
                  <a:cubicBezTo>
                    <a:pt x="67" y="8132"/>
                    <a:pt x="34" y="8298"/>
                    <a:pt x="0" y="8465"/>
                  </a:cubicBezTo>
                  <a:cubicBezTo>
                    <a:pt x="334" y="7898"/>
                    <a:pt x="601" y="7331"/>
                    <a:pt x="867" y="6764"/>
                  </a:cubicBezTo>
                  <a:cubicBezTo>
                    <a:pt x="1535" y="5430"/>
                    <a:pt x="2335" y="4162"/>
                    <a:pt x="3269" y="3028"/>
                  </a:cubicBezTo>
                  <a:cubicBezTo>
                    <a:pt x="4237" y="1860"/>
                    <a:pt x="5437" y="993"/>
                    <a:pt x="6838" y="459"/>
                  </a:cubicBezTo>
                  <a:cubicBezTo>
                    <a:pt x="7405" y="259"/>
                    <a:pt x="8006" y="126"/>
                    <a:pt x="8640" y="26"/>
                  </a:cubicBezTo>
                  <a:cubicBezTo>
                    <a:pt x="8540" y="9"/>
                    <a:pt x="8448" y="1"/>
                    <a:pt x="836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2525;p71"/>
            <p:cNvSpPr/>
            <p:nvPr/>
          </p:nvSpPr>
          <p:spPr>
            <a:xfrm>
              <a:off x="4997900" y="4616250"/>
              <a:ext cx="113450" cy="514550"/>
            </a:xfrm>
            <a:custGeom>
              <a:avLst/>
              <a:gdLst/>
              <a:ahLst/>
              <a:cxnLst/>
              <a:rect l="l" t="t" r="r" b="b"/>
              <a:pathLst>
                <a:path w="4538" h="20582" extrusionOk="0">
                  <a:moveTo>
                    <a:pt x="4537" y="0"/>
                  </a:moveTo>
                  <a:lnTo>
                    <a:pt x="4537" y="0"/>
                  </a:lnTo>
                  <a:cubicBezTo>
                    <a:pt x="4437" y="267"/>
                    <a:pt x="4371" y="534"/>
                    <a:pt x="4337" y="801"/>
                  </a:cubicBezTo>
                  <a:cubicBezTo>
                    <a:pt x="4237" y="1368"/>
                    <a:pt x="4070" y="2102"/>
                    <a:pt x="3904" y="3003"/>
                  </a:cubicBezTo>
                  <a:cubicBezTo>
                    <a:pt x="3503" y="4871"/>
                    <a:pt x="3003" y="7439"/>
                    <a:pt x="2369" y="10274"/>
                  </a:cubicBezTo>
                  <a:cubicBezTo>
                    <a:pt x="1735" y="13143"/>
                    <a:pt x="1135" y="15678"/>
                    <a:pt x="701" y="17546"/>
                  </a:cubicBezTo>
                  <a:cubicBezTo>
                    <a:pt x="468" y="18447"/>
                    <a:pt x="301" y="19181"/>
                    <a:pt x="168" y="19748"/>
                  </a:cubicBezTo>
                  <a:cubicBezTo>
                    <a:pt x="101" y="20015"/>
                    <a:pt x="34" y="20282"/>
                    <a:pt x="1" y="20582"/>
                  </a:cubicBezTo>
                  <a:cubicBezTo>
                    <a:pt x="134" y="20315"/>
                    <a:pt x="201" y="20048"/>
                    <a:pt x="268" y="19781"/>
                  </a:cubicBezTo>
                  <a:cubicBezTo>
                    <a:pt x="434" y="19281"/>
                    <a:pt x="635" y="18514"/>
                    <a:pt x="868" y="17613"/>
                  </a:cubicBezTo>
                  <a:cubicBezTo>
                    <a:pt x="1368" y="15778"/>
                    <a:pt x="1969" y="13210"/>
                    <a:pt x="2603" y="10374"/>
                  </a:cubicBezTo>
                  <a:cubicBezTo>
                    <a:pt x="3236" y="7539"/>
                    <a:pt x="3737" y="4937"/>
                    <a:pt x="4070" y="3069"/>
                  </a:cubicBezTo>
                  <a:cubicBezTo>
                    <a:pt x="4237" y="2135"/>
                    <a:pt x="4371" y="1368"/>
                    <a:pt x="4437" y="834"/>
                  </a:cubicBezTo>
                  <a:cubicBezTo>
                    <a:pt x="4504" y="567"/>
                    <a:pt x="4537" y="267"/>
                    <a:pt x="453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2526;p71"/>
            <p:cNvSpPr/>
            <p:nvPr/>
          </p:nvSpPr>
          <p:spPr>
            <a:xfrm>
              <a:off x="4852800" y="4764600"/>
              <a:ext cx="157650" cy="213600"/>
            </a:xfrm>
            <a:custGeom>
              <a:avLst/>
              <a:gdLst/>
              <a:ahLst/>
              <a:cxnLst/>
              <a:rect l="l" t="t" r="r" b="b"/>
              <a:pathLst>
                <a:path w="6306" h="8544" extrusionOk="0">
                  <a:moveTo>
                    <a:pt x="1280" y="0"/>
                  </a:moveTo>
                  <a:cubicBezTo>
                    <a:pt x="1093" y="0"/>
                    <a:pt x="909" y="41"/>
                    <a:pt x="734" y="137"/>
                  </a:cubicBezTo>
                  <a:cubicBezTo>
                    <a:pt x="101" y="504"/>
                    <a:pt x="1" y="1405"/>
                    <a:pt x="101" y="2139"/>
                  </a:cubicBezTo>
                  <a:cubicBezTo>
                    <a:pt x="601" y="5274"/>
                    <a:pt x="2936" y="7776"/>
                    <a:pt x="6005" y="8543"/>
                  </a:cubicBezTo>
                  <a:lnTo>
                    <a:pt x="6105" y="8377"/>
                  </a:lnTo>
                  <a:cubicBezTo>
                    <a:pt x="6305" y="5408"/>
                    <a:pt x="5071" y="2539"/>
                    <a:pt x="2769" y="671"/>
                  </a:cubicBezTo>
                  <a:cubicBezTo>
                    <a:pt x="2351" y="326"/>
                    <a:pt x="1805" y="0"/>
                    <a:pt x="128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2527;p71"/>
            <p:cNvSpPr/>
            <p:nvPr/>
          </p:nvSpPr>
          <p:spPr>
            <a:xfrm>
              <a:off x="4914525" y="4836400"/>
              <a:ext cx="100925" cy="273550"/>
            </a:xfrm>
            <a:custGeom>
              <a:avLst/>
              <a:gdLst/>
              <a:ahLst/>
              <a:cxnLst/>
              <a:rect l="l" t="t" r="r" b="b"/>
              <a:pathLst>
                <a:path w="4037" h="10942" extrusionOk="0">
                  <a:moveTo>
                    <a:pt x="33" y="1"/>
                  </a:moveTo>
                  <a:cubicBezTo>
                    <a:pt x="0" y="34"/>
                    <a:pt x="534" y="468"/>
                    <a:pt x="1234" y="1302"/>
                  </a:cubicBezTo>
                  <a:cubicBezTo>
                    <a:pt x="1668" y="1769"/>
                    <a:pt x="2035" y="2302"/>
                    <a:pt x="2335" y="2869"/>
                  </a:cubicBezTo>
                  <a:cubicBezTo>
                    <a:pt x="2735" y="3537"/>
                    <a:pt x="3036" y="4237"/>
                    <a:pt x="3302" y="4971"/>
                  </a:cubicBezTo>
                  <a:cubicBezTo>
                    <a:pt x="3536" y="5738"/>
                    <a:pt x="3669" y="6505"/>
                    <a:pt x="3769" y="7273"/>
                  </a:cubicBezTo>
                  <a:cubicBezTo>
                    <a:pt x="3803" y="7906"/>
                    <a:pt x="3803" y="8540"/>
                    <a:pt x="3769" y="9174"/>
                  </a:cubicBezTo>
                  <a:cubicBezTo>
                    <a:pt x="3669" y="10275"/>
                    <a:pt x="3469" y="10942"/>
                    <a:pt x="3536" y="10942"/>
                  </a:cubicBezTo>
                  <a:cubicBezTo>
                    <a:pt x="3603" y="10808"/>
                    <a:pt x="3669" y="10642"/>
                    <a:pt x="3703" y="10475"/>
                  </a:cubicBezTo>
                  <a:cubicBezTo>
                    <a:pt x="3736" y="10308"/>
                    <a:pt x="3803" y="10108"/>
                    <a:pt x="3836" y="9941"/>
                  </a:cubicBezTo>
                  <a:cubicBezTo>
                    <a:pt x="3869" y="9708"/>
                    <a:pt x="3936" y="9441"/>
                    <a:pt x="3970" y="9207"/>
                  </a:cubicBezTo>
                  <a:cubicBezTo>
                    <a:pt x="4036" y="8540"/>
                    <a:pt x="4036" y="7906"/>
                    <a:pt x="4003" y="7239"/>
                  </a:cubicBezTo>
                  <a:cubicBezTo>
                    <a:pt x="3936" y="6439"/>
                    <a:pt x="3769" y="5671"/>
                    <a:pt x="3536" y="4904"/>
                  </a:cubicBezTo>
                  <a:cubicBezTo>
                    <a:pt x="3269" y="4137"/>
                    <a:pt x="2935" y="3403"/>
                    <a:pt x="2535" y="2736"/>
                  </a:cubicBezTo>
                  <a:cubicBezTo>
                    <a:pt x="2202" y="2169"/>
                    <a:pt x="1801" y="1635"/>
                    <a:pt x="1368" y="1168"/>
                  </a:cubicBezTo>
                  <a:cubicBezTo>
                    <a:pt x="1201" y="968"/>
                    <a:pt x="1034" y="801"/>
                    <a:pt x="834" y="634"/>
                  </a:cubicBezTo>
                  <a:cubicBezTo>
                    <a:pt x="701" y="501"/>
                    <a:pt x="567" y="401"/>
                    <a:pt x="434" y="268"/>
                  </a:cubicBezTo>
                  <a:cubicBezTo>
                    <a:pt x="300" y="167"/>
                    <a:pt x="167" y="67"/>
                    <a:pt x="3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2528;p71"/>
            <p:cNvSpPr/>
            <p:nvPr/>
          </p:nvSpPr>
          <p:spPr>
            <a:xfrm>
              <a:off x="3411475" y="2454475"/>
              <a:ext cx="1301250" cy="1597250"/>
            </a:xfrm>
            <a:custGeom>
              <a:avLst/>
              <a:gdLst/>
              <a:ahLst/>
              <a:cxnLst/>
              <a:rect l="l" t="t" r="r" b="b"/>
              <a:pathLst>
                <a:path w="52050" h="63890" extrusionOk="0">
                  <a:moveTo>
                    <a:pt x="18109" y="0"/>
                  </a:moveTo>
                  <a:cubicBezTo>
                    <a:pt x="14612" y="0"/>
                    <a:pt x="10716" y="1544"/>
                    <a:pt x="6917" y="6514"/>
                  </a:cubicBezTo>
                  <a:lnTo>
                    <a:pt x="1013" y="28363"/>
                  </a:lnTo>
                  <a:cubicBezTo>
                    <a:pt x="0" y="47976"/>
                    <a:pt x="15735" y="63889"/>
                    <a:pt x="34678" y="63889"/>
                  </a:cubicBezTo>
                  <a:cubicBezTo>
                    <a:pt x="36322" y="63889"/>
                    <a:pt x="37990" y="63769"/>
                    <a:pt x="39674" y="63522"/>
                  </a:cubicBezTo>
                  <a:cubicBezTo>
                    <a:pt x="43077" y="63021"/>
                    <a:pt x="46546" y="61887"/>
                    <a:pt x="48847" y="59385"/>
                  </a:cubicBezTo>
                  <a:cubicBezTo>
                    <a:pt x="51182" y="56717"/>
                    <a:pt x="52050" y="53014"/>
                    <a:pt x="51116" y="49578"/>
                  </a:cubicBezTo>
                  <a:cubicBezTo>
                    <a:pt x="50115" y="46176"/>
                    <a:pt x="47713" y="43374"/>
                    <a:pt x="44511" y="41839"/>
                  </a:cubicBezTo>
                  <a:cubicBezTo>
                    <a:pt x="42143" y="40672"/>
                    <a:pt x="39240" y="40105"/>
                    <a:pt x="37739" y="37937"/>
                  </a:cubicBezTo>
                  <a:cubicBezTo>
                    <a:pt x="36072" y="35568"/>
                    <a:pt x="36772" y="32366"/>
                    <a:pt x="37439" y="29531"/>
                  </a:cubicBezTo>
                  <a:cubicBezTo>
                    <a:pt x="38140" y="26729"/>
                    <a:pt x="38573" y="23393"/>
                    <a:pt x="36572" y="21291"/>
                  </a:cubicBezTo>
                  <a:cubicBezTo>
                    <a:pt x="35138" y="19757"/>
                    <a:pt x="32636" y="19190"/>
                    <a:pt x="31802" y="17289"/>
                  </a:cubicBezTo>
                  <a:cubicBezTo>
                    <a:pt x="31235" y="16088"/>
                    <a:pt x="31535" y="14687"/>
                    <a:pt x="31602" y="13386"/>
                  </a:cubicBezTo>
                  <a:cubicBezTo>
                    <a:pt x="31835" y="8282"/>
                    <a:pt x="28933" y="3545"/>
                    <a:pt x="24296" y="1444"/>
                  </a:cubicBezTo>
                  <a:cubicBezTo>
                    <a:pt x="22494" y="655"/>
                    <a:pt x="20386" y="0"/>
                    <a:pt x="1810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2529;p71"/>
            <p:cNvSpPr/>
            <p:nvPr/>
          </p:nvSpPr>
          <p:spPr>
            <a:xfrm>
              <a:off x="3706975" y="2467875"/>
              <a:ext cx="894000" cy="1492100"/>
            </a:xfrm>
            <a:custGeom>
              <a:avLst/>
              <a:gdLst/>
              <a:ahLst/>
              <a:cxnLst/>
              <a:rect l="l" t="t" r="r" b="b"/>
              <a:pathLst>
                <a:path w="35760" h="59684" extrusionOk="0">
                  <a:moveTo>
                    <a:pt x="8351" y="1"/>
                  </a:moveTo>
                  <a:cubicBezTo>
                    <a:pt x="6636" y="1"/>
                    <a:pt x="4947" y="482"/>
                    <a:pt x="3503" y="1408"/>
                  </a:cubicBezTo>
                  <a:cubicBezTo>
                    <a:pt x="2369" y="2109"/>
                    <a:pt x="1402" y="3043"/>
                    <a:pt x="668" y="4177"/>
                  </a:cubicBezTo>
                  <a:cubicBezTo>
                    <a:pt x="401" y="4577"/>
                    <a:pt x="168" y="4977"/>
                    <a:pt x="1" y="5411"/>
                  </a:cubicBezTo>
                  <a:cubicBezTo>
                    <a:pt x="2" y="5412"/>
                    <a:pt x="3" y="5413"/>
                    <a:pt x="5" y="5413"/>
                  </a:cubicBezTo>
                  <a:cubicBezTo>
                    <a:pt x="48" y="5413"/>
                    <a:pt x="251" y="4953"/>
                    <a:pt x="735" y="4244"/>
                  </a:cubicBezTo>
                  <a:cubicBezTo>
                    <a:pt x="1502" y="3143"/>
                    <a:pt x="2469" y="2242"/>
                    <a:pt x="3603" y="1575"/>
                  </a:cubicBezTo>
                  <a:cubicBezTo>
                    <a:pt x="5005" y="713"/>
                    <a:pt x="6623" y="264"/>
                    <a:pt x="8266" y="264"/>
                  </a:cubicBezTo>
                  <a:cubicBezTo>
                    <a:pt x="8657" y="264"/>
                    <a:pt x="9050" y="289"/>
                    <a:pt x="9441" y="341"/>
                  </a:cubicBezTo>
                  <a:cubicBezTo>
                    <a:pt x="12110" y="741"/>
                    <a:pt x="14445" y="2275"/>
                    <a:pt x="15879" y="4510"/>
                  </a:cubicBezTo>
                  <a:cubicBezTo>
                    <a:pt x="16846" y="5878"/>
                    <a:pt x="17547" y="7379"/>
                    <a:pt x="17980" y="8980"/>
                  </a:cubicBezTo>
                  <a:cubicBezTo>
                    <a:pt x="18214" y="9814"/>
                    <a:pt x="18381" y="10681"/>
                    <a:pt x="18481" y="11582"/>
                  </a:cubicBezTo>
                  <a:cubicBezTo>
                    <a:pt x="18581" y="12449"/>
                    <a:pt x="18581" y="13383"/>
                    <a:pt x="18681" y="14317"/>
                  </a:cubicBezTo>
                  <a:cubicBezTo>
                    <a:pt x="18781" y="15285"/>
                    <a:pt x="18981" y="16219"/>
                    <a:pt x="19281" y="17153"/>
                  </a:cubicBezTo>
                  <a:cubicBezTo>
                    <a:pt x="19615" y="18053"/>
                    <a:pt x="20049" y="18954"/>
                    <a:pt x="20415" y="19855"/>
                  </a:cubicBezTo>
                  <a:cubicBezTo>
                    <a:pt x="20782" y="20722"/>
                    <a:pt x="21016" y="21689"/>
                    <a:pt x="21049" y="22657"/>
                  </a:cubicBezTo>
                  <a:cubicBezTo>
                    <a:pt x="21049" y="23657"/>
                    <a:pt x="20916" y="24658"/>
                    <a:pt x="20716" y="25659"/>
                  </a:cubicBezTo>
                  <a:cubicBezTo>
                    <a:pt x="20449" y="27060"/>
                    <a:pt x="20082" y="28461"/>
                    <a:pt x="19848" y="29829"/>
                  </a:cubicBezTo>
                  <a:cubicBezTo>
                    <a:pt x="19582" y="31196"/>
                    <a:pt x="19448" y="32597"/>
                    <a:pt x="19481" y="33998"/>
                  </a:cubicBezTo>
                  <a:cubicBezTo>
                    <a:pt x="19481" y="36700"/>
                    <a:pt x="20349" y="39302"/>
                    <a:pt x="21883" y="41470"/>
                  </a:cubicBezTo>
                  <a:cubicBezTo>
                    <a:pt x="22617" y="42471"/>
                    <a:pt x="23551" y="43338"/>
                    <a:pt x="24618" y="44005"/>
                  </a:cubicBezTo>
                  <a:cubicBezTo>
                    <a:pt x="25619" y="44572"/>
                    <a:pt x="26653" y="45073"/>
                    <a:pt x="27754" y="45506"/>
                  </a:cubicBezTo>
                  <a:cubicBezTo>
                    <a:pt x="28755" y="45873"/>
                    <a:pt x="29689" y="46340"/>
                    <a:pt x="30589" y="46907"/>
                  </a:cubicBezTo>
                  <a:cubicBezTo>
                    <a:pt x="31423" y="47408"/>
                    <a:pt x="32191" y="48042"/>
                    <a:pt x="32858" y="48742"/>
                  </a:cubicBezTo>
                  <a:cubicBezTo>
                    <a:pt x="34025" y="49976"/>
                    <a:pt x="34826" y="51511"/>
                    <a:pt x="35193" y="53179"/>
                  </a:cubicBezTo>
                  <a:cubicBezTo>
                    <a:pt x="35460" y="54413"/>
                    <a:pt x="35460" y="55714"/>
                    <a:pt x="35159" y="56948"/>
                  </a:cubicBezTo>
                  <a:cubicBezTo>
                    <a:pt x="34926" y="57715"/>
                    <a:pt x="34559" y="58449"/>
                    <a:pt x="34025" y="59049"/>
                  </a:cubicBezTo>
                  <a:cubicBezTo>
                    <a:pt x="33692" y="59483"/>
                    <a:pt x="33458" y="59683"/>
                    <a:pt x="33458" y="59683"/>
                  </a:cubicBezTo>
                  <a:cubicBezTo>
                    <a:pt x="33725" y="59516"/>
                    <a:pt x="33958" y="59316"/>
                    <a:pt x="34159" y="59116"/>
                  </a:cubicBezTo>
                  <a:cubicBezTo>
                    <a:pt x="34726" y="58482"/>
                    <a:pt x="35126" y="57749"/>
                    <a:pt x="35359" y="56981"/>
                  </a:cubicBezTo>
                  <a:cubicBezTo>
                    <a:pt x="35726" y="55714"/>
                    <a:pt x="35760" y="54379"/>
                    <a:pt x="35493" y="53112"/>
                  </a:cubicBezTo>
                  <a:cubicBezTo>
                    <a:pt x="35126" y="51411"/>
                    <a:pt x="34325" y="49810"/>
                    <a:pt x="33158" y="48542"/>
                  </a:cubicBezTo>
                  <a:cubicBezTo>
                    <a:pt x="32457" y="47808"/>
                    <a:pt x="31690" y="47141"/>
                    <a:pt x="30856" y="46607"/>
                  </a:cubicBezTo>
                  <a:cubicBezTo>
                    <a:pt x="29922" y="46040"/>
                    <a:pt x="28955" y="45573"/>
                    <a:pt x="27921" y="45173"/>
                  </a:cubicBezTo>
                  <a:cubicBezTo>
                    <a:pt x="26853" y="44773"/>
                    <a:pt x="25819" y="44272"/>
                    <a:pt x="24852" y="43705"/>
                  </a:cubicBezTo>
                  <a:cubicBezTo>
                    <a:pt x="23851" y="43071"/>
                    <a:pt x="22951" y="42237"/>
                    <a:pt x="22250" y="41270"/>
                  </a:cubicBezTo>
                  <a:cubicBezTo>
                    <a:pt x="20749" y="39135"/>
                    <a:pt x="19948" y="36600"/>
                    <a:pt x="19948" y="33998"/>
                  </a:cubicBezTo>
                  <a:cubicBezTo>
                    <a:pt x="19915" y="32631"/>
                    <a:pt x="20015" y="31263"/>
                    <a:pt x="20282" y="29929"/>
                  </a:cubicBezTo>
                  <a:cubicBezTo>
                    <a:pt x="20549" y="28561"/>
                    <a:pt x="20882" y="27160"/>
                    <a:pt x="21183" y="25759"/>
                  </a:cubicBezTo>
                  <a:cubicBezTo>
                    <a:pt x="21383" y="24725"/>
                    <a:pt x="21516" y="23724"/>
                    <a:pt x="21516" y="22690"/>
                  </a:cubicBezTo>
                  <a:cubicBezTo>
                    <a:pt x="21483" y="21656"/>
                    <a:pt x="21249" y="20655"/>
                    <a:pt x="20849" y="19721"/>
                  </a:cubicBezTo>
                  <a:cubicBezTo>
                    <a:pt x="20449" y="18787"/>
                    <a:pt x="20049" y="17920"/>
                    <a:pt x="19715" y="17019"/>
                  </a:cubicBezTo>
                  <a:cubicBezTo>
                    <a:pt x="19415" y="16152"/>
                    <a:pt x="19215" y="15218"/>
                    <a:pt x="19148" y="14284"/>
                  </a:cubicBezTo>
                  <a:cubicBezTo>
                    <a:pt x="19014" y="13383"/>
                    <a:pt x="19014" y="12449"/>
                    <a:pt x="18914" y="11549"/>
                  </a:cubicBezTo>
                  <a:cubicBezTo>
                    <a:pt x="18814" y="10648"/>
                    <a:pt x="18614" y="9781"/>
                    <a:pt x="18381" y="8914"/>
                  </a:cubicBezTo>
                  <a:cubicBezTo>
                    <a:pt x="17947" y="7246"/>
                    <a:pt x="17213" y="5711"/>
                    <a:pt x="16212" y="4310"/>
                  </a:cubicBezTo>
                  <a:cubicBezTo>
                    <a:pt x="14678" y="2009"/>
                    <a:pt x="12243" y="441"/>
                    <a:pt x="9508" y="74"/>
                  </a:cubicBezTo>
                  <a:cubicBezTo>
                    <a:pt x="9122" y="25"/>
                    <a:pt x="8736" y="1"/>
                    <a:pt x="835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2530;p71"/>
            <p:cNvSpPr/>
            <p:nvPr/>
          </p:nvSpPr>
          <p:spPr>
            <a:xfrm>
              <a:off x="2943100" y="3596250"/>
              <a:ext cx="1591175" cy="1547900"/>
            </a:xfrm>
            <a:custGeom>
              <a:avLst/>
              <a:gdLst/>
              <a:ahLst/>
              <a:cxnLst/>
              <a:rect l="l" t="t" r="r" b="b"/>
              <a:pathLst>
                <a:path w="63647" h="61916" extrusionOk="0">
                  <a:moveTo>
                    <a:pt x="41065" y="1"/>
                  </a:moveTo>
                  <a:cubicBezTo>
                    <a:pt x="39911" y="1"/>
                    <a:pt x="39195" y="38"/>
                    <a:pt x="39195" y="38"/>
                  </a:cubicBezTo>
                  <a:lnTo>
                    <a:pt x="20382" y="2340"/>
                  </a:lnTo>
                  <a:cubicBezTo>
                    <a:pt x="20382" y="2340"/>
                    <a:pt x="6672" y="3774"/>
                    <a:pt x="2903" y="14748"/>
                  </a:cubicBezTo>
                  <a:lnTo>
                    <a:pt x="1" y="27791"/>
                  </a:lnTo>
                  <a:lnTo>
                    <a:pt x="15078" y="28391"/>
                  </a:lnTo>
                  <a:lnTo>
                    <a:pt x="15378" y="30893"/>
                  </a:lnTo>
                  <a:cubicBezTo>
                    <a:pt x="15745" y="32228"/>
                    <a:pt x="16212" y="33795"/>
                    <a:pt x="16713" y="35096"/>
                  </a:cubicBezTo>
                  <a:cubicBezTo>
                    <a:pt x="17547" y="37265"/>
                    <a:pt x="19548" y="41834"/>
                    <a:pt x="18381" y="43936"/>
                  </a:cubicBezTo>
                  <a:cubicBezTo>
                    <a:pt x="15378" y="49273"/>
                    <a:pt x="12443" y="61915"/>
                    <a:pt x="12443" y="61915"/>
                  </a:cubicBezTo>
                  <a:lnTo>
                    <a:pt x="55674" y="61382"/>
                  </a:lnTo>
                  <a:lnTo>
                    <a:pt x="50537" y="29893"/>
                  </a:lnTo>
                  <a:lnTo>
                    <a:pt x="63646" y="22254"/>
                  </a:lnTo>
                  <a:cubicBezTo>
                    <a:pt x="61678" y="10912"/>
                    <a:pt x="58142" y="5342"/>
                    <a:pt x="56908" y="4007"/>
                  </a:cubicBezTo>
                  <a:cubicBezTo>
                    <a:pt x="53624" y="415"/>
                    <a:pt x="44911" y="1"/>
                    <a:pt x="41065"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2531;p71"/>
            <p:cNvSpPr/>
            <p:nvPr/>
          </p:nvSpPr>
          <p:spPr>
            <a:xfrm>
              <a:off x="3430125" y="2637025"/>
              <a:ext cx="673000" cy="1266250"/>
            </a:xfrm>
            <a:custGeom>
              <a:avLst/>
              <a:gdLst/>
              <a:ahLst/>
              <a:cxnLst/>
              <a:rect l="l" t="t" r="r" b="b"/>
              <a:pathLst>
                <a:path w="26920" h="50650" extrusionOk="0">
                  <a:moveTo>
                    <a:pt x="17352" y="0"/>
                  </a:moveTo>
                  <a:cubicBezTo>
                    <a:pt x="16899" y="0"/>
                    <a:pt x="16440" y="37"/>
                    <a:pt x="15978" y="113"/>
                  </a:cubicBezTo>
                  <a:lnTo>
                    <a:pt x="2435" y="2448"/>
                  </a:lnTo>
                  <a:cubicBezTo>
                    <a:pt x="1001" y="2681"/>
                    <a:pt x="0" y="3982"/>
                    <a:pt x="134" y="5417"/>
                  </a:cubicBezTo>
                  <a:lnTo>
                    <a:pt x="3103" y="43377"/>
                  </a:lnTo>
                  <a:cubicBezTo>
                    <a:pt x="3417" y="47562"/>
                    <a:pt x="7057" y="50649"/>
                    <a:pt x="11417" y="50649"/>
                  </a:cubicBezTo>
                  <a:cubicBezTo>
                    <a:pt x="11679" y="50649"/>
                    <a:pt x="11943" y="50638"/>
                    <a:pt x="12209" y="50616"/>
                  </a:cubicBezTo>
                  <a:cubicBezTo>
                    <a:pt x="16979" y="50182"/>
                    <a:pt x="20615" y="46246"/>
                    <a:pt x="20348" y="41809"/>
                  </a:cubicBezTo>
                  <a:cubicBezTo>
                    <a:pt x="20048" y="37106"/>
                    <a:pt x="19848" y="32169"/>
                    <a:pt x="19848" y="32169"/>
                  </a:cubicBezTo>
                  <a:cubicBezTo>
                    <a:pt x="19848" y="32169"/>
                    <a:pt x="25785" y="30801"/>
                    <a:pt x="26553" y="22862"/>
                  </a:cubicBezTo>
                  <a:cubicBezTo>
                    <a:pt x="26920" y="18893"/>
                    <a:pt x="26286" y="12488"/>
                    <a:pt x="25619" y="7285"/>
                  </a:cubicBezTo>
                  <a:cubicBezTo>
                    <a:pt x="25078" y="3047"/>
                    <a:pt x="21476" y="0"/>
                    <a:pt x="17352"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532;p71"/>
            <p:cNvSpPr/>
            <p:nvPr/>
          </p:nvSpPr>
          <p:spPr>
            <a:xfrm>
              <a:off x="3953825" y="2909000"/>
              <a:ext cx="52575" cy="48775"/>
            </a:xfrm>
            <a:custGeom>
              <a:avLst/>
              <a:gdLst/>
              <a:ahLst/>
              <a:cxnLst/>
              <a:rect l="l" t="t" r="r" b="b"/>
              <a:pathLst>
                <a:path w="2103" h="1951" extrusionOk="0">
                  <a:moveTo>
                    <a:pt x="1093" y="0"/>
                  </a:moveTo>
                  <a:cubicBezTo>
                    <a:pt x="1052" y="0"/>
                    <a:pt x="1010" y="3"/>
                    <a:pt x="968" y="8"/>
                  </a:cubicBezTo>
                  <a:cubicBezTo>
                    <a:pt x="434" y="75"/>
                    <a:pt x="1" y="542"/>
                    <a:pt x="67" y="1109"/>
                  </a:cubicBezTo>
                  <a:cubicBezTo>
                    <a:pt x="129" y="1601"/>
                    <a:pt x="558" y="1951"/>
                    <a:pt x="1043" y="1951"/>
                  </a:cubicBezTo>
                  <a:cubicBezTo>
                    <a:pt x="1084" y="1951"/>
                    <a:pt x="1126" y="1948"/>
                    <a:pt x="1168" y="1943"/>
                  </a:cubicBezTo>
                  <a:cubicBezTo>
                    <a:pt x="1702" y="1876"/>
                    <a:pt x="2102" y="1409"/>
                    <a:pt x="2069" y="842"/>
                  </a:cubicBezTo>
                  <a:cubicBezTo>
                    <a:pt x="2007" y="350"/>
                    <a:pt x="1578" y="0"/>
                    <a:pt x="109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533;p71"/>
            <p:cNvSpPr/>
            <p:nvPr/>
          </p:nvSpPr>
          <p:spPr>
            <a:xfrm>
              <a:off x="3940475" y="2881550"/>
              <a:ext cx="102600" cy="29825"/>
            </a:xfrm>
            <a:custGeom>
              <a:avLst/>
              <a:gdLst/>
              <a:ahLst/>
              <a:cxnLst/>
              <a:rect l="l" t="t" r="r" b="b"/>
              <a:pathLst>
                <a:path w="4104" h="1193" extrusionOk="0">
                  <a:moveTo>
                    <a:pt x="2172" y="0"/>
                  </a:moveTo>
                  <a:cubicBezTo>
                    <a:pt x="2116" y="0"/>
                    <a:pt x="2059" y="2"/>
                    <a:pt x="2002" y="5"/>
                  </a:cubicBezTo>
                  <a:cubicBezTo>
                    <a:pt x="1435" y="39"/>
                    <a:pt x="902" y="239"/>
                    <a:pt x="435" y="606"/>
                  </a:cubicBezTo>
                  <a:cubicBezTo>
                    <a:pt x="101" y="873"/>
                    <a:pt x="1" y="1106"/>
                    <a:pt x="68" y="1173"/>
                  </a:cubicBezTo>
                  <a:cubicBezTo>
                    <a:pt x="81" y="1186"/>
                    <a:pt x="100" y="1192"/>
                    <a:pt x="125" y="1192"/>
                  </a:cubicBezTo>
                  <a:cubicBezTo>
                    <a:pt x="351" y="1192"/>
                    <a:pt x="1044" y="699"/>
                    <a:pt x="2036" y="639"/>
                  </a:cubicBezTo>
                  <a:cubicBezTo>
                    <a:pt x="2131" y="630"/>
                    <a:pt x="2224" y="627"/>
                    <a:pt x="2315" y="627"/>
                  </a:cubicBezTo>
                  <a:cubicBezTo>
                    <a:pt x="3153" y="627"/>
                    <a:pt x="3775" y="961"/>
                    <a:pt x="3977" y="961"/>
                  </a:cubicBezTo>
                  <a:cubicBezTo>
                    <a:pt x="4006" y="961"/>
                    <a:pt x="4026" y="954"/>
                    <a:pt x="4037" y="939"/>
                  </a:cubicBezTo>
                  <a:cubicBezTo>
                    <a:pt x="4104" y="873"/>
                    <a:pt x="3970" y="639"/>
                    <a:pt x="3637" y="406"/>
                  </a:cubicBezTo>
                  <a:cubicBezTo>
                    <a:pt x="3187" y="135"/>
                    <a:pt x="2682" y="0"/>
                    <a:pt x="217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534;p71"/>
            <p:cNvSpPr/>
            <p:nvPr/>
          </p:nvSpPr>
          <p:spPr>
            <a:xfrm>
              <a:off x="3687800" y="2933800"/>
              <a:ext cx="51725" cy="48175"/>
            </a:xfrm>
            <a:custGeom>
              <a:avLst/>
              <a:gdLst/>
              <a:ahLst/>
              <a:cxnLst/>
              <a:rect l="l" t="t" r="r" b="b"/>
              <a:pathLst>
                <a:path w="2069" h="1927" extrusionOk="0">
                  <a:moveTo>
                    <a:pt x="1110" y="0"/>
                  </a:moveTo>
                  <a:cubicBezTo>
                    <a:pt x="1052" y="0"/>
                    <a:pt x="994" y="6"/>
                    <a:pt x="935" y="17"/>
                  </a:cubicBezTo>
                  <a:cubicBezTo>
                    <a:pt x="401" y="50"/>
                    <a:pt x="1" y="551"/>
                    <a:pt x="34" y="1084"/>
                  </a:cubicBezTo>
                  <a:cubicBezTo>
                    <a:pt x="95" y="1576"/>
                    <a:pt x="525" y="1926"/>
                    <a:pt x="1009" y="1926"/>
                  </a:cubicBezTo>
                  <a:cubicBezTo>
                    <a:pt x="1051" y="1926"/>
                    <a:pt x="1093" y="1923"/>
                    <a:pt x="1135" y="1918"/>
                  </a:cubicBezTo>
                  <a:cubicBezTo>
                    <a:pt x="1669" y="1852"/>
                    <a:pt x="2069" y="1385"/>
                    <a:pt x="2035" y="851"/>
                  </a:cubicBezTo>
                  <a:cubicBezTo>
                    <a:pt x="1976" y="346"/>
                    <a:pt x="1574" y="0"/>
                    <a:pt x="111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535;p71"/>
            <p:cNvSpPr/>
            <p:nvPr/>
          </p:nvSpPr>
          <p:spPr>
            <a:xfrm>
              <a:off x="3674450" y="2904075"/>
              <a:ext cx="101775" cy="29800"/>
            </a:xfrm>
            <a:custGeom>
              <a:avLst/>
              <a:gdLst/>
              <a:ahLst/>
              <a:cxnLst/>
              <a:rect l="l" t="t" r="r" b="b"/>
              <a:pathLst>
                <a:path w="4071" h="1192" extrusionOk="0">
                  <a:moveTo>
                    <a:pt x="2171" y="0"/>
                  </a:moveTo>
                  <a:cubicBezTo>
                    <a:pt x="2115" y="0"/>
                    <a:pt x="2059" y="2"/>
                    <a:pt x="2002" y="5"/>
                  </a:cubicBezTo>
                  <a:cubicBezTo>
                    <a:pt x="1435" y="38"/>
                    <a:pt x="902" y="239"/>
                    <a:pt x="435" y="605"/>
                  </a:cubicBezTo>
                  <a:cubicBezTo>
                    <a:pt x="101" y="872"/>
                    <a:pt x="1" y="1139"/>
                    <a:pt x="68" y="1173"/>
                  </a:cubicBezTo>
                  <a:cubicBezTo>
                    <a:pt x="81" y="1186"/>
                    <a:pt x="100" y="1192"/>
                    <a:pt x="125" y="1192"/>
                  </a:cubicBezTo>
                  <a:cubicBezTo>
                    <a:pt x="351" y="1192"/>
                    <a:pt x="1044" y="699"/>
                    <a:pt x="2036" y="639"/>
                  </a:cubicBezTo>
                  <a:cubicBezTo>
                    <a:pt x="2105" y="635"/>
                    <a:pt x="2173" y="633"/>
                    <a:pt x="2240" y="633"/>
                  </a:cubicBezTo>
                  <a:cubicBezTo>
                    <a:pt x="3109" y="633"/>
                    <a:pt x="3759" y="962"/>
                    <a:pt x="3973" y="962"/>
                  </a:cubicBezTo>
                  <a:cubicBezTo>
                    <a:pt x="4004" y="962"/>
                    <a:pt x="4025" y="955"/>
                    <a:pt x="4037" y="939"/>
                  </a:cubicBezTo>
                  <a:cubicBezTo>
                    <a:pt x="4071" y="872"/>
                    <a:pt x="3970" y="639"/>
                    <a:pt x="3604" y="439"/>
                  </a:cubicBezTo>
                  <a:cubicBezTo>
                    <a:pt x="3183" y="138"/>
                    <a:pt x="2681" y="0"/>
                    <a:pt x="217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536;p71"/>
            <p:cNvSpPr/>
            <p:nvPr/>
          </p:nvSpPr>
          <p:spPr>
            <a:xfrm>
              <a:off x="3856250" y="2896650"/>
              <a:ext cx="98425" cy="226025"/>
            </a:xfrm>
            <a:custGeom>
              <a:avLst/>
              <a:gdLst/>
              <a:ahLst/>
              <a:cxnLst/>
              <a:rect l="l" t="t" r="r" b="b"/>
              <a:pathLst>
                <a:path w="3937" h="9041" extrusionOk="0">
                  <a:moveTo>
                    <a:pt x="139" y="0"/>
                  </a:moveTo>
                  <a:cubicBezTo>
                    <a:pt x="137" y="0"/>
                    <a:pt x="136" y="1"/>
                    <a:pt x="134" y="2"/>
                  </a:cubicBezTo>
                  <a:cubicBezTo>
                    <a:pt x="1" y="69"/>
                    <a:pt x="1002" y="2504"/>
                    <a:pt x="2336" y="5406"/>
                  </a:cubicBezTo>
                  <a:cubicBezTo>
                    <a:pt x="2669" y="6140"/>
                    <a:pt x="2970" y="6807"/>
                    <a:pt x="3270" y="7474"/>
                  </a:cubicBezTo>
                  <a:cubicBezTo>
                    <a:pt x="3437" y="7707"/>
                    <a:pt x="3537" y="8008"/>
                    <a:pt x="3537" y="8274"/>
                  </a:cubicBezTo>
                  <a:cubicBezTo>
                    <a:pt x="3503" y="8475"/>
                    <a:pt x="3236" y="8541"/>
                    <a:pt x="2970" y="8608"/>
                  </a:cubicBezTo>
                  <a:cubicBezTo>
                    <a:pt x="1869" y="8808"/>
                    <a:pt x="1202" y="8942"/>
                    <a:pt x="1202" y="9008"/>
                  </a:cubicBezTo>
                  <a:cubicBezTo>
                    <a:pt x="1212" y="9029"/>
                    <a:pt x="1286" y="9040"/>
                    <a:pt x="1418" y="9040"/>
                  </a:cubicBezTo>
                  <a:cubicBezTo>
                    <a:pt x="1701" y="9040"/>
                    <a:pt x="2251" y="8989"/>
                    <a:pt x="3003" y="8875"/>
                  </a:cubicBezTo>
                  <a:cubicBezTo>
                    <a:pt x="3170" y="8875"/>
                    <a:pt x="3337" y="8841"/>
                    <a:pt x="3470" y="8775"/>
                  </a:cubicBezTo>
                  <a:cubicBezTo>
                    <a:pt x="3670" y="8708"/>
                    <a:pt x="3837" y="8575"/>
                    <a:pt x="3904" y="8374"/>
                  </a:cubicBezTo>
                  <a:cubicBezTo>
                    <a:pt x="3937" y="8008"/>
                    <a:pt x="3870" y="7607"/>
                    <a:pt x="3670" y="7307"/>
                  </a:cubicBezTo>
                  <a:cubicBezTo>
                    <a:pt x="3403" y="6607"/>
                    <a:pt x="3070" y="5939"/>
                    <a:pt x="2769" y="5206"/>
                  </a:cubicBezTo>
                  <a:cubicBezTo>
                    <a:pt x="1454" y="2311"/>
                    <a:pt x="268" y="0"/>
                    <a:pt x="13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537;p71"/>
            <p:cNvSpPr/>
            <p:nvPr/>
          </p:nvSpPr>
          <p:spPr>
            <a:xfrm>
              <a:off x="3657775" y="3388700"/>
              <a:ext cx="268550" cy="104200"/>
            </a:xfrm>
            <a:custGeom>
              <a:avLst/>
              <a:gdLst/>
              <a:ahLst/>
              <a:cxnLst/>
              <a:rect l="l" t="t" r="r" b="b"/>
              <a:pathLst>
                <a:path w="10742" h="4168" extrusionOk="0">
                  <a:moveTo>
                    <a:pt x="1" y="1"/>
                  </a:moveTo>
                  <a:cubicBezTo>
                    <a:pt x="1" y="1"/>
                    <a:pt x="2337" y="4168"/>
                    <a:pt x="8382" y="4168"/>
                  </a:cubicBezTo>
                  <a:cubicBezTo>
                    <a:pt x="9113" y="4168"/>
                    <a:pt x="9899" y="4107"/>
                    <a:pt x="10742" y="3970"/>
                  </a:cubicBezTo>
                  <a:lnTo>
                    <a:pt x="10742" y="2135"/>
                  </a:lnTo>
                  <a:cubicBezTo>
                    <a:pt x="10215" y="2178"/>
                    <a:pt x="9688" y="2199"/>
                    <a:pt x="9162" y="2199"/>
                  </a:cubicBezTo>
                  <a:cubicBezTo>
                    <a:pt x="5985" y="2199"/>
                    <a:pt x="2834" y="1431"/>
                    <a:pt x="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538;p71"/>
            <p:cNvSpPr/>
            <p:nvPr/>
          </p:nvSpPr>
          <p:spPr>
            <a:xfrm>
              <a:off x="3651100" y="2803225"/>
              <a:ext cx="125125" cy="40650"/>
            </a:xfrm>
            <a:custGeom>
              <a:avLst/>
              <a:gdLst/>
              <a:ahLst/>
              <a:cxnLst/>
              <a:rect l="l" t="t" r="r" b="b"/>
              <a:pathLst>
                <a:path w="5005" h="1626" extrusionOk="0">
                  <a:moveTo>
                    <a:pt x="3081" y="0"/>
                  </a:moveTo>
                  <a:cubicBezTo>
                    <a:pt x="2185" y="0"/>
                    <a:pt x="1296" y="283"/>
                    <a:pt x="535" y="837"/>
                  </a:cubicBezTo>
                  <a:cubicBezTo>
                    <a:pt x="134" y="1137"/>
                    <a:pt x="1" y="1437"/>
                    <a:pt x="68" y="1537"/>
                  </a:cubicBezTo>
                  <a:cubicBezTo>
                    <a:pt x="114" y="1599"/>
                    <a:pt x="204" y="1625"/>
                    <a:pt x="330" y="1625"/>
                  </a:cubicBezTo>
                  <a:cubicBezTo>
                    <a:pt x="747" y="1625"/>
                    <a:pt x="1563" y="1342"/>
                    <a:pt x="2536" y="1137"/>
                  </a:cubicBezTo>
                  <a:cubicBezTo>
                    <a:pt x="3804" y="903"/>
                    <a:pt x="4871" y="970"/>
                    <a:pt x="4971" y="670"/>
                  </a:cubicBezTo>
                  <a:cubicBezTo>
                    <a:pt x="5005" y="537"/>
                    <a:pt x="4738" y="336"/>
                    <a:pt x="4271" y="170"/>
                  </a:cubicBezTo>
                  <a:cubicBezTo>
                    <a:pt x="3880" y="56"/>
                    <a:pt x="3480" y="0"/>
                    <a:pt x="308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539;p71"/>
            <p:cNvSpPr/>
            <p:nvPr/>
          </p:nvSpPr>
          <p:spPr>
            <a:xfrm>
              <a:off x="3932150" y="2801500"/>
              <a:ext cx="95925" cy="31250"/>
            </a:xfrm>
            <a:custGeom>
              <a:avLst/>
              <a:gdLst/>
              <a:ahLst/>
              <a:cxnLst/>
              <a:rect l="l" t="t" r="r" b="b"/>
              <a:pathLst>
                <a:path w="3837" h="1250" extrusionOk="0">
                  <a:moveTo>
                    <a:pt x="2036" y="1"/>
                  </a:moveTo>
                  <a:cubicBezTo>
                    <a:pt x="1992" y="1"/>
                    <a:pt x="1947" y="2"/>
                    <a:pt x="1902" y="5"/>
                  </a:cubicBezTo>
                  <a:cubicBezTo>
                    <a:pt x="1368" y="5"/>
                    <a:pt x="834" y="205"/>
                    <a:pt x="434" y="505"/>
                  </a:cubicBezTo>
                  <a:cubicBezTo>
                    <a:pt x="100" y="772"/>
                    <a:pt x="0" y="1006"/>
                    <a:pt x="100" y="1139"/>
                  </a:cubicBezTo>
                  <a:cubicBezTo>
                    <a:pt x="159" y="1221"/>
                    <a:pt x="290" y="1249"/>
                    <a:pt x="474" y="1249"/>
                  </a:cubicBezTo>
                  <a:cubicBezTo>
                    <a:pt x="819" y="1249"/>
                    <a:pt x="1349" y="1149"/>
                    <a:pt x="1935" y="1106"/>
                  </a:cubicBezTo>
                  <a:cubicBezTo>
                    <a:pt x="2008" y="1103"/>
                    <a:pt x="2081" y="1102"/>
                    <a:pt x="2152" y="1102"/>
                  </a:cubicBezTo>
                  <a:cubicBezTo>
                    <a:pt x="2593" y="1102"/>
                    <a:pt x="2991" y="1147"/>
                    <a:pt x="3286" y="1147"/>
                  </a:cubicBezTo>
                  <a:cubicBezTo>
                    <a:pt x="3528" y="1147"/>
                    <a:pt x="3701" y="1116"/>
                    <a:pt x="3770" y="1006"/>
                  </a:cubicBezTo>
                  <a:cubicBezTo>
                    <a:pt x="3836" y="872"/>
                    <a:pt x="3736" y="639"/>
                    <a:pt x="3403" y="439"/>
                  </a:cubicBezTo>
                  <a:cubicBezTo>
                    <a:pt x="2975" y="164"/>
                    <a:pt x="2520" y="1"/>
                    <a:pt x="203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540;p71"/>
            <p:cNvSpPr/>
            <p:nvPr/>
          </p:nvSpPr>
          <p:spPr>
            <a:xfrm>
              <a:off x="3823725" y="3147700"/>
              <a:ext cx="91775" cy="77775"/>
            </a:xfrm>
            <a:custGeom>
              <a:avLst/>
              <a:gdLst/>
              <a:ahLst/>
              <a:cxnLst/>
              <a:rect l="l" t="t" r="r" b="b"/>
              <a:pathLst>
                <a:path w="3671" h="3111" extrusionOk="0">
                  <a:moveTo>
                    <a:pt x="1035" y="0"/>
                  </a:moveTo>
                  <a:cubicBezTo>
                    <a:pt x="368" y="301"/>
                    <a:pt x="1" y="1034"/>
                    <a:pt x="134" y="1768"/>
                  </a:cubicBezTo>
                  <a:cubicBezTo>
                    <a:pt x="301" y="2502"/>
                    <a:pt x="902" y="3036"/>
                    <a:pt x="1635" y="3103"/>
                  </a:cubicBezTo>
                  <a:cubicBezTo>
                    <a:pt x="1693" y="3108"/>
                    <a:pt x="1749" y="3110"/>
                    <a:pt x="1806" y="3110"/>
                  </a:cubicBezTo>
                  <a:cubicBezTo>
                    <a:pt x="2476" y="3110"/>
                    <a:pt x="3098" y="2750"/>
                    <a:pt x="3437" y="2135"/>
                  </a:cubicBezTo>
                  <a:cubicBezTo>
                    <a:pt x="3603" y="1868"/>
                    <a:pt x="3670" y="1535"/>
                    <a:pt x="3537" y="1201"/>
                  </a:cubicBezTo>
                  <a:cubicBezTo>
                    <a:pt x="3437" y="1001"/>
                    <a:pt x="3237" y="801"/>
                    <a:pt x="3036" y="701"/>
                  </a:cubicBezTo>
                  <a:cubicBezTo>
                    <a:pt x="2469" y="267"/>
                    <a:pt x="1769" y="0"/>
                    <a:pt x="1035"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541;p71"/>
            <p:cNvSpPr/>
            <p:nvPr/>
          </p:nvSpPr>
          <p:spPr>
            <a:xfrm>
              <a:off x="3812050" y="3145100"/>
              <a:ext cx="104275" cy="60300"/>
            </a:xfrm>
            <a:custGeom>
              <a:avLst/>
              <a:gdLst/>
              <a:ahLst/>
              <a:cxnLst/>
              <a:rect l="l" t="t" r="r" b="b"/>
              <a:pathLst>
                <a:path w="4171" h="2412" extrusionOk="0">
                  <a:moveTo>
                    <a:pt x="92" y="0"/>
                  </a:moveTo>
                  <a:cubicBezTo>
                    <a:pt x="83" y="0"/>
                    <a:pt x="75" y="1"/>
                    <a:pt x="68" y="4"/>
                  </a:cubicBezTo>
                  <a:cubicBezTo>
                    <a:pt x="1" y="71"/>
                    <a:pt x="101" y="338"/>
                    <a:pt x="368" y="705"/>
                  </a:cubicBezTo>
                  <a:cubicBezTo>
                    <a:pt x="735" y="1172"/>
                    <a:pt x="1202" y="1572"/>
                    <a:pt x="1735" y="1872"/>
                  </a:cubicBezTo>
                  <a:cubicBezTo>
                    <a:pt x="2236" y="2172"/>
                    <a:pt x="2836" y="2339"/>
                    <a:pt x="3437" y="2406"/>
                  </a:cubicBezTo>
                  <a:cubicBezTo>
                    <a:pt x="3487" y="2410"/>
                    <a:pt x="3535" y="2411"/>
                    <a:pt x="3581" y="2411"/>
                  </a:cubicBezTo>
                  <a:cubicBezTo>
                    <a:pt x="3958" y="2411"/>
                    <a:pt x="4171" y="2299"/>
                    <a:pt x="4171" y="2239"/>
                  </a:cubicBezTo>
                  <a:cubicBezTo>
                    <a:pt x="4171" y="2139"/>
                    <a:pt x="3904" y="2106"/>
                    <a:pt x="3503" y="1939"/>
                  </a:cubicBezTo>
                  <a:cubicBezTo>
                    <a:pt x="3003" y="1772"/>
                    <a:pt x="2503" y="1539"/>
                    <a:pt x="2069" y="1272"/>
                  </a:cubicBezTo>
                  <a:cubicBezTo>
                    <a:pt x="983" y="697"/>
                    <a:pt x="295" y="0"/>
                    <a:pt x="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542;p71"/>
            <p:cNvSpPr/>
            <p:nvPr/>
          </p:nvSpPr>
          <p:spPr>
            <a:xfrm>
              <a:off x="3213300" y="2602950"/>
              <a:ext cx="562100" cy="1105175"/>
            </a:xfrm>
            <a:custGeom>
              <a:avLst/>
              <a:gdLst/>
              <a:ahLst/>
              <a:cxnLst/>
              <a:rect l="l" t="t" r="r" b="b"/>
              <a:pathLst>
                <a:path w="22484" h="44207" extrusionOk="0">
                  <a:moveTo>
                    <a:pt x="15866" y="0"/>
                  </a:moveTo>
                  <a:cubicBezTo>
                    <a:pt x="15324" y="0"/>
                    <a:pt x="14765" y="60"/>
                    <a:pt x="14211" y="208"/>
                  </a:cubicBezTo>
                  <a:cubicBezTo>
                    <a:pt x="11208" y="1042"/>
                    <a:pt x="9074" y="3344"/>
                    <a:pt x="7673" y="8981"/>
                  </a:cubicBezTo>
                  <a:cubicBezTo>
                    <a:pt x="6305" y="14585"/>
                    <a:pt x="7606" y="19489"/>
                    <a:pt x="5238" y="22991"/>
                  </a:cubicBezTo>
                  <a:cubicBezTo>
                    <a:pt x="2903" y="26527"/>
                    <a:pt x="0" y="29129"/>
                    <a:pt x="334" y="32865"/>
                  </a:cubicBezTo>
                  <a:cubicBezTo>
                    <a:pt x="701" y="36568"/>
                    <a:pt x="3203" y="44206"/>
                    <a:pt x="3203" y="44206"/>
                  </a:cubicBezTo>
                  <a:lnTo>
                    <a:pt x="12109" y="41605"/>
                  </a:lnTo>
                  <a:cubicBezTo>
                    <a:pt x="17546" y="39703"/>
                    <a:pt x="18080" y="27795"/>
                    <a:pt x="14411" y="22091"/>
                  </a:cubicBezTo>
                  <a:cubicBezTo>
                    <a:pt x="16879" y="19255"/>
                    <a:pt x="17380" y="15186"/>
                    <a:pt x="15645" y="11850"/>
                  </a:cubicBezTo>
                  <a:cubicBezTo>
                    <a:pt x="20215" y="10582"/>
                    <a:pt x="22483" y="5445"/>
                    <a:pt x="20348" y="1176"/>
                  </a:cubicBezTo>
                  <a:cubicBezTo>
                    <a:pt x="20348" y="1176"/>
                    <a:pt x="18264" y="0"/>
                    <a:pt x="1586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543;p71"/>
            <p:cNvSpPr/>
            <p:nvPr/>
          </p:nvSpPr>
          <p:spPr>
            <a:xfrm>
              <a:off x="3229975" y="2635650"/>
              <a:ext cx="420325" cy="879000"/>
            </a:xfrm>
            <a:custGeom>
              <a:avLst/>
              <a:gdLst/>
              <a:ahLst/>
              <a:cxnLst/>
              <a:rect l="l" t="t" r="r" b="b"/>
              <a:pathLst>
                <a:path w="16813" h="35160" extrusionOk="0">
                  <a:moveTo>
                    <a:pt x="16679" y="1"/>
                  </a:moveTo>
                  <a:cubicBezTo>
                    <a:pt x="16679" y="1"/>
                    <a:pt x="16679" y="34"/>
                    <a:pt x="16679" y="101"/>
                  </a:cubicBezTo>
                  <a:lnTo>
                    <a:pt x="16701" y="198"/>
                  </a:lnTo>
                  <a:lnTo>
                    <a:pt x="16701" y="198"/>
                  </a:lnTo>
                  <a:cubicBezTo>
                    <a:pt x="16695" y="132"/>
                    <a:pt x="16687" y="67"/>
                    <a:pt x="16679" y="1"/>
                  </a:cubicBezTo>
                  <a:close/>
                  <a:moveTo>
                    <a:pt x="16701" y="198"/>
                  </a:moveTo>
                  <a:cubicBezTo>
                    <a:pt x="16744" y="666"/>
                    <a:pt x="16734" y="1130"/>
                    <a:pt x="16646" y="1569"/>
                  </a:cubicBezTo>
                  <a:cubicBezTo>
                    <a:pt x="16446" y="2603"/>
                    <a:pt x="15678" y="3970"/>
                    <a:pt x="14311" y="5205"/>
                  </a:cubicBezTo>
                  <a:cubicBezTo>
                    <a:pt x="13644" y="5838"/>
                    <a:pt x="12810" y="6439"/>
                    <a:pt x="11976" y="7139"/>
                  </a:cubicBezTo>
                  <a:cubicBezTo>
                    <a:pt x="11042" y="7840"/>
                    <a:pt x="10208" y="8707"/>
                    <a:pt x="9541" y="9675"/>
                  </a:cubicBezTo>
                  <a:cubicBezTo>
                    <a:pt x="9374" y="9941"/>
                    <a:pt x="9241" y="10208"/>
                    <a:pt x="9107" y="10509"/>
                  </a:cubicBezTo>
                  <a:cubicBezTo>
                    <a:pt x="8974" y="10809"/>
                    <a:pt x="8874" y="11109"/>
                    <a:pt x="8774" y="11409"/>
                  </a:cubicBezTo>
                  <a:cubicBezTo>
                    <a:pt x="8607" y="12076"/>
                    <a:pt x="8507" y="12710"/>
                    <a:pt x="8440" y="13377"/>
                  </a:cubicBezTo>
                  <a:cubicBezTo>
                    <a:pt x="8340" y="14745"/>
                    <a:pt x="8407" y="16113"/>
                    <a:pt x="8340" y="17514"/>
                  </a:cubicBezTo>
                  <a:cubicBezTo>
                    <a:pt x="8307" y="18214"/>
                    <a:pt x="8206" y="18915"/>
                    <a:pt x="8040" y="19582"/>
                  </a:cubicBezTo>
                  <a:cubicBezTo>
                    <a:pt x="7873" y="20215"/>
                    <a:pt x="7606" y="20849"/>
                    <a:pt x="7239" y="21416"/>
                  </a:cubicBezTo>
                  <a:cubicBezTo>
                    <a:pt x="6472" y="22484"/>
                    <a:pt x="5404" y="23251"/>
                    <a:pt x="4437" y="23985"/>
                  </a:cubicBezTo>
                  <a:cubicBezTo>
                    <a:pt x="1935" y="25786"/>
                    <a:pt x="334" y="28588"/>
                    <a:pt x="67" y="31657"/>
                  </a:cubicBezTo>
                  <a:cubicBezTo>
                    <a:pt x="1" y="32291"/>
                    <a:pt x="1" y="32958"/>
                    <a:pt x="67" y="33592"/>
                  </a:cubicBezTo>
                  <a:cubicBezTo>
                    <a:pt x="101" y="34125"/>
                    <a:pt x="201" y="34659"/>
                    <a:pt x="334" y="35159"/>
                  </a:cubicBezTo>
                  <a:cubicBezTo>
                    <a:pt x="368" y="35126"/>
                    <a:pt x="368" y="35093"/>
                    <a:pt x="334" y="35059"/>
                  </a:cubicBezTo>
                  <a:cubicBezTo>
                    <a:pt x="334" y="34993"/>
                    <a:pt x="334" y="34893"/>
                    <a:pt x="301" y="34759"/>
                  </a:cubicBezTo>
                  <a:cubicBezTo>
                    <a:pt x="234" y="34359"/>
                    <a:pt x="167" y="33992"/>
                    <a:pt x="134" y="33592"/>
                  </a:cubicBezTo>
                  <a:cubicBezTo>
                    <a:pt x="101" y="32958"/>
                    <a:pt x="134" y="32324"/>
                    <a:pt x="167" y="31690"/>
                  </a:cubicBezTo>
                  <a:cubicBezTo>
                    <a:pt x="267" y="30856"/>
                    <a:pt x="468" y="30056"/>
                    <a:pt x="734" y="29255"/>
                  </a:cubicBezTo>
                  <a:cubicBezTo>
                    <a:pt x="1068" y="28321"/>
                    <a:pt x="1535" y="27421"/>
                    <a:pt x="2135" y="26587"/>
                  </a:cubicBezTo>
                  <a:cubicBezTo>
                    <a:pt x="2803" y="25653"/>
                    <a:pt x="3637" y="24819"/>
                    <a:pt x="4571" y="24152"/>
                  </a:cubicBezTo>
                  <a:cubicBezTo>
                    <a:pt x="5538" y="23418"/>
                    <a:pt x="6639" y="22684"/>
                    <a:pt x="7406" y="21550"/>
                  </a:cubicBezTo>
                  <a:cubicBezTo>
                    <a:pt x="7806" y="20949"/>
                    <a:pt x="8073" y="20316"/>
                    <a:pt x="8240" y="19648"/>
                  </a:cubicBezTo>
                  <a:cubicBezTo>
                    <a:pt x="8407" y="18981"/>
                    <a:pt x="8540" y="18281"/>
                    <a:pt x="8573" y="17580"/>
                  </a:cubicBezTo>
                  <a:cubicBezTo>
                    <a:pt x="8640" y="16146"/>
                    <a:pt x="8573" y="14745"/>
                    <a:pt x="8673" y="13411"/>
                  </a:cubicBezTo>
                  <a:cubicBezTo>
                    <a:pt x="8707" y="12777"/>
                    <a:pt x="8840" y="12143"/>
                    <a:pt x="8974" y="11509"/>
                  </a:cubicBezTo>
                  <a:cubicBezTo>
                    <a:pt x="9074" y="11209"/>
                    <a:pt x="9174" y="10909"/>
                    <a:pt x="9307" y="10609"/>
                  </a:cubicBezTo>
                  <a:cubicBezTo>
                    <a:pt x="9407" y="10342"/>
                    <a:pt x="9541" y="10042"/>
                    <a:pt x="9708" y="9775"/>
                  </a:cubicBezTo>
                  <a:cubicBezTo>
                    <a:pt x="10375" y="8841"/>
                    <a:pt x="11175" y="7973"/>
                    <a:pt x="12076" y="7273"/>
                  </a:cubicBezTo>
                  <a:cubicBezTo>
                    <a:pt x="12943" y="6572"/>
                    <a:pt x="13744" y="5972"/>
                    <a:pt x="14444" y="5338"/>
                  </a:cubicBezTo>
                  <a:cubicBezTo>
                    <a:pt x="15812" y="4037"/>
                    <a:pt x="16546" y="2636"/>
                    <a:pt x="16713" y="1602"/>
                  </a:cubicBezTo>
                  <a:cubicBezTo>
                    <a:pt x="16779" y="1202"/>
                    <a:pt x="16813" y="802"/>
                    <a:pt x="16746" y="401"/>
                  </a:cubicBezTo>
                  <a:lnTo>
                    <a:pt x="16701" y="198"/>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544;p71"/>
            <p:cNvSpPr/>
            <p:nvPr/>
          </p:nvSpPr>
          <p:spPr>
            <a:xfrm>
              <a:off x="3912125" y="4145900"/>
              <a:ext cx="224350" cy="722275"/>
            </a:xfrm>
            <a:custGeom>
              <a:avLst/>
              <a:gdLst/>
              <a:ahLst/>
              <a:cxnLst/>
              <a:rect l="l" t="t" r="r" b="b"/>
              <a:pathLst>
                <a:path w="8974" h="28891" extrusionOk="0">
                  <a:moveTo>
                    <a:pt x="701" y="1"/>
                  </a:moveTo>
                  <a:cubicBezTo>
                    <a:pt x="334" y="5705"/>
                    <a:pt x="1" y="11409"/>
                    <a:pt x="134" y="17113"/>
                  </a:cubicBezTo>
                  <a:cubicBezTo>
                    <a:pt x="134" y="18981"/>
                    <a:pt x="334" y="20883"/>
                    <a:pt x="801" y="22717"/>
                  </a:cubicBezTo>
                  <a:cubicBezTo>
                    <a:pt x="1235" y="24552"/>
                    <a:pt x="2236" y="26220"/>
                    <a:pt x="3670" y="27487"/>
                  </a:cubicBezTo>
                  <a:cubicBezTo>
                    <a:pt x="4743" y="28341"/>
                    <a:pt x="6118" y="28891"/>
                    <a:pt x="7484" y="28891"/>
                  </a:cubicBezTo>
                  <a:cubicBezTo>
                    <a:pt x="7987" y="28891"/>
                    <a:pt x="8489" y="28816"/>
                    <a:pt x="8974" y="28655"/>
                  </a:cubicBezTo>
                  <a:lnTo>
                    <a:pt x="701" y="1"/>
                  </a:lnTo>
                  <a:close/>
                </a:path>
              </a:pathLst>
            </a:custGeom>
            <a:solidFill>
              <a:srgbClr val="203E80">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545;p71"/>
            <p:cNvSpPr/>
            <p:nvPr/>
          </p:nvSpPr>
          <p:spPr>
            <a:xfrm>
              <a:off x="3321700" y="4197625"/>
              <a:ext cx="102600" cy="443675"/>
            </a:xfrm>
            <a:custGeom>
              <a:avLst/>
              <a:gdLst/>
              <a:ahLst/>
              <a:cxnLst/>
              <a:rect l="l" t="t" r="r" b="b"/>
              <a:pathLst>
                <a:path w="4104" h="17747" extrusionOk="0">
                  <a:moveTo>
                    <a:pt x="301" y="0"/>
                  </a:moveTo>
                  <a:lnTo>
                    <a:pt x="301" y="0"/>
                  </a:lnTo>
                  <a:cubicBezTo>
                    <a:pt x="301" y="33"/>
                    <a:pt x="268" y="100"/>
                    <a:pt x="268" y="167"/>
                  </a:cubicBezTo>
                  <a:cubicBezTo>
                    <a:pt x="234" y="300"/>
                    <a:pt x="201" y="467"/>
                    <a:pt x="168" y="701"/>
                  </a:cubicBezTo>
                  <a:cubicBezTo>
                    <a:pt x="68" y="1368"/>
                    <a:pt x="34" y="2001"/>
                    <a:pt x="1" y="2669"/>
                  </a:cubicBezTo>
                  <a:cubicBezTo>
                    <a:pt x="1" y="4870"/>
                    <a:pt x="268" y="7038"/>
                    <a:pt x="835" y="9140"/>
                  </a:cubicBezTo>
                  <a:cubicBezTo>
                    <a:pt x="1435" y="11241"/>
                    <a:pt x="2136" y="13276"/>
                    <a:pt x="3003" y="15278"/>
                  </a:cubicBezTo>
                  <a:cubicBezTo>
                    <a:pt x="3337" y="16045"/>
                    <a:pt x="3603" y="16679"/>
                    <a:pt x="3804" y="17112"/>
                  </a:cubicBezTo>
                  <a:cubicBezTo>
                    <a:pt x="3870" y="17312"/>
                    <a:pt x="4004" y="17546"/>
                    <a:pt x="4104" y="17746"/>
                  </a:cubicBezTo>
                  <a:cubicBezTo>
                    <a:pt x="4037" y="17513"/>
                    <a:pt x="3970" y="17279"/>
                    <a:pt x="3870" y="17079"/>
                  </a:cubicBezTo>
                  <a:cubicBezTo>
                    <a:pt x="3670" y="16612"/>
                    <a:pt x="3437" y="15978"/>
                    <a:pt x="3136" y="15244"/>
                  </a:cubicBezTo>
                  <a:cubicBezTo>
                    <a:pt x="2336" y="13210"/>
                    <a:pt x="1635" y="11175"/>
                    <a:pt x="1068" y="9073"/>
                  </a:cubicBezTo>
                  <a:cubicBezTo>
                    <a:pt x="468" y="7005"/>
                    <a:pt x="201" y="4837"/>
                    <a:pt x="168" y="2669"/>
                  </a:cubicBezTo>
                  <a:cubicBezTo>
                    <a:pt x="168" y="1835"/>
                    <a:pt x="201" y="1168"/>
                    <a:pt x="268" y="701"/>
                  </a:cubicBezTo>
                  <a:cubicBezTo>
                    <a:pt x="301" y="467"/>
                    <a:pt x="301" y="234"/>
                    <a:pt x="3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546;p71"/>
            <p:cNvSpPr/>
            <p:nvPr/>
          </p:nvSpPr>
          <p:spPr>
            <a:xfrm>
              <a:off x="3760350" y="3903225"/>
              <a:ext cx="135125" cy="300475"/>
            </a:xfrm>
            <a:custGeom>
              <a:avLst/>
              <a:gdLst/>
              <a:ahLst/>
              <a:cxnLst/>
              <a:rect l="l" t="t" r="r" b="b"/>
              <a:pathLst>
                <a:path w="5405" h="12019" extrusionOk="0">
                  <a:moveTo>
                    <a:pt x="1" y="1"/>
                  </a:moveTo>
                  <a:cubicBezTo>
                    <a:pt x="34" y="168"/>
                    <a:pt x="67" y="368"/>
                    <a:pt x="101" y="568"/>
                  </a:cubicBezTo>
                  <a:cubicBezTo>
                    <a:pt x="168" y="968"/>
                    <a:pt x="301" y="1502"/>
                    <a:pt x="401" y="2136"/>
                  </a:cubicBezTo>
                  <a:cubicBezTo>
                    <a:pt x="701" y="3470"/>
                    <a:pt x="1068" y="5305"/>
                    <a:pt x="1535" y="7306"/>
                  </a:cubicBezTo>
                  <a:cubicBezTo>
                    <a:pt x="1769" y="8307"/>
                    <a:pt x="1969" y="9274"/>
                    <a:pt x="2169" y="10142"/>
                  </a:cubicBezTo>
                  <a:cubicBezTo>
                    <a:pt x="2236" y="10575"/>
                    <a:pt x="2369" y="10975"/>
                    <a:pt x="2536" y="11376"/>
                  </a:cubicBezTo>
                  <a:cubicBezTo>
                    <a:pt x="2703" y="11743"/>
                    <a:pt x="3070" y="11976"/>
                    <a:pt x="3470" y="12010"/>
                  </a:cubicBezTo>
                  <a:cubicBezTo>
                    <a:pt x="3527" y="12015"/>
                    <a:pt x="3583" y="12018"/>
                    <a:pt x="3639" y="12018"/>
                  </a:cubicBezTo>
                  <a:cubicBezTo>
                    <a:pt x="3906" y="12018"/>
                    <a:pt x="4155" y="11953"/>
                    <a:pt x="4404" y="11843"/>
                  </a:cubicBezTo>
                  <a:cubicBezTo>
                    <a:pt x="4604" y="11743"/>
                    <a:pt x="4804" y="11609"/>
                    <a:pt x="5004" y="11476"/>
                  </a:cubicBezTo>
                  <a:cubicBezTo>
                    <a:pt x="5138" y="11342"/>
                    <a:pt x="5271" y="11209"/>
                    <a:pt x="5405" y="11042"/>
                  </a:cubicBezTo>
                  <a:lnTo>
                    <a:pt x="5405" y="11042"/>
                  </a:lnTo>
                  <a:cubicBezTo>
                    <a:pt x="5238" y="11142"/>
                    <a:pt x="5104" y="11276"/>
                    <a:pt x="4971" y="11376"/>
                  </a:cubicBezTo>
                  <a:cubicBezTo>
                    <a:pt x="4574" y="11681"/>
                    <a:pt x="4120" y="11847"/>
                    <a:pt x="3637" y="11847"/>
                  </a:cubicBezTo>
                  <a:cubicBezTo>
                    <a:pt x="3593" y="11847"/>
                    <a:pt x="3548" y="11846"/>
                    <a:pt x="3503" y="11843"/>
                  </a:cubicBezTo>
                  <a:cubicBezTo>
                    <a:pt x="3170" y="11809"/>
                    <a:pt x="2836" y="11609"/>
                    <a:pt x="2669" y="11309"/>
                  </a:cubicBezTo>
                  <a:cubicBezTo>
                    <a:pt x="2536" y="10909"/>
                    <a:pt x="2436" y="10508"/>
                    <a:pt x="2369" y="10108"/>
                  </a:cubicBezTo>
                  <a:cubicBezTo>
                    <a:pt x="2169" y="9208"/>
                    <a:pt x="1969" y="8274"/>
                    <a:pt x="1735" y="7273"/>
                  </a:cubicBezTo>
                  <a:cubicBezTo>
                    <a:pt x="1302" y="5238"/>
                    <a:pt x="868" y="3437"/>
                    <a:pt x="568" y="2102"/>
                  </a:cubicBezTo>
                  <a:lnTo>
                    <a:pt x="168" y="568"/>
                  </a:lnTo>
                  <a:cubicBezTo>
                    <a:pt x="134" y="368"/>
                    <a:pt x="101" y="168"/>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547;p71"/>
            <p:cNvSpPr/>
            <p:nvPr/>
          </p:nvSpPr>
          <p:spPr>
            <a:xfrm>
              <a:off x="3802875" y="3928775"/>
              <a:ext cx="56475" cy="54150"/>
            </a:xfrm>
            <a:custGeom>
              <a:avLst/>
              <a:gdLst/>
              <a:ahLst/>
              <a:cxnLst/>
              <a:rect l="l" t="t" r="r" b="b"/>
              <a:pathLst>
                <a:path w="2259" h="2166" extrusionOk="0">
                  <a:moveTo>
                    <a:pt x="1133" y="1"/>
                  </a:moveTo>
                  <a:cubicBezTo>
                    <a:pt x="1079" y="1"/>
                    <a:pt x="1023" y="5"/>
                    <a:pt x="968" y="13"/>
                  </a:cubicBezTo>
                  <a:cubicBezTo>
                    <a:pt x="802" y="46"/>
                    <a:pt x="735" y="113"/>
                    <a:pt x="735" y="113"/>
                  </a:cubicBezTo>
                  <a:cubicBezTo>
                    <a:pt x="735" y="113"/>
                    <a:pt x="802" y="80"/>
                    <a:pt x="968" y="80"/>
                  </a:cubicBezTo>
                  <a:cubicBezTo>
                    <a:pt x="1168" y="80"/>
                    <a:pt x="1402" y="113"/>
                    <a:pt x="1569" y="247"/>
                  </a:cubicBezTo>
                  <a:cubicBezTo>
                    <a:pt x="1836" y="413"/>
                    <a:pt x="2002" y="680"/>
                    <a:pt x="2036" y="980"/>
                  </a:cubicBezTo>
                  <a:cubicBezTo>
                    <a:pt x="2036" y="1545"/>
                    <a:pt x="1570" y="1928"/>
                    <a:pt x="1074" y="1928"/>
                  </a:cubicBezTo>
                  <a:cubicBezTo>
                    <a:pt x="867" y="1928"/>
                    <a:pt x="654" y="1861"/>
                    <a:pt x="468" y="1714"/>
                  </a:cubicBezTo>
                  <a:cubicBezTo>
                    <a:pt x="268" y="1481"/>
                    <a:pt x="168" y="1181"/>
                    <a:pt x="234" y="880"/>
                  </a:cubicBezTo>
                  <a:cubicBezTo>
                    <a:pt x="268" y="647"/>
                    <a:pt x="335" y="447"/>
                    <a:pt x="501" y="313"/>
                  </a:cubicBezTo>
                  <a:cubicBezTo>
                    <a:pt x="601" y="180"/>
                    <a:pt x="668" y="146"/>
                    <a:pt x="668" y="146"/>
                  </a:cubicBezTo>
                  <a:cubicBezTo>
                    <a:pt x="668" y="138"/>
                    <a:pt x="662" y="134"/>
                    <a:pt x="650" y="134"/>
                  </a:cubicBezTo>
                  <a:cubicBezTo>
                    <a:pt x="616" y="134"/>
                    <a:pt x="535" y="171"/>
                    <a:pt x="435" y="247"/>
                  </a:cubicBezTo>
                  <a:cubicBezTo>
                    <a:pt x="234" y="380"/>
                    <a:pt x="134" y="613"/>
                    <a:pt x="68" y="847"/>
                  </a:cubicBezTo>
                  <a:cubicBezTo>
                    <a:pt x="1" y="1214"/>
                    <a:pt x="101" y="1581"/>
                    <a:pt x="335" y="1848"/>
                  </a:cubicBezTo>
                  <a:cubicBezTo>
                    <a:pt x="564" y="2067"/>
                    <a:pt x="839" y="2165"/>
                    <a:pt x="1108" y="2165"/>
                  </a:cubicBezTo>
                  <a:cubicBezTo>
                    <a:pt x="1699" y="2165"/>
                    <a:pt x="2259" y="1691"/>
                    <a:pt x="2236" y="980"/>
                  </a:cubicBezTo>
                  <a:cubicBezTo>
                    <a:pt x="2203" y="613"/>
                    <a:pt x="1969" y="313"/>
                    <a:pt x="1635" y="146"/>
                  </a:cubicBezTo>
                  <a:cubicBezTo>
                    <a:pt x="1483" y="45"/>
                    <a:pt x="1310" y="1"/>
                    <a:pt x="113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548;p71"/>
            <p:cNvSpPr/>
            <p:nvPr/>
          </p:nvSpPr>
          <p:spPr>
            <a:xfrm>
              <a:off x="3840425" y="4056375"/>
              <a:ext cx="57300" cy="54425"/>
            </a:xfrm>
            <a:custGeom>
              <a:avLst/>
              <a:gdLst/>
              <a:ahLst/>
              <a:cxnLst/>
              <a:rect l="l" t="t" r="r" b="b"/>
              <a:pathLst>
                <a:path w="2292" h="2177" extrusionOk="0">
                  <a:moveTo>
                    <a:pt x="1137" y="1"/>
                  </a:moveTo>
                  <a:cubicBezTo>
                    <a:pt x="1080" y="1"/>
                    <a:pt x="1023" y="5"/>
                    <a:pt x="967" y="13"/>
                  </a:cubicBezTo>
                  <a:cubicBezTo>
                    <a:pt x="801" y="46"/>
                    <a:pt x="734" y="113"/>
                    <a:pt x="734" y="113"/>
                  </a:cubicBezTo>
                  <a:cubicBezTo>
                    <a:pt x="745" y="124"/>
                    <a:pt x="760" y="128"/>
                    <a:pt x="781" y="128"/>
                  </a:cubicBezTo>
                  <a:cubicBezTo>
                    <a:pt x="823" y="128"/>
                    <a:pt x="890" y="113"/>
                    <a:pt x="1001" y="113"/>
                  </a:cubicBezTo>
                  <a:cubicBezTo>
                    <a:pt x="1035" y="107"/>
                    <a:pt x="1070" y="104"/>
                    <a:pt x="1106" y="104"/>
                  </a:cubicBezTo>
                  <a:cubicBezTo>
                    <a:pt x="1279" y="104"/>
                    <a:pt x="1463" y="169"/>
                    <a:pt x="1601" y="280"/>
                  </a:cubicBezTo>
                  <a:cubicBezTo>
                    <a:pt x="1868" y="446"/>
                    <a:pt x="2035" y="713"/>
                    <a:pt x="2068" y="1013"/>
                  </a:cubicBezTo>
                  <a:cubicBezTo>
                    <a:pt x="2068" y="1579"/>
                    <a:pt x="1603" y="1961"/>
                    <a:pt x="1106" y="1961"/>
                  </a:cubicBezTo>
                  <a:cubicBezTo>
                    <a:pt x="899" y="1961"/>
                    <a:pt x="687" y="1894"/>
                    <a:pt x="500" y="1747"/>
                  </a:cubicBezTo>
                  <a:cubicBezTo>
                    <a:pt x="167" y="1314"/>
                    <a:pt x="167" y="713"/>
                    <a:pt x="500" y="313"/>
                  </a:cubicBezTo>
                  <a:cubicBezTo>
                    <a:pt x="600" y="213"/>
                    <a:pt x="667" y="146"/>
                    <a:pt x="667" y="146"/>
                  </a:cubicBezTo>
                  <a:lnTo>
                    <a:pt x="667" y="146"/>
                  </a:lnTo>
                  <a:cubicBezTo>
                    <a:pt x="667" y="146"/>
                    <a:pt x="567" y="146"/>
                    <a:pt x="434" y="246"/>
                  </a:cubicBezTo>
                  <a:cubicBezTo>
                    <a:pt x="267" y="413"/>
                    <a:pt x="133" y="613"/>
                    <a:pt x="100" y="847"/>
                  </a:cubicBezTo>
                  <a:cubicBezTo>
                    <a:pt x="0" y="1214"/>
                    <a:pt x="100" y="1580"/>
                    <a:pt x="334" y="1881"/>
                  </a:cubicBezTo>
                  <a:cubicBezTo>
                    <a:pt x="569" y="2085"/>
                    <a:pt x="845" y="2177"/>
                    <a:pt x="1113" y="2177"/>
                  </a:cubicBezTo>
                  <a:cubicBezTo>
                    <a:pt x="1721" y="2177"/>
                    <a:pt x="2291" y="1707"/>
                    <a:pt x="2268" y="1013"/>
                  </a:cubicBezTo>
                  <a:cubicBezTo>
                    <a:pt x="2202" y="646"/>
                    <a:pt x="1968" y="313"/>
                    <a:pt x="1668" y="146"/>
                  </a:cubicBezTo>
                  <a:cubicBezTo>
                    <a:pt x="1515" y="44"/>
                    <a:pt x="1323" y="1"/>
                    <a:pt x="11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549;p71"/>
            <p:cNvSpPr/>
            <p:nvPr/>
          </p:nvSpPr>
          <p:spPr>
            <a:xfrm>
              <a:off x="3003975" y="3929025"/>
              <a:ext cx="1476075" cy="133575"/>
            </a:xfrm>
            <a:custGeom>
              <a:avLst/>
              <a:gdLst/>
              <a:ahLst/>
              <a:cxnLst/>
              <a:rect l="l" t="t" r="r" b="b"/>
              <a:pathLst>
                <a:path w="59043" h="5343" extrusionOk="0">
                  <a:moveTo>
                    <a:pt x="59014" y="0"/>
                  </a:moveTo>
                  <a:cubicBezTo>
                    <a:pt x="58319" y="0"/>
                    <a:pt x="45388" y="1144"/>
                    <a:pt x="29522" y="2572"/>
                  </a:cubicBezTo>
                  <a:cubicBezTo>
                    <a:pt x="13210" y="4039"/>
                    <a:pt x="1" y="5240"/>
                    <a:pt x="1" y="5340"/>
                  </a:cubicBezTo>
                  <a:cubicBezTo>
                    <a:pt x="1" y="5342"/>
                    <a:pt x="11" y="5343"/>
                    <a:pt x="30" y="5343"/>
                  </a:cubicBezTo>
                  <a:cubicBezTo>
                    <a:pt x="726" y="5343"/>
                    <a:pt x="13688" y="4199"/>
                    <a:pt x="29522" y="2772"/>
                  </a:cubicBezTo>
                  <a:cubicBezTo>
                    <a:pt x="45834" y="1304"/>
                    <a:pt x="59043" y="70"/>
                    <a:pt x="59043" y="3"/>
                  </a:cubicBezTo>
                  <a:cubicBezTo>
                    <a:pt x="59043" y="1"/>
                    <a:pt x="59033" y="0"/>
                    <a:pt x="5901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550;p71"/>
            <p:cNvSpPr/>
            <p:nvPr/>
          </p:nvSpPr>
          <p:spPr>
            <a:xfrm>
              <a:off x="2982300" y="3980725"/>
              <a:ext cx="1509425" cy="136050"/>
            </a:xfrm>
            <a:custGeom>
              <a:avLst/>
              <a:gdLst/>
              <a:ahLst/>
              <a:cxnLst/>
              <a:rect l="l" t="t" r="r" b="b"/>
              <a:pathLst>
                <a:path w="60377" h="5442" extrusionOk="0">
                  <a:moveTo>
                    <a:pt x="60347" y="0"/>
                  </a:moveTo>
                  <a:cubicBezTo>
                    <a:pt x="59637" y="0"/>
                    <a:pt x="46412" y="1145"/>
                    <a:pt x="30189" y="2605"/>
                  </a:cubicBezTo>
                  <a:cubicBezTo>
                    <a:pt x="13510" y="4106"/>
                    <a:pt x="1" y="5374"/>
                    <a:pt x="1" y="5440"/>
                  </a:cubicBezTo>
                  <a:cubicBezTo>
                    <a:pt x="1" y="5441"/>
                    <a:pt x="3" y="5441"/>
                    <a:pt x="8" y="5441"/>
                  </a:cubicBezTo>
                  <a:cubicBezTo>
                    <a:pt x="378" y="5441"/>
                    <a:pt x="13743" y="4285"/>
                    <a:pt x="30189" y="2805"/>
                  </a:cubicBezTo>
                  <a:cubicBezTo>
                    <a:pt x="46867" y="1304"/>
                    <a:pt x="60377" y="37"/>
                    <a:pt x="60377" y="3"/>
                  </a:cubicBezTo>
                  <a:cubicBezTo>
                    <a:pt x="60377" y="1"/>
                    <a:pt x="60367" y="0"/>
                    <a:pt x="6034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551;p71"/>
            <p:cNvSpPr/>
            <p:nvPr/>
          </p:nvSpPr>
          <p:spPr>
            <a:xfrm>
              <a:off x="3291700" y="3718100"/>
              <a:ext cx="44200" cy="422000"/>
            </a:xfrm>
            <a:custGeom>
              <a:avLst/>
              <a:gdLst/>
              <a:ahLst/>
              <a:cxnLst/>
              <a:rect l="l" t="t" r="r" b="b"/>
              <a:pathLst>
                <a:path w="1768" h="16880" extrusionOk="0">
                  <a:moveTo>
                    <a:pt x="0" y="1"/>
                  </a:moveTo>
                  <a:lnTo>
                    <a:pt x="0" y="1"/>
                  </a:lnTo>
                  <a:cubicBezTo>
                    <a:pt x="33" y="201"/>
                    <a:pt x="67" y="434"/>
                    <a:pt x="100" y="668"/>
                  </a:cubicBezTo>
                  <a:cubicBezTo>
                    <a:pt x="200" y="1068"/>
                    <a:pt x="334" y="1669"/>
                    <a:pt x="500" y="2436"/>
                  </a:cubicBezTo>
                  <a:cubicBezTo>
                    <a:pt x="867" y="4404"/>
                    <a:pt x="1134" y="6405"/>
                    <a:pt x="1334" y="8373"/>
                  </a:cubicBezTo>
                  <a:cubicBezTo>
                    <a:pt x="1501" y="10375"/>
                    <a:pt x="1534" y="12376"/>
                    <a:pt x="1501" y="14378"/>
                  </a:cubicBezTo>
                  <a:cubicBezTo>
                    <a:pt x="1501" y="15178"/>
                    <a:pt x="1468" y="15812"/>
                    <a:pt x="1468" y="16212"/>
                  </a:cubicBezTo>
                  <a:cubicBezTo>
                    <a:pt x="1434" y="16446"/>
                    <a:pt x="1434" y="16679"/>
                    <a:pt x="1468" y="16879"/>
                  </a:cubicBezTo>
                  <a:cubicBezTo>
                    <a:pt x="1501" y="16679"/>
                    <a:pt x="1534" y="16446"/>
                    <a:pt x="1534" y="16212"/>
                  </a:cubicBezTo>
                  <a:cubicBezTo>
                    <a:pt x="1601" y="15812"/>
                    <a:pt x="1635" y="15178"/>
                    <a:pt x="1668" y="14411"/>
                  </a:cubicBezTo>
                  <a:cubicBezTo>
                    <a:pt x="1768" y="12376"/>
                    <a:pt x="1735" y="10375"/>
                    <a:pt x="1534" y="8373"/>
                  </a:cubicBezTo>
                  <a:cubicBezTo>
                    <a:pt x="1368" y="6372"/>
                    <a:pt x="1067" y="4370"/>
                    <a:pt x="634" y="2402"/>
                  </a:cubicBezTo>
                  <a:cubicBezTo>
                    <a:pt x="500" y="1669"/>
                    <a:pt x="334" y="1035"/>
                    <a:pt x="200" y="634"/>
                  </a:cubicBezTo>
                  <a:cubicBezTo>
                    <a:pt x="167" y="401"/>
                    <a:pt x="100" y="20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552;p71"/>
            <p:cNvSpPr/>
            <p:nvPr/>
          </p:nvSpPr>
          <p:spPr>
            <a:xfrm>
              <a:off x="3686975" y="3233075"/>
              <a:ext cx="409475" cy="642675"/>
            </a:xfrm>
            <a:custGeom>
              <a:avLst/>
              <a:gdLst/>
              <a:ahLst/>
              <a:cxnLst/>
              <a:rect l="l" t="t" r="r" b="b"/>
              <a:pathLst>
                <a:path w="16379" h="25707" extrusionOk="0">
                  <a:moveTo>
                    <a:pt x="12692" y="0"/>
                  </a:moveTo>
                  <a:cubicBezTo>
                    <a:pt x="12513" y="0"/>
                    <a:pt x="12278" y="65"/>
                    <a:pt x="11976" y="221"/>
                  </a:cubicBezTo>
                  <a:cubicBezTo>
                    <a:pt x="10941" y="755"/>
                    <a:pt x="11976" y="6592"/>
                    <a:pt x="11976" y="6592"/>
                  </a:cubicBezTo>
                  <a:lnTo>
                    <a:pt x="11375" y="9728"/>
                  </a:lnTo>
                  <a:cubicBezTo>
                    <a:pt x="11375" y="9728"/>
                    <a:pt x="7773" y="8927"/>
                    <a:pt x="7506" y="8794"/>
                  </a:cubicBezTo>
                  <a:cubicBezTo>
                    <a:pt x="7502" y="8791"/>
                    <a:pt x="7496" y="8790"/>
                    <a:pt x="7488" y="8790"/>
                  </a:cubicBezTo>
                  <a:cubicBezTo>
                    <a:pt x="7014" y="8790"/>
                    <a:pt x="0" y="13864"/>
                    <a:pt x="0" y="13864"/>
                  </a:cubicBezTo>
                  <a:cubicBezTo>
                    <a:pt x="0" y="13864"/>
                    <a:pt x="790" y="14522"/>
                    <a:pt x="1746" y="14522"/>
                  </a:cubicBezTo>
                  <a:cubicBezTo>
                    <a:pt x="1970" y="14522"/>
                    <a:pt x="2202" y="14486"/>
                    <a:pt x="2435" y="14398"/>
                  </a:cubicBezTo>
                  <a:cubicBezTo>
                    <a:pt x="2969" y="14198"/>
                    <a:pt x="5838" y="12464"/>
                    <a:pt x="5838" y="12463"/>
                  </a:cubicBezTo>
                  <a:lnTo>
                    <a:pt x="5838" y="12463"/>
                  </a:lnTo>
                  <a:lnTo>
                    <a:pt x="3503" y="15666"/>
                  </a:lnTo>
                  <a:cubicBezTo>
                    <a:pt x="3503" y="15666"/>
                    <a:pt x="2636" y="20502"/>
                    <a:pt x="2836" y="20869"/>
                  </a:cubicBezTo>
                  <a:cubicBezTo>
                    <a:pt x="2890" y="20955"/>
                    <a:pt x="3040" y="20988"/>
                    <a:pt x="3237" y="20988"/>
                  </a:cubicBezTo>
                  <a:cubicBezTo>
                    <a:pt x="3883" y="20988"/>
                    <a:pt x="5037" y="20636"/>
                    <a:pt x="5037" y="20636"/>
                  </a:cubicBezTo>
                  <a:lnTo>
                    <a:pt x="5337" y="18668"/>
                  </a:lnTo>
                  <a:cubicBezTo>
                    <a:pt x="5337" y="18668"/>
                    <a:pt x="5571" y="20035"/>
                    <a:pt x="5771" y="20336"/>
                  </a:cubicBezTo>
                  <a:cubicBezTo>
                    <a:pt x="5825" y="20405"/>
                    <a:pt x="5936" y="20432"/>
                    <a:pt x="6074" y="20432"/>
                  </a:cubicBezTo>
                  <a:cubicBezTo>
                    <a:pt x="6536" y="20432"/>
                    <a:pt x="7306" y="20136"/>
                    <a:pt x="7306" y="20136"/>
                  </a:cubicBezTo>
                  <a:lnTo>
                    <a:pt x="7606" y="22237"/>
                  </a:lnTo>
                  <a:lnTo>
                    <a:pt x="9307" y="25706"/>
                  </a:lnTo>
                  <a:lnTo>
                    <a:pt x="16379" y="23771"/>
                  </a:lnTo>
                  <a:lnTo>
                    <a:pt x="16379" y="12530"/>
                  </a:lnTo>
                  <a:lnTo>
                    <a:pt x="14844" y="11129"/>
                  </a:lnTo>
                  <a:lnTo>
                    <a:pt x="14411" y="5425"/>
                  </a:lnTo>
                  <a:cubicBezTo>
                    <a:pt x="14411" y="5425"/>
                    <a:pt x="13243" y="1255"/>
                    <a:pt x="13243" y="755"/>
                  </a:cubicBezTo>
                  <a:cubicBezTo>
                    <a:pt x="13243" y="378"/>
                    <a:pt x="13126" y="0"/>
                    <a:pt x="12692"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553;p71"/>
            <p:cNvSpPr/>
            <p:nvPr/>
          </p:nvSpPr>
          <p:spPr>
            <a:xfrm>
              <a:off x="3914625" y="3828175"/>
              <a:ext cx="618800" cy="1126675"/>
            </a:xfrm>
            <a:custGeom>
              <a:avLst/>
              <a:gdLst/>
              <a:ahLst/>
              <a:cxnLst/>
              <a:rect l="l" t="t" r="r" b="b"/>
              <a:pathLst>
                <a:path w="24752" h="45067" extrusionOk="0">
                  <a:moveTo>
                    <a:pt x="7273" y="1"/>
                  </a:moveTo>
                  <a:lnTo>
                    <a:pt x="1" y="1635"/>
                  </a:lnTo>
                  <a:cubicBezTo>
                    <a:pt x="1" y="2069"/>
                    <a:pt x="1068" y="24985"/>
                    <a:pt x="1335" y="26653"/>
                  </a:cubicBezTo>
                  <a:cubicBezTo>
                    <a:pt x="1602" y="28321"/>
                    <a:pt x="1735" y="43866"/>
                    <a:pt x="10675" y="45066"/>
                  </a:cubicBezTo>
                  <a:cubicBezTo>
                    <a:pt x="10675" y="45066"/>
                    <a:pt x="15145" y="45000"/>
                    <a:pt x="15545" y="44633"/>
                  </a:cubicBezTo>
                  <a:cubicBezTo>
                    <a:pt x="20449" y="41030"/>
                    <a:pt x="23451" y="35426"/>
                    <a:pt x="23851" y="29355"/>
                  </a:cubicBezTo>
                  <a:lnTo>
                    <a:pt x="24752" y="12977"/>
                  </a:lnTo>
                  <a:lnTo>
                    <a:pt x="24752" y="12977"/>
                  </a:lnTo>
                  <a:cubicBezTo>
                    <a:pt x="24751" y="12977"/>
                    <a:pt x="19648" y="13644"/>
                    <a:pt x="12977" y="14244"/>
                  </a:cubicBezTo>
                  <a:lnTo>
                    <a:pt x="12977" y="18547"/>
                  </a:lnTo>
                  <a:cubicBezTo>
                    <a:pt x="12977" y="18547"/>
                    <a:pt x="11442" y="14211"/>
                    <a:pt x="11175" y="13010"/>
                  </a:cubicBezTo>
                  <a:cubicBezTo>
                    <a:pt x="10942" y="11809"/>
                    <a:pt x="7273" y="1"/>
                    <a:pt x="7273"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554;p71"/>
            <p:cNvSpPr/>
            <p:nvPr/>
          </p:nvSpPr>
          <p:spPr>
            <a:xfrm>
              <a:off x="3968000" y="3229425"/>
              <a:ext cx="90100" cy="281900"/>
            </a:xfrm>
            <a:custGeom>
              <a:avLst/>
              <a:gdLst/>
              <a:ahLst/>
              <a:cxnLst/>
              <a:rect l="l" t="t" r="r" b="b"/>
              <a:pathLst>
                <a:path w="3604" h="11276" extrusionOk="0">
                  <a:moveTo>
                    <a:pt x="1335" y="0"/>
                  </a:moveTo>
                  <a:cubicBezTo>
                    <a:pt x="701" y="367"/>
                    <a:pt x="268" y="1001"/>
                    <a:pt x="134" y="1735"/>
                  </a:cubicBezTo>
                  <a:cubicBezTo>
                    <a:pt x="1" y="2402"/>
                    <a:pt x="1" y="3069"/>
                    <a:pt x="134" y="3736"/>
                  </a:cubicBezTo>
                  <a:cubicBezTo>
                    <a:pt x="234" y="4337"/>
                    <a:pt x="368" y="4904"/>
                    <a:pt x="468" y="5438"/>
                  </a:cubicBezTo>
                  <a:cubicBezTo>
                    <a:pt x="534" y="5938"/>
                    <a:pt x="601" y="6438"/>
                    <a:pt x="568" y="6972"/>
                  </a:cubicBezTo>
                  <a:cubicBezTo>
                    <a:pt x="568" y="7706"/>
                    <a:pt x="468" y="8406"/>
                    <a:pt x="234" y="9107"/>
                  </a:cubicBezTo>
                  <a:cubicBezTo>
                    <a:pt x="101" y="9607"/>
                    <a:pt x="1" y="9874"/>
                    <a:pt x="1" y="9874"/>
                  </a:cubicBezTo>
                  <a:cubicBezTo>
                    <a:pt x="1" y="9874"/>
                    <a:pt x="34" y="9841"/>
                    <a:pt x="101" y="9707"/>
                  </a:cubicBezTo>
                  <a:cubicBezTo>
                    <a:pt x="167" y="9574"/>
                    <a:pt x="234" y="9374"/>
                    <a:pt x="334" y="9140"/>
                  </a:cubicBezTo>
                  <a:cubicBezTo>
                    <a:pt x="568" y="8440"/>
                    <a:pt x="701" y="7706"/>
                    <a:pt x="735" y="6972"/>
                  </a:cubicBezTo>
                  <a:cubicBezTo>
                    <a:pt x="768" y="6438"/>
                    <a:pt x="735" y="5938"/>
                    <a:pt x="668" y="5438"/>
                  </a:cubicBezTo>
                  <a:cubicBezTo>
                    <a:pt x="568" y="4870"/>
                    <a:pt x="434" y="4303"/>
                    <a:pt x="334" y="3703"/>
                  </a:cubicBezTo>
                  <a:cubicBezTo>
                    <a:pt x="201" y="3069"/>
                    <a:pt x="201" y="2402"/>
                    <a:pt x="334" y="1802"/>
                  </a:cubicBezTo>
                  <a:cubicBezTo>
                    <a:pt x="467" y="1106"/>
                    <a:pt x="862" y="542"/>
                    <a:pt x="1456" y="175"/>
                  </a:cubicBezTo>
                  <a:lnTo>
                    <a:pt x="1456" y="175"/>
                  </a:lnTo>
                  <a:lnTo>
                    <a:pt x="2002" y="253"/>
                  </a:lnTo>
                  <a:lnTo>
                    <a:pt x="2002" y="253"/>
                  </a:lnTo>
                  <a:lnTo>
                    <a:pt x="2002" y="267"/>
                  </a:lnTo>
                  <a:cubicBezTo>
                    <a:pt x="2369" y="2102"/>
                    <a:pt x="2703" y="3870"/>
                    <a:pt x="3003" y="5371"/>
                  </a:cubicBezTo>
                  <a:cubicBezTo>
                    <a:pt x="3170" y="7105"/>
                    <a:pt x="3303" y="8573"/>
                    <a:pt x="3403" y="9641"/>
                  </a:cubicBezTo>
                  <a:lnTo>
                    <a:pt x="3537" y="10875"/>
                  </a:lnTo>
                  <a:cubicBezTo>
                    <a:pt x="3537" y="11008"/>
                    <a:pt x="3570" y="11142"/>
                    <a:pt x="3603" y="11275"/>
                  </a:cubicBezTo>
                  <a:cubicBezTo>
                    <a:pt x="3603" y="11142"/>
                    <a:pt x="3603" y="10975"/>
                    <a:pt x="3570" y="10841"/>
                  </a:cubicBezTo>
                  <a:cubicBezTo>
                    <a:pt x="3537" y="10541"/>
                    <a:pt x="3503" y="10141"/>
                    <a:pt x="3503" y="9641"/>
                  </a:cubicBezTo>
                  <a:cubicBezTo>
                    <a:pt x="3403" y="8573"/>
                    <a:pt x="3303" y="7072"/>
                    <a:pt x="3170" y="5337"/>
                  </a:cubicBezTo>
                  <a:cubicBezTo>
                    <a:pt x="2869" y="3836"/>
                    <a:pt x="2536" y="2068"/>
                    <a:pt x="2202" y="234"/>
                  </a:cubicBezTo>
                  <a:lnTo>
                    <a:pt x="2202" y="167"/>
                  </a:lnTo>
                  <a:lnTo>
                    <a:pt x="2202" y="67"/>
                  </a:lnTo>
                  <a:lnTo>
                    <a:pt x="2102" y="67"/>
                  </a:lnTo>
                  <a:lnTo>
                    <a:pt x="1402" y="0"/>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555;p71"/>
            <p:cNvSpPr/>
            <p:nvPr/>
          </p:nvSpPr>
          <p:spPr>
            <a:xfrm>
              <a:off x="3687800" y="3449575"/>
              <a:ext cx="332775" cy="150200"/>
            </a:xfrm>
            <a:custGeom>
              <a:avLst/>
              <a:gdLst/>
              <a:ahLst/>
              <a:cxnLst/>
              <a:rect l="l" t="t" r="r" b="b"/>
              <a:pathLst>
                <a:path w="13311" h="6008" extrusionOk="0">
                  <a:moveTo>
                    <a:pt x="7506" y="1"/>
                  </a:moveTo>
                  <a:lnTo>
                    <a:pt x="7473" y="34"/>
                  </a:lnTo>
                  <a:lnTo>
                    <a:pt x="3570" y="2636"/>
                  </a:lnTo>
                  <a:lnTo>
                    <a:pt x="101" y="5004"/>
                  </a:lnTo>
                  <a:lnTo>
                    <a:pt x="1" y="5071"/>
                  </a:lnTo>
                  <a:lnTo>
                    <a:pt x="67" y="5138"/>
                  </a:lnTo>
                  <a:cubicBezTo>
                    <a:pt x="401" y="5505"/>
                    <a:pt x="801" y="5771"/>
                    <a:pt x="1235" y="5938"/>
                  </a:cubicBezTo>
                  <a:cubicBezTo>
                    <a:pt x="1379" y="5979"/>
                    <a:pt x="1524" y="6008"/>
                    <a:pt x="1660" y="6008"/>
                  </a:cubicBezTo>
                  <a:cubicBezTo>
                    <a:pt x="1744" y="6008"/>
                    <a:pt x="1826" y="5997"/>
                    <a:pt x="1902" y="5972"/>
                  </a:cubicBezTo>
                  <a:cubicBezTo>
                    <a:pt x="2102" y="5938"/>
                    <a:pt x="2302" y="5838"/>
                    <a:pt x="2502" y="5738"/>
                  </a:cubicBezTo>
                  <a:cubicBezTo>
                    <a:pt x="3203" y="5371"/>
                    <a:pt x="3770" y="5004"/>
                    <a:pt x="4270" y="4737"/>
                  </a:cubicBezTo>
                  <a:cubicBezTo>
                    <a:pt x="4771" y="4470"/>
                    <a:pt x="5171" y="4204"/>
                    <a:pt x="5438" y="4037"/>
                  </a:cubicBezTo>
                  <a:cubicBezTo>
                    <a:pt x="5571" y="3970"/>
                    <a:pt x="5705" y="3870"/>
                    <a:pt x="5805" y="3770"/>
                  </a:cubicBezTo>
                  <a:lnTo>
                    <a:pt x="5805" y="3770"/>
                  </a:lnTo>
                  <a:cubicBezTo>
                    <a:pt x="5671" y="3837"/>
                    <a:pt x="5538" y="3903"/>
                    <a:pt x="5405" y="4003"/>
                  </a:cubicBezTo>
                  <a:lnTo>
                    <a:pt x="4237" y="4637"/>
                  </a:lnTo>
                  <a:cubicBezTo>
                    <a:pt x="3737" y="4904"/>
                    <a:pt x="3136" y="5238"/>
                    <a:pt x="2436" y="5571"/>
                  </a:cubicBezTo>
                  <a:cubicBezTo>
                    <a:pt x="2269" y="5671"/>
                    <a:pt x="2102" y="5771"/>
                    <a:pt x="1902" y="5805"/>
                  </a:cubicBezTo>
                  <a:cubicBezTo>
                    <a:pt x="1833" y="5819"/>
                    <a:pt x="1752" y="5827"/>
                    <a:pt x="1670" y="5827"/>
                  </a:cubicBezTo>
                  <a:cubicBezTo>
                    <a:pt x="1553" y="5827"/>
                    <a:pt x="1433" y="5811"/>
                    <a:pt x="1335" y="5771"/>
                  </a:cubicBezTo>
                  <a:cubicBezTo>
                    <a:pt x="942" y="5620"/>
                    <a:pt x="604" y="5387"/>
                    <a:pt x="345" y="5096"/>
                  </a:cubicBezTo>
                  <a:lnTo>
                    <a:pt x="345" y="5096"/>
                  </a:lnTo>
                  <a:lnTo>
                    <a:pt x="3703" y="2836"/>
                  </a:lnTo>
                  <a:lnTo>
                    <a:pt x="7589" y="212"/>
                  </a:lnTo>
                  <a:lnTo>
                    <a:pt x="7589" y="212"/>
                  </a:lnTo>
                  <a:lnTo>
                    <a:pt x="11709" y="1168"/>
                  </a:lnTo>
                  <a:lnTo>
                    <a:pt x="12910" y="1402"/>
                  </a:lnTo>
                  <a:cubicBezTo>
                    <a:pt x="13043" y="1468"/>
                    <a:pt x="13177" y="1468"/>
                    <a:pt x="13310" y="1502"/>
                  </a:cubicBezTo>
                  <a:cubicBezTo>
                    <a:pt x="13177" y="1435"/>
                    <a:pt x="13043" y="1402"/>
                    <a:pt x="12910" y="1368"/>
                  </a:cubicBezTo>
                  <a:lnTo>
                    <a:pt x="11709" y="1035"/>
                  </a:lnTo>
                  <a:lnTo>
                    <a:pt x="7539" y="1"/>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556;p71"/>
            <p:cNvSpPr/>
            <p:nvPr/>
          </p:nvSpPr>
          <p:spPr>
            <a:xfrm>
              <a:off x="3755350" y="3510125"/>
              <a:ext cx="186000" cy="244375"/>
            </a:xfrm>
            <a:custGeom>
              <a:avLst/>
              <a:gdLst/>
              <a:ahLst/>
              <a:cxnLst/>
              <a:rect l="l" t="t" r="r" b="b"/>
              <a:pathLst>
                <a:path w="7440" h="9775" extrusionOk="0">
                  <a:moveTo>
                    <a:pt x="5911" y="1"/>
                  </a:moveTo>
                  <a:cubicBezTo>
                    <a:pt x="5863" y="1"/>
                    <a:pt x="5816" y="5"/>
                    <a:pt x="5771" y="14"/>
                  </a:cubicBezTo>
                  <a:cubicBezTo>
                    <a:pt x="5371" y="80"/>
                    <a:pt x="4937" y="214"/>
                    <a:pt x="4571" y="347"/>
                  </a:cubicBezTo>
                  <a:lnTo>
                    <a:pt x="4537" y="347"/>
                  </a:lnTo>
                  <a:cubicBezTo>
                    <a:pt x="4037" y="814"/>
                    <a:pt x="3436" y="1415"/>
                    <a:pt x="2803" y="2082"/>
                  </a:cubicBezTo>
                  <a:cubicBezTo>
                    <a:pt x="2502" y="2382"/>
                    <a:pt x="2169" y="2749"/>
                    <a:pt x="1835" y="3116"/>
                  </a:cubicBezTo>
                  <a:cubicBezTo>
                    <a:pt x="1468" y="3483"/>
                    <a:pt x="1135" y="3850"/>
                    <a:pt x="835" y="4283"/>
                  </a:cubicBezTo>
                  <a:lnTo>
                    <a:pt x="835" y="4317"/>
                  </a:lnTo>
                  <a:cubicBezTo>
                    <a:pt x="768" y="4717"/>
                    <a:pt x="701" y="5151"/>
                    <a:pt x="634" y="5551"/>
                  </a:cubicBezTo>
                  <a:cubicBezTo>
                    <a:pt x="401" y="6885"/>
                    <a:pt x="201" y="8186"/>
                    <a:pt x="1" y="9354"/>
                  </a:cubicBezTo>
                  <a:lnTo>
                    <a:pt x="1" y="9420"/>
                  </a:lnTo>
                  <a:lnTo>
                    <a:pt x="67" y="9454"/>
                  </a:lnTo>
                  <a:cubicBezTo>
                    <a:pt x="361" y="9667"/>
                    <a:pt x="740" y="9774"/>
                    <a:pt x="1119" y="9774"/>
                  </a:cubicBezTo>
                  <a:cubicBezTo>
                    <a:pt x="1213" y="9774"/>
                    <a:pt x="1308" y="9767"/>
                    <a:pt x="1402" y="9754"/>
                  </a:cubicBezTo>
                  <a:cubicBezTo>
                    <a:pt x="1835" y="9687"/>
                    <a:pt x="2202" y="9454"/>
                    <a:pt x="2469" y="9120"/>
                  </a:cubicBezTo>
                  <a:lnTo>
                    <a:pt x="2469" y="9087"/>
                  </a:lnTo>
                  <a:cubicBezTo>
                    <a:pt x="2602" y="8120"/>
                    <a:pt x="2703" y="7352"/>
                    <a:pt x="2769" y="6752"/>
                  </a:cubicBezTo>
                  <a:cubicBezTo>
                    <a:pt x="2803" y="6485"/>
                    <a:pt x="2836" y="6285"/>
                    <a:pt x="2836" y="6118"/>
                  </a:cubicBezTo>
                  <a:cubicBezTo>
                    <a:pt x="2836" y="6051"/>
                    <a:pt x="2836" y="5951"/>
                    <a:pt x="2836" y="5885"/>
                  </a:cubicBezTo>
                  <a:cubicBezTo>
                    <a:pt x="2803" y="5951"/>
                    <a:pt x="2769" y="6051"/>
                    <a:pt x="2769" y="6151"/>
                  </a:cubicBezTo>
                  <a:lnTo>
                    <a:pt x="2669" y="6785"/>
                  </a:lnTo>
                  <a:cubicBezTo>
                    <a:pt x="2569" y="7352"/>
                    <a:pt x="2469" y="8153"/>
                    <a:pt x="2302" y="9120"/>
                  </a:cubicBezTo>
                  <a:lnTo>
                    <a:pt x="2302" y="9054"/>
                  </a:lnTo>
                  <a:cubicBezTo>
                    <a:pt x="2069" y="9354"/>
                    <a:pt x="1735" y="9587"/>
                    <a:pt x="1335" y="9654"/>
                  </a:cubicBezTo>
                  <a:cubicBezTo>
                    <a:pt x="1281" y="9658"/>
                    <a:pt x="1226" y="9660"/>
                    <a:pt x="1172" y="9660"/>
                  </a:cubicBezTo>
                  <a:cubicBezTo>
                    <a:pt x="812" y="9660"/>
                    <a:pt x="459" y="9567"/>
                    <a:pt x="174" y="9381"/>
                  </a:cubicBezTo>
                  <a:lnTo>
                    <a:pt x="174" y="9381"/>
                  </a:lnTo>
                  <a:cubicBezTo>
                    <a:pt x="373" y="8256"/>
                    <a:pt x="604" y="6970"/>
                    <a:pt x="835" y="5651"/>
                  </a:cubicBezTo>
                  <a:cubicBezTo>
                    <a:pt x="901" y="5217"/>
                    <a:pt x="968" y="4817"/>
                    <a:pt x="1035" y="4383"/>
                  </a:cubicBezTo>
                  <a:lnTo>
                    <a:pt x="1035" y="4417"/>
                  </a:lnTo>
                  <a:cubicBezTo>
                    <a:pt x="1335" y="4017"/>
                    <a:pt x="1635" y="3650"/>
                    <a:pt x="2002" y="3283"/>
                  </a:cubicBezTo>
                  <a:lnTo>
                    <a:pt x="2969" y="2249"/>
                  </a:lnTo>
                  <a:cubicBezTo>
                    <a:pt x="3570" y="1615"/>
                    <a:pt x="4137" y="1014"/>
                    <a:pt x="4637" y="481"/>
                  </a:cubicBezTo>
                  <a:lnTo>
                    <a:pt x="4604" y="481"/>
                  </a:lnTo>
                  <a:cubicBezTo>
                    <a:pt x="5071" y="347"/>
                    <a:pt x="5438" y="180"/>
                    <a:pt x="5805" y="147"/>
                  </a:cubicBezTo>
                  <a:cubicBezTo>
                    <a:pt x="5874" y="133"/>
                    <a:pt x="5943" y="125"/>
                    <a:pt x="6010" y="125"/>
                  </a:cubicBezTo>
                  <a:cubicBezTo>
                    <a:pt x="6104" y="125"/>
                    <a:pt x="6194" y="141"/>
                    <a:pt x="6272" y="180"/>
                  </a:cubicBezTo>
                  <a:cubicBezTo>
                    <a:pt x="6439" y="214"/>
                    <a:pt x="6572" y="281"/>
                    <a:pt x="6672" y="314"/>
                  </a:cubicBezTo>
                  <a:cubicBezTo>
                    <a:pt x="6906" y="447"/>
                    <a:pt x="7172" y="547"/>
                    <a:pt x="7439" y="547"/>
                  </a:cubicBezTo>
                  <a:cubicBezTo>
                    <a:pt x="7373" y="514"/>
                    <a:pt x="7306" y="514"/>
                    <a:pt x="7239" y="481"/>
                  </a:cubicBezTo>
                  <a:cubicBezTo>
                    <a:pt x="7072" y="414"/>
                    <a:pt x="6872" y="347"/>
                    <a:pt x="6705" y="247"/>
                  </a:cubicBezTo>
                  <a:cubicBezTo>
                    <a:pt x="6572" y="180"/>
                    <a:pt x="6439" y="114"/>
                    <a:pt x="6305" y="80"/>
                  </a:cubicBezTo>
                  <a:cubicBezTo>
                    <a:pt x="6183" y="32"/>
                    <a:pt x="6043" y="1"/>
                    <a:pt x="591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557;p71"/>
            <p:cNvSpPr/>
            <p:nvPr/>
          </p:nvSpPr>
          <p:spPr>
            <a:xfrm>
              <a:off x="3822075" y="3586350"/>
              <a:ext cx="136775" cy="160800"/>
            </a:xfrm>
            <a:custGeom>
              <a:avLst/>
              <a:gdLst/>
              <a:ahLst/>
              <a:cxnLst/>
              <a:rect l="l" t="t" r="r" b="b"/>
              <a:pathLst>
                <a:path w="5471" h="6432" extrusionOk="0">
                  <a:moveTo>
                    <a:pt x="4503" y="0"/>
                  </a:moveTo>
                  <a:lnTo>
                    <a:pt x="1968" y="67"/>
                  </a:lnTo>
                  <a:lnTo>
                    <a:pt x="1935" y="67"/>
                  </a:lnTo>
                  <a:lnTo>
                    <a:pt x="1902" y="100"/>
                  </a:lnTo>
                  <a:lnTo>
                    <a:pt x="0" y="2569"/>
                  </a:lnTo>
                  <a:lnTo>
                    <a:pt x="0" y="2602"/>
                  </a:lnTo>
                  <a:lnTo>
                    <a:pt x="0" y="2635"/>
                  </a:lnTo>
                  <a:lnTo>
                    <a:pt x="0" y="4970"/>
                  </a:lnTo>
                  <a:lnTo>
                    <a:pt x="0" y="6305"/>
                  </a:lnTo>
                  <a:lnTo>
                    <a:pt x="0" y="6371"/>
                  </a:lnTo>
                  <a:lnTo>
                    <a:pt x="67" y="6371"/>
                  </a:lnTo>
                  <a:cubicBezTo>
                    <a:pt x="207" y="6413"/>
                    <a:pt x="346" y="6432"/>
                    <a:pt x="486" y="6432"/>
                  </a:cubicBezTo>
                  <a:cubicBezTo>
                    <a:pt x="680" y="6432"/>
                    <a:pt x="874" y="6396"/>
                    <a:pt x="1068" y="6338"/>
                  </a:cubicBezTo>
                  <a:cubicBezTo>
                    <a:pt x="1234" y="6271"/>
                    <a:pt x="1368" y="6171"/>
                    <a:pt x="1468" y="6038"/>
                  </a:cubicBezTo>
                  <a:cubicBezTo>
                    <a:pt x="1535" y="5904"/>
                    <a:pt x="1601" y="5738"/>
                    <a:pt x="1668" y="5604"/>
                  </a:cubicBezTo>
                  <a:cubicBezTo>
                    <a:pt x="1798" y="5084"/>
                    <a:pt x="1865" y="4533"/>
                    <a:pt x="1868" y="3981"/>
                  </a:cubicBezTo>
                  <a:lnTo>
                    <a:pt x="1868" y="3981"/>
                  </a:lnTo>
                  <a:cubicBezTo>
                    <a:pt x="2246" y="3722"/>
                    <a:pt x="2592" y="3375"/>
                    <a:pt x="2850" y="2967"/>
                  </a:cubicBezTo>
                  <a:lnTo>
                    <a:pt x="2850" y="2967"/>
                  </a:lnTo>
                  <a:lnTo>
                    <a:pt x="4770" y="2869"/>
                  </a:lnTo>
                  <a:cubicBezTo>
                    <a:pt x="5004" y="2869"/>
                    <a:pt x="5237" y="2836"/>
                    <a:pt x="5471" y="2802"/>
                  </a:cubicBezTo>
                  <a:lnTo>
                    <a:pt x="4704" y="2802"/>
                  </a:lnTo>
                  <a:lnTo>
                    <a:pt x="2735" y="2836"/>
                  </a:lnTo>
                  <a:lnTo>
                    <a:pt x="2702" y="2836"/>
                  </a:lnTo>
                  <a:lnTo>
                    <a:pt x="2702" y="2902"/>
                  </a:lnTo>
                  <a:cubicBezTo>
                    <a:pt x="2435" y="3269"/>
                    <a:pt x="2068" y="3636"/>
                    <a:pt x="1701" y="3903"/>
                  </a:cubicBezTo>
                  <a:lnTo>
                    <a:pt x="1635" y="3903"/>
                  </a:lnTo>
                  <a:lnTo>
                    <a:pt x="1635" y="3970"/>
                  </a:lnTo>
                  <a:cubicBezTo>
                    <a:pt x="1635" y="4503"/>
                    <a:pt x="1568" y="5037"/>
                    <a:pt x="1435" y="5571"/>
                  </a:cubicBezTo>
                  <a:cubicBezTo>
                    <a:pt x="1368" y="5704"/>
                    <a:pt x="1334" y="5804"/>
                    <a:pt x="1268" y="5938"/>
                  </a:cubicBezTo>
                  <a:cubicBezTo>
                    <a:pt x="1168" y="6038"/>
                    <a:pt x="1068" y="6138"/>
                    <a:pt x="968" y="6171"/>
                  </a:cubicBezTo>
                  <a:cubicBezTo>
                    <a:pt x="802" y="6226"/>
                    <a:pt x="647" y="6251"/>
                    <a:pt x="496" y="6251"/>
                  </a:cubicBezTo>
                  <a:cubicBezTo>
                    <a:pt x="396" y="6251"/>
                    <a:pt x="298" y="6240"/>
                    <a:pt x="200" y="6220"/>
                  </a:cubicBezTo>
                  <a:lnTo>
                    <a:pt x="200" y="6220"/>
                  </a:lnTo>
                  <a:lnTo>
                    <a:pt x="200" y="2692"/>
                  </a:lnTo>
                  <a:lnTo>
                    <a:pt x="2045" y="264"/>
                  </a:lnTo>
                  <a:lnTo>
                    <a:pt x="2045" y="264"/>
                  </a:lnTo>
                  <a:lnTo>
                    <a:pt x="4503" y="100"/>
                  </a:lnTo>
                  <a:lnTo>
                    <a:pt x="5204" y="34"/>
                  </a:lnTo>
                  <a:cubicBezTo>
                    <a:pt x="5304" y="34"/>
                    <a:pt x="5371" y="0"/>
                    <a:pt x="547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558;p71"/>
            <p:cNvSpPr/>
            <p:nvPr/>
          </p:nvSpPr>
          <p:spPr>
            <a:xfrm>
              <a:off x="3865425" y="3713925"/>
              <a:ext cx="54225" cy="155150"/>
            </a:xfrm>
            <a:custGeom>
              <a:avLst/>
              <a:gdLst/>
              <a:ahLst/>
              <a:cxnLst/>
              <a:rect l="l" t="t" r="r" b="b"/>
              <a:pathLst>
                <a:path w="2169" h="6206" extrusionOk="0">
                  <a:moveTo>
                    <a:pt x="67" y="1"/>
                  </a:moveTo>
                  <a:cubicBezTo>
                    <a:pt x="1" y="334"/>
                    <a:pt x="1" y="668"/>
                    <a:pt x="34" y="1002"/>
                  </a:cubicBezTo>
                  <a:cubicBezTo>
                    <a:pt x="134" y="2603"/>
                    <a:pt x="668" y="4137"/>
                    <a:pt x="1569" y="5471"/>
                  </a:cubicBezTo>
                  <a:cubicBezTo>
                    <a:pt x="1735" y="5738"/>
                    <a:pt x="1935" y="6005"/>
                    <a:pt x="2169" y="6205"/>
                  </a:cubicBezTo>
                  <a:cubicBezTo>
                    <a:pt x="935" y="4371"/>
                    <a:pt x="201" y="2236"/>
                    <a:pt x="67"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559;p71"/>
            <p:cNvSpPr/>
            <p:nvPr/>
          </p:nvSpPr>
          <p:spPr>
            <a:xfrm>
              <a:off x="3879600" y="3705800"/>
              <a:ext cx="70075" cy="29850"/>
            </a:xfrm>
            <a:custGeom>
              <a:avLst/>
              <a:gdLst/>
              <a:ahLst/>
              <a:cxnLst/>
              <a:rect l="l" t="t" r="r" b="b"/>
              <a:pathLst>
                <a:path w="2803" h="1194" extrusionOk="0">
                  <a:moveTo>
                    <a:pt x="880" y="1"/>
                  </a:moveTo>
                  <a:cubicBezTo>
                    <a:pt x="729" y="1"/>
                    <a:pt x="579" y="20"/>
                    <a:pt x="434" y="59"/>
                  </a:cubicBezTo>
                  <a:cubicBezTo>
                    <a:pt x="168" y="126"/>
                    <a:pt x="1" y="226"/>
                    <a:pt x="1" y="259"/>
                  </a:cubicBezTo>
                  <a:cubicBezTo>
                    <a:pt x="225" y="201"/>
                    <a:pt x="451" y="173"/>
                    <a:pt x="673" y="173"/>
                  </a:cubicBezTo>
                  <a:cubicBezTo>
                    <a:pt x="1479" y="173"/>
                    <a:pt x="2247" y="540"/>
                    <a:pt x="2769" y="1193"/>
                  </a:cubicBezTo>
                  <a:cubicBezTo>
                    <a:pt x="2803" y="1160"/>
                    <a:pt x="2736" y="993"/>
                    <a:pt x="2536" y="760"/>
                  </a:cubicBezTo>
                  <a:cubicBezTo>
                    <a:pt x="2269" y="459"/>
                    <a:pt x="1936" y="226"/>
                    <a:pt x="1569" y="126"/>
                  </a:cubicBezTo>
                  <a:cubicBezTo>
                    <a:pt x="1346" y="45"/>
                    <a:pt x="1112" y="1"/>
                    <a:pt x="880"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560;p71"/>
            <p:cNvSpPr/>
            <p:nvPr/>
          </p:nvSpPr>
          <p:spPr>
            <a:xfrm>
              <a:off x="3944650" y="3663075"/>
              <a:ext cx="9200" cy="68400"/>
            </a:xfrm>
            <a:custGeom>
              <a:avLst/>
              <a:gdLst/>
              <a:ahLst/>
              <a:cxnLst/>
              <a:rect l="l" t="t" r="r" b="b"/>
              <a:pathLst>
                <a:path w="368" h="2736" extrusionOk="0">
                  <a:moveTo>
                    <a:pt x="334" y="0"/>
                  </a:moveTo>
                  <a:lnTo>
                    <a:pt x="334" y="0"/>
                  </a:lnTo>
                  <a:cubicBezTo>
                    <a:pt x="167" y="434"/>
                    <a:pt x="101" y="867"/>
                    <a:pt x="67" y="1334"/>
                  </a:cubicBezTo>
                  <a:cubicBezTo>
                    <a:pt x="1" y="1801"/>
                    <a:pt x="1" y="2268"/>
                    <a:pt x="67" y="2735"/>
                  </a:cubicBezTo>
                  <a:cubicBezTo>
                    <a:pt x="201" y="2302"/>
                    <a:pt x="268" y="1835"/>
                    <a:pt x="301" y="1368"/>
                  </a:cubicBezTo>
                  <a:cubicBezTo>
                    <a:pt x="368" y="901"/>
                    <a:pt x="368" y="434"/>
                    <a:pt x="334"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561;p71"/>
            <p:cNvSpPr/>
            <p:nvPr/>
          </p:nvSpPr>
          <p:spPr>
            <a:xfrm>
              <a:off x="4096425" y="3827350"/>
              <a:ext cx="276900" cy="927350"/>
            </a:xfrm>
            <a:custGeom>
              <a:avLst/>
              <a:gdLst/>
              <a:ahLst/>
              <a:cxnLst/>
              <a:rect l="l" t="t" r="r" b="b"/>
              <a:pathLst>
                <a:path w="11076" h="37094" extrusionOk="0">
                  <a:moveTo>
                    <a:pt x="1" y="0"/>
                  </a:moveTo>
                  <a:cubicBezTo>
                    <a:pt x="1" y="34"/>
                    <a:pt x="1" y="67"/>
                    <a:pt x="1" y="101"/>
                  </a:cubicBezTo>
                  <a:cubicBezTo>
                    <a:pt x="34" y="201"/>
                    <a:pt x="34" y="267"/>
                    <a:pt x="67" y="401"/>
                  </a:cubicBezTo>
                  <a:cubicBezTo>
                    <a:pt x="134" y="668"/>
                    <a:pt x="234" y="1035"/>
                    <a:pt x="368" y="1502"/>
                  </a:cubicBezTo>
                  <a:cubicBezTo>
                    <a:pt x="634" y="2436"/>
                    <a:pt x="1035" y="3803"/>
                    <a:pt x="1535" y="5504"/>
                  </a:cubicBezTo>
                  <a:cubicBezTo>
                    <a:pt x="2536" y="8907"/>
                    <a:pt x="3970" y="13577"/>
                    <a:pt x="5671" y="18680"/>
                  </a:cubicBezTo>
                  <a:cubicBezTo>
                    <a:pt x="6539" y="21249"/>
                    <a:pt x="7373" y="23684"/>
                    <a:pt x="8173" y="25886"/>
                  </a:cubicBezTo>
                  <a:cubicBezTo>
                    <a:pt x="8573" y="26953"/>
                    <a:pt x="8974" y="28021"/>
                    <a:pt x="9374" y="28988"/>
                  </a:cubicBezTo>
                  <a:cubicBezTo>
                    <a:pt x="9741" y="29955"/>
                    <a:pt x="10141" y="30823"/>
                    <a:pt x="10408" y="31656"/>
                  </a:cubicBezTo>
                  <a:cubicBezTo>
                    <a:pt x="10708" y="32390"/>
                    <a:pt x="10842" y="33158"/>
                    <a:pt x="10908" y="33958"/>
                  </a:cubicBezTo>
                  <a:cubicBezTo>
                    <a:pt x="10942" y="34559"/>
                    <a:pt x="10875" y="35159"/>
                    <a:pt x="10742" y="35726"/>
                  </a:cubicBezTo>
                  <a:cubicBezTo>
                    <a:pt x="10575" y="36193"/>
                    <a:pt x="10341" y="36660"/>
                    <a:pt x="10041" y="37094"/>
                  </a:cubicBezTo>
                  <a:cubicBezTo>
                    <a:pt x="10141" y="36994"/>
                    <a:pt x="10241" y="36894"/>
                    <a:pt x="10308" y="36760"/>
                  </a:cubicBezTo>
                  <a:cubicBezTo>
                    <a:pt x="10542" y="36460"/>
                    <a:pt x="10708" y="36126"/>
                    <a:pt x="10808" y="35759"/>
                  </a:cubicBezTo>
                  <a:cubicBezTo>
                    <a:pt x="10975" y="35159"/>
                    <a:pt x="11075" y="34559"/>
                    <a:pt x="11042" y="33958"/>
                  </a:cubicBezTo>
                  <a:cubicBezTo>
                    <a:pt x="11009" y="33158"/>
                    <a:pt x="10842" y="32357"/>
                    <a:pt x="10575" y="31590"/>
                  </a:cubicBezTo>
                  <a:cubicBezTo>
                    <a:pt x="10308" y="30756"/>
                    <a:pt x="9908" y="29855"/>
                    <a:pt x="9541" y="28921"/>
                  </a:cubicBezTo>
                  <a:cubicBezTo>
                    <a:pt x="9141" y="27954"/>
                    <a:pt x="8774" y="26886"/>
                    <a:pt x="8373" y="25819"/>
                  </a:cubicBezTo>
                  <a:cubicBezTo>
                    <a:pt x="7573" y="23617"/>
                    <a:pt x="6739" y="21182"/>
                    <a:pt x="5905" y="18614"/>
                  </a:cubicBezTo>
                  <a:cubicBezTo>
                    <a:pt x="4237" y="13510"/>
                    <a:pt x="2769" y="8840"/>
                    <a:pt x="1735" y="5471"/>
                  </a:cubicBezTo>
                  <a:cubicBezTo>
                    <a:pt x="1202" y="3803"/>
                    <a:pt x="768" y="2436"/>
                    <a:pt x="468" y="1468"/>
                  </a:cubicBezTo>
                  <a:lnTo>
                    <a:pt x="134" y="367"/>
                  </a:lnTo>
                  <a:lnTo>
                    <a:pt x="34" y="101"/>
                  </a:lnTo>
                  <a:cubicBezTo>
                    <a:pt x="34" y="67"/>
                    <a:pt x="34" y="34"/>
                    <a:pt x="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562;p71"/>
            <p:cNvSpPr/>
            <p:nvPr/>
          </p:nvSpPr>
          <p:spPr>
            <a:xfrm>
              <a:off x="2824700" y="4291025"/>
              <a:ext cx="1125825" cy="867300"/>
            </a:xfrm>
            <a:custGeom>
              <a:avLst/>
              <a:gdLst/>
              <a:ahLst/>
              <a:cxnLst/>
              <a:rect l="l" t="t" r="r" b="b"/>
              <a:pathLst>
                <a:path w="45033" h="34692" extrusionOk="0">
                  <a:moveTo>
                    <a:pt x="5104" y="0"/>
                  </a:moveTo>
                  <a:lnTo>
                    <a:pt x="1368" y="21015"/>
                  </a:lnTo>
                  <a:cubicBezTo>
                    <a:pt x="0" y="28087"/>
                    <a:pt x="5404" y="34658"/>
                    <a:pt x="12609" y="34692"/>
                  </a:cubicBezTo>
                  <a:lnTo>
                    <a:pt x="45032" y="34325"/>
                  </a:lnTo>
                  <a:lnTo>
                    <a:pt x="44165" y="23817"/>
                  </a:lnTo>
                  <a:lnTo>
                    <a:pt x="16345" y="19681"/>
                  </a:lnTo>
                  <a:lnTo>
                    <a:pt x="19814" y="600"/>
                  </a:lnTo>
                  <a:lnTo>
                    <a:pt x="5104"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563;p71"/>
            <p:cNvSpPr/>
            <p:nvPr/>
          </p:nvSpPr>
          <p:spPr>
            <a:xfrm>
              <a:off x="3878775" y="4828075"/>
              <a:ext cx="458675" cy="333275"/>
            </a:xfrm>
            <a:custGeom>
              <a:avLst/>
              <a:gdLst/>
              <a:ahLst/>
              <a:cxnLst/>
              <a:rect l="l" t="t" r="r" b="b"/>
              <a:pathLst>
                <a:path w="18347" h="13331" extrusionOk="0">
                  <a:moveTo>
                    <a:pt x="6405" y="0"/>
                  </a:moveTo>
                  <a:cubicBezTo>
                    <a:pt x="6405" y="0"/>
                    <a:pt x="406" y="2837"/>
                    <a:pt x="12" y="2837"/>
                  </a:cubicBezTo>
                  <a:cubicBezTo>
                    <a:pt x="7" y="2837"/>
                    <a:pt x="4" y="2836"/>
                    <a:pt x="0" y="2835"/>
                  </a:cubicBezTo>
                  <a:lnTo>
                    <a:pt x="0" y="3002"/>
                  </a:lnTo>
                  <a:lnTo>
                    <a:pt x="0" y="12009"/>
                  </a:lnTo>
                  <a:lnTo>
                    <a:pt x="2969" y="12876"/>
                  </a:lnTo>
                  <a:cubicBezTo>
                    <a:pt x="3967" y="13180"/>
                    <a:pt x="5000" y="13331"/>
                    <a:pt x="6036" y="13331"/>
                  </a:cubicBezTo>
                  <a:cubicBezTo>
                    <a:pt x="7043" y="13331"/>
                    <a:pt x="8054" y="13189"/>
                    <a:pt x="9040" y="12909"/>
                  </a:cubicBezTo>
                  <a:cubicBezTo>
                    <a:pt x="10274" y="12576"/>
                    <a:pt x="11442" y="12209"/>
                    <a:pt x="11575" y="12042"/>
                  </a:cubicBezTo>
                  <a:cubicBezTo>
                    <a:pt x="12009" y="11408"/>
                    <a:pt x="12376" y="10708"/>
                    <a:pt x="12710" y="10007"/>
                  </a:cubicBezTo>
                  <a:cubicBezTo>
                    <a:pt x="12710" y="10007"/>
                    <a:pt x="14010" y="9540"/>
                    <a:pt x="14144" y="9040"/>
                  </a:cubicBezTo>
                  <a:cubicBezTo>
                    <a:pt x="14244" y="8606"/>
                    <a:pt x="14311" y="8139"/>
                    <a:pt x="14344" y="7672"/>
                  </a:cubicBezTo>
                  <a:cubicBezTo>
                    <a:pt x="14344" y="7672"/>
                    <a:pt x="16679" y="7472"/>
                    <a:pt x="17513" y="6938"/>
                  </a:cubicBezTo>
                  <a:cubicBezTo>
                    <a:pt x="18347" y="6371"/>
                    <a:pt x="18213" y="3369"/>
                    <a:pt x="18213" y="3369"/>
                  </a:cubicBezTo>
                  <a:lnTo>
                    <a:pt x="18213" y="3369"/>
                  </a:lnTo>
                  <a:lnTo>
                    <a:pt x="17113" y="4270"/>
                  </a:lnTo>
                  <a:lnTo>
                    <a:pt x="12743" y="4637"/>
                  </a:lnTo>
                  <a:lnTo>
                    <a:pt x="10208" y="2835"/>
                  </a:lnTo>
                  <a:lnTo>
                    <a:pt x="10208" y="2835"/>
                  </a:lnTo>
                  <a:cubicBezTo>
                    <a:pt x="10208" y="2835"/>
                    <a:pt x="12432" y="3028"/>
                    <a:pt x="14161" y="3028"/>
                  </a:cubicBezTo>
                  <a:cubicBezTo>
                    <a:pt x="15026" y="3028"/>
                    <a:pt x="15767" y="2980"/>
                    <a:pt x="16045" y="2835"/>
                  </a:cubicBezTo>
                  <a:cubicBezTo>
                    <a:pt x="16846" y="2368"/>
                    <a:pt x="17146" y="534"/>
                    <a:pt x="17146" y="534"/>
                  </a:cubicBezTo>
                  <a:lnTo>
                    <a:pt x="6405"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564;p71"/>
            <p:cNvSpPr/>
            <p:nvPr/>
          </p:nvSpPr>
          <p:spPr>
            <a:xfrm>
              <a:off x="4035550" y="4831400"/>
              <a:ext cx="303575" cy="112300"/>
            </a:xfrm>
            <a:custGeom>
              <a:avLst/>
              <a:gdLst/>
              <a:ahLst/>
              <a:cxnLst/>
              <a:rect l="l" t="t" r="r" b="b"/>
              <a:pathLst>
                <a:path w="12143" h="4492" extrusionOk="0">
                  <a:moveTo>
                    <a:pt x="1" y="1"/>
                  </a:moveTo>
                  <a:cubicBezTo>
                    <a:pt x="67" y="1"/>
                    <a:pt x="134" y="34"/>
                    <a:pt x="234" y="34"/>
                  </a:cubicBezTo>
                  <a:lnTo>
                    <a:pt x="835" y="67"/>
                  </a:lnTo>
                  <a:lnTo>
                    <a:pt x="3103" y="234"/>
                  </a:lnTo>
                  <a:lnTo>
                    <a:pt x="10769" y="662"/>
                  </a:lnTo>
                  <a:lnTo>
                    <a:pt x="10769" y="662"/>
                  </a:lnTo>
                  <a:cubicBezTo>
                    <a:pt x="10687" y="1593"/>
                    <a:pt x="9874" y="2445"/>
                    <a:pt x="8874" y="2736"/>
                  </a:cubicBezTo>
                  <a:cubicBezTo>
                    <a:pt x="8361" y="2879"/>
                    <a:pt x="7823" y="2947"/>
                    <a:pt x="7283" y="2947"/>
                  </a:cubicBezTo>
                  <a:cubicBezTo>
                    <a:pt x="6945" y="2947"/>
                    <a:pt x="6606" y="2921"/>
                    <a:pt x="6272" y="2869"/>
                  </a:cubicBezTo>
                  <a:cubicBezTo>
                    <a:pt x="5493" y="2772"/>
                    <a:pt x="4650" y="2706"/>
                    <a:pt x="3837" y="2703"/>
                  </a:cubicBezTo>
                  <a:lnTo>
                    <a:pt x="3837" y="2703"/>
                  </a:lnTo>
                  <a:cubicBezTo>
                    <a:pt x="3837" y="2703"/>
                    <a:pt x="3837" y="2703"/>
                    <a:pt x="3837" y="2702"/>
                  </a:cubicBezTo>
                  <a:lnTo>
                    <a:pt x="3837" y="2703"/>
                  </a:lnTo>
                  <a:lnTo>
                    <a:pt x="3837" y="2703"/>
                  </a:lnTo>
                  <a:cubicBezTo>
                    <a:pt x="3814" y="2703"/>
                    <a:pt x="3792" y="2702"/>
                    <a:pt x="3770" y="2702"/>
                  </a:cubicBezTo>
                  <a:lnTo>
                    <a:pt x="3270" y="2736"/>
                  </a:lnTo>
                  <a:lnTo>
                    <a:pt x="3770" y="2903"/>
                  </a:lnTo>
                  <a:cubicBezTo>
                    <a:pt x="4337" y="3136"/>
                    <a:pt x="4837" y="3536"/>
                    <a:pt x="5404" y="3803"/>
                  </a:cubicBezTo>
                  <a:cubicBezTo>
                    <a:pt x="5905" y="4070"/>
                    <a:pt x="6472" y="4237"/>
                    <a:pt x="7039" y="4370"/>
                  </a:cubicBezTo>
                  <a:cubicBezTo>
                    <a:pt x="7485" y="4450"/>
                    <a:pt x="7938" y="4492"/>
                    <a:pt x="8392" y="4492"/>
                  </a:cubicBezTo>
                  <a:cubicBezTo>
                    <a:pt x="8889" y="4492"/>
                    <a:pt x="9386" y="4442"/>
                    <a:pt x="9874" y="4337"/>
                  </a:cubicBezTo>
                  <a:cubicBezTo>
                    <a:pt x="10475" y="4204"/>
                    <a:pt x="11075" y="3970"/>
                    <a:pt x="11609" y="3670"/>
                  </a:cubicBezTo>
                  <a:cubicBezTo>
                    <a:pt x="11742" y="3570"/>
                    <a:pt x="11876" y="3503"/>
                    <a:pt x="12009" y="3403"/>
                  </a:cubicBezTo>
                  <a:cubicBezTo>
                    <a:pt x="12109" y="3336"/>
                    <a:pt x="12143" y="3270"/>
                    <a:pt x="12143" y="3270"/>
                  </a:cubicBezTo>
                  <a:lnTo>
                    <a:pt x="12143" y="3270"/>
                  </a:lnTo>
                  <a:cubicBezTo>
                    <a:pt x="12143" y="3270"/>
                    <a:pt x="11942" y="3403"/>
                    <a:pt x="11576" y="3570"/>
                  </a:cubicBezTo>
                  <a:cubicBezTo>
                    <a:pt x="10635" y="4074"/>
                    <a:pt x="9585" y="4327"/>
                    <a:pt x="8532" y="4327"/>
                  </a:cubicBezTo>
                  <a:cubicBezTo>
                    <a:pt x="8054" y="4327"/>
                    <a:pt x="7575" y="4274"/>
                    <a:pt x="7106" y="4170"/>
                  </a:cubicBezTo>
                  <a:cubicBezTo>
                    <a:pt x="6539" y="4070"/>
                    <a:pt x="6005" y="3870"/>
                    <a:pt x="5505" y="3603"/>
                  </a:cubicBezTo>
                  <a:cubicBezTo>
                    <a:pt x="5104" y="3353"/>
                    <a:pt x="4686" y="3122"/>
                    <a:pt x="4262" y="2909"/>
                  </a:cubicBezTo>
                  <a:lnTo>
                    <a:pt x="4262" y="2909"/>
                  </a:lnTo>
                  <a:cubicBezTo>
                    <a:pt x="4934" y="2928"/>
                    <a:pt x="5592" y="2988"/>
                    <a:pt x="6272" y="3069"/>
                  </a:cubicBezTo>
                  <a:cubicBezTo>
                    <a:pt x="6591" y="3117"/>
                    <a:pt x="6910" y="3139"/>
                    <a:pt x="7227" y="3139"/>
                  </a:cubicBezTo>
                  <a:cubicBezTo>
                    <a:pt x="7806" y="3139"/>
                    <a:pt x="8380" y="3065"/>
                    <a:pt x="8940" y="2936"/>
                  </a:cubicBezTo>
                  <a:cubicBezTo>
                    <a:pt x="9507" y="2769"/>
                    <a:pt x="9974" y="2436"/>
                    <a:pt x="10375" y="2035"/>
                  </a:cubicBezTo>
                  <a:cubicBezTo>
                    <a:pt x="10742" y="1635"/>
                    <a:pt x="10975" y="1101"/>
                    <a:pt x="11008" y="568"/>
                  </a:cubicBezTo>
                  <a:lnTo>
                    <a:pt x="11008" y="468"/>
                  </a:lnTo>
                  <a:lnTo>
                    <a:pt x="10908" y="468"/>
                  </a:lnTo>
                  <a:lnTo>
                    <a:pt x="3103" y="101"/>
                  </a:lnTo>
                  <a:lnTo>
                    <a:pt x="835" y="1"/>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565;p71"/>
            <p:cNvSpPr/>
            <p:nvPr/>
          </p:nvSpPr>
          <p:spPr>
            <a:xfrm>
              <a:off x="4157300" y="5014025"/>
              <a:ext cx="124275" cy="14200"/>
            </a:xfrm>
            <a:custGeom>
              <a:avLst/>
              <a:gdLst/>
              <a:ahLst/>
              <a:cxnLst/>
              <a:rect l="l" t="t" r="r" b="b"/>
              <a:pathLst>
                <a:path w="4971" h="568" extrusionOk="0">
                  <a:moveTo>
                    <a:pt x="4971" y="1"/>
                  </a:moveTo>
                  <a:lnTo>
                    <a:pt x="4971" y="1"/>
                  </a:lnTo>
                  <a:cubicBezTo>
                    <a:pt x="4137" y="34"/>
                    <a:pt x="3303" y="101"/>
                    <a:pt x="2503" y="234"/>
                  </a:cubicBezTo>
                  <a:cubicBezTo>
                    <a:pt x="1669" y="301"/>
                    <a:pt x="835" y="401"/>
                    <a:pt x="1" y="534"/>
                  </a:cubicBezTo>
                  <a:cubicBezTo>
                    <a:pt x="279" y="557"/>
                    <a:pt x="557" y="568"/>
                    <a:pt x="835" y="568"/>
                  </a:cubicBezTo>
                  <a:cubicBezTo>
                    <a:pt x="1391" y="568"/>
                    <a:pt x="1947" y="523"/>
                    <a:pt x="2503" y="434"/>
                  </a:cubicBezTo>
                  <a:cubicBezTo>
                    <a:pt x="3336" y="401"/>
                    <a:pt x="4170" y="234"/>
                    <a:pt x="497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566;p71"/>
            <p:cNvSpPr/>
            <p:nvPr/>
          </p:nvSpPr>
          <p:spPr>
            <a:xfrm>
              <a:off x="4153975" y="5065725"/>
              <a:ext cx="68400" cy="26725"/>
            </a:xfrm>
            <a:custGeom>
              <a:avLst/>
              <a:gdLst/>
              <a:ahLst/>
              <a:cxnLst/>
              <a:rect l="l" t="t" r="r" b="b"/>
              <a:pathLst>
                <a:path w="2736" h="1069" extrusionOk="0">
                  <a:moveTo>
                    <a:pt x="2736" y="1"/>
                  </a:moveTo>
                  <a:cubicBezTo>
                    <a:pt x="2235" y="68"/>
                    <a:pt x="1768" y="234"/>
                    <a:pt x="1335" y="435"/>
                  </a:cubicBezTo>
                  <a:cubicBezTo>
                    <a:pt x="868" y="568"/>
                    <a:pt x="401" y="768"/>
                    <a:pt x="0" y="1068"/>
                  </a:cubicBezTo>
                  <a:cubicBezTo>
                    <a:pt x="467" y="1002"/>
                    <a:pt x="968" y="835"/>
                    <a:pt x="1401" y="635"/>
                  </a:cubicBezTo>
                  <a:cubicBezTo>
                    <a:pt x="1868" y="501"/>
                    <a:pt x="2335" y="268"/>
                    <a:pt x="2736"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567;p71"/>
            <p:cNvSpPr/>
            <p:nvPr/>
          </p:nvSpPr>
          <p:spPr>
            <a:xfrm>
              <a:off x="3845425" y="4091700"/>
              <a:ext cx="57550" cy="33700"/>
            </a:xfrm>
            <a:custGeom>
              <a:avLst/>
              <a:gdLst/>
              <a:ahLst/>
              <a:cxnLst/>
              <a:rect l="l" t="t" r="r" b="b"/>
              <a:pathLst>
                <a:path w="2302" h="1348" extrusionOk="0">
                  <a:moveTo>
                    <a:pt x="0" y="101"/>
                  </a:moveTo>
                  <a:lnTo>
                    <a:pt x="0" y="101"/>
                  </a:lnTo>
                  <a:cubicBezTo>
                    <a:pt x="54" y="208"/>
                    <a:pt x="120" y="300"/>
                    <a:pt x="195" y="379"/>
                  </a:cubicBezTo>
                  <a:lnTo>
                    <a:pt x="195" y="379"/>
                  </a:lnTo>
                  <a:cubicBezTo>
                    <a:pt x="196" y="353"/>
                    <a:pt x="198" y="327"/>
                    <a:pt x="200" y="301"/>
                  </a:cubicBezTo>
                  <a:lnTo>
                    <a:pt x="0" y="101"/>
                  </a:lnTo>
                  <a:close/>
                  <a:moveTo>
                    <a:pt x="2068" y="1"/>
                  </a:moveTo>
                  <a:lnTo>
                    <a:pt x="2068" y="1"/>
                  </a:lnTo>
                  <a:cubicBezTo>
                    <a:pt x="1876" y="472"/>
                    <a:pt x="1437" y="715"/>
                    <a:pt x="1000" y="715"/>
                  </a:cubicBezTo>
                  <a:cubicBezTo>
                    <a:pt x="706" y="715"/>
                    <a:pt x="412" y="605"/>
                    <a:pt x="195" y="379"/>
                  </a:cubicBezTo>
                  <a:lnTo>
                    <a:pt x="195" y="379"/>
                  </a:lnTo>
                  <a:cubicBezTo>
                    <a:pt x="182" y="922"/>
                    <a:pt x="632" y="1348"/>
                    <a:pt x="1147" y="1348"/>
                  </a:cubicBezTo>
                  <a:cubicBezTo>
                    <a:pt x="1198" y="1348"/>
                    <a:pt x="1249" y="1344"/>
                    <a:pt x="1301" y="1335"/>
                  </a:cubicBezTo>
                  <a:cubicBezTo>
                    <a:pt x="1935" y="1235"/>
                    <a:pt x="2302" y="568"/>
                    <a:pt x="206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568;p71"/>
            <p:cNvSpPr/>
            <p:nvPr/>
          </p:nvSpPr>
          <p:spPr>
            <a:xfrm>
              <a:off x="3809550" y="3964950"/>
              <a:ext cx="57575" cy="33675"/>
            </a:xfrm>
            <a:custGeom>
              <a:avLst/>
              <a:gdLst/>
              <a:ahLst/>
              <a:cxnLst/>
              <a:rect l="l" t="t" r="r" b="b"/>
              <a:pathLst>
                <a:path w="2303" h="1347" extrusionOk="0">
                  <a:moveTo>
                    <a:pt x="1" y="67"/>
                  </a:moveTo>
                  <a:cubicBezTo>
                    <a:pt x="47" y="159"/>
                    <a:pt x="102" y="240"/>
                    <a:pt x="164" y="312"/>
                  </a:cubicBezTo>
                  <a:lnTo>
                    <a:pt x="164" y="312"/>
                  </a:lnTo>
                  <a:cubicBezTo>
                    <a:pt x="165" y="297"/>
                    <a:pt x="166" y="282"/>
                    <a:pt x="168" y="267"/>
                  </a:cubicBezTo>
                  <a:lnTo>
                    <a:pt x="1" y="67"/>
                  </a:lnTo>
                  <a:close/>
                  <a:moveTo>
                    <a:pt x="2036" y="0"/>
                  </a:moveTo>
                  <a:lnTo>
                    <a:pt x="2036" y="0"/>
                  </a:lnTo>
                  <a:cubicBezTo>
                    <a:pt x="1864" y="463"/>
                    <a:pt x="1446" y="697"/>
                    <a:pt x="1021" y="697"/>
                  </a:cubicBezTo>
                  <a:cubicBezTo>
                    <a:pt x="706" y="697"/>
                    <a:pt x="388" y="569"/>
                    <a:pt x="164" y="312"/>
                  </a:cubicBezTo>
                  <a:lnTo>
                    <a:pt x="164" y="312"/>
                  </a:lnTo>
                  <a:cubicBezTo>
                    <a:pt x="131" y="874"/>
                    <a:pt x="594" y="1347"/>
                    <a:pt x="1148" y="1347"/>
                  </a:cubicBezTo>
                  <a:cubicBezTo>
                    <a:pt x="1199" y="1347"/>
                    <a:pt x="1250" y="1343"/>
                    <a:pt x="1302" y="1335"/>
                  </a:cubicBezTo>
                  <a:cubicBezTo>
                    <a:pt x="1936" y="1235"/>
                    <a:pt x="2302" y="567"/>
                    <a:pt x="203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569;p71"/>
            <p:cNvSpPr/>
            <p:nvPr/>
          </p:nvSpPr>
          <p:spPr>
            <a:xfrm>
              <a:off x="3315050" y="4205125"/>
              <a:ext cx="90075" cy="306025"/>
            </a:xfrm>
            <a:custGeom>
              <a:avLst/>
              <a:gdLst/>
              <a:ahLst/>
              <a:cxnLst/>
              <a:rect l="l" t="t" r="r" b="b"/>
              <a:pathLst>
                <a:path w="3603" h="12241" extrusionOk="0">
                  <a:moveTo>
                    <a:pt x="834" y="0"/>
                  </a:moveTo>
                  <a:lnTo>
                    <a:pt x="567" y="67"/>
                  </a:lnTo>
                  <a:cubicBezTo>
                    <a:pt x="0" y="3903"/>
                    <a:pt x="534" y="7839"/>
                    <a:pt x="2102" y="11408"/>
                  </a:cubicBezTo>
                  <a:cubicBezTo>
                    <a:pt x="2276" y="11786"/>
                    <a:pt x="2602" y="12240"/>
                    <a:pt x="2970" y="12240"/>
                  </a:cubicBezTo>
                  <a:cubicBezTo>
                    <a:pt x="3025" y="12240"/>
                    <a:pt x="3080" y="12230"/>
                    <a:pt x="3136" y="12209"/>
                  </a:cubicBezTo>
                  <a:cubicBezTo>
                    <a:pt x="3503" y="12042"/>
                    <a:pt x="3603" y="11609"/>
                    <a:pt x="3603" y="11208"/>
                  </a:cubicBezTo>
                  <a:cubicBezTo>
                    <a:pt x="3603" y="7372"/>
                    <a:pt x="1368" y="3836"/>
                    <a:pt x="834" y="0"/>
                  </a:cubicBezTo>
                  <a:close/>
                </a:path>
              </a:pathLst>
            </a:custGeom>
            <a:solidFill>
              <a:srgbClr val="203E80">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570;p71"/>
            <p:cNvSpPr/>
            <p:nvPr/>
          </p:nvSpPr>
          <p:spPr>
            <a:xfrm>
              <a:off x="4223175" y="3848200"/>
              <a:ext cx="19225" cy="416150"/>
            </a:xfrm>
            <a:custGeom>
              <a:avLst/>
              <a:gdLst/>
              <a:ahLst/>
              <a:cxnLst/>
              <a:rect l="l" t="t" r="r" b="b"/>
              <a:pathLst>
                <a:path w="769" h="16646" extrusionOk="0">
                  <a:moveTo>
                    <a:pt x="34" y="0"/>
                  </a:moveTo>
                  <a:lnTo>
                    <a:pt x="34" y="0"/>
                  </a:lnTo>
                  <a:cubicBezTo>
                    <a:pt x="1" y="201"/>
                    <a:pt x="34" y="434"/>
                    <a:pt x="68" y="668"/>
                  </a:cubicBezTo>
                  <a:cubicBezTo>
                    <a:pt x="68" y="1101"/>
                    <a:pt x="134" y="1702"/>
                    <a:pt x="168" y="2435"/>
                  </a:cubicBezTo>
                  <a:cubicBezTo>
                    <a:pt x="301" y="3937"/>
                    <a:pt x="435" y="6005"/>
                    <a:pt x="468" y="8306"/>
                  </a:cubicBezTo>
                  <a:cubicBezTo>
                    <a:pt x="535" y="10608"/>
                    <a:pt x="535" y="12676"/>
                    <a:pt x="535" y="14177"/>
                  </a:cubicBezTo>
                  <a:lnTo>
                    <a:pt x="535" y="15978"/>
                  </a:lnTo>
                  <a:cubicBezTo>
                    <a:pt x="501" y="16179"/>
                    <a:pt x="501" y="16412"/>
                    <a:pt x="535" y="16646"/>
                  </a:cubicBezTo>
                  <a:cubicBezTo>
                    <a:pt x="568" y="16412"/>
                    <a:pt x="601" y="16212"/>
                    <a:pt x="601" y="15978"/>
                  </a:cubicBezTo>
                  <a:cubicBezTo>
                    <a:pt x="635" y="15545"/>
                    <a:pt x="668" y="14944"/>
                    <a:pt x="701" y="14211"/>
                  </a:cubicBezTo>
                  <a:cubicBezTo>
                    <a:pt x="735" y="12676"/>
                    <a:pt x="768" y="10608"/>
                    <a:pt x="701" y="8306"/>
                  </a:cubicBezTo>
                  <a:cubicBezTo>
                    <a:pt x="635" y="6005"/>
                    <a:pt x="468" y="3937"/>
                    <a:pt x="335" y="2435"/>
                  </a:cubicBezTo>
                  <a:cubicBezTo>
                    <a:pt x="268" y="1668"/>
                    <a:pt x="168" y="1068"/>
                    <a:pt x="134" y="634"/>
                  </a:cubicBezTo>
                  <a:cubicBezTo>
                    <a:pt x="101" y="434"/>
                    <a:pt x="68" y="201"/>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0" name="Google Shape;8628;p89"/>
          <p:cNvSpPr/>
          <p:nvPr/>
        </p:nvSpPr>
        <p:spPr>
          <a:xfrm>
            <a:off x="4335214" y="1992503"/>
            <a:ext cx="364453" cy="295537"/>
          </a:xfrm>
          <a:custGeom>
            <a:avLst/>
            <a:gdLst/>
            <a:ahLst/>
            <a:cxnLst/>
            <a:rect l="l" t="t" r="r" b="b"/>
            <a:pathLst>
              <a:path w="12477" h="12647" extrusionOk="0">
                <a:moveTo>
                  <a:pt x="3750" y="4538"/>
                </a:moveTo>
                <a:cubicBezTo>
                  <a:pt x="4223" y="4538"/>
                  <a:pt x="4601" y="4884"/>
                  <a:pt x="4601" y="5357"/>
                </a:cubicBezTo>
                <a:cubicBezTo>
                  <a:pt x="4601" y="5829"/>
                  <a:pt x="4223" y="6176"/>
                  <a:pt x="3750" y="6176"/>
                </a:cubicBezTo>
                <a:cubicBezTo>
                  <a:pt x="3277" y="6176"/>
                  <a:pt x="2931" y="5829"/>
                  <a:pt x="2931" y="5357"/>
                </a:cubicBezTo>
                <a:cubicBezTo>
                  <a:pt x="2931" y="4884"/>
                  <a:pt x="3277" y="4538"/>
                  <a:pt x="3750" y="4538"/>
                </a:cubicBezTo>
                <a:close/>
                <a:moveTo>
                  <a:pt x="6239" y="4538"/>
                </a:moveTo>
                <a:cubicBezTo>
                  <a:pt x="6711" y="4538"/>
                  <a:pt x="7058" y="4884"/>
                  <a:pt x="7058" y="5357"/>
                </a:cubicBezTo>
                <a:cubicBezTo>
                  <a:pt x="7058" y="5829"/>
                  <a:pt x="6711" y="6176"/>
                  <a:pt x="6239" y="6176"/>
                </a:cubicBezTo>
                <a:cubicBezTo>
                  <a:pt x="5766" y="6176"/>
                  <a:pt x="5420" y="5829"/>
                  <a:pt x="5420" y="5357"/>
                </a:cubicBezTo>
                <a:cubicBezTo>
                  <a:pt x="5420" y="4884"/>
                  <a:pt x="5766" y="4538"/>
                  <a:pt x="6239" y="4538"/>
                </a:cubicBezTo>
                <a:close/>
                <a:moveTo>
                  <a:pt x="8728" y="4538"/>
                </a:moveTo>
                <a:cubicBezTo>
                  <a:pt x="9200" y="4538"/>
                  <a:pt x="9547" y="4884"/>
                  <a:pt x="9547" y="5357"/>
                </a:cubicBezTo>
                <a:cubicBezTo>
                  <a:pt x="9547" y="5829"/>
                  <a:pt x="9200" y="6176"/>
                  <a:pt x="8728" y="6176"/>
                </a:cubicBezTo>
                <a:cubicBezTo>
                  <a:pt x="8255" y="6176"/>
                  <a:pt x="7877" y="5829"/>
                  <a:pt x="7877" y="5357"/>
                </a:cubicBezTo>
                <a:cubicBezTo>
                  <a:pt x="7877" y="4884"/>
                  <a:pt x="8255" y="4538"/>
                  <a:pt x="8728" y="4538"/>
                </a:cubicBezTo>
                <a:close/>
                <a:moveTo>
                  <a:pt x="6239" y="1"/>
                </a:moveTo>
                <a:cubicBezTo>
                  <a:pt x="2805" y="1"/>
                  <a:pt x="1" y="2395"/>
                  <a:pt x="1" y="5357"/>
                </a:cubicBezTo>
                <a:cubicBezTo>
                  <a:pt x="1" y="7436"/>
                  <a:pt x="1387" y="9200"/>
                  <a:pt x="3309" y="10082"/>
                </a:cubicBezTo>
                <a:lnTo>
                  <a:pt x="3309" y="12256"/>
                </a:lnTo>
                <a:cubicBezTo>
                  <a:pt x="3309" y="12486"/>
                  <a:pt x="3502" y="12646"/>
                  <a:pt x="3715" y="12646"/>
                </a:cubicBezTo>
                <a:cubicBezTo>
                  <a:pt x="3824" y="12646"/>
                  <a:pt x="3938" y="12604"/>
                  <a:pt x="4034" y="12508"/>
                </a:cubicBezTo>
                <a:lnTo>
                  <a:pt x="5609" y="10681"/>
                </a:lnTo>
                <a:cubicBezTo>
                  <a:pt x="5798" y="10681"/>
                  <a:pt x="5987" y="10713"/>
                  <a:pt x="6239" y="10713"/>
                </a:cubicBezTo>
                <a:cubicBezTo>
                  <a:pt x="9641" y="10713"/>
                  <a:pt x="12477" y="8350"/>
                  <a:pt x="12477" y="5357"/>
                </a:cubicBezTo>
                <a:cubicBezTo>
                  <a:pt x="12477" y="2395"/>
                  <a:pt x="9704" y="1"/>
                  <a:pt x="62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1" name="Google Shape;11063;p94"/>
          <p:cNvGrpSpPr/>
          <p:nvPr/>
        </p:nvGrpSpPr>
        <p:grpSpPr>
          <a:xfrm>
            <a:off x="4281438" y="930614"/>
            <a:ext cx="420811" cy="418507"/>
            <a:chOff x="-5971525" y="3273750"/>
            <a:chExt cx="292250" cy="290650"/>
          </a:xfrm>
          <a:solidFill>
            <a:schemeClr val="accent3"/>
          </a:solidFill>
        </p:grpSpPr>
        <p:sp>
          <p:nvSpPr>
            <p:cNvPr id="162" name="Google Shape;11064;p94"/>
            <p:cNvSpPr/>
            <p:nvPr/>
          </p:nvSpPr>
          <p:spPr>
            <a:xfrm>
              <a:off x="-5868325" y="3273750"/>
              <a:ext cx="85075" cy="84300"/>
            </a:xfrm>
            <a:custGeom>
              <a:avLst/>
              <a:gdLst/>
              <a:ahLst/>
              <a:cxnLst/>
              <a:rect l="l" t="t" r="r" b="b"/>
              <a:pathLst>
                <a:path w="3403" h="3372" extrusionOk="0">
                  <a:moveTo>
                    <a:pt x="1701" y="0"/>
                  </a:moveTo>
                  <a:cubicBezTo>
                    <a:pt x="788" y="0"/>
                    <a:pt x="0" y="756"/>
                    <a:pt x="0" y="1702"/>
                  </a:cubicBezTo>
                  <a:cubicBezTo>
                    <a:pt x="0" y="2615"/>
                    <a:pt x="788" y="3371"/>
                    <a:pt x="1701" y="3371"/>
                  </a:cubicBezTo>
                  <a:cubicBezTo>
                    <a:pt x="2646" y="3371"/>
                    <a:pt x="3403" y="2615"/>
                    <a:pt x="3403" y="1702"/>
                  </a:cubicBezTo>
                  <a:cubicBezTo>
                    <a:pt x="3403" y="756"/>
                    <a:pt x="2646" y="0"/>
                    <a:pt x="17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1065;p94"/>
            <p:cNvSpPr/>
            <p:nvPr/>
          </p:nvSpPr>
          <p:spPr>
            <a:xfrm>
              <a:off x="-5971525" y="3308400"/>
              <a:ext cx="292250" cy="256000"/>
            </a:xfrm>
            <a:custGeom>
              <a:avLst/>
              <a:gdLst/>
              <a:ahLst/>
              <a:cxnLst/>
              <a:rect l="l" t="t" r="r" b="b"/>
              <a:pathLst>
                <a:path w="11690" h="10240" extrusionOk="0">
                  <a:moveTo>
                    <a:pt x="2049" y="1"/>
                  </a:moveTo>
                  <a:cubicBezTo>
                    <a:pt x="1324" y="1"/>
                    <a:pt x="694" y="599"/>
                    <a:pt x="694" y="1355"/>
                  </a:cubicBezTo>
                  <a:cubicBezTo>
                    <a:pt x="694" y="1733"/>
                    <a:pt x="852" y="2080"/>
                    <a:pt x="1072" y="2300"/>
                  </a:cubicBezTo>
                  <a:cubicBezTo>
                    <a:pt x="442" y="2647"/>
                    <a:pt x="1" y="3340"/>
                    <a:pt x="1" y="4096"/>
                  </a:cubicBezTo>
                  <a:lnTo>
                    <a:pt x="1" y="5766"/>
                  </a:lnTo>
                  <a:cubicBezTo>
                    <a:pt x="1" y="6207"/>
                    <a:pt x="284" y="6617"/>
                    <a:pt x="694" y="6774"/>
                  </a:cubicBezTo>
                  <a:lnTo>
                    <a:pt x="694" y="8538"/>
                  </a:lnTo>
                  <a:cubicBezTo>
                    <a:pt x="694" y="9074"/>
                    <a:pt x="1167" y="9546"/>
                    <a:pt x="1702" y="9546"/>
                  </a:cubicBezTo>
                  <a:lnTo>
                    <a:pt x="2364" y="9546"/>
                  </a:lnTo>
                  <a:cubicBezTo>
                    <a:pt x="2931" y="9546"/>
                    <a:pt x="3403" y="9074"/>
                    <a:pt x="3403" y="8538"/>
                  </a:cubicBezTo>
                  <a:lnTo>
                    <a:pt x="3403" y="6774"/>
                  </a:lnTo>
                  <a:cubicBezTo>
                    <a:pt x="3529" y="6711"/>
                    <a:pt x="3624" y="6648"/>
                    <a:pt x="3750" y="6522"/>
                  </a:cubicBezTo>
                  <a:cubicBezTo>
                    <a:pt x="3876" y="6585"/>
                    <a:pt x="3939" y="6680"/>
                    <a:pt x="4097" y="6774"/>
                  </a:cubicBezTo>
                  <a:lnTo>
                    <a:pt x="4097" y="9200"/>
                  </a:lnTo>
                  <a:cubicBezTo>
                    <a:pt x="4097" y="9735"/>
                    <a:pt x="4569" y="10240"/>
                    <a:pt x="5136" y="10240"/>
                  </a:cubicBezTo>
                  <a:lnTo>
                    <a:pt x="6522" y="10240"/>
                  </a:lnTo>
                  <a:cubicBezTo>
                    <a:pt x="7058" y="10240"/>
                    <a:pt x="7562" y="9767"/>
                    <a:pt x="7562" y="9200"/>
                  </a:cubicBezTo>
                  <a:lnTo>
                    <a:pt x="7562" y="6774"/>
                  </a:lnTo>
                  <a:cubicBezTo>
                    <a:pt x="7688" y="6711"/>
                    <a:pt x="7814" y="6648"/>
                    <a:pt x="7940" y="6522"/>
                  </a:cubicBezTo>
                  <a:cubicBezTo>
                    <a:pt x="8035" y="6585"/>
                    <a:pt x="8129" y="6680"/>
                    <a:pt x="8287" y="6774"/>
                  </a:cubicBezTo>
                  <a:lnTo>
                    <a:pt x="8287" y="8538"/>
                  </a:lnTo>
                  <a:cubicBezTo>
                    <a:pt x="8287" y="9074"/>
                    <a:pt x="8759" y="9546"/>
                    <a:pt x="9295" y="9546"/>
                  </a:cubicBezTo>
                  <a:lnTo>
                    <a:pt x="9988" y="9546"/>
                  </a:lnTo>
                  <a:cubicBezTo>
                    <a:pt x="10524" y="9546"/>
                    <a:pt x="10996" y="9074"/>
                    <a:pt x="10996" y="8538"/>
                  </a:cubicBezTo>
                  <a:lnTo>
                    <a:pt x="10996" y="6774"/>
                  </a:lnTo>
                  <a:cubicBezTo>
                    <a:pt x="11406" y="6617"/>
                    <a:pt x="11658" y="6238"/>
                    <a:pt x="11658" y="5766"/>
                  </a:cubicBezTo>
                  <a:lnTo>
                    <a:pt x="11658" y="4096"/>
                  </a:lnTo>
                  <a:cubicBezTo>
                    <a:pt x="11689" y="3340"/>
                    <a:pt x="11280" y="2678"/>
                    <a:pt x="10650" y="2300"/>
                  </a:cubicBezTo>
                  <a:cubicBezTo>
                    <a:pt x="10870" y="2080"/>
                    <a:pt x="11028" y="1733"/>
                    <a:pt x="11028" y="1355"/>
                  </a:cubicBezTo>
                  <a:cubicBezTo>
                    <a:pt x="11028" y="599"/>
                    <a:pt x="10398" y="1"/>
                    <a:pt x="9641" y="1"/>
                  </a:cubicBezTo>
                  <a:cubicBezTo>
                    <a:pt x="8917" y="1"/>
                    <a:pt x="8287" y="599"/>
                    <a:pt x="8287" y="1355"/>
                  </a:cubicBezTo>
                  <a:cubicBezTo>
                    <a:pt x="8287" y="1733"/>
                    <a:pt x="8444" y="2080"/>
                    <a:pt x="8665" y="2300"/>
                  </a:cubicBezTo>
                  <a:cubicBezTo>
                    <a:pt x="8444" y="2426"/>
                    <a:pt x="8224" y="2584"/>
                    <a:pt x="8066" y="2773"/>
                  </a:cubicBezTo>
                  <a:cubicBezTo>
                    <a:pt x="7972" y="2521"/>
                    <a:pt x="7751" y="2237"/>
                    <a:pt x="7562" y="2017"/>
                  </a:cubicBezTo>
                  <a:cubicBezTo>
                    <a:pt x="7216" y="2395"/>
                    <a:pt x="6743" y="2584"/>
                    <a:pt x="6239" y="2647"/>
                  </a:cubicBezTo>
                  <a:lnTo>
                    <a:pt x="6239" y="4380"/>
                  </a:lnTo>
                  <a:cubicBezTo>
                    <a:pt x="6239" y="4604"/>
                    <a:pt x="6043" y="4722"/>
                    <a:pt x="5851" y="4722"/>
                  </a:cubicBezTo>
                  <a:cubicBezTo>
                    <a:pt x="5665" y="4722"/>
                    <a:pt x="5483" y="4612"/>
                    <a:pt x="5483" y="4380"/>
                  </a:cubicBezTo>
                  <a:lnTo>
                    <a:pt x="5483" y="2647"/>
                  </a:lnTo>
                  <a:cubicBezTo>
                    <a:pt x="4979" y="2584"/>
                    <a:pt x="4506" y="2332"/>
                    <a:pt x="4160" y="2017"/>
                  </a:cubicBezTo>
                  <a:cubicBezTo>
                    <a:pt x="3908" y="2237"/>
                    <a:pt x="3750" y="2521"/>
                    <a:pt x="3624" y="2773"/>
                  </a:cubicBezTo>
                  <a:cubicBezTo>
                    <a:pt x="3466" y="2584"/>
                    <a:pt x="3277" y="2426"/>
                    <a:pt x="3057" y="2300"/>
                  </a:cubicBezTo>
                  <a:cubicBezTo>
                    <a:pt x="3277" y="2080"/>
                    <a:pt x="3435" y="1733"/>
                    <a:pt x="3435" y="1355"/>
                  </a:cubicBezTo>
                  <a:cubicBezTo>
                    <a:pt x="3435" y="599"/>
                    <a:pt x="2805" y="1"/>
                    <a:pt x="204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 name="Google Shape;9591;p91"/>
          <p:cNvGrpSpPr/>
          <p:nvPr/>
        </p:nvGrpSpPr>
        <p:grpSpPr>
          <a:xfrm>
            <a:off x="4367681" y="3900311"/>
            <a:ext cx="292011" cy="353645"/>
            <a:chOff x="-34755225" y="3202075"/>
            <a:chExt cx="240655" cy="291450"/>
          </a:xfrm>
          <a:solidFill>
            <a:schemeClr val="accent3"/>
          </a:solidFill>
        </p:grpSpPr>
        <p:sp>
          <p:nvSpPr>
            <p:cNvPr id="165" name="Google Shape;9592;p91"/>
            <p:cNvSpPr/>
            <p:nvPr/>
          </p:nvSpPr>
          <p:spPr>
            <a:xfrm>
              <a:off x="-34703250" y="3389525"/>
              <a:ext cx="84300" cy="34675"/>
            </a:xfrm>
            <a:custGeom>
              <a:avLst/>
              <a:gdLst/>
              <a:ahLst/>
              <a:cxnLst/>
              <a:rect l="l" t="t" r="r" b="b"/>
              <a:pathLst>
                <a:path w="3372" h="1387" extrusionOk="0">
                  <a:moveTo>
                    <a:pt x="1670" y="1"/>
                  </a:moveTo>
                  <a:cubicBezTo>
                    <a:pt x="883" y="1"/>
                    <a:pt x="158" y="599"/>
                    <a:pt x="0" y="1387"/>
                  </a:cubicBezTo>
                  <a:lnTo>
                    <a:pt x="3371" y="1387"/>
                  </a:lnTo>
                  <a:cubicBezTo>
                    <a:pt x="3214" y="599"/>
                    <a:pt x="2489" y="1"/>
                    <a:pt x="16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9593;p91"/>
            <p:cNvSpPr/>
            <p:nvPr/>
          </p:nvSpPr>
          <p:spPr>
            <a:xfrm>
              <a:off x="-34636300" y="3348575"/>
              <a:ext cx="69325" cy="75625"/>
            </a:xfrm>
            <a:custGeom>
              <a:avLst/>
              <a:gdLst/>
              <a:ahLst/>
              <a:cxnLst/>
              <a:rect l="l" t="t" r="r" b="b"/>
              <a:pathLst>
                <a:path w="2773" h="3025" extrusionOk="0">
                  <a:moveTo>
                    <a:pt x="2111" y="0"/>
                  </a:moveTo>
                  <a:lnTo>
                    <a:pt x="1387" y="221"/>
                  </a:lnTo>
                  <a:cubicBezTo>
                    <a:pt x="1298" y="265"/>
                    <a:pt x="1179" y="290"/>
                    <a:pt x="1049" y="290"/>
                  </a:cubicBezTo>
                  <a:cubicBezTo>
                    <a:pt x="808" y="290"/>
                    <a:pt x="531" y="205"/>
                    <a:pt x="347" y="0"/>
                  </a:cubicBezTo>
                  <a:lnTo>
                    <a:pt x="347" y="0"/>
                  </a:lnTo>
                  <a:cubicBezTo>
                    <a:pt x="378" y="63"/>
                    <a:pt x="378" y="189"/>
                    <a:pt x="378" y="315"/>
                  </a:cubicBezTo>
                  <a:cubicBezTo>
                    <a:pt x="378" y="662"/>
                    <a:pt x="221" y="977"/>
                    <a:pt x="0" y="1229"/>
                  </a:cubicBezTo>
                  <a:cubicBezTo>
                    <a:pt x="725" y="1575"/>
                    <a:pt x="1229" y="2237"/>
                    <a:pt x="1355" y="3025"/>
                  </a:cubicBezTo>
                  <a:lnTo>
                    <a:pt x="2773" y="3025"/>
                  </a:lnTo>
                  <a:lnTo>
                    <a:pt x="2773" y="221"/>
                  </a:lnTo>
                  <a:cubicBezTo>
                    <a:pt x="2521" y="189"/>
                    <a:pt x="2300" y="126"/>
                    <a:pt x="21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9594;p91"/>
            <p:cNvSpPr/>
            <p:nvPr/>
          </p:nvSpPr>
          <p:spPr>
            <a:xfrm>
              <a:off x="-34752875" y="3253275"/>
              <a:ext cx="126050" cy="170925"/>
            </a:xfrm>
            <a:custGeom>
              <a:avLst/>
              <a:gdLst/>
              <a:ahLst/>
              <a:cxnLst/>
              <a:rect l="l" t="t" r="r" b="b"/>
              <a:pathLst>
                <a:path w="5042" h="6837" extrusionOk="0">
                  <a:moveTo>
                    <a:pt x="1" y="0"/>
                  </a:moveTo>
                  <a:lnTo>
                    <a:pt x="1" y="6837"/>
                  </a:lnTo>
                  <a:lnTo>
                    <a:pt x="1418" y="6837"/>
                  </a:lnTo>
                  <a:cubicBezTo>
                    <a:pt x="1450" y="6018"/>
                    <a:pt x="1954" y="5356"/>
                    <a:pt x="2679" y="4978"/>
                  </a:cubicBezTo>
                  <a:cubicBezTo>
                    <a:pt x="2427" y="4757"/>
                    <a:pt x="2301" y="4442"/>
                    <a:pt x="2301" y="4064"/>
                  </a:cubicBezTo>
                  <a:cubicBezTo>
                    <a:pt x="2301" y="3340"/>
                    <a:pt x="2931" y="2710"/>
                    <a:pt x="3687" y="2710"/>
                  </a:cubicBezTo>
                  <a:cubicBezTo>
                    <a:pt x="4128" y="2710"/>
                    <a:pt x="4474" y="2899"/>
                    <a:pt x="4758" y="3214"/>
                  </a:cubicBezTo>
                  <a:cubicBezTo>
                    <a:pt x="4726" y="3056"/>
                    <a:pt x="4758" y="2899"/>
                    <a:pt x="4789" y="2741"/>
                  </a:cubicBezTo>
                  <a:lnTo>
                    <a:pt x="5041" y="2016"/>
                  </a:lnTo>
                  <a:cubicBezTo>
                    <a:pt x="4821" y="1607"/>
                    <a:pt x="4758" y="1134"/>
                    <a:pt x="4758" y="662"/>
                  </a:cubicBezTo>
                  <a:cubicBezTo>
                    <a:pt x="4758" y="410"/>
                    <a:pt x="4789" y="189"/>
                    <a:pt x="48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9595;p91"/>
            <p:cNvSpPr/>
            <p:nvPr/>
          </p:nvSpPr>
          <p:spPr>
            <a:xfrm>
              <a:off x="-34677250" y="3338325"/>
              <a:ext cx="33875" cy="33900"/>
            </a:xfrm>
            <a:custGeom>
              <a:avLst/>
              <a:gdLst/>
              <a:ahLst/>
              <a:cxnLst/>
              <a:rect l="l" t="t" r="r" b="b"/>
              <a:pathLst>
                <a:path w="1355" h="1356" extrusionOk="0">
                  <a:moveTo>
                    <a:pt x="662" y="1"/>
                  </a:moveTo>
                  <a:cubicBezTo>
                    <a:pt x="315" y="1"/>
                    <a:pt x="0" y="316"/>
                    <a:pt x="0" y="694"/>
                  </a:cubicBezTo>
                  <a:cubicBezTo>
                    <a:pt x="0" y="1040"/>
                    <a:pt x="315" y="1355"/>
                    <a:pt x="662" y="1355"/>
                  </a:cubicBezTo>
                  <a:cubicBezTo>
                    <a:pt x="1040" y="1355"/>
                    <a:pt x="1355" y="1040"/>
                    <a:pt x="1355" y="694"/>
                  </a:cubicBezTo>
                  <a:cubicBezTo>
                    <a:pt x="1355" y="316"/>
                    <a:pt x="1040" y="1"/>
                    <a:pt x="6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9596;p91"/>
            <p:cNvSpPr/>
            <p:nvPr/>
          </p:nvSpPr>
          <p:spPr>
            <a:xfrm>
              <a:off x="-34651645" y="3229147"/>
              <a:ext cx="137075" cy="135850"/>
            </a:xfrm>
            <a:custGeom>
              <a:avLst/>
              <a:gdLst/>
              <a:ahLst/>
              <a:cxnLst/>
              <a:rect l="l" t="t" r="r" b="b"/>
              <a:pathLst>
                <a:path w="5483" h="5434" extrusionOk="0">
                  <a:moveTo>
                    <a:pt x="2710" y="992"/>
                  </a:moveTo>
                  <a:cubicBezTo>
                    <a:pt x="2899" y="992"/>
                    <a:pt x="3057" y="1149"/>
                    <a:pt x="3057" y="1338"/>
                  </a:cubicBezTo>
                  <a:cubicBezTo>
                    <a:pt x="3057" y="1559"/>
                    <a:pt x="2899" y="1716"/>
                    <a:pt x="2710" y="1716"/>
                  </a:cubicBezTo>
                  <a:cubicBezTo>
                    <a:pt x="2521" y="1716"/>
                    <a:pt x="2364" y="1559"/>
                    <a:pt x="2364" y="1338"/>
                  </a:cubicBezTo>
                  <a:cubicBezTo>
                    <a:pt x="2395" y="1149"/>
                    <a:pt x="2553" y="992"/>
                    <a:pt x="2710" y="992"/>
                  </a:cubicBezTo>
                  <a:close/>
                  <a:moveTo>
                    <a:pt x="2742" y="2346"/>
                  </a:moveTo>
                  <a:cubicBezTo>
                    <a:pt x="2962" y="2346"/>
                    <a:pt x="3120" y="2504"/>
                    <a:pt x="3120" y="2693"/>
                  </a:cubicBezTo>
                  <a:lnTo>
                    <a:pt x="3120" y="4079"/>
                  </a:lnTo>
                  <a:cubicBezTo>
                    <a:pt x="3120" y="4268"/>
                    <a:pt x="2962" y="4426"/>
                    <a:pt x="2742" y="4426"/>
                  </a:cubicBezTo>
                  <a:cubicBezTo>
                    <a:pt x="2553" y="4426"/>
                    <a:pt x="2395" y="4268"/>
                    <a:pt x="2395" y="4079"/>
                  </a:cubicBezTo>
                  <a:lnTo>
                    <a:pt x="2395" y="2693"/>
                  </a:lnTo>
                  <a:cubicBezTo>
                    <a:pt x="2395" y="2504"/>
                    <a:pt x="2553" y="2346"/>
                    <a:pt x="2742" y="2346"/>
                  </a:cubicBezTo>
                  <a:close/>
                  <a:moveTo>
                    <a:pt x="2646" y="0"/>
                  </a:moveTo>
                  <a:cubicBezTo>
                    <a:pt x="1359" y="0"/>
                    <a:pt x="1" y="1099"/>
                    <a:pt x="1" y="2724"/>
                  </a:cubicBezTo>
                  <a:cubicBezTo>
                    <a:pt x="1" y="3197"/>
                    <a:pt x="127" y="3638"/>
                    <a:pt x="348" y="4016"/>
                  </a:cubicBezTo>
                  <a:lnTo>
                    <a:pt x="33" y="4961"/>
                  </a:lnTo>
                  <a:cubicBezTo>
                    <a:pt x="1" y="5087"/>
                    <a:pt x="33" y="5245"/>
                    <a:pt x="127" y="5339"/>
                  </a:cubicBezTo>
                  <a:cubicBezTo>
                    <a:pt x="167" y="5399"/>
                    <a:pt x="245" y="5421"/>
                    <a:pt x="329" y="5421"/>
                  </a:cubicBezTo>
                  <a:cubicBezTo>
                    <a:pt x="377" y="5421"/>
                    <a:pt x="427" y="5414"/>
                    <a:pt x="474" y="5402"/>
                  </a:cubicBezTo>
                  <a:lnTo>
                    <a:pt x="1419" y="5087"/>
                  </a:lnTo>
                  <a:cubicBezTo>
                    <a:pt x="1797" y="5339"/>
                    <a:pt x="2238" y="5434"/>
                    <a:pt x="2742" y="5434"/>
                  </a:cubicBezTo>
                  <a:cubicBezTo>
                    <a:pt x="4254" y="5434"/>
                    <a:pt x="5483" y="4237"/>
                    <a:pt x="5483" y="2724"/>
                  </a:cubicBezTo>
                  <a:cubicBezTo>
                    <a:pt x="5483" y="1275"/>
                    <a:pt x="4317" y="78"/>
                    <a:pt x="2899" y="15"/>
                  </a:cubicBezTo>
                  <a:cubicBezTo>
                    <a:pt x="2815" y="5"/>
                    <a:pt x="2731" y="0"/>
                    <a:pt x="264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9597;p91"/>
            <p:cNvSpPr/>
            <p:nvPr/>
          </p:nvSpPr>
          <p:spPr>
            <a:xfrm>
              <a:off x="-34755225" y="3440725"/>
              <a:ext cx="188250" cy="52800"/>
            </a:xfrm>
            <a:custGeom>
              <a:avLst/>
              <a:gdLst/>
              <a:ahLst/>
              <a:cxnLst/>
              <a:rect l="l" t="t" r="r" b="b"/>
              <a:pathLst>
                <a:path w="7530" h="2112" extrusionOk="0">
                  <a:moveTo>
                    <a:pt x="0" y="0"/>
                  </a:moveTo>
                  <a:lnTo>
                    <a:pt x="0" y="1071"/>
                  </a:lnTo>
                  <a:cubicBezTo>
                    <a:pt x="0" y="1670"/>
                    <a:pt x="473" y="2111"/>
                    <a:pt x="1040" y="2111"/>
                  </a:cubicBezTo>
                  <a:lnTo>
                    <a:pt x="6490" y="2111"/>
                  </a:lnTo>
                  <a:cubicBezTo>
                    <a:pt x="7057" y="2111"/>
                    <a:pt x="7530" y="1639"/>
                    <a:pt x="7530" y="1071"/>
                  </a:cubicBezTo>
                  <a:lnTo>
                    <a:pt x="7530"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9598;p91"/>
            <p:cNvSpPr/>
            <p:nvPr/>
          </p:nvSpPr>
          <p:spPr>
            <a:xfrm>
              <a:off x="-34754450" y="3202075"/>
              <a:ext cx="153600" cy="33900"/>
            </a:xfrm>
            <a:custGeom>
              <a:avLst/>
              <a:gdLst/>
              <a:ahLst/>
              <a:cxnLst/>
              <a:rect l="l" t="t" r="r" b="b"/>
              <a:pathLst>
                <a:path w="6144" h="1356" extrusionOk="0">
                  <a:moveTo>
                    <a:pt x="1040" y="0"/>
                  </a:moveTo>
                  <a:cubicBezTo>
                    <a:pt x="473" y="0"/>
                    <a:pt x="1" y="473"/>
                    <a:pt x="1" y="1009"/>
                  </a:cubicBezTo>
                  <a:lnTo>
                    <a:pt x="1" y="1355"/>
                  </a:lnTo>
                  <a:lnTo>
                    <a:pt x="5104" y="1355"/>
                  </a:lnTo>
                  <a:cubicBezTo>
                    <a:pt x="5293" y="819"/>
                    <a:pt x="5672" y="347"/>
                    <a:pt x="614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p:cNvSpPr txBox="1"/>
          <p:nvPr/>
        </p:nvSpPr>
        <p:spPr>
          <a:xfrm>
            <a:off x="8538072" y="4742206"/>
            <a:ext cx="605928" cy="307777"/>
          </a:xfrm>
          <a:prstGeom prst="rect">
            <a:avLst/>
          </a:prstGeom>
          <a:noFill/>
        </p:spPr>
        <p:txBody>
          <a:bodyPr wrap="square" rtlCol="1">
            <a:spAutoFit/>
          </a:bodyPr>
          <a:lstStyle/>
          <a:p>
            <a:r>
              <a:rPr lang="en-US" dirty="0" smtClean="0"/>
              <a:t>5</a:t>
            </a:r>
            <a:endParaRPr lang="ar-LY"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9438" y="4682604"/>
            <a:ext cx="365125"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3476" y="4549387"/>
            <a:ext cx="706437"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2583" y="4769284"/>
            <a:ext cx="365125"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5066852" y="4710054"/>
            <a:ext cx="3087445" cy="461665"/>
          </a:xfrm>
          <a:prstGeom prst="rect">
            <a:avLst/>
          </a:prstGeom>
          <a:noFill/>
        </p:spPr>
        <p:txBody>
          <a:bodyPr wrap="square" rtlCol="1">
            <a:spAutoFit/>
          </a:bodyPr>
          <a:lstStyle/>
          <a:p>
            <a:r>
              <a:rPr lang="en-US" sz="2400" dirty="0" smtClean="0">
                <a:solidFill>
                  <a:schemeClr val="bg1"/>
                </a:solidFill>
              </a:rPr>
              <a:t>Social media </a:t>
            </a:r>
            <a:endParaRPr lang="ar-LY"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92"/>
                                        </p:tgtEl>
                                        <p:attrNameLst>
                                          <p:attrName>style.visibility</p:attrName>
                                        </p:attrNameLst>
                                      </p:cBhvr>
                                      <p:to>
                                        <p:strVal val="visible"/>
                                      </p:to>
                                    </p:set>
                                    <p:anim calcmode="lin" valueType="num">
                                      <p:cBhvr additive="base">
                                        <p:cTn id="7" dur="500" fill="hold"/>
                                        <p:tgtEl>
                                          <p:spTgt spid="2592"/>
                                        </p:tgtEl>
                                        <p:attrNameLst>
                                          <p:attrName>ppt_x</p:attrName>
                                        </p:attrNameLst>
                                      </p:cBhvr>
                                      <p:tavLst>
                                        <p:tav tm="0">
                                          <p:val>
                                            <p:strVal val="#ppt_x"/>
                                          </p:val>
                                        </p:tav>
                                        <p:tav tm="100000">
                                          <p:val>
                                            <p:strVal val="#ppt_x"/>
                                          </p:val>
                                        </p:tav>
                                      </p:tavLst>
                                    </p:anim>
                                    <p:anim calcmode="lin" valueType="num">
                                      <p:cBhvr additive="base">
                                        <p:cTn id="8" dur="500" fill="hold"/>
                                        <p:tgtEl>
                                          <p:spTgt spid="259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649">
                                            <p:txEl>
                                              <p:pRg st="0" end="0"/>
                                            </p:txEl>
                                          </p:spTgt>
                                        </p:tgtEl>
                                        <p:attrNameLst>
                                          <p:attrName>style.visibility</p:attrName>
                                        </p:attrNameLst>
                                      </p:cBhvr>
                                      <p:to>
                                        <p:strVal val="visible"/>
                                      </p:to>
                                    </p:set>
                                    <p:animEffect transition="in" filter="fade">
                                      <p:cBhvr>
                                        <p:cTn id="13" dur="500"/>
                                        <p:tgtEl>
                                          <p:spTgt spid="264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647">
                                            <p:txEl>
                                              <p:pRg st="0" end="0"/>
                                            </p:txEl>
                                          </p:spTgt>
                                        </p:tgtEl>
                                        <p:attrNameLst>
                                          <p:attrName>style.visibility</p:attrName>
                                        </p:attrNameLst>
                                      </p:cBhvr>
                                      <p:to>
                                        <p:strVal val="visible"/>
                                      </p:to>
                                    </p:set>
                                    <p:animEffect transition="in" filter="fade">
                                      <p:cBhvr>
                                        <p:cTn id="18" dur="500"/>
                                        <p:tgtEl>
                                          <p:spTgt spid="264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643">
                                            <p:txEl>
                                              <p:pRg st="0" end="0"/>
                                            </p:txEl>
                                          </p:spTgt>
                                        </p:tgtEl>
                                        <p:attrNameLst>
                                          <p:attrName>style.visibility</p:attrName>
                                        </p:attrNameLst>
                                      </p:cBhvr>
                                      <p:to>
                                        <p:strVal val="visible"/>
                                      </p:to>
                                    </p:set>
                                    <p:animEffect transition="in" filter="fade">
                                      <p:cBhvr>
                                        <p:cTn id="23" dur="500"/>
                                        <p:tgtEl>
                                          <p:spTgt spid="264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645">
                                            <p:txEl>
                                              <p:pRg st="0" end="0"/>
                                            </p:txEl>
                                          </p:spTgt>
                                        </p:tgtEl>
                                        <p:attrNameLst>
                                          <p:attrName>style.visibility</p:attrName>
                                        </p:attrNameLst>
                                      </p:cBhvr>
                                      <p:to>
                                        <p:strVal val="visible"/>
                                      </p:to>
                                    </p:set>
                                    <p:animEffect transition="in" filter="fade">
                                      <p:cBhvr>
                                        <p:cTn id="28" dur="500"/>
                                        <p:tgtEl>
                                          <p:spTgt spid="26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8632" y="1968503"/>
            <a:ext cx="3105364" cy="2248233"/>
          </a:xfrm>
        </p:spPr>
        <p:txBody>
          <a:bodyPr/>
          <a:lstStyle/>
          <a:p>
            <a:r>
              <a:rPr lang="en-US" sz="1900" dirty="0">
                <a:latin typeface="+mj-lt"/>
              </a:rPr>
              <a:t>A study conducted by the National Center on Addiction and Substance Abuse at Columbia University found that teenagers who regularly use popular social media outlets were more likely to </a:t>
            </a:r>
            <a:r>
              <a:rPr lang="en-US" sz="1900" dirty="0" smtClean="0">
                <a:latin typeface="+mj-lt"/>
              </a:rPr>
              <a:t>    drink</a:t>
            </a:r>
            <a:endParaRPr lang="ar-LY" sz="1900" dirty="0">
              <a:latin typeface="+mj-lt"/>
            </a:endParaRPr>
          </a:p>
        </p:txBody>
      </p:sp>
      <p:grpSp>
        <p:nvGrpSpPr>
          <p:cNvPr id="4" name="Google Shape;50;p15"/>
          <p:cNvGrpSpPr/>
          <p:nvPr/>
        </p:nvGrpSpPr>
        <p:grpSpPr>
          <a:xfrm>
            <a:off x="4890789" y="443417"/>
            <a:ext cx="3753633" cy="4700083"/>
            <a:chOff x="4909625" y="457200"/>
            <a:chExt cx="3753633" cy="4700083"/>
          </a:xfrm>
        </p:grpSpPr>
        <p:sp>
          <p:nvSpPr>
            <p:cNvPr id="5" name="Google Shape;51;p15"/>
            <p:cNvSpPr/>
            <p:nvPr/>
          </p:nvSpPr>
          <p:spPr>
            <a:xfrm>
              <a:off x="6843404" y="2337686"/>
              <a:ext cx="226741" cy="277560"/>
            </a:xfrm>
            <a:custGeom>
              <a:avLst/>
              <a:gdLst/>
              <a:ahLst/>
              <a:cxnLst/>
              <a:rect l="l" t="t" r="r" b="b"/>
              <a:pathLst>
                <a:path w="5952" h="7286" extrusionOk="0">
                  <a:moveTo>
                    <a:pt x="0" y="1"/>
                  </a:moveTo>
                  <a:lnTo>
                    <a:pt x="0" y="7285"/>
                  </a:lnTo>
                  <a:lnTo>
                    <a:pt x="5951" y="7285"/>
                  </a:lnTo>
                  <a:lnTo>
                    <a:pt x="5951" y="326"/>
                  </a:lnTo>
                  <a:lnTo>
                    <a:pt x="0" y="1"/>
                  </a:lnTo>
                  <a:close/>
                </a:path>
              </a:pathLst>
            </a:custGeom>
            <a:solidFill>
              <a:srgbClr val="FF7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2;p15"/>
            <p:cNvSpPr/>
            <p:nvPr/>
          </p:nvSpPr>
          <p:spPr>
            <a:xfrm>
              <a:off x="6843404" y="2337686"/>
              <a:ext cx="226741" cy="110780"/>
            </a:xfrm>
            <a:custGeom>
              <a:avLst/>
              <a:gdLst/>
              <a:ahLst/>
              <a:cxnLst/>
              <a:rect l="l" t="t" r="r" b="b"/>
              <a:pathLst>
                <a:path w="5952" h="2908" extrusionOk="0">
                  <a:moveTo>
                    <a:pt x="0" y="1"/>
                  </a:moveTo>
                  <a:lnTo>
                    <a:pt x="0" y="2570"/>
                  </a:lnTo>
                  <a:cubicBezTo>
                    <a:pt x="743" y="2768"/>
                    <a:pt x="1636" y="2907"/>
                    <a:pt x="2655" y="2907"/>
                  </a:cubicBezTo>
                  <a:cubicBezTo>
                    <a:pt x="3644" y="2907"/>
                    <a:pt x="4750" y="2776"/>
                    <a:pt x="5951" y="2440"/>
                  </a:cubicBezTo>
                  <a:lnTo>
                    <a:pt x="5951" y="326"/>
                  </a:lnTo>
                  <a:lnTo>
                    <a:pt x="0" y="1"/>
                  </a:lnTo>
                  <a:close/>
                </a:path>
              </a:pathLst>
            </a:custGeom>
            <a:solidFill>
              <a:srgbClr val="FE6A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53;p15"/>
            <p:cNvSpPr/>
            <p:nvPr/>
          </p:nvSpPr>
          <p:spPr>
            <a:xfrm>
              <a:off x="6401130" y="1019395"/>
              <a:ext cx="1335954" cy="851347"/>
            </a:xfrm>
            <a:custGeom>
              <a:avLst/>
              <a:gdLst/>
              <a:ahLst/>
              <a:cxnLst/>
              <a:rect l="l" t="t" r="r" b="b"/>
              <a:pathLst>
                <a:path w="35069" h="22348" extrusionOk="0">
                  <a:moveTo>
                    <a:pt x="14081" y="1"/>
                  </a:moveTo>
                  <a:cubicBezTo>
                    <a:pt x="13885" y="1"/>
                    <a:pt x="13679" y="13"/>
                    <a:pt x="13464" y="39"/>
                  </a:cubicBezTo>
                  <a:cubicBezTo>
                    <a:pt x="10439" y="364"/>
                    <a:pt x="10114" y="2965"/>
                    <a:pt x="10114" y="2965"/>
                  </a:cubicBezTo>
                  <a:cubicBezTo>
                    <a:pt x="10114" y="2965"/>
                    <a:pt x="8619" y="1946"/>
                    <a:pt x="6992" y="1946"/>
                  </a:cubicBezTo>
                  <a:cubicBezTo>
                    <a:pt x="6368" y="1946"/>
                    <a:pt x="5725" y="2096"/>
                    <a:pt x="5139" y="2510"/>
                  </a:cubicBezTo>
                  <a:cubicBezTo>
                    <a:pt x="3058" y="4006"/>
                    <a:pt x="3903" y="7453"/>
                    <a:pt x="3903" y="7453"/>
                  </a:cubicBezTo>
                  <a:cubicBezTo>
                    <a:pt x="3903" y="7453"/>
                    <a:pt x="1" y="8201"/>
                    <a:pt x="228" y="11941"/>
                  </a:cubicBezTo>
                  <a:cubicBezTo>
                    <a:pt x="423" y="15681"/>
                    <a:pt x="3675" y="16363"/>
                    <a:pt x="3675" y="16363"/>
                  </a:cubicBezTo>
                  <a:lnTo>
                    <a:pt x="25268" y="22347"/>
                  </a:lnTo>
                  <a:lnTo>
                    <a:pt x="30732" y="18119"/>
                  </a:lnTo>
                  <a:cubicBezTo>
                    <a:pt x="35069" y="13524"/>
                    <a:pt x="31739" y="10152"/>
                    <a:pt x="31772" y="10152"/>
                  </a:cubicBezTo>
                  <a:lnTo>
                    <a:pt x="31772" y="10152"/>
                  </a:lnTo>
                  <a:cubicBezTo>
                    <a:pt x="31772" y="10152"/>
                    <a:pt x="31772" y="10152"/>
                    <a:pt x="31772" y="10152"/>
                  </a:cubicBezTo>
                  <a:cubicBezTo>
                    <a:pt x="31773" y="10153"/>
                    <a:pt x="31774" y="10153"/>
                    <a:pt x="31776" y="10153"/>
                  </a:cubicBezTo>
                  <a:cubicBezTo>
                    <a:pt x="31857" y="10153"/>
                    <a:pt x="33100" y="9395"/>
                    <a:pt x="32813" y="8949"/>
                  </a:cubicBezTo>
                  <a:cubicBezTo>
                    <a:pt x="32731" y="8821"/>
                    <a:pt x="32573" y="8776"/>
                    <a:pt x="32387" y="8776"/>
                  </a:cubicBezTo>
                  <a:cubicBezTo>
                    <a:pt x="31910" y="8776"/>
                    <a:pt x="31252" y="9079"/>
                    <a:pt x="31252" y="9079"/>
                  </a:cubicBezTo>
                  <a:cubicBezTo>
                    <a:pt x="30126" y="5495"/>
                    <a:pt x="28058" y="4737"/>
                    <a:pt x="26510" y="4737"/>
                  </a:cubicBezTo>
                  <a:cubicBezTo>
                    <a:pt x="25376" y="4737"/>
                    <a:pt x="24520" y="5144"/>
                    <a:pt x="24520" y="5144"/>
                  </a:cubicBezTo>
                  <a:cubicBezTo>
                    <a:pt x="23588" y="2456"/>
                    <a:pt x="21659" y="2008"/>
                    <a:pt x="20476" y="2008"/>
                  </a:cubicBezTo>
                  <a:cubicBezTo>
                    <a:pt x="19885" y="2008"/>
                    <a:pt x="19480" y="2120"/>
                    <a:pt x="19480" y="2120"/>
                  </a:cubicBezTo>
                  <a:cubicBezTo>
                    <a:pt x="19480" y="2120"/>
                    <a:pt x="19740" y="722"/>
                    <a:pt x="19187" y="591"/>
                  </a:cubicBezTo>
                  <a:cubicBezTo>
                    <a:pt x="19172" y="589"/>
                    <a:pt x="19157" y="587"/>
                    <a:pt x="19142" y="587"/>
                  </a:cubicBezTo>
                  <a:cubicBezTo>
                    <a:pt x="18622" y="587"/>
                    <a:pt x="18407" y="2217"/>
                    <a:pt x="18407" y="2217"/>
                  </a:cubicBezTo>
                  <a:cubicBezTo>
                    <a:pt x="18407" y="2217"/>
                    <a:pt x="18311" y="461"/>
                    <a:pt x="17929" y="461"/>
                  </a:cubicBezTo>
                  <a:cubicBezTo>
                    <a:pt x="17926" y="461"/>
                    <a:pt x="17923" y="461"/>
                    <a:pt x="17919" y="461"/>
                  </a:cubicBezTo>
                  <a:cubicBezTo>
                    <a:pt x="17561" y="526"/>
                    <a:pt x="17626" y="1990"/>
                    <a:pt x="17626" y="1990"/>
                  </a:cubicBezTo>
                  <a:cubicBezTo>
                    <a:pt x="17626" y="1990"/>
                    <a:pt x="16618" y="1"/>
                    <a:pt x="140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4;p15"/>
            <p:cNvSpPr/>
            <p:nvPr/>
          </p:nvSpPr>
          <p:spPr>
            <a:xfrm>
              <a:off x="6435834" y="1190210"/>
              <a:ext cx="1160831" cy="680529"/>
            </a:xfrm>
            <a:custGeom>
              <a:avLst/>
              <a:gdLst/>
              <a:ahLst/>
              <a:cxnLst/>
              <a:rect l="l" t="t" r="r" b="b"/>
              <a:pathLst>
                <a:path w="30472" h="17864" extrusionOk="0">
                  <a:moveTo>
                    <a:pt x="16102" y="0"/>
                  </a:moveTo>
                  <a:cubicBezTo>
                    <a:pt x="13740" y="0"/>
                    <a:pt x="11967" y="1863"/>
                    <a:pt x="11967" y="1863"/>
                  </a:cubicBezTo>
                  <a:cubicBezTo>
                    <a:pt x="11967" y="1863"/>
                    <a:pt x="11216" y="1406"/>
                    <a:pt x="9933" y="1406"/>
                  </a:cubicBezTo>
                  <a:cubicBezTo>
                    <a:pt x="9405" y="1406"/>
                    <a:pt x="8789" y="1483"/>
                    <a:pt x="8098" y="1701"/>
                  </a:cubicBezTo>
                  <a:cubicBezTo>
                    <a:pt x="5724" y="2449"/>
                    <a:pt x="5138" y="5701"/>
                    <a:pt x="2569" y="5701"/>
                  </a:cubicBezTo>
                  <a:cubicBezTo>
                    <a:pt x="0" y="5701"/>
                    <a:pt x="293" y="10253"/>
                    <a:pt x="1724" y="11457"/>
                  </a:cubicBezTo>
                  <a:cubicBezTo>
                    <a:pt x="2309" y="11782"/>
                    <a:pt x="2764" y="11879"/>
                    <a:pt x="2764" y="11879"/>
                  </a:cubicBezTo>
                  <a:lnTo>
                    <a:pt x="24390" y="17863"/>
                  </a:lnTo>
                  <a:lnTo>
                    <a:pt x="28357" y="14741"/>
                  </a:lnTo>
                  <a:cubicBezTo>
                    <a:pt x="28487" y="14481"/>
                    <a:pt x="28585" y="14253"/>
                    <a:pt x="28683" y="13961"/>
                  </a:cubicBezTo>
                  <a:cubicBezTo>
                    <a:pt x="30471" y="8985"/>
                    <a:pt x="26666" y="7164"/>
                    <a:pt x="26666" y="7164"/>
                  </a:cubicBezTo>
                  <a:cubicBezTo>
                    <a:pt x="26864" y="3134"/>
                    <a:pt x="23373" y="2548"/>
                    <a:pt x="21549" y="2548"/>
                  </a:cubicBezTo>
                  <a:cubicBezTo>
                    <a:pt x="21269" y="2548"/>
                    <a:pt x="21027" y="2561"/>
                    <a:pt x="20845" y="2579"/>
                  </a:cubicBezTo>
                  <a:cubicBezTo>
                    <a:pt x="20812" y="2582"/>
                    <a:pt x="20779" y="2584"/>
                    <a:pt x="20747" y="2584"/>
                  </a:cubicBezTo>
                  <a:cubicBezTo>
                    <a:pt x="19480" y="2584"/>
                    <a:pt x="18832" y="168"/>
                    <a:pt x="16390" y="10"/>
                  </a:cubicBezTo>
                  <a:cubicBezTo>
                    <a:pt x="16293" y="3"/>
                    <a:pt x="16197" y="0"/>
                    <a:pt x="16102" y="0"/>
                  </a:cubicBezTo>
                  <a:close/>
                </a:path>
              </a:pathLst>
            </a:custGeom>
            <a:solidFill>
              <a:srgbClr val="FFFFFF">
                <a:alpha val="10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55;p15"/>
            <p:cNvSpPr/>
            <p:nvPr/>
          </p:nvSpPr>
          <p:spPr>
            <a:xfrm>
              <a:off x="6408558" y="1634237"/>
              <a:ext cx="158628" cy="326893"/>
            </a:xfrm>
            <a:custGeom>
              <a:avLst/>
              <a:gdLst/>
              <a:ahLst/>
              <a:cxnLst/>
              <a:rect l="l" t="t" r="r" b="b"/>
              <a:pathLst>
                <a:path w="4164" h="8581" extrusionOk="0">
                  <a:moveTo>
                    <a:pt x="2494" y="1"/>
                  </a:moveTo>
                  <a:cubicBezTo>
                    <a:pt x="1769" y="1"/>
                    <a:pt x="855" y="391"/>
                    <a:pt x="521" y="2207"/>
                  </a:cubicBezTo>
                  <a:cubicBezTo>
                    <a:pt x="1" y="5101"/>
                    <a:pt x="1399" y="7800"/>
                    <a:pt x="4163" y="8581"/>
                  </a:cubicBezTo>
                  <a:lnTo>
                    <a:pt x="3480" y="223"/>
                  </a:lnTo>
                  <a:cubicBezTo>
                    <a:pt x="3480" y="223"/>
                    <a:pt x="3041" y="1"/>
                    <a:pt x="2494" y="1"/>
                  </a:cubicBezTo>
                  <a:close/>
                </a:path>
              </a:pathLst>
            </a:custGeom>
            <a:solidFill>
              <a:srgbClr val="FF61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56;p15"/>
            <p:cNvSpPr/>
            <p:nvPr/>
          </p:nvSpPr>
          <p:spPr>
            <a:xfrm>
              <a:off x="7383505" y="1679455"/>
              <a:ext cx="350055" cy="325560"/>
            </a:xfrm>
            <a:custGeom>
              <a:avLst/>
              <a:gdLst/>
              <a:ahLst/>
              <a:cxnLst/>
              <a:rect l="l" t="t" r="r" b="b"/>
              <a:pathLst>
                <a:path w="9189" h="8546" extrusionOk="0">
                  <a:moveTo>
                    <a:pt x="4232" y="1"/>
                  </a:moveTo>
                  <a:cubicBezTo>
                    <a:pt x="2893" y="1"/>
                    <a:pt x="1789" y="597"/>
                    <a:pt x="1789" y="597"/>
                  </a:cubicBezTo>
                  <a:lnTo>
                    <a:pt x="1" y="7752"/>
                  </a:lnTo>
                  <a:cubicBezTo>
                    <a:pt x="1043" y="8307"/>
                    <a:pt x="2038" y="8545"/>
                    <a:pt x="2952" y="8545"/>
                  </a:cubicBezTo>
                  <a:cubicBezTo>
                    <a:pt x="6798" y="8545"/>
                    <a:pt x="9188" y="4323"/>
                    <a:pt x="7480" y="1801"/>
                  </a:cubicBezTo>
                  <a:cubicBezTo>
                    <a:pt x="6550" y="391"/>
                    <a:pt x="5314" y="1"/>
                    <a:pt x="4232" y="1"/>
                  </a:cubicBezTo>
                  <a:close/>
                </a:path>
              </a:pathLst>
            </a:custGeom>
            <a:solidFill>
              <a:srgbClr val="FF7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57;p15"/>
            <p:cNvSpPr/>
            <p:nvPr/>
          </p:nvSpPr>
          <p:spPr>
            <a:xfrm>
              <a:off x="7451656" y="1679455"/>
              <a:ext cx="257713" cy="265598"/>
            </a:xfrm>
            <a:custGeom>
              <a:avLst/>
              <a:gdLst/>
              <a:ahLst/>
              <a:cxnLst/>
              <a:rect l="l" t="t" r="r" b="b"/>
              <a:pathLst>
                <a:path w="6765" h="6972" extrusionOk="0">
                  <a:moveTo>
                    <a:pt x="2443" y="1"/>
                  </a:moveTo>
                  <a:cubicBezTo>
                    <a:pt x="1104" y="1"/>
                    <a:pt x="0" y="597"/>
                    <a:pt x="0" y="597"/>
                  </a:cubicBezTo>
                  <a:cubicBezTo>
                    <a:pt x="0" y="597"/>
                    <a:pt x="337" y="560"/>
                    <a:pt x="840" y="560"/>
                  </a:cubicBezTo>
                  <a:cubicBezTo>
                    <a:pt x="2098" y="560"/>
                    <a:pt x="4390" y="792"/>
                    <a:pt x="5041" y="2418"/>
                  </a:cubicBezTo>
                  <a:cubicBezTo>
                    <a:pt x="5724" y="4109"/>
                    <a:pt x="5171" y="6061"/>
                    <a:pt x="4813" y="6971"/>
                  </a:cubicBezTo>
                  <a:cubicBezTo>
                    <a:pt x="6244" y="5508"/>
                    <a:pt x="6764" y="3329"/>
                    <a:pt x="5691" y="1801"/>
                  </a:cubicBezTo>
                  <a:cubicBezTo>
                    <a:pt x="4761" y="391"/>
                    <a:pt x="3525" y="1"/>
                    <a:pt x="2443" y="1"/>
                  </a:cubicBezTo>
                  <a:close/>
                </a:path>
              </a:pathLst>
            </a:custGeom>
            <a:solidFill>
              <a:srgbClr val="FF61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58;p15"/>
            <p:cNvSpPr/>
            <p:nvPr/>
          </p:nvSpPr>
          <p:spPr>
            <a:xfrm>
              <a:off x="6444481" y="1486622"/>
              <a:ext cx="1007232" cy="908947"/>
            </a:xfrm>
            <a:custGeom>
              <a:avLst/>
              <a:gdLst/>
              <a:ahLst/>
              <a:cxnLst/>
              <a:rect l="l" t="t" r="r" b="b"/>
              <a:pathLst>
                <a:path w="26440" h="23860" extrusionOk="0">
                  <a:moveTo>
                    <a:pt x="14960" y="1"/>
                  </a:moveTo>
                  <a:cubicBezTo>
                    <a:pt x="14960" y="1"/>
                    <a:pt x="14169" y="1565"/>
                    <a:pt x="12366" y="1565"/>
                  </a:cubicBezTo>
                  <a:cubicBezTo>
                    <a:pt x="11635" y="1565"/>
                    <a:pt x="10738" y="1308"/>
                    <a:pt x="9659" y="586"/>
                  </a:cubicBezTo>
                  <a:cubicBezTo>
                    <a:pt x="9659" y="586"/>
                    <a:pt x="8936" y="3284"/>
                    <a:pt x="6792" y="3284"/>
                  </a:cubicBezTo>
                  <a:cubicBezTo>
                    <a:pt x="6171" y="3284"/>
                    <a:pt x="5431" y="3057"/>
                    <a:pt x="4554" y="2472"/>
                  </a:cubicBezTo>
                  <a:cubicBezTo>
                    <a:pt x="4554" y="2472"/>
                    <a:pt x="4094" y="4149"/>
                    <a:pt x="2904" y="4149"/>
                  </a:cubicBezTo>
                  <a:cubicBezTo>
                    <a:pt x="2789" y="4149"/>
                    <a:pt x="2667" y="4133"/>
                    <a:pt x="2537" y="4098"/>
                  </a:cubicBezTo>
                  <a:lnTo>
                    <a:pt x="2537" y="4098"/>
                  </a:lnTo>
                  <a:cubicBezTo>
                    <a:pt x="2537" y="4099"/>
                    <a:pt x="1" y="23090"/>
                    <a:pt x="13139" y="23838"/>
                  </a:cubicBezTo>
                  <a:cubicBezTo>
                    <a:pt x="13393" y="23852"/>
                    <a:pt x="13643" y="23859"/>
                    <a:pt x="13888" y="23859"/>
                  </a:cubicBezTo>
                  <a:cubicBezTo>
                    <a:pt x="26283" y="23859"/>
                    <a:pt x="26439" y="5660"/>
                    <a:pt x="26439" y="5659"/>
                  </a:cubicBezTo>
                  <a:lnTo>
                    <a:pt x="26439" y="5659"/>
                  </a:lnTo>
                  <a:cubicBezTo>
                    <a:pt x="26439" y="5660"/>
                    <a:pt x="25567" y="7914"/>
                    <a:pt x="24720" y="7914"/>
                  </a:cubicBezTo>
                  <a:cubicBezTo>
                    <a:pt x="24686" y="7914"/>
                    <a:pt x="24652" y="7911"/>
                    <a:pt x="24618" y="7903"/>
                  </a:cubicBezTo>
                  <a:cubicBezTo>
                    <a:pt x="23740" y="7741"/>
                    <a:pt x="24261" y="5399"/>
                    <a:pt x="24261" y="5399"/>
                  </a:cubicBezTo>
                  <a:cubicBezTo>
                    <a:pt x="24261" y="5399"/>
                    <a:pt x="21561" y="4326"/>
                    <a:pt x="21301" y="1269"/>
                  </a:cubicBezTo>
                  <a:cubicBezTo>
                    <a:pt x="21301" y="1269"/>
                    <a:pt x="20400" y="3363"/>
                    <a:pt x="18286" y="3363"/>
                  </a:cubicBezTo>
                  <a:cubicBezTo>
                    <a:pt x="18059" y="3363"/>
                    <a:pt x="17817" y="3339"/>
                    <a:pt x="17561" y="3285"/>
                  </a:cubicBezTo>
                  <a:cubicBezTo>
                    <a:pt x="14928" y="2733"/>
                    <a:pt x="14960" y="1"/>
                    <a:pt x="14960" y="1"/>
                  </a:cubicBezTo>
                  <a:close/>
                </a:path>
              </a:pathLst>
            </a:custGeom>
            <a:solidFill>
              <a:srgbClr val="FF7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59;p15"/>
            <p:cNvSpPr/>
            <p:nvPr/>
          </p:nvSpPr>
          <p:spPr>
            <a:xfrm>
              <a:off x="6577049" y="2083750"/>
              <a:ext cx="732186" cy="235427"/>
            </a:xfrm>
            <a:custGeom>
              <a:avLst/>
              <a:gdLst/>
              <a:ahLst/>
              <a:cxnLst/>
              <a:rect l="l" t="t" r="r" b="b"/>
              <a:pathLst>
                <a:path w="19220" h="6180" extrusionOk="0">
                  <a:moveTo>
                    <a:pt x="911" y="0"/>
                  </a:moveTo>
                  <a:cubicBezTo>
                    <a:pt x="586" y="0"/>
                    <a:pt x="293" y="65"/>
                    <a:pt x="0" y="163"/>
                  </a:cubicBezTo>
                  <a:cubicBezTo>
                    <a:pt x="553" y="1887"/>
                    <a:pt x="1399" y="3545"/>
                    <a:pt x="2602" y="4878"/>
                  </a:cubicBezTo>
                  <a:cubicBezTo>
                    <a:pt x="3220" y="4391"/>
                    <a:pt x="3643" y="3610"/>
                    <a:pt x="3643" y="2732"/>
                  </a:cubicBezTo>
                  <a:cubicBezTo>
                    <a:pt x="3643" y="1236"/>
                    <a:pt x="2407" y="0"/>
                    <a:pt x="911" y="0"/>
                  </a:cubicBezTo>
                  <a:close/>
                  <a:moveTo>
                    <a:pt x="16488" y="716"/>
                  </a:moveTo>
                  <a:cubicBezTo>
                    <a:pt x="14960" y="716"/>
                    <a:pt x="13756" y="1919"/>
                    <a:pt x="13756" y="3447"/>
                  </a:cubicBezTo>
                  <a:cubicBezTo>
                    <a:pt x="13756" y="4943"/>
                    <a:pt x="14960" y="6179"/>
                    <a:pt x="16488" y="6179"/>
                  </a:cubicBezTo>
                  <a:cubicBezTo>
                    <a:pt x="16520" y="6179"/>
                    <a:pt x="16585" y="6179"/>
                    <a:pt x="16651" y="6147"/>
                  </a:cubicBezTo>
                  <a:cubicBezTo>
                    <a:pt x="17659" y="5399"/>
                    <a:pt x="18504" y="4456"/>
                    <a:pt x="19220" y="3415"/>
                  </a:cubicBezTo>
                  <a:cubicBezTo>
                    <a:pt x="19187" y="1919"/>
                    <a:pt x="17984" y="716"/>
                    <a:pt x="16488" y="716"/>
                  </a:cubicBezTo>
                  <a:close/>
                </a:path>
              </a:pathLst>
            </a:custGeom>
            <a:solidFill>
              <a:srgbClr val="FE6A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60;p15"/>
            <p:cNvSpPr/>
            <p:nvPr/>
          </p:nvSpPr>
          <p:spPr>
            <a:xfrm>
              <a:off x="7506168" y="1745549"/>
              <a:ext cx="131352" cy="58247"/>
            </a:xfrm>
            <a:custGeom>
              <a:avLst/>
              <a:gdLst/>
              <a:ahLst/>
              <a:cxnLst/>
              <a:rect l="l" t="t" r="r" b="b"/>
              <a:pathLst>
                <a:path w="3448" h="1529" fill="none" extrusionOk="0">
                  <a:moveTo>
                    <a:pt x="0" y="651"/>
                  </a:moveTo>
                  <a:cubicBezTo>
                    <a:pt x="0" y="651"/>
                    <a:pt x="2114" y="1"/>
                    <a:pt x="3447" y="1529"/>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61;p15"/>
            <p:cNvSpPr/>
            <p:nvPr/>
          </p:nvSpPr>
          <p:spPr>
            <a:xfrm>
              <a:off x="7507387" y="1767834"/>
              <a:ext cx="69409" cy="102895"/>
            </a:xfrm>
            <a:custGeom>
              <a:avLst/>
              <a:gdLst/>
              <a:ahLst/>
              <a:cxnLst/>
              <a:rect l="l" t="t" r="r" b="b"/>
              <a:pathLst>
                <a:path w="1822" h="2701" fill="none" extrusionOk="0">
                  <a:moveTo>
                    <a:pt x="1" y="2700"/>
                  </a:moveTo>
                  <a:cubicBezTo>
                    <a:pt x="1" y="2700"/>
                    <a:pt x="1822" y="2115"/>
                    <a:pt x="1789" y="1"/>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62;p15"/>
            <p:cNvSpPr/>
            <p:nvPr/>
          </p:nvSpPr>
          <p:spPr>
            <a:xfrm>
              <a:off x="6868166" y="1708369"/>
              <a:ext cx="81790" cy="126399"/>
            </a:xfrm>
            <a:custGeom>
              <a:avLst/>
              <a:gdLst/>
              <a:ahLst/>
              <a:cxnLst/>
              <a:rect l="l" t="t" r="r" b="b"/>
              <a:pathLst>
                <a:path w="2147" h="3318" extrusionOk="0">
                  <a:moveTo>
                    <a:pt x="33" y="1"/>
                  </a:moveTo>
                  <a:cubicBezTo>
                    <a:pt x="33" y="1"/>
                    <a:pt x="1" y="2570"/>
                    <a:pt x="911" y="3318"/>
                  </a:cubicBezTo>
                  <a:cubicBezTo>
                    <a:pt x="911" y="3318"/>
                    <a:pt x="2147" y="1334"/>
                    <a:pt x="33" y="1"/>
                  </a:cubicBezTo>
                  <a:close/>
                </a:path>
              </a:pathLst>
            </a:custGeom>
            <a:solidFill>
              <a:srgbClr val="FE6A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63;p15"/>
            <p:cNvSpPr/>
            <p:nvPr/>
          </p:nvSpPr>
          <p:spPr>
            <a:xfrm>
              <a:off x="6589430" y="1787681"/>
              <a:ext cx="173485" cy="126399"/>
            </a:xfrm>
            <a:custGeom>
              <a:avLst/>
              <a:gdLst/>
              <a:ahLst/>
              <a:cxnLst/>
              <a:rect l="l" t="t" r="r" b="b"/>
              <a:pathLst>
                <a:path w="4554" h="3318" fill="none" extrusionOk="0">
                  <a:moveTo>
                    <a:pt x="1" y="586"/>
                  </a:moveTo>
                  <a:cubicBezTo>
                    <a:pt x="1" y="586"/>
                    <a:pt x="2537" y="3317"/>
                    <a:pt x="4553" y="0"/>
                  </a:cubicBezTo>
                  <a:cubicBezTo>
                    <a:pt x="4553" y="0"/>
                    <a:pt x="3871" y="3090"/>
                    <a:pt x="1659" y="3057"/>
                  </a:cubicBezTo>
                </a:path>
              </a:pathLst>
            </a:custGeom>
            <a:noFill/>
            <a:ln w="10575" cap="rnd" cmpd="sng">
              <a:solidFill>
                <a:srgbClr val="FE6A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64;p15"/>
            <p:cNvSpPr/>
            <p:nvPr/>
          </p:nvSpPr>
          <p:spPr>
            <a:xfrm>
              <a:off x="7084960" y="1795109"/>
              <a:ext cx="173485" cy="126399"/>
            </a:xfrm>
            <a:custGeom>
              <a:avLst/>
              <a:gdLst/>
              <a:ahLst/>
              <a:cxnLst/>
              <a:rect l="l" t="t" r="r" b="b"/>
              <a:pathLst>
                <a:path w="4554" h="3318" fill="none" extrusionOk="0">
                  <a:moveTo>
                    <a:pt x="4553" y="553"/>
                  </a:moveTo>
                  <a:cubicBezTo>
                    <a:pt x="4553" y="553"/>
                    <a:pt x="2049" y="3317"/>
                    <a:pt x="1" y="0"/>
                  </a:cubicBezTo>
                  <a:cubicBezTo>
                    <a:pt x="1" y="0"/>
                    <a:pt x="683" y="3090"/>
                    <a:pt x="2895" y="3025"/>
                  </a:cubicBezTo>
                </a:path>
              </a:pathLst>
            </a:custGeom>
            <a:noFill/>
            <a:ln w="10575" cap="rnd" cmpd="sng">
              <a:solidFill>
                <a:srgbClr val="FE6A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65;p15"/>
            <p:cNvSpPr/>
            <p:nvPr/>
          </p:nvSpPr>
          <p:spPr>
            <a:xfrm>
              <a:off x="6647676" y="1755453"/>
              <a:ext cx="29752" cy="63238"/>
            </a:xfrm>
            <a:custGeom>
              <a:avLst/>
              <a:gdLst/>
              <a:ahLst/>
              <a:cxnLst/>
              <a:rect l="l" t="t" r="r" b="b"/>
              <a:pathLst>
                <a:path w="781" h="1660" extrusionOk="0">
                  <a:moveTo>
                    <a:pt x="390" y="1"/>
                  </a:moveTo>
                  <a:cubicBezTo>
                    <a:pt x="163" y="1"/>
                    <a:pt x="0" y="391"/>
                    <a:pt x="0" y="846"/>
                  </a:cubicBezTo>
                  <a:cubicBezTo>
                    <a:pt x="0" y="1301"/>
                    <a:pt x="163" y="1659"/>
                    <a:pt x="390" y="1659"/>
                  </a:cubicBezTo>
                  <a:cubicBezTo>
                    <a:pt x="585" y="1659"/>
                    <a:pt x="781" y="1301"/>
                    <a:pt x="781" y="846"/>
                  </a:cubicBezTo>
                  <a:cubicBezTo>
                    <a:pt x="781" y="391"/>
                    <a:pt x="585" y="1"/>
                    <a:pt x="3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66;p15"/>
            <p:cNvSpPr/>
            <p:nvPr/>
          </p:nvSpPr>
          <p:spPr>
            <a:xfrm>
              <a:off x="6829767" y="1708369"/>
              <a:ext cx="76838" cy="151199"/>
            </a:xfrm>
            <a:custGeom>
              <a:avLst/>
              <a:gdLst/>
              <a:ahLst/>
              <a:cxnLst/>
              <a:rect l="l" t="t" r="r" b="b"/>
              <a:pathLst>
                <a:path w="2017" h="3969" fill="none" extrusionOk="0">
                  <a:moveTo>
                    <a:pt x="1041" y="1"/>
                  </a:moveTo>
                  <a:cubicBezTo>
                    <a:pt x="1041" y="1"/>
                    <a:pt x="1171" y="2082"/>
                    <a:pt x="0" y="3416"/>
                  </a:cubicBezTo>
                  <a:cubicBezTo>
                    <a:pt x="0" y="3416"/>
                    <a:pt x="813" y="3968"/>
                    <a:pt x="2017" y="3968"/>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67;p15"/>
            <p:cNvSpPr/>
            <p:nvPr/>
          </p:nvSpPr>
          <p:spPr>
            <a:xfrm>
              <a:off x="7148158" y="1762881"/>
              <a:ext cx="29752" cy="63238"/>
            </a:xfrm>
            <a:custGeom>
              <a:avLst/>
              <a:gdLst/>
              <a:ahLst/>
              <a:cxnLst/>
              <a:rect l="l" t="t" r="r" b="b"/>
              <a:pathLst>
                <a:path w="781" h="1660" extrusionOk="0">
                  <a:moveTo>
                    <a:pt x="390" y="1"/>
                  </a:moveTo>
                  <a:cubicBezTo>
                    <a:pt x="163" y="1"/>
                    <a:pt x="0" y="359"/>
                    <a:pt x="0" y="814"/>
                  </a:cubicBezTo>
                  <a:cubicBezTo>
                    <a:pt x="0" y="1269"/>
                    <a:pt x="163" y="1659"/>
                    <a:pt x="390" y="1659"/>
                  </a:cubicBezTo>
                  <a:cubicBezTo>
                    <a:pt x="618" y="1659"/>
                    <a:pt x="780" y="1269"/>
                    <a:pt x="780" y="814"/>
                  </a:cubicBezTo>
                  <a:cubicBezTo>
                    <a:pt x="780" y="359"/>
                    <a:pt x="585" y="1"/>
                    <a:pt x="3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68;p15"/>
            <p:cNvSpPr/>
            <p:nvPr/>
          </p:nvSpPr>
          <p:spPr>
            <a:xfrm>
              <a:off x="6811177" y="1966076"/>
              <a:ext cx="258970" cy="56990"/>
            </a:xfrm>
            <a:custGeom>
              <a:avLst/>
              <a:gdLst/>
              <a:ahLst/>
              <a:cxnLst/>
              <a:rect l="l" t="t" r="r" b="b"/>
              <a:pathLst>
                <a:path w="6798" h="1496" fill="none" extrusionOk="0">
                  <a:moveTo>
                    <a:pt x="1" y="1496"/>
                  </a:moveTo>
                  <a:cubicBezTo>
                    <a:pt x="1" y="1496"/>
                    <a:pt x="3285" y="0"/>
                    <a:pt x="6797" y="976"/>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69;p15"/>
            <p:cNvSpPr/>
            <p:nvPr/>
          </p:nvSpPr>
          <p:spPr>
            <a:xfrm>
              <a:off x="5934094" y="4596067"/>
              <a:ext cx="1539914" cy="561216"/>
            </a:xfrm>
            <a:custGeom>
              <a:avLst/>
              <a:gdLst/>
              <a:ahLst/>
              <a:cxnLst/>
              <a:rect l="l" t="t" r="r" b="b"/>
              <a:pathLst>
                <a:path w="40423" h="14732" extrusionOk="0">
                  <a:moveTo>
                    <a:pt x="17074" y="0"/>
                  </a:moveTo>
                  <a:lnTo>
                    <a:pt x="1139" y="1203"/>
                  </a:lnTo>
                  <a:lnTo>
                    <a:pt x="1" y="14731"/>
                  </a:lnTo>
                  <a:lnTo>
                    <a:pt x="40423" y="14731"/>
                  </a:lnTo>
                  <a:lnTo>
                    <a:pt x="39772" y="1073"/>
                  </a:lnTo>
                  <a:lnTo>
                    <a:pt x="1707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70;p15"/>
            <p:cNvSpPr/>
            <p:nvPr/>
          </p:nvSpPr>
          <p:spPr>
            <a:xfrm>
              <a:off x="6015883" y="4764520"/>
              <a:ext cx="1366468" cy="194551"/>
            </a:xfrm>
            <a:custGeom>
              <a:avLst/>
              <a:gdLst/>
              <a:ahLst/>
              <a:cxnLst/>
              <a:rect l="l" t="t" r="r" b="b"/>
              <a:pathLst>
                <a:path w="35870" h="5107" fill="none" extrusionOk="0">
                  <a:moveTo>
                    <a:pt x="0" y="1"/>
                  </a:moveTo>
                  <a:cubicBezTo>
                    <a:pt x="0" y="1"/>
                    <a:pt x="17983" y="5106"/>
                    <a:pt x="35869" y="1"/>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1;p15"/>
            <p:cNvSpPr/>
            <p:nvPr/>
          </p:nvSpPr>
          <p:spPr>
            <a:xfrm>
              <a:off x="7091169" y="4794272"/>
              <a:ext cx="246551" cy="246551"/>
            </a:xfrm>
            <a:custGeom>
              <a:avLst/>
              <a:gdLst/>
              <a:ahLst/>
              <a:cxnLst/>
              <a:rect l="l" t="t" r="r" b="b"/>
              <a:pathLst>
                <a:path w="6472" h="6472" fill="none" extrusionOk="0">
                  <a:moveTo>
                    <a:pt x="0" y="0"/>
                  </a:moveTo>
                  <a:cubicBezTo>
                    <a:pt x="0" y="0"/>
                    <a:pt x="683" y="6472"/>
                    <a:pt x="6472" y="5919"/>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72;p15"/>
            <p:cNvSpPr/>
            <p:nvPr/>
          </p:nvSpPr>
          <p:spPr>
            <a:xfrm>
              <a:off x="5996035" y="4750883"/>
              <a:ext cx="112799" cy="270132"/>
            </a:xfrm>
            <a:custGeom>
              <a:avLst/>
              <a:gdLst/>
              <a:ahLst/>
              <a:cxnLst/>
              <a:rect l="l" t="t" r="r" b="b"/>
              <a:pathLst>
                <a:path w="2961" h="7091" fill="none" extrusionOk="0">
                  <a:moveTo>
                    <a:pt x="2895" y="1"/>
                  </a:moveTo>
                  <a:cubicBezTo>
                    <a:pt x="2895" y="1"/>
                    <a:pt x="2960" y="7090"/>
                    <a:pt x="1" y="7090"/>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73;p15"/>
            <p:cNvSpPr/>
            <p:nvPr/>
          </p:nvSpPr>
          <p:spPr>
            <a:xfrm>
              <a:off x="5977445" y="2527243"/>
              <a:ext cx="1471800" cy="2197510"/>
            </a:xfrm>
            <a:custGeom>
              <a:avLst/>
              <a:gdLst/>
              <a:ahLst/>
              <a:cxnLst/>
              <a:rect l="l" t="t" r="r" b="b"/>
              <a:pathLst>
                <a:path w="38635" h="57685" extrusionOk="0">
                  <a:moveTo>
                    <a:pt x="16619" y="0"/>
                  </a:moveTo>
                  <a:cubicBezTo>
                    <a:pt x="7643" y="2049"/>
                    <a:pt x="4294" y="7935"/>
                    <a:pt x="1790" y="20032"/>
                  </a:cubicBezTo>
                  <a:cubicBezTo>
                    <a:pt x="1790" y="20032"/>
                    <a:pt x="1497" y="39642"/>
                    <a:pt x="1" y="55511"/>
                  </a:cubicBezTo>
                  <a:cubicBezTo>
                    <a:pt x="1" y="55511"/>
                    <a:pt x="8964" y="57685"/>
                    <a:pt x="20272" y="57685"/>
                  </a:cubicBezTo>
                  <a:cubicBezTo>
                    <a:pt x="26073" y="57685"/>
                    <a:pt x="32492" y="57112"/>
                    <a:pt x="38634" y="55381"/>
                  </a:cubicBezTo>
                  <a:lnTo>
                    <a:pt x="36976" y="31805"/>
                  </a:lnTo>
                  <a:lnTo>
                    <a:pt x="36813" y="1529"/>
                  </a:lnTo>
                  <a:cubicBezTo>
                    <a:pt x="35935" y="1106"/>
                    <a:pt x="35025" y="716"/>
                    <a:pt x="34049" y="391"/>
                  </a:cubicBezTo>
                  <a:lnTo>
                    <a:pt x="25334" y="2537"/>
                  </a:lnTo>
                  <a:lnTo>
                    <a:pt x="1661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74;p15"/>
            <p:cNvSpPr/>
            <p:nvPr/>
          </p:nvSpPr>
          <p:spPr>
            <a:xfrm>
              <a:off x="6575792" y="2527243"/>
              <a:ext cx="730967" cy="227503"/>
            </a:xfrm>
            <a:custGeom>
              <a:avLst/>
              <a:gdLst/>
              <a:ahLst/>
              <a:cxnLst/>
              <a:rect l="l" t="t" r="r" b="b"/>
              <a:pathLst>
                <a:path w="19188" h="5972" extrusionOk="0">
                  <a:moveTo>
                    <a:pt x="912" y="0"/>
                  </a:moveTo>
                  <a:cubicBezTo>
                    <a:pt x="586" y="65"/>
                    <a:pt x="294" y="163"/>
                    <a:pt x="1" y="228"/>
                  </a:cubicBezTo>
                  <a:cubicBezTo>
                    <a:pt x="1204" y="2082"/>
                    <a:pt x="4294" y="5594"/>
                    <a:pt x="9854" y="5951"/>
                  </a:cubicBezTo>
                  <a:cubicBezTo>
                    <a:pt x="10055" y="5965"/>
                    <a:pt x="10252" y="5972"/>
                    <a:pt x="10448" y="5972"/>
                  </a:cubicBezTo>
                  <a:cubicBezTo>
                    <a:pt x="14436" y="5972"/>
                    <a:pt x="17358" y="3196"/>
                    <a:pt x="19188" y="716"/>
                  </a:cubicBezTo>
                  <a:cubicBezTo>
                    <a:pt x="18895" y="586"/>
                    <a:pt x="18635" y="488"/>
                    <a:pt x="18342" y="391"/>
                  </a:cubicBezTo>
                  <a:lnTo>
                    <a:pt x="9627" y="2537"/>
                  </a:lnTo>
                  <a:lnTo>
                    <a:pt x="912" y="0"/>
                  </a:lnTo>
                  <a:close/>
                </a:path>
              </a:pathLst>
            </a:custGeom>
            <a:solidFill>
              <a:srgbClr val="000000">
                <a:alpha val="10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75;p15"/>
            <p:cNvSpPr/>
            <p:nvPr/>
          </p:nvSpPr>
          <p:spPr>
            <a:xfrm>
              <a:off x="6610496" y="2494215"/>
              <a:ext cx="664072" cy="221789"/>
            </a:xfrm>
            <a:custGeom>
              <a:avLst/>
              <a:gdLst/>
              <a:ahLst/>
              <a:cxnLst/>
              <a:rect l="l" t="t" r="r" b="b"/>
              <a:pathLst>
                <a:path w="17432" h="5822" extrusionOk="0">
                  <a:moveTo>
                    <a:pt x="8908" y="0"/>
                  </a:moveTo>
                  <a:cubicBezTo>
                    <a:pt x="8503" y="0"/>
                    <a:pt x="8092" y="7"/>
                    <a:pt x="7675" y="22"/>
                  </a:cubicBezTo>
                  <a:cubicBezTo>
                    <a:pt x="4748" y="87"/>
                    <a:pt x="2212" y="380"/>
                    <a:pt x="1" y="867"/>
                  </a:cubicBezTo>
                  <a:cubicBezTo>
                    <a:pt x="1408" y="2500"/>
                    <a:pt x="4800" y="5822"/>
                    <a:pt x="9084" y="5822"/>
                  </a:cubicBezTo>
                  <a:cubicBezTo>
                    <a:pt x="11628" y="5822"/>
                    <a:pt x="14487" y="4650"/>
                    <a:pt x="17431" y="1258"/>
                  </a:cubicBezTo>
                  <a:cubicBezTo>
                    <a:pt x="14920" y="450"/>
                    <a:pt x="12102" y="0"/>
                    <a:pt x="8908" y="0"/>
                  </a:cubicBezTo>
                  <a:close/>
                </a:path>
              </a:pathLst>
            </a:custGeom>
            <a:solidFill>
              <a:srgbClr val="FF7F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76;p15"/>
            <p:cNvSpPr/>
            <p:nvPr/>
          </p:nvSpPr>
          <p:spPr>
            <a:xfrm>
              <a:off x="6600591" y="3447677"/>
              <a:ext cx="838738" cy="1082546"/>
            </a:xfrm>
            <a:custGeom>
              <a:avLst/>
              <a:gdLst/>
              <a:ahLst/>
              <a:cxnLst/>
              <a:rect l="l" t="t" r="r" b="b"/>
              <a:pathLst>
                <a:path w="22017" h="28417" extrusionOk="0">
                  <a:moveTo>
                    <a:pt x="0" y="0"/>
                  </a:moveTo>
                  <a:cubicBezTo>
                    <a:pt x="0" y="1"/>
                    <a:pt x="3090" y="25658"/>
                    <a:pt x="14146" y="28032"/>
                  </a:cubicBezTo>
                  <a:cubicBezTo>
                    <a:pt x="15352" y="28299"/>
                    <a:pt x="16455" y="28417"/>
                    <a:pt x="17461" y="28417"/>
                  </a:cubicBezTo>
                  <a:cubicBezTo>
                    <a:pt x="19278" y="28417"/>
                    <a:pt x="20782" y="28033"/>
                    <a:pt x="22016" y="27447"/>
                  </a:cubicBezTo>
                  <a:lnTo>
                    <a:pt x="21203" y="16065"/>
                  </a:lnTo>
                  <a:lnTo>
                    <a:pt x="0" y="0"/>
                  </a:lnTo>
                  <a:close/>
                </a:path>
              </a:pathLst>
            </a:custGeom>
            <a:solidFill>
              <a:srgbClr val="000000">
                <a:alpha val="10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77;p15"/>
            <p:cNvSpPr/>
            <p:nvPr/>
          </p:nvSpPr>
          <p:spPr>
            <a:xfrm>
              <a:off x="6724474" y="2840226"/>
              <a:ext cx="121447" cy="238322"/>
            </a:xfrm>
            <a:custGeom>
              <a:avLst/>
              <a:gdLst/>
              <a:ahLst/>
              <a:cxnLst/>
              <a:rect l="l" t="t" r="r" b="b"/>
              <a:pathLst>
                <a:path w="3188" h="6256" extrusionOk="0">
                  <a:moveTo>
                    <a:pt x="1290" y="0"/>
                  </a:moveTo>
                  <a:cubicBezTo>
                    <a:pt x="1261" y="0"/>
                    <a:pt x="1233" y="4"/>
                    <a:pt x="1204" y="12"/>
                  </a:cubicBezTo>
                  <a:cubicBezTo>
                    <a:pt x="0" y="305"/>
                    <a:pt x="716" y="5670"/>
                    <a:pt x="716" y="5670"/>
                  </a:cubicBezTo>
                  <a:lnTo>
                    <a:pt x="3187" y="6256"/>
                  </a:lnTo>
                  <a:cubicBezTo>
                    <a:pt x="3187" y="6256"/>
                    <a:pt x="2444" y="0"/>
                    <a:pt x="1290" y="0"/>
                  </a:cubicBezTo>
                  <a:close/>
                </a:path>
              </a:pathLst>
            </a:custGeom>
            <a:solidFill>
              <a:srgbClr val="FF61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78;p15"/>
            <p:cNvSpPr/>
            <p:nvPr/>
          </p:nvSpPr>
          <p:spPr>
            <a:xfrm>
              <a:off x="6049329" y="2424274"/>
              <a:ext cx="361750" cy="439959"/>
            </a:xfrm>
            <a:custGeom>
              <a:avLst/>
              <a:gdLst/>
              <a:ahLst/>
              <a:cxnLst/>
              <a:rect l="l" t="t" r="r" b="b"/>
              <a:pathLst>
                <a:path w="9496" h="11549" extrusionOk="0">
                  <a:moveTo>
                    <a:pt x="8144" y="1"/>
                  </a:moveTo>
                  <a:cubicBezTo>
                    <a:pt x="6894" y="1"/>
                    <a:pt x="5691" y="5793"/>
                    <a:pt x="5691" y="5793"/>
                  </a:cubicBezTo>
                  <a:lnTo>
                    <a:pt x="0" y="7841"/>
                  </a:lnTo>
                  <a:lnTo>
                    <a:pt x="6406" y="11549"/>
                  </a:lnTo>
                  <a:lnTo>
                    <a:pt x="7935" y="6443"/>
                  </a:lnTo>
                  <a:cubicBezTo>
                    <a:pt x="7935" y="6443"/>
                    <a:pt x="9496" y="134"/>
                    <a:pt x="8195" y="4"/>
                  </a:cubicBezTo>
                  <a:cubicBezTo>
                    <a:pt x="8178" y="2"/>
                    <a:pt x="8161" y="1"/>
                    <a:pt x="8144" y="1"/>
                  </a:cubicBezTo>
                  <a:close/>
                </a:path>
              </a:pathLst>
            </a:custGeom>
            <a:solidFill>
              <a:srgbClr val="FF61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79;p15"/>
            <p:cNvSpPr/>
            <p:nvPr/>
          </p:nvSpPr>
          <p:spPr>
            <a:xfrm>
              <a:off x="5521571" y="2722972"/>
              <a:ext cx="890128" cy="1573819"/>
            </a:xfrm>
            <a:custGeom>
              <a:avLst/>
              <a:gdLst/>
              <a:ahLst/>
              <a:cxnLst/>
              <a:rect l="l" t="t" r="r" b="b"/>
              <a:pathLst>
                <a:path w="23366" h="41313" extrusionOk="0">
                  <a:moveTo>
                    <a:pt x="13854" y="0"/>
                  </a:moveTo>
                  <a:cubicBezTo>
                    <a:pt x="13854" y="0"/>
                    <a:pt x="9074" y="13268"/>
                    <a:pt x="3806" y="22959"/>
                  </a:cubicBezTo>
                  <a:cubicBezTo>
                    <a:pt x="326" y="29366"/>
                    <a:pt x="1" y="39252"/>
                    <a:pt x="4391" y="40813"/>
                  </a:cubicBezTo>
                  <a:cubicBezTo>
                    <a:pt x="5331" y="41150"/>
                    <a:pt x="6181" y="41313"/>
                    <a:pt x="6955" y="41313"/>
                  </a:cubicBezTo>
                  <a:cubicBezTo>
                    <a:pt x="11032" y="41313"/>
                    <a:pt x="13009" y="36808"/>
                    <a:pt x="14895" y="29593"/>
                  </a:cubicBezTo>
                  <a:cubicBezTo>
                    <a:pt x="17106" y="20976"/>
                    <a:pt x="19090" y="5984"/>
                    <a:pt x="19090" y="5984"/>
                  </a:cubicBezTo>
                  <a:cubicBezTo>
                    <a:pt x="19090" y="5984"/>
                    <a:pt x="22179" y="3350"/>
                    <a:pt x="23057" y="1691"/>
                  </a:cubicBezTo>
                  <a:cubicBezTo>
                    <a:pt x="23187" y="1431"/>
                    <a:pt x="23252" y="1236"/>
                    <a:pt x="23285" y="1041"/>
                  </a:cubicBezTo>
                  <a:cubicBezTo>
                    <a:pt x="23366" y="330"/>
                    <a:pt x="22419" y="13"/>
                    <a:pt x="21362" y="13"/>
                  </a:cubicBezTo>
                  <a:cubicBezTo>
                    <a:pt x="20292" y="13"/>
                    <a:pt x="19108" y="338"/>
                    <a:pt x="18765" y="911"/>
                  </a:cubicBezTo>
                  <a:lnTo>
                    <a:pt x="13854" y="0"/>
                  </a:lnTo>
                  <a:close/>
                </a:path>
              </a:pathLst>
            </a:custGeom>
            <a:solidFill>
              <a:srgbClr val="FF61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80;p15"/>
            <p:cNvSpPr/>
            <p:nvPr/>
          </p:nvSpPr>
          <p:spPr>
            <a:xfrm>
              <a:off x="6095157" y="2704382"/>
              <a:ext cx="319655" cy="231694"/>
            </a:xfrm>
            <a:custGeom>
              <a:avLst/>
              <a:gdLst/>
              <a:ahLst/>
              <a:cxnLst/>
              <a:rect l="l" t="t" r="r" b="b"/>
              <a:pathLst>
                <a:path w="8391" h="6082" fill="none" extrusionOk="0">
                  <a:moveTo>
                    <a:pt x="0" y="6082"/>
                  </a:moveTo>
                  <a:cubicBezTo>
                    <a:pt x="1431" y="2830"/>
                    <a:pt x="5236" y="2537"/>
                    <a:pt x="5236" y="2537"/>
                  </a:cubicBezTo>
                  <a:cubicBezTo>
                    <a:pt x="4488" y="2570"/>
                    <a:pt x="3512" y="2472"/>
                    <a:pt x="3643" y="1659"/>
                  </a:cubicBezTo>
                  <a:cubicBezTo>
                    <a:pt x="3805" y="293"/>
                    <a:pt x="8390" y="1"/>
                    <a:pt x="8228" y="1529"/>
                  </a:cubicBezTo>
                  <a:cubicBezTo>
                    <a:pt x="8228" y="1724"/>
                    <a:pt x="8130" y="1952"/>
                    <a:pt x="8000" y="2179"/>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81;p15"/>
            <p:cNvSpPr/>
            <p:nvPr/>
          </p:nvSpPr>
          <p:spPr>
            <a:xfrm>
              <a:off x="6147193" y="2620346"/>
              <a:ext cx="118971" cy="261294"/>
            </a:xfrm>
            <a:custGeom>
              <a:avLst/>
              <a:gdLst/>
              <a:ahLst/>
              <a:cxnLst/>
              <a:rect l="l" t="t" r="r" b="b"/>
              <a:pathLst>
                <a:path w="3123" h="6859" extrusionOk="0">
                  <a:moveTo>
                    <a:pt x="2139" y="1"/>
                  </a:moveTo>
                  <a:cubicBezTo>
                    <a:pt x="1935" y="1"/>
                    <a:pt x="1707" y="79"/>
                    <a:pt x="1464" y="288"/>
                  </a:cubicBezTo>
                  <a:cubicBezTo>
                    <a:pt x="1399" y="353"/>
                    <a:pt x="1333" y="418"/>
                    <a:pt x="1236" y="516"/>
                  </a:cubicBezTo>
                  <a:cubicBezTo>
                    <a:pt x="260" y="1654"/>
                    <a:pt x="0" y="5003"/>
                    <a:pt x="520" y="6207"/>
                  </a:cubicBezTo>
                  <a:cubicBezTo>
                    <a:pt x="586" y="6272"/>
                    <a:pt x="618" y="6369"/>
                    <a:pt x="651" y="6402"/>
                  </a:cubicBezTo>
                  <a:cubicBezTo>
                    <a:pt x="879" y="6728"/>
                    <a:pt x="1115" y="6858"/>
                    <a:pt x="1332" y="6858"/>
                  </a:cubicBezTo>
                  <a:cubicBezTo>
                    <a:pt x="1761" y="6858"/>
                    <a:pt x="2114" y="6346"/>
                    <a:pt x="2179" y="5849"/>
                  </a:cubicBezTo>
                  <a:cubicBezTo>
                    <a:pt x="2244" y="5101"/>
                    <a:pt x="2016" y="3182"/>
                    <a:pt x="3122" y="646"/>
                  </a:cubicBezTo>
                  <a:cubicBezTo>
                    <a:pt x="3122" y="646"/>
                    <a:pt x="2728" y="1"/>
                    <a:pt x="2139" y="1"/>
                  </a:cubicBezTo>
                  <a:close/>
                </a:path>
              </a:pathLst>
            </a:custGeom>
            <a:solidFill>
              <a:srgbClr val="FF61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82;p15"/>
            <p:cNvSpPr/>
            <p:nvPr/>
          </p:nvSpPr>
          <p:spPr>
            <a:xfrm>
              <a:off x="6076567" y="2609832"/>
              <a:ext cx="126399" cy="271122"/>
            </a:xfrm>
            <a:custGeom>
              <a:avLst/>
              <a:gdLst/>
              <a:ahLst/>
              <a:cxnLst/>
              <a:rect l="l" t="t" r="r" b="b"/>
              <a:pathLst>
                <a:path w="3318" h="7117" extrusionOk="0">
                  <a:moveTo>
                    <a:pt x="2340" y="1"/>
                  </a:moveTo>
                  <a:cubicBezTo>
                    <a:pt x="2109" y="1"/>
                    <a:pt x="1838" y="74"/>
                    <a:pt x="1529" y="271"/>
                  </a:cubicBezTo>
                  <a:cubicBezTo>
                    <a:pt x="1496" y="304"/>
                    <a:pt x="1464" y="336"/>
                    <a:pt x="1399" y="369"/>
                  </a:cubicBezTo>
                  <a:cubicBezTo>
                    <a:pt x="163" y="1312"/>
                    <a:pt x="1" y="4271"/>
                    <a:pt x="488" y="5767"/>
                  </a:cubicBezTo>
                  <a:cubicBezTo>
                    <a:pt x="855" y="6893"/>
                    <a:pt x="1388" y="7116"/>
                    <a:pt x="1740" y="7116"/>
                  </a:cubicBezTo>
                  <a:cubicBezTo>
                    <a:pt x="1856" y="7116"/>
                    <a:pt x="1952" y="7092"/>
                    <a:pt x="2017" y="7068"/>
                  </a:cubicBezTo>
                  <a:cubicBezTo>
                    <a:pt x="2309" y="6938"/>
                    <a:pt x="2374" y="6483"/>
                    <a:pt x="2374" y="6483"/>
                  </a:cubicBezTo>
                  <a:cubicBezTo>
                    <a:pt x="1854" y="5279"/>
                    <a:pt x="2114" y="1930"/>
                    <a:pt x="3090" y="792"/>
                  </a:cubicBezTo>
                  <a:cubicBezTo>
                    <a:pt x="3187" y="694"/>
                    <a:pt x="3253" y="629"/>
                    <a:pt x="3318" y="564"/>
                  </a:cubicBezTo>
                  <a:cubicBezTo>
                    <a:pt x="3318" y="564"/>
                    <a:pt x="2983" y="1"/>
                    <a:pt x="2340" y="1"/>
                  </a:cubicBezTo>
                  <a:close/>
                </a:path>
              </a:pathLst>
            </a:custGeom>
            <a:solidFill>
              <a:srgbClr val="FF61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83;p15"/>
            <p:cNvSpPr/>
            <p:nvPr/>
          </p:nvSpPr>
          <p:spPr>
            <a:xfrm>
              <a:off x="6000988" y="2604079"/>
              <a:ext cx="133828" cy="225484"/>
            </a:xfrm>
            <a:custGeom>
              <a:avLst/>
              <a:gdLst/>
              <a:ahLst/>
              <a:cxnLst/>
              <a:rect l="l" t="t" r="r" b="b"/>
              <a:pathLst>
                <a:path w="3513" h="5919" extrusionOk="0">
                  <a:moveTo>
                    <a:pt x="2618" y="1"/>
                  </a:moveTo>
                  <a:cubicBezTo>
                    <a:pt x="2260" y="1"/>
                    <a:pt x="1811" y="175"/>
                    <a:pt x="1302" y="748"/>
                  </a:cubicBezTo>
                  <a:cubicBezTo>
                    <a:pt x="1" y="2243"/>
                    <a:pt x="554" y="4650"/>
                    <a:pt x="1139" y="5300"/>
                  </a:cubicBezTo>
                  <a:cubicBezTo>
                    <a:pt x="1701" y="5892"/>
                    <a:pt x="2343" y="5918"/>
                    <a:pt x="2455" y="5918"/>
                  </a:cubicBezTo>
                  <a:cubicBezTo>
                    <a:pt x="2466" y="5918"/>
                    <a:pt x="2472" y="5918"/>
                    <a:pt x="2472" y="5918"/>
                  </a:cubicBezTo>
                  <a:cubicBezTo>
                    <a:pt x="1985" y="4422"/>
                    <a:pt x="2147" y="1463"/>
                    <a:pt x="3383" y="520"/>
                  </a:cubicBezTo>
                  <a:cubicBezTo>
                    <a:pt x="3448" y="487"/>
                    <a:pt x="3480" y="455"/>
                    <a:pt x="3513" y="422"/>
                  </a:cubicBezTo>
                  <a:cubicBezTo>
                    <a:pt x="3513" y="422"/>
                    <a:pt x="3176" y="1"/>
                    <a:pt x="2618" y="1"/>
                  </a:cubicBezTo>
                  <a:close/>
                </a:path>
              </a:pathLst>
            </a:custGeom>
            <a:solidFill>
              <a:srgbClr val="FF61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84;p15"/>
            <p:cNvSpPr/>
            <p:nvPr/>
          </p:nvSpPr>
          <p:spPr>
            <a:xfrm>
              <a:off x="6147193" y="2600346"/>
              <a:ext cx="118971" cy="301065"/>
            </a:xfrm>
            <a:custGeom>
              <a:avLst/>
              <a:gdLst/>
              <a:ahLst/>
              <a:cxnLst/>
              <a:rect l="l" t="t" r="r" b="b"/>
              <a:pathLst>
                <a:path w="3123" h="7903" fill="none" extrusionOk="0">
                  <a:moveTo>
                    <a:pt x="3122" y="1171"/>
                  </a:moveTo>
                  <a:cubicBezTo>
                    <a:pt x="3122" y="1171"/>
                    <a:pt x="2407" y="0"/>
                    <a:pt x="1464" y="813"/>
                  </a:cubicBezTo>
                  <a:lnTo>
                    <a:pt x="1464" y="813"/>
                  </a:lnTo>
                  <a:cubicBezTo>
                    <a:pt x="1399" y="878"/>
                    <a:pt x="1333" y="943"/>
                    <a:pt x="1268" y="1041"/>
                  </a:cubicBezTo>
                  <a:cubicBezTo>
                    <a:pt x="260" y="2179"/>
                    <a:pt x="0" y="5528"/>
                    <a:pt x="553" y="6732"/>
                  </a:cubicBezTo>
                  <a:lnTo>
                    <a:pt x="553" y="6732"/>
                  </a:lnTo>
                  <a:cubicBezTo>
                    <a:pt x="586" y="6797"/>
                    <a:pt x="618" y="6894"/>
                    <a:pt x="651" y="6927"/>
                  </a:cubicBezTo>
                  <a:cubicBezTo>
                    <a:pt x="1333" y="7902"/>
                    <a:pt x="2114" y="7122"/>
                    <a:pt x="2179" y="6374"/>
                  </a:cubicBezTo>
                  <a:cubicBezTo>
                    <a:pt x="2244" y="5854"/>
                    <a:pt x="2114" y="4650"/>
                    <a:pt x="2504" y="3057"/>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85;p15"/>
            <p:cNvSpPr/>
            <p:nvPr/>
          </p:nvSpPr>
          <p:spPr>
            <a:xfrm>
              <a:off x="6076567" y="2591661"/>
              <a:ext cx="126399" cy="294893"/>
            </a:xfrm>
            <a:custGeom>
              <a:avLst/>
              <a:gdLst/>
              <a:ahLst/>
              <a:cxnLst/>
              <a:rect l="l" t="t" r="r" b="b"/>
              <a:pathLst>
                <a:path w="3318" h="7741" fill="none" extrusionOk="0">
                  <a:moveTo>
                    <a:pt x="1529" y="748"/>
                  </a:moveTo>
                  <a:cubicBezTo>
                    <a:pt x="1496" y="781"/>
                    <a:pt x="1464" y="813"/>
                    <a:pt x="1399" y="846"/>
                  </a:cubicBezTo>
                  <a:cubicBezTo>
                    <a:pt x="163" y="1789"/>
                    <a:pt x="1" y="4748"/>
                    <a:pt x="488" y="6244"/>
                  </a:cubicBezTo>
                  <a:cubicBezTo>
                    <a:pt x="976" y="7740"/>
                    <a:pt x="1757" y="7643"/>
                    <a:pt x="2017" y="7545"/>
                  </a:cubicBezTo>
                  <a:cubicBezTo>
                    <a:pt x="2309" y="7415"/>
                    <a:pt x="2374" y="6960"/>
                    <a:pt x="2374" y="6960"/>
                  </a:cubicBezTo>
                  <a:cubicBezTo>
                    <a:pt x="1854" y="5756"/>
                    <a:pt x="2114" y="2407"/>
                    <a:pt x="3090" y="1269"/>
                  </a:cubicBezTo>
                  <a:cubicBezTo>
                    <a:pt x="3187" y="1171"/>
                    <a:pt x="3253" y="1106"/>
                    <a:pt x="3318" y="1041"/>
                  </a:cubicBezTo>
                  <a:cubicBezTo>
                    <a:pt x="3318" y="1041"/>
                    <a:pt x="2700" y="0"/>
                    <a:pt x="1529" y="748"/>
                  </a:cubicBez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86;p15"/>
            <p:cNvSpPr/>
            <p:nvPr/>
          </p:nvSpPr>
          <p:spPr>
            <a:xfrm>
              <a:off x="6000988" y="2576804"/>
              <a:ext cx="133828" cy="253979"/>
            </a:xfrm>
            <a:custGeom>
              <a:avLst/>
              <a:gdLst/>
              <a:ahLst/>
              <a:cxnLst/>
              <a:rect l="l" t="t" r="r" b="b"/>
              <a:pathLst>
                <a:path w="3513" h="6667" fill="none" extrusionOk="0">
                  <a:moveTo>
                    <a:pt x="2472" y="6634"/>
                  </a:moveTo>
                  <a:cubicBezTo>
                    <a:pt x="1985" y="5138"/>
                    <a:pt x="2147" y="2179"/>
                    <a:pt x="3383" y="1236"/>
                  </a:cubicBezTo>
                  <a:cubicBezTo>
                    <a:pt x="3448" y="1203"/>
                    <a:pt x="3480" y="1171"/>
                    <a:pt x="3513" y="1138"/>
                  </a:cubicBezTo>
                  <a:cubicBezTo>
                    <a:pt x="3513" y="1138"/>
                    <a:pt x="2602" y="0"/>
                    <a:pt x="1302" y="1464"/>
                  </a:cubicBezTo>
                  <a:cubicBezTo>
                    <a:pt x="1" y="2959"/>
                    <a:pt x="554" y="5366"/>
                    <a:pt x="1139" y="6016"/>
                  </a:cubicBezTo>
                  <a:cubicBezTo>
                    <a:pt x="1757" y="6667"/>
                    <a:pt x="2472" y="6634"/>
                    <a:pt x="2472" y="6634"/>
                  </a:cubicBez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87;p15"/>
            <p:cNvSpPr/>
            <p:nvPr/>
          </p:nvSpPr>
          <p:spPr>
            <a:xfrm>
              <a:off x="5686329" y="4143888"/>
              <a:ext cx="105371" cy="106590"/>
            </a:xfrm>
            <a:custGeom>
              <a:avLst/>
              <a:gdLst/>
              <a:ahLst/>
              <a:cxnLst/>
              <a:rect l="l" t="t" r="r" b="b"/>
              <a:pathLst>
                <a:path w="2766" h="2798" fill="none" extrusionOk="0">
                  <a:moveTo>
                    <a:pt x="1" y="0"/>
                  </a:moveTo>
                  <a:cubicBezTo>
                    <a:pt x="1" y="0"/>
                    <a:pt x="228" y="2797"/>
                    <a:pt x="2765" y="1269"/>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88;p15"/>
            <p:cNvSpPr/>
            <p:nvPr/>
          </p:nvSpPr>
          <p:spPr>
            <a:xfrm>
              <a:off x="6290885" y="2143139"/>
              <a:ext cx="493102" cy="830128"/>
            </a:xfrm>
            <a:custGeom>
              <a:avLst/>
              <a:gdLst/>
              <a:ahLst/>
              <a:cxnLst/>
              <a:rect l="l" t="t" r="r" b="b"/>
              <a:pathLst>
                <a:path w="12944" h="21791" extrusionOk="0">
                  <a:moveTo>
                    <a:pt x="2606" y="0"/>
                  </a:moveTo>
                  <a:cubicBezTo>
                    <a:pt x="2144" y="0"/>
                    <a:pt x="1754" y="348"/>
                    <a:pt x="1691" y="815"/>
                  </a:cubicBezTo>
                  <a:lnTo>
                    <a:pt x="33" y="19937"/>
                  </a:lnTo>
                  <a:cubicBezTo>
                    <a:pt x="0" y="20425"/>
                    <a:pt x="358" y="20847"/>
                    <a:pt x="846" y="20912"/>
                  </a:cubicBezTo>
                  <a:lnTo>
                    <a:pt x="11122" y="21790"/>
                  </a:lnTo>
                  <a:lnTo>
                    <a:pt x="12943" y="913"/>
                  </a:lnTo>
                  <a:lnTo>
                    <a:pt x="2667" y="2"/>
                  </a:lnTo>
                  <a:cubicBezTo>
                    <a:pt x="2646" y="1"/>
                    <a:pt x="2626" y="0"/>
                    <a:pt x="260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89;p15"/>
            <p:cNvSpPr/>
            <p:nvPr/>
          </p:nvSpPr>
          <p:spPr>
            <a:xfrm>
              <a:off x="6714570" y="2177881"/>
              <a:ext cx="111504" cy="796681"/>
            </a:xfrm>
            <a:custGeom>
              <a:avLst/>
              <a:gdLst/>
              <a:ahLst/>
              <a:cxnLst/>
              <a:rect l="l" t="t" r="r" b="b"/>
              <a:pathLst>
                <a:path w="2927" h="20913" extrusionOk="0">
                  <a:moveTo>
                    <a:pt x="1821" y="1"/>
                  </a:moveTo>
                  <a:lnTo>
                    <a:pt x="0" y="20878"/>
                  </a:lnTo>
                  <a:lnTo>
                    <a:pt x="228" y="20911"/>
                  </a:lnTo>
                  <a:cubicBezTo>
                    <a:pt x="248" y="20912"/>
                    <a:pt x="269" y="20913"/>
                    <a:pt x="289" y="20913"/>
                  </a:cubicBezTo>
                  <a:cubicBezTo>
                    <a:pt x="753" y="20913"/>
                    <a:pt x="1172" y="20565"/>
                    <a:pt x="1203" y="20098"/>
                  </a:cubicBezTo>
                  <a:lnTo>
                    <a:pt x="2894" y="976"/>
                  </a:lnTo>
                  <a:cubicBezTo>
                    <a:pt x="2927" y="489"/>
                    <a:pt x="2569" y="66"/>
                    <a:pt x="20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90;p15"/>
            <p:cNvSpPr/>
            <p:nvPr/>
          </p:nvSpPr>
          <p:spPr>
            <a:xfrm>
              <a:off x="6691700" y="2177650"/>
              <a:ext cx="101025" cy="747125"/>
            </a:xfrm>
            <a:custGeom>
              <a:avLst/>
              <a:gdLst/>
              <a:ahLst/>
              <a:cxnLst/>
              <a:rect l="l" t="t" r="r" b="b"/>
              <a:pathLst>
                <a:path w="4041" h="29885" extrusionOk="0">
                  <a:moveTo>
                    <a:pt x="3699" y="0"/>
                  </a:moveTo>
                  <a:lnTo>
                    <a:pt x="4041" y="1277"/>
                  </a:lnTo>
                  <a:lnTo>
                    <a:pt x="1461" y="29885"/>
                  </a:lnTo>
                  <a:lnTo>
                    <a:pt x="0" y="29494"/>
                  </a:lnTo>
                  <a:lnTo>
                    <a:pt x="3152" y="810"/>
                  </a:lnTo>
                  <a:close/>
                </a:path>
              </a:pathLst>
            </a:custGeom>
            <a:solidFill>
              <a:schemeClr val="lt2"/>
            </a:solidFill>
            <a:ln>
              <a:noFill/>
            </a:ln>
          </p:spPr>
        </p:sp>
        <p:sp>
          <p:nvSpPr>
            <p:cNvPr id="45" name="Google Shape;91;p15"/>
            <p:cNvSpPr/>
            <p:nvPr/>
          </p:nvSpPr>
          <p:spPr>
            <a:xfrm>
              <a:off x="6714570" y="2177881"/>
              <a:ext cx="111504" cy="796681"/>
            </a:xfrm>
            <a:custGeom>
              <a:avLst/>
              <a:gdLst/>
              <a:ahLst/>
              <a:cxnLst/>
              <a:rect l="l" t="t" r="r" b="b"/>
              <a:pathLst>
                <a:path w="2927" h="20913" extrusionOk="0">
                  <a:moveTo>
                    <a:pt x="1821" y="1"/>
                  </a:moveTo>
                  <a:lnTo>
                    <a:pt x="0" y="20878"/>
                  </a:lnTo>
                  <a:lnTo>
                    <a:pt x="228" y="20911"/>
                  </a:lnTo>
                  <a:cubicBezTo>
                    <a:pt x="248" y="20912"/>
                    <a:pt x="269" y="20913"/>
                    <a:pt x="289" y="20913"/>
                  </a:cubicBezTo>
                  <a:cubicBezTo>
                    <a:pt x="753" y="20913"/>
                    <a:pt x="1172" y="20565"/>
                    <a:pt x="1203" y="20098"/>
                  </a:cubicBezTo>
                  <a:lnTo>
                    <a:pt x="2894" y="976"/>
                  </a:lnTo>
                  <a:cubicBezTo>
                    <a:pt x="2927" y="489"/>
                    <a:pt x="2569" y="66"/>
                    <a:pt x="2081" y="1"/>
                  </a:cubicBezTo>
                  <a:close/>
                </a:path>
              </a:pathLst>
            </a:custGeom>
            <a:solidFill>
              <a:srgbClr val="FFFFFF">
                <a:alpha val="10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92;p15"/>
            <p:cNvSpPr/>
            <p:nvPr/>
          </p:nvSpPr>
          <p:spPr>
            <a:xfrm>
              <a:off x="6399911" y="2753714"/>
              <a:ext cx="1357782" cy="1695647"/>
            </a:xfrm>
            <a:custGeom>
              <a:avLst/>
              <a:gdLst/>
              <a:ahLst/>
              <a:cxnLst/>
              <a:rect l="l" t="t" r="r" b="b"/>
              <a:pathLst>
                <a:path w="35642" h="44511" extrusionOk="0">
                  <a:moveTo>
                    <a:pt x="6823" y="1"/>
                  </a:moveTo>
                  <a:cubicBezTo>
                    <a:pt x="6803" y="1"/>
                    <a:pt x="6784" y="3"/>
                    <a:pt x="6764" y="6"/>
                  </a:cubicBezTo>
                  <a:cubicBezTo>
                    <a:pt x="5854" y="169"/>
                    <a:pt x="6276" y="3486"/>
                    <a:pt x="6276" y="3486"/>
                  </a:cubicBezTo>
                  <a:cubicBezTo>
                    <a:pt x="6276" y="3486"/>
                    <a:pt x="5338" y="730"/>
                    <a:pt x="4492" y="730"/>
                  </a:cubicBezTo>
                  <a:cubicBezTo>
                    <a:pt x="4447" y="730"/>
                    <a:pt x="4402" y="738"/>
                    <a:pt x="4358" y="754"/>
                  </a:cubicBezTo>
                  <a:cubicBezTo>
                    <a:pt x="3447" y="1047"/>
                    <a:pt x="4163" y="4332"/>
                    <a:pt x="4163" y="4332"/>
                  </a:cubicBezTo>
                  <a:cubicBezTo>
                    <a:pt x="4163" y="4332"/>
                    <a:pt x="3232" y="2413"/>
                    <a:pt x="2499" y="2413"/>
                  </a:cubicBezTo>
                  <a:cubicBezTo>
                    <a:pt x="2446" y="2413"/>
                    <a:pt x="2393" y="2423"/>
                    <a:pt x="2342" y="2445"/>
                  </a:cubicBezTo>
                  <a:cubicBezTo>
                    <a:pt x="1561" y="2803"/>
                    <a:pt x="2797" y="7323"/>
                    <a:pt x="2797" y="7323"/>
                  </a:cubicBezTo>
                  <a:cubicBezTo>
                    <a:pt x="2797" y="7323"/>
                    <a:pt x="1942" y="5822"/>
                    <a:pt x="1158" y="5822"/>
                  </a:cubicBezTo>
                  <a:cubicBezTo>
                    <a:pt x="1063" y="5822"/>
                    <a:pt x="969" y="5843"/>
                    <a:pt x="878" y="5893"/>
                  </a:cubicBezTo>
                  <a:cubicBezTo>
                    <a:pt x="0" y="6348"/>
                    <a:pt x="2667" y="11031"/>
                    <a:pt x="2667" y="11031"/>
                  </a:cubicBezTo>
                  <a:cubicBezTo>
                    <a:pt x="7221" y="26442"/>
                    <a:pt x="13285" y="44510"/>
                    <a:pt x="22364" y="44510"/>
                  </a:cubicBezTo>
                  <a:cubicBezTo>
                    <a:pt x="23075" y="44510"/>
                    <a:pt x="23804" y="44399"/>
                    <a:pt x="24552" y="44168"/>
                  </a:cubicBezTo>
                  <a:cubicBezTo>
                    <a:pt x="34829" y="41014"/>
                    <a:pt x="35642" y="19713"/>
                    <a:pt x="35642" y="19713"/>
                  </a:cubicBezTo>
                  <a:lnTo>
                    <a:pt x="21951" y="19226"/>
                  </a:lnTo>
                  <a:lnTo>
                    <a:pt x="20455" y="27128"/>
                  </a:lnTo>
                  <a:cubicBezTo>
                    <a:pt x="14699" y="17860"/>
                    <a:pt x="11707" y="8494"/>
                    <a:pt x="11707" y="8494"/>
                  </a:cubicBezTo>
                  <a:lnTo>
                    <a:pt x="9821" y="6705"/>
                  </a:lnTo>
                  <a:cubicBezTo>
                    <a:pt x="9821" y="6705"/>
                    <a:pt x="8027" y="1"/>
                    <a:pt x="6823" y="1"/>
                  </a:cubicBezTo>
                  <a:close/>
                </a:path>
              </a:pathLst>
            </a:custGeom>
            <a:solidFill>
              <a:srgbClr val="FF61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93;p15"/>
            <p:cNvSpPr/>
            <p:nvPr/>
          </p:nvSpPr>
          <p:spPr>
            <a:xfrm>
              <a:off x="6399911" y="2745257"/>
              <a:ext cx="374169" cy="428683"/>
            </a:xfrm>
            <a:custGeom>
              <a:avLst/>
              <a:gdLst/>
              <a:ahLst/>
              <a:cxnLst/>
              <a:rect l="l" t="t" r="r" b="b"/>
              <a:pathLst>
                <a:path w="9822" h="11253" fill="none" extrusionOk="0">
                  <a:moveTo>
                    <a:pt x="2667" y="11253"/>
                  </a:moveTo>
                  <a:cubicBezTo>
                    <a:pt x="2667" y="11253"/>
                    <a:pt x="0" y="6570"/>
                    <a:pt x="878" y="6115"/>
                  </a:cubicBezTo>
                  <a:cubicBezTo>
                    <a:pt x="1724" y="5659"/>
                    <a:pt x="2797" y="7545"/>
                    <a:pt x="2797" y="7545"/>
                  </a:cubicBezTo>
                  <a:cubicBezTo>
                    <a:pt x="2797" y="7545"/>
                    <a:pt x="1561" y="3025"/>
                    <a:pt x="2342" y="2667"/>
                  </a:cubicBezTo>
                  <a:cubicBezTo>
                    <a:pt x="3090" y="2342"/>
                    <a:pt x="4163" y="4586"/>
                    <a:pt x="4163" y="4586"/>
                  </a:cubicBezTo>
                  <a:cubicBezTo>
                    <a:pt x="4163" y="4586"/>
                    <a:pt x="3447" y="1269"/>
                    <a:pt x="4358" y="976"/>
                  </a:cubicBezTo>
                  <a:cubicBezTo>
                    <a:pt x="5236" y="684"/>
                    <a:pt x="6276" y="3708"/>
                    <a:pt x="6276" y="3708"/>
                  </a:cubicBezTo>
                  <a:cubicBezTo>
                    <a:pt x="6276" y="3708"/>
                    <a:pt x="5854" y="391"/>
                    <a:pt x="6764" y="228"/>
                  </a:cubicBezTo>
                  <a:cubicBezTo>
                    <a:pt x="7967" y="1"/>
                    <a:pt x="9821" y="6927"/>
                    <a:pt x="9821" y="6927"/>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94;p15"/>
            <p:cNvSpPr/>
            <p:nvPr/>
          </p:nvSpPr>
          <p:spPr>
            <a:xfrm>
              <a:off x="6845880" y="3078506"/>
              <a:ext cx="434854" cy="858547"/>
            </a:xfrm>
            <a:custGeom>
              <a:avLst/>
              <a:gdLst/>
              <a:ahLst/>
              <a:cxnLst/>
              <a:rect l="l" t="t" r="r" b="b"/>
              <a:pathLst>
                <a:path w="11415" h="22537" fill="none" extrusionOk="0">
                  <a:moveTo>
                    <a:pt x="11415" y="22537"/>
                  </a:moveTo>
                  <a:cubicBezTo>
                    <a:pt x="10472" y="21236"/>
                    <a:pt x="9594" y="19935"/>
                    <a:pt x="8748" y="18602"/>
                  </a:cubicBezTo>
                  <a:cubicBezTo>
                    <a:pt x="2992" y="9366"/>
                    <a:pt x="0" y="1"/>
                    <a:pt x="0" y="1"/>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95;p15"/>
            <p:cNvSpPr/>
            <p:nvPr/>
          </p:nvSpPr>
          <p:spPr>
            <a:xfrm>
              <a:off x="6506422" y="3032678"/>
              <a:ext cx="37219" cy="105333"/>
            </a:xfrm>
            <a:custGeom>
              <a:avLst/>
              <a:gdLst/>
              <a:ahLst/>
              <a:cxnLst/>
              <a:rect l="l" t="t" r="r" b="b"/>
              <a:pathLst>
                <a:path w="977" h="2765" fill="none" extrusionOk="0">
                  <a:moveTo>
                    <a:pt x="1" y="0"/>
                  </a:moveTo>
                  <a:cubicBezTo>
                    <a:pt x="1" y="0"/>
                    <a:pt x="489" y="1496"/>
                    <a:pt x="976" y="2765"/>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96;p15"/>
            <p:cNvSpPr/>
            <p:nvPr/>
          </p:nvSpPr>
          <p:spPr>
            <a:xfrm>
              <a:off x="6558459" y="2918700"/>
              <a:ext cx="50819" cy="173485"/>
            </a:xfrm>
            <a:custGeom>
              <a:avLst/>
              <a:gdLst/>
              <a:ahLst/>
              <a:cxnLst/>
              <a:rect l="l" t="t" r="r" b="b"/>
              <a:pathLst>
                <a:path w="1334" h="4554" fill="none" extrusionOk="0">
                  <a:moveTo>
                    <a:pt x="1" y="1"/>
                  </a:moveTo>
                  <a:cubicBezTo>
                    <a:pt x="1" y="1"/>
                    <a:pt x="554" y="2407"/>
                    <a:pt x="1334" y="4553"/>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97;p15"/>
            <p:cNvSpPr/>
            <p:nvPr/>
          </p:nvSpPr>
          <p:spPr>
            <a:xfrm>
              <a:off x="6638990" y="2886510"/>
              <a:ext cx="50819" cy="169751"/>
            </a:xfrm>
            <a:custGeom>
              <a:avLst/>
              <a:gdLst/>
              <a:ahLst/>
              <a:cxnLst/>
              <a:rect l="l" t="t" r="r" b="b"/>
              <a:pathLst>
                <a:path w="1334" h="4456" fill="none" extrusionOk="0">
                  <a:moveTo>
                    <a:pt x="0" y="0"/>
                  </a:moveTo>
                  <a:cubicBezTo>
                    <a:pt x="0" y="0"/>
                    <a:pt x="618" y="2569"/>
                    <a:pt x="1334" y="4455"/>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98;p15"/>
            <p:cNvSpPr/>
            <p:nvPr/>
          </p:nvSpPr>
          <p:spPr>
            <a:xfrm>
              <a:off x="7176615" y="4286361"/>
              <a:ext cx="133866" cy="106552"/>
            </a:xfrm>
            <a:custGeom>
              <a:avLst/>
              <a:gdLst/>
              <a:ahLst/>
              <a:cxnLst/>
              <a:rect l="l" t="t" r="r" b="b"/>
              <a:pathLst>
                <a:path w="3514" h="2797" fill="none" extrusionOk="0">
                  <a:moveTo>
                    <a:pt x="1" y="0"/>
                  </a:moveTo>
                  <a:cubicBezTo>
                    <a:pt x="1" y="0"/>
                    <a:pt x="1627" y="2797"/>
                    <a:pt x="3513" y="0"/>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99;p15"/>
            <p:cNvSpPr/>
            <p:nvPr/>
          </p:nvSpPr>
          <p:spPr>
            <a:xfrm>
              <a:off x="7241032" y="2585451"/>
              <a:ext cx="630625" cy="957670"/>
            </a:xfrm>
            <a:custGeom>
              <a:avLst/>
              <a:gdLst/>
              <a:ahLst/>
              <a:cxnLst/>
              <a:rect l="l" t="t" r="r" b="b"/>
              <a:pathLst>
                <a:path w="16554" h="25139" extrusionOk="0">
                  <a:moveTo>
                    <a:pt x="3643" y="1"/>
                  </a:moveTo>
                  <a:lnTo>
                    <a:pt x="1" y="22634"/>
                  </a:lnTo>
                  <a:lnTo>
                    <a:pt x="1464" y="23708"/>
                  </a:lnTo>
                  <a:lnTo>
                    <a:pt x="8228" y="25138"/>
                  </a:lnTo>
                  <a:lnTo>
                    <a:pt x="14862" y="24748"/>
                  </a:lnTo>
                  <a:lnTo>
                    <a:pt x="16553" y="23577"/>
                  </a:lnTo>
                  <a:cubicBezTo>
                    <a:pt x="15968" y="13041"/>
                    <a:pt x="12098" y="4098"/>
                    <a:pt x="36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00;p15"/>
            <p:cNvSpPr/>
            <p:nvPr/>
          </p:nvSpPr>
          <p:spPr>
            <a:xfrm>
              <a:off x="7236080" y="3447677"/>
              <a:ext cx="638053" cy="122971"/>
            </a:xfrm>
            <a:custGeom>
              <a:avLst/>
              <a:gdLst/>
              <a:ahLst/>
              <a:cxnLst/>
              <a:rect l="l" t="t" r="r" b="b"/>
              <a:pathLst>
                <a:path w="16749" h="3228" extrusionOk="0">
                  <a:moveTo>
                    <a:pt x="131" y="0"/>
                  </a:moveTo>
                  <a:lnTo>
                    <a:pt x="1" y="1009"/>
                  </a:lnTo>
                  <a:cubicBezTo>
                    <a:pt x="3515" y="2731"/>
                    <a:pt x="7058" y="3227"/>
                    <a:pt x="9974" y="3227"/>
                  </a:cubicBezTo>
                  <a:cubicBezTo>
                    <a:pt x="13941" y="3227"/>
                    <a:pt x="16749" y="2309"/>
                    <a:pt x="16749" y="2309"/>
                  </a:cubicBezTo>
                  <a:cubicBezTo>
                    <a:pt x="16716" y="1854"/>
                    <a:pt x="16716" y="1399"/>
                    <a:pt x="16683" y="943"/>
                  </a:cubicBezTo>
                  <a:cubicBezTo>
                    <a:pt x="14358" y="1702"/>
                    <a:pt x="12079" y="1982"/>
                    <a:pt x="9980" y="1982"/>
                  </a:cubicBezTo>
                  <a:cubicBezTo>
                    <a:pt x="5330" y="1982"/>
                    <a:pt x="1565" y="605"/>
                    <a:pt x="1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01;p15"/>
            <p:cNvSpPr/>
            <p:nvPr/>
          </p:nvSpPr>
          <p:spPr>
            <a:xfrm>
              <a:off x="4909625" y="2927386"/>
              <a:ext cx="784186" cy="306017"/>
            </a:xfrm>
            <a:custGeom>
              <a:avLst/>
              <a:gdLst/>
              <a:ahLst/>
              <a:cxnLst/>
              <a:rect l="l" t="t" r="r" b="b"/>
              <a:pathLst>
                <a:path w="20585" h="8033" extrusionOk="0">
                  <a:moveTo>
                    <a:pt x="943" y="0"/>
                  </a:moveTo>
                  <a:cubicBezTo>
                    <a:pt x="423" y="0"/>
                    <a:pt x="0" y="423"/>
                    <a:pt x="0" y="943"/>
                  </a:cubicBezTo>
                  <a:lnTo>
                    <a:pt x="0" y="7089"/>
                  </a:lnTo>
                  <a:cubicBezTo>
                    <a:pt x="0" y="7610"/>
                    <a:pt x="423" y="8033"/>
                    <a:pt x="943" y="8033"/>
                  </a:cubicBezTo>
                  <a:lnTo>
                    <a:pt x="19642" y="8033"/>
                  </a:lnTo>
                  <a:cubicBezTo>
                    <a:pt x="20162" y="8033"/>
                    <a:pt x="20585" y="7610"/>
                    <a:pt x="20585" y="7089"/>
                  </a:cubicBezTo>
                  <a:lnTo>
                    <a:pt x="20585" y="943"/>
                  </a:lnTo>
                  <a:cubicBezTo>
                    <a:pt x="20585" y="423"/>
                    <a:pt x="20162" y="0"/>
                    <a:pt x="1964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02;p15"/>
            <p:cNvSpPr/>
            <p:nvPr/>
          </p:nvSpPr>
          <p:spPr>
            <a:xfrm>
              <a:off x="4909625" y="2927386"/>
              <a:ext cx="784186" cy="306017"/>
            </a:xfrm>
            <a:custGeom>
              <a:avLst/>
              <a:gdLst/>
              <a:ahLst/>
              <a:cxnLst/>
              <a:rect l="l" t="t" r="r" b="b"/>
              <a:pathLst>
                <a:path w="20585" h="8033" fill="none" extrusionOk="0">
                  <a:moveTo>
                    <a:pt x="19642" y="8033"/>
                  </a:moveTo>
                  <a:lnTo>
                    <a:pt x="943" y="8033"/>
                  </a:lnTo>
                  <a:cubicBezTo>
                    <a:pt x="423" y="8033"/>
                    <a:pt x="0" y="7610"/>
                    <a:pt x="0" y="7089"/>
                  </a:cubicBezTo>
                  <a:lnTo>
                    <a:pt x="0" y="943"/>
                  </a:lnTo>
                  <a:cubicBezTo>
                    <a:pt x="0" y="423"/>
                    <a:pt x="423" y="0"/>
                    <a:pt x="943" y="0"/>
                  </a:cubicBezTo>
                  <a:lnTo>
                    <a:pt x="19642" y="0"/>
                  </a:lnTo>
                  <a:cubicBezTo>
                    <a:pt x="20162" y="0"/>
                    <a:pt x="20585" y="423"/>
                    <a:pt x="20585" y="943"/>
                  </a:cubicBezTo>
                  <a:lnTo>
                    <a:pt x="20585" y="7089"/>
                  </a:lnTo>
                  <a:cubicBezTo>
                    <a:pt x="20585" y="7610"/>
                    <a:pt x="20162" y="8033"/>
                    <a:pt x="19642" y="8033"/>
                  </a:cubicBez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03;p15"/>
            <p:cNvSpPr/>
            <p:nvPr/>
          </p:nvSpPr>
          <p:spPr>
            <a:xfrm>
              <a:off x="5639283" y="2792341"/>
              <a:ext cx="239122" cy="213103"/>
            </a:xfrm>
            <a:custGeom>
              <a:avLst/>
              <a:gdLst/>
              <a:ahLst/>
              <a:cxnLst/>
              <a:rect l="l" t="t" r="r" b="b"/>
              <a:pathLst>
                <a:path w="6277" h="5594" fill="none" extrusionOk="0">
                  <a:moveTo>
                    <a:pt x="0" y="5594"/>
                  </a:moveTo>
                  <a:cubicBezTo>
                    <a:pt x="0" y="5594"/>
                    <a:pt x="2211" y="1789"/>
                    <a:pt x="6276" y="1"/>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4;p15"/>
            <p:cNvSpPr/>
            <p:nvPr/>
          </p:nvSpPr>
          <p:spPr>
            <a:xfrm>
              <a:off x="5286225" y="3054365"/>
              <a:ext cx="52038" cy="52038"/>
            </a:xfrm>
            <a:custGeom>
              <a:avLst/>
              <a:gdLst/>
              <a:ahLst/>
              <a:cxnLst/>
              <a:rect l="l" t="t" r="r" b="b"/>
              <a:pathLst>
                <a:path w="1366" h="1366" extrusionOk="0">
                  <a:moveTo>
                    <a:pt x="683" y="0"/>
                  </a:moveTo>
                  <a:cubicBezTo>
                    <a:pt x="293" y="0"/>
                    <a:pt x="0" y="293"/>
                    <a:pt x="0" y="683"/>
                  </a:cubicBezTo>
                  <a:cubicBezTo>
                    <a:pt x="0" y="1073"/>
                    <a:pt x="293" y="1366"/>
                    <a:pt x="683" y="1366"/>
                  </a:cubicBezTo>
                  <a:cubicBezTo>
                    <a:pt x="1073" y="1366"/>
                    <a:pt x="1366" y="1073"/>
                    <a:pt x="1366" y="683"/>
                  </a:cubicBezTo>
                  <a:cubicBezTo>
                    <a:pt x="1366" y="293"/>
                    <a:pt x="1073" y="0"/>
                    <a:pt x="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5;p15"/>
            <p:cNvSpPr/>
            <p:nvPr/>
          </p:nvSpPr>
          <p:spPr>
            <a:xfrm>
              <a:off x="5125162" y="3054365"/>
              <a:ext cx="53295" cy="52038"/>
            </a:xfrm>
            <a:custGeom>
              <a:avLst/>
              <a:gdLst/>
              <a:ahLst/>
              <a:cxnLst/>
              <a:rect l="l" t="t" r="r" b="b"/>
              <a:pathLst>
                <a:path w="1399" h="1366" extrusionOk="0">
                  <a:moveTo>
                    <a:pt x="683" y="0"/>
                  </a:moveTo>
                  <a:cubicBezTo>
                    <a:pt x="326" y="0"/>
                    <a:pt x="0" y="293"/>
                    <a:pt x="0" y="683"/>
                  </a:cubicBezTo>
                  <a:cubicBezTo>
                    <a:pt x="0" y="1073"/>
                    <a:pt x="326" y="1366"/>
                    <a:pt x="683" y="1366"/>
                  </a:cubicBezTo>
                  <a:cubicBezTo>
                    <a:pt x="1074" y="1366"/>
                    <a:pt x="1399" y="1073"/>
                    <a:pt x="1399" y="683"/>
                  </a:cubicBezTo>
                  <a:cubicBezTo>
                    <a:pt x="1399" y="293"/>
                    <a:pt x="1074" y="0"/>
                    <a:pt x="6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06;p15"/>
            <p:cNvSpPr/>
            <p:nvPr/>
          </p:nvSpPr>
          <p:spPr>
            <a:xfrm>
              <a:off x="5446030" y="3054365"/>
              <a:ext cx="53295" cy="52038"/>
            </a:xfrm>
            <a:custGeom>
              <a:avLst/>
              <a:gdLst/>
              <a:ahLst/>
              <a:cxnLst/>
              <a:rect l="l" t="t" r="r" b="b"/>
              <a:pathLst>
                <a:path w="1399" h="1366" extrusionOk="0">
                  <a:moveTo>
                    <a:pt x="715" y="0"/>
                  </a:moveTo>
                  <a:cubicBezTo>
                    <a:pt x="325" y="0"/>
                    <a:pt x="0" y="293"/>
                    <a:pt x="0" y="683"/>
                  </a:cubicBezTo>
                  <a:cubicBezTo>
                    <a:pt x="0" y="1073"/>
                    <a:pt x="325" y="1366"/>
                    <a:pt x="715" y="1366"/>
                  </a:cubicBezTo>
                  <a:cubicBezTo>
                    <a:pt x="1073" y="1366"/>
                    <a:pt x="1398" y="1073"/>
                    <a:pt x="1398" y="683"/>
                  </a:cubicBezTo>
                  <a:cubicBezTo>
                    <a:pt x="1398" y="293"/>
                    <a:pt x="1073" y="0"/>
                    <a:pt x="7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07;p15"/>
            <p:cNvSpPr/>
            <p:nvPr/>
          </p:nvSpPr>
          <p:spPr>
            <a:xfrm>
              <a:off x="5236664" y="1631570"/>
              <a:ext cx="634320" cy="635577"/>
            </a:xfrm>
            <a:custGeom>
              <a:avLst/>
              <a:gdLst/>
              <a:ahLst/>
              <a:cxnLst/>
              <a:rect l="l" t="t" r="r" b="b"/>
              <a:pathLst>
                <a:path w="16651" h="16684" extrusionOk="0">
                  <a:moveTo>
                    <a:pt x="8325" y="1"/>
                  </a:moveTo>
                  <a:cubicBezTo>
                    <a:pt x="3740" y="1"/>
                    <a:pt x="0" y="3741"/>
                    <a:pt x="0" y="8326"/>
                  </a:cubicBezTo>
                  <a:cubicBezTo>
                    <a:pt x="0" y="12944"/>
                    <a:pt x="3740" y="16683"/>
                    <a:pt x="8325" y="16683"/>
                  </a:cubicBezTo>
                  <a:cubicBezTo>
                    <a:pt x="12911" y="16683"/>
                    <a:pt x="16650" y="12944"/>
                    <a:pt x="16650" y="8326"/>
                  </a:cubicBezTo>
                  <a:cubicBezTo>
                    <a:pt x="16650" y="3741"/>
                    <a:pt x="12911" y="1"/>
                    <a:pt x="83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8;p15"/>
            <p:cNvSpPr/>
            <p:nvPr/>
          </p:nvSpPr>
          <p:spPr>
            <a:xfrm>
              <a:off x="5236664" y="1631570"/>
              <a:ext cx="634320" cy="635577"/>
            </a:xfrm>
            <a:custGeom>
              <a:avLst/>
              <a:gdLst/>
              <a:ahLst/>
              <a:cxnLst/>
              <a:rect l="l" t="t" r="r" b="b"/>
              <a:pathLst>
                <a:path w="16651" h="16684" fill="none" extrusionOk="0">
                  <a:moveTo>
                    <a:pt x="16650" y="8326"/>
                  </a:moveTo>
                  <a:cubicBezTo>
                    <a:pt x="16650" y="12944"/>
                    <a:pt x="12911" y="16683"/>
                    <a:pt x="8325" y="16683"/>
                  </a:cubicBezTo>
                  <a:cubicBezTo>
                    <a:pt x="3740" y="16683"/>
                    <a:pt x="0" y="12944"/>
                    <a:pt x="0" y="8326"/>
                  </a:cubicBezTo>
                  <a:cubicBezTo>
                    <a:pt x="0" y="3741"/>
                    <a:pt x="3740" y="1"/>
                    <a:pt x="8325" y="1"/>
                  </a:cubicBezTo>
                  <a:cubicBezTo>
                    <a:pt x="12911" y="1"/>
                    <a:pt x="16650" y="3741"/>
                    <a:pt x="16650" y="8326"/>
                  </a:cubicBez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9;p15"/>
            <p:cNvSpPr/>
            <p:nvPr/>
          </p:nvSpPr>
          <p:spPr>
            <a:xfrm>
              <a:off x="5707395" y="2133310"/>
              <a:ext cx="370474" cy="221789"/>
            </a:xfrm>
            <a:custGeom>
              <a:avLst/>
              <a:gdLst/>
              <a:ahLst/>
              <a:cxnLst/>
              <a:rect l="l" t="t" r="r" b="b"/>
              <a:pathLst>
                <a:path w="9725" h="5822" fill="none" extrusionOk="0">
                  <a:moveTo>
                    <a:pt x="1" y="0"/>
                  </a:moveTo>
                  <a:cubicBezTo>
                    <a:pt x="1" y="0"/>
                    <a:pt x="2765" y="3772"/>
                    <a:pt x="9724" y="5821"/>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10;p15"/>
            <p:cNvSpPr/>
            <p:nvPr/>
          </p:nvSpPr>
          <p:spPr>
            <a:xfrm>
              <a:off x="5406527" y="1837089"/>
              <a:ext cx="294589" cy="296265"/>
            </a:xfrm>
            <a:custGeom>
              <a:avLst/>
              <a:gdLst/>
              <a:ahLst/>
              <a:cxnLst/>
              <a:rect l="l" t="t" r="r" b="b"/>
              <a:pathLst>
                <a:path w="7733" h="7777" extrusionOk="0">
                  <a:moveTo>
                    <a:pt x="1710" y="0"/>
                  </a:moveTo>
                  <a:cubicBezTo>
                    <a:pt x="814" y="0"/>
                    <a:pt x="0" y="757"/>
                    <a:pt x="94" y="2443"/>
                  </a:cubicBezTo>
                  <a:cubicBezTo>
                    <a:pt x="322" y="5955"/>
                    <a:pt x="3866" y="7776"/>
                    <a:pt x="3866" y="7776"/>
                  </a:cubicBezTo>
                  <a:cubicBezTo>
                    <a:pt x="3866" y="7776"/>
                    <a:pt x="7411" y="5955"/>
                    <a:pt x="7639" y="2443"/>
                  </a:cubicBezTo>
                  <a:cubicBezTo>
                    <a:pt x="7732" y="757"/>
                    <a:pt x="6919" y="0"/>
                    <a:pt x="6023" y="0"/>
                  </a:cubicBezTo>
                  <a:cubicBezTo>
                    <a:pt x="5052" y="0"/>
                    <a:pt x="3985" y="888"/>
                    <a:pt x="3866" y="2443"/>
                  </a:cubicBezTo>
                  <a:cubicBezTo>
                    <a:pt x="3748" y="888"/>
                    <a:pt x="2680" y="0"/>
                    <a:pt x="171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11;p15"/>
            <p:cNvSpPr/>
            <p:nvPr/>
          </p:nvSpPr>
          <p:spPr>
            <a:xfrm>
              <a:off x="5659092" y="1827299"/>
              <a:ext cx="83047" cy="83047"/>
            </a:xfrm>
            <a:custGeom>
              <a:avLst/>
              <a:gdLst/>
              <a:ahLst/>
              <a:cxnLst/>
              <a:rect l="l" t="t" r="r" b="b"/>
              <a:pathLst>
                <a:path w="2180" h="2180" extrusionOk="0">
                  <a:moveTo>
                    <a:pt x="1106" y="1"/>
                  </a:moveTo>
                  <a:cubicBezTo>
                    <a:pt x="488" y="1"/>
                    <a:pt x="0" y="489"/>
                    <a:pt x="0" y="1107"/>
                  </a:cubicBezTo>
                  <a:cubicBezTo>
                    <a:pt x="0" y="1692"/>
                    <a:pt x="488" y="2180"/>
                    <a:pt x="1106" y="2180"/>
                  </a:cubicBezTo>
                  <a:cubicBezTo>
                    <a:pt x="1691" y="2180"/>
                    <a:pt x="2179" y="1692"/>
                    <a:pt x="2179" y="1107"/>
                  </a:cubicBezTo>
                  <a:cubicBezTo>
                    <a:pt x="2179" y="489"/>
                    <a:pt x="1691" y="1"/>
                    <a:pt x="11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12;p15"/>
            <p:cNvSpPr/>
            <p:nvPr/>
          </p:nvSpPr>
          <p:spPr>
            <a:xfrm>
              <a:off x="5543895" y="457200"/>
              <a:ext cx="676415" cy="701215"/>
            </a:xfrm>
            <a:custGeom>
              <a:avLst/>
              <a:gdLst/>
              <a:ahLst/>
              <a:cxnLst/>
              <a:rect l="l" t="t" r="r" b="b"/>
              <a:pathLst>
                <a:path w="17756" h="18407" extrusionOk="0">
                  <a:moveTo>
                    <a:pt x="1236" y="0"/>
                  </a:moveTo>
                  <a:cubicBezTo>
                    <a:pt x="553" y="0"/>
                    <a:pt x="0" y="586"/>
                    <a:pt x="0" y="1268"/>
                  </a:cubicBezTo>
                  <a:lnTo>
                    <a:pt x="0" y="17138"/>
                  </a:lnTo>
                  <a:cubicBezTo>
                    <a:pt x="0" y="17853"/>
                    <a:pt x="553" y="18406"/>
                    <a:pt x="1236" y="18406"/>
                  </a:cubicBezTo>
                  <a:lnTo>
                    <a:pt x="16488" y="18406"/>
                  </a:lnTo>
                  <a:cubicBezTo>
                    <a:pt x="17170" y="18406"/>
                    <a:pt x="17756" y="17853"/>
                    <a:pt x="17756" y="17138"/>
                  </a:cubicBezTo>
                  <a:lnTo>
                    <a:pt x="17756" y="1268"/>
                  </a:lnTo>
                  <a:cubicBezTo>
                    <a:pt x="17756" y="586"/>
                    <a:pt x="17170" y="0"/>
                    <a:pt x="164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13;p15"/>
            <p:cNvSpPr/>
            <p:nvPr/>
          </p:nvSpPr>
          <p:spPr>
            <a:xfrm>
              <a:off x="5543895" y="457200"/>
              <a:ext cx="676415" cy="121447"/>
            </a:xfrm>
            <a:custGeom>
              <a:avLst/>
              <a:gdLst/>
              <a:ahLst/>
              <a:cxnLst/>
              <a:rect l="l" t="t" r="r" b="b"/>
              <a:pathLst>
                <a:path w="17756" h="3188" extrusionOk="0">
                  <a:moveTo>
                    <a:pt x="1236" y="0"/>
                  </a:moveTo>
                  <a:cubicBezTo>
                    <a:pt x="553" y="0"/>
                    <a:pt x="0" y="586"/>
                    <a:pt x="0" y="1268"/>
                  </a:cubicBezTo>
                  <a:lnTo>
                    <a:pt x="0" y="3187"/>
                  </a:lnTo>
                  <a:lnTo>
                    <a:pt x="17756" y="3187"/>
                  </a:lnTo>
                  <a:lnTo>
                    <a:pt x="17756" y="1268"/>
                  </a:lnTo>
                  <a:cubicBezTo>
                    <a:pt x="17756" y="586"/>
                    <a:pt x="17170" y="0"/>
                    <a:pt x="1648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14;p15"/>
            <p:cNvSpPr/>
            <p:nvPr/>
          </p:nvSpPr>
          <p:spPr>
            <a:xfrm>
              <a:off x="5543895" y="457200"/>
              <a:ext cx="676415" cy="701215"/>
            </a:xfrm>
            <a:custGeom>
              <a:avLst/>
              <a:gdLst/>
              <a:ahLst/>
              <a:cxnLst/>
              <a:rect l="l" t="t" r="r" b="b"/>
              <a:pathLst>
                <a:path w="17756" h="18407" fill="none" extrusionOk="0">
                  <a:moveTo>
                    <a:pt x="16488" y="18406"/>
                  </a:moveTo>
                  <a:lnTo>
                    <a:pt x="1236" y="18406"/>
                  </a:lnTo>
                  <a:cubicBezTo>
                    <a:pt x="553" y="18406"/>
                    <a:pt x="0" y="17853"/>
                    <a:pt x="0" y="17138"/>
                  </a:cubicBezTo>
                  <a:lnTo>
                    <a:pt x="0" y="1268"/>
                  </a:lnTo>
                  <a:cubicBezTo>
                    <a:pt x="0" y="586"/>
                    <a:pt x="553" y="0"/>
                    <a:pt x="1236" y="0"/>
                  </a:cubicBezTo>
                  <a:lnTo>
                    <a:pt x="16488" y="0"/>
                  </a:lnTo>
                  <a:cubicBezTo>
                    <a:pt x="17170" y="0"/>
                    <a:pt x="17756" y="586"/>
                    <a:pt x="17756" y="1268"/>
                  </a:cubicBezTo>
                  <a:lnTo>
                    <a:pt x="17756" y="17138"/>
                  </a:lnTo>
                  <a:cubicBezTo>
                    <a:pt x="17756" y="17853"/>
                    <a:pt x="17170" y="18406"/>
                    <a:pt x="16488" y="18406"/>
                  </a:cubicBez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15;p15"/>
            <p:cNvSpPr/>
            <p:nvPr/>
          </p:nvSpPr>
          <p:spPr>
            <a:xfrm>
              <a:off x="6029482" y="1136040"/>
              <a:ext cx="214361" cy="374169"/>
            </a:xfrm>
            <a:custGeom>
              <a:avLst/>
              <a:gdLst/>
              <a:ahLst/>
              <a:cxnLst/>
              <a:rect l="l" t="t" r="r" b="b"/>
              <a:pathLst>
                <a:path w="5627" h="9822" fill="none" extrusionOk="0">
                  <a:moveTo>
                    <a:pt x="1" y="1"/>
                  </a:moveTo>
                  <a:cubicBezTo>
                    <a:pt x="1" y="1"/>
                    <a:pt x="1139" y="6180"/>
                    <a:pt x="5627" y="9822"/>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16;p15"/>
            <p:cNvSpPr/>
            <p:nvPr/>
          </p:nvSpPr>
          <p:spPr>
            <a:xfrm>
              <a:off x="5838706" y="652928"/>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17;p15"/>
            <p:cNvSpPr/>
            <p:nvPr/>
          </p:nvSpPr>
          <p:spPr>
            <a:xfrm>
              <a:off x="5714824" y="652928"/>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18;p15"/>
            <p:cNvSpPr/>
            <p:nvPr/>
          </p:nvSpPr>
          <p:spPr>
            <a:xfrm>
              <a:off x="5590941" y="652928"/>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19;p15"/>
            <p:cNvSpPr/>
            <p:nvPr/>
          </p:nvSpPr>
          <p:spPr>
            <a:xfrm>
              <a:off x="6086471" y="652928"/>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20;p15"/>
            <p:cNvSpPr/>
            <p:nvPr/>
          </p:nvSpPr>
          <p:spPr>
            <a:xfrm>
              <a:off x="5962589" y="652928"/>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21;p15"/>
            <p:cNvSpPr/>
            <p:nvPr/>
          </p:nvSpPr>
          <p:spPr>
            <a:xfrm>
              <a:off x="5838706" y="776811"/>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22;p15"/>
            <p:cNvSpPr/>
            <p:nvPr/>
          </p:nvSpPr>
          <p:spPr>
            <a:xfrm>
              <a:off x="5714824" y="776811"/>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23;p15"/>
            <p:cNvSpPr/>
            <p:nvPr/>
          </p:nvSpPr>
          <p:spPr>
            <a:xfrm>
              <a:off x="5590941" y="776811"/>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24;p15"/>
            <p:cNvSpPr/>
            <p:nvPr/>
          </p:nvSpPr>
          <p:spPr>
            <a:xfrm>
              <a:off x="6086471" y="776811"/>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25;p15"/>
            <p:cNvSpPr/>
            <p:nvPr/>
          </p:nvSpPr>
          <p:spPr>
            <a:xfrm>
              <a:off x="5962589" y="776811"/>
              <a:ext cx="85523" cy="86742"/>
            </a:xfrm>
            <a:custGeom>
              <a:avLst/>
              <a:gdLst/>
              <a:ahLst/>
              <a:cxnLst/>
              <a:rect l="l" t="t" r="r" b="b"/>
              <a:pathLst>
                <a:path w="2245" h="2277" fill="none" extrusionOk="0">
                  <a:moveTo>
                    <a:pt x="1" y="0"/>
                  </a:moveTo>
                  <a:lnTo>
                    <a:pt x="2245" y="0"/>
                  </a:lnTo>
                  <a:lnTo>
                    <a:pt x="2245" y="2277"/>
                  </a:lnTo>
                  <a:lnTo>
                    <a:pt x="1" y="2277"/>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26;p15"/>
            <p:cNvSpPr/>
            <p:nvPr/>
          </p:nvSpPr>
          <p:spPr>
            <a:xfrm>
              <a:off x="5838706" y="901913"/>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27;p15"/>
            <p:cNvSpPr/>
            <p:nvPr/>
          </p:nvSpPr>
          <p:spPr>
            <a:xfrm>
              <a:off x="5714824" y="901913"/>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28;p15"/>
            <p:cNvSpPr/>
            <p:nvPr/>
          </p:nvSpPr>
          <p:spPr>
            <a:xfrm>
              <a:off x="5590941" y="901913"/>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29;p15"/>
            <p:cNvSpPr/>
            <p:nvPr/>
          </p:nvSpPr>
          <p:spPr>
            <a:xfrm>
              <a:off x="6086471" y="901913"/>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30;p15"/>
            <p:cNvSpPr/>
            <p:nvPr/>
          </p:nvSpPr>
          <p:spPr>
            <a:xfrm>
              <a:off x="5962589" y="901913"/>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31;p15"/>
            <p:cNvSpPr/>
            <p:nvPr/>
          </p:nvSpPr>
          <p:spPr>
            <a:xfrm>
              <a:off x="5838706" y="1025795"/>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32;p15"/>
            <p:cNvSpPr/>
            <p:nvPr/>
          </p:nvSpPr>
          <p:spPr>
            <a:xfrm>
              <a:off x="5714824" y="1025795"/>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33;p15"/>
            <p:cNvSpPr/>
            <p:nvPr/>
          </p:nvSpPr>
          <p:spPr>
            <a:xfrm>
              <a:off x="5590941" y="1025795"/>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34;p15"/>
            <p:cNvSpPr/>
            <p:nvPr/>
          </p:nvSpPr>
          <p:spPr>
            <a:xfrm>
              <a:off x="6086471" y="1025795"/>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35;p15"/>
            <p:cNvSpPr/>
            <p:nvPr/>
          </p:nvSpPr>
          <p:spPr>
            <a:xfrm>
              <a:off x="5962589" y="1025795"/>
              <a:ext cx="85523" cy="85523"/>
            </a:xfrm>
            <a:custGeom>
              <a:avLst/>
              <a:gdLst/>
              <a:ahLst/>
              <a:cxnLst/>
              <a:rect l="l" t="t" r="r" b="b"/>
              <a:pathLst>
                <a:path w="2245" h="2245" fill="none" extrusionOk="0">
                  <a:moveTo>
                    <a:pt x="1" y="1"/>
                  </a:moveTo>
                  <a:lnTo>
                    <a:pt x="2245" y="1"/>
                  </a:lnTo>
                  <a:lnTo>
                    <a:pt x="2245" y="2245"/>
                  </a:lnTo>
                  <a:lnTo>
                    <a:pt x="1" y="2245"/>
                  </a:ln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36;p15"/>
            <p:cNvSpPr/>
            <p:nvPr/>
          </p:nvSpPr>
          <p:spPr>
            <a:xfrm>
              <a:off x="5722252" y="618224"/>
              <a:ext cx="78095" cy="87999"/>
            </a:xfrm>
            <a:custGeom>
              <a:avLst/>
              <a:gdLst/>
              <a:ahLst/>
              <a:cxnLst/>
              <a:rect l="l" t="t" r="r" b="b"/>
              <a:pathLst>
                <a:path w="2050" h="2310" fill="none" extrusionOk="0">
                  <a:moveTo>
                    <a:pt x="1" y="619"/>
                  </a:moveTo>
                  <a:lnTo>
                    <a:pt x="846" y="2310"/>
                  </a:lnTo>
                  <a:lnTo>
                    <a:pt x="2050" y="1"/>
                  </a:lnTo>
                </a:path>
              </a:pathLst>
            </a:custGeom>
            <a:noFill/>
            <a:ln w="20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37;p15"/>
            <p:cNvSpPr/>
            <p:nvPr/>
          </p:nvSpPr>
          <p:spPr>
            <a:xfrm>
              <a:off x="5846134" y="618224"/>
              <a:ext cx="78095" cy="87999"/>
            </a:xfrm>
            <a:custGeom>
              <a:avLst/>
              <a:gdLst/>
              <a:ahLst/>
              <a:cxnLst/>
              <a:rect l="l" t="t" r="r" b="b"/>
              <a:pathLst>
                <a:path w="2050" h="2310" fill="none" extrusionOk="0">
                  <a:moveTo>
                    <a:pt x="1" y="619"/>
                  </a:moveTo>
                  <a:lnTo>
                    <a:pt x="846" y="2310"/>
                  </a:lnTo>
                  <a:lnTo>
                    <a:pt x="2050" y="1"/>
                  </a:lnTo>
                </a:path>
              </a:pathLst>
            </a:custGeom>
            <a:noFill/>
            <a:ln w="20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38;p15"/>
            <p:cNvSpPr/>
            <p:nvPr/>
          </p:nvSpPr>
          <p:spPr>
            <a:xfrm>
              <a:off x="5971274" y="626910"/>
              <a:ext cx="76838" cy="87999"/>
            </a:xfrm>
            <a:custGeom>
              <a:avLst/>
              <a:gdLst/>
              <a:ahLst/>
              <a:cxnLst/>
              <a:rect l="l" t="t" r="r" b="b"/>
              <a:pathLst>
                <a:path w="2017" h="2310" fill="none" extrusionOk="0">
                  <a:moveTo>
                    <a:pt x="0" y="618"/>
                  </a:moveTo>
                  <a:lnTo>
                    <a:pt x="813" y="2309"/>
                  </a:lnTo>
                  <a:lnTo>
                    <a:pt x="2017" y="0"/>
                  </a:lnTo>
                </a:path>
              </a:pathLst>
            </a:custGeom>
            <a:noFill/>
            <a:ln w="20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39;p15"/>
            <p:cNvSpPr/>
            <p:nvPr/>
          </p:nvSpPr>
          <p:spPr>
            <a:xfrm>
              <a:off x="6102585" y="609577"/>
              <a:ext cx="78095" cy="87999"/>
            </a:xfrm>
            <a:custGeom>
              <a:avLst/>
              <a:gdLst/>
              <a:ahLst/>
              <a:cxnLst/>
              <a:rect l="l" t="t" r="r" b="b"/>
              <a:pathLst>
                <a:path w="2050" h="2310" fill="none" extrusionOk="0">
                  <a:moveTo>
                    <a:pt x="0" y="618"/>
                  </a:moveTo>
                  <a:lnTo>
                    <a:pt x="846" y="2309"/>
                  </a:lnTo>
                  <a:lnTo>
                    <a:pt x="2049" y="0"/>
                  </a:lnTo>
                </a:path>
              </a:pathLst>
            </a:custGeom>
            <a:noFill/>
            <a:ln w="20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40;p15"/>
            <p:cNvSpPr/>
            <p:nvPr/>
          </p:nvSpPr>
          <p:spPr>
            <a:xfrm>
              <a:off x="5598369" y="754488"/>
              <a:ext cx="78095" cy="87999"/>
            </a:xfrm>
            <a:custGeom>
              <a:avLst/>
              <a:gdLst/>
              <a:ahLst/>
              <a:cxnLst/>
              <a:rect l="l" t="t" r="r" b="b"/>
              <a:pathLst>
                <a:path w="2050" h="2310" fill="none" extrusionOk="0">
                  <a:moveTo>
                    <a:pt x="1" y="619"/>
                  </a:moveTo>
                  <a:lnTo>
                    <a:pt x="846" y="2310"/>
                  </a:lnTo>
                  <a:lnTo>
                    <a:pt x="2050" y="1"/>
                  </a:lnTo>
                </a:path>
              </a:pathLst>
            </a:custGeom>
            <a:noFill/>
            <a:ln w="20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41;p15"/>
            <p:cNvSpPr/>
            <p:nvPr/>
          </p:nvSpPr>
          <p:spPr>
            <a:xfrm>
              <a:off x="5725985" y="754488"/>
              <a:ext cx="78095" cy="87999"/>
            </a:xfrm>
            <a:custGeom>
              <a:avLst/>
              <a:gdLst/>
              <a:ahLst/>
              <a:cxnLst/>
              <a:rect l="l" t="t" r="r" b="b"/>
              <a:pathLst>
                <a:path w="2050" h="2310" fill="none" extrusionOk="0">
                  <a:moveTo>
                    <a:pt x="0" y="619"/>
                  </a:moveTo>
                  <a:lnTo>
                    <a:pt x="846" y="2310"/>
                  </a:lnTo>
                  <a:lnTo>
                    <a:pt x="2049" y="1"/>
                  </a:lnTo>
                </a:path>
              </a:pathLst>
            </a:custGeom>
            <a:noFill/>
            <a:ln w="20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42;p15"/>
            <p:cNvSpPr/>
            <p:nvPr/>
          </p:nvSpPr>
          <p:spPr>
            <a:xfrm>
              <a:off x="5846134" y="994825"/>
              <a:ext cx="78095" cy="89257"/>
            </a:xfrm>
            <a:custGeom>
              <a:avLst/>
              <a:gdLst/>
              <a:ahLst/>
              <a:cxnLst/>
              <a:rect l="l" t="t" r="r" b="b"/>
              <a:pathLst>
                <a:path w="2050" h="2343" fill="none" extrusionOk="0">
                  <a:moveTo>
                    <a:pt x="1" y="619"/>
                  </a:moveTo>
                  <a:lnTo>
                    <a:pt x="846" y="2342"/>
                  </a:lnTo>
                  <a:lnTo>
                    <a:pt x="2050" y="1"/>
                  </a:lnTo>
                </a:path>
              </a:pathLst>
            </a:custGeom>
            <a:noFill/>
            <a:ln w="20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43;p15"/>
            <p:cNvSpPr/>
            <p:nvPr/>
          </p:nvSpPr>
          <p:spPr>
            <a:xfrm>
              <a:off x="5978703" y="981187"/>
              <a:ext cx="76838" cy="87999"/>
            </a:xfrm>
            <a:custGeom>
              <a:avLst/>
              <a:gdLst/>
              <a:ahLst/>
              <a:cxnLst/>
              <a:rect l="l" t="t" r="r" b="b"/>
              <a:pathLst>
                <a:path w="2017" h="2310" fill="none" extrusionOk="0">
                  <a:moveTo>
                    <a:pt x="0" y="619"/>
                  </a:moveTo>
                  <a:lnTo>
                    <a:pt x="813" y="2310"/>
                  </a:lnTo>
                  <a:lnTo>
                    <a:pt x="2017" y="1"/>
                  </a:lnTo>
                </a:path>
              </a:pathLst>
            </a:custGeom>
            <a:noFill/>
            <a:ln w="20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44;p15"/>
            <p:cNvSpPr/>
            <p:nvPr/>
          </p:nvSpPr>
          <p:spPr>
            <a:xfrm>
              <a:off x="6100109" y="1008462"/>
              <a:ext cx="78095" cy="87999"/>
            </a:xfrm>
            <a:custGeom>
              <a:avLst/>
              <a:gdLst/>
              <a:ahLst/>
              <a:cxnLst/>
              <a:rect l="l" t="t" r="r" b="b"/>
              <a:pathLst>
                <a:path w="2050" h="2310" fill="none" extrusionOk="0">
                  <a:moveTo>
                    <a:pt x="0" y="618"/>
                  </a:moveTo>
                  <a:lnTo>
                    <a:pt x="813" y="2309"/>
                  </a:lnTo>
                  <a:lnTo>
                    <a:pt x="2049" y="0"/>
                  </a:lnTo>
                </a:path>
              </a:pathLst>
            </a:custGeom>
            <a:noFill/>
            <a:ln w="20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45;p15"/>
            <p:cNvSpPr/>
            <p:nvPr/>
          </p:nvSpPr>
          <p:spPr>
            <a:xfrm>
              <a:off x="7651079" y="526570"/>
              <a:ext cx="634358" cy="634320"/>
            </a:xfrm>
            <a:custGeom>
              <a:avLst/>
              <a:gdLst/>
              <a:ahLst/>
              <a:cxnLst/>
              <a:rect l="l" t="t" r="r" b="b"/>
              <a:pathLst>
                <a:path w="16652" h="16651" extrusionOk="0">
                  <a:moveTo>
                    <a:pt x="8326" y="0"/>
                  </a:moveTo>
                  <a:cubicBezTo>
                    <a:pt x="3741" y="0"/>
                    <a:pt x="1" y="3708"/>
                    <a:pt x="1" y="8325"/>
                  </a:cubicBezTo>
                  <a:cubicBezTo>
                    <a:pt x="1" y="12911"/>
                    <a:pt x="3741" y="16650"/>
                    <a:pt x="8326" y="16650"/>
                  </a:cubicBezTo>
                  <a:cubicBezTo>
                    <a:pt x="12911" y="16650"/>
                    <a:pt x="16651" y="12911"/>
                    <a:pt x="16651" y="8325"/>
                  </a:cubicBezTo>
                  <a:cubicBezTo>
                    <a:pt x="16651" y="3708"/>
                    <a:pt x="12911" y="0"/>
                    <a:pt x="83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46;p15"/>
            <p:cNvSpPr/>
            <p:nvPr/>
          </p:nvSpPr>
          <p:spPr>
            <a:xfrm>
              <a:off x="7651079" y="526570"/>
              <a:ext cx="634358" cy="634320"/>
            </a:xfrm>
            <a:custGeom>
              <a:avLst/>
              <a:gdLst/>
              <a:ahLst/>
              <a:cxnLst/>
              <a:rect l="l" t="t" r="r" b="b"/>
              <a:pathLst>
                <a:path w="16652" h="16651" fill="none" extrusionOk="0">
                  <a:moveTo>
                    <a:pt x="16651" y="8325"/>
                  </a:moveTo>
                  <a:cubicBezTo>
                    <a:pt x="16651" y="12911"/>
                    <a:pt x="12911" y="16650"/>
                    <a:pt x="8326" y="16650"/>
                  </a:cubicBezTo>
                  <a:cubicBezTo>
                    <a:pt x="3741" y="16650"/>
                    <a:pt x="1" y="12911"/>
                    <a:pt x="1" y="8325"/>
                  </a:cubicBezTo>
                  <a:cubicBezTo>
                    <a:pt x="1" y="3708"/>
                    <a:pt x="3741" y="0"/>
                    <a:pt x="8326" y="0"/>
                  </a:cubicBezTo>
                  <a:cubicBezTo>
                    <a:pt x="12911" y="0"/>
                    <a:pt x="16651" y="3708"/>
                    <a:pt x="16651" y="8325"/>
                  </a:cubicBez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47;p15"/>
            <p:cNvSpPr/>
            <p:nvPr/>
          </p:nvSpPr>
          <p:spPr>
            <a:xfrm>
              <a:off x="7757629" y="1084041"/>
              <a:ext cx="198246" cy="494321"/>
            </a:xfrm>
            <a:custGeom>
              <a:avLst/>
              <a:gdLst/>
              <a:ahLst/>
              <a:cxnLst/>
              <a:rect l="l" t="t" r="r" b="b"/>
              <a:pathLst>
                <a:path w="5204" h="12976" fill="none" extrusionOk="0">
                  <a:moveTo>
                    <a:pt x="5204" y="0"/>
                  </a:moveTo>
                  <a:cubicBezTo>
                    <a:pt x="5204" y="0"/>
                    <a:pt x="3968" y="8390"/>
                    <a:pt x="1" y="12975"/>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48;p15"/>
            <p:cNvSpPr/>
            <p:nvPr/>
          </p:nvSpPr>
          <p:spPr>
            <a:xfrm>
              <a:off x="7887721" y="820162"/>
              <a:ext cx="161066" cy="180913"/>
            </a:xfrm>
            <a:custGeom>
              <a:avLst/>
              <a:gdLst/>
              <a:ahLst/>
              <a:cxnLst/>
              <a:rect l="l" t="t" r="r" b="b"/>
              <a:pathLst>
                <a:path w="4228" h="4749" extrusionOk="0">
                  <a:moveTo>
                    <a:pt x="2114" y="0"/>
                  </a:moveTo>
                  <a:cubicBezTo>
                    <a:pt x="716" y="0"/>
                    <a:pt x="0" y="1919"/>
                    <a:pt x="0" y="4748"/>
                  </a:cubicBezTo>
                  <a:lnTo>
                    <a:pt x="4228" y="4748"/>
                  </a:lnTo>
                  <a:cubicBezTo>
                    <a:pt x="4228" y="1919"/>
                    <a:pt x="3512" y="0"/>
                    <a:pt x="2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49;p15"/>
            <p:cNvSpPr/>
            <p:nvPr/>
          </p:nvSpPr>
          <p:spPr>
            <a:xfrm>
              <a:off x="7916215" y="685118"/>
              <a:ext cx="102857" cy="102857"/>
            </a:xfrm>
            <a:custGeom>
              <a:avLst/>
              <a:gdLst/>
              <a:ahLst/>
              <a:cxnLst/>
              <a:rect l="l" t="t" r="r" b="b"/>
              <a:pathLst>
                <a:path w="2700" h="2700" extrusionOk="0">
                  <a:moveTo>
                    <a:pt x="1366" y="1"/>
                  </a:moveTo>
                  <a:cubicBezTo>
                    <a:pt x="618" y="1"/>
                    <a:pt x="0" y="619"/>
                    <a:pt x="0" y="1367"/>
                  </a:cubicBezTo>
                  <a:cubicBezTo>
                    <a:pt x="0" y="2115"/>
                    <a:pt x="618" y="2700"/>
                    <a:pt x="1366" y="2700"/>
                  </a:cubicBezTo>
                  <a:cubicBezTo>
                    <a:pt x="2114" y="2700"/>
                    <a:pt x="2699" y="2115"/>
                    <a:pt x="2699" y="1367"/>
                  </a:cubicBezTo>
                  <a:cubicBezTo>
                    <a:pt x="2699" y="619"/>
                    <a:pt x="2114" y="1"/>
                    <a:pt x="13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50;p15"/>
            <p:cNvSpPr/>
            <p:nvPr/>
          </p:nvSpPr>
          <p:spPr>
            <a:xfrm>
              <a:off x="8035145" y="652928"/>
              <a:ext cx="83009" cy="84266"/>
            </a:xfrm>
            <a:custGeom>
              <a:avLst/>
              <a:gdLst/>
              <a:ahLst/>
              <a:cxnLst/>
              <a:rect l="l" t="t" r="r" b="b"/>
              <a:pathLst>
                <a:path w="2179" h="2212" extrusionOk="0">
                  <a:moveTo>
                    <a:pt x="1073" y="0"/>
                  </a:moveTo>
                  <a:cubicBezTo>
                    <a:pt x="488" y="0"/>
                    <a:pt x="0" y="521"/>
                    <a:pt x="0" y="1106"/>
                  </a:cubicBezTo>
                  <a:cubicBezTo>
                    <a:pt x="0" y="1724"/>
                    <a:pt x="488" y="2212"/>
                    <a:pt x="1073" y="2212"/>
                  </a:cubicBezTo>
                  <a:cubicBezTo>
                    <a:pt x="1691" y="2212"/>
                    <a:pt x="2179" y="1724"/>
                    <a:pt x="2179" y="1106"/>
                  </a:cubicBezTo>
                  <a:cubicBezTo>
                    <a:pt x="2179" y="488"/>
                    <a:pt x="1691" y="0"/>
                    <a:pt x="10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51;p15"/>
            <p:cNvSpPr/>
            <p:nvPr/>
          </p:nvSpPr>
          <p:spPr>
            <a:xfrm>
              <a:off x="7955833" y="2808455"/>
              <a:ext cx="635577" cy="634320"/>
            </a:xfrm>
            <a:custGeom>
              <a:avLst/>
              <a:gdLst/>
              <a:ahLst/>
              <a:cxnLst/>
              <a:rect l="l" t="t" r="r" b="b"/>
              <a:pathLst>
                <a:path w="16684" h="16651" extrusionOk="0">
                  <a:moveTo>
                    <a:pt x="8326" y="0"/>
                  </a:moveTo>
                  <a:cubicBezTo>
                    <a:pt x="3741" y="0"/>
                    <a:pt x="1" y="3740"/>
                    <a:pt x="1" y="8325"/>
                  </a:cubicBezTo>
                  <a:cubicBezTo>
                    <a:pt x="1" y="12943"/>
                    <a:pt x="3741" y="16650"/>
                    <a:pt x="8326" y="16650"/>
                  </a:cubicBezTo>
                  <a:cubicBezTo>
                    <a:pt x="12944" y="16650"/>
                    <a:pt x="16683" y="12943"/>
                    <a:pt x="16683" y="8325"/>
                  </a:cubicBezTo>
                  <a:cubicBezTo>
                    <a:pt x="16683" y="3740"/>
                    <a:pt x="12944" y="0"/>
                    <a:pt x="832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52;p15"/>
            <p:cNvSpPr/>
            <p:nvPr/>
          </p:nvSpPr>
          <p:spPr>
            <a:xfrm>
              <a:off x="7955833" y="2808455"/>
              <a:ext cx="635577" cy="634320"/>
            </a:xfrm>
            <a:custGeom>
              <a:avLst/>
              <a:gdLst/>
              <a:ahLst/>
              <a:cxnLst/>
              <a:rect l="l" t="t" r="r" b="b"/>
              <a:pathLst>
                <a:path w="16684" h="16651" fill="none" extrusionOk="0">
                  <a:moveTo>
                    <a:pt x="16683" y="8325"/>
                  </a:moveTo>
                  <a:cubicBezTo>
                    <a:pt x="16683" y="12943"/>
                    <a:pt x="12944" y="16650"/>
                    <a:pt x="8326" y="16650"/>
                  </a:cubicBezTo>
                  <a:cubicBezTo>
                    <a:pt x="3741" y="16650"/>
                    <a:pt x="1" y="12943"/>
                    <a:pt x="1" y="8325"/>
                  </a:cubicBezTo>
                  <a:cubicBezTo>
                    <a:pt x="1" y="3740"/>
                    <a:pt x="3741" y="0"/>
                    <a:pt x="8326" y="0"/>
                  </a:cubicBezTo>
                  <a:cubicBezTo>
                    <a:pt x="12944" y="0"/>
                    <a:pt x="16683" y="3740"/>
                    <a:pt x="16683" y="8325"/>
                  </a:cubicBez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53;p15"/>
            <p:cNvSpPr/>
            <p:nvPr/>
          </p:nvSpPr>
          <p:spPr>
            <a:xfrm>
              <a:off x="7657288" y="2693258"/>
              <a:ext cx="410093" cy="312189"/>
            </a:xfrm>
            <a:custGeom>
              <a:avLst/>
              <a:gdLst/>
              <a:ahLst/>
              <a:cxnLst/>
              <a:rect l="l" t="t" r="r" b="b"/>
              <a:pathLst>
                <a:path w="10765" h="8195" fill="none" extrusionOk="0">
                  <a:moveTo>
                    <a:pt x="10765" y="8195"/>
                  </a:moveTo>
                  <a:cubicBezTo>
                    <a:pt x="10765" y="8195"/>
                    <a:pt x="5009" y="6016"/>
                    <a:pt x="1" y="0"/>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54;p15"/>
            <p:cNvSpPr/>
            <p:nvPr/>
          </p:nvSpPr>
          <p:spPr>
            <a:xfrm>
              <a:off x="8116896" y="2999231"/>
              <a:ext cx="314703" cy="252760"/>
            </a:xfrm>
            <a:custGeom>
              <a:avLst/>
              <a:gdLst/>
              <a:ahLst/>
              <a:cxnLst/>
              <a:rect l="l" t="t" r="r" b="b"/>
              <a:pathLst>
                <a:path w="8261" h="6635" extrusionOk="0">
                  <a:moveTo>
                    <a:pt x="0" y="0"/>
                  </a:moveTo>
                  <a:lnTo>
                    <a:pt x="0" y="5366"/>
                  </a:lnTo>
                  <a:cubicBezTo>
                    <a:pt x="0" y="6081"/>
                    <a:pt x="553" y="6634"/>
                    <a:pt x="1236" y="6634"/>
                  </a:cubicBezTo>
                  <a:lnTo>
                    <a:pt x="6992" y="6634"/>
                  </a:lnTo>
                  <a:cubicBezTo>
                    <a:pt x="7675" y="6634"/>
                    <a:pt x="8260" y="6081"/>
                    <a:pt x="8260" y="5366"/>
                  </a:cubicBezTo>
                  <a:lnTo>
                    <a:pt x="8260" y="1301"/>
                  </a:lnTo>
                  <a:lnTo>
                    <a:pt x="3480" y="1301"/>
                  </a:lnTo>
                  <a:lnTo>
                    <a:pt x="24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55;p15"/>
            <p:cNvSpPr/>
            <p:nvPr/>
          </p:nvSpPr>
          <p:spPr>
            <a:xfrm>
              <a:off x="8389422" y="2989327"/>
              <a:ext cx="83047" cy="84266"/>
            </a:xfrm>
            <a:custGeom>
              <a:avLst/>
              <a:gdLst/>
              <a:ahLst/>
              <a:cxnLst/>
              <a:rect l="l" t="t" r="r" b="b"/>
              <a:pathLst>
                <a:path w="2180" h="2212" extrusionOk="0">
                  <a:moveTo>
                    <a:pt x="1106" y="0"/>
                  </a:moveTo>
                  <a:cubicBezTo>
                    <a:pt x="488" y="0"/>
                    <a:pt x="1" y="488"/>
                    <a:pt x="1" y="1106"/>
                  </a:cubicBezTo>
                  <a:cubicBezTo>
                    <a:pt x="1" y="1724"/>
                    <a:pt x="488" y="2212"/>
                    <a:pt x="1106" y="2212"/>
                  </a:cubicBezTo>
                  <a:cubicBezTo>
                    <a:pt x="1692" y="2212"/>
                    <a:pt x="2180" y="1724"/>
                    <a:pt x="2180" y="1106"/>
                  </a:cubicBezTo>
                  <a:cubicBezTo>
                    <a:pt x="2180" y="488"/>
                    <a:pt x="1692" y="0"/>
                    <a:pt x="110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56;p15"/>
            <p:cNvSpPr/>
            <p:nvPr/>
          </p:nvSpPr>
          <p:spPr>
            <a:xfrm>
              <a:off x="7908787" y="1713359"/>
              <a:ext cx="754471" cy="594663"/>
            </a:xfrm>
            <a:custGeom>
              <a:avLst/>
              <a:gdLst/>
              <a:ahLst/>
              <a:cxnLst/>
              <a:rect l="l" t="t" r="r" b="b"/>
              <a:pathLst>
                <a:path w="19805" h="15610" extrusionOk="0">
                  <a:moveTo>
                    <a:pt x="1236" y="0"/>
                  </a:moveTo>
                  <a:cubicBezTo>
                    <a:pt x="553" y="0"/>
                    <a:pt x="0" y="553"/>
                    <a:pt x="0" y="1268"/>
                  </a:cubicBezTo>
                  <a:lnTo>
                    <a:pt x="0" y="14374"/>
                  </a:lnTo>
                  <a:cubicBezTo>
                    <a:pt x="0" y="15057"/>
                    <a:pt x="553" y="15609"/>
                    <a:pt x="1236" y="15609"/>
                  </a:cubicBezTo>
                  <a:lnTo>
                    <a:pt x="18536" y="15609"/>
                  </a:lnTo>
                  <a:cubicBezTo>
                    <a:pt x="19219" y="15609"/>
                    <a:pt x="19805" y="15057"/>
                    <a:pt x="19772" y="14374"/>
                  </a:cubicBezTo>
                  <a:lnTo>
                    <a:pt x="19772" y="1268"/>
                  </a:lnTo>
                  <a:cubicBezTo>
                    <a:pt x="19772" y="553"/>
                    <a:pt x="19219" y="0"/>
                    <a:pt x="185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57;p15"/>
            <p:cNvSpPr/>
            <p:nvPr/>
          </p:nvSpPr>
          <p:spPr>
            <a:xfrm>
              <a:off x="7908787" y="1713359"/>
              <a:ext cx="754471" cy="594663"/>
            </a:xfrm>
            <a:custGeom>
              <a:avLst/>
              <a:gdLst/>
              <a:ahLst/>
              <a:cxnLst/>
              <a:rect l="l" t="t" r="r" b="b"/>
              <a:pathLst>
                <a:path w="19805" h="15610" fill="none" extrusionOk="0">
                  <a:moveTo>
                    <a:pt x="18536" y="15609"/>
                  </a:moveTo>
                  <a:lnTo>
                    <a:pt x="1236" y="15609"/>
                  </a:lnTo>
                  <a:cubicBezTo>
                    <a:pt x="553" y="15609"/>
                    <a:pt x="0" y="15057"/>
                    <a:pt x="0" y="14374"/>
                  </a:cubicBezTo>
                  <a:lnTo>
                    <a:pt x="0" y="1268"/>
                  </a:lnTo>
                  <a:cubicBezTo>
                    <a:pt x="0" y="553"/>
                    <a:pt x="553" y="0"/>
                    <a:pt x="1236" y="0"/>
                  </a:cubicBezTo>
                  <a:lnTo>
                    <a:pt x="18536" y="0"/>
                  </a:lnTo>
                  <a:cubicBezTo>
                    <a:pt x="19219" y="0"/>
                    <a:pt x="19772" y="553"/>
                    <a:pt x="19772" y="1268"/>
                  </a:cubicBezTo>
                  <a:lnTo>
                    <a:pt x="19772" y="14374"/>
                  </a:lnTo>
                  <a:cubicBezTo>
                    <a:pt x="19805" y="15057"/>
                    <a:pt x="19219" y="15609"/>
                    <a:pt x="18536" y="15609"/>
                  </a:cubicBezTo>
                  <a:close/>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58;p15"/>
            <p:cNvSpPr/>
            <p:nvPr/>
          </p:nvSpPr>
          <p:spPr>
            <a:xfrm>
              <a:off x="7507387" y="2215061"/>
              <a:ext cx="484416" cy="158589"/>
            </a:xfrm>
            <a:custGeom>
              <a:avLst/>
              <a:gdLst/>
              <a:ahLst/>
              <a:cxnLst/>
              <a:rect l="l" t="t" r="r" b="b"/>
              <a:pathLst>
                <a:path w="12716" h="4163" fill="none" extrusionOk="0">
                  <a:moveTo>
                    <a:pt x="12716" y="0"/>
                  </a:moveTo>
                  <a:cubicBezTo>
                    <a:pt x="12716" y="0"/>
                    <a:pt x="7740" y="3675"/>
                    <a:pt x="1" y="4163"/>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59;p15"/>
            <p:cNvSpPr/>
            <p:nvPr/>
          </p:nvSpPr>
          <p:spPr>
            <a:xfrm>
              <a:off x="8099563" y="1824823"/>
              <a:ext cx="371655" cy="371693"/>
            </a:xfrm>
            <a:custGeom>
              <a:avLst/>
              <a:gdLst/>
              <a:ahLst/>
              <a:cxnLst/>
              <a:rect l="l" t="t" r="r" b="b"/>
              <a:pathLst>
                <a:path w="9756" h="9757" extrusionOk="0">
                  <a:moveTo>
                    <a:pt x="0" y="1"/>
                  </a:moveTo>
                  <a:lnTo>
                    <a:pt x="0" y="9757"/>
                  </a:lnTo>
                  <a:lnTo>
                    <a:pt x="9756" y="9757"/>
                  </a:lnTo>
                  <a:lnTo>
                    <a:pt x="975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60;p15"/>
            <p:cNvSpPr/>
            <p:nvPr/>
          </p:nvSpPr>
          <p:spPr>
            <a:xfrm>
              <a:off x="8161504" y="2010647"/>
              <a:ext cx="249027" cy="38"/>
            </a:xfrm>
            <a:custGeom>
              <a:avLst/>
              <a:gdLst/>
              <a:ahLst/>
              <a:cxnLst/>
              <a:rect l="l" t="t" r="r" b="b"/>
              <a:pathLst>
                <a:path w="6537" h="1" fill="none" extrusionOk="0">
                  <a:moveTo>
                    <a:pt x="0" y="1"/>
                  </a:moveTo>
                  <a:lnTo>
                    <a:pt x="653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61;p15"/>
            <p:cNvSpPr/>
            <p:nvPr/>
          </p:nvSpPr>
          <p:spPr>
            <a:xfrm>
              <a:off x="8161504" y="1933849"/>
              <a:ext cx="249027" cy="38"/>
            </a:xfrm>
            <a:custGeom>
              <a:avLst/>
              <a:gdLst/>
              <a:ahLst/>
              <a:cxnLst/>
              <a:rect l="l" t="t" r="r" b="b"/>
              <a:pathLst>
                <a:path w="6537" h="1" fill="none" extrusionOk="0">
                  <a:moveTo>
                    <a:pt x="0" y="1"/>
                  </a:moveTo>
                  <a:lnTo>
                    <a:pt x="6537"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62;p15"/>
            <p:cNvSpPr/>
            <p:nvPr/>
          </p:nvSpPr>
          <p:spPr>
            <a:xfrm>
              <a:off x="8161504" y="2087445"/>
              <a:ext cx="169751" cy="38"/>
            </a:xfrm>
            <a:custGeom>
              <a:avLst/>
              <a:gdLst/>
              <a:ahLst/>
              <a:cxnLst/>
              <a:rect l="l" t="t" r="r" b="b"/>
              <a:pathLst>
                <a:path w="4456" h="1" fill="none" extrusionOk="0">
                  <a:moveTo>
                    <a:pt x="0" y="1"/>
                  </a:moveTo>
                  <a:lnTo>
                    <a:pt x="4455" y="1"/>
                  </a:ln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63;p15"/>
            <p:cNvSpPr/>
            <p:nvPr/>
          </p:nvSpPr>
          <p:spPr>
            <a:xfrm>
              <a:off x="7236080" y="3447677"/>
              <a:ext cx="638053" cy="122971"/>
            </a:xfrm>
            <a:custGeom>
              <a:avLst/>
              <a:gdLst/>
              <a:ahLst/>
              <a:cxnLst/>
              <a:rect l="l" t="t" r="r" b="b"/>
              <a:pathLst>
                <a:path w="16749" h="3228" extrusionOk="0">
                  <a:moveTo>
                    <a:pt x="131" y="0"/>
                  </a:moveTo>
                  <a:lnTo>
                    <a:pt x="1" y="1009"/>
                  </a:lnTo>
                  <a:cubicBezTo>
                    <a:pt x="3515" y="2731"/>
                    <a:pt x="7058" y="3227"/>
                    <a:pt x="9974" y="3227"/>
                  </a:cubicBezTo>
                  <a:cubicBezTo>
                    <a:pt x="13941" y="3227"/>
                    <a:pt x="16749" y="2309"/>
                    <a:pt x="16749" y="2309"/>
                  </a:cubicBezTo>
                  <a:cubicBezTo>
                    <a:pt x="16716" y="1854"/>
                    <a:pt x="16716" y="1399"/>
                    <a:pt x="16683" y="943"/>
                  </a:cubicBezTo>
                  <a:cubicBezTo>
                    <a:pt x="14358" y="1702"/>
                    <a:pt x="12079" y="1982"/>
                    <a:pt x="9980" y="1982"/>
                  </a:cubicBezTo>
                  <a:cubicBezTo>
                    <a:pt x="5330" y="1982"/>
                    <a:pt x="1565" y="605"/>
                    <a:pt x="131" y="0"/>
                  </a:cubicBezTo>
                  <a:close/>
                </a:path>
              </a:pathLst>
            </a:custGeom>
            <a:solidFill>
              <a:srgbClr val="000000">
                <a:alpha val="10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 name="مستطيل 117"/>
          <p:cNvSpPr/>
          <p:nvPr/>
        </p:nvSpPr>
        <p:spPr>
          <a:xfrm>
            <a:off x="955273" y="788219"/>
            <a:ext cx="2531462" cy="584775"/>
          </a:xfrm>
          <a:prstGeom prst="rect">
            <a:avLst/>
          </a:prstGeom>
        </p:spPr>
        <p:txBody>
          <a:bodyPr wrap="none">
            <a:spAutoFit/>
          </a:bodyPr>
          <a:lstStyle/>
          <a:p>
            <a:r>
              <a:rPr lang="en-US" sz="3200" dirty="0">
                <a:solidFill>
                  <a:schemeClr val="accent6"/>
                </a:solidFill>
              </a:rPr>
              <a:t>Social Media</a:t>
            </a:r>
            <a:endParaRPr lang="ar-LY" sz="3200" dirty="0">
              <a:solidFill>
                <a:schemeClr val="accent6"/>
              </a:solidFill>
            </a:endParaRPr>
          </a:p>
        </p:txBody>
      </p:sp>
      <p:sp>
        <p:nvSpPr>
          <p:cNvPr id="3" name="مربع نص 2"/>
          <p:cNvSpPr txBox="1"/>
          <p:nvPr/>
        </p:nvSpPr>
        <p:spPr>
          <a:xfrm>
            <a:off x="8512316" y="4629808"/>
            <a:ext cx="499578" cy="316070"/>
          </a:xfrm>
          <a:prstGeom prst="rect">
            <a:avLst/>
          </a:prstGeom>
          <a:noFill/>
        </p:spPr>
        <p:txBody>
          <a:bodyPr wrap="square" rtlCol="1">
            <a:spAutoFit/>
          </a:bodyPr>
          <a:lstStyle/>
          <a:p>
            <a:r>
              <a:rPr lang="en-US" dirty="0" smtClean="0"/>
              <a:t>6</a:t>
            </a:r>
            <a:endParaRPr lang="ar-LY" dirty="0"/>
          </a:p>
        </p:txBody>
      </p:sp>
    </p:spTree>
    <p:extLst>
      <p:ext uri="{BB962C8B-B14F-4D97-AF65-F5344CB8AC3E}">
        <p14:creationId xmlns:p14="http://schemas.microsoft.com/office/powerpoint/2010/main" val="425323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8">
                                            <p:txEl>
                                              <p:pRg st="0" end="0"/>
                                            </p:txEl>
                                          </p:spTgt>
                                        </p:tgtEl>
                                        <p:attrNameLst>
                                          <p:attrName>style.visibility</p:attrName>
                                        </p:attrNameLst>
                                      </p:cBhvr>
                                      <p:to>
                                        <p:strVal val="visible"/>
                                      </p:to>
                                    </p:set>
                                    <p:animEffect transition="in" filter="barn(inVertical)">
                                      <p:cBhvr>
                                        <p:cTn id="7" dur="500"/>
                                        <p:tgtEl>
                                          <p:spTgt spid="1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p:txBody>
          <a:bodyPr/>
          <a:lstStyle/>
          <a:p>
            <a:endParaRPr lang="ar-LY"/>
          </a:p>
        </p:txBody>
      </p:sp>
      <p:sp>
        <p:nvSpPr>
          <p:cNvPr id="3" name="عنوان 2"/>
          <p:cNvSpPr>
            <a:spLocks noGrp="1"/>
          </p:cNvSpPr>
          <p:nvPr>
            <p:ph type="title"/>
          </p:nvPr>
        </p:nvSpPr>
        <p:spPr/>
        <p:txBody>
          <a:bodyPr/>
          <a:lstStyle/>
          <a:p>
            <a:endParaRPr lang="ar-LY"/>
          </a:p>
        </p:txBody>
      </p:sp>
      <p:pic>
        <p:nvPicPr>
          <p:cNvPr id="4" name="صورة 3"/>
          <p:cNvPicPr>
            <a:picLocks noChangeAspect="1"/>
          </p:cNvPicPr>
          <p:nvPr/>
        </p:nvPicPr>
        <p:blipFill>
          <a:blip r:embed="rId2"/>
          <a:stretch>
            <a:fillRect/>
          </a:stretch>
        </p:blipFill>
        <p:spPr>
          <a:xfrm>
            <a:off x="181985" y="84666"/>
            <a:ext cx="9072081" cy="5143500"/>
          </a:xfrm>
          <a:prstGeom prst="rect">
            <a:avLst/>
          </a:prstGeom>
        </p:spPr>
      </p:pic>
      <p:sp>
        <p:nvSpPr>
          <p:cNvPr id="6" name="مربع نص 5"/>
          <p:cNvSpPr txBox="1"/>
          <p:nvPr/>
        </p:nvSpPr>
        <p:spPr>
          <a:xfrm>
            <a:off x="8754533" y="4775200"/>
            <a:ext cx="389467" cy="307777"/>
          </a:xfrm>
          <a:prstGeom prst="rect">
            <a:avLst/>
          </a:prstGeom>
          <a:noFill/>
        </p:spPr>
        <p:txBody>
          <a:bodyPr wrap="square" rtlCol="1">
            <a:spAutoFit/>
          </a:bodyPr>
          <a:lstStyle/>
          <a:p>
            <a:r>
              <a:rPr lang="en-US" dirty="0" smtClean="0"/>
              <a:t>7</a:t>
            </a:r>
            <a:endParaRPr lang="ar-LY" dirty="0"/>
          </a:p>
        </p:txBody>
      </p:sp>
    </p:spTree>
    <p:extLst>
      <p:ext uri="{BB962C8B-B14F-4D97-AF65-F5344CB8AC3E}">
        <p14:creationId xmlns:p14="http://schemas.microsoft.com/office/powerpoint/2010/main" val="37177550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5"/>
        <p:cNvGrpSpPr/>
        <p:nvPr/>
      </p:nvGrpSpPr>
      <p:grpSpPr>
        <a:xfrm>
          <a:off x="0" y="0"/>
          <a:ext cx="0" cy="0"/>
          <a:chOff x="0" y="0"/>
          <a:chExt cx="0" cy="0"/>
        </a:xfrm>
      </p:grpSpPr>
      <p:sp>
        <p:nvSpPr>
          <p:cNvPr id="1036" name="Google Shape;1036;p48"/>
          <p:cNvSpPr txBox="1">
            <a:spLocks noGrp="1"/>
          </p:cNvSpPr>
          <p:nvPr>
            <p:ph type="title"/>
          </p:nvPr>
        </p:nvSpPr>
        <p:spPr>
          <a:xfrm>
            <a:off x="2142216" y="1405387"/>
            <a:ext cx="4521790" cy="841800"/>
          </a:xfrm>
          <a:prstGeom prst="rect">
            <a:avLst/>
          </a:prstGeom>
        </p:spPr>
        <p:txBody>
          <a:bodyPr spcFirstLastPara="1" wrap="square" lIns="91425" tIns="91425" rIns="91425" bIns="91425" anchor="ctr" anchorCtr="0">
            <a:noAutofit/>
          </a:bodyPr>
          <a:lstStyle/>
          <a:p>
            <a:pPr lvl="0"/>
            <a:r>
              <a:rPr lang="en-US" b="1" dirty="0" smtClean="0">
                <a:latin typeface="+mj-lt"/>
              </a:rPr>
              <a:t>2,080,000</a:t>
            </a:r>
            <a:endParaRPr b="1" dirty="0">
              <a:latin typeface="+mj-lt"/>
            </a:endParaRPr>
          </a:p>
        </p:txBody>
      </p:sp>
      <p:sp>
        <p:nvSpPr>
          <p:cNvPr id="1038" name="Google Shape;1038;p48"/>
          <p:cNvSpPr txBox="1">
            <a:spLocks noGrp="1"/>
          </p:cNvSpPr>
          <p:nvPr>
            <p:ph type="title" idx="2"/>
          </p:nvPr>
        </p:nvSpPr>
        <p:spPr>
          <a:xfrm>
            <a:off x="2860218" y="3370199"/>
            <a:ext cx="3332366" cy="841800"/>
          </a:xfrm>
          <a:prstGeom prst="rect">
            <a:avLst/>
          </a:prstGeom>
        </p:spPr>
        <p:txBody>
          <a:bodyPr spcFirstLastPara="1" wrap="square" lIns="91425" tIns="91425" rIns="91425" bIns="91425" anchor="ctr" anchorCtr="0">
            <a:noAutofit/>
          </a:bodyPr>
          <a:lstStyle/>
          <a:p>
            <a:pPr lvl="0"/>
            <a:r>
              <a:rPr lang="en-US" b="1" i="1" u="sng" dirty="0">
                <a:solidFill>
                  <a:schemeClr val="accent6"/>
                </a:solidFill>
                <a:latin typeface="+mn-lt"/>
              </a:rPr>
              <a:t>marijuana</a:t>
            </a:r>
            <a:endParaRPr b="1" i="1" u="sng" dirty="0">
              <a:solidFill>
                <a:schemeClr val="accent6"/>
              </a:solidFill>
              <a:latin typeface="+mn-lt"/>
              <a:cs typeface="+mn-cs"/>
            </a:endParaRPr>
          </a:p>
        </p:txBody>
      </p:sp>
      <p:grpSp>
        <p:nvGrpSpPr>
          <p:cNvPr id="1039" name="Google Shape;1039;p48"/>
          <p:cNvGrpSpPr/>
          <p:nvPr/>
        </p:nvGrpSpPr>
        <p:grpSpPr>
          <a:xfrm flipH="1">
            <a:off x="8634275" y="3766474"/>
            <a:ext cx="1019450" cy="1379152"/>
            <a:chOff x="3231057" y="5846468"/>
            <a:chExt cx="1701919" cy="2302424"/>
          </a:xfrm>
        </p:grpSpPr>
        <p:sp>
          <p:nvSpPr>
            <p:cNvPr id="1040" name="Google Shape;1040;p48"/>
            <p:cNvSpPr/>
            <p:nvPr/>
          </p:nvSpPr>
          <p:spPr>
            <a:xfrm>
              <a:off x="3231057" y="5846468"/>
              <a:ext cx="1594326" cy="2294779"/>
            </a:xfrm>
            <a:custGeom>
              <a:avLst/>
              <a:gdLst/>
              <a:ahLst/>
              <a:cxnLst/>
              <a:rect l="l" t="t" r="r" b="b"/>
              <a:pathLst>
                <a:path w="45047" h="64838" extrusionOk="0">
                  <a:moveTo>
                    <a:pt x="7664" y="0"/>
                  </a:moveTo>
                  <a:cubicBezTo>
                    <a:pt x="5622" y="0"/>
                    <a:pt x="3546" y="1052"/>
                    <a:pt x="2736" y="2925"/>
                  </a:cubicBezTo>
                  <a:cubicBezTo>
                    <a:pt x="1763" y="5175"/>
                    <a:pt x="2736" y="7789"/>
                    <a:pt x="3952" y="9916"/>
                  </a:cubicBezTo>
                  <a:cubicBezTo>
                    <a:pt x="5715" y="13108"/>
                    <a:pt x="7934" y="16026"/>
                    <a:pt x="10517" y="18549"/>
                  </a:cubicBezTo>
                  <a:cubicBezTo>
                    <a:pt x="10973" y="19005"/>
                    <a:pt x="11490" y="19521"/>
                    <a:pt x="11612" y="20160"/>
                  </a:cubicBezTo>
                  <a:cubicBezTo>
                    <a:pt x="11794" y="21345"/>
                    <a:pt x="10548" y="22257"/>
                    <a:pt x="9393" y="22470"/>
                  </a:cubicBezTo>
                  <a:cubicBezTo>
                    <a:pt x="9084" y="22520"/>
                    <a:pt x="8773" y="22540"/>
                    <a:pt x="8462" y="22540"/>
                  </a:cubicBezTo>
                  <a:cubicBezTo>
                    <a:pt x="7455" y="22540"/>
                    <a:pt x="6439" y="22334"/>
                    <a:pt x="5441" y="22287"/>
                  </a:cubicBezTo>
                  <a:cubicBezTo>
                    <a:pt x="5342" y="22283"/>
                    <a:pt x="5243" y="22280"/>
                    <a:pt x="5142" y="22280"/>
                  </a:cubicBezTo>
                  <a:cubicBezTo>
                    <a:pt x="3888" y="22280"/>
                    <a:pt x="2563" y="22646"/>
                    <a:pt x="1915" y="23716"/>
                  </a:cubicBezTo>
                  <a:cubicBezTo>
                    <a:pt x="973" y="25327"/>
                    <a:pt x="2098" y="27333"/>
                    <a:pt x="3314" y="28731"/>
                  </a:cubicBezTo>
                  <a:cubicBezTo>
                    <a:pt x="5745" y="31528"/>
                    <a:pt x="8663" y="33868"/>
                    <a:pt x="11885" y="35692"/>
                  </a:cubicBezTo>
                  <a:cubicBezTo>
                    <a:pt x="13040" y="36330"/>
                    <a:pt x="14287" y="36938"/>
                    <a:pt x="15138" y="37971"/>
                  </a:cubicBezTo>
                  <a:cubicBezTo>
                    <a:pt x="15989" y="39005"/>
                    <a:pt x="16353" y="40585"/>
                    <a:pt x="15563" y="41680"/>
                  </a:cubicBezTo>
                  <a:cubicBezTo>
                    <a:pt x="15046" y="42376"/>
                    <a:pt x="14189" y="42682"/>
                    <a:pt x="13301" y="42682"/>
                  </a:cubicBezTo>
                  <a:cubicBezTo>
                    <a:pt x="12833" y="42682"/>
                    <a:pt x="12356" y="42597"/>
                    <a:pt x="11916" y="42440"/>
                  </a:cubicBezTo>
                  <a:cubicBezTo>
                    <a:pt x="10669" y="41984"/>
                    <a:pt x="9636" y="41102"/>
                    <a:pt x="8481" y="40464"/>
                  </a:cubicBezTo>
                  <a:cubicBezTo>
                    <a:pt x="7380" y="39828"/>
                    <a:pt x="6065" y="39438"/>
                    <a:pt x="4804" y="39438"/>
                  </a:cubicBezTo>
                  <a:cubicBezTo>
                    <a:pt x="3592" y="39438"/>
                    <a:pt x="2429" y="39798"/>
                    <a:pt x="1551" y="40646"/>
                  </a:cubicBezTo>
                  <a:cubicBezTo>
                    <a:pt x="396" y="41801"/>
                    <a:pt x="1" y="43595"/>
                    <a:pt x="244" y="45236"/>
                  </a:cubicBezTo>
                  <a:cubicBezTo>
                    <a:pt x="487" y="46877"/>
                    <a:pt x="1277" y="48367"/>
                    <a:pt x="2128" y="49765"/>
                  </a:cubicBezTo>
                  <a:cubicBezTo>
                    <a:pt x="5107" y="54659"/>
                    <a:pt x="9271" y="58884"/>
                    <a:pt x="14287" y="61589"/>
                  </a:cubicBezTo>
                  <a:cubicBezTo>
                    <a:pt x="18084" y="63614"/>
                    <a:pt x="21794" y="64838"/>
                    <a:pt x="25799" y="64838"/>
                  </a:cubicBezTo>
                  <a:cubicBezTo>
                    <a:pt x="27084" y="64838"/>
                    <a:pt x="28400" y="64712"/>
                    <a:pt x="29758" y="64446"/>
                  </a:cubicBezTo>
                  <a:lnTo>
                    <a:pt x="29788" y="64446"/>
                  </a:lnTo>
                  <a:cubicBezTo>
                    <a:pt x="39393" y="59795"/>
                    <a:pt x="43132" y="48914"/>
                    <a:pt x="44378" y="38822"/>
                  </a:cubicBezTo>
                  <a:cubicBezTo>
                    <a:pt x="44591" y="37120"/>
                    <a:pt x="45047" y="35388"/>
                    <a:pt x="44500" y="33777"/>
                  </a:cubicBezTo>
                  <a:cubicBezTo>
                    <a:pt x="44003" y="32390"/>
                    <a:pt x="42673" y="31252"/>
                    <a:pt x="41285" y="31252"/>
                  </a:cubicBezTo>
                  <a:cubicBezTo>
                    <a:pt x="41060" y="31252"/>
                    <a:pt x="40834" y="31282"/>
                    <a:pt x="40609" y="31345"/>
                  </a:cubicBezTo>
                  <a:cubicBezTo>
                    <a:pt x="39272" y="31740"/>
                    <a:pt x="38482" y="33108"/>
                    <a:pt x="37600" y="34202"/>
                  </a:cubicBezTo>
                  <a:cubicBezTo>
                    <a:pt x="36415" y="35631"/>
                    <a:pt x="34834" y="36725"/>
                    <a:pt x="33071" y="37333"/>
                  </a:cubicBezTo>
                  <a:cubicBezTo>
                    <a:pt x="32517" y="37508"/>
                    <a:pt x="31915" y="37634"/>
                    <a:pt x="31330" y="37634"/>
                  </a:cubicBezTo>
                  <a:cubicBezTo>
                    <a:pt x="30695" y="37634"/>
                    <a:pt x="30082" y="37485"/>
                    <a:pt x="29576" y="37090"/>
                  </a:cubicBezTo>
                  <a:cubicBezTo>
                    <a:pt x="28269" y="36057"/>
                    <a:pt x="28390" y="34050"/>
                    <a:pt x="28664" y="32348"/>
                  </a:cubicBezTo>
                  <a:cubicBezTo>
                    <a:pt x="29180" y="29248"/>
                    <a:pt x="29697" y="26148"/>
                    <a:pt x="30214" y="23047"/>
                  </a:cubicBezTo>
                  <a:cubicBezTo>
                    <a:pt x="30487" y="21375"/>
                    <a:pt x="30761" y="19673"/>
                    <a:pt x="30518" y="18002"/>
                  </a:cubicBezTo>
                  <a:cubicBezTo>
                    <a:pt x="30244" y="16330"/>
                    <a:pt x="29332" y="14688"/>
                    <a:pt x="27813" y="13989"/>
                  </a:cubicBezTo>
                  <a:cubicBezTo>
                    <a:pt x="27391" y="13795"/>
                    <a:pt x="26925" y="13702"/>
                    <a:pt x="26459" y="13702"/>
                  </a:cubicBezTo>
                  <a:cubicBezTo>
                    <a:pt x="25244" y="13702"/>
                    <a:pt x="24027" y="14336"/>
                    <a:pt x="23588" y="15479"/>
                  </a:cubicBezTo>
                  <a:cubicBezTo>
                    <a:pt x="23344" y="16117"/>
                    <a:pt x="23375" y="16846"/>
                    <a:pt x="23192" y="17546"/>
                  </a:cubicBezTo>
                  <a:cubicBezTo>
                    <a:pt x="23040" y="18214"/>
                    <a:pt x="22615" y="18944"/>
                    <a:pt x="21916" y="19035"/>
                  </a:cubicBezTo>
                  <a:cubicBezTo>
                    <a:pt x="21866" y="19041"/>
                    <a:pt x="21818" y="19045"/>
                    <a:pt x="21769" y="19045"/>
                  </a:cubicBezTo>
                  <a:cubicBezTo>
                    <a:pt x="21136" y="19045"/>
                    <a:pt x="20609" y="18508"/>
                    <a:pt x="20214" y="17971"/>
                  </a:cubicBezTo>
                  <a:cubicBezTo>
                    <a:pt x="18755" y="15995"/>
                    <a:pt x="17934" y="13655"/>
                    <a:pt x="17174" y="11315"/>
                  </a:cubicBezTo>
                  <a:cubicBezTo>
                    <a:pt x="16414" y="8974"/>
                    <a:pt x="15715" y="6603"/>
                    <a:pt x="14438" y="4506"/>
                  </a:cubicBezTo>
                  <a:cubicBezTo>
                    <a:pt x="13162" y="2439"/>
                    <a:pt x="11247" y="646"/>
                    <a:pt x="8876" y="129"/>
                  </a:cubicBezTo>
                  <a:cubicBezTo>
                    <a:pt x="8480" y="43"/>
                    <a:pt x="8073" y="0"/>
                    <a:pt x="7664"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48"/>
            <p:cNvSpPr/>
            <p:nvPr/>
          </p:nvSpPr>
          <p:spPr>
            <a:xfrm>
              <a:off x="3426848" y="5882215"/>
              <a:ext cx="826238" cy="2265615"/>
            </a:xfrm>
            <a:custGeom>
              <a:avLst/>
              <a:gdLst/>
              <a:ahLst/>
              <a:cxnLst/>
              <a:rect l="l" t="t" r="r" b="b"/>
              <a:pathLst>
                <a:path w="23345" h="64014" extrusionOk="0">
                  <a:moveTo>
                    <a:pt x="1" y="0"/>
                  </a:moveTo>
                  <a:lnTo>
                    <a:pt x="1" y="0"/>
                  </a:lnTo>
                  <a:cubicBezTo>
                    <a:pt x="31" y="61"/>
                    <a:pt x="61" y="122"/>
                    <a:pt x="122" y="183"/>
                  </a:cubicBezTo>
                  <a:lnTo>
                    <a:pt x="548" y="700"/>
                  </a:lnTo>
                  <a:cubicBezTo>
                    <a:pt x="943" y="1155"/>
                    <a:pt x="1490" y="1855"/>
                    <a:pt x="2159" y="2736"/>
                  </a:cubicBezTo>
                  <a:cubicBezTo>
                    <a:pt x="4134" y="5228"/>
                    <a:pt x="5897" y="7873"/>
                    <a:pt x="7448" y="10608"/>
                  </a:cubicBezTo>
                  <a:cubicBezTo>
                    <a:pt x="8451" y="12371"/>
                    <a:pt x="9454" y="14317"/>
                    <a:pt x="10487" y="16444"/>
                  </a:cubicBezTo>
                  <a:cubicBezTo>
                    <a:pt x="11521" y="18572"/>
                    <a:pt x="12645" y="20852"/>
                    <a:pt x="13709" y="23283"/>
                  </a:cubicBezTo>
                  <a:cubicBezTo>
                    <a:pt x="14834" y="25806"/>
                    <a:pt x="15837" y="28420"/>
                    <a:pt x="16688" y="31065"/>
                  </a:cubicBezTo>
                  <a:cubicBezTo>
                    <a:pt x="17144" y="32463"/>
                    <a:pt x="17478" y="33861"/>
                    <a:pt x="17873" y="35320"/>
                  </a:cubicBezTo>
                  <a:cubicBezTo>
                    <a:pt x="18238" y="36779"/>
                    <a:pt x="18603" y="38268"/>
                    <a:pt x="18967" y="39758"/>
                  </a:cubicBezTo>
                  <a:cubicBezTo>
                    <a:pt x="20426" y="45351"/>
                    <a:pt x="21582" y="51035"/>
                    <a:pt x="22402" y="56779"/>
                  </a:cubicBezTo>
                  <a:cubicBezTo>
                    <a:pt x="23071" y="62068"/>
                    <a:pt x="22919" y="59940"/>
                    <a:pt x="22676" y="64013"/>
                  </a:cubicBezTo>
                  <a:lnTo>
                    <a:pt x="22919" y="63983"/>
                  </a:lnTo>
                  <a:cubicBezTo>
                    <a:pt x="23162" y="59940"/>
                    <a:pt x="23344" y="62038"/>
                    <a:pt x="22676" y="56719"/>
                  </a:cubicBezTo>
                  <a:cubicBezTo>
                    <a:pt x="21885" y="50974"/>
                    <a:pt x="20730" y="45290"/>
                    <a:pt x="19302" y="39697"/>
                  </a:cubicBezTo>
                  <a:cubicBezTo>
                    <a:pt x="18907" y="38177"/>
                    <a:pt x="18542" y="36718"/>
                    <a:pt x="18177" y="35259"/>
                  </a:cubicBezTo>
                  <a:cubicBezTo>
                    <a:pt x="17812" y="33800"/>
                    <a:pt x="17448" y="32372"/>
                    <a:pt x="16992" y="30973"/>
                  </a:cubicBezTo>
                  <a:cubicBezTo>
                    <a:pt x="16141" y="28329"/>
                    <a:pt x="15138" y="25715"/>
                    <a:pt x="13983" y="23162"/>
                  </a:cubicBezTo>
                  <a:cubicBezTo>
                    <a:pt x="12919" y="20730"/>
                    <a:pt x="11794" y="18451"/>
                    <a:pt x="10730" y="16323"/>
                  </a:cubicBezTo>
                  <a:cubicBezTo>
                    <a:pt x="9697" y="14195"/>
                    <a:pt x="8663" y="12250"/>
                    <a:pt x="7630" y="10517"/>
                  </a:cubicBezTo>
                  <a:cubicBezTo>
                    <a:pt x="6049" y="7751"/>
                    <a:pt x="4256" y="5137"/>
                    <a:pt x="2280" y="2645"/>
                  </a:cubicBezTo>
                  <a:cubicBezTo>
                    <a:pt x="1551" y="1794"/>
                    <a:pt x="1004" y="1125"/>
                    <a:pt x="608" y="669"/>
                  </a:cubicBezTo>
                  <a:lnTo>
                    <a:pt x="153" y="183"/>
                  </a:lnTo>
                  <a:cubicBezTo>
                    <a:pt x="92" y="122"/>
                    <a:pt x="61" y="61"/>
                    <a:pt x="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48"/>
            <p:cNvSpPr/>
            <p:nvPr/>
          </p:nvSpPr>
          <p:spPr>
            <a:xfrm>
              <a:off x="4026043" y="6341574"/>
              <a:ext cx="189385" cy="635826"/>
            </a:xfrm>
            <a:custGeom>
              <a:avLst/>
              <a:gdLst/>
              <a:ahLst/>
              <a:cxnLst/>
              <a:rect l="l" t="t" r="r" b="b"/>
              <a:pathLst>
                <a:path w="5351" h="17965" extrusionOk="0">
                  <a:moveTo>
                    <a:pt x="5351" y="0"/>
                  </a:moveTo>
                  <a:lnTo>
                    <a:pt x="5351" y="0"/>
                  </a:lnTo>
                  <a:cubicBezTo>
                    <a:pt x="5229" y="213"/>
                    <a:pt x="5107" y="456"/>
                    <a:pt x="5016" y="669"/>
                  </a:cubicBezTo>
                  <a:cubicBezTo>
                    <a:pt x="4834" y="1125"/>
                    <a:pt x="4591" y="1763"/>
                    <a:pt x="4287" y="2554"/>
                  </a:cubicBezTo>
                  <a:cubicBezTo>
                    <a:pt x="3709" y="4165"/>
                    <a:pt x="3041" y="6414"/>
                    <a:pt x="2372" y="8906"/>
                  </a:cubicBezTo>
                  <a:cubicBezTo>
                    <a:pt x="1703" y="11429"/>
                    <a:pt x="1126" y="13618"/>
                    <a:pt x="670" y="15320"/>
                  </a:cubicBezTo>
                  <a:lnTo>
                    <a:pt x="153" y="17265"/>
                  </a:lnTo>
                  <a:cubicBezTo>
                    <a:pt x="62" y="17478"/>
                    <a:pt x="1" y="17721"/>
                    <a:pt x="1" y="17964"/>
                  </a:cubicBezTo>
                  <a:cubicBezTo>
                    <a:pt x="92" y="17751"/>
                    <a:pt x="183" y="17508"/>
                    <a:pt x="275" y="17265"/>
                  </a:cubicBezTo>
                  <a:cubicBezTo>
                    <a:pt x="427" y="16839"/>
                    <a:pt x="639" y="16171"/>
                    <a:pt x="882" y="15380"/>
                  </a:cubicBezTo>
                  <a:cubicBezTo>
                    <a:pt x="1399" y="13770"/>
                    <a:pt x="2007" y="11490"/>
                    <a:pt x="2676" y="8997"/>
                  </a:cubicBezTo>
                  <a:cubicBezTo>
                    <a:pt x="3344" y="6475"/>
                    <a:pt x="3983" y="4225"/>
                    <a:pt x="4500" y="2614"/>
                  </a:cubicBezTo>
                  <a:cubicBezTo>
                    <a:pt x="4773" y="1824"/>
                    <a:pt x="4986" y="1155"/>
                    <a:pt x="5138" y="730"/>
                  </a:cubicBezTo>
                  <a:cubicBezTo>
                    <a:pt x="5229" y="487"/>
                    <a:pt x="5290" y="243"/>
                    <a:pt x="535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48"/>
            <p:cNvSpPr/>
            <p:nvPr/>
          </p:nvSpPr>
          <p:spPr>
            <a:xfrm>
              <a:off x="3288074" y="6714859"/>
              <a:ext cx="736943" cy="262542"/>
            </a:xfrm>
            <a:custGeom>
              <a:avLst/>
              <a:gdLst/>
              <a:ahLst/>
              <a:cxnLst/>
              <a:rect l="l" t="t" r="r" b="b"/>
              <a:pathLst>
                <a:path w="20822" h="7418" extrusionOk="0">
                  <a:moveTo>
                    <a:pt x="1" y="1"/>
                  </a:moveTo>
                  <a:lnTo>
                    <a:pt x="1" y="1"/>
                  </a:lnTo>
                  <a:cubicBezTo>
                    <a:pt x="274" y="92"/>
                    <a:pt x="578" y="183"/>
                    <a:pt x="852" y="244"/>
                  </a:cubicBezTo>
                  <a:cubicBezTo>
                    <a:pt x="1399" y="365"/>
                    <a:pt x="2189" y="578"/>
                    <a:pt x="3131" y="852"/>
                  </a:cubicBezTo>
                  <a:cubicBezTo>
                    <a:pt x="5046" y="1368"/>
                    <a:pt x="7691" y="2189"/>
                    <a:pt x="10578" y="3223"/>
                  </a:cubicBezTo>
                  <a:cubicBezTo>
                    <a:pt x="13466" y="4256"/>
                    <a:pt x="16019" y="5289"/>
                    <a:pt x="17843" y="6110"/>
                  </a:cubicBezTo>
                  <a:cubicBezTo>
                    <a:pt x="18785" y="6505"/>
                    <a:pt x="19515" y="6840"/>
                    <a:pt x="20031" y="7083"/>
                  </a:cubicBezTo>
                  <a:cubicBezTo>
                    <a:pt x="20274" y="7235"/>
                    <a:pt x="20548" y="7326"/>
                    <a:pt x="20822" y="7417"/>
                  </a:cubicBezTo>
                  <a:cubicBezTo>
                    <a:pt x="20578" y="7265"/>
                    <a:pt x="20335" y="7113"/>
                    <a:pt x="20062" y="6992"/>
                  </a:cubicBezTo>
                  <a:cubicBezTo>
                    <a:pt x="19575" y="6718"/>
                    <a:pt x="18846" y="6323"/>
                    <a:pt x="17934" y="5897"/>
                  </a:cubicBezTo>
                  <a:cubicBezTo>
                    <a:pt x="16110" y="5046"/>
                    <a:pt x="13557" y="3952"/>
                    <a:pt x="10669" y="2919"/>
                  </a:cubicBezTo>
                  <a:cubicBezTo>
                    <a:pt x="8207" y="2037"/>
                    <a:pt x="5715" y="1277"/>
                    <a:pt x="3192" y="639"/>
                  </a:cubicBezTo>
                  <a:cubicBezTo>
                    <a:pt x="2219" y="396"/>
                    <a:pt x="1399" y="244"/>
                    <a:pt x="852" y="122"/>
                  </a:cubicBezTo>
                  <a:cubicBezTo>
                    <a:pt x="578" y="61"/>
                    <a:pt x="304" y="31"/>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48"/>
            <p:cNvSpPr/>
            <p:nvPr/>
          </p:nvSpPr>
          <p:spPr>
            <a:xfrm>
              <a:off x="4221834" y="6964446"/>
              <a:ext cx="536869" cy="910118"/>
            </a:xfrm>
            <a:custGeom>
              <a:avLst/>
              <a:gdLst/>
              <a:ahLst/>
              <a:cxnLst/>
              <a:rect l="l" t="t" r="r" b="b"/>
              <a:pathLst>
                <a:path w="15169" h="25715" extrusionOk="0">
                  <a:moveTo>
                    <a:pt x="15168" y="0"/>
                  </a:moveTo>
                  <a:lnTo>
                    <a:pt x="15168" y="0"/>
                  </a:lnTo>
                  <a:cubicBezTo>
                    <a:pt x="15168" y="0"/>
                    <a:pt x="15108" y="92"/>
                    <a:pt x="14986" y="244"/>
                  </a:cubicBezTo>
                  <a:cubicBezTo>
                    <a:pt x="14864" y="395"/>
                    <a:pt x="14682" y="669"/>
                    <a:pt x="14500" y="973"/>
                  </a:cubicBezTo>
                  <a:cubicBezTo>
                    <a:pt x="14074" y="1581"/>
                    <a:pt x="13497" y="2523"/>
                    <a:pt x="12767" y="3648"/>
                  </a:cubicBezTo>
                  <a:cubicBezTo>
                    <a:pt x="11339" y="5927"/>
                    <a:pt x="9484" y="9180"/>
                    <a:pt x="7448" y="12766"/>
                  </a:cubicBezTo>
                  <a:cubicBezTo>
                    <a:pt x="5442" y="16353"/>
                    <a:pt x="3588" y="19605"/>
                    <a:pt x="2220" y="21916"/>
                  </a:cubicBezTo>
                  <a:cubicBezTo>
                    <a:pt x="1551" y="23071"/>
                    <a:pt x="1004" y="23982"/>
                    <a:pt x="579" y="24682"/>
                  </a:cubicBezTo>
                  <a:cubicBezTo>
                    <a:pt x="396" y="24955"/>
                    <a:pt x="275" y="25229"/>
                    <a:pt x="153" y="25441"/>
                  </a:cubicBezTo>
                  <a:cubicBezTo>
                    <a:pt x="92" y="25533"/>
                    <a:pt x="31" y="25624"/>
                    <a:pt x="1" y="25715"/>
                  </a:cubicBezTo>
                  <a:cubicBezTo>
                    <a:pt x="92" y="25654"/>
                    <a:pt x="153" y="25563"/>
                    <a:pt x="183" y="25472"/>
                  </a:cubicBezTo>
                  <a:lnTo>
                    <a:pt x="700" y="24742"/>
                  </a:lnTo>
                  <a:cubicBezTo>
                    <a:pt x="1126" y="24134"/>
                    <a:pt x="1703" y="23223"/>
                    <a:pt x="2402" y="22068"/>
                  </a:cubicBezTo>
                  <a:cubicBezTo>
                    <a:pt x="3831" y="19788"/>
                    <a:pt x="5715" y="16536"/>
                    <a:pt x="7721" y="12949"/>
                  </a:cubicBezTo>
                  <a:cubicBezTo>
                    <a:pt x="9758" y="9362"/>
                    <a:pt x="11582" y="6110"/>
                    <a:pt x="12950" y="3800"/>
                  </a:cubicBezTo>
                  <a:lnTo>
                    <a:pt x="14591" y="1034"/>
                  </a:lnTo>
                  <a:lnTo>
                    <a:pt x="15047" y="274"/>
                  </a:lnTo>
                  <a:cubicBezTo>
                    <a:pt x="15108" y="183"/>
                    <a:pt x="15138" y="92"/>
                    <a:pt x="1516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48"/>
            <p:cNvSpPr/>
            <p:nvPr/>
          </p:nvSpPr>
          <p:spPr>
            <a:xfrm>
              <a:off x="3264397" y="7388307"/>
              <a:ext cx="957473" cy="486258"/>
            </a:xfrm>
            <a:custGeom>
              <a:avLst/>
              <a:gdLst/>
              <a:ahLst/>
              <a:cxnLst/>
              <a:rect l="l" t="t" r="r" b="b"/>
              <a:pathLst>
                <a:path w="27053" h="13739" extrusionOk="0">
                  <a:moveTo>
                    <a:pt x="1" y="0"/>
                  </a:moveTo>
                  <a:lnTo>
                    <a:pt x="1" y="0"/>
                  </a:lnTo>
                  <a:cubicBezTo>
                    <a:pt x="92" y="61"/>
                    <a:pt x="183" y="122"/>
                    <a:pt x="274" y="152"/>
                  </a:cubicBezTo>
                  <a:lnTo>
                    <a:pt x="1034" y="578"/>
                  </a:lnTo>
                  <a:lnTo>
                    <a:pt x="3952" y="2067"/>
                  </a:lnTo>
                  <a:cubicBezTo>
                    <a:pt x="6384" y="3313"/>
                    <a:pt x="9758" y="5076"/>
                    <a:pt x="13436" y="7022"/>
                  </a:cubicBezTo>
                  <a:cubicBezTo>
                    <a:pt x="17144" y="8937"/>
                    <a:pt x="20518" y="10699"/>
                    <a:pt x="23010" y="11885"/>
                  </a:cubicBezTo>
                  <a:cubicBezTo>
                    <a:pt x="24226" y="12493"/>
                    <a:pt x="25229" y="12949"/>
                    <a:pt x="25928" y="13283"/>
                  </a:cubicBezTo>
                  <a:lnTo>
                    <a:pt x="26749" y="13617"/>
                  </a:lnTo>
                  <a:cubicBezTo>
                    <a:pt x="26840" y="13678"/>
                    <a:pt x="26931" y="13709"/>
                    <a:pt x="27053" y="13739"/>
                  </a:cubicBezTo>
                  <a:cubicBezTo>
                    <a:pt x="27053" y="13739"/>
                    <a:pt x="26962" y="13678"/>
                    <a:pt x="26779" y="13587"/>
                  </a:cubicBezTo>
                  <a:lnTo>
                    <a:pt x="26020" y="13161"/>
                  </a:lnTo>
                  <a:lnTo>
                    <a:pt x="23132" y="11703"/>
                  </a:lnTo>
                  <a:cubicBezTo>
                    <a:pt x="20670" y="10456"/>
                    <a:pt x="17326" y="8693"/>
                    <a:pt x="13618" y="6718"/>
                  </a:cubicBezTo>
                  <a:cubicBezTo>
                    <a:pt x="9940" y="4772"/>
                    <a:pt x="6536" y="3040"/>
                    <a:pt x="4074" y="1854"/>
                  </a:cubicBezTo>
                  <a:cubicBezTo>
                    <a:pt x="2828" y="1246"/>
                    <a:pt x="1825" y="790"/>
                    <a:pt x="1125" y="456"/>
                  </a:cubicBezTo>
                  <a:lnTo>
                    <a:pt x="335" y="122"/>
                  </a:lnTo>
                  <a:cubicBezTo>
                    <a:pt x="214" y="61"/>
                    <a:pt x="122" y="31"/>
                    <a:pt x="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48"/>
            <p:cNvSpPr/>
            <p:nvPr/>
          </p:nvSpPr>
          <p:spPr>
            <a:xfrm>
              <a:off x="4002401" y="6360650"/>
              <a:ext cx="930575" cy="1788241"/>
            </a:xfrm>
            <a:custGeom>
              <a:avLst/>
              <a:gdLst/>
              <a:ahLst/>
              <a:cxnLst/>
              <a:rect l="l" t="t" r="r" b="b"/>
              <a:pathLst>
                <a:path w="26293" h="50526" extrusionOk="0">
                  <a:moveTo>
                    <a:pt x="19392" y="1"/>
                  </a:moveTo>
                  <a:cubicBezTo>
                    <a:pt x="18616" y="1"/>
                    <a:pt x="16692" y="529"/>
                    <a:pt x="15806" y="5510"/>
                  </a:cubicBezTo>
                  <a:cubicBezTo>
                    <a:pt x="14681" y="11863"/>
                    <a:pt x="14590" y="15328"/>
                    <a:pt x="14590" y="15328"/>
                  </a:cubicBezTo>
                  <a:cubicBezTo>
                    <a:pt x="14590" y="15328"/>
                    <a:pt x="14309" y="16324"/>
                    <a:pt x="13618" y="16324"/>
                  </a:cubicBezTo>
                  <a:cubicBezTo>
                    <a:pt x="13490" y="16324"/>
                    <a:pt x="13348" y="16290"/>
                    <a:pt x="13192" y="16209"/>
                  </a:cubicBezTo>
                  <a:cubicBezTo>
                    <a:pt x="12344" y="15785"/>
                    <a:pt x="11065" y="14480"/>
                    <a:pt x="9928" y="14480"/>
                  </a:cubicBezTo>
                  <a:cubicBezTo>
                    <a:pt x="9680" y="14480"/>
                    <a:pt x="9439" y="14542"/>
                    <a:pt x="9210" y="14689"/>
                  </a:cubicBezTo>
                  <a:cubicBezTo>
                    <a:pt x="7934" y="15510"/>
                    <a:pt x="7964" y="17182"/>
                    <a:pt x="8906" y="19401"/>
                  </a:cubicBezTo>
                  <a:cubicBezTo>
                    <a:pt x="9879" y="21589"/>
                    <a:pt x="11824" y="26513"/>
                    <a:pt x="11976" y="26939"/>
                  </a:cubicBezTo>
                  <a:cubicBezTo>
                    <a:pt x="12136" y="27312"/>
                    <a:pt x="12109" y="27919"/>
                    <a:pt x="11587" y="27919"/>
                  </a:cubicBezTo>
                  <a:cubicBezTo>
                    <a:pt x="11514" y="27919"/>
                    <a:pt x="11431" y="27907"/>
                    <a:pt x="11338" y="27881"/>
                  </a:cubicBezTo>
                  <a:cubicBezTo>
                    <a:pt x="10796" y="27708"/>
                    <a:pt x="8219" y="26193"/>
                    <a:pt x="6341" y="26193"/>
                  </a:cubicBezTo>
                  <a:cubicBezTo>
                    <a:pt x="5583" y="26193"/>
                    <a:pt x="4940" y="26439"/>
                    <a:pt x="4590" y="27121"/>
                  </a:cubicBezTo>
                  <a:cubicBezTo>
                    <a:pt x="3344" y="29462"/>
                    <a:pt x="7052" y="35146"/>
                    <a:pt x="7417" y="35784"/>
                  </a:cubicBezTo>
                  <a:cubicBezTo>
                    <a:pt x="7812" y="36422"/>
                    <a:pt x="7782" y="36726"/>
                    <a:pt x="7508" y="37000"/>
                  </a:cubicBezTo>
                  <a:cubicBezTo>
                    <a:pt x="7477" y="37034"/>
                    <a:pt x="7431" y="37050"/>
                    <a:pt x="7371" y="37050"/>
                  </a:cubicBezTo>
                  <a:cubicBezTo>
                    <a:pt x="6895" y="37050"/>
                    <a:pt x="5558" y="36064"/>
                    <a:pt x="4316" y="35389"/>
                  </a:cubicBezTo>
                  <a:cubicBezTo>
                    <a:pt x="3520" y="34956"/>
                    <a:pt x="2615" y="34563"/>
                    <a:pt x="1871" y="34563"/>
                  </a:cubicBezTo>
                  <a:cubicBezTo>
                    <a:pt x="1309" y="34563"/>
                    <a:pt x="839" y="34787"/>
                    <a:pt x="578" y="35389"/>
                  </a:cubicBezTo>
                  <a:cubicBezTo>
                    <a:pt x="0" y="36817"/>
                    <a:pt x="1125" y="41590"/>
                    <a:pt x="7903" y="47821"/>
                  </a:cubicBezTo>
                  <a:lnTo>
                    <a:pt x="11216" y="50526"/>
                  </a:lnTo>
                  <a:lnTo>
                    <a:pt x="15229" y="49067"/>
                  </a:lnTo>
                  <a:cubicBezTo>
                    <a:pt x="23679" y="45359"/>
                    <a:pt x="26293" y="41225"/>
                    <a:pt x="26201" y="39705"/>
                  </a:cubicBezTo>
                  <a:cubicBezTo>
                    <a:pt x="26117" y="38629"/>
                    <a:pt x="25197" y="38314"/>
                    <a:pt x="24124" y="38314"/>
                  </a:cubicBezTo>
                  <a:cubicBezTo>
                    <a:pt x="23651" y="38314"/>
                    <a:pt x="23149" y="38375"/>
                    <a:pt x="22675" y="38459"/>
                  </a:cubicBezTo>
                  <a:cubicBezTo>
                    <a:pt x="21433" y="38674"/>
                    <a:pt x="20059" y="39077"/>
                    <a:pt x="19439" y="39077"/>
                  </a:cubicBezTo>
                  <a:cubicBezTo>
                    <a:pt x="19271" y="39077"/>
                    <a:pt x="19158" y="39047"/>
                    <a:pt x="19119" y="38976"/>
                  </a:cubicBezTo>
                  <a:cubicBezTo>
                    <a:pt x="18967" y="38611"/>
                    <a:pt x="19028" y="38276"/>
                    <a:pt x="19605" y="37821"/>
                  </a:cubicBezTo>
                  <a:cubicBezTo>
                    <a:pt x="20183" y="37365"/>
                    <a:pt x="25502" y="33170"/>
                    <a:pt x="25107" y="30556"/>
                  </a:cubicBezTo>
                  <a:cubicBezTo>
                    <a:pt x="24896" y="29158"/>
                    <a:pt x="23242" y="28838"/>
                    <a:pt x="21628" y="28838"/>
                  </a:cubicBezTo>
                  <a:cubicBezTo>
                    <a:pt x="20263" y="28838"/>
                    <a:pt x="18927" y="29067"/>
                    <a:pt x="18515" y="29067"/>
                  </a:cubicBezTo>
                  <a:cubicBezTo>
                    <a:pt x="18502" y="29067"/>
                    <a:pt x="18491" y="29067"/>
                    <a:pt x="18481" y="29067"/>
                  </a:cubicBezTo>
                  <a:cubicBezTo>
                    <a:pt x="17691" y="29067"/>
                    <a:pt x="17873" y="28368"/>
                    <a:pt x="18177" y="28003"/>
                  </a:cubicBezTo>
                  <a:cubicBezTo>
                    <a:pt x="18481" y="27638"/>
                    <a:pt x="21885" y="23626"/>
                    <a:pt x="23527" y="21863"/>
                  </a:cubicBezTo>
                  <a:cubicBezTo>
                    <a:pt x="25168" y="20100"/>
                    <a:pt x="25685" y="18459"/>
                    <a:pt x="24803" y="17304"/>
                  </a:cubicBezTo>
                  <a:cubicBezTo>
                    <a:pt x="24500" y="16920"/>
                    <a:pt x="24054" y="16788"/>
                    <a:pt x="23551" y="16788"/>
                  </a:cubicBezTo>
                  <a:cubicBezTo>
                    <a:pt x="22539" y="16788"/>
                    <a:pt x="21299" y="17324"/>
                    <a:pt x="20548" y="17425"/>
                  </a:cubicBezTo>
                  <a:cubicBezTo>
                    <a:pt x="20491" y="17433"/>
                    <a:pt x="20437" y="17436"/>
                    <a:pt x="20386" y="17436"/>
                  </a:cubicBezTo>
                  <a:cubicBezTo>
                    <a:pt x="19429" y="17436"/>
                    <a:pt x="19484" y="16148"/>
                    <a:pt x="19484" y="16148"/>
                  </a:cubicBezTo>
                  <a:cubicBezTo>
                    <a:pt x="19484" y="16148"/>
                    <a:pt x="20548" y="12835"/>
                    <a:pt x="21551" y="6483"/>
                  </a:cubicBezTo>
                  <a:cubicBezTo>
                    <a:pt x="22554" y="130"/>
                    <a:pt x="19697" y="8"/>
                    <a:pt x="19697" y="8"/>
                  </a:cubicBezTo>
                  <a:lnTo>
                    <a:pt x="19697" y="8"/>
                  </a:lnTo>
                  <a:lnTo>
                    <a:pt x="19727" y="39"/>
                  </a:lnTo>
                  <a:cubicBezTo>
                    <a:pt x="19727" y="39"/>
                    <a:pt x="19601" y="1"/>
                    <a:pt x="19392"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8"/>
            <p:cNvSpPr/>
            <p:nvPr/>
          </p:nvSpPr>
          <p:spPr>
            <a:xfrm>
              <a:off x="4399363" y="6562105"/>
              <a:ext cx="267886" cy="1586787"/>
            </a:xfrm>
            <a:custGeom>
              <a:avLst/>
              <a:gdLst/>
              <a:ahLst/>
              <a:cxnLst/>
              <a:rect l="l" t="t" r="r" b="b"/>
              <a:pathLst>
                <a:path w="7569" h="44834" extrusionOk="0">
                  <a:moveTo>
                    <a:pt x="7569" y="0"/>
                  </a:moveTo>
                  <a:cubicBezTo>
                    <a:pt x="7569" y="31"/>
                    <a:pt x="7538" y="61"/>
                    <a:pt x="7538" y="122"/>
                  </a:cubicBezTo>
                  <a:cubicBezTo>
                    <a:pt x="7538" y="183"/>
                    <a:pt x="7508" y="304"/>
                    <a:pt x="7478" y="456"/>
                  </a:cubicBezTo>
                  <a:cubicBezTo>
                    <a:pt x="7417" y="760"/>
                    <a:pt x="7326" y="1186"/>
                    <a:pt x="7234" y="1763"/>
                  </a:cubicBezTo>
                  <a:cubicBezTo>
                    <a:pt x="7022" y="2888"/>
                    <a:pt x="6748" y="4529"/>
                    <a:pt x="6353" y="6535"/>
                  </a:cubicBezTo>
                  <a:cubicBezTo>
                    <a:pt x="5654" y="10608"/>
                    <a:pt x="4712" y="16201"/>
                    <a:pt x="3709" y="22402"/>
                  </a:cubicBezTo>
                  <a:cubicBezTo>
                    <a:pt x="2705" y="28603"/>
                    <a:pt x="1763" y="34195"/>
                    <a:pt x="1095" y="38268"/>
                  </a:cubicBezTo>
                  <a:lnTo>
                    <a:pt x="274" y="43071"/>
                  </a:lnTo>
                  <a:cubicBezTo>
                    <a:pt x="183" y="43618"/>
                    <a:pt x="122" y="44074"/>
                    <a:pt x="61" y="44378"/>
                  </a:cubicBezTo>
                  <a:cubicBezTo>
                    <a:pt x="31" y="44500"/>
                    <a:pt x="0" y="44621"/>
                    <a:pt x="0" y="44712"/>
                  </a:cubicBezTo>
                  <a:cubicBezTo>
                    <a:pt x="0" y="44743"/>
                    <a:pt x="0" y="44773"/>
                    <a:pt x="0" y="44834"/>
                  </a:cubicBezTo>
                  <a:cubicBezTo>
                    <a:pt x="31" y="44773"/>
                    <a:pt x="31" y="44743"/>
                    <a:pt x="31" y="44712"/>
                  </a:cubicBezTo>
                  <a:cubicBezTo>
                    <a:pt x="61" y="44621"/>
                    <a:pt x="91" y="44530"/>
                    <a:pt x="122" y="44378"/>
                  </a:cubicBezTo>
                  <a:cubicBezTo>
                    <a:pt x="183" y="44074"/>
                    <a:pt x="243" y="43618"/>
                    <a:pt x="365" y="43071"/>
                  </a:cubicBezTo>
                  <a:cubicBezTo>
                    <a:pt x="547" y="41916"/>
                    <a:pt x="851" y="40305"/>
                    <a:pt x="1216" y="38268"/>
                  </a:cubicBezTo>
                  <a:cubicBezTo>
                    <a:pt x="1915" y="34226"/>
                    <a:pt x="2857" y="28603"/>
                    <a:pt x="3891" y="22432"/>
                  </a:cubicBezTo>
                  <a:cubicBezTo>
                    <a:pt x="4894" y="16232"/>
                    <a:pt x="5836" y="10639"/>
                    <a:pt x="6505" y="6566"/>
                  </a:cubicBezTo>
                  <a:lnTo>
                    <a:pt x="7326" y="1763"/>
                  </a:lnTo>
                  <a:cubicBezTo>
                    <a:pt x="7417" y="1216"/>
                    <a:pt x="7478" y="760"/>
                    <a:pt x="7538" y="456"/>
                  </a:cubicBezTo>
                  <a:cubicBezTo>
                    <a:pt x="7538" y="304"/>
                    <a:pt x="7569" y="183"/>
                    <a:pt x="7569" y="122"/>
                  </a:cubicBezTo>
                  <a:lnTo>
                    <a:pt x="756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48"/>
            <p:cNvSpPr/>
            <p:nvPr/>
          </p:nvSpPr>
          <p:spPr>
            <a:xfrm>
              <a:off x="4278852" y="7420585"/>
              <a:ext cx="222725" cy="175370"/>
            </a:xfrm>
            <a:custGeom>
              <a:avLst/>
              <a:gdLst/>
              <a:ahLst/>
              <a:cxnLst/>
              <a:rect l="l" t="t" r="r" b="b"/>
              <a:pathLst>
                <a:path w="6293" h="4955" extrusionOk="0">
                  <a:moveTo>
                    <a:pt x="1" y="0"/>
                  </a:moveTo>
                  <a:cubicBezTo>
                    <a:pt x="62" y="91"/>
                    <a:pt x="123" y="182"/>
                    <a:pt x="214" y="243"/>
                  </a:cubicBezTo>
                  <a:cubicBezTo>
                    <a:pt x="366" y="395"/>
                    <a:pt x="578" y="608"/>
                    <a:pt x="852" y="851"/>
                  </a:cubicBezTo>
                  <a:cubicBezTo>
                    <a:pt x="1369" y="1337"/>
                    <a:pt x="2129" y="1976"/>
                    <a:pt x="3010" y="2675"/>
                  </a:cubicBezTo>
                  <a:cubicBezTo>
                    <a:pt x="3861" y="3374"/>
                    <a:pt x="4682" y="3951"/>
                    <a:pt x="5290" y="4347"/>
                  </a:cubicBezTo>
                  <a:cubicBezTo>
                    <a:pt x="5594" y="4559"/>
                    <a:pt x="5837" y="4711"/>
                    <a:pt x="6019" y="4803"/>
                  </a:cubicBezTo>
                  <a:cubicBezTo>
                    <a:pt x="6080" y="4863"/>
                    <a:pt x="6171" y="4924"/>
                    <a:pt x="6293" y="4955"/>
                  </a:cubicBezTo>
                  <a:cubicBezTo>
                    <a:pt x="5989" y="4711"/>
                    <a:pt x="5685" y="4468"/>
                    <a:pt x="5351" y="4255"/>
                  </a:cubicBezTo>
                  <a:cubicBezTo>
                    <a:pt x="4773" y="3830"/>
                    <a:pt x="3952" y="3222"/>
                    <a:pt x="3101" y="2553"/>
                  </a:cubicBezTo>
                  <a:cubicBezTo>
                    <a:pt x="2250" y="1854"/>
                    <a:pt x="1460" y="1216"/>
                    <a:pt x="913" y="760"/>
                  </a:cubicBezTo>
                  <a:cubicBezTo>
                    <a:pt x="639" y="486"/>
                    <a:pt x="335" y="243"/>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8"/>
            <p:cNvSpPr/>
            <p:nvPr/>
          </p:nvSpPr>
          <p:spPr>
            <a:xfrm>
              <a:off x="4500480" y="7485106"/>
              <a:ext cx="239926" cy="106531"/>
            </a:xfrm>
            <a:custGeom>
              <a:avLst/>
              <a:gdLst/>
              <a:ahLst/>
              <a:cxnLst/>
              <a:rect l="l" t="t" r="r" b="b"/>
              <a:pathLst>
                <a:path w="6779" h="3010" extrusionOk="0">
                  <a:moveTo>
                    <a:pt x="6779" y="1"/>
                  </a:moveTo>
                  <a:lnTo>
                    <a:pt x="6779" y="1"/>
                  </a:lnTo>
                  <a:cubicBezTo>
                    <a:pt x="6414" y="92"/>
                    <a:pt x="6080" y="214"/>
                    <a:pt x="5745" y="366"/>
                  </a:cubicBezTo>
                  <a:cubicBezTo>
                    <a:pt x="5137" y="639"/>
                    <a:pt x="4286" y="1004"/>
                    <a:pt x="3344" y="1429"/>
                  </a:cubicBezTo>
                  <a:cubicBezTo>
                    <a:pt x="2432" y="1855"/>
                    <a:pt x="1581" y="2220"/>
                    <a:pt x="973" y="2524"/>
                  </a:cubicBezTo>
                  <a:cubicBezTo>
                    <a:pt x="639" y="2645"/>
                    <a:pt x="304" y="2828"/>
                    <a:pt x="0" y="3010"/>
                  </a:cubicBezTo>
                  <a:cubicBezTo>
                    <a:pt x="365" y="2919"/>
                    <a:pt x="700" y="2767"/>
                    <a:pt x="1034" y="2615"/>
                  </a:cubicBezTo>
                  <a:cubicBezTo>
                    <a:pt x="1642" y="2372"/>
                    <a:pt x="2493" y="2007"/>
                    <a:pt x="3435" y="1581"/>
                  </a:cubicBezTo>
                  <a:cubicBezTo>
                    <a:pt x="4347" y="1156"/>
                    <a:pt x="5198" y="791"/>
                    <a:pt x="5806" y="487"/>
                  </a:cubicBezTo>
                  <a:cubicBezTo>
                    <a:pt x="6140" y="335"/>
                    <a:pt x="6444" y="183"/>
                    <a:pt x="677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8"/>
            <p:cNvSpPr/>
            <p:nvPr/>
          </p:nvSpPr>
          <p:spPr>
            <a:xfrm>
              <a:off x="4435924" y="7833651"/>
              <a:ext cx="307702" cy="134527"/>
            </a:xfrm>
            <a:custGeom>
              <a:avLst/>
              <a:gdLst/>
              <a:ahLst/>
              <a:cxnLst/>
              <a:rect l="l" t="t" r="r" b="b"/>
              <a:pathLst>
                <a:path w="8694" h="3801" extrusionOk="0">
                  <a:moveTo>
                    <a:pt x="8694" y="1"/>
                  </a:moveTo>
                  <a:lnTo>
                    <a:pt x="8694" y="1"/>
                  </a:lnTo>
                  <a:cubicBezTo>
                    <a:pt x="8572" y="31"/>
                    <a:pt x="8451" y="62"/>
                    <a:pt x="8360" y="123"/>
                  </a:cubicBezTo>
                  <a:lnTo>
                    <a:pt x="7417" y="518"/>
                  </a:lnTo>
                  <a:cubicBezTo>
                    <a:pt x="6597" y="852"/>
                    <a:pt x="5533" y="1308"/>
                    <a:pt x="4317" y="1825"/>
                  </a:cubicBezTo>
                  <a:cubicBezTo>
                    <a:pt x="3131" y="2341"/>
                    <a:pt x="2037" y="2828"/>
                    <a:pt x="1247" y="3193"/>
                  </a:cubicBezTo>
                  <a:lnTo>
                    <a:pt x="335" y="3618"/>
                  </a:lnTo>
                  <a:cubicBezTo>
                    <a:pt x="213" y="3679"/>
                    <a:pt x="122" y="3740"/>
                    <a:pt x="1" y="3800"/>
                  </a:cubicBezTo>
                  <a:cubicBezTo>
                    <a:pt x="122" y="3770"/>
                    <a:pt x="244" y="3740"/>
                    <a:pt x="365" y="3679"/>
                  </a:cubicBezTo>
                  <a:lnTo>
                    <a:pt x="1308" y="3314"/>
                  </a:lnTo>
                  <a:cubicBezTo>
                    <a:pt x="2128" y="2980"/>
                    <a:pt x="3192" y="2493"/>
                    <a:pt x="4408" y="1977"/>
                  </a:cubicBezTo>
                  <a:cubicBezTo>
                    <a:pt x="5594" y="1460"/>
                    <a:pt x="6688" y="974"/>
                    <a:pt x="7448" y="609"/>
                  </a:cubicBezTo>
                  <a:lnTo>
                    <a:pt x="8390" y="183"/>
                  </a:lnTo>
                  <a:cubicBezTo>
                    <a:pt x="8481" y="153"/>
                    <a:pt x="8603" y="92"/>
                    <a:pt x="869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8"/>
            <p:cNvSpPr/>
            <p:nvPr/>
          </p:nvSpPr>
          <p:spPr>
            <a:xfrm>
              <a:off x="4165914" y="7733632"/>
              <a:ext cx="276522" cy="229166"/>
            </a:xfrm>
            <a:custGeom>
              <a:avLst/>
              <a:gdLst/>
              <a:ahLst/>
              <a:cxnLst/>
              <a:rect l="l" t="t" r="r" b="b"/>
              <a:pathLst>
                <a:path w="7813" h="6475" extrusionOk="0">
                  <a:moveTo>
                    <a:pt x="0" y="0"/>
                  </a:moveTo>
                  <a:cubicBezTo>
                    <a:pt x="92" y="91"/>
                    <a:pt x="183" y="183"/>
                    <a:pt x="274" y="274"/>
                  </a:cubicBezTo>
                  <a:cubicBezTo>
                    <a:pt x="456" y="456"/>
                    <a:pt x="730" y="730"/>
                    <a:pt x="1064" y="1034"/>
                  </a:cubicBezTo>
                  <a:cubicBezTo>
                    <a:pt x="1733" y="1672"/>
                    <a:pt x="2675" y="2523"/>
                    <a:pt x="3769" y="3435"/>
                  </a:cubicBezTo>
                  <a:cubicBezTo>
                    <a:pt x="4833" y="4316"/>
                    <a:pt x="5836" y="5107"/>
                    <a:pt x="6596" y="5623"/>
                  </a:cubicBezTo>
                  <a:cubicBezTo>
                    <a:pt x="6961" y="5897"/>
                    <a:pt x="7265" y="6140"/>
                    <a:pt x="7478" y="6262"/>
                  </a:cubicBezTo>
                  <a:cubicBezTo>
                    <a:pt x="7599" y="6353"/>
                    <a:pt x="7691" y="6414"/>
                    <a:pt x="7812" y="6474"/>
                  </a:cubicBezTo>
                  <a:cubicBezTo>
                    <a:pt x="7721" y="6383"/>
                    <a:pt x="7630" y="6292"/>
                    <a:pt x="7508" y="6231"/>
                  </a:cubicBezTo>
                  <a:lnTo>
                    <a:pt x="6657" y="5532"/>
                  </a:lnTo>
                  <a:cubicBezTo>
                    <a:pt x="5928" y="4985"/>
                    <a:pt x="4955" y="4195"/>
                    <a:pt x="3861" y="3283"/>
                  </a:cubicBezTo>
                  <a:cubicBezTo>
                    <a:pt x="2797" y="2401"/>
                    <a:pt x="1824" y="1581"/>
                    <a:pt x="1155" y="973"/>
                  </a:cubicBezTo>
                  <a:lnTo>
                    <a:pt x="335" y="243"/>
                  </a:lnTo>
                  <a:cubicBezTo>
                    <a:pt x="213" y="152"/>
                    <a:pt x="122" y="61"/>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2" name="Google Shape;1052;p48"/>
          <p:cNvGrpSpPr/>
          <p:nvPr/>
        </p:nvGrpSpPr>
        <p:grpSpPr>
          <a:xfrm>
            <a:off x="8032105" y="4314284"/>
            <a:ext cx="668104" cy="895218"/>
            <a:chOff x="122038" y="7256930"/>
            <a:chExt cx="668104" cy="895218"/>
          </a:xfrm>
        </p:grpSpPr>
        <p:sp>
          <p:nvSpPr>
            <p:cNvPr id="1053" name="Google Shape;1053;p48"/>
            <p:cNvSpPr/>
            <p:nvPr/>
          </p:nvSpPr>
          <p:spPr>
            <a:xfrm>
              <a:off x="522256" y="7780173"/>
              <a:ext cx="267886" cy="162204"/>
            </a:xfrm>
            <a:custGeom>
              <a:avLst/>
              <a:gdLst/>
              <a:ahLst/>
              <a:cxnLst/>
              <a:rect l="l" t="t" r="r" b="b"/>
              <a:pathLst>
                <a:path w="7569" h="4583" extrusionOk="0">
                  <a:moveTo>
                    <a:pt x="4002" y="1"/>
                  </a:moveTo>
                  <a:cubicBezTo>
                    <a:pt x="3122" y="1"/>
                    <a:pt x="2254" y="184"/>
                    <a:pt x="1459" y="539"/>
                  </a:cubicBezTo>
                  <a:cubicBezTo>
                    <a:pt x="760" y="904"/>
                    <a:pt x="304" y="1542"/>
                    <a:pt x="152" y="2302"/>
                  </a:cubicBezTo>
                  <a:cubicBezTo>
                    <a:pt x="0" y="2849"/>
                    <a:pt x="61" y="3427"/>
                    <a:pt x="335" y="3913"/>
                  </a:cubicBezTo>
                  <a:cubicBezTo>
                    <a:pt x="536" y="4342"/>
                    <a:pt x="968" y="4582"/>
                    <a:pt x="1439" y="4582"/>
                  </a:cubicBezTo>
                  <a:cubicBezTo>
                    <a:pt x="1536" y="4582"/>
                    <a:pt x="1634" y="4572"/>
                    <a:pt x="1733" y="4552"/>
                  </a:cubicBezTo>
                  <a:cubicBezTo>
                    <a:pt x="2249" y="4400"/>
                    <a:pt x="2553" y="3822"/>
                    <a:pt x="3009" y="3488"/>
                  </a:cubicBezTo>
                  <a:cubicBezTo>
                    <a:pt x="3474" y="3130"/>
                    <a:pt x="4044" y="3056"/>
                    <a:pt x="4639" y="3056"/>
                  </a:cubicBezTo>
                  <a:cubicBezTo>
                    <a:pt x="5055" y="3056"/>
                    <a:pt x="5484" y="3093"/>
                    <a:pt x="5897" y="3093"/>
                  </a:cubicBezTo>
                  <a:cubicBezTo>
                    <a:pt x="5937" y="3096"/>
                    <a:pt x="5978" y="3097"/>
                    <a:pt x="6019" y="3097"/>
                  </a:cubicBezTo>
                  <a:cubicBezTo>
                    <a:pt x="6378" y="3097"/>
                    <a:pt x="6752" y="2980"/>
                    <a:pt x="7052" y="2789"/>
                  </a:cubicBezTo>
                  <a:cubicBezTo>
                    <a:pt x="7569" y="2333"/>
                    <a:pt x="7508" y="1451"/>
                    <a:pt x="7022" y="934"/>
                  </a:cubicBezTo>
                  <a:cubicBezTo>
                    <a:pt x="6535" y="479"/>
                    <a:pt x="5867" y="175"/>
                    <a:pt x="5198" y="114"/>
                  </a:cubicBezTo>
                  <a:cubicBezTo>
                    <a:pt x="4800" y="38"/>
                    <a:pt x="4400" y="1"/>
                    <a:pt x="4002"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8"/>
            <p:cNvSpPr/>
            <p:nvPr/>
          </p:nvSpPr>
          <p:spPr>
            <a:xfrm>
              <a:off x="457701" y="7256930"/>
              <a:ext cx="196888" cy="387442"/>
            </a:xfrm>
            <a:custGeom>
              <a:avLst/>
              <a:gdLst/>
              <a:ahLst/>
              <a:cxnLst/>
              <a:rect l="l" t="t" r="r" b="b"/>
              <a:pathLst>
                <a:path w="5563" h="10947" extrusionOk="0">
                  <a:moveTo>
                    <a:pt x="3124" y="1"/>
                  </a:moveTo>
                  <a:cubicBezTo>
                    <a:pt x="3014" y="1"/>
                    <a:pt x="2905" y="12"/>
                    <a:pt x="2797" y="34"/>
                  </a:cubicBezTo>
                  <a:cubicBezTo>
                    <a:pt x="2098" y="217"/>
                    <a:pt x="1672" y="885"/>
                    <a:pt x="1368" y="1524"/>
                  </a:cubicBezTo>
                  <a:cubicBezTo>
                    <a:pt x="487" y="3378"/>
                    <a:pt x="0" y="5445"/>
                    <a:pt x="0" y="7512"/>
                  </a:cubicBezTo>
                  <a:cubicBezTo>
                    <a:pt x="0" y="8484"/>
                    <a:pt x="122" y="9487"/>
                    <a:pt x="669" y="10308"/>
                  </a:cubicBezTo>
                  <a:cubicBezTo>
                    <a:pt x="990" y="10768"/>
                    <a:pt x="1445" y="10947"/>
                    <a:pt x="1902" y="10947"/>
                  </a:cubicBezTo>
                  <a:cubicBezTo>
                    <a:pt x="2442" y="10947"/>
                    <a:pt x="2984" y="10698"/>
                    <a:pt x="3314" y="10369"/>
                  </a:cubicBezTo>
                  <a:cubicBezTo>
                    <a:pt x="3952" y="9761"/>
                    <a:pt x="4225" y="8879"/>
                    <a:pt x="4469" y="8028"/>
                  </a:cubicBezTo>
                  <a:cubicBezTo>
                    <a:pt x="5016" y="6144"/>
                    <a:pt x="5563" y="4107"/>
                    <a:pt x="5168" y="2162"/>
                  </a:cubicBezTo>
                  <a:cubicBezTo>
                    <a:pt x="5046" y="1585"/>
                    <a:pt x="4803" y="1037"/>
                    <a:pt x="4408" y="581"/>
                  </a:cubicBezTo>
                  <a:cubicBezTo>
                    <a:pt x="4086" y="211"/>
                    <a:pt x="3604" y="1"/>
                    <a:pt x="3124"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8"/>
            <p:cNvSpPr/>
            <p:nvPr/>
          </p:nvSpPr>
          <p:spPr>
            <a:xfrm>
              <a:off x="122038" y="7369797"/>
              <a:ext cx="324939" cy="320550"/>
            </a:xfrm>
            <a:custGeom>
              <a:avLst/>
              <a:gdLst/>
              <a:ahLst/>
              <a:cxnLst/>
              <a:rect l="l" t="t" r="r" b="b"/>
              <a:pathLst>
                <a:path w="9181" h="9057" extrusionOk="0">
                  <a:moveTo>
                    <a:pt x="1929" y="1"/>
                  </a:moveTo>
                  <a:cubicBezTo>
                    <a:pt x="1863" y="1"/>
                    <a:pt x="1798" y="3"/>
                    <a:pt x="1734" y="6"/>
                  </a:cubicBezTo>
                  <a:cubicBezTo>
                    <a:pt x="1156" y="37"/>
                    <a:pt x="670" y="341"/>
                    <a:pt x="396" y="827"/>
                  </a:cubicBezTo>
                  <a:cubicBezTo>
                    <a:pt x="1" y="1526"/>
                    <a:pt x="396" y="2377"/>
                    <a:pt x="761" y="3107"/>
                  </a:cubicBezTo>
                  <a:cubicBezTo>
                    <a:pt x="1430" y="4323"/>
                    <a:pt x="2220" y="5508"/>
                    <a:pt x="3071" y="6633"/>
                  </a:cubicBezTo>
                  <a:cubicBezTo>
                    <a:pt x="3770" y="7514"/>
                    <a:pt x="4560" y="8396"/>
                    <a:pt x="5624" y="8791"/>
                  </a:cubicBezTo>
                  <a:cubicBezTo>
                    <a:pt x="6057" y="8964"/>
                    <a:pt x="6494" y="9056"/>
                    <a:pt x="6900" y="9056"/>
                  </a:cubicBezTo>
                  <a:cubicBezTo>
                    <a:pt x="7492" y="9056"/>
                    <a:pt x="8017" y="8859"/>
                    <a:pt x="8360" y="8426"/>
                  </a:cubicBezTo>
                  <a:lnTo>
                    <a:pt x="8360" y="8426"/>
                  </a:lnTo>
                  <a:lnTo>
                    <a:pt x="8238" y="8548"/>
                  </a:lnTo>
                  <a:cubicBezTo>
                    <a:pt x="8968" y="7605"/>
                    <a:pt x="9180" y="6359"/>
                    <a:pt x="8816" y="5204"/>
                  </a:cubicBezTo>
                  <a:cubicBezTo>
                    <a:pt x="8421" y="4110"/>
                    <a:pt x="7752" y="3107"/>
                    <a:pt x="6840" y="2347"/>
                  </a:cubicBezTo>
                  <a:cubicBezTo>
                    <a:pt x="5807" y="1435"/>
                    <a:pt x="4591" y="736"/>
                    <a:pt x="3314" y="280"/>
                  </a:cubicBezTo>
                  <a:cubicBezTo>
                    <a:pt x="2862" y="94"/>
                    <a:pt x="2387" y="1"/>
                    <a:pt x="1929" y="1"/>
                  </a:cubicBezTo>
                  <a:close/>
                </a:path>
              </a:pathLst>
            </a:custGeom>
            <a:solidFill>
              <a:srgbClr val="407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8"/>
            <p:cNvSpPr/>
            <p:nvPr/>
          </p:nvSpPr>
          <p:spPr>
            <a:xfrm>
              <a:off x="478122" y="7828554"/>
              <a:ext cx="185067" cy="323594"/>
            </a:xfrm>
            <a:custGeom>
              <a:avLst/>
              <a:gdLst/>
              <a:ahLst/>
              <a:cxnLst/>
              <a:rect l="l" t="t" r="r" b="b"/>
              <a:pathLst>
                <a:path w="5229" h="9143" extrusionOk="0">
                  <a:moveTo>
                    <a:pt x="5001" y="1"/>
                  </a:moveTo>
                  <a:cubicBezTo>
                    <a:pt x="4925" y="1"/>
                    <a:pt x="4849" y="8"/>
                    <a:pt x="4773" y="23"/>
                  </a:cubicBezTo>
                  <a:cubicBezTo>
                    <a:pt x="4348" y="54"/>
                    <a:pt x="3952" y="145"/>
                    <a:pt x="3557" y="327"/>
                  </a:cubicBezTo>
                  <a:cubicBezTo>
                    <a:pt x="3010" y="601"/>
                    <a:pt x="2493" y="996"/>
                    <a:pt x="2098" y="1482"/>
                  </a:cubicBezTo>
                  <a:cubicBezTo>
                    <a:pt x="1642" y="2060"/>
                    <a:pt x="1247" y="2729"/>
                    <a:pt x="974" y="3428"/>
                  </a:cubicBezTo>
                  <a:cubicBezTo>
                    <a:pt x="700" y="4127"/>
                    <a:pt x="487" y="4856"/>
                    <a:pt x="335" y="5616"/>
                  </a:cubicBezTo>
                  <a:cubicBezTo>
                    <a:pt x="214" y="6224"/>
                    <a:pt x="123" y="6832"/>
                    <a:pt x="92" y="7440"/>
                  </a:cubicBezTo>
                  <a:cubicBezTo>
                    <a:pt x="31" y="7957"/>
                    <a:pt x="31" y="8382"/>
                    <a:pt x="31" y="8686"/>
                  </a:cubicBezTo>
                  <a:cubicBezTo>
                    <a:pt x="1" y="8838"/>
                    <a:pt x="31" y="8990"/>
                    <a:pt x="31" y="9142"/>
                  </a:cubicBezTo>
                  <a:cubicBezTo>
                    <a:pt x="62" y="8990"/>
                    <a:pt x="92" y="8838"/>
                    <a:pt x="92" y="8686"/>
                  </a:cubicBezTo>
                  <a:cubicBezTo>
                    <a:pt x="123" y="8352"/>
                    <a:pt x="183" y="7957"/>
                    <a:pt x="214" y="7440"/>
                  </a:cubicBezTo>
                  <a:cubicBezTo>
                    <a:pt x="274" y="6832"/>
                    <a:pt x="366" y="6254"/>
                    <a:pt x="487" y="5647"/>
                  </a:cubicBezTo>
                  <a:cubicBezTo>
                    <a:pt x="670" y="4917"/>
                    <a:pt x="882" y="4218"/>
                    <a:pt x="1156" y="3519"/>
                  </a:cubicBezTo>
                  <a:cubicBezTo>
                    <a:pt x="1430" y="2820"/>
                    <a:pt x="1794" y="2181"/>
                    <a:pt x="2250" y="1574"/>
                  </a:cubicBezTo>
                  <a:cubicBezTo>
                    <a:pt x="2615" y="1118"/>
                    <a:pt x="3071" y="722"/>
                    <a:pt x="3618" y="449"/>
                  </a:cubicBezTo>
                  <a:cubicBezTo>
                    <a:pt x="3983" y="267"/>
                    <a:pt x="4378" y="145"/>
                    <a:pt x="4773" y="84"/>
                  </a:cubicBezTo>
                  <a:cubicBezTo>
                    <a:pt x="4925" y="84"/>
                    <a:pt x="5077" y="54"/>
                    <a:pt x="5229" y="23"/>
                  </a:cubicBezTo>
                  <a:cubicBezTo>
                    <a:pt x="5153" y="8"/>
                    <a:pt x="5077" y="1"/>
                    <a:pt x="50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8"/>
            <p:cNvSpPr/>
            <p:nvPr/>
          </p:nvSpPr>
          <p:spPr>
            <a:xfrm>
              <a:off x="479219" y="7397969"/>
              <a:ext cx="83951" cy="720804"/>
            </a:xfrm>
            <a:custGeom>
              <a:avLst/>
              <a:gdLst/>
              <a:ahLst/>
              <a:cxnLst/>
              <a:rect l="l" t="t" r="r" b="b"/>
              <a:pathLst>
                <a:path w="2372" h="20366" extrusionOk="0">
                  <a:moveTo>
                    <a:pt x="2371" y="1"/>
                  </a:moveTo>
                  <a:cubicBezTo>
                    <a:pt x="2371" y="62"/>
                    <a:pt x="2341" y="122"/>
                    <a:pt x="2310" y="183"/>
                  </a:cubicBezTo>
                  <a:cubicBezTo>
                    <a:pt x="2280" y="335"/>
                    <a:pt x="2219" y="517"/>
                    <a:pt x="2128" y="761"/>
                  </a:cubicBezTo>
                  <a:cubicBezTo>
                    <a:pt x="2067" y="1004"/>
                    <a:pt x="1976" y="1308"/>
                    <a:pt x="1885" y="1673"/>
                  </a:cubicBezTo>
                  <a:cubicBezTo>
                    <a:pt x="1794" y="2037"/>
                    <a:pt x="1702" y="2432"/>
                    <a:pt x="1611" y="2888"/>
                  </a:cubicBezTo>
                  <a:cubicBezTo>
                    <a:pt x="1095" y="5290"/>
                    <a:pt x="730" y="7660"/>
                    <a:pt x="456" y="10092"/>
                  </a:cubicBezTo>
                  <a:cubicBezTo>
                    <a:pt x="152" y="12919"/>
                    <a:pt x="0" y="15472"/>
                    <a:pt x="0" y="17326"/>
                  </a:cubicBezTo>
                  <a:cubicBezTo>
                    <a:pt x="0" y="18269"/>
                    <a:pt x="0" y="19028"/>
                    <a:pt x="31" y="19545"/>
                  </a:cubicBezTo>
                  <a:cubicBezTo>
                    <a:pt x="31" y="19788"/>
                    <a:pt x="61" y="20001"/>
                    <a:pt x="61" y="20153"/>
                  </a:cubicBezTo>
                  <a:cubicBezTo>
                    <a:pt x="61" y="20214"/>
                    <a:pt x="92" y="20275"/>
                    <a:pt x="92" y="20366"/>
                  </a:cubicBezTo>
                  <a:cubicBezTo>
                    <a:pt x="92" y="20275"/>
                    <a:pt x="92" y="20214"/>
                    <a:pt x="92" y="20153"/>
                  </a:cubicBezTo>
                  <a:lnTo>
                    <a:pt x="92" y="19545"/>
                  </a:lnTo>
                  <a:cubicBezTo>
                    <a:pt x="92" y="19028"/>
                    <a:pt x="92" y="18269"/>
                    <a:pt x="122" y="17326"/>
                  </a:cubicBezTo>
                  <a:cubicBezTo>
                    <a:pt x="152" y="15503"/>
                    <a:pt x="335" y="13496"/>
                    <a:pt x="639" y="10670"/>
                  </a:cubicBezTo>
                  <a:cubicBezTo>
                    <a:pt x="912" y="7995"/>
                    <a:pt x="1307" y="4925"/>
                    <a:pt x="1733" y="2919"/>
                  </a:cubicBezTo>
                  <a:cubicBezTo>
                    <a:pt x="1824" y="2463"/>
                    <a:pt x="1915" y="2068"/>
                    <a:pt x="2006" y="1703"/>
                  </a:cubicBezTo>
                  <a:cubicBezTo>
                    <a:pt x="2067" y="1338"/>
                    <a:pt x="2128" y="1034"/>
                    <a:pt x="2219" y="791"/>
                  </a:cubicBezTo>
                  <a:cubicBezTo>
                    <a:pt x="2280" y="517"/>
                    <a:pt x="2310" y="366"/>
                    <a:pt x="2341" y="214"/>
                  </a:cubicBezTo>
                  <a:cubicBezTo>
                    <a:pt x="2371" y="122"/>
                    <a:pt x="2371" y="62"/>
                    <a:pt x="237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8"/>
            <p:cNvSpPr/>
            <p:nvPr/>
          </p:nvSpPr>
          <p:spPr>
            <a:xfrm>
              <a:off x="247929" y="7451766"/>
              <a:ext cx="235608" cy="490575"/>
            </a:xfrm>
            <a:custGeom>
              <a:avLst/>
              <a:gdLst/>
              <a:ahLst/>
              <a:cxnLst/>
              <a:rect l="l" t="t" r="r" b="b"/>
              <a:pathLst>
                <a:path w="6657" h="13861" extrusionOk="0">
                  <a:moveTo>
                    <a:pt x="0" y="1"/>
                  </a:moveTo>
                  <a:lnTo>
                    <a:pt x="0" y="1"/>
                  </a:lnTo>
                  <a:cubicBezTo>
                    <a:pt x="608" y="456"/>
                    <a:pt x="1186" y="973"/>
                    <a:pt x="1733" y="1520"/>
                  </a:cubicBezTo>
                  <a:cubicBezTo>
                    <a:pt x="2979" y="2919"/>
                    <a:pt x="3982" y="4499"/>
                    <a:pt x="4681" y="6232"/>
                  </a:cubicBezTo>
                  <a:cubicBezTo>
                    <a:pt x="5107" y="7174"/>
                    <a:pt x="5441" y="8147"/>
                    <a:pt x="5715" y="9119"/>
                  </a:cubicBezTo>
                  <a:cubicBezTo>
                    <a:pt x="5988" y="10031"/>
                    <a:pt x="6171" y="10882"/>
                    <a:pt x="6323" y="11581"/>
                  </a:cubicBezTo>
                  <a:cubicBezTo>
                    <a:pt x="6444" y="12280"/>
                    <a:pt x="6505" y="12858"/>
                    <a:pt x="6566" y="13253"/>
                  </a:cubicBezTo>
                  <a:cubicBezTo>
                    <a:pt x="6566" y="13466"/>
                    <a:pt x="6596" y="13679"/>
                    <a:pt x="6657" y="13861"/>
                  </a:cubicBezTo>
                  <a:cubicBezTo>
                    <a:pt x="6657" y="13679"/>
                    <a:pt x="6657" y="13466"/>
                    <a:pt x="6657" y="13253"/>
                  </a:cubicBezTo>
                  <a:cubicBezTo>
                    <a:pt x="6627" y="12858"/>
                    <a:pt x="6566" y="12280"/>
                    <a:pt x="6444" y="11551"/>
                  </a:cubicBezTo>
                  <a:cubicBezTo>
                    <a:pt x="6323" y="10730"/>
                    <a:pt x="6140" y="9879"/>
                    <a:pt x="5897" y="9089"/>
                  </a:cubicBezTo>
                  <a:cubicBezTo>
                    <a:pt x="5623" y="8086"/>
                    <a:pt x="5289" y="7113"/>
                    <a:pt x="4864" y="6171"/>
                  </a:cubicBezTo>
                  <a:cubicBezTo>
                    <a:pt x="4134" y="4408"/>
                    <a:pt x="3131" y="2827"/>
                    <a:pt x="1824" y="1429"/>
                  </a:cubicBezTo>
                  <a:cubicBezTo>
                    <a:pt x="1611" y="1216"/>
                    <a:pt x="1368" y="973"/>
                    <a:pt x="1125" y="791"/>
                  </a:cubicBezTo>
                  <a:cubicBezTo>
                    <a:pt x="1003" y="700"/>
                    <a:pt x="912" y="608"/>
                    <a:pt x="821" y="517"/>
                  </a:cubicBezTo>
                  <a:lnTo>
                    <a:pt x="547" y="335"/>
                  </a:lnTo>
                  <a:cubicBezTo>
                    <a:pt x="365" y="213"/>
                    <a:pt x="183" y="92"/>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3274436" y="2463228"/>
            <a:ext cx="2257349" cy="769441"/>
          </a:xfrm>
          <a:prstGeom prst="rect">
            <a:avLst/>
          </a:prstGeom>
        </p:spPr>
        <p:txBody>
          <a:bodyPr wrap="none">
            <a:spAutoFit/>
          </a:bodyPr>
          <a:lstStyle/>
          <a:p>
            <a:r>
              <a:rPr lang="ar-LY" sz="4400" b="1" dirty="0">
                <a:solidFill>
                  <a:schemeClr val="accent3"/>
                </a:solidFill>
                <a:latin typeface="Georgia" panose="02040502050405020303" pitchFamily="18" charset="0"/>
              </a:rPr>
              <a:t>83.88% </a:t>
            </a:r>
            <a:endParaRPr lang="ar-LY" sz="4400" b="1" dirty="0">
              <a:solidFill>
                <a:schemeClr val="accent3"/>
              </a:solidFill>
            </a:endParaRPr>
          </a:p>
        </p:txBody>
      </p:sp>
      <p:sp>
        <p:nvSpPr>
          <p:cNvPr id="3" name="مربع نص 2"/>
          <p:cNvSpPr txBox="1"/>
          <p:nvPr/>
        </p:nvSpPr>
        <p:spPr>
          <a:xfrm>
            <a:off x="7603524" y="4747701"/>
            <a:ext cx="428581" cy="307777"/>
          </a:xfrm>
          <a:prstGeom prst="rect">
            <a:avLst/>
          </a:prstGeom>
          <a:noFill/>
        </p:spPr>
        <p:txBody>
          <a:bodyPr wrap="square" rtlCol="1">
            <a:spAutoFit/>
          </a:bodyPr>
          <a:lstStyle/>
          <a:p>
            <a:r>
              <a:rPr lang="en-US" dirty="0"/>
              <a:t>8</a:t>
            </a:r>
            <a:endParaRPr lang="ar-LY"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36"/>
                                        </p:tgtEl>
                                        <p:attrNameLst>
                                          <p:attrName>style.visibility</p:attrName>
                                        </p:attrNameLst>
                                      </p:cBhvr>
                                      <p:to>
                                        <p:strVal val="visible"/>
                                      </p:to>
                                    </p:set>
                                    <p:anim calcmode="lin" valueType="num">
                                      <p:cBhvr>
                                        <p:cTn id="7" dur="1000" fill="hold"/>
                                        <p:tgtEl>
                                          <p:spTgt spid="1036"/>
                                        </p:tgtEl>
                                        <p:attrNameLst>
                                          <p:attrName>ppt_w</p:attrName>
                                        </p:attrNameLst>
                                      </p:cBhvr>
                                      <p:tavLst>
                                        <p:tav tm="0">
                                          <p:val>
                                            <p:fltVal val="0"/>
                                          </p:val>
                                        </p:tav>
                                        <p:tav tm="100000">
                                          <p:val>
                                            <p:strVal val="#ppt_w"/>
                                          </p:val>
                                        </p:tav>
                                      </p:tavLst>
                                    </p:anim>
                                    <p:anim calcmode="lin" valueType="num">
                                      <p:cBhvr>
                                        <p:cTn id="8" dur="1000" fill="hold"/>
                                        <p:tgtEl>
                                          <p:spTgt spid="1036"/>
                                        </p:tgtEl>
                                        <p:attrNameLst>
                                          <p:attrName>ppt_h</p:attrName>
                                        </p:attrNameLst>
                                      </p:cBhvr>
                                      <p:tavLst>
                                        <p:tav tm="0">
                                          <p:val>
                                            <p:fltVal val="0"/>
                                          </p:val>
                                        </p:tav>
                                        <p:tav tm="100000">
                                          <p:val>
                                            <p:strVal val="#ppt_h"/>
                                          </p:val>
                                        </p:tav>
                                      </p:tavLst>
                                    </p:anim>
                                    <p:anim calcmode="lin" valueType="num">
                                      <p:cBhvr>
                                        <p:cTn id="9" dur="1000" fill="hold"/>
                                        <p:tgtEl>
                                          <p:spTgt spid="1036"/>
                                        </p:tgtEl>
                                        <p:attrNameLst>
                                          <p:attrName>style.rotation</p:attrName>
                                        </p:attrNameLst>
                                      </p:cBhvr>
                                      <p:tavLst>
                                        <p:tav tm="0">
                                          <p:val>
                                            <p:fltVal val="90"/>
                                          </p:val>
                                        </p:tav>
                                        <p:tav tm="100000">
                                          <p:val>
                                            <p:fltVal val="0"/>
                                          </p:val>
                                        </p:tav>
                                      </p:tavLst>
                                    </p:anim>
                                    <p:animEffect transition="in" filter="fade">
                                      <p:cBhvr>
                                        <p:cTn id="10" dur="1000"/>
                                        <p:tgtEl>
                                          <p:spTgt spid="10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500"/>
                                        <p:tgtEl>
                                          <p:spTgt spid="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grpId="0" nodeType="clickEffect">
                                  <p:stCondLst>
                                    <p:cond delay="0"/>
                                  </p:stCondLst>
                                  <p:childTnLst>
                                    <p:set>
                                      <p:cBhvr>
                                        <p:cTn id="19" dur="1" fill="hold">
                                          <p:stCondLst>
                                            <p:cond delay="0"/>
                                          </p:stCondLst>
                                        </p:cTn>
                                        <p:tgtEl>
                                          <p:spTgt spid="1038"/>
                                        </p:tgtEl>
                                        <p:attrNameLst>
                                          <p:attrName>style.visibility</p:attrName>
                                        </p:attrNameLst>
                                      </p:cBhvr>
                                      <p:to>
                                        <p:strVal val="visible"/>
                                      </p:to>
                                    </p:set>
                                    <p:animEffect transition="in" filter="wipe(down)">
                                      <p:cBhvr>
                                        <p:cTn id="20" dur="580">
                                          <p:stCondLst>
                                            <p:cond delay="0"/>
                                          </p:stCondLst>
                                        </p:cTn>
                                        <p:tgtEl>
                                          <p:spTgt spid="1038"/>
                                        </p:tgtEl>
                                      </p:cBhvr>
                                    </p:animEffect>
                                    <p:anim calcmode="lin" valueType="num">
                                      <p:cBhvr>
                                        <p:cTn id="21" dur="1822" tmFilter="0,0; 0.14,0.36; 0.43,0.73; 0.71,0.91; 1.0,1.0">
                                          <p:stCondLst>
                                            <p:cond delay="0"/>
                                          </p:stCondLst>
                                        </p:cTn>
                                        <p:tgtEl>
                                          <p:spTgt spid="1038"/>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1038"/>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1038"/>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1038"/>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1038"/>
                                        </p:tgtEl>
                                        <p:attrNameLst>
                                          <p:attrName>ppt_y</p:attrName>
                                        </p:attrNameLst>
                                      </p:cBhvr>
                                      <p:tavLst>
                                        <p:tav tm="0" fmla="#ppt_y-sin(pi*$)/81">
                                          <p:val>
                                            <p:fltVal val="0"/>
                                          </p:val>
                                        </p:tav>
                                        <p:tav tm="100000">
                                          <p:val>
                                            <p:fltVal val="1"/>
                                          </p:val>
                                        </p:tav>
                                      </p:tavLst>
                                    </p:anim>
                                    <p:animScale>
                                      <p:cBhvr>
                                        <p:cTn id="26" dur="26">
                                          <p:stCondLst>
                                            <p:cond delay="650"/>
                                          </p:stCondLst>
                                        </p:cTn>
                                        <p:tgtEl>
                                          <p:spTgt spid="1038"/>
                                        </p:tgtEl>
                                      </p:cBhvr>
                                      <p:to x="100000" y="60000"/>
                                    </p:animScale>
                                    <p:animScale>
                                      <p:cBhvr>
                                        <p:cTn id="27" dur="166" decel="50000">
                                          <p:stCondLst>
                                            <p:cond delay="676"/>
                                          </p:stCondLst>
                                        </p:cTn>
                                        <p:tgtEl>
                                          <p:spTgt spid="1038"/>
                                        </p:tgtEl>
                                      </p:cBhvr>
                                      <p:to x="100000" y="100000"/>
                                    </p:animScale>
                                    <p:animScale>
                                      <p:cBhvr>
                                        <p:cTn id="28" dur="26">
                                          <p:stCondLst>
                                            <p:cond delay="1312"/>
                                          </p:stCondLst>
                                        </p:cTn>
                                        <p:tgtEl>
                                          <p:spTgt spid="1038"/>
                                        </p:tgtEl>
                                      </p:cBhvr>
                                      <p:to x="100000" y="80000"/>
                                    </p:animScale>
                                    <p:animScale>
                                      <p:cBhvr>
                                        <p:cTn id="29" dur="166" decel="50000">
                                          <p:stCondLst>
                                            <p:cond delay="1338"/>
                                          </p:stCondLst>
                                        </p:cTn>
                                        <p:tgtEl>
                                          <p:spTgt spid="1038"/>
                                        </p:tgtEl>
                                      </p:cBhvr>
                                      <p:to x="100000" y="100000"/>
                                    </p:animScale>
                                    <p:animScale>
                                      <p:cBhvr>
                                        <p:cTn id="30" dur="26">
                                          <p:stCondLst>
                                            <p:cond delay="1642"/>
                                          </p:stCondLst>
                                        </p:cTn>
                                        <p:tgtEl>
                                          <p:spTgt spid="1038"/>
                                        </p:tgtEl>
                                      </p:cBhvr>
                                      <p:to x="100000" y="90000"/>
                                    </p:animScale>
                                    <p:animScale>
                                      <p:cBhvr>
                                        <p:cTn id="31" dur="166" decel="50000">
                                          <p:stCondLst>
                                            <p:cond delay="1668"/>
                                          </p:stCondLst>
                                        </p:cTn>
                                        <p:tgtEl>
                                          <p:spTgt spid="1038"/>
                                        </p:tgtEl>
                                      </p:cBhvr>
                                      <p:to x="100000" y="100000"/>
                                    </p:animScale>
                                    <p:animScale>
                                      <p:cBhvr>
                                        <p:cTn id="32" dur="26">
                                          <p:stCondLst>
                                            <p:cond delay="1808"/>
                                          </p:stCondLst>
                                        </p:cTn>
                                        <p:tgtEl>
                                          <p:spTgt spid="1038"/>
                                        </p:tgtEl>
                                      </p:cBhvr>
                                      <p:to x="100000" y="95000"/>
                                    </p:animScale>
                                    <p:animScale>
                                      <p:cBhvr>
                                        <p:cTn id="33" dur="166" decel="50000">
                                          <p:stCondLst>
                                            <p:cond delay="1834"/>
                                          </p:stCondLst>
                                        </p:cTn>
                                        <p:tgtEl>
                                          <p:spTgt spid="103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6" grpId="0"/>
      <p:bldP spid="10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38715" y="497660"/>
            <a:ext cx="7772400" cy="572700"/>
          </a:xfrm>
        </p:spPr>
        <p:txBody>
          <a:bodyPr/>
          <a:lstStyle/>
          <a:p>
            <a:r>
              <a:rPr lang="en-US" sz="3200" b="1" dirty="0">
                <a:solidFill>
                  <a:srgbClr val="C00000"/>
                </a:solidFill>
                <a:latin typeface="+mj-lt"/>
              </a:rPr>
              <a:t>consequences</a:t>
            </a:r>
            <a:endParaRPr lang="ar-LY" sz="3200" b="1" dirty="0">
              <a:solidFill>
                <a:srgbClr val="C00000"/>
              </a:solidFill>
              <a:latin typeface="+mj-lt"/>
            </a:endParaRPr>
          </a:p>
        </p:txBody>
      </p:sp>
      <p:sp>
        <p:nvSpPr>
          <p:cNvPr id="3" name="عنوان فرعي 2"/>
          <p:cNvSpPr>
            <a:spLocks noGrp="1"/>
          </p:cNvSpPr>
          <p:nvPr>
            <p:ph type="subTitle" idx="1"/>
          </p:nvPr>
        </p:nvSpPr>
        <p:spPr>
          <a:xfrm>
            <a:off x="2289043" y="1565464"/>
            <a:ext cx="5468458" cy="2719461"/>
          </a:xfrm>
        </p:spPr>
        <p:txBody>
          <a:bodyPr/>
          <a:lstStyle/>
          <a:p>
            <a:r>
              <a:rPr lang="en-US" sz="2400" b="1" dirty="0">
                <a:solidFill>
                  <a:schemeClr val="accent3"/>
                </a:solidFill>
                <a:latin typeface="+mj-lt"/>
              </a:rPr>
              <a:t>Drug dependence.</a:t>
            </a:r>
            <a:r>
              <a:rPr lang="en-US" sz="2400" dirty="0">
                <a:solidFill>
                  <a:schemeClr val="accent3"/>
                </a:solidFill>
                <a:latin typeface="+mj-lt"/>
              </a:rPr>
              <a:t> </a:t>
            </a:r>
            <a:endParaRPr lang="en-US" sz="2400" dirty="0" smtClean="0">
              <a:solidFill>
                <a:schemeClr val="accent3"/>
              </a:solidFill>
              <a:latin typeface="+mj-lt"/>
            </a:endParaRPr>
          </a:p>
          <a:p>
            <a:r>
              <a:rPr lang="en-US" sz="2400" b="1" dirty="0" smtClean="0">
                <a:solidFill>
                  <a:schemeClr val="accent3"/>
                </a:solidFill>
                <a:latin typeface="+mj-lt"/>
              </a:rPr>
              <a:t>Poor </a:t>
            </a:r>
            <a:r>
              <a:rPr lang="en-US" sz="2400" b="1" dirty="0">
                <a:solidFill>
                  <a:schemeClr val="accent3"/>
                </a:solidFill>
                <a:latin typeface="+mj-lt"/>
              </a:rPr>
              <a:t>judgment.</a:t>
            </a:r>
            <a:r>
              <a:rPr lang="en-US" sz="2400" dirty="0">
                <a:solidFill>
                  <a:schemeClr val="accent3"/>
                </a:solidFill>
                <a:latin typeface="+mj-lt"/>
              </a:rPr>
              <a:t> </a:t>
            </a:r>
            <a:endParaRPr lang="en-US" sz="2400" dirty="0" smtClean="0">
              <a:solidFill>
                <a:schemeClr val="accent3"/>
              </a:solidFill>
              <a:latin typeface="+mj-lt"/>
            </a:endParaRPr>
          </a:p>
          <a:p>
            <a:r>
              <a:rPr lang="en-US" sz="2400" b="1" dirty="0" smtClean="0">
                <a:solidFill>
                  <a:schemeClr val="accent3"/>
                </a:solidFill>
                <a:latin typeface="+mj-lt"/>
              </a:rPr>
              <a:t>Sexual </a:t>
            </a:r>
            <a:r>
              <a:rPr lang="en-US" sz="2400" b="1" dirty="0">
                <a:solidFill>
                  <a:schemeClr val="accent3"/>
                </a:solidFill>
                <a:latin typeface="+mj-lt"/>
              </a:rPr>
              <a:t>activity.</a:t>
            </a:r>
            <a:r>
              <a:rPr lang="en-US" sz="2400" dirty="0">
                <a:solidFill>
                  <a:schemeClr val="accent3"/>
                </a:solidFill>
                <a:latin typeface="+mj-lt"/>
              </a:rPr>
              <a:t> </a:t>
            </a:r>
            <a:endParaRPr lang="en-US" sz="2400" dirty="0" smtClean="0">
              <a:solidFill>
                <a:schemeClr val="accent3"/>
              </a:solidFill>
              <a:latin typeface="+mj-lt"/>
            </a:endParaRPr>
          </a:p>
          <a:p>
            <a:r>
              <a:rPr lang="en-US" sz="2400" b="1" dirty="0" smtClean="0">
                <a:solidFill>
                  <a:schemeClr val="accent3"/>
                </a:solidFill>
                <a:latin typeface="+mj-lt"/>
              </a:rPr>
              <a:t>Mental </a:t>
            </a:r>
            <a:r>
              <a:rPr lang="en-US" sz="2400" b="1" dirty="0">
                <a:solidFill>
                  <a:schemeClr val="accent3"/>
                </a:solidFill>
                <a:latin typeface="+mj-lt"/>
              </a:rPr>
              <a:t>health disorders.</a:t>
            </a:r>
            <a:r>
              <a:rPr lang="en-US" sz="2400" dirty="0">
                <a:solidFill>
                  <a:schemeClr val="accent3"/>
                </a:solidFill>
                <a:latin typeface="+mj-lt"/>
              </a:rPr>
              <a:t> </a:t>
            </a:r>
            <a:r>
              <a:rPr lang="en-US" sz="2400" dirty="0" smtClean="0">
                <a:solidFill>
                  <a:schemeClr val="accent3"/>
                </a:solidFill>
                <a:latin typeface="+mj-lt"/>
              </a:rPr>
              <a:t>.</a:t>
            </a:r>
            <a:endParaRPr lang="en-US" sz="2400" dirty="0">
              <a:solidFill>
                <a:schemeClr val="accent3"/>
              </a:solidFill>
              <a:latin typeface="+mj-lt"/>
            </a:endParaRPr>
          </a:p>
          <a:p>
            <a:r>
              <a:rPr lang="en-US" sz="2400" b="1" dirty="0">
                <a:solidFill>
                  <a:schemeClr val="accent3"/>
                </a:solidFill>
                <a:latin typeface="+mj-lt"/>
              </a:rPr>
              <a:t>Impaired driving</a:t>
            </a:r>
            <a:r>
              <a:rPr lang="en-US" sz="2400" b="1" dirty="0" smtClean="0">
                <a:solidFill>
                  <a:schemeClr val="accent3"/>
                </a:solidFill>
                <a:latin typeface="+mj-lt"/>
              </a:rPr>
              <a:t>.</a:t>
            </a:r>
            <a:endParaRPr lang="en-US" sz="2400" dirty="0">
              <a:solidFill>
                <a:schemeClr val="accent3"/>
              </a:solidFill>
              <a:latin typeface="+mj-lt"/>
            </a:endParaRPr>
          </a:p>
          <a:p>
            <a:r>
              <a:rPr lang="en-US" sz="2400" b="1" dirty="0">
                <a:solidFill>
                  <a:schemeClr val="accent3"/>
                </a:solidFill>
                <a:latin typeface="+mj-lt"/>
              </a:rPr>
              <a:t>Changes in school performance.</a:t>
            </a:r>
            <a:r>
              <a:rPr lang="en-US" sz="2400" dirty="0">
                <a:solidFill>
                  <a:schemeClr val="accent3"/>
                </a:solidFill>
                <a:latin typeface="+mj-lt"/>
              </a:rPr>
              <a:t> </a:t>
            </a:r>
            <a:endParaRPr lang="en-US" sz="2400" dirty="0">
              <a:solidFill>
                <a:schemeClr val="accent3"/>
              </a:solidFill>
            </a:endParaRPr>
          </a:p>
          <a:p>
            <a:endParaRPr lang="ar-LY" dirty="0"/>
          </a:p>
        </p:txBody>
      </p:sp>
      <p:grpSp>
        <p:nvGrpSpPr>
          <p:cNvPr id="36" name="Google Shape;858;p23"/>
          <p:cNvGrpSpPr/>
          <p:nvPr/>
        </p:nvGrpSpPr>
        <p:grpSpPr>
          <a:xfrm>
            <a:off x="0" y="1752616"/>
            <a:ext cx="2114380" cy="3390884"/>
            <a:chOff x="457200" y="1345775"/>
            <a:chExt cx="2114380" cy="3390884"/>
          </a:xfrm>
        </p:grpSpPr>
        <p:sp>
          <p:nvSpPr>
            <p:cNvPr id="37" name="Google Shape;859;p23"/>
            <p:cNvSpPr/>
            <p:nvPr/>
          </p:nvSpPr>
          <p:spPr>
            <a:xfrm>
              <a:off x="995211" y="2452078"/>
              <a:ext cx="738308" cy="344979"/>
            </a:xfrm>
            <a:custGeom>
              <a:avLst/>
              <a:gdLst/>
              <a:ahLst/>
              <a:cxnLst/>
              <a:rect l="l" t="t" r="r" b="b"/>
              <a:pathLst>
                <a:path w="12094" h="5651" extrusionOk="0">
                  <a:moveTo>
                    <a:pt x="10496" y="0"/>
                  </a:moveTo>
                  <a:cubicBezTo>
                    <a:pt x="10197" y="0"/>
                    <a:pt x="9844" y="50"/>
                    <a:pt x="9431" y="155"/>
                  </a:cubicBezTo>
                  <a:cubicBezTo>
                    <a:pt x="7252" y="740"/>
                    <a:pt x="5952" y="1456"/>
                    <a:pt x="2342" y="1944"/>
                  </a:cubicBezTo>
                  <a:cubicBezTo>
                    <a:pt x="1" y="2269"/>
                    <a:pt x="586" y="5163"/>
                    <a:pt x="586" y="5163"/>
                  </a:cubicBezTo>
                  <a:lnTo>
                    <a:pt x="6570" y="5651"/>
                  </a:lnTo>
                  <a:cubicBezTo>
                    <a:pt x="6570" y="5651"/>
                    <a:pt x="11740" y="4155"/>
                    <a:pt x="11935" y="2366"/>
                  </a:cubicBezTo>
                  <a:cubicBezTo>
                    <a:pt x="12094" y="916"/>
                    <a:pt x="11781" y="0"/>
                    <a:pt x="1049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860;p23"/>
            <p:cNvSpPr/>
            <p:nvPr/>
          </p:nvSpPr>
          <p:spPr>
            <a:xfrm>
              <a:off x="905899" y="2540903"/>
              <a:ext cx="1121687" cy="2195756"/>
            </a:xfrm>
            <a:custGeom>
              <a:avLst/>
              <a:gdLst/>
              <a:ahLst/>
              <a:cxnLst/>
              <a:rect l="l" t="t" r="r" b="b"/>
              <a:pathLst>
                <a:path w="18374" h="35968" extrusionOk="0">
                  <a:moveTo>
                    <a:pt x="12650" y="1"/>
                  </a:moveTo>
                  <a:cubicBezTo>
                    <a:pt x="9171" y="456"/>
                    <a:pt x="5756" y="1399"/>
                    <a:pt x="2537" y="2765"/>
                  </a:cubicBezTo>
                  <a:lnTo>
                    <a:pt x="0" y="16261"/>
                  </a:lnTo>
                  <a:lnTo>
                    <a:pt x="2667" y="35967"/>
                  </a:lnTo>
                  <a:lnTo>
                    <a:pt x="14667" y="35967"/>
                  </a:lnTo>
                  <a:cubicBezTo>
                    <a:pt x="14667" y="35967"/>
                    <a:pt x="18374" y="26699"/>
                    <a:pt x="18341" y="26211"/>
                  </a:cubicBezTo>
                  <a:cubicBezTo>
                    <a:pt x="18276" y="25724"/>
                    <a:pt x="12650" y="1"/>
                    <a:pt x="1265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861;p23"/>
            <p:cNvSpPr/>
            <p:nvPr/>
          </p:nvSpPr>
          <p:spPr>
            <a:xfrm>
              <a:off x="1646405" y="2540903"/>
              <a:ext cx="230332" cy="2195756"/>
            </a:xfrm>
            <a:custGeom>
              <a:avLst/>
              <a:gdLst/>
              <a:ahLst/>
              <a:cxnLst/>
              <a:rect l="l" t="t" r="r" b="b"/>
              <a:pathLst>
                <a:path w="3773" h="35968" extrusionOk="0">
                  <a:moveTo>
                    <a:pt x="488" y="1"/>
                  </a:moveTo>
                  <a:lnTo>
                    <a:pt x="0" y="66"/>
                  </a:lnTo>
                  <a:cubicBezTo>
                    <a:pt x="423" y="11448"/>
                    <a:pt x="1008" y="30797"/>
                    <a:pt x="1171" y="35967"/>
                  </a:cubicBezTo>
                  <a:lnTo>
                    <a:pt x="2537" y="35967"/>
                  </a:lnTo>
                  <a:cubicBezTo>
                    <a:pt x="2537" y="35967"/>
                    <a:pt x="3089" y="34569"/>
                    <a:pt x="3772" y="32813"/>
                  </a:cubicBezTo>
                  <a:lnTo>
                    <a:pt x="2374" y="8683"/>
                  </a:lnTo>
                  <a:lnTo>
                    <a:pt x="488" y="1"/>
                  </a:lnTo>
                  <a:close/>
                </a:path>
              </a:pathLst>
            </a:custGeom>
            <a:solidFill>
              <a:srgbClr val="DEDF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862;p23"/>
            <p:cNvSpPr/>
            <p:nvPr/>
          </p:nvSpPr>
          <p:spPr>
            <a:xfrm>
              <a:off x="903884" y="2695780"/>
              <a:ext cx="291929" cy="2038864"/>
            </a:xfrm>
            <a:custGeom>
              <a:avLst/>
              <a:gdLst/>
              <a:ahLst/>
              <a:cxnLst/>
              <a:rect l="l" t="t" r="r" b="b"/>
              <a:pathLst>
                <a:path w="4782" h="33398" extrusionOk="0">
                  <a:moveTo>
                    <a:pt x="3058" y="0"/>
                  </a:moveTo>
                  <a:lnTo>
                    <a:pt x="2570" y="228"/>
                  </a:lnTo>
                  <a:lnTo>
                    <a:pt x="1" y="13691"/>
                  </a:lnTo>
                  <a:lnTo>
                    <a:pt x="2667" y="33398"/>
                  </a:lnTo>
                  <a:lnTo>
                    <a:pt x="4781" y="33398"/>
                  </a:lnTo>
                  <a:cubicBezTo>
                    <a:pt x="4716" y="30016"/>
                    <a:pt x="4261" y="11642"/>
                    <a:pt x="3058" y="0"/>
                  </a:cubicBezTo>
                  <a:close/>
                </a:path>
              </a:pathLst>
            </a:custGeom>
            <a:solidFill>
              <a:srgbClr val="DEDF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863;p23"/>
            <p:cNvSpPr/>
            <p:nvPr/>
          </p:nvSpPr>
          <p:spPr>
            <a:xfrm>
              <a:off x="1124266" y="2546885"/>
              <a:ext cx="514203" cy="524276"/>
            </a:xfrm>
            <a:custGeom>
              <a:avLst/>
              <a:gdLst/>
              <a:ahLst/>
              <a:cxnLst/>
              <a:rect l="l" t="t" r="r" b="b"/>
              <a:pathLst>
                <a:path w="8423" h="8588" extrusionOk="0">
                  <a:moveTo>
                    <a:pt x="8228" y="0"/>
                  </a:moveTo>
                  <a:lnTo>
                    <a:pt x="8228" y="0"/>
                  </a:lnTo>
                  <a:cubicBezTo>
                    <a:pt x="6764" y="228"/>
                    <a:pt x="5334" y="521"/>
                    <a:pt x="3935" y="943"/>
                  </a:cubicBezTo>
                  <a:cubicBezTo>
                    <a:pt x="2602" y="1301"/>
                    <a:pt x="1269" y="1724"/>
                    <a:pt x="0" y="2212"/>
                  </a:cubicBezTo>
                  <a:cubicBezTo>
                    <a:pt x="129" y="4142"/>
                    <a:pt x="831" y="8587"/>
                    <a:pt x="4562" y="8587"/>
                  </a:cubicBezTo>
                  <a:cubicBezTo>
                    <a:pt x="4602" y="8587"/>
                    <a:pt x="4642" y="8586"/>
                    <a:pt x="4683" y="8585"/>
                  </a:cubicBezTo>
                  <a:cubicBezTo>
                    <a:pt x="8260" y="8520"/>
                    <a:pt x="8423" y="3025"/>
                    <a:pt x="8228" y="0"/>
                  </a:cubicBezTo>
                  <a:close/>
                </a:path>
              </a:pathLst>
            </a:custGeom>
            <a:solidFill>
              <a:srgbClr val="FF5D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864;p23"/>
            <p:cNvSpPr/>
            <p:nvPr/>
          </p:nvSpPr>
          <p:spPr>
            <a:xfrm>
              <a:off x="1676135" y="2535591"/>
              <a:ext cx="694904" cy="2201068"/>
            </a:xfrm>
            <a:custGeom>
              <a:avLst/>
              <a:gdLst/>
              <a:ahLst/>
              <a:cxnLst/>
              <a:rect l="l" t="t" r="r" b="b"/>
              <a:pathLst>
                <a:path w="11383" h="36055" extrusionOk="0">
                  <a:moveTo>
                    <a:pt x="1600" y="0"/>
                  </a:moveTo>
                  <a:cubicBezTo>
                    <a:pt x="1087" y="0"/>
                    <a:pt x="553" y="31"/>
                    <a:pt x="1" y="88"/>
                  </a:cubicBezTo>
                  <a:cubicBezTo>
                    <a:pt x="228" y="3372"/>
                    <a:pt x="1399" y="21225"/>
                    <a:pt x="2050" y="36054"/>
                  </a:cubicBezTo>
                  <a:lnTo>
                    <a:pt x="11383" y="36054"/>
                  </a:lnTo>
                  <a:cubicBezTo>
                    <a:pt x="11383" y="36054"/>
                    <a:pt x="8944" y="12770"/>
                    <a:pt x="8196" y="5909"/>
                  </a:cubicBezTo>
                  <a:cubicBezTo>
                    <a:pt x="7740" y="1498"/>
                    <a:pt x="5193" y="0"/>
                    <a:pt x="16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865;p23"/>
            <p:cNvSpPr/>
            <p:nvPr/>
          </p:nvSpPr>
          <p:spPr>
            <a:xfrm>
              <a:off x="1886566" y="3394591"/>
              <a:ext cx="387224" cy="409018"/>
            </a:xfrm>
            <a:custGeom>
              <a:avLst/>
              <a:gdLst/>
              <a:ahLst/>
              <a:cxnLst/>
              <a:rect l="l" t="t" r="r" b="b"/>
              <a:pathLst>
                <a:path w="6343" h="6700" extrusionOk="0">
                  <a:moveTo>
                    <a:pt x="1" y="0"/>
                  </a:moveTo>
                  <a:cubicBezTo>
                    <a:pt x="1" y="1"/>
                    <a:pt x="782" y="5366"/>
                    <a:pt x="6342" y="6699"/>
                  </a:cubicBezTo>
                  <a:cubicBezTo>
                    <a:pt x="6115" y="4358"/>
                    <a:pt x="6115" y="4423"/>
                    <a:pt x="5854" y="2114"/>
                  </a:cubicBezTo>
                  <a:lnTo>
                    <a:pt x="1692" y="1919"/>
                  </a:lnTo>
                  <a:lnTo>
                    <a:pt x="1" y="0"/>
                  </a:lnTo>
                  <a:close/>
                </a:path>
              </a:pathLst>
            </a:custGeom>
            <a:solidFill>
              <a:srgbClr val="000000">
                <a:alpha val="10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866;p23"/>
            <p:cNvSpPr/>
            <p:nvPr/>
          </p:nvSpPr>
          <p:spPr>
            <a:xfrm>
              <a:off x="1676135" y="2513126"/>
              <a:ext cx="502360" cy="383195"/>
            </a:xfrm>
            <a:custGeom>
              <a:avLst/>
              <a:gdLst/>
              <a:ahLst/>
              <a:cxnLst/>
              <a:rect l="l" t="t" r="r" b="b"/>
              <a:pathLst>
                <a:path w="8229" h="6277" fill="none" extrusionOk="0">
                  <a:moveTo>
                    <a:pt x="8228" y="6277"/>
                  </a:moveTo>
                  <a:cubicBezTo>
                    <a:pt x="7675" y="1236"/>
                    <a:pt x="4424" y="0"/>
                    <a:pt x="1" y="456"/>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867;p23"/>
            <p:cNvSpPr/>
            <p:nvPr/>
          </p:nvSpPr>
          <p:spPr>
            <a:xfrm>
              <a:off x="1654341" y="2521062"/>
              <a:ext cx="168796" cy="2215597"/>
            </a:xfrm>
            <a:custGeom>
              <a:avLst/>
              <a:gdLst/>
              <a:ahLst/>
              <a:cxnLst/>
              <a:rect l="l" t="t" r="r" b="b"/>
              <a:pathLst>
                <a:path w="2765" h="36293" extrusionOk="0">
                  <a:moveTo>
                    <a:pt x="381" y="0"/>
                  </a:moveTo>
                  <a:cubicBezTo>
                    <a:pt x="200" y="0"/>
                    <a:pt x="17" y="122"/>
                    <a:pt x="0" y="358"/>
                  </a:cubicBezTo>
                  <a:cubicBezTo>
                    <a:pt x="65" y="1171"/>
                    <a:pt x="1333" y="20488"/>
                    <a:pt x="2049" y="36292"/>
                  </a:cubicBezTo>
                  <a:lnTo>
                    <a:pt x="2764" y="36292"/>
                  </a:lnTo>
                  <a:cubicBezTo>
                    <a:pt x="2049" y="20488"/>
                    <a:pt x="781" y="1139"/>
                    <a:pt x="748" y="326"/>
                  </a:cubicBezTo>
                  <a:cubicBezTo>
                    <a:pt x="717" y="106"/>
                    <a:pt x="549" y="0"/>
                    <a:pt x="3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868;p23"/>
            <p:cNvSpPr/>
            <p:nvPr/>
          </p:nvSpPr>
          <p:spPr>
            <a:xfrm>
              <a:off x="1058762" y="2681068"/>
              <a:ext cx="329595" cy="788978"/>
            </a:xfrm>
            <a:custGeom>
              <a:avLst/>
              <a:gdLst/>
              <a:ahLst/>
              <a:cxnLst/>
              <a:rect l="l" t="t" r="r" b="b"/>
              <a:pathLst>
                <a:path w="5399" h="12924" extrusionOk="0">
                  <a:moveTo>
                    <a:pt x="215" y="1"/>
                  </a:moveTo>
                  <a:cubicBezTo>
                    <a:pt x="145" y="1"/>
                    <a:pt x="80" y="31"/>
                    <a:pt x="33" y="79"/>
                  </a:cubicBezTo>
                  <a:cubicBezTo>
                    <a:pt x="0" y="176"/>
                    <a:pt x="33" y="274"/>
                    <a:pt x="98" y="339"/>
                  </a:cubicBezTo>
                  <a:cubicBezTo>
                    <a:pt x="1756" y="1282"/>
                    <a:pt x="2537" y="3201"/>
                    <a:pt x="2016" y="5022"/>
                  </a:cubicBezTo>
                  <a:cubicBezTo>
                    <a:pt x="1301" y="7233"/>
                    <a:pt x="2179" y="8339"/>
                    <a:pt x="3545" y="9249"/>
                  </a:cubicBezTo>
                  <a:cubicBezTo>
                    <a:pt x="4911" y="10127"/>
                    <a:pt x="3480" y="12599"/>
                    <a:pt x="3480" y="12631"/>
                  </a:cubicBezTo>
                  <a:cubicBezTo>
                    <a:pt x="3415" y="12729"/>
                    <a:pt x="3447" y="12826"/>
                    <a:pt x="3545" y="12891"/>
                  </a:cubicBezTo>
                  <a:cubicBezTo>
                    <a:pt x="3577" y="12891"/>
                    <a:pt x="3610" y="12924"/>
                    <a:pt x="3642" y="12924"/>
                  </a:cubicBezTo>
                  <a:cubicBezTo>
                    <a:pt x="3707" y="12891"/>
                    <a:pt x="3773" y="12859"/>
                    <a:pt x="3805" y="12826"/>
                  </a:cubicBezTo>
                  <a:cubicBezTo>
                    <a:pt x="3870" y="12696"/>
                    <a:pt x="5399" y="9997"/>
                    <a:pt x="3740" y="8924"/>
                  </a:cubicBezTo>
                  <a:cubicBezTo>
                    <a:pt x="2147" y="7916"/>
                    <a:pt x="1789" y="6908"/>
                    <a:pt x="2342" y="5119"/>
                  </a:cubicBezTo>
                  <a:cubicBezTo>
                    <a:pt x="2927" y="3168"/>
                    <a:pt x="2082" y="1054"/>
                    <a:pt x="293" y="14"/>
                  </a:cubicBezTo>
                  <a:cubicBezTo>
                    <a:pt x="267" y="5"/>
                    <a:pt x="241" y="1"/>
                    <a:pt x="2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869;p23"/>
            <p:cNvSpPr/>
            <p:nvPr/>
          </p:nvSpPr>
          <p:spPr>
            <a:xfrm>
              <a:off x="1529255" y="2518315"/>
              <a:ext cx="131069" cy="1064913"/>
            </a:xfrm>
            <a:custGeom>
              <a:avLst/>
              <a:gdLst/>
              <a:ahLst/>
              <a:cxnLst/>
              <a:rect l="l" t="t" r="r" b="b"/>
              <a:pathLst>
                <a:path w="2147" h="17444" extrusionOk="0">
                  <a:moveTo>
                    <a:pt x="1939" y="1"/>
                  </a:moveTo>
                  <a:cubicBezTo>
                    <a:pt x="1860" y="1"/>
                    <a:pt x="1781" y="37"/>
                    <a:pt x="1756" y="111"/>
                  </a:cubicBezTo>
                  <a:cubicBezTo>
                    <a:pt x="976" y="1899"/>
                    <a:pt x="553" y="4923"/>
                    <a:pt x="1269" y="6875"/>
                  </a:cubicBezTo>
                  <a:cubicBezTo>
                    <a:pt x="1626" y="7785"/>
                    <a:pt x="1236" y="8468"/>
                    <a:pt x="813" y="9281"/>
                  </a:cubicBezTo>
                  <a:cubicBezTo>
                    <a:pt x="326" y="9997"/>
                    <a:pt x="65" y="10842"/>
                    <a:pt x="0" y="11720"/>
                  </a:cubicBezTo>
                  <a:cubicBezTo>
                    <a:pt x="0" y="12403"/>
                    <a:pt x="98" y="13053"/>
                    <a:pt x="326" y="13671"/>
                  </a:cubicBezTo>
                  <a:cubicBezTo>
                    <a:pt x="553" y="14387"/>
                    <a:pt x="781" y="15167"/>
                    <a:pt x="716" y="17248"/>
                  </a:cubicBezTo>
                  <a:cubicBezTo>
                    <a:pt x="716" y="17346"/>
                    <a:pt x="781" y="17444"/>
                    <a:pt x="878" y="17444"/>
                  </a:cubicBezTo>
                  <a:cubicBezTo>
                    <a:pt x="976" y="17444"/>
                    <a:pt x="1074" y="17378"/>
                    <a:pt x="1074" y="17281"/>
                  </a:cubicBezTo>
                  <a:cubicBezTo>
                    <a:pt x="1171" y="15135"/>
                    <a:pt x="911" y="14322"/>
                    <a:pt x="683" y="13574"/>
                  </a:cubicBezTo>
                  <a:cubicBezTo>
                    <a:pt x="456" y="12988"/>
                    <a:pt x="358" y="12370"/>
                    <a:pt x="391" y="11753"/>
                  </a:cubicBezTo>
                  <a:cubicBezTo>
                    <a:pt x="423" y="10940"/>
                    <a:pt x="683" y="10127"/>
                    <a:pt x="1139" y="9476"/>
                  </a:cubicBezTo>
                  <a:cubicBezTo>
                    <a:pt x="1594" y="8631"/>
                    <a:pt x="2017" y="7818"/>
                    <a:pt x="1626" y="6777"/>
                  </a:cubicBezTo>
                  <a:cubicBezTo>
                    <a:pt x="943" y="4891"/>
                    <a:pt x="1334" y="1997"/>
                    <a:pt x="2082" y="273"/>
                  </a:cubicBezTo>
                  <a:cubicBezTo>
                    <a:pt x="2147" y="176"/>
                    <a:pt x="2082" y="46"/>
                    <a:pt x="2017" y="13"/>
                  </a:cubicBezTo>
                  <a:cubicBezTo>
                    <a:pt x="1992" y="5"/>
                    <a:pt x="1966" y="1"/>
                    <a:pt x="19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70;p23"/>
            <p:cNvSpPr/>
            <p:nvPr/>
          </p:nvSpPr>
          <p:spPr>
            <a:xfrm>
              <a:off x="1886566" y="2981666"/>
              <a:ext cx="567864" cy="621403"/>
            </a:xfrm>
            <a:custGeom>
              <a:avLst/>
              <a:gdLst/>
              <a:ahLst/>
              <a:cxnLst/>
              <a:rect l="l" t="t" r="r" b="b"/>
              <a:pathLst>
                <a:path w="9302" h="10179" extrusionOk="0">
                  <a:moveTo>
                    <a:pt x="2245" y="0"/>
                  </a:moveTo>
                  <a:lnTo>
                    <a:pt x="1" y="6764"/>
                  </a:lnTo>
                  <a:cubicBezTo>
                    <a:pt x="1" y="6764"/>
                    <a:pt x="1373" y="10179"/>
                    <a:pt x="4282" y="10179"/>
                  </a:cubicBezTo>
                  <a:cubicBezTo>
                    <a:pt x="4444" y="10179"/>
                    <a:pt x="4610" y="10168"/>
                    <a:pt x="4781" y="10146"/>
                  </a:cubicBezTo>
                  <a:cubicBezTo>
                    <a:pt x="8033" y="9723"/>
                    <a:pt x="9302" y="6471"/>
                    <a:pt x="8586" y="2179"/>
                  </a:cubicBezTo>
                  <a:lnTo>
                    <a:pt x="22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871;p23"/>
            <p:cNvSpPr/>
            <p:nvPr/>
          </p:nvSpPr>
          <p:spPr>
            <a:xfrm>
              <a:off x="1886566" y="3351308"/>
              <a:ext cx="522200" cy="251760"/>
            </a:xfrm>
            <a:custGeom>
              <a:avLst/>
              <a:gdLst/>
              <a:ahLst/>
              <a:cxnLst/>
              <a:rect l="l" t="t" r="r" b="b"/>
              <a:pathLst>
                <a:path w="8554" h="4124" extrusionOk="0">
                  <a:moveTo>
                    <a:pt x="7040" y="1"/>
                  </a:moveTo>
                  <a:cubicBezTo>
                    <a:pt x="6449" y="1"/>
                    <a:pt x="5735" y="177"/>
                    <a:pt x="4879" y="644"/>
                  </a:cubicBezTo>
                  <a:cubicBezTo>
                    <a:pt x="3605" y="1342"/>
                    <a:pt x="2634" y="1572"/>
                    <a:pt x="1906" y="1572"/>
                  </a:cubicBezTo>
                  <a:cubicBezTo>
                    <a:pt x="496" y="1572"/>
                    <a:pt x="1" y="710"/>
                    <a:pt x="1" y="709"/>
                  </a:cubicBezTo>
                  <a:lnTo>
                    <a:pt x="1" y="709"/>
                  </a:lnTo>
                  <a:cubicBezTo>
                    <a:pt x="1" y="710"/>
                    <a:pt x="1373" y="4124"/>
                    <a:pt x="4282" y="4124"/>
                  </a:cubicBezTo>
                  <a:cubicBezTo>
                    <a:pt x="4444" y="4124"/>
                    <a:pt x="4610" y="4113"/>
                    <a:pt x="4781" y="4091"/>
                  </a:cubicBezTo>
                  <a:cubicBezTo>
                    <a:pt x="6798" y="3831"/>
                    <a:pt x="8033" y="2498"/>
                    <a:pt x="8554" y="482"/>
                  </a:cubicBezTo>
                  <a:cubicBezTo>
                    <a:pt x="8181" y="210"/>
                    <a:pt x="7684" y="1"/>
                    <a:pt x="7040" y="1"/>
                  </a:cubicBezTo>
                  <a:close/>
                </a:path>
              </a:pathLst>
            </a:custGeom>
            <a:solidFill>
              <a:srgbClr val="000000">
                <a:alpha val="10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872;p23"/>
            <p:cNvSpPr/>
            <p:nvPr/>
          </p:nvSpPr>
          <p:spPr>
            <a:xfrm>
              <a:off x="1886566" y="3114627"/>
              <a:ext cx="567864" cy="512250"/>
            </a:xfrm>
            <a:custGeom>
              <a:avLst/>
              <a:gdLst/>
              <a:ahLst/>
              <a:cxnLst/>
              <a:rect l="l" t="t" r="r" b="b"/>
              <a:pathLst>
                <a:path w="9302" h="8391" fill="none" extrusionOk="0">
                  <a:moveTo>
                    <a:pt x="1" y="4586"/>
                  </a:moveTo>
                  <a:cubicBezTo>
                    <a:pt x="1" y="4586"/>
                    <a:pt x="1529" y="8391"/>
                    <a:pt x="4781" y="7968"/>
                  </a:cubicBezTo>
                  <a:cubicBezTo>
                    <a:pt x="8033" y="7545"/>
                    <a:pt x="9302" y="4293"/>
                    <a:pt x="8586" y="1"/>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873;p23"/>
            <p:cNvSpPr/>
            <p:nvPr/>
          </p:nvSpPr>
          <p:spPr>
            <a:xfrm>
              <a:off x="1922340" y="2981666"/>
              <a:ext cx="568413" cy="548023"/>
            </a:xfrm>
            <a:custGeom>
              <a:avLst/>
              <a:gdLst/>
              <a:ahLst/>
              <a:cxnLst/>
              <a:rect l="l" t="t" r="r" b="b"/>
              <a:pathLst>
                <a:path w="9311" h="8977" extrusionOk="0">
                  <a:moveTo>
                    <a:pt x="1399" y="0"/>
                  </a:moveTo>
                  <a:lnTo>
                    <a:pt x="0" y="1528"/>
                  </a:lnTo>
                  <a:cubicBezTo>
                    <a:pt x="0" y="1528"/>
                    <a:pt x="195" y="8195"/>
                    <a:pt x="3805" y="8878"/>
                  </a:cubicBezTo>
                  <a:cubicBezTo>
                    <a:pt x="4159" y="8944"/>
                    <a:pt x="4498" y="8977"/>
                    <a:pt x="4820" y="8977"/>
                  </a:cubicBezTo>
                  <a:cubicBezTo>
                    <a:pt x="7803" y="8977"/>
                    <a:pt x="9311" y="6198"/>
                    <a:pt x="8195" y="2146"/>
                  </a:cubicBezTo>
                  <a:lnTo>
                    <a:pt x="13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874;p23"/>
            <p:cNvSpPr/>
            <p:nvPr/>
          </p:nvSpPr>
          <p:spPr>
            <a:xfrm>
              <a:off x="1964035" y="3148387"/>
              <a:ext cx="518537" cy="381242"/>
            </a:xfrm>
            <a:custGeom>
              <a:avLst/>
              <a:gdLst/>
              <a:ahLst/>
              <a:cxnLst/>
              <a:rect l="l" t="t" r="r" b="b"/>
              <a:pathLst>
                <a:path w="8494" h="6245" extrusionOk="0">
                  <a:moveTo>
                    <a:pt x="7675" y="1"/>
                  </a:moveTo>
                  <a:lnTo>
                    <a:pt x="7675" y="1"/>
                  </a:lnTo>
                  <a:cubicBezTo>
                    <a:pt x="6764" y="944"/>
                    <a:pt x="5724" y="1789"/>
                    <a:pt x="4618" y="2537"/>
                  </a:cubicBezTo>
                  <a:cubicBezTo>
                    <a:pt x="3880" y="3018"/>
                    <a:pt x="3033" y="3263"/>
                    <a:pt x="2188" y="3263"/>
                  </a:cubicBezTo>
                  <a:cubicBezTo>
                    <a:pt x="1431" y="3263"/>
                    <a:pt x="676" y="3067"/>
                    <a:pt x="0" y="2667"/>
                  </a:cubicBezTo>
                  <a:lnTo>
                    <a:pt x="0" y="2667"/>
                  </a:lnTo>
                  <a:cubicBezTo>
                    <a:pt x="521" y="4293"/>
                    <a:pt x="1464" y="5854"/>
                    <a:pt x="3122" y="6147"/>
                  </a:cubicBezTo>
                  <a:cubicBezTo>
                    <a:pt x="3473" y="6213"/>
                    <a:pt x="3809" y="6244"/>
                    <a:pt x="4128" y="6244"/>
                  </a:cubicBezTo>
                  <a:cubicBezTo>
                    <a:pt x="6972" y="6244"/>
                    <a:pt x="8494" y="3714"/>
                    <a:pt x="7675" y="1"/>
                  </a:cubicBezTo>
                  <a:close/>
                </a:path>
              </a:pathLst>
            </a:custGeom>
            <a:solidFill>
              <a:srgbClr val="000000">
                <a:alpha val="10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875;p23"/>
            <p:cNvSpPr/>
            <p:nvPr/>
          </p:nvSpPr>
          <p:spPr>
            <a:xfrm>
              <a:off x="1922340" y="3074946"/>
              <a:ext cx="575739" cy="490395"/>
            </a:xfrm>
            <a:custGeom>
              <a:avLst/>
              <a:gdLst/>
              <a:ahLst/>
              <a:cxnLst/>
              <a:rect l="l" t="t" r="r" b="b"/>
              <a:pathLst>
                <a:path w="9431" h="8033" fill="none" extrusionOk="0">
                  <a:moveTo>
                    <a:pt x="0" y="0"/>
                  </a:moveTo>
                  <a:cubicBezTo>
                    <a:pt x="0" y="0"/>
                    <a:pt x="195" y="6667"/>
                    <a:pt x="3805" y="7350"/>
                  </a:cubicBezTo>
                  <a:cubicBezTo>
                    <a:pt x="7447" y="8033"/>
                    <a:pt x="9431" y="5106"/>
                    <a:pt x="8195" y="618"/>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876;p23"/>
            <p:cNvSpPr/>
            <p:nvPr/>
          </p:nvSpPr>
          <p:spPr>
            <a:xfrm>
              <a:off x="1946148" y="2981666"/>
              <a:ext cx="492409" cy="325688"/>
            </a:xfrm>
            <a:custGeom>
              <a:avLst/>
              <a:gdLst/>
              <a:ahLst/>
              <a:cxnLst/>
              <a:rect l="l" t="t" r="r" b="b"/>
              <a:pathLst>
                <a:path w="8066" h="5335" extrusionOk="0">
                  <a:moveTo>
                    <a:pt x="1009" y="0"/>
                  </a:moveTo>
                  <a:lnTo>
                    <a:pt x="716" y="293"/>
                  </a:lnTo>
                  <a:lnTo>
                    <a:pt x="879" y="618"/>
                  </a:lnTo>
                  <a:cubicBezTo>
                    <a:pt x="879" y="618"/>
                    <a:pt x="1" y="4585"/>
                    <a:pt x="3578" y="5236"/>
                  </a:cubicBezTo>
                  <a:cubicBezTo>
                    <a:pt x="3933" y="5304"/>
                    <a:pt x="4264" y="5335"/>
                    <a:pt x="4573" y="5335"/>
                  </a:cubicBezTo>
                  <a:cubicBezTo>
                    <a:pt x="6612" y="5335"/>
                    <a:pt x="7670" y="3995"/>
                    <a:pt x="8065" y="3317"/>
                  </a:cubicBezTo>
                  <a:cubicBezTo>
                    <a:pt x="8000" y="2927"/>
                    <a:pt x="7903" y="2537"/>
                    <a:pt x="7805" y="2146"/>
                  </a:cubicBezTo>
                  <a:lnTo>
                    <a:pt x="10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877;p23"/>
            <p:cNvSpPr/>
            <p:nvPr/>
          </p:nvSpPr>
          <p:spPr>
            <a:xfrm>
              <a:off x="1781381" y="2302512"/>
              <a:ext cx="790199" cy="903686"/>
            </a:xfrm>
            <a:custGeom>
              <a:avLst/>
              <a:gdLst/>
              <a:ahLst/>
              <a:cxnLst/>
              <a:rect l="l" t="t" r="r" b="b"/>
              <a:pathLst>
                <a:path w="12944" h="14803" extrusionOk="0">
                  <a:moveTo>
                    <a:pt x="4528" y="1"/>
                  </a:moveTo>
                  <a:cubicBezTo>
                    <a:pt x="4515" y="1"/>
                    <a:pt x="4501" y="2"/>
                    <a:pt x="4488" y="3"/>
                  </a:cubicBezTo>
                  <a:cubicBezTo>
                    <a:pt x="3773" y="101"/>
                    <a:pt x="3838" y="1337"/>
                    <a:pt x="3773" y="3515"/>
                  </a:cubicBezTo>
                  <a:cubicBezTo>
                    <a:pt x="3740" y="4816"/>
                    <a:pt x="3643" y="6150"/>
                    <a:pt x="3480" y="7450"/>
                  </a:cubicBezTo>
                  <a:cubicBezTo>
                    <a:pt x="3480" y="7450"/>
                    <a:pt x="2044" y="5187"/>
                    <a:pt x="1067" y="5187"/>
                  </a:cubicBezTo>
                  <a:cubicBezTo>
                    <a:pt x="915" y="5187"/>
                    <a:pt x="774" y="5242"/>
                    <a:pt x="651" y="5369"/>
                  </a:cubicBezTo>
                  <a:cubicBezTo>
                    <a:pt x="0" y="6052"/>
                    <a:pt x="2114" y="9109"/>
                    <a:pt x="2114" y="9109"/>
                  </a:cubicBezTo>
                  <a:cubicBezTo>
                    <a:pt x="2850" y="11924"/>
                    <a:pt x="4278" y="14802"/>
                    <a:pt x="7080" y="14802"/>
                  </a:cubicBezTo>
                  <a:cubicBezTo>
                    <a:pt x="7126" y="14802"/>
                    <a:pt x="7173" y="14801"/>
                    <a:pt x="7220" y="14800"/>
                  </a:cubicBezTo>
                  <a:cubicBezTo>
                    <a:pt x="12813" y="14670"/>
                    <a:pt x="11675" y="8231"/>
                    <a:pt x="11675" y="8231"/>
                  </a:cubicBezTo>
                  <a:cubicBezTo>
                    <a:pt x="12033" y="6898"/>
                    <a:pt x="12943" y="4133"/>
                    <a:pt x="12163" y="3938"/>
                  </a:cubicBezTo>
                  <a:cubicBezTo>
                    <a:pt x="12145" y="3935"/>
                    <a:pt x="12127" y="3933"/>
                    <a:pt x="12109" y="3933"/>
                  </a:cubicBezTo>
                  <a:cubicBezTo>
                    <a:pt x="11299" y="3933"/>
                    <a:pt x="10179" y="7418"/>
                    <a:pt x="10179" y="7418"/>
                  </a:cubicBezTo>
                  <a:cubicBezTo>
                    <a:pt x="10829" y="4751"/>
                    <a:pt x="10439" y="946"/>
                    <a:pt x="9886" y="914"/>
                  </a:cubicBezTo>
                  <a:cubicBezTo>
                    <a:pt x="9878" y="913"/>
                    <a:pt x="9870" y="913"/>
                    <a:pt x="9862" y="913"/>
                  </a:cubicBezTo>
                  <a:cubicBezTo>
                    <a:pt x="9328" y="913"/>
                    <a:pt x="9134" y="1984"/>
                    <a:pt x="8813" y="3938"/>
                  </a:cubicBezTo>
                  <a:cubicBezTo>
                    <a:pt x="8521" y="5954"/>
                    <a:pt x="8065" y="6702"/>
                    <a:pt x="8065" y="6702"/>
                  </a:cubicBezTo>
                  <a:cubicBezTo>
                    <a:pt x="8452" y="4026"/>
                    <a:pt x="8200" y="198"/>
                    <a:pt x="7212" y="198"/>
                  </a:cubicBezTo>
                  <a:cubicBezTo>
                    <a:pt x="7204" y="198"/>
                    <a:pt x="7196" y="198"/>
                    <a:pt x="7187" y="199"/>
                  </a:cubicBezTo>
                  <a:cubicBezTo>
                    <a:pt x="6309" y="264"/>
                    <a:pt x="5919" y="6345"/>
                    <a:pt x="5919" y="6345"/>
                  </a:cubicBezTo>
                  <a:cubicBezTo>
                    <a:pt x="5951" y="4581"/>
                    <a:pt x="5477" y="1"/>
                    <a:pt x="4528" y="1"/>
                  </a:cubicBezTo>
                  <a:close/>
                </a:path>
              </a:pathLst>
            </a:custGeom>
            <a:solidFill>
              <a:srgbClr val="FF5D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878;p23"/>
            <p:cNvSpPr/>
            <p:nvPr/>
          </p:nvSpPr>
          <p:spPr>
            <a:xfrm>
              <a:off x="1783335" y="2294759"/>
              <a:ext cx="788245" cy="563835"/>
            </a:xfrm>
            <a:custGeom>
              <a:avLst/>
              <a:gdLst/>
              <a:ahLst/>
              <a:cxnLst/>
              <a:rect l="l" t="t" r="r" b="b"/>
              <a:pathLst>
                <a:path w="12912" h="9236" fill="none" extrusionOk="0">
                  <a:moveTo>
                    <a:pt x="2115" y="9236"/>
                  </a:moveTo>
                  <a:cubicBezTo>
                    <a:pt x="2115" y="9236"/>
                    <a:pt x="1" y="6179"/>
                    <a:pt x="651" y="5496"/>
                  </a:cubicBezTo>
                  <a:cubicBezTo>
                    <a:pt x="1562" y="4553"/>
                    <a:pt x="3448" y="7577"/>
                    <a:pt x="3448" y="7577"/>
                  </a:cubicBezTo>
                  <a:cubicBezTo>
                    <a:pt x="3643" y="6277"/>
                    <a:pt x="3741" y="4943"/>
                    <a:pt x="3773" y="3642"/>
                  </a:cubicBezTo>
                  <a:cubicBezTo>
                    <a:pt x="3806" y="1464"/>
                    <a:pt x="3773" y="228"/>
                    <a:pt x="4456" y="130"/>
                  </a:cubicBezTo>
                  <a:cubicBezTo>
                    <a:pt x="5464" y="0"/>
                    <a:pt x="5919" y="4683"/>
                    <a:pt x="5887" y="6472"/>
                  </a:cubicBezTo>
                  <a:cubicBezTo>
                    <a:pt x="5887" y="6472"/>
                    <a:pt x="6310" y="391"/>
                    <a:pt x="7188" y="326"/>
                  </a:cubicBezTo>
                  <a:cubicBezTo>
                    <a:pt x="8196" y="260"/>
                    <a:pt x="8456" y="4130"/>
                    <a:pt x="8066" y="6829"/>
                  </a:cubicBezTo>
                  <a:cubicBezTo>
                    <a:pt x="8066" y="6829"/>
                    <a:pt x="8489" y="6081"/>
                    <a:pt x="8814" y="4065"/>
                  </a:cubicBezTo>
                  <a:cubicBezTo>
                    <a:pt x="9139" y="2082"/>
                    <a:pt x="9302" y="1008"/>
                    <a:pt x="9887" y="1041"/>
                  </a:cubicBezTo>
                  <a:cubicBezTo>
                    <a:pt x="10440" y="1073"/>
                    <a:pt x="10830" y="4878"/>
                    <a:pt x="10147" y="7545"/>
                  </a:cubicBezTo>
                  <a:cubicBezTo>
                    <a:pt x="10147" y="7545"/>
                    <a:pt x="11350" y="3903"/>
                    <a:pt x="12131" y="4065"/>
                  </a:cubicBezTo>
                  <a:cubicBezTo>
                    <a:pt x="12911" y="4260"/>
                    <a:pt x="12001" y="7025"/>
                    <a:pt x="11643" y="8358"/>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879;p23"/>
            <p:cNvSpPr/>
            <p:nvPr/>
          </p:nvSpPr>
          <p:spPr>
            <a:xfrm>
              <a:off x="2081124" y="2685829"/>
              <a:ext cx="375320" cy="97371"/>
            </a:xfrm>
            <a:custGeom>
              <a:avLst/>
              <a:gdLst/>
              <a:ahLst/>
              <a:cxnLst/>
              <a:rect l="l" t="t" r="r" b="b"/>
              <a:pathLst>
                <a:path w="6148" h="1595" fill="none" extrusionOk="0">
                  <a:moveTo>
                    <a:pt x="1" y="1"/>
                  </a:moveTo>
                  <a:cubicBezTo>
                    <a:pt x="2147" y="33"/>
                    <a:pt x="4261" y="586"/>
                    <a:pt x="6147" y="1594"/>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880;p23"/>
            <p:cNvSpPr/>
            <p:nvPr/>
          </p:nvSpPr>
          <p:spPr>
            <a:xfrm>
              <a:off x="2011652" y="2776241"/>
              <a:ext cx="131069" cy="265251"/>
            </a:xfrm>
            <a:custGeom>
              <a:avLst/>
              <a:gdLst/>
              <a:ahLst/>
              <a:cxnLst/>
              <a:rect l="l" t="t" r="r" b="b"/>
              <a:pathLst>
                <a:path w="2147" h="4345" extrusionOk="0">
                  <a:moveTo>
                    <a:pt x="1253" y="1"/>
                  </a:moveTo>
                  <a:cubicBezTo>
                    <a:pt x="743" y="1"/>
                    <a:pt x="312" y="369"/>
                    <a:pt x="196" y="894"/>
                  </a:cubicBezTo>
                  <a:cubicBezTo>
                    <a:pt x="163" y="1024"/>
                    <a:pt x="163" y="1121"/>
                    <a:pt x="163" y="1251"/>
                  </a:cubicBezTo>
                  <a:cubicBezTo>
                    <a:pt x="196" y="1479"/>
                    <a:pt x="261" y="1707"/>
                    <a:pt x="391" y="1869"/>
                  </a:cubicBezTo>
                  <a:cubicBezTo>
                    <a:pt x="521" y="2032"/>
                    <a:pt x="651" y="2194"/>
                    <a:pt x="814" y="2357"/>
                  </a:cubicBezTo>
                  <a:lnTo>
                    <a:pt x="879" y="2422"/>
                  </a:lnTo>
                  <a:lnTo>
                    <a:pt x="1009" y="2552"/>
                  </a:lnTo>
                  <a:lnTo>
                    <a:pt x="1171" y="2747"/>
                  </a:lnTo>
                  <a:cubicBezTo>
                    <a:pt x="1204" y="2812"/>
                    <a:pt x="1236" y="2845"/>
                    <a:pt x="1301" y="2910"/>
                  </a:cubicBezTo>
                  <a:cubicBezTo>
                    <a:pt x="1432" y="3137"/>
                    <a:pt x="1432" y="3430"/>
                    <a:pt x="1334" y="3658"/>
                  </a:cubicBezTo>
                  <a:cubicBezTo>
                    <a:pt x="1236" y="3820"/>
                    <a:pt x="1074" y="3950"/>
                    <a:pt x="879" y="3950"/>
                  </a:cubicBezTo>
                  <a:cubicBezTo>
                    <a:pt x="853" y="3955"/>
                    <a:pt x="829" y="3957"/>
                    <a:pt x="805" y="3957"/>
                  </a:cubicBezTo>
                  <a:cubicBezTo>
                    <a:pt x="643" y="3957"/>
                    <a:pt x="508" y="3864"/>
                    <a:pt x="423" y="3723"/>
                  </a:cubicBezTo>
                  <a:cubicBezTo>
                    <a:pt x="391" y="3528"/>
                    <a:pt x="391" y="3300"/>
                    <a:pt x="423" y="3105"/>
                  </a:cubicBezTo>
                  <a:lnTo>
                    <a:pt x="423" y="3040"/>
                  </a:lnTo>
                  <a:cubicBezTo>
                    <a:pt x="456" y="2942"/>
                    <a:pt x="358" y="2845"/>
                    <a:pt x="261" y="2812"/>
                  </a:cubicBezTo>
                  <a:cubicBezTo>
                    <a:pt x="163" y="2812"/>
                    <a:pt x="66" y="2877"/>
                    <a:pt x="33" y="3007"/>
                  </a:cubicBezTo>
                  <a:lnTo>
                    <a:pt x="33" y="3202"/>
                  </a:lnTo>
                  <a:lnTo>
                    <a:pt x="33" y="3398"/>
                  </a:lnTo>
                  <a:cubicBezTo>
                    <a:pt x="1" y="3495"/>
                    <a:pt x="1" y="3560"/>
                    <a:pt x="33" y="3658"/>
                  </a:cubicBezTo>
                  <a:lnTo>
                    <a:pt x="33" y="3690"/>
                  </a:lnTo>
                  <a:cubicBezTo>
                    <a:pt x="33" y="3755"/>
                    <a:pt x="33" y="3820"/>
                    <a:pt x="66" y="3885"/>
                  </a:cubicBezTo>
                  <a:cubicBezTo>
                    <a:pt x="186" y="4157"/>
                    <a:pt x="447" y="4344"/>
                    <a:pt x="743" y="4344"/>
                  </a:cubicBezTo>
                  <a:cubicBezTo>
                    <a:pt x="766" y="4344"/>
                    <a:pt x="790" y="4343"/>
                    <a:pt x="814" y="4341"/>
                  </a:cubicBezTo>
                  <a:lnTo>
                    <a:pt x="911" y="4341"/>
                  </a:lnTo>
                  <a:cubicBezTo>
                    <a:pt x="1236" y="4341"/>
                    <a:pt x="1562" y="4113"/>
                    <a:pt x="1692" y="3820"/>
                  </a:cubicBezTo>
                  <a:cubicBezTo>
                    <a:pt x="1757" y="3625"/>
                    <a:pt x="1789" y="3430"/>
                    <a:pt x="1789" y="3202"/>
                  </a:cubicBezTo>
                  <a:cubicBezTo>
                    <a:pt x="1757" y="3040"/>
                    <a:pt x="1724" y="2877"/>
                    <a:pt x="1627" y="2715"/>
                  </a:cubicBezTo>
                  <a:cubicBezTo>
                    <a:pt x="1529" y="2585"/>
                    <a:pt x="1432" y="2455"/>
                    <a:pt x="1334" y="2324"/>
                  </a:cubicBezTo>
                  <a:lnTo>
                    <a:pt x="1171" y="2129"/>
                  </a:lnTo>
                  <a:lnTo>
                    <a:pt x="1139" y="2097"/>
                  </a:lnTo>
                  <a:cubicBezTo>
                    <a:pt x="976" y="1934"/>
                    <a:pt x="814" y="1772"/>
                    <a:pt x="684" y="1576"/>
                  </a:cubicBezTo>
                  <a:cubicBezTo>
                    <a:pt x="586" y="1414"/>
                    <a:pt x="554" y="1186"/>
                    <a:pt x="619" y="1024"/>
                  </a:cubicBezTo>
                  <a:cubicBezTo>
                    <a:pt x="732" y="596"/>
                    <a:pt x="996" y="394"/>
                    <a:pt x="1235" y="394"/>
                  </a:cubicBezTo>
                  <a:cubicBezTo>
                    <a:pt x="1268" y="394"/>
                    <a:pt x="1302" y="398"/>
                    <a:pt x="1334" y="406"/>
                  </a:cubicBezTo>
                  <a:cubicBezTo>
                    <a:pt x="1464" y="406"/>
                    <a:pt x="1562" y="503"/>
                    <a:pt x="1627" y="601"/>
                  </a:cubicBezTo>
                  <a:cubicBezTo>
                    <a:pt x="1724" y="796"/>
                    <a:pt x="1724" y="1024"/>
                    <a:pt x="1659" y="1251"/>
                  </a:cubicBezTo>
                  <a:cubicBezTo>
                    <a:pt x="1621" y="1405"/>
                    <a:pt x="1730" y="1502"/>
                    <a:pt x="1846" y="1502"/>
                  </a:cubicBezTo>
                  <a:cubicBezTo>
                    <a:pt x="1926" y="1502"/>
                    <a:pt x="2009" y="1455"/>
                    <a:pt x="2049" y="1349"/>
                  </a:cubicBezTo>
                  <a:cubicBezTo>
                    <a:pt x="2147" y="1024"/>
                    <a:pt x="2114" y="666"/>
                    <a:pt x="1952" y="373"/>
                  </a:cubicBezTo>
                  <a:cubicBezTo>
                    <a:pt x="1854" y="178"/>
                    <a:pt x="1659" y="48"/>
                    <a:pt x="1432" y="16"/>
                  </a:cubicBezTo>
                  <a:cubicBezTo>
                    <a:pt x="1371" y="5"/>
                    <a:pt x="1311" y="1"/>
                    <a:pt x="12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881;p23"/>
            <p:cNvSpPr/>
            <p:nvPr/>
          </p:nvSpPr>
          <p:spPr>
            <a:xfrm>
              <a:off x="2144675" y="2787107"/>
              <a:ext cx="111229" cy="264091"/>
            </a:xfrm>
            <a:custGeom>
              <a:avLst/>
              <a:gdLst/>
              <a:ahLst/>
              <a:cxnLst/>
              <a:rect l="l" t="t" r="r" b="b"/>
              <a:pathLst>
                <a:path w="1822" h="4326" extrusionOk="0">
                  <a:moveTo>
                    <a:pt x="228" y="0"/>
                  </a:moveTo>
                  <a:cubicBezTo>
                    <a:pt x="131" y="0"/>
                    <a:pt x="33" y="65"/>
                    <a:pt x="33" y="195"/>
                  </a:cubicBezTo>
                  <a:cubicBezTo>
                    <a:pt x="0" y="228"/>
                    <a:pt x="33" y="293"/>
                    <a:pt x="66" y="325"/>
                  </a:cubicBezTo>
                  <a:cubicBezTo>
                    <a:pt x="98" y="358"/>
                    <a:pt x="163" y="390"/>
                    <a:pt x="196" y="390"/>
                  </a:cubicBezTo>
                  <a:cubicBezTo>
                    <a:pt x="326" y="390"/>
                    <a:pt x="423" y="390"/>
                    <a:pt x="586" y="423"/>
                  </a:cubicBezTo>
                  <a:lnTo>
                    <a:pt x="651" y="423"/>
                  </a:lnTo>
                  <a:cubicBezTo>
                    <a:pt x="651" y="455"/>
                    <a:pt x="651" y="488"/>
                    <a:pt x="651" y="488"/>
                  </a:cubicBezTo>
                  <a:cubicBezTo>
                    <a:pt x="553" y="1203"/>
                    <a:pt x="456" y="1919"/>
                    <a:pt x="326" y="2927"/>
                  </a:cubicBezTo>
                  <a:cubicBezTo>
                    <a:pt x="261" y="3512"/>
                    <a:pt x="228" y="3903"/>
                    <a:pt x="196" y="4098"/>
                  </a:cubicBezTo>
                  <a:cubicBezTo>
                    <a:pt x="163" y="4195"/>
                    <a:pt x="261" y="4325"/>
                    <a:pt x="358" y="4325"/>
                  </a:cubicBezTo>
                  <a:lnTo>
                    <a:pt x="391" y="4325"/>
                  </a:lnTo>
                  <a:cubicBezTo>
                    <a:pt x="488" y="4325"/>
                    <a:pt x="553" y="4260"/>
                    <a:pt x="586" y="4195"/>
                  </a:cubicBezTo>
                  <a:cubicBezTo>
                    <a:pt x="618" y="3968"/>
                    <a:pt x="651" y="3577"/>
                    <a:pt x="716" y="3024"/>
                  </a:cubicBezTo>
                  <a:cubicBezTo>
                    <a:pt x="846" y="1951"/>
                    <a:pt x="944" y="1268"/>
                    <a:pt x="1041" y="553"/>
                  </a:cubicBezTo>
                  <a:cubicBezTo>
                    <a:pt x="1041" y="488"/>
                    <a:pt x="1074" y="488"/>
                    <a:pt x="1139" y="488"/>
                  </a:cubicBezTo>
                  <a:lnTo>
                    <a:pt x="1269" y="488"/>
                  </a:lnTo>
                  <a:lnTo>
                    <a:pt x="1626" y="520"/>
                  </a:lnTo>
                  <a:cubicBezTo>
                    <a:pt x="1644" y="526"/>
                    <a:pt x="1661" y="529"/>
                    <a:pt x="1678" y="529"/>
                  </a:cubicBezTo>
                  <a:cubicBezTo>
                    <a:pt x="1756" y="529"/>
                    <a:pt x="1822" y="471"/>
                    <a:pt x="1822" y="390"/>
                  </a:cubicBezTo>
                  <a:cubicBezTo>
                    <a:pt x="1822" y="325"/>
                    <a:pt x="1822" y="293"/>
                    <a:pt x="1789" y="228"/>
                  </a:cubicBezTo>
                  <a:cubicBezTo>
                    <a:pt x="1757" y="195"/>
                    <a:pt x="1692" y="163"/>
                    <a:pt x="1659" y="163"/>
                  </a:cubicBezTo>
                  <a:cubicBezTo>
                    <a:pt x="813" y="65"/>
                    <a:pt x="358" y="0"/>
                    <a:pt x="2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882;p23"/>
            <p:cNvSpPr/>
            <p:nvPr/>
          </p:nvSpPr>
          <p:spPr>
            <a:xfrm>
              <a:off x="2236002" y="2801453"/>
              <a:ext cx="133084" cy="275568"/>
            </a:xfrm>
            <a:custGeom>
              <a:avLst/>
              <a:gdLst/>
              <a:ahLst/>
              <a:cxnLst/>
              <a:rect l="l" t="t" r="r" b="b"/>
              <a:pathLst>
                <a:path w="2180" h="4514" extrusionOk="0">
                  <a:moveTo>
                    <a:pt x="1399" y="383"/>
                  </a:moveTo>
                  <a:cubicBezTo>
                    <a:pt x="1691" y="416"/>
                    <a:pt x="1789" y="741"/>
                    <a:pt x="1756" y="1359"/>
                  </a:cubicBezTo>
                  <a:lnTo>
                    <a:pt x="1756" y="1391"/>
                  </a:lnTo>
                  <a:cubicBezTo>
                    <a:pt x="1724" y="1879"/>
                    <a:pt x="1659" y="2367"/>
                    <a:pt x="1561" y="2855"/>
                  </a:cubicBezTo>
                  <a:cubicBezTo>
                    <a:pt x="1529" y="3115"/>
                    <a:pt x="1464" y="3407"/>
                    <a:pt x="1399" y="3668"/>
                  </a:cubicBezTo>
                  <a:cubicBezTo>
                    <a:pt x="1366" y="3765"/>
                    <a:pt x="1334" y="3830"/>
                    <a:pt x="1301" y="3928"/>
                  </a:cubicBezTo>
                  <a:cubicBezTo>
                    <a:pt x="1269" y="3960"/>
                    <a:pt x="1269" y="3993"/>
                    <a:pt x="1236" y="4025"/>
                  </a:cubicBezTo>
                  <a:cubicBezTo>
                    <a:pt x="1165" y="4073"/>
                    <a:pt x="1093" y="4103"/>
                    <a:pt x="1022" y="4103"/>
                  </a:cubicBezTo>
                  <a:cubicBezTo>
                    <a:pt x="996" y="4103"/>
                    <a:pt x="970" y="4099"/>
                    <a:pt x="943" y="4090"/>
                  </a:cubicBezTo>
                  <a:cubicBezTo>
                    <a:pt x="683" y="4058"/>
                    <a:pt x="553" y="3895"/>
                    <a:pt x="488" y="3505"/>
                  </a:cubicBezTo>
                  <a:cubicBezTo>
                    <a:pt x="456" y="3147"/>
                    <a:pt x="456" y="2789"/>
                    <a:pt x="488" y="2432"/>
                  </a:cubicBezTo>
                  <a:cubicBezTo>
                    <a:pt x="553" y="1391"/>
                    <a:pt x="748" y="708"/>
                    <a:pt x="1008" y="481"/>
                  </a:cubicBezTo>
                  <a:cubicBezTo>
                    <a:pt x="1106" y="416"/>
                    <a:pt x="1171" y="383"/>
                    <a:pt x="1269" y="383"/>
                  </a:cubicBezTo>
                  <a:close/>
                  <a:moveTo>
                    <a:pt x="1318" y="0"/>
                  </a:moveTo>
                  <a:cubicBezTo>
                    <a:pt x="1109" y="0"/>
                    <a:pt x="893" y="67"/>
                    <a:pt x="748" y="188"/>
                  </a:cubicBezTo>
                  <a:cubicBezTo>
                    <a:pt x="358" y="513"/>
                    <a:pt x="163" y="1261"/>
                    <a:pt x="65" y="2432"/>
                  </a:cubicBezTo>
                  <a:cubicBezTo>
                    <a:pt x="0" y="3537"/>
                    <a:pt x="33" y="4415"/>
                    <a:pt x="878" y="4513"/>
                  </a:cubicBezTo>
                  <a:lnTo>
                    <a:pt x="943" y="4513"/>
                  </a:lnTo>
                  <a:cubicBezTo>
                    <a:pt x="1139" y="4513"/>
                    <a:pt x="1334" y="4448"/>
                    <a:pt x="1464" y="4350"/>
                  </a:cubicBezTo>
                  <a:cubicBezTo>
                    <a:pt x="1626" y="4188"/>
                    <a:pt x="1691" y="3993"/>
                    <a:pt x="1756" y="3765"/>
                  </a:cubicBezTo>
                  <a:cubicBezTo>
                    <a:pt x="1919" y="3082"/>
                    <a:pt x="2049" y="2367"/>
                    <a:pt x="2114" y="1651"/>
                  </a:cubicBezTo>
                  <a:cubicBezTo>
                    <a:pt x="2114" y="1586"/>
                    <a:pt x="2147" y="1586"/>
                    <a:pt x="2147" y="1554"/>
                  </a:cubicBezTo>
                  <a:lnTo>
                    <a:pt x="2147" y="1521"/>
                  </a:lnTo>
                  <a:cubicBezTo>
                    <a:pt x="2179" y="1229"/>
                    <a:pt x="2147" y="936"/>
                    <a:pt x="2082" y="676"/>
                  </a:cubicBezTo>
                  <a:cubicBezTo>
                    <a:pt x="2017" y="383"/>
                    <a:pt x="1821" y="123"/>
                    <a:pt x="1529" y="25"/>
                  </a:cubicBezTo>
                  <a:cubicBezTo>
                    <a:pt x="1462" y="9"/>
                    <a:pt x="1390" y="0"/>
                    <a:pt x="13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883;p23"/>
            <p:cNvSpPr/>
            <p:nvPr/>
          </p:nvSpPr>
          <p:spPr>
            <a:xfrm>
              <a:off x="2353152" y="2806093"/>
              <a:ext cx="103292" cy="278865"/>
            </a:xfrm>
            <a:custGeom>
              <a:avLst/>
              <a:gdLst/>
              <a:ahLst/>
              <a:cxnLst/>
              <a:rect l="l" t="t" r="r" b="b"/>
              <a:pathLst>
                <a:path w="1692" h="4568" extrusionOk="0">
                  <a:moveTo>
                    <a:pt x="894" y="478"/>
                  </a:moveTo>
                  <a:cubicBezTo>
                    <a:pt x="902" y="478"/>
                    <a:pt x="911" y="486"/>
                    <a:pt x="911" y="502"/>
                  </a:cubicBezTo>
                  <a:cubicBezTo>
                    <a:pt x="1268" y="665"/>
                    <a:pt x="1398" y="1087"/>
                    <a:pt x="1236" y="1478"/>
                  </a:cubicBezTo>
                  <a:cubicBezTo>
                    <a:pt x="1138" y="1640"/>
                    <a:pt x="976" y="1803"/>
                    <a:pt x="781" y="1868"/>
                  </a:cubicBezTo>
                  <a:lnTo>
                    <a:pt x="715" y="1868"/>
                  </a:lnTo>
                  <a:cubicBezTo>
                    <a:pt x="715" y="1868"/>
                    <a:pt x="683" y="1835"/>
                    <a:pt x="715" y="1803"/>
                  </a:cubicBezTo>
                  <a:cubicBezTo>
                    <a:pt x="781" y="1348"/>
                    <a:pt x="813" y="925"/>
                    <a:pt x="846" y="567"/>
                  </a:cubicBezTo>
                  <a:cubicBezTo>
                    <a:pt x="846" y="535"/>
                    <a:pt x="878" y="502"/>
                    <a:pt x="878" y="502"/>
                  </a:cubicBezTo>
                  <a:cubicBezTo>
                    <a:pt x="878" y="486"/>
                    <a:pt x="886" y="478"/>
                    <a:pt x="894" y="478"/>
                  </a:cubicBezTo>
                  <a:close/>
                  <a:moveTo>
                    <a:pt x="550" y="1"/>
                  </a:moveTo>
                  <a:cubicBezTo>
                    <a:pt x="518" y="1"/>
                    <a:pt x="478" y="24"/>
                    <a:pt x="455" y="47"/>
                  </a:cubicBezTo>
                  <a:cubicBezTo>
                    <a:pt x="423" y="79"/>
                    <a:pt x="390" y="112"/>
                    <a:pt x="390" y="177"/>
                  </a:cubicBezTo>
                  <a:lnTo>
                    <a:pt x="390" y="209"/>
                  </a:lnTo>
                  <a:cubicBezTo>
                    <a:pt x="390" y="242"/>
                    <a:pt x="390" y="275"/>
                    <a:pt x="390" y="307"/>
                  </a:cubicBezTo>
                  <a:cubicBezTo>
                    <a:pt x="423" y="340"/>
                    <a:pt x="423" y="372"/>
                    <a:pt x="390" y="372"/>
                  </a:cubicBezTo>
                  <a:cubicBezTo>
                    <a:pt x="390" y="795"/>
                    <a:pt x="325" y="1445"/>
                    <a:pt x="195" y="2291"/>
                  </a:cubicBezTo>
                  <a:cubicBezTo>
                    <a:pt x="65" y="2974"/>
                    <a:pt x="0" y="3689"/>
                    <a:pt x="0" y="4372"/>
                  </a:cubicBezTo>
                  <a:cubicBezTo>
                    <a:pt x="0" y="4502"/>
                    <a:pt x="98" y="4567"/>
                    <a:pt x="195" y="4567"/>
                  </a:cubicBezTo>
                  <a:cubicBezTo>
                    <a:pt x="325" y="4567"/>
                    <a:pt x="390" y="4470"/>
                    <a:pt x="390" y="4372"/>
                  </a:cubicBezTo>
                  <a:cubicBezTo>
                    <a:pt x="390" y="3689"/>
                    <a:pt x="455" y="3006"/>
                    <a:pt x="585" y="2323"/>
                  </a:cubicBezTo>
                  <a:cubicBezTo>
                    <a:pt x="585" y="2323"/>
                    <a:pt x="618" y="2291"/>
                    <a:pt x="650" y="2291"/>
                  </a:cubicBezTo>
                  <a:lnTo>
                    <a:pt x="846" y="2258"/>
                  </a:lnTo>
                  <a:cubicBezTo>
                    <a:pt x="911" y="2193"/>
                    <a:pt x="1008" y="2161"/>
                    <a:pt x="1106" y="2096"/>
                  </a:cubicBezTo>
                  <a:cubicBezTo>
                    <a:pt x="1301" y="1998"/>
                    <a:pt x="1463" y="1835"/>
                    <a:pt x="1561" y="1608"/>
                  </a:cubicBezTo>
                  <a:cubicBezTo>
                    <a:pt x="1659" y="1380"/>
                    <a:pt x="1691" y="1120"/>
                    <a:pt x="1659" y="892"/>
                  </a:cubicBezTo>
                  <a:cubicBezTo>
                    <a:pt x="1528" y="405"/>
                    <a:pt x="1106" y="47"/>
                    <a:pt x="585" y="14"/>
                  </a:cubicBezTo>
                  <a:cubicBezTo>
                    <a:pt x="576" y="5"/>
                    <a:pt x="564" y="1"/>
                    <a:pt x="5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884;p23"/>
            <p:cNvSpPr/>
            <p:nvPr/>
          </p:nvSpPr>
          <p:spPr>
            <a:xfrm>
              <a:off x="1678150" y="1345775"/>
              <a:ext cx="407004" cy="407065"/>
            </a:xfrm>
            <a:custGeom>
              <a:avLst/>
              <a:gdLst/>
              <a:ahLst/>
              <a:cxnLst/>
              <a:rect l="l" t="t" r="r" b="b"/>
              <a:pathLst>
                <a:path w="6667" h="6668" extrusionOk="0">
                  <a:moveTo>
                    <a:pt x="3317" y="1"/>
                  </a:moveTo>
                  <a:cubicBezTo>
                    <a:pt x="1496" y="1"/>
                    <a:pt x="0" y="1497"/>
                    <a:pt x="0" y="3318"/>
                  </a:cubicBezTo>
                  <a:cubicBezTo>
                    <a:pt x="0" y="5172"/>
                    <a:pt x="1496" y="6667"/>
                    <a:pt x="3317" y="6667"/>
                  </a:cubicBezTo>
                  <a:cubicBezTo>
                    <a:pt x="5171" y="6667"/>
                    <a:pt x="6667" y="5172"/>
                    <a:pt x="6667" y="3318"/>
                  </a:cubicBezTo>
                  <a:cubicBezTo>
                    <a:pt x="6667" y="1497"/>
                    <a:pt x="5171" y="1"/>
                    <a:pt x="331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885;p23"/>
            <p:cNvSpPr/>
            <p:nvPr/>
          </p:nvSpPr>
          <p:spPr>
            <a:xfrm>
              <a:off x="1640422" y="1476844"/>
              <a:ext cx="272028" cy="275996"/>
            </a:xfrm>
            <a:custGeom>
              <a:avLst/>
              <a:gdLst/>
              <a:ahLst/>
              <a:cxnLst/>
              <a:rect l="l" t="t" r="r" b="b"/>
              <a:pathLst>
                <a:path w="4456" h="4521" extrusionOk="0">
                  <a:moveTo>
                    <a:pt x="846" y="0"/>
                  </a:moveTo>
                  <a:cubicBezTo>
                    <a:pt x="1" y="2212"/>
                    <a:pt x="1626" y="4520"/>
                    <a:pt x="3968" y="4520"/>
                  </a:cubicBezTo>
                  <a:lnTo>
                    <a:pt x="4456" y="4520"/>
                  </a:lnTo>
                  <a:cubicBezTo>
                    <a:pt x="4033" y="2114"/>
                    <a:pt x="1952" y="651"/>
                    <a:pt x="846" y="0"/>
                  </a:cubicBezTo>
                  <a:close/>
                </a:path>
              </a:pathLst>
            </a:custGeom>
            <a:solidFill>
              <a:srgbClr val="000000">
                <a:alpha val="10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886;p23"/>
            <p:cNvSpPr/>
            <p:nvPr/>
          </p:nvSpPr>
          <p:spPr>
            <a:xfrm>
              <a:off x="1247338" y="2419845"/>
              <a:ext cx="246266" cy="353404"/>
            </a:xfrm>
            <a:custGeom>
              <a:avLst/>
              <a:gdLst/>
              <a:ahLst/>
              <a:cxnLst/>
              <a:rect l="l" t="t" r="r" b="b"/>
              <a:pathLst>
                <a:path w="4034" h="5789" extrusionOk="0">
                  <a:moveTo>
                    <a:pt x="3870" y="0"/>
                  </a:moveTo>
                  <a:lnTo>
                    <a:pt x="196" y="260"/>
                  </a:lnTo>
                  <a:lnTo>
                    <a:pt x="1" y="5789"/>
                  </a:lnTo>
                  <a:lnTo>
                    <a:pt x="4033" y="5528"/>
                  </a:lnTo>
                  <a:lnTo>
                    <a:pt x="3870" y="0"/>
                  </a:lnTo>
                  <a:close/>
                </a:path>
              </a:pathLst>
            </a:custGeom>
            <a:solidFill>
              <a:srgbClr val="FF5D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887;p23"/>
            <p:cNvSpPr/>
            <p:nvPr/>
          </p:nvSpPr>
          <p:spPr>
            <a:xfrm>
              <a:off x="1255274" y="2419845"/>
              <a:ext cx="230332" cy="147124"/>
            </a:xfrm>
            <a:custGeom>
              <a:avLst/>
              <a:gdLst/>
              <a:ahLst/>
              <a:cxnLst/>
              <a:rect l="l" t="t" r="r" b="b"/>
              <a:pathLst>
                <a:path w="3773" h="2410" extrusionOk="0">
                  <a:moveTo>
                    <a:pt x="3708" y="0"/>
                  </a:moveTo>
                  <a:lnTo>
                    <a:pt x="66" y="260"/>
                  </a:lnTo>
                  <a:lnTo>
                    <a:pt x="1" y="2309"/>
                  </a:lnTo>
                  <a:cubicBezTo>
                    <a:pt x="375" y="2376"/>
                    <a:pt x="753" y="2409"/>
                    <a:pt x="1129" y="2409"/>
                  </a:cubicBezTo>
                  <a:cubicBezTo>
                    <a:pt x="2029" y="2409"/>
                    <a:pt x="2925" y="2220"/>
                    <a:pt x="3773" y="1854"/>
                  </a:cubicBezTo>
                  <a:lnTo>
                    <a:pt x="3708" y="0"/>
                  </a:lnTo>
                  <a:close/>
                </a:path>
              </a:pathLst>
            </a:custGeom>
            <a:solidFill>
              <a:srgbClr val="FF4C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88;p23"/>
            <p:cNvSpPr/>
            <p:nvPr/>
          </p:nvSpPr>
          <p:spPr>
            <a:xfrm>
              <a:off x="742536" y="1869929"/>
              <a:ext cx="163424" cy="262443"/>
            </a:xfrm>
            <a:custGeom>
              <a:avLst/>
              <a:gdLst/>
              <a:ahLst/>
              <a:cxnLst/>
              <a:rect l="l" t="t" r="r" b="b"/>
              <a:pathLst>
                <a:path w="2677" h="4299" extrusionOk="0">
                  <a:moveTo>
                    <a:pt x="1881" y="0"/>
                  </a:moveTo>
                  <a:cubicBezTo>
                    <a:pt x="1488" y="0"/>
                    <a:pt x="1104" y="176"/>
                    <a:pt x="855" y="520"/>
                  </a:cubicBezTo>
                  <a:cubicBezTo>
                    <a:pt x="1" y="1436"/>
                    <a:pt x="750" y="4299"/>
                    <a:pt x="2350" y="4299"/>
                  </a:cubicBezTo>
                  <a:cubicBezTo>
                    <a:pt x="2455" y="4299"/>
                    <a:pt x="2564" y="4286"/>
                    <a:pt x="2676" y="4260"/>
                  </a:cubicBezTo>
                  <a:lnTo>
                    <a:pt x="2676" y="260"/>
                  </a:lnTo>
                  <a:cubicBezTo>
                    <a:pt x="2435" y="86"/>
                    <a:pt x="2156" y="0"/>
                    <a:pt x="1881" y="0"/>
                  </a:cubicBezTo>
                  <a:close/>
                </a:path>
              </a:pathLst>
            </a:custGeom>
            <a:solidFill>
              <a:srgbClr val="FF4C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889;p23"/>
            <p:cNvSpPr/>
            <p:nvPr/>
          </p:nvSpPr>
          <p:spPr>
            <a:xfrm>
              <a:off x="891980" y="1429898"/>
              <a:ext cx="1072116" cy="882747"/>
            </a:xfrm>
            <a:custGeom>
              <a:avLst/>
              <a:gdLst/>
              <a:ahLst/>
              <a:cxnLst/>
              <a:rect l="l" t="t" r="r" b="b"/>
              <a:pathLst>
                <a:path w="17562" h="14460" extrusionOk="0">
                  <a:moveTo>
                    <a:pt x="7365" y="1"/>
                  </a:moveTo>
                  <a:cubicBezTo>
                    <a:pt x="3714" y="1"/>
                    <a:pt x="1056" y="2002"/>
                    <a:pt x="228" y="5257"/>
                  </a:cubicBezTo>
                  <a:cubicBezTo>
                    <a:pt x="163" y="5582"/>
                    <a:pt x="66" y="6005"/>
                    <a:pt x="1" y="6395"/>
                  </a:cubicBezTo>
                  <a:lnTo>
                    <a:pt x="9984" y="14460"/>
                  </a:lnTo>
                  <a:lnTo>
                    <a:pt x="15870" y="9875"/>
                  </a:lnTo>
                  <a:cubicBezTo>
                    <a:pt x="17561" y="3436"/>
                    <a:pt x="12943" y="672"/>
                    <a:pt x="8943" y="119"/>
                  </a:cubicBezTo>
                  <a:cubicBezTo>
                    <a:pt x="8400" y="39"/>
                    <a:pt x="7873" y="1"/>
                    <a:pt x="736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890;p23"/>
            <p:cNvSpPr/>
            <p:nvPr/>
          </p:nvSpPr>
          <p:spPr>
            <a:xfrm>
              <a:off x="852910" y="1657484"/>
              <a:ext cx="956309" cy="842150"/>
            </a:xfrm>
            <a:custGeom>
              <a:avLst/>
              <a:gdLst/>
              <a:ahLst/>
              <a:cxnLst/>
              <a:rect l="l" t="t" r="r" b="b"/>
              <a:pathLst>
                <a:path w="15665" h="13795" extrusionOk="0">
                  <a:moveTo>
                    <a:pt x="6039" y="1"/>
                  </a:moveTo>
                  <a:cubicBezTo>
                    <a:pt x="4782" y="2377"/>
                    <a:pt x="2626" y="2730"/>
                    <a:pt x="1455" y="2730"/>
                  </a:cubicBezTo>
                  <a:cubicBezTo>
                    <a:pt x="960" y="2730"/>
                    <a:pt x="641" y="2667"/>
                    <a:pt x="641" y="2667"/>
                  </a:cubicBezTo>
                  <a:lnTo>
                    <a:pt x="641" y="2667"/>
                  </a:lnTo>
                  <a:cubicBezTo>
                    <a:pt x="0" y="6733"/>
                    <a:pt x="495" y="13794"/>
                    <a:pt x="7400" y="13794"/>
                  </a:cubicBezTo>
                  <a:cubicBezTo>
                    <a:pt x="7508" y="13794"/>
                    <a:pt x="7618" y="13792"/>
                    <a:pt x="7730" y="13789"/>
                  </a:cubicBezTo>
                  <a:cubicBezTo>
                    <a:pt x="15664" y="13529"/>
                    <a:pt x="14527" y="5562"/>
                    <a:pt x="14526" y="5561"/>
                  </a:cubicBezTo>
                  <a:lnTo>
                    <a:pt x="14526" y="5561"/>
                  </a:lnTo>
                  <a:cubicBezTo>
                    <a:pt x="14526" y="5562"/>
                    <a:pt x="14178" y="7829"/>
                    <a:pt x="13370" y="7829"/>
                  </a:cubicBezTo>
                  <a:cubicBezTo>
                    <a:pt x="13323" y="7829"/>
                    <a:pt x="13275" y="7821"/>
                    <a:pt x="13226" y="7805"/>
                  </a:cubicBezTo>
                  <a:cubicBezTo>
                    <a:pt x="12673" y="7643"/>
                    <a:pt x="12835" y="5561"/>
                    <a:pt x="12835" y="5561"/>
                  </a:cubicBezTo>
                  <a:cubicBezTo>
                    <a:pt x="7827" y="4748"/>
                    <a:pt x="6039" y="1"/>
                    <a:pt x="6039" y="1"/>
                  </a:cubicBezTo>
                  <a:close/>
                </a:path>
              </a:pathLst>
            </a:custGeom>
            <a:solidFill>
              <a:srgbClr val="FF5D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891;p23"/>
            <p:cNvSpPr/>
            <p:nvPr/>
          </p:nvSpPr>
          <p:spPr>
            <a:xfrm>
              <a:off x="1660263" y="2052522"/>
              <a:ext cx="67580" cy="91632"/>
            </a:xfrm>
            <a:custGeom>
              <a:avLst/>
              <a:gdLst/>
              <a:ahLst/>
              <a:cxnLst/>
              <a:rect l="l" t="t" r="r" b="b"/>
              <a:pathLst>
                <a:path w="1107" h="1501" extrusionOk="0">
                  <a:moveTo>
                    <a:pt x="1106" y="1"/>
                  </a:moveTo>
                  <a:lnTo>
                    <a:pt x="1106" y="1"/>
                  </a:lnTo>
                  <a:cubicBezTo>
                    <a:pt x="928" y="624"/>
                    <a:pt x="615" y="1355"/>
                    <a:pt x="166" y="1355"/>
                  </a:cubicBezTo>
                  <a:cubicBezTo>
                    <a:pt x="123" y="1355"/>
                    <a:pt x="79" y="1348"/>
                    <a:pt x="33" y="1334"/>
                  </a:cubicBezTo>
                  <a:lnTo>
                    <a:pt x="1" y="1334"/>
                  </a:lnTo>
                  <a:cubicBezTo>
                    <a:pt x="66" y="1399"/>
                    <a:pt x="163" y="1464"/>
                    <a:pt x="293" y="1497"/>
                  </a:cubicBezTo>
                  <a:cubicBezTo>
                    <a:pt x="311" y="1499"/>
                    <a:pt x="327" y="1500"/>
                    <a:pt x="344" y="1500"/>
                  </a:cubicBezTo>
                  <a:cubicBezTo>
                    <a:pt x="797" y="1500"/>
                    <a:pt x="1012" y="660"/>
                    <a:pt x="1106" y="1"/>
                  </a:cubicBezTo>
                  <a:close/>
                </a:path>
              </a:pathLst>
            </a:custGeom>
            <a:solidFill>
              <a:srgbClr val="FF4C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892;p23"/>
            <p:cNvSpPr/>
            <p:nvPr/>
          </p:nvSpPr>
          <p:spPr>
            <a:xfrm>
              <a:off x="929708" y="1657484"/>
              <a:ext cx="704793" cy="367323"/>
            </a:xfrm>
            <a:custGeom>
              <a:avLst/>
              <a:gdLst/>
              <a:ahLst/>
              <a:cxnLst/>
              <a:rect l="l" t="t" r="r" b="b"/>
              <a:pathLst>
                <a:path w="11545" h="6017" extrusionOk="0">
                  <a:moveTo>
                    <a:pt x="4781" y="1"/>
                  </a:moveTo>
                  <a:cubicBezTo>
                    <a:pt x="3909" y="1714"/>
                    <a:pt x="2141" y="2771"/>
                    <a:pt x="250" y="2771"/>
                  </a:cubicBezTo>
                  <a:cubicBezTo>
                    <a:pt x="167" y="2771"/>
                    <a:pt x="84" y="2769"/>
                    <a:pt x="0" y="2765"/>
                  </a:cubicBezTo>
                  <a:lnTo>
                    <a:pt x="0" y="2765"/>
                  </a:lnTo>
                  <a:cubicBezTo>
                    <a:pt x="405" y="2880"/>
                    <a:pt x="818" y="2937"/>
                    <a:pt x="1227" y="2937"/>
                  </a:cubicBezTo>
                  <a:cubicBezTo>
                    <a:pt x="2658" y="2937"/>
                    <a:pt x="4044" y="2248"/>
                    <a:pt x="4878" y="1009"/>
                  </a:cubicBezTo>
                  <a:cubicBezTo>
                    <a:pt x="4878" y="1009"/>
                    <a:pt x="6862" y="5269"/>
                    <a:pt x="11545" y="6017"/>
                  </a:cubicBezTo>
                  <a:lnTo>
                    <a:pt x="11545" y="5594"/>
                  </a:lnTo>
                  <a:cubicBezTo>
                    <a:pt x="6569" y="4781"/>
                    <a:pt x="4781" y="1"/>
                    <a:pt x="4781" y="1"/>
                  </a:cubicBezTo>
                  <a:close/>
                </a:path>
              </a:pathLst>
            </a:custGeom>
            <a:solidFill>
              <a:srgbClr val="FF4C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893;p23"/>
            <p:cNvSpPr/>
            <p:nvPr/>
          </p:nvSpPr>
          <p:spPr>
            <a:xfrm>
              <a:off x="1400201" y="2219304"/>
              <a:ext cx="184669" cy="184669"/>
            </a:xfrm>
            <a:custGeom>
              <a:avLst/>
              <a:gdLst/>
              <a:ahLst/>
              <a:cxnLst/>
              <a:rect l="l" t="t" r="r" b="b"/>
              <a:pathLst>
                <a:path w="3025" h="3025" extrusionOk="0">
                  <a:moveTo>
                    <a:pt x="1529" y="1"/>
                  </a:moveTo>
                  <a:cubicBezTo>
                    <a:pt x="684" y="1"/>
                    <a:pt x="1" y="683"/>
                    <a:pt x="1" y="1529"/>
                  </a:cubicBezTo>
                  <a:cubicBezTo>
                    <a:pt x="1" y="2342"/>
                    <a:pt x="684" y="3025"/>
                    <a:pt x="1529" y="3025"/>
                  </a:cubicBezTo>
                  <a:cubicBezTo>
                    <a:pt x="2342" y="3025"/>
                    <a:pt x="3025" y="2342"/>
                    <a:pt x="3025" y="1529"/>
                  </a:cubicBezTo>
                  <a:cubicBezTo>
                    <a:pt x="3025" y="683"/>
                    <a:pt x="2342" y="1"/>
                    <a:pt x="1529" y="1"/>
                  </a:cubicBezTo>
                  <a:close/>
                </a:path>
              </a:pathLst>
            </a:custGeom>
            <a:solidFill>
              <a:srgbClr val="FF4C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894;p23"/>
            <p:cNvSpPr/>
            <p:nvPr/>
          </p:nvSpPr>
          <p:spPr>
            <a:xfrm>
              <a:off x="909867" y="2195435"/>
              <a:ext cx="168125" cy="172825"/>
            </a:xfrm>
            <a:custGeom>
              <a:avLst/>
              <a:gdLst/>
              <a:ahLst/>
              <a:cxnLst/>
              <a:rect l="l" t="t" r="r" b="b"/>
              <a:pathLst>
                <a:path w="2754" h="2831" extrusionOk="0">
                  <a:moveTo>
                    <a:pt x="686" y="1"/>
                  </a:moveTo>
                  <a:cubicBezTo>
                    <a:pt x="675" y="1"/>
                    <a:pt x="663" y="1"/>
                    <a:pt x="651" y="1"/>
                  </a:cubicBezTo>
                  <a:cubicBezTo>
                    <a:pt x="423" y="1"/>
                    <a:pt x="195" y="34"/>
                    <a:pt x="0" y="131"/>
                  </a:cubicBezTo>
                  <a:cubicBezTo>
                    <a:pt x="260" y="1107"/>
                    <a:pt x="716" y="2050"/>
                    <a:pt x="1366" y="2831"/>
                  </a:cubicBezTo>
                  <a:cubicBezTo>
                    <a:pt x="2754" y="2120"/>
                    <a:pt x="2252" y="1"/>
                    <a:pt x="686" y="1"/>
                  </a:cubicBezTo>
                  <a:close/>
                </a:path>
              </a:pathLst>
            </a:custGeom>
            <a:solidFill>
              <a:srgbClr val="FF4C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895;p23"/>
            <p:cNvSpPr/>
            <p:nvPr/>
          </p:nvSpPr>
          <p:spPr>
            <a:xfrm>
              <a:off x="1705926" y="1990559"/>
              <a:ext cx="228318" cy="241382"/>
            </a:xfrm>
            <a:custGeom>
              <a:avLst/>
              <a:gdLst/>
              <a:ahLst/>
              <a:cxnLst/>
              <a:rect l="l" t="t" r="r" b="b"/>
              <a:pathLst>
                <a:path w="3740" h="3954" extrusionOk="0">
                  <a:moveTo>
                    <a:pt x="1493" y="0"/>
                  </a:moveTo>
                  <a:cubicBezTo>
                    <a:pt x="974" y="0"/>
                    <a:pt x="553" y="105"/>
                    <a:pt x="553" y="105"/>
                  </a:cubicBezTo>
                  <a:lnTo>
                    <a:pt x="1" y="3617"/>
                  </a:lnTo>
                  <a:cubicBezTo>
                    <a:pt x="519" y="3852"/>
                    <a:pt x="980" y="3953"/>
                    <a:pt x="1381" y="3953"/>
                  </a:cubicBezTo>
                  <a:cubicBezTo>
                    <a:pt x="3094" y="3953"/>
                    <a:pt x="3739" y="2116"/>
                    <a:pt x="3318" y="983"/>
                  </a:cubicBezTo>
                  <a:cubicBezTo>
                    <a:pt x="3006" y="176"/>
                    <a:pt x="2166" y="0"/>
                    <a:pt x="1493" y="0"/>
                  </a:cubicBezTo>
                  <a:close/>
                </a:path>
              </a:pathLst>
            </a:custGeom>
            <a:solidFill>
              <a:srgbClr val="FF5D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896;p23"/>
            <p:cNvSpPr/>
            <p:nvPr/>
          </p:nvSpPr>
          <p:spPr>
            <a:xfrm>
              <a:off x="1749636" y="2052522"/>
              <a:ext cx="109214" cy="15994"/>
            </a:xfrm>
            <a:custGeom>
              <a:avLst/>
              <a:gdLst/>
              <a:ahLst/>
              <a:cxnLst/>
              <a:rect l="l" t="t" r="r" b="b"/>
              <a:pathLst>
                <a:path w="1789" h="262" fill="none" extrusionOk="0">
                  <a:moveTo>
                    <a:pt x="0" y="164"/>
                  </a:moveTo>
                  <a:cubicBezTo>
                    <a:pt x="585" y="1"/>
                    <a:pt x="1236" y="33"/>
                    <a:pt x="1789" y="261"/>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897;p23"/>
            <p:cNvSpPr/>
            <p:nvPr/>
          </p:nvSpPr>
          <p:spPr>
            <a:xfrm>
              <a:off x="1781381" y="2056490"/>
              <a:ext cx="27838" cy="87420"/>
            </a:xfrm>
            <a:custGeom>
              <a:avLst/>
              <a:gdLst/>
              <a:ahLst/>
              <a:cxnLst/>
              <a:rect l="l" t="t" r="r" b="b"/>
              <a:pathLst>
                <a:path w="456" h="1432" fill="none" extrusionOk="0">
                  <a:moveTo>
                    <a:pt x="0" y="1432"/>
                  </a:moveTo>
                  <a:cubicBezTo>
                    <a:pt x="326" y="1042"/>
                    <a:pt x="456" y="489"/>
                    <a:pt x="391" y="1"/>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898;p23"/>
            <p:cNvSpPr/>
            <p:nvPr/>
          </p:nvSpPr>
          <p:spPr>
            <a:xfrm>
              <a:off x="1082570" y="1919561"/>
              <a:ext cx="45725" cy="129054"/>
            </a:xfrm>
            <a:custGeom>
              <a:avLst/>
              <a:gdLst/>
              <a:ahLst/>
              <a:cxnLst/>
              <a:rect l="l" t="t" r="r" b="b"/>
              <a:pathLst>
                <a:path w="749" h="2114" fill="none" extrusionOk="0">
                  <a:moveTo>
                    <a:pt x="716" y="0"/>
                  </a:moveTo>
                  <a:cubicBezTo>
                    <a:pt x="651" y="423"/>
                    <a:pt x="521" y="878"/>
                    <a:pt x="358" y="1268"/>
                  </a:cubicBezTo>
                  <a:cubicBezTo>
                    <a:pt x="196" y="1626"/>
                    <a:pt x="0" y="1756"/>
                    <a:pt x="98" y="1951"/>
                  </a:cubicBezTo>
                  <a:cubicBezTo>
                    <a:pt x="196" y="2114"/>
                    <a:pt x="748" y="2114"/>
                    <a:pt x="748" y="2114"/>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899;p23"/>
            <p:cNvSpPr/>
            <p:nvPr/>
          </p:nvSpPr>
          <p:spPr>
            <a:xfrm>
              <a:off x="1296969" y="1977129"/>
              <a:ext cx="158907" cy="53661"/>
            </a:xfrm>
            <a:custGeom>
              <a:avLst/>
              <a:gdLst/>
              <a:ahLst/>
              <a:cxnLst/>
              <a:rect l="l" t="t" r="r" b="b"/>
              <a:pathLst>
                <a:path w="2603" h="879" fill="none" extrusionOk="0">
                  <a:moveTo>
                    <a:pt x="1" y="0"/>
                  </a:moveTo>
                  <a:cubicBezTo>
                    <a:pt x="684" y="651"/>
                    <a:pt x="1692" y="878"/>
                    <a:pt x="2602" y="520"/>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900;p23"/>
            <p:cNvSpPr/>
            <p:nvPr/>
          </p:nvSpPr>
          <p:spPr>
            <a:xfrm>
              <a:off x="899916" y="1931465"/>
              <a:ext cx="121179" cy="37788"/>
            </a:xfrm>
            <a:custGeom>
              <a:avLst/>
              <a:gdLst/>
              <a:ahLst/>
              <a:cxnLst/>
              <a:rect l="l" t="t" r="r" b="b"/>
              <a:pathLst>
                <a:path w="1985" h="619" fill="none" extrusionOk="0">
                  <a:moveTo>
                    <a:pt x="1" y="0"/>
                  </a:moveTo>
                  <a:cubicBezTo>
                    <a:pt x="521" y="488"/>
                    <a:pt x="1301" y="618"/>
                    <a:pt x="1984" y="358"/>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901;p23"/>
            <p:cNvSpPr/>
            <p:nvPr/>
          </p:nvSpPr>
          <p:spPr>
            <a:xfrm>
              <a:off x="1108394" y="2129992"/>
              <a:ext cx="194619" cy="43710"/>
            </a:xfrm>
            <a:custGeom>
              <a:avLst/>
              <a:gdLst/>
              <a:ahLst/>
              <a:cxnLst/>
              <a:rect l="l" t="t" r="r" b="b"/>
              <a:pathLst>
                <a:path w="3188" h="716" fill="none" extrusionOk="0">
                  <a:moveTo>
                    <a:pt x="0" y="716"/>
                  </a:moveTo>
                  <a:cubicBezTo>
                    <a:pt x="0" y="716"/>
                    <a:pt x="1138" y="0"/>
                    <a:pt x="3187" y="325"/>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902;p23"/>
            <p:cNvSpPr/>
            <p:nvPr/>
          </p:nvSpPr>
          <p:spPr>
            <a:xfrm>
              <a:off x="457200" y="2709638"/>
              <a:ext cx="675063" cy="2027021"/>
            </a:xfrm>
            <a:custGeom>
              <a:avLst/>
              <a:gdLst/>
              <a:ahLst/>
              <a:cxnLst/>
              <a:rect l="l" t="t" r="r" b="b"/>
              <a:pathLst>
                <a:path w="11058" h="33204" extrusionOk="0">
                  <a:moveTo>
                    <a:pt x="9887" y="1"/>
                  </a:moveTo>
                  <a:cubicBezTo>
                    <a:pt x="6082" y="1757"/>
                    <a:pt x="3708" y="4489"/>
                    <a:pt x="2147" y="10505"/>
                  </a:cubicBezTo>
                  <a:cubicBezTo>
                    <a:pt x="1" y="18797"/>
                    <a:pt x="521" y="33203"/>
                    <a:pt x="521" y="33203"/>
                  </a:cubicBezTo>
                  <a:lnTo>
                    <a:pt x="9984" y="33203"/>
                  </a:lnTo>
                  <a:cubicBezTo>
                    <a:pt x="11057" y="18732"/>
                    <a:pt x="10212" y="4554"/>
                    <a:pt x="98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903;p23"/>
            <p:cNvSpPr/>
            <p:nvPr/>
          </p:nvSpPr>
          <p:spPr>
            <a:xfrm>
              <a:off x="645837" y="3255586"/>
              <a:ext cx="174718" cy="1481073"/>
            </a:xfrm>
            <a:custGeom>
              <a:avLst/>
              <a:gdLst/>
              <a:ahLst/>
              <a:cxnLst/>
              <a:rect l="l" t="t" r="r" b="b"/>
              <a:pathLst>
                <a:path w="2862" h="24261" extrusionOk="0">
                  <a:moveTo>
                    <a:pt x="2146" y="1"/>
                  </a:moveTo>
                  <a:cubicBezTo>
                    <a:pt x="0" y="8423"/>
                    <a:pt x="65" y="21366"/>
                    <a:pt x="98" y="24260"/>
                  </a:cubicBezTo>
                  <a:lnTo>
                    <a:pt x="1789" y="24260"/>
                  </a:lnTo>
                  <a:cubicBezTo>
                    <a:pt x="2862" y="15578"/>
                    <a:pt x="2147" y="2"/>
                    <a:pt x="2146" y="1"/>
                  </a:cubicBezTo>
                  <a:close/>
                </a:path>
              </a:pathLst>
            </a:custGeom>
            <a:solidFill>
              <a:srgbClr val="000000">
                <a:alpha val="10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904;p23"/>
            <p:cNvSpPr/>
            <p:nvPr/>
          </p:nvSpPr>
          <p:spPr>
            <a:xfrm>
              <a:off x="588269" y="2709638"/>
              <a:ext cx="472508" cy="641304"/>
            </a:xfrm>
            <a:custGeom>
              <a:avLst/>
              <a:gdLst/>
              <a:ahLst/>
              <a:cxnLst/>
              <a:rect l="l" t="t" r="r" b="b"/>
              <a:pathLst>
                <a:path w="7740" h="10505" fill="none" extrusionOk="0">
                  <a:moveTo>
                    <a:pt x="7740" y="1"/>
                  </a:moveTo>
                  <a:cubicBezTo>
                    <a:pt x="3935" y="1757"/>
                    <a:pt x="1561" y="4489"/>
                    <a:pt x="0" y="10505"/>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905;p23"/>
            <p:cNvSpPr/>
            <p:nvPr/>
          </p:nvSpPr>
          <p:spPr>
            <a:xfrm>
              <a:off x="1032939" y="2687600"/>
              <a:ext cx="123133" cy="2049059"/>
            </a:xfrm>
            <a:custGeom>
              <a:avLst/>
              <a:gdLst/>
              <a:ahLst/>
              <a:cxnLst/>
              <a:rect l="l" t="t" r="r" b="b"/>
              <a:pathLst>
                <a:path w="2017" h="33565" extrusionOk="0">
                  <a:moveTo>
                    <a:pt x="441" y="0"/>
                  </a:moveTo>
                  <a:cubicBezTo>
                    <a:pt x="424" y="0"/>
                    <a:pt x="408" y="1"/>
                    <a:pt x="391" y="4"/>
                  </a:cubicBezTo>
                  <a:cubicBezTo>
                    <a:pt x="163" y="4"/>
                    <a:pt x="0" y="199"/>
                    <a:pt x="33" y="394"/>
                  </a:cubicBezTo>
                  <a:cubicBezTo>
                    <a:pt x="196" y="2118"/>
                    <a:pt x="1334" y="17825"/>
                    <a:pt x="196" y="33532"/>
                  </a:cubicBezTo>
                  <a:lnTo>
                    <a:pt x="196" y="33564"/>
                  </a:lnTo>
                  <a:lnTo>
                    <a:pt x="911" y="33564"/>
                  </a:lnTo>
                  <a:cubicBezTo>
                    <a:pt x="2017" y="17792"/>
                    <a:pt x="911" y="2085"/>
                    <a:pt x="781" y="329"/>
                  </a:cubicBezTo>
                  <a:cubicBezTo>
                    <a:pt x="781" y="151"/>
                    <a:pt x="618" y="0"/>
                    <a:pt x="44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906;p23"/>
            <p:cNvSpPr/>
            <p:nvPr/>
          </p:nvSpPr>
          <p:spPr>
            <a:xfrm>
              <a:off x="754990" y="3255586"/>
              <a:ext cx="65565" cy="1473137"/>
            </a:xfrm>
            <a:custGeom>
              <a:avLst/>
              <a:gdLst/>
              <a:ahLst/>
              <a:cxnLst/>
              <a:rect l="l" t="t" r="r" b="b"/>
              <a:pathLst>
                <a:path w="1074" h="24131" fill="none" extrusionOk="0">
                  <a:moveTo>
                    <a:pt x="358" y="1"/>
                  </a:moveTo>
                  <a:cubicBezTo>
                    <a:pt x="358" y="1"/>
                    <a:pt x="1074" y="15415"/>
                    <a:pt x="1" y="24130"/>
                  </a:cubicBezTo>
                </a:path>
              </a:pathLst>
            </a:custGeom>
            <a:noFill/>
            <a:ln w="1905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907;p23"/>
            <p:cNvSpPr/>
            <p:nvPr/>
          </p:nvSpPr>
          <p:spPr>
            <a:xfrm>
              <a:off x="899306" y="1836780"/>
              <a:ext cx="142607" cy="53478"/>
            </a:xfrm>
            <a:custGeom>
              <a:avLst/>
              <a:gdLst/>
              <a:ahLst/>
              <a:cxnLst/>
              <a:rect l="l" t="t" r="r" b="b"/>
              <a:pathLst>
                <a:path w="2336" h="876" extrusionOk="0">
                  <a:moveTo>
                    <a:pt x="548" y="0"/>
                  </a:moveTo>
                  <a:cubicBezTo>
                    <a:pt x="232" y="0"/>
                    <a:pt x="1" y="79"/>
                    <a:pt x="11" y="283"/>
                  </a:cubicBezTo>
                  <a:cubicBezTo>
                    <a:pt x="11" y="630"/>
                    <a:pt x="863" y="876"/>
                    <a:pt x="1499" y="876"/>
                  </a:cubicBezTo>
                  <a:cubicBezTo>
                    <a:pt x="1817" y="876"/>
                    <a:pt x="2081" y="814"/>
                    <a:pt x="2157" y="673"/>
                  </a:cubicBezTo>
                  <a:cubicBezTo>
                    <a:pt x="2336" y="383"/>
                    <a:pt x="1240" y="0"/>
                    <a:pt x="5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908;p23"/>
            <p:cNvSpPr/>
            <p:nvPr/>
          </p:nvSpPr>
          <p:spPr>
            <a:xfrm>
              <a:off x="1285492" y="1874996"/>
              <a:ext cx="144133" cy="48105"/>
            </a:xfrm>
            <a:custGeom>
              <a:avLst/>
              <a:gdLst/>
              <a:ahLst/>
              <a:cxnLst/>
              <a:rect l="l" t="t" r="r" b="b"/>
              <a:pathLst>
                <a:path w="2361" h="788" extrusionOk="0">
                  <a:moveTo>
                    <a:pt x="976" y="1"/>
                  </a:moveTo>
                  <a:cubicBezTo>
                    <a:pt x="460" y="1"/>
                    <a:pt x="1" y="117"/>
                    <a:pt x="59" y="405"/>
                  </a:cubicBezTo>
                  <a:cubicBezTo>
                    <a:pt x="109" y="657"/>
                    <a:pt x="645" y="787"/>
                    <a:pt x="1179" y="787"/>
                  </a:cubicBezTo>
                  <a:cubicBezTo>
                    <a:pt x="1679" y="787"/>
                    <a:pt x="2176" y="673"/>
                    <a:pt x="2270" y="437"/>
                  </a:cubicBezTo>
                  <a:cubicBezTo>
                    <a:pt x="2360" y="184"/>
                    <a:pt x="1624" y="1"/>
                    <a:pt x="9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مربع نص 3"/>
          <p:cNvSpPr txBox="1"/>
          <p:nvPr/>
        </p:nvSpPr>
        <p:spPr>
          <a:xfrm>
            <a:off x="8424333" y="4715933"/>
            <a:ext cx="508000" cy="307777"/>
          </a:xfrm>
          <a:prstGeom prst="rect">
            <a:avLst/>
          </a:prstGeom>
          <a:noFill/>
        </p:spPr>
        <p:txBody>
          <a:bodyPr wrap="square" rtlCol="1">
            <a:spAutoFit/>
          </a:bodyPr>
          <a:lstStyle/>
          <a:p>
            <a:r>
              <a:rPr lang="en-US" dirty="0" smtClean="0"/>
              <a:t>9</a:t>
            </a:r>
            <a:endParaRPr lang="ar-LY" dirty="0"/>
          </a:p>
        </p:txBody>
      </p:sp>
    </p:spTree>
    <p:extLst>
      <p:ext uri="{BB962C8B-B14F-4D97-AF65-F5344CB8AC3E}">
        <p14:creationId xmlns:p14="http://schemas.microsoft.com/office/powerpoint/2010/main" val="1098610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par>
                                <p:cTn id="12" presetID="14" presetClass="entr" presetSubtype="1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4" dur="500"/>
                                        <p:tgtEl>
                                          <p:spTgt spid="3">
                                            <p:txEl>
                                              <p:pRg st="1" end="1"/>
                                            </p:txEl>
                                          </p:spTgt>
                                        </p:tgtEl>
                                      </p:cBhvr>
                                    </p:animEffect>
                                  </p:childTnLst>
                                </p:cTn>
                              </p:par>
                              <p:par>
                                <p:cTn id="15" presetID="14" presetClass="entr" presetSubtype="1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0" dur="500"/>
                                        <p:tgtEl>
                                          <p:spTgt spid="3">
                                            <p:txEl>
                                              <p:pRg st="3" end="3"/>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3" dur="500"/>
                                        <p:tgtEl>
                                          <p:spTgt spid="3">
                                            <p:txEl>
                                              <p:pRg st="4" end="4"/>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Retato Slideshow by Slidesgo">
  <a:themeElements>
    <a:clrScheme name="Simple Light">
      <a:dk1>
        <a:srgbClr val="263238"/>
      </a:dk1>
      <a:lt1>
        <a:srgbClr val="FFFFFF"/>
      </a:lt1>
      <a:dk2>
        <a:srgbClr val="263238"/>
      </a:dk2>
      <a:lt2>
        <a:srgbClr val="EEEEEE"/>
      </a:lt2>
      <a:accent1>
        <a:srgbClr val="F5F5F5"/>
      </a:accent1>
      <a:accent2>
        <a:srgbClr val="407BFF"/>
      </a:accent2>
      <a:accent3>
        <a:srgbClr val="305DBF"/>
      </a:accent3>
      <a:accent4>
        <a:srgbClr val="455A64"/>
      </a:accent4>
      <a:accent5>
        <a:srgbClr val="E0E0E0"/>
      </a:accent5>
      <a:accent6>
        <a:srgbClr val="203E80"/>
      </a:accent6>
      <a:hlink>
        <a:srgbClr val="2632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2049</TotalTime>
  <Words>374</Words>
  <Application>Microsoft Office PowerPoint</Application>
  <PresentationFormat>عرض على الشاشة (9:16)‏</PresentationFormat>
  <Paragraphs>77</Paragraphs>
  <Slides>16</Slides>
  <Notes>9</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16</vt:i4>
      </vt:variant>
    </vt:vector>
  </HeadingPairs>
  <TitlesOfParts>
    <vt:vector size="24" baseType="lpstr">
      <vt:lpstr>Arial</vt:lpstr>
      <vt:lpstr>Fredoka One</vt:lpstr>
      <vt:lpstr>Arial Rounded MT Bold</vt:lpstr>
      <vt:lpstr>Algerian</vt:lpstr>
      <vt:lpstr>Raleway</vt:lpstr>
      <vt:lpstr>Georgia</vt:lpstr>
      <vt:lpstr>Wingdings</vt:lpstr>
      <vt:lpstr>Retato Slideshow by Slidesgo</vt:lpstr>
      <vt:lpstr>Teenager drug abuse</vt:lpstr>
      <vt:lpstr>It’s important to know the difference between drug abuse and addiction. Many teens experiment with drugs but aren’t addicted.</vt:lpstr>
      <vt:lpstr>Objectives </vt:lpstr>
      <vt:lpstr>Define: </vt:lpstr>
      <vt:lpstr>The causes of teenage drug</vt:lpstr>
      <vt:lpstr>A study conducted by the National Center on Addiction and Substance Abuse at Columbia University found that teenagers who regularly use popular social media outlets were more likely to     drink</vt:lpstr>
      <vt:lpstr>عرض تقديمي في PowerPoint</vt:lpstr>
      <vt:lpstr>2,080,000</vt:lpstr>
      <vt:lpstr>consequences</vt:lpstr>
      <vt:lpstr>What  about the body ?</vt:lpstr>
      <vt:lpstr>- how to help teenagers</vt:lpstr>
      <vt:lpstr>Other preventive strategies </vt:lpstr>
      <vt:lpstr>Social networking sites also have a negative impact, they also have a positive effect on raising awareness about drug abuse for adolescents</vt:lpstr>
      <vt:lpstr>عرض تقديمي في PowerPoint</vt:lpstr>
      <vt:lpstr>References  </vt:lpstr>
      <vt:lpstr>Thank You  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Retato Slideshow</dc:title>
  <dc:creator>WPCC</dc:creator>
  <cp:lastModifiedBy>التميز</cp:lastModifiedBy>
  <cp:revision>40</cp:revision>
  <dcterms:modified xsi:type="dcterms:W3CDTF">2022-04-26T07:40:50Z</dcterms:modified>
</cp:coreProperties>
</file>