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5"/>
  </p:notesMasterIdLst>
  <p:handoutMasterIdLst>
    <p:handoutMasterId r:id="rId16"/>
  </p:handoutMasterIdLst>
  <p:sldIdLst>
    <p:sldId id="256" r:id="rId5"/>
    <p:sldId id="2439" r:id="rId6"/>
    <p:sldId id="2443" r:id="rId7"/>
    <p:sldId id="2444" r:id="rId8"/>
    <p:sldId id="2445" r:id="rId9"/>
    <p:sldId id="2446" r:id="rId10"/>
    <p:sldId id="2447" r:id="rId11"/>
    <p:sldId id="260" r:id="rId12"/>
    <p:sldId id="2434" r:id="rId13"/>
    <p:sldId id="244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342"/>
    <a:srgbClr val="C0F400"/>
    <a:srgbClr val="05EE55"/>
    <a:srgbClr val="038B30"/>
    <a:srgbClr val="05D74D"/>
    <a:srgbClr val="663300"/>
    <a:srgbClr val="04C0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13" autoAdjust="0"/>
    <p:restoredTop sz="95921" autoAdjust="0"/>
  </p:normalViewPr>
  <p:slideViewPr>
    <p:cSldViewPr snapToGrid="0">
      <p:cViewPr varScale="1">
        <p:scale>
          <a:sx n="115" d="100"/>
          <a:sy n="115" d="100"/>
        </p:scale>
        <p:origin x="384" y="192"/>
      </p:cViewPr>
      <p:guideLst/>
    </p:cSldViewPr>
  </p:slideViewPr>
  <p:notesTextViewPr>
    <p:cViewPr>
      <p:scale>
        <a:sx n="1" d="1"/>
        <a:sy n="1" d="1"/>
      </p:scale>
      <p:origin x="0" y="0"/>
    </p:cViewPr>
  </p:notesTextViewPr>
  <p:sorterViewPr>
    <p:cViewPr>
      <p:scale>
        <a:sx n="100" d="100"/>
        <a:sy n="100" d="100"/>
      </p:scale>
      <p:origin x="0" y="-557"/>
    </p:cViewPr>
  </p:sorterViewPr>
  <p:notesViewPr>
    <p:cSldViewPr snapToGrid="0">
      <p:cViewPr varScale="1">
        <p:scale>
          <a:sx n="58" d="100"/>
          <a:sy n="58" d="100"/>
        </p:scale>
        <p:origin x="2965"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4265FD-4E3F-4008-BF0D-92438DDF38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411FABC-D2A4-4DDD-AE15-415703DDD3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CB9CF0-A540-4793-A5F3-F4917CFDDCB6}" type="datetimeFigureOut">
              <a:rPr lang="en-US" smtClean="0"/>
              <a:t>12/2/20</a:t>
            </a:fld>
            <a:endParaRPr lang="en-US" dirty="0"/>
          </a:p>
        </p:txBody>
      </p:sp>
      <p:sp>
        <p:nvSpPr>
          <p:cNvPr id="4" name="Footer Placeholder 3">
            <a:extLst>
              <a:ext uri="{FF2B5EF4-FFF2-40B4-BE49-F238E27FC236}">
                <a16:creationId xmlns:a16="http://schemas.microsoft.com/office/drawing/2014/main" id="{27EBBAB0-AE2E-4EA6-BE3D-A8C4DA4007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31D462F-4914-49FC-A851-7FFFE9D6E8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22B72-BD1C-4F41-B10E-CA0BEB17901E}" type="slidenum">
              <a:rPr lang="en-US" smtClean="0"/>
              <a:t>‹#›</a:t>
            </a:fld>
            <a:endParaRPr lang="en-US" dirty="0"/>
          </a:p>
        </p:txBody>
      </p:sp>
    </p:spTree>
    <p:extLst>
      <p:ext uri="{BB962C8B-B14F-4D97-AF65-F5344CB8AC3E}">
        <p14:creationId xmlns:p14="http://schemas.microsoft.com/office/powerpoint/2010/main" val="3531907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03753-A5BE-4D79-AEA9-C0A65A6F8851}" type="datetimeFigureOut">
              <a:rPr lang="en-US" smtClean="0"/>
              <a:t>12/2/20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BE989-76B8-4F13-9267-01FDA45C437A}" type="slidenum">
              <a:rPr lang="en-US" smtClean="0"/>
              <a:t>‹#›</a:t>
            </a:fld>
            <a:endParaRPr lang="en-US" dirty="0"/>
          </a:p>
        </p:txBody>
      </p:sp>
    </p:spTree>
    <p:extLst>
      <p:ext uri="{BB962C8B-B14F-4D97-AF65-F5344CB8AC3E}">
        <p14:creationId xmlns:p14="http://schemas.microsoft.com/office/powerpoint/2010/main" val="316973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12" name="Picture Placeholder 13">
            <a:extLst>
              <a:ext uri="{FF2B5EF4-FFF2-40B4-BE49-F238E27FC236}">
                <a16:creationId xmlns:a16="http://schemas.microsoft.com/office/drawing/2014/main" id="{9FB41AE7-07AD-43D7-9418-6D32BE5E3192}"/>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800" b="1">
                <a:solidFill>
                  <a:srgbClr val="2F3342"/>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rgbClr val="2F334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768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tx1"/>
                </a:solidFill>
                <a:latin typeface="+mj-lt"/>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C5F17219-39C2-44C1-BFC9-BA0D7ACD78D1}"/>
              </a:ext>
            </a:extLst>
          </p:cNvPr>
          <p:cNvSpPr>
            <a:spLocks noGrp="1"/>
          </p:cNvSpPr>
          <p:nvPr>
            <p:ph type="ftr" sz="quarter" idx="16"/>
          </p:nvPr>
        </p:nvSpPr>
        <p:spPr/>
        <p:txBody>
          <a:bodyPr/>
          <a:lstStyle/>
          <a:p>
            <a:endParaRPr lang="en-US" dirty="0"/>
          </a:p>
        </p:txBody>
      </p:sp>
      <p:sp>
        <p:nvSpPr>
          <p:cNvPr id="3" name="Slide Number Placeholder 2">
            <a:extLst>
              <a:ext uri="{FF2B5EF4-FFF2-40B4-BE49-F238E27FC236}">
                <a16:creationId xmlns:a16="http://schemas.microsoft.com/office/drawing/2014/main"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1" name="Text Placeholder 2">
            <a:extLst>
              <a:ext uri="{FF2B5EF4-FFF2-40B4-BE49-F238E27FC236}">
                <a16:creationId xmlns:a16="http://schemas.microsoft.com/office/drawing/2014/main" id="{CEC8E835-7291-427D-948E-B544E36AD129}"/>
              </a:ext>
            </a:extLst>
          </p:cNvPr>
          <p:cNvSpPr>
            <a:spLocks noGrp="1"/>
          </p:cNvSpPr>
          <p:nvPr>
            <p:ph type="body" idx="1" hasCustomPrompt="1"/>
          </p:nvPr>
        </p:nvSpPr>
        <p:spPr>
          <a:xfrm>
            <a:off x="4506094" y="4127455"/>
            <a:ext cx="4351911" cy="296437"/>
          </a:xfrm>
        </p:spPr>
        <p:txBody>
          <a:bodyPr vert="horz" lIns="91440" tIns="45720" rIns="91440" bIns="45720" rtlCol="0">
            <a:noAutofit/>
          </a:bodyPr>
          <a:lstStyle>
            <a:lvl1pPr marL="0" indent="0">
              <a:buNone/>
              <a:defRPr lang="en-US" sz="2000" cap="all" spc="600" baseline="0">
                <a:solidFill>
                  <a:schemeClr val="tx1"/>
                </a:solidFill>
                <a:latin typeface="+mj-lt"/>
              </a:defRPr>
            </a:lvl1pPr>
          </a:lstStyle>
          <a:p>
            <a:pPr marL="228600" lvl="0" indent="-228600" algn="ctr"/>
            <a:r>
              <a:rPr lang="en-US" dirty="0"/>
              <a:t>EDIT MASTER TEXT STYLES</a:t>
            </a:r>
          </a:p>
        </p:txBody>
      </p:sp>
    </p:spTree>
    <p:extLst>
      <p:ext uri="{BB962C8B-B14F-4D97-AF65-F5344CB8AC3E}">
        <p14:creationId xmlns:p14="http://schemas.microsoft.com/office/powerpoint/2010/main" val="2263729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endParaRPr lang="en-US" dirty="0"/>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4" name="Text Placeholder 4">
            <a:extLst>
              <a:ext uri="{FF2B5EF4-FFF2-40B4-BE49-F238E27FC236}">
                <a16:creationId xmlns:a16="http://schemas.microsoft.com/office/drawing/2014/main" id="{17A78D63-E00C-4155-A5B2-B3431A09ACB4}"/>
              </a:ext>
            </a:extLst>
          </p:cNvPr>
          <p:cNvSpPr>
            <a:spLocks noGrp="1"/>
          </p:cNvSpPr>
          <p:nvPr>
            <p:ph type="body" sz="quarter" idx="3"/>
          </p:nvPr>
        </p:nvSpPr>
        <p:spPr>
          <a:xfrm>
            <a:off x="8153395" y="1061132"/>
            <a:ext cx="3464721" cy="823912"/>
          </a:xfrm>
          <a:ln>
            <a:noFill/>
          </a:ln>
        </p:spPr>
        <p:txBody>
          <a:bodyPr vert="horz" lIns="91440" tIns="45720" rIns="91440" bIns="45720" rtlCol="0" anchor="ctr">
            <a:normAutofit/>
          </a:bodyPr>
          <a:lstStyle>
            <a:lvl1pPr marL="0" indent="0">
              <a:buNone/>
              <a:defRPr lang="en-US" sz="2400" b="1" dirty="0">
                <a:solidFill>
                  <a:schemeClr val="tx1"/>
                </a:solidFill>
                <a:latin typeface="+mj-lt"/>
              </a:defRPr>
            </a:lvl1pPr>
          </a:lstStyle>
          <a:p>
            <a:pPr marL="228600" lvl="0" indent="-228600" algn="ctr"/>
            <a:r>
              <a:rPr lang="en-US"/>
              <a:t>Click to edit Master text styles</a:t>
            </a:r>
          </a:p>
        </p:txBody>
      </p:sp>
      <p:sp>
        <p:nvSpPr>
          <p:cNvPr id="16" name="Content Placeholder 5">
            <a:extLst>
              <a:ext uri="{FF2B5EF4-FFF2-40B4-BE49-F238E27FC236}">
                <a16:creationId xmlns:a16="http://schemas.microsoft.com/office/drawing/2014/main" id="{12AF2780-75D3-4992-93BC-8EA50C648A8E}"/>
              </a:ext>
            </a:extLst>
          </p:cNvPr>
          <p:cNvSpPr>
            <a:spLocks noGrp="1"/>
          </p:cNvSpPr>
          <p:nvPr>
            <p:ph sz="quarter" idx="4"/>
          </p:nvPr>
        </p:nvSpPr>
        <p:spPr>
          <a:xfrm>
            <a:off x="8153394" y="2108201"/>
            <a:ext cx="3464721" cy="368458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3">
            <a:extLst>
              <a:ext uri="{FF2B5EF4-FFF2-40B4-BE49-F238E27FC236}">
                <a16:creationId xmlns:a16="http://schemas.microsoft.com/office/drawing/2014/main" id="{EAAE1C5B-7233-4F49-895F-7566CEB6D819}"/>
              </a:ext>
            </a:extLst>
          </p:cNvPr>
          <p:cNvSpPr>
            <a:spLocks noGrp="1"/>
          </p:cNvSpPr>
          <p:nvPr>
            <p:ph sz="half" idx="2"/>
          </p:nvPr>
        </p:nvSpPr>
        <p:spPr>
          <a:xfrm>
            <a:off x="573882" y="2108201"/>
            <a:ext cx="3464717" cy="368458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10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endParaRPr lang="en-US" dirty="0"/>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6" name="Content Placeholder 2">
            <a:extLst>
              <a:ext uri="{FF2B5EF4-FFF2-40B4-BE49-F238E27FC236}">
                <a16:creationId xmlns:a16="http://schemas.microsoft.com/office/drawing/2014/main" id="{E20B4D13-5F10-4886-AF0F-09B6ABB5C3BF}"/>
              </a:ext>
            </a:extLst>
          </p:cNvPr>
          <p:cNvSpPr>
            <a:spLocks noGrp="1"/>
          </p:cNvSpPr>
          <p:nvPr>
            <p:ph sz="half" idx="1"/>
          </p:nvPr>
        </p:nvSpPr>
        <p:spPr>
          <a:xfrm>
            <a:off x="571500" y="1431586"/>
            <a:ext cx="3467099"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Click to 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
        <p:nvSpPr>
          <p:cNvPr id="19" name="Content Placeholder 3">
            <a:extLst>
              <a:ext uri="{FF2B5EF4-FFF2-40B4-BE49-F238E27FC236}">
                <a16:creationId xmlns:a16="http://schemas.microsoft.com/office/drawing/2014/main" id="{EE7BCAD4-8DB6-482F-8DC0-F6D653F92219}"/>
              </a:ext>
            </a:extLst>
          </p:cNvPr>
          <p:cNvSpPr>
            <a:spLocks noGrp="1"/>
          </p:cNvSpPr>
          <p:nvPr>
            <p:ph sz="half" idx="2"/>
          </p:nvPr>
        </p:nvSpPr>
        <p:spPr>
          <a:xfrm>
            <a:off x="8153394" y="1431586"/>
            <a:ext cx="3467106"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Click to 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Tree>
    <p:extLst>
      <p:ext uri="{BB962C8B-B14F-4D97-AF65-F5344CB8AC3E}">
        <p14:creationId xmlns:p14="http://schemas.microsoft.com/office/powerpoint/2010/main" val="4130980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15BFBAA-B5F1-4F95-8C05-5E30A7076BD7}"/>
              </a:ext>
            </a:extLst>
          </p:cNvPr>
          <p:cNvSpPr/>
          <p:nvPr userDrawn="1"/>
        </p:nvSpPr>
        <p:spPr>
          <a:xfrm>
            <a:off x="1159727" y="1224451"/>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8" name="Footer Placeholder 7">
            <a:extLst>
              <a:ext uri="{FF2B5EF4-FFF2-40B4-BE49-F238E27FC236}">
                <a16:creationId xmlns:a16="http://schemas.microsoft.com/office/drawing/2014/main" id="{9B7F3105-8D8F-4FF3-9A7F-0F067BB810A1}"/>
              </a:ext>
            </a:extLst>
          </p:cNvPr>
          <p:cNvSpPr>
            <a:spLocks noGrp="1"/>
          </p:cNvSpPr>
          <p:nvPr>
            <p:ph type="ftr" sz="quarter" idx="14"/>
          </p:nvPr>
        </p:nvSpPr>
        <p:spPr/>
        <p:txBody>
          <a:bodyPr/>
          <a:lstStyle/>
          <a:p>
            <a:endParaRPr lang="en-US" dirty="0"/>
          </a:p>
        </p:txBody>
      </p:sp>
      <p:sp>
        <p:nvSpPr>
          <p:cNvPr id="9" name="Slide Number Placeholder 8">
            <a:extLst>
              <a:ext uri="{FF2B5EF4-FFF2-40B4-BE49-F238E27FC236}">
                <a16:creationId xmlns:a16="http://schemas.microsoft.com/office/drawing/2014/main"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
        <p:nvSpPr>
          <p:cNvPr id="11" name="Content Placeholder 2">
            <a:extLst>
              <a:ext uri="{FF2B5EF4-FFF2-40B4-BE49-F238E27FC236}">
                <a16:creationId xmlns:a16="http://schemas.microsoft.com/office/drawing/2014/main" id="{9F3E8482-B43D-4B69-8645-6B735F91B920}"/>
              </a:ext>
            </a:extLst>
          </p:cNvPr>
          <p:cNvSpPr>
            <a:spLocks noGrp="1"/>
          </p:cNvSpPr>
          <p:nvPr>
            <p:ph idx="1"/>
          </p:nvPr>
        </p:nvSpPr>
        <p:spPr>
          <a:xfrm>
            <a:off x="6294478" y="587829"/>
            <a:ext cx="5326022" cy="527322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Rectangle 14">
            <a:extLst>
              <a:ext uri="{FF2B5EF4-FFF2-40B4-BE49-F238E27FC236}">
                <a16:creationId xmlns:a16="http://schemas.microsoft.com/office/drawing/2014/main" id="{D9BC9CBF-CF7B-4E39-9FD1-961882EC596A}"/>
              </a:ext>
            </a:extLst>
          </p:cNvPr>
          <p:cNvSpPr/>
          <p:nvPr userDrawn="1"/>
        </p:nvSpPr>
        <p:spPr>
          <a:xfrm>
            <a:off x="657060" y="698704"/>
            <a:ext cx="4473025"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97A3D921-B9D5-42DC-9037-298968D94C95}"/>
              </a:ext>
            </a:extLst>
          </p:cNvPr>
          <p:cNvGrpSpPr/>
          <p:nvPr userDrawn="1"/>
        </p:nvGrpSpPr>
        <p:grpSpPr>
          <a:xfrm>
            <a:off x="657060" y="435124"/>
            <a:ext cx="5134751" cy="5965370"/>
            <a:chOff x="252031" y="391887"/>
            <a:chExt cx="7433283" cy="5965370"/>
          </a:xfrm>
        </p:grpSpPr>
        <p:sp>
          <p:nvSpPr>
            <p:cNvPr id="18" name="Rectangle 17">
              <a:extLst>
                <a:ext uri="{FF2B5EF4-FFF2-40B4-BE49-F238E27FC236}">
                  <a16:creationId xmlns:a16="http://schemas.microsoft.com/office/drawing/2014/main" id="{6A62F937-16D4-4A6C-B247-D0A62BC6560D}"/>
                </a:ext>
              </a:extLst>
            </p:cNvPr>
            <p:cNvSpPr/>
            <p:nvPr userDrawn="1"/>
          </p:nvSpPr>
          <p:spPr>
            <a:xfrm>
              <a:off x="609600" y="391887"/>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9335681-5A6F-48BE-8160-2000D0F242FB}"/>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609601" y="2546851"/>
            <a:ext cx="4101084" cy="3396749"/>
          </a:xfrm>
        </p:spPr>
        <p:txBody>
          <a:bodyPr/>
          <a:lstStyle>
            <a:lvl1pPr marL="0" indent="0">
              <a:lnSpc>
                <a:spcPct val="150000"/>
              </a:lnSpc>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609601" y="1480457"/>
            <a:ext cx="4101084" cy="979308"/>
          </a:xfrm>
        </p:spPr>
        <p:txBody>
          <a:bodyPr anchor="b"/>
          <a:lstStyle>
            <a:lvl1pPr>
              <a:defRPr sz="3200" b="1">
                <a:solidFill>
                  <a:schemeClr val="tx1"/>
                </a:solidFill>
                <a:latin typeface="+mn-lt"/>
              </a:defRPr>
            </a:lvl1pPr>
          </a:lstStyle>
          <a:p>
            <a:r>
              <a:rPr lang="en-US"/>
              <a:t>Click to edit Master title style</a:t>
            </a:r>
            <a:endParaRPr lang="en-US" dirty="0"/>
          </a:p>
        </p:txBody>
      </p:sp>
      <p:sp>
        <p:nvSpPr>
          <p:cNvPr id="13" name="Rectangle 12" hidden="1">
            <a:extLst>
              <a:ext uri="{FF2B5EF4-FFF2-40B4-BE49-F238E27FC236}">
                <a16:creationId xmlns:a16="http://schemas.microsoft.com/office/drawing/2014/main" id="{116E8B30-475D-4275-8DC2-14C98F2F9B76}"/>
              </a:ext>
            </a:extLst>
          </p:cNvPr>
          <p:cNvSpPr/>
          <p:nvPr userDrawn="1"/>
        </p:nvSpPr>
        <p:spPr>
          <a:xfrm>
            <a:off x="1159727" y="1191137"/>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Tree>
    <p:extLst>
      <p:ext uri="{BB962C8B-B14F-4D97-AF65-F5344CB8AC3E}">
        <p14:creationId xmlns:p14="http://schemas.microsoft.com/office/powerpoint/2010/main" val="334831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6B8E8FD-E25A-4462-9917-754D6C619C75}"/>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6" name="Footer Placeholder 5">
            <a:extLst>
              <a:ext uri="{FF2B5EF4-FFF2-40B4-BE49-F238E27FC236}">
                <a16:creationId xmlns:a16="http://schemas.microsoft.com/office/drawing/2014/main" id="{11752D6C-9D51-45A1-A6B7-B21DC9A94A43}"/>
              </a:ext>
            </a:extLst>
          </p:cNvPr>
          <p:cNvSpPr>
            <a:spLocks noGrp="1"/>
          </p:cNvSpPr>
          <p:nvPr>
            <p:ph type="ftr" sz="quarter" idx="10"/>
          </p:nvPr>
        </p:nvSpPr>
        <p:spPr/>
        <p:txBody>
          <a:bodyPr/>
          <a:lstStyle/>
          <a:p>
            <a:endParaRPr lang="en-US" dirty="0"/>
          </a:p>
        </p:txBody>
      </p:sp>
      <p:sp>
        <p:nvSpPr>
          <p:cNvPr id="11" name="Rectangle 10" descr="Open square accent block">
            <a:extLst>
              <a:ext uri="{FF2B5EF4-FFF2-40B4-BE49-F238E27FC236}">
                <a16:creationId xmlns:a16="http://schemas.microsoft.com/office/drawing/2014/main" id="{217FA8D4-1D05-4DF4-AA9D-364B6979733D}"/>
              </a:ext>
            </a:extLst>
          </p:cNvPr>
          <p:cNvSpPr/>
          <p:nvPr userDrawn="1"/>
        </p:nvSpPr>
        <p:spPr>
          <a:xfrm flipH="1">
            <a:off x="2685137" y="972457"/>
            <a:ext cx="9172647" cy="4843807"/>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79B1017-F981-4D2D-A14B-A857FC304F54}"/>
              </a:ext>
            </a:extLst>
          </p:cNvPr>
          <p:cNvSpPr/>
          <p:nvPr userDrawn="1"/>
        </p:nvSpPr>
        <p:spPr>
          <a:xfrm flipH="1">
            <a:off x="333834" y="1547133"/>
            <a:ext cx="11026363" cy="4702292"/>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0" name="Slide Number Placeholder 9">
            <a:extLst>
              <a:ext uri="{FF2B5EF4-FFF2-40B4-BE49-F238E27FC236}">
                <a16:creationId xmlns:a16="http://schemas.microsoft.com/office/drawing/2014/main" id="{9DD85E79-8DB4-4D93-979C-171105321B3E}"/>
              </a:ext>
            </a:extLst>
          </p:cNvPr>
          <p:cNvSpPr>
            <a:spLocks noGrp="1"/>
          </p:cNvSpPr>
          <p:nvPr>
            <p:ph type="sldNum" sz="quarter" idx="11"/>
          </p:nvPr>
        </p:nvSpPr>
        <p:spPr/>
        <p:txBody>
          <a:bodyPr/>
          <a:lstStyle/>
          <a:p>
            <a:fld id="{8C2E478F-E849-4A8C-AF1F-CBCC78A7CBFA}" type="slidenum">
              <a:rPr lang="en-US" smtClean="0"/>
              <a:pPr/>
              <a:t>‹#›</a:t>
            </a:fld>
            <a:endParaRPr lang="en-US" dirty="0"/>
          </a:p>
        </p:txBody>
      </p:sp>
      <p:sp>
        <p:nvSpPr>
          <p:cNvPr id="2" name="Rectangle 1">
            <a:extLst>
              <a:ext uri="{FF2B5EF4-FFF2-40B4-BE49-F238E27FC236}">
                <a16:creationId xmlns:a16="http://schemas.microsoft.com/office/drawing/2014/main" id="{774F1136-B1CD-4171-BB47-0281C1974B22}"/>
              </a:ext>
            </a:extLst>
          </p:cNvPr>
          <p:cNvSpPr/>
          <p:nvPr userDrawn="1"/>
        </p:nvSpPr>
        <p:spPr>
          <a:xfrm>
            <a:off x="471340" y="1189038"/>
            <a:ext cx="11149160" cy="4834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389ADD4C-B26C-41B3-B492-DC9D032ACC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4313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504862A-62CA-4399-88B0-181961E0F691}"/>
              </a:ext>
            </a:extLst>
          </p:cNvPr>
          <p:cNvSpPr txBox="1">
            <a:spLocks/>
          </p:cNvSpPr>
          <p:nvPr userDrawn="1"/>
        </p:nvSpPr>
        <p:spPr>
          <a:xfrm>
            <a:off x="11549269" y="6468303"/>
            <a:ext cx="443948"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C2E478F-E849-4A8C-AF1F-CBCC78A7CBFA}" type="slidenum">
              <a:rPr lang="en-US" smtClean="0">
                <a:solidFill>
                  <a:srgbClr val="2F3342"/>
                </a:solidFill>
              </a:rPr>
              <a:pPr/>
              <a:t>‹#›</a:t>
            </a:fld>
            <a:endParaRPr lang="en-US" dirty="0">
              <a:solidFill>
                <a:srgbClr val="2F3342"/>
              </a:solidFill>
            </a:endParaRPr>
          </a:p>
        </p:txBody>
      </p:sp>
      <p:sp>
        <p:nvSpPr>
          <p:cNvPr id="7" name="Footer Placeholder 6">
            <a:extLst>
              <a:ext uri="{FF2B5EF4-FFF2-40B4-BE49-F238E27FC236}">
                <a16:creationId xmlns:a16="http://schemas.microsoft.com/office/drawing/2014/main" id="{A902D481-2888-4133-AD94-7700AA117DFE}"/>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D2B113A8-E04C-44C2-962F-5FFA40FB7866}"/>
              </a:ext>
            </a:extLst>
          </p:cNvPr>
          <p:cNvSpPr>
            <a:spLocks noGrp="1"/>
          </p:cNvSpPr>
          <p:nvPr>
            <p:ph type="sldNum" sz="quarter" idx="11"/>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5880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4919153" cy="6858000"/>
          </a:xfrm>
          <a:solidFill>
            <a:schemeClr val="bg1">
              <a:lumMod val="50000"/>
            </a:schemeClr>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B42DCA22-1DF2-42CB-8741-F0CE575EAFE9}"/>
              </a:ext>
            </a:extLst>
          </p:cNvPr>
          <p:cNvSpPr>
            <a:spLocks noGrp="1"/>
          </p:cNvSpPr>
          <p:nvPr>
            <p:ph type="title"/>
          </p:nvPr>
        </p:nvSpPr>
        <p:spPr>
          <a:xfrm>
            <a:off x="437804" y="1676400"/>
            <a:ext cx="5196241" cy="3352800"/>
          </a:xfrm>
        </p:spPr>
        <p:txBody>
          <a:bodyPr>
            <a:normAutofit/>
          </a:bodyPr>
          <a:lstStyle>
            <a:lvl1pPr>
              <a:defRPr sz="4400" b="1" spc="300">
                <a:solidFill>
                  <a:srgbClr val="2F3342"/>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CDD89F3-6B87-4C54-83B9-A6481CB4FC3A}"/>
              </a:ext>
            </a:extLst>
          </p:cNvPr>
          <p:cNvSpPr>
            <a:spLocks noGrp="1"/>
          </p:cNvSpPr>
          <p:nvPr>
            <p:ph idx="1"/>
          </p:nvPr>
        </p:nvSpPr>
        <p:spPr>
          <a:xfrm>
            <a:off x="7639394" y="365125"/>
            <a:ext cx="4114801" cy="5811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Graphic 10">
            <a:extLst>
              <a:ext uri="{FF2B5EF4-FFF2-40B4-BE49-F238E27FC236}">
                <a16:creationId xmlns:a16="http://schemas.microsoft.com/office/drawing/2014/main" id="{479D679C-E90D-4916-BCE6-71C32B831EC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6" name="Footer Placeholder 5">
            <a:extLst>
              <a:ext uri="{FF2B5EF4-FFF2-40B4-BE49-F238E27FC236}">
                <a16:creationId xmlns:a16="http://schemas.microsoft.com/office/drawing/2014/main" id="{75107A3F-3DCD-44DD-AF42-32098DCC3A78}"/>
              </a:ext>
            </a:extLst>
          </p:cNvPr>
          <p:cNvSpPr>
            <a:spLocks noGrp="1"/>
          </p:cNvSpPr>
          <p:nvPr>
            <p:ph type="ftr" sz="quarter" idx="16"/>
          </p:nvPr>
        </p:nvSpPr>
        <p:spPr/>
        <p:txBody>
          <a:bodyPr/>
          <a:lstStyle/>
          <a:p>
            <a:endParaRPr lang="en-US" dirty="0"/>
          </a:p>
        </p:txBody>
      </p:sp>
      <p:sp>
        <p:nvSpPr>
          <p:cNvPr id="7" name="Slide Number Placeholder 6">
            <a:extLst>
              <a:ext uri="{FF2B5EF4-FFF2-40B4-BE49-F238E27FC236}">
                <a16:creationId xmlns:a16="http://schemas.microsoft.com/office/drawing/2014/main" id="{CE1DB279-F403-4D2A-8D1B-FB3C81796B48}"/>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1417623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9927771" cy="6858000"/>
          </a:xfrm>
          <a:solidFill>
            <a:schemeClr val="bg1">
              <a:lumMod val="50000"/>
            </a:schemeClr>
          </a:solidFill>
        </p:spPr>
        <p:txBody>
          <a:bodyPr/>
          <a:lstStyle/>
          <a:p>
            <a:r>
              <a:rPr lang="en-US"/>
              <a:t>Click icon to add picture</a:t>
            </a:r>
            <a:endParaRPr lang="en-US" dirty="0"/>
          </a:p>
        </p:txBody>
      </p:sp>
      <p:grpSp>
        <p:nvGrpSpPr>
          <p:cNvPr id="12" name="Group 11">
            <a:extLst>
              <a:ext uri="{FF2B5EF4-FFF2-40B4-BE49-F238E27FC236}">
                <a16:creationId xmlns:a16="http://schemas.microsoft.com/office/drawing/2014/main" id="{99325050-38BE-4AB2-B450-8DC9C0EDD386}"/>
              </a:ext>
            </a:extLst>
          </p:cNvPr>
          <p:cNvGrpSpPr/>
          <p:nvPr userDrawn="1"/>
        </p:nvGrpSpPr>
        <p:grpSpPr>
          <a:xfrm>
            <a:off x="883522" y="408327"/>
            <a:ext cx="5276606" cy="5768636"/>
            <a:chOff x="883522" y="408327"/>
            <a:chExt cx="5276606" cy="5768636"/>
          </a:xfrm>
        </p:grpSpPr>
        <p:sp>
          <p:nvSpPr>
            <p:cNvPr id="13" name="Rectangle 12">
              <a:extLst>
                <a:ext uri="{FF2B5EF4-FFF2-40B4-BE49-F238E27FC236}">
                  <a16:creationId xmlns:a16="http://schemas.microsoft.com/office/drawing/2014/main" id="{3D68A4CE-A5FD-4656-82E1-43D586CC441E}"/>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5" name="Graphic 14">
              <a:extLst>
                <a:ext uri="{FF2B5EF4-FFF2-40B4-BE49-F238E27FC236}">
                  <a16:creationId xmlns:a16="http://schemas.microsoft.com/office/drawing/2014/main" id="{E66B1E37-8CEC-44ED-A239-C755B72AC6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781" y="1107282"/>
              <a:ext cx="4572000" cy="4572000"/>
            </a:xfrm>
            <a:prstGeom prst="rect">
              <a:avLst/>
            </a:prstGeom>
          </p:spPr>
        </p:pic>
        <p:sp>
          <p:nvSpPr>
            <p:cNvPr id="14" name="Rectangle 13">
              <a:extLst>
                <a:ext uri="{FF2B5EF4-FFF2-40B4-BE49-F238E27FC236}">
                  <a16:creationId xmlns:a16="http://schemas.microsoft.com/office/drawing/2014/main" id="{B7E28405-97F5-4E03-86F1-FAE2FEA6CFF8}"/>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16" name="Title 1">
            <a:extLst>
              <a:ext uri="{FF2B5EF4-FFF2-40B4-BE49-F238E27FC236}">
                <a16:creationId xmlns:a16="http://schemas.microsoft.com/office/drawing/2014/main" id="{719FCC9B-E3B8-49CF-BD22-D553FFAAE5D5}"/>
              </a:ext>
            </a:extLst>
          </p:cNvPr>
          <p:cNvSpPr>
            <a:spLocks noGrp="1"/>
          </p:cNvSpPr>
          <p:nvPr>
            <p:ph type="title"/>
          </p:nvPr>
        </p:nvSpPr>
        <p:spPr>
          <a:xfrm>
            <a:off x="838200" y="1501775"/>
            <a:ext cx="4351911" cy="2384466"/>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4F21EA87-CE67-4A1E-B2E0-513F775C76A7}"/>
              </a:ext>
            </a:extLst>
          </p:cNvPr>
          <p:cNvSpPr>
            <a:spLocks noGrp="1"/>
          </p:cNvSpPr>
          <p:nvPr>
            <p:ph type="body" idx="13" hasCustomPrompt="1"/>
          </p:nvPr>
        </p:nvSpPr>
        <p:spPr>
          <a:xfrm>
            <a:off x="838199" y="3886241"/>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id="{1A26DCC3-B99B-481C-AC63-F17D5215DCC8}"/>
              </a:ext>
            </a:extLst>
          </p:cNvPr>
          <p:cNvSpPr>
            <a:spLocks noGrp="1"/>
          </p:cNvSpPr>
          <p:nvPr>
            <p:ph type="ftr" sz="quarter" idx="16"/>
          </p:nvPr>
        </p:nvSpPr>
        <p:spPr/>
        <p:txBody>
          <a:bodyPr/>
          <a:lstStyle/>
          <a:p>
            <a:endParaRPr lang="en-US" dirty="0"/>
          </a:p>
        </p:txBody>
      </p:sp>
      <p:sp>
        <p:nvSpPr>
          <p:cNvPr id="3" name="Slide Number Placeholder 2">
            <a:extLst>
              <a:ext uri="{FF2B5EF4-FFF2-40B4-BE49-F238E27FC236}">
                <a16:creationId xmlns:a16="http://schemas.microsoft.com/office/drawing/2014/main" id="{40D24A36-5F75-40A5-8DA4-0364F4492FC6}"/>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8481437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B599FEC8-12D0-4EB5-8573-C891D56C84E0}"/>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rgbClr val="2F3342"/>
                </a:solidFill>
                <a:latin typeface="+mj-lt"/>
              </a:defRPr>
            </a:lvl1pPr>
          </a:lstStyle>
          <a:p>
            <a:r>
              <a:rPr lang="en-US"/>
              <a:t>Click to edit Master title style</a:t>
            </a:r>
            <a:endParaRPr lang="en-US" dirty="0"/>
          </a:p>
        </p:txBody>
      </p:sp>
      <p:sp>
        <p:nvSpPr>
          <p:cNvPr id="22" name="Text Placeholder 2">
            <a:extLst>
              <a:ext uri="{FF2B5EF4-FFF2-40B4-BE49-F238E27FC236}">
                <a16:creationId xmlns:a16="http://schemas.microsoft.com/office/drawing/2014/main" id="{74491700-C4EB-4143-ACD3-DE153BF9DD99}"/>
              </a:ext>
            </a:extLst>
          </p:cNvPr>
          <p:cNvSpPr>
            <a:spLocks noGrp="1"/>
          </p:cNvSpPr>
          <p:nvPr>
            <p:ph type="body" idx="13" hasCustomPrompt="1"/>
          </p:nvPr>
        </p:nvSpPr>
        <p:spPr>
          <a:xfrm>
            <a:off x="4506094" y="4127455"/>
            <a:ext cx="4351910" cy="296437"/>
          </a:xfrm>
        </p:spPr>
        <p:txBody>
          <a:bodyPr lIns="0" rIns="0">
            <a:noAutofit/>
          </a:bodyPr>
          <a:lstStyle>
            <a:lvl1pPr marL="0" indent="0" algn="ctr">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3" name="Slide Number Placeholder 2">
            <a:extLst>
              <a:ext uri="{FF2B5EF4-FFF2-40B4-BE49-F238E27FC236}">
                <a16:creationId xmlns:a16="http://schemas.microsoft.com/office/drawing/2014/main" id="{D11BF64E-D1E6-463D-B3F0-1491C107C8B1}"/>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2" name="Footer Placeholder 1">
            <a:extLst>
              <a:ext uri="{FF2B5EF4-FFF2-40B4-BE49-F238E27FC236}">
                <a16:creationId xmlns:a16="http://schemas.microsoft.com/office/drawing/2014/main" id="{1149EC66-F633-4F8B-BA43-E48843E5AD21}"/>
              </a:ext>
            </a:extLst>
          </p:cNvPr>
          <p:cNvSpPr>
            <a:spLocks noGrp="1"/>
          </p:cNvSpPr>
          <p:nvPr>
            <p:ph type="ftr" sz="quarter" idx="16"/>
          </p:nvPr>
        </p:nvSpPr>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89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2">
            <a:extLst>
              <a:ext uri="{FF2B5EF4-FFF2-40B4-BE49-F238E27FC236}">
                <a16:creationId xmlns:a16="http://schemas.microsoft.com/office/drawing/2014/main" id="{367F380C-58A9-4490-AC57-579A90290F36}"/>
              </a:ext>
            </a:extLst>
          </p:cNvPr>
          <p:cNvSpPr>
            <a:spLocks noGrp="1"/>
          </p:cNvSpPr>
          <p:nvPr>
            <p:ph type="body" idx="13"/>
          </p:nvPr>
        </p:nvSpPr>
        <p:spPr>
          <a:xfrm>
            <a:off x="8153400" y="1061132"/>
            <a:ext cx="3464717" cy="823912"/>
          </a:xfrm>
          <a:ln>
            <a:solidFill>
              <a:schemeClr val="bg1"/>
            </a:solidFill>
          </a:ln>
        </p:spPr>
        <p:txBody>
          <a:bodyPr anchor="ctr"/>
          <a:lstStyle>
            <a:lvl1pPr marL="0" indent="0" algn="ctr">
              <a:buNone/>
              <a:defRPr sz="2400" b="1">
                <a:solidFill>
                  <a:srgbClr val="2F334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DA285A94-0E4E-47DC-8E61-41F684F37003}"/>
              </a:ext>
            </a:extLst>
          </p:cNvPr>
          <p:cNvSpPr>
            <a:spLocks noGrp="1"/>
          </p:cNvSpPr>
          <p:nvPr>
            <p:ph sz="half" idx="14"/>
          </p:nvPr>
        </p:nvSpPr>
        <p:spPr>
          <a:xfrm>
            <a:off x="8153400" y="2108201"/>
            <a:ext cx="3464717" cy="3684588"/>
          </a:xfrm>
        </p:spPr>
        <p:txBody>
          <a:bodyPr>
            <a:normAutofit/>
          </a:bodyPr>
          <a:lstStyle>
            <a:lvl1pPr>
              <a:lnSpc>
                <a:spcPct val="150000"/>
              </a:lnSpc>
              <a:defRPr sz="1600">
                <a:solidFill>
                  <a:srgbClr val="2F3342"/>
                </a:solidFill>
              </a:defRPr>
            </a:lvl1pPr>
            <a:lvl2pPr>
              <a:lnSpc>
                <a:spcPct val="150000"/>
              </a:lnSpc>
              <a:defRPr sz="1400">
                <a:solidFill>
                  <a:srgbClr val="2F3342"/>
                </a:solidFill>
              </a:defRPr>
            </a:lvl2pPr>
            <a:lvl3pPr>
              <a:lnSpc>
                <a:spcPct val="150000"/>
              </a:lnSpc>
              <a:defRPr sz="1200">
                <a:solidFill>
                  <a:srgbClr val="2F3342"/>
                </a:solidFill>
              </a:defRPr>
            </a:lvl3pPr>
            <a:lvl4pPr>
              <a:lnSpc>
                <a:spcPct val="150000"/>
              </a:lnSpc>
              <a:defRPr sz="1100">
                <a:solidFill>
                  <a:srgbClr val="2F3342"/>
                </a:solidFill>
              </a:defRPr>
            </a:lvl4pPr>
            <a:lvl5pPr>
              <a:lnSpc>
                <a:spcPct val="150000"/>
              </a:lnSpc>
              <a:defRPr sz="1100">
                <a:solidFill>
                  <a:srgbClr val="2F33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6" name="Picture Placeholder 13">
            <a:extLst>
              <a:ext uri="{FF2B5EF4-FFF2-40B4-BE49-F238E27FC236}">
                <a16:creationId xmlns:a16="http://schemas.microsoft.com/office/drawing/2014/main" id="{354FBDC8-CD65-4972-A821-C25297B1A8AB}"/>
              </a:ext>
            </a:extLst>
          </p:cNvPr>
          <p:cNvSpPr>
            <a:spLocks noGrp="1"/>
          </p:cNvSpPr>
          <p:nvPr>
            <p:ph type="pic" sz="quarter" idx="15"/>
          </p:nvPr>
        </p:nvSpPr>
        <p:spPr>
          <a:xfrm>
            <a:off x="4659082" y="489291"/>
            <a:ext cx="2873833" cy="5920920"/>
          </a:xfrm>
          <a:solidFill>
            <a:schemeClr val="bg1"/>
          </a:solidFill>
        </p:spPr>
        <p:txBody>
          <a:bodyPr/>
          <a:lstStyle/>
          <a:p>
            <a:r>
              <a:rPr lang="en-US"/>
              <a:t>Click icon to add picture</a:t>
            </a:r>
            <a:endParaRPr lang="en-US" dirty="0"/>
          </a:p>
        </p:txBody>
      </p:sp>
      <p:sp>
        <p:nvSpPr>
          <p:cNvPr id="2" name="Footer Placeholder 1">
            <a:extLst>
              <a:ext uri="{FF2B5EF4-FFF2-40B4-BE49-F238E27FC236}">
                <a16:creationId xmlns:a16="http://schemas.microsoft.com/office/drawing/2014/main" id="{0C0FCBE5-63C0-4DC7-8687-C2C76ABBDDB2}"/>
              </a:ext>
            </a:extLst>
          </p:cNvPr>
          <p:cNvSpPr>
            <a:spLocks noGrp="1"/>
          </p:cNvSpPr>
          <p:nvPr>
            <p:ph type="ftr" sz="quarter" idx="16"/>
          </p:nvPr>
        </p:nvSpPr>
        <p:spPr/>
        <p:txBody>
          <a:bodyPr/>
          <a:lstStyle/>
          <a:p>
            <a:endParaRPr lang="en-US" dirty="0"/>
          </a:p>
        </p:txBody>
      </p:sp>
      <p:sp>
        <p:nvSpPr>
          <p:cNvPr id="5" name="Slide Number Placeholder 4">
            <a:extLst>
              <a:ext uri="{FF2B5EF4-FFF2-40B4-BE49-F238E27FC236}">
                <a16:creationId xmlns:a16="http://schemas.microsoft.com/office/drawing/2014/main" id="{D0F240C4-B3CD-49AA-8C48-9FE7AA1FE3D0}"/>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6" name="Title 5" hidden="1">
            <a:extLst>
              <a:ext uri="{FF2B5EF4-FFF2-40B4-BE49-F238E27FC236}">
                <a16:creationId xmlns:a16="http://schemas.microsoft.com/office/drawing/2014/main" id="{A43A44DE-9B7B-49B8-AE13-95164A3FA9F1}"/>
              </a:ext>
            </a:extLst>
          </p:cNvPr>
          <p:cNvSpPr>
            <a:spLocks noGrp="1"/>
          </p:cNvSpPr>
          <p:nvPr>
            <p:ph type="title"/>
          </p:nvPr>
        </p:nvSpPr>
        <p:spPr>
          <a:xfrm>
            <a:off x="595884" y="0"/>
            <a:ext cx="3605998" cy="1188720"/>
          </a:xfrm>
        </p:spPr>
        <p:txBody>
          <a:bodyPr>
            <a:normAutofit/>
          </a:bodyPr>
          <a:lstStyle>
            <a:lvl1pPr>
              <a:defRPr sz="2800"/>
            </a:lvl1pPr>
          </a:lstStyle>
          <a:p>
            <a:r>
              <a:rPr lang="en-US"/>
              <a:t>Click to edit Master title style</a:t>
            </a:r>
            <a:endParaRPr lang="en-US" dirty="0"/>
          </a:p>
        </p:txBody>
      </p:sp>
    </p:spTree>
    <p:extLst>
      <p:ext uri="{BB962C8B-B14F-4D97-AF65-F5344CB8AC3E}">
        <p14:creationId xmlns:p14="http://schemas.microsoft.com/office/powerpoint/2010/main" val="17807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onten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AE90E16-AEC5-4F82-85B0-DDEA26AA939A}"/>
              </a:ext>
            </a:extLst>
          </p:cNvPr>
          <p:cNvSpPr>
            <a:spLocks noGrp="1"/>
          </p:cNvSpPr>
          <p:nvPr>
            <p:ph type="pic" idx="1"/>
          </p:nvPr>
        </p:nvSpPr>
        <p:spPr>
          <a:xfrm>
            <a:off x="6727370" y="0"/>
            <a:ext cx="5464629"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Rectangle 9">
            <a:extLst>
              <a:ext uri="{FF2B5EF4-FFF2-40B4-BE49-F238E27FC236}">
                <a16:creationId xmlns:a16="http://schemas.microsoft.com/office/drawing/2014/main" id="{ABD40C7A-92CE-46D6-B056-C75D73663328}"/>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1A2116-206B-49CD-9ECC-078E4F72904C}"/>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4" name="Rectangle 13">
            <a:extLst>
              <a:ext uri="{FF2B5EF4-FFF2-40B4-BE49-F238E27FC236}">
                <a16:creationId xmlns:a16="http://schemas.microsoft.com/office/drawing/2014/main" id="{A69E75A6-06C5-49D0-9164-3098CE0E53D8}"/>
              </a:ext>
            </a:extLst>
          </p:cNvPr>
          <p:cNvSpPr/>
          <p:nvPr userDrawn="1"/>
        </p:nvSpPr>
        <p:spPr>
          <a:xfrm>
            <a:off x="957943" y="655467"/>
            <a:ext cx="5769428"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957943" y="1480457"/>
            <a:ext cx="5138057" cy="587876"/>
          </a:xfrm>
        </p:spPr>
        <p:txBody>
          <a:bodyPr anchor="b"/>
          <a:lstStyle>
            <a:lvl1pPr>
              <a:defRPr sz="3200" b="1">
                <a:solidFill>
                  <a:srgbClr val="2F3342"/>
                </a:solidFill>
                <a:latin typeface="+mj-lt"/>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957943" y="2546851"/>
            <a:ext cx="5138057" cy="3396749"/>
          </a:xfrm>
        </p:spPr>
        <p:txBody>
          <a:bodyPr/>
          <a:lstStyle>
            <a:lvl1pPr marL="0" indent="0">
              <a:lnSpc>
                <a:spcPct val="150000"/>
              </a:lnSpc>
              <a:buNone/>
              <a:defRPr sz="1600">
                <a:solidFill>
                  <a:srgbClr val="2F334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2">
            <a:extLst>
              <a:ext uri="{FF2B5EF4-FFF2-40B4-BE49-F238E27FC236}">
                <a16:creationId xmlns:a16="http://schemas.microsoft.com/office/drawing/2014/main" id="{D9EF0584-D46D-4C21-99D2-074ADF23E018}"/>
              </a:ext>
            </a:extLst>
          </p:cNvPr>
          <p:cNvSpPr>
            <a:spLocks noGrp="1"/>
          </p:cNvSpPr>
          <p:nvPr>
            <p:ph type="body" idx="13" hasCustomPrompt="1"/>
          </p:nvPr>
        </p:nvSpPr>
        <p:spPr>
          <a:xfrm>
            <a:off x="979714" y="2095547"/>
            <a:ext cx="4958100" cy="365125"/>
          </a:xfrm>
        </p:spPr>
        <p:txBody>
          <a:bodyPr>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8" name="Footer Placeholder 7">
            <a:extLst>
              <a:ext uri="{FF2B5EF4-FFF2-40B4-BE49-F238E27FC236}">
                <a16:creationId xmlns:a16="http://schemas.microsoft.com/office/drawing/2014/main" id="{86AFC205-B079-430E-B82F-CBF6F56DE09D}"/>
              </a:ext>
            </a:extLst>
          </p:cNvPr>
          <p:cNvSpPr>
            <a:spLocks noGrp="1"/>
          </p:cNvSpPr>
          <p:nvPr>
            <p:ph type="ftr" sz="quarter" idx="14"/>
          </p:nvPr>
        </p:nvSpPr>
        <p:spPr/>
        <p:txBody>
          <a:bodyPr/>
          <a:lstStyle/>
          <a:p>
            <a:endParaRPr lang="en-US" dirty="0"/>
          </a:p>
        </p:txBody>
      </p:sp>
      <p:sp>
        <p:nvSpPr>
          <p:cNvPr id="12" name="Slide Number Placeholder 11">
            <a:extLst>
              <a:ext uri="{FF2B5EF4-FFF2-40B4-BE49-F238E27FC236}">
                <a16:creationId xmlns:a16="http://schemas.microsoft.com/office/drawing/2014/main" id="{E82B84E2-AAE4-4BC1-8C01-AF4ABADD6EDE}"/>
              </a:ext>
            </a:extLst>
          </p:cNvPr>
          <p:cNvSpPr>
            <a:spLocks noGrp="1"/>
          </p:cNvSpPr>
          <p:nvPr>
            <p:ph type="sldNum" sz="quarter" idx="15"/>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5772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Picture Placeholder 13">
            <a:extLst>
              <a:ext uri="{FF2B5EF4-FFF2-40B4-BE49-F238E27FC236}">
                <a16:creationId xmlns:a16="http://schemas.microsoft.com/office/drawing/2014/main" id="{0CBD5E02-927B-4DF7-8968-617C1C8F0F0E}"/>
              </a:ext>
            </a:extLst>
          </p:cNvPr>
          <p:cNvSpPr>
            <a:spLocks noGrp="1"/>
          </p:cNvSpPr>
          <p:nvPr>
            <p:ph type="pic" sz="quarter" idx="15"/>
          </p:nvPr>
        </p:nvSpPr>
        <p:spPr>
          <a:xfrm>
            <a:off x="1" y="0"/>
            <a:ext cx="7249885" cy="6858000"/>
          </a:xfrm>
          <a:solidFill>
            <a:schemeClr val="bg1">
              <a:lumMod val="50000"/>
            </a:schemeClr>
          </a:solidFill>
        </p:spPr>
        <p:txBody>
          <a:bodyPr/>
          <a:lstStyle/>
          <a:p>
            <a:r>
              <a:rPr lang="en-US"/>
              <a:t>Click icon to add picture</a:t>
            </a:r>
            <a:endParaRPr lang="en-US" dirty="0"/>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flipH="1">
            <a:off x="4115984" y="252563"/>
            <a:ext cx="7433283" cy="5995838"/>
            <a:chOff x="252031" y="391887"/>
            <a:chExt cx="7433283" cy="6215741"/>
          </a:xfrm>
        </p:grpSpPr>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510539" y="916440"/>
            <a:ext cx="6117771" cy="573989"/>
          </a:xfrm>
        </p:spPr>
        <p:txBody>
          <a:bodyPr lIns="0" rIns="0">
            <a:noAutofit/>
          </a:bodyPr>
          <a:lstStyle>
            <a:lvl1pPr>
              <a:defRPr sz="3200" b="1" spc="0">
                <a:solidFill>
                  <a:srgbClr val="2F3342"/>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510539" y="1962673"/>
            <a:ext cx="6117771" cy="3676128"/>
          </a:xfrm>
        </p:spPr>
        <p:txBody>
          <a:bodyPr lIns="0" rIns="0">
            <a:normAutofit/>
          </a:bodyPr>
          <a:lstStyle>
            <a:lvl1pPr>
              <a:lnSpc>
                <a:spcPct val="150000"/>
              </a:lnSpc>
              <a:defRPr sz="1600">
                <a:solidFill>
                  <a:srgbClr val="2F3342"/>
                </a:solidFill>
              </a:defRPr>
            </a:lvl1pPr>
            <a:lvl2pPr>
              <a:lnSpc>
                <a:spcPct val="150000"/>
              </a:lnSpc>
              <a:defRPr sz="1600">
                <a:solidFill>
                  <a:srgbClr val="2F3342"/>
                </a:solidFill>
              </a:defRPr>
            </a:lvl2pPr>
            <a:lvl3pPr>
              <a:lnSpc>
                <a:spcPct val="150000"/>
              </a:lnSpc>
              <a:defRPr sz="1400">
                <a:solidFill>
                  <a:srgbClr val="2F3342"/>
                </a:solidFill>
              </a:defRPr>
            </a:lvl3pPr>
            <a:lvl4pPr>
              <a:lnSpc>
                <a:spcPct val="150000"/>
              </a:lnSpc>
              <a:defRPr sz="1200">
                <a:solidFill>
                  <a:srgbClr val="2F3342"/>
                </a:solidFill>
              </a:defRPr>
            </a:lvl4pPr>
            <a:lvl5pPr>
              <a:lnSpc>
                <a:spcPct val="150000"/>
              </a:lnSpc>
              <a:defRPr sz="1200">
                <a:solidFill>
                  <a:srgbClr val="2F33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5535810" y="1555002"/>
            <a:ext cx="6076915" cy="407670"/>
          </a:xfrm>
        </p:spPr>
        <p:txBody>
          <a:bodyPr lIns="0" rIns="0">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6" name="Slide Number Placeholder 5">
            <a:extLst>
              <a:ext uri="{FF2B5EF4-FFF2-40B4-BE49-F238E27FC236}">
                <a16:creationId xmlns:a16="http://schemas.microsoft.com/office/drawing/2014/main" id="{93F3FF75-3EF1-4F7E-9040-8B957B4D277C}"/>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0666008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2E9CCD-6BB8-4209-A6BA-851867956084}"/>
              </a:ext>
            </a:extLst>
          </p:cNvPr>
          <p:cNvSpPr>
            <a:spLocks noGrp="1"/>
          </p:cNvSpPr>
          <p:nvPr>
            <p:ph sz="quarter" idx="16"/>
          </p:nvPr>
        </p:nvSpPr>
        <p:spPr>
          <a:xfrm>
            <a:off x="6400191" y="470641"/>
            <a:ext cx="5220309" cy="59167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a:off x="657060" y="435124"/>
            <a:ext cx="5134751" cy="6215741"/>
            <a:chOff x="252031" y="391887"/>
            <a:chExt cx="7433283" cy="6215741"/>
          </a:xfrm>
        </p:grpSpPr>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99167" y="1099002"/>
            <a:ext cx="4226024" cy="573989"/>
          </a:xfrm>
        </p:spPr>
        <p:txBody>
          <a:bodyPr lIns="0" rIns="0">
            <a:noAutofit/>
          </a:bodyPr>
          <a:lstStyle>
            <a:lvl1pPr>
              <a:defRPr sz="3200" b="1" spc="0">
                <a:solidFill>
                  <a:srgbClr val="2F3342"/>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99167" y="2145234"/>
            <a:ext cx="4226024" cy="3857329"/>
          </a:xfrm>
        </p:spPr>
        <p:txBody>
          <a:bodyPr lIns="0" rIns="0">
            <a:normAutofit/>
          </a:bodyPr>
          <a:lstStyle>
            <a:lvl1pPr>
              <a:lnSpc>
                <a:spcPct val="150000"/>
              </a:lnSpc>
              <a:defRPr sz="1600">
                <a:solidFill>
                  <a:srgbClr val="2F3342"/>
                </a:solidFill>
              </a:defRPr>
            </a:lvl1pPr>
            <a:lvl2pPr>
              <a:lnSpc>
                <a:spcPct val="150000"/>
              </a:lnSpc>
              <a:defRPr sz="1600">
                <a:solidFill>
                  <a:srgbClr val="2F3342"/>
                </a:solidFill>
              </a:defRPr>
            </a:lvl2pPr>
            <a:lvl3pPr>
              <a:lnSpc>
                <a:spcPct val="150000"/>
              </a:lnSpc>
              <a:defRPr sz="1400">
                <a:solidFill>
                  <a:srgbClr val="2F3342"/>
                </a:solidFill>
              </a:defRPr>
            </a:lvl3pPr>
            <a:lvl4pPr>
              <a:lnSpc>
                <a:spcPct val="150000"/>
              </a:lnSpc>
              <a:defRPr sz="1200">
                <a:solidFill>
                  <a:srgbClr val="2F3342"/>
                </a:solidFill>
              </a:defRPr>
            </a:lvl4pPr>
            <a:lvl5pPr>
              <a:lnSpc>
                <a:spcPct val="150000"/>
              </a:lnSpc>
              <a:defRPr sz="1200">
                <a:solidFill>
                  <a:srgbClr val="2F334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611804" y="1737564"/>
            <a:ext cx="4197802" cy="407670"/>
          </a:xfrm>
        </p:spPr>
        <p:txBody>
          <a:bodyPr lIns="0" rIns="0">
            <a:noAutofit/>
          </a:bodyPr>
          <a:lstStyle>
            <a:lvl1pPr marL="0" indent="0">
              <a:buNone/>
              <a:defRPr sz="2000" spc="600">
                <a:solidFill>
                  <a:srgbClr val="2F334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4" name="Footer Placeholder 3">
            <a:extLst>
              <a:ext uri="{FF2B5EF4-FFF2-40B4-BE49-F238E27FC236}">
                <a16:creationId xmlns:a16="http://schemas.microsoft.com/office/drawing/2014/main" id="{01A066D4-321A-48BF-84C2-18FC1D7184A7}"/>
              </a:ext>
            </a:extLst>
          </p:cNvPr>
          <p:cNvSpPr>
            <a:spLocks noGrp="1"/>
          </p:cNvSpPr>
          <p:nvPr>
            <p:ph type="ftr" sz="quarter" idx="17"/>
          </p:nvPr>
        </p:nvSpPr>
        <p:spPr/>
        <p:txBody>
          <a:bodyPr/>
          <a:lstStyle/>
          <a:p>
            <a:endParaRPr lang="en-US" dirty="0"/>
          </a:p>
        </p:txBody>
      </p:sp>
      <p:sp>
        <p:nvSpPr>
          <p:cNvPr id="8" name="Slide Number Placeholder 7">
            <a:extLst>
              <a:ext uri="{FF2B5EF4-FFF2-40B4-BE49-F238E27FC236}">
                <a16:creationId xmlns:a16="http://schemas.microsoft.com/office/drawing/2014/main" id="{0CDB4336-A0EC-4019-904C-112405358769}"/>
              </a:ext>
            </a:extLst>
          </p:cNvPr>
          <p:cNvSpPr>
            <a:spLocks noGrp="1"/>
          </p:cNvSpPr>
          <p:nvPr>
            <p:ph type="sldNum" sz="quarter" idx="18"/>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2789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tx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46122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Single Corner Snipped 7">
            <a:extLst>
              <a:ext uri="{FF2B5EF4-FFF2-40B4-BE49-F238E27FC236}">
                <a16:creationId xmlns:a16="http://schemas.microsoft.com/office/drawing/2014/main" id="{C39E4676-2097-45B1-B554-0DFE67952792}"/>
              </a:ext>
            </a:extLst>
          </p:cNvPr>
          <p:cNvSpPr/>
          <p:nvPr userDrawn="1"/>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7F27C465-B000-4905-9328-DBAB7930A0CF}"/>
              </a:ext>
            </a:extLst>
          </p:cNvPr>
          <p:cNvSpPr>
            <a:spLocks noGrp="1"/>
          </p:cNvSpPr>
          <p:nvPr>
            <p:ph type="title"/>
          </p:nvPr>
        </p:nvSpPr>
        <p:spPr>
          <a:xfrm>
            <a:off x="595884" y="0"/>
            <a:ext cx="11000232"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BBF3059-D5B9-418C-A60B-C3C8E261E486}"/>
              </a:ext>
            </a:extLst>
          </p:cNvPr>
          <p:cNvSpPr>
            <a:spLocks noGrp="1"/>
          </p:cNvSpPr>
          <p:nvPr>
            <p:ph type="body" idx="1"/>
          </p:nvPr>
        </p:nvSpPr>
        <p:spPr>
          <a:xfrm>
            <a:off x="595884" y="1188720"/>
            <a:ext cx="11024616" cy="498824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E087F727-48BD-4EB4-B57F-5AC03BEB1A4D}"/>
              </a:ext>
            </a:extLst>
          </p:cNvPr>
          <p:cNvSpPr>
            <a:spLocks noGrp="1"/>
          </p:cNvSpPr>
          <p:nvPr>
            <p:ph type="ftr" sz="quarter" idx="3"/>
          </p:nvPr>
        </p:nvSpPr>
        <p:spPr>
          <a:xfrm>
            <a:off x="595884" y="645632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Slide Number Placeholder 5">
            <a:extLst>
              <a:ext uri="{FF2B5EF4-FFF2-40B4-BE49-F238E27FC236}">
                <a16:creationId xmlns:a16="http://schemas.microsoft.com/office/drawing/2014/main" id="{49B3254E-B445-46A8-8E69-B2596E25AD38}"/>
              </a:ext>
            </a:extLst>
          </p:cNvPr>
          <p:cNvSpPr>
            <a:spLocks noGrp="1"/>
          </p:cNvSpPr>
          <p:nvPr>
            <p:ph type="sldNum" sz="quarter" idx="4"/>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465277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3" r:id="rId5"/>
    <p:sldLayoutId id="2147483657" r:id="rId6"/>
    <p:sldLayoutId id="2147483660" r:id="rId7"/>
    <p:sldLayoutId id="2147483663" r:id="rId8"/>
    <p:sldLayoutId id="2147483670" r:id="rId9"/>
    <p:sldLayoutId id="2147483669" r:id="rId10"/>
    <p:sldLayoutId id="2147483667" r:id="rId11"/>
    <p:sldLayoutId id="2147483668" r:id="rId12"/>
    <p:sldLayoutId id="2147483666" r:id="rId13"/>
    <p:sldLayoutId id="2147483671" r:id="rId14"/>
    <p:sldLayoutId id="2147483655" r:id="rId15"/>
  </p:sldLayoutIdLst>
  <p:hf hdr="0" ftr="0"/>
  <p:txStyles>
    <p:titleStyle>
      <a:lvl1pPr algn="ctr" defTabSz="914400" rtl="0" eaLnBrk="1" latinLnBrk="0" hangingPunct="1">
        <a:lnSpc>
          <a:spcPct val="90000"/>
        </a:lnSpc>
        <a:spcBef>
          <a:spcPct val="0"/>
        </a:spcBef>
        <a:buNone/>
        <a:defRPr sz="3600" b="1"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 userDrawn="1">
          <p15:clr>
            <a:srgbClr val="F26B43"/>
          </p15:clr>
        </p15:guide>
        <p15:guide id="2" pos="732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2.sv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hyperlink" Target="https://www.elibrary.imf.org/view/IMF071/05484-9780939934300/05484-9780939934300/ch03.xml?language=en&amp;redirect=true#ch03ref04" TargetMode="External"/><Relationship Id="rId4" Type="http://schemas.openxmlformats.org/officeDocument/2006/relationships/hyperlink" Target="https://www.elibrary.imf.org/view/IMF071/05484-9780939934300/05484-9780939934300/ch03.xml?language=en&amp;redirect=true#ch03ref1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Abstract Building" title="Abstract Building">
            <a:extLst>
              <a:ext uri="{FF2B5EF4-FFF2-40B4-BE49-F238E27FC236}">
                <a16:creationId xmlns:a16="http://schemas.microsoft.com/office/drawing/2014/main" id="{1805319F-612A-49F0-B6DA-8A214D5DBD2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id="{B6C8E487-ADDC-4F1B-A30A-BAABB4998F49}"/>
              </a:ext>
              <a:ext uri="{C183D7F6-B498-43B3-948B-1728B52AA6E4}">
                <adec:decorative xmlns:adec="http://schemas.microsoft.com/office/drawing/2017/decorative" val="1"/>
              </a:ext>
            </a:extLst>
          </p:cNvPr>
          <p:cNvSpPr/>
          <p:nvPr/>
        </p:nvSpPr>
        <p:spPr>
          <a:xfrm>
            <a:off x="-71016" y="0"/>
            <a:ext cx="12263015"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p:txBody>
          <a:bodyPr>
            <a:normAutofit/>
          </a:bodyPr>
          <a:lstStyle/>
          <a:p>
            <a:r>
              <a:rPr lang="en-US" dirty="0"/>
              <a:t>the fundamentals of public enterprises</a:t>
            </a:r>
            <a:endParaRPr lang="en-US" dirty="0">
              <a:solidFill>
                <a:srgbClr val="2F3342"/>
              </a:solidFill>
            </a:endParaRPr>
          </a:p>
        </p:txBody>
      </p:sp>
      <p:sp>
        <p:nvSpPr>
          <p:cNvPr id="7" name="Subtitle 6">
            <a:extLst>
              <a:ext uri="{FF2B5EF4-FFF2-40B4-BE49-F238E27FC236}">
                <a16:creationId xmlns:a16="http://schemas.microsoft.com/office/drawing/2014/main" id="{9935280A-EBD5-4EFA-81A0-313C85F987EC}"/>
              </a:ext>
            </a:extLst>
          </p:cNvPr>
          <p:cNvSpPr>
            <a:spLocks noGrp="1"/>
          </p:cNvSpPr>
          <p:nvPr>
            <p:ph type="subTitle" idx="1"/>
          </p:nvPr>
        </p:nvSpPr>
        <p:spPr/>
        <p:txBody>
          <a:bodyPr/>
          <a:lstStyle/>
          <a:p>
            <a:r>
              <a:rPr lang="en-US" dirty="0">
                <a:solidFill>
                  <a:srgbClr val="2F3342"/>
                </a:solidFill>
              </a:rPr>
              <a:t>Public Management</a:t>
            </a:r>
          </a:p>
        </p:txBody>
      </p:sp>
      <p:sp>
        <p:nvSpPr>
          <p:cNvPr id="2" name="TextBox 1">
            <a:extLst>
              <a:ext uri="{FF2B5EF4-FFF2-40B4-BE49-F238E27FC236}">
                <a16:creationId xmlns:a16="http://schemas.microsoft.com/office/drawing/2014/main" id="{7374B344-822B-6842-93F3-91BBE0828E04}"/>
              </a:ext>
            </a:extLst>
          </p:cNvPr>
          <p:cNvSpPr txBox="1"/>
          <p:nvPr/>
        </p:nvSpPr>
        <p:spPr>
          <a:xfrm>
            <a:off x="191115" y="5324676"/>
            <a:ext cx="4728117" cy="1754326"/>
          </a:xfrm>
          <a:prstGeom prst="rect">
            <a:avLst/>
          </a:prstGeom>
          <a:noFill/>
        </p:spPr>
        <p:txBody>
          <a:bodyPr wrap="square" rtlCol="0">
            <a:spAutoFit/>
          </a:bodyPr>
          <a:lstStyle/>
          <a:p>
            <a:r>
              <a:rPr lang="en-US" dirty="0">
                <a:latin typeface="Eurostile" panose="020B0504020202050204" pitchFamily="34" charset="77"/>
              </a:rPr>
              <a:t>Presented By : </a:t>
            </a:r>
            <a:r>
              <a:rPr lang="en-US" dirty="0" err="1">
                <a:latin typeface="Eurostile" panose="020B0504020202050204" pitchFamily="34" charset="77"/>
              </a:rPr>
              <a:t>Ayub</a:t>
            </a:r>
            <a:r>
              <a:rPr lang="en-US" dirty="0">
                <a:latin typeface="Eurostile" panose="020B0504020202050204" pitchFamily="34" charset="77"/>
              </a:rPr>
              <a:t> El </a:t>
            </a:r>
            <a:r>
              <a:rPr lang="en-US" dirty="0" err="1">
                <a:latin typeface="Eurostile" panose="020B0504020202050204" pitchFamily="34" charset="77"/>
              </a:rPr>
              <a:t>Mesmary</a:t>
            </a:r>
            <a:endParaRPr lang="en-US" dirty="0">
              <a:latin typeface="Eurostile" panose="020B0504020202050204" pitchFamily="34" charset="77"/>
            </a:endParaRPr>
          </a:p>
          <a:p>
            <a:r>
              <a:rPr lang="en-US" dirty="0">
                <a:latin typeface="Eurostile" panose="020B0504020202050204" pitchFamily="34" charset="77"/>
              </a:rPr>
              <a:t>Student I D : 2298</a:t>
            </a:r>
          </a:p>
          <a:p>
            <a:r>
              <a:rPr lang="en-US" dirty="0">
                <a:latin typeface="Eurostile" panose="020B0504020202050204" pitchFamily="34" charset="77"/>
              </a:rPr>
              <a:t>PBL : Week 5 Group 6</a:t>
            </a:r>
          </a:p>
          <a:p>
            <a:r>
              <a:rPr lang="en-US" dirty="0">
                <a:latin typeface="Eurostile" panose="020B0504020202050204" pitchFamily="34" charset="77"/>
              </a:rPr>
              <a:t>E-Mail : ayoub_2298.limu.edu.ly</a:t>
            </a:r>
          </a:p>
          <a:p>
            <a:endParaRPr lang="en-US" dirty="0"/>
          </a:p>
          <a:p>
            <a:endParaRPr lang="en-US" dirty="0"/>
          </a:p>
        </p:txBody>
      </p:sp>
      <p:pic>
        <p:nvPicPr>
          <p:cNvPr id="3" name="Picture 2">
            <a:extLst>
              <a:ext uri="{FF2B5EF4-FFF2-40B4-BE49-F238E27FC236}">
                <a16:creationId xmlns:a16="http://schemas.microsoft.com/office/drawing/2014/main" id="{3AFBFFEF-4978-9940-A142-E776B2122EB7}"/>
              </a:ext>
            </a:extLst>
          </p:cNvPr>
          <p:cNvPicPr>
            <a:picLocks noChangeAspect="1"/>
          </p:cNvPicPr>
          <p:nvPr/>
        </p:nvPicPr>
        <p:blipFill>
          <a:blip r:embed="rId3"/>
          <a:stretch>
            <a:fillRect/>
          </a:stretch>
        </p:blipFill>
        <p:spPr>
          <a:xfrm>
            <a:off x="132024" y="238546"/>
            <a:ext cx="1689100" cy="1393936"/>
          </a:xfrm>
          <a:prstGeom prst="rect">
            <a:avLst/>
          </a:prstGeom>
        </p:spPr>
      </p:pic>
      <p:pic>
        <p:nvPicPr>
          <p:cNvPr id="4" name="Picture 3">
            <a:extLst>
              <a:ext uri="{FF2B5EF4-FFF2-40B4-BE49-F238E27FC236}">
                <a16:creationId xmlns:a16="http://schemas.microsoft.com/office/drawing/2014/main" id="{CA0D351A-F823-E644-80AA-7EDED190C7D9}"/>
              </a:ext>
            </a:extLst>
          </p:cNvPr>
          <p:cNvPicPr>
            <a:picLocks noChangeAspect="1"/>
          </p:cNvPicPr>
          <p:nvPr/>
        </p:nvPicPr>
        <p:blipFill>
          <a:blip r:embed="rId4"/>
          <a:stretch>
            <a:fillRect/>
          </a:stretch>
        </p:blipFill>
        <p:spPr>
          <a:xfrm>
            <a:off x="10185232" y="210082"/>
            <a:ext cx="1526496" cy="1526496"/>
          </a:xfrm>
          <a:prstGeom prst="rect">
            <a:avLst/>
          </a:prstGeom>
        </p:spPr>
      </p:pic>
      <p:sp>
        <p:nvSpPr>
          <p:cNvPr id="8" name="TextBox 7">
            <a:extLst>
              <a:ext uri="{FF2B5EF4-FFF2-40B4-BE49-F238E27FC236}">
                <a16:creationId xmlns:a16="http://schemas.microsoft.com/office/drawing/2014/main" id="{5ADD00DD-5984-1048-8DD2-53A62E3F4F94}"/>
              </a:ext>
            </a:extLst>
          </p:cNvPr>
          <p:cNvSpPr txBox="1"/>
          <p:nvPr/>
        </p:nvSpPr>
        <p:spPr>
          <a:xfrm>
            <a:off x="2230393" y="194917"/>
            <a:ext cx="7170235" cy="954107"/>
          </a:xfrm>
          <a:prstGeom prst="rect">
            <a:avLst/>
          </a:prstGeom>
          <a:noFill/>
        </p:spPr>
        <p:txBody>
          <a:bodyPr wrap="square" rtlCol="0">
            <a:spAutoFit/>
          </a:bodyPr>
          <a:lstStyle/>
          <a:p>
            <a:pPr algn="ctr"/>
            <a:r>
              <a:rPr lang="en-US" sz="2800" b="1" dirty="0">
                <a:latin typeface="Eurostile" panose="020B0504020202050204" pitchFamily="34" charset="77"/>
              </a:rPr>
              <a:t>Libyan International Medical University Faculty Of Business Administration</a:t>
            </a:r>
            <a:endParaRPr lang="en-US" sz="2800" dirty="0">
              <a:latin typeface="Eurostile" panose="020B0504020202050204" pitchFamily="34" charset="77"/>
            </a:endParaRPr>
          </a:p>
        </p:txBody>
      </p:sp>
    </p:spTree>
    <p:extLst>
      <p:ext uri="{BB962C8B-B14F-4D97-AF65-F5344CB8AC3E}">
        <p14:creationId xmlns:p14="http://schemas.microsoft.com/office/powerpoint/2010/main" val="2506210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abstract image" title="abstract image">
            <a:extLst>
              <a:ext uri="{FF2B5EF4-FFF2-40B4-BE49-F238E27FC236}">
                <a16:creationId xmlns:a16="http://schemas.microsoft.com/office/drawing/2014/main" id="{BCF9593D-B6BD-4208-A4FF-8CFFE503475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4273BD65-CFF3-40DD-939C-97A942BD80EE}"/>
              </a:ext>
              <a:ext uri="{C183D7F6-B498-43B3-948B-1728B52AA6E4}">
                <adec:decorative xmlns:adec="http://schemas.microsoft.com/office/drawing/2017/decorative" val="1"/>
              </a:ext>
            </a:extLst>
          </p:cNvPr>
          <p:cNvSpPr/>
          <p:nvPr/>
        </p:nvSpPr>
        <p:spPr>
          <a:xfrm>
            <a:off x="-71014" y="0"/>
            <a:ext cx="12263014"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41" name="Rectangle 40">
              <a:extLst>
                <a:ext uri="{FF2B5EF4-FFF2-40B4-BE49-F238E27FC236}">
                  <a16:creationId xmlns:a16="http://schemas.microsoft.com/office/drawing/2014/main" id="{2CBF662F-A198-4AD3-8EBC-0EC9A52B2994}"/>
                </a:ext>
              </a:extLst>
            </p:cNvPr>
            <p:cNvSpPr/>
            <p:nvPr userDrawn="1"/>
          </p:nvSpPr>
          <p:spPr>
            <a:xfrm>
              <a:off x="500743" y="-22763"/>
              <a:ext cx="7075714" cy="5878284"/>
            </a:xfrm>
            <a:prstGeom prst="rect">
              <a:avLst/>
            </a:prstGeom>
            <a:noFill/>
            <a:ln w="127000">
              <a:solidFill>
                <a:srgbClr val="2F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p:txBody>
          <a:bodyPr anchor="ctr"/>
          <a:lstStyle/>
          <a:p>
            <a:r>
              <a:rPr lang="en-US" dirty="0"/>
              <a:t>THANK YOU FOR YOUR ATTENTION</a:t>
            </a:r>
          </a:p>
        </p:txBody>
      </p:sp>
      <p:sp>
        <p:nvSpPr>
          <p:cNvPr id="23" name="Subtitle 22">
            <a:extLst>
              <a:ext uri="{FF2B5EF4-FFF2-40B4-BE49-F238E27FC236}">
                <a16:creationId xmlns:a16="http://schemas.microsoft.com/office/drawing/2014/main" id="{9FDCAA0A-980E-4E01-8FDA-B5368F0910FD}"/>
              </a:ext>
            </a:extLst>
          </p:cNvPr>
          <p:cNvSpPr>
            <a:spLocks noGrp="1"/>
          </p:cNvSpPr>
          <p:nvPr>
            <p:ph type="subTitle" idx="1"/>
          </p:nvPr>
        </p:nvSpPr>
        <p:spPr/>
        <p:txBody>
          <a:bodyPr/>
          <a:lstStyle/>
          <a:p>
            <a:r>
              <a:rPr lang="en-US" dirty="0">
                <a:latin typeface="Brush Script MT" panose="03060802040406070304" pitchFamily="66" charset="-122"/>
                <a:ea typeface="Brush Script MT" panose="03060802040406070304" pitchFamily="66" charset="-122"/>
                <a:cs typeface="Brush Script MT" panose="03060802040406070304" pitchFamily="66" charset="-122"/>
              </a:rPr>
              <a:t>Presented By </a:t>
            </a:r>
            <a:r>
              <a:rPr lang="en-US" dirty="0" err="1">
                <a:latin typeface="Brush Script MT" panose="03060802040406070304" pitchFamily="66" charset="-122"/>
                <a:ea typeface="Brush Script MT" panose="03060802040406070304" pitchFamily="66" charset="-122"/>
                <a:cs typeface="Brush Script MT" panose="03060802040406070304" pitchFamily="66" charset="-122"/>
              </a:rPr>
              <a:t>Ayub</a:t>
            </a:r>
            <a:r>
              <a:rPr lang="en-US" dirty="0">
                <a:latin typeface="Brush Script MT" panose="03060802040406070304" pitchFamily="66" charset="-122"/>
                <a:ea typeface="Brush Script MT" panose="03060802040406070304" pitchFamily="66" charset="-122"/>
                <a:cs typeface="Brush Script MT" panose="03060802040406070304" pitchFamily="66" charset="-122"/>
              </a:rPr>
              <a:t> El </a:t>
            </a:r>
            <a:r>
              <a:rPr lang="en-US" dirty="0" err="1">
                <a:latin typeface="Brush Script MT" panose="03060802040406070304" pitchFamily="66" charset="-122"/>
                <a:ea typeface="Brush Script MT" panose="03060802040406070304" pitchFamily="66" charset="-122"/>
                <a:cs typeface="Brush Script MT" panose="03060802040406070304" pitchFamily="66" charset="-122"/>
              </a:rPr>
              <a:t>Mesmary</a:t>
            </a:r>
            <a:endParaRPr lang="en-US" dirty="0">
              <a:latin typeface="Brush Script MT" panose="03060802040406070304" pitchFamily="66" charset="-122"/>
              <a:ea typeface="Brush Script MT" panose="03060802040406070304" pitchFamily="66" charset="-122"/>
              <a:cs typeface="Brush Script MT" panose="03060802040406070304" pitchFamily="66" charset="-122"/>
            </a:endParaRPr>
          </a:p>
        </p:txBody>
      </p:sp>
      <p:sp>
        <p:nvSpPr>
          <p:cNvPr id="29" name="Rectangle: Single Corner Snipped 28">
            <a:extLst>
              <a:ext uri="{FF2B5EF4-FFF2-40B4-BE49-F238E27FC236}">
                <a16:creationId xmlns:a16="http://schemas.microsoft.com/office/drawing/2014/main" id="{E01195D9-1845-4282-BE5B-F6B840BE40E1}"/>
              </a:ext>
              <a:ext uri="{C183D7F6-B498-43B3-948B-1728B52AA6E4}">
                <adec:decorative xmlns:adec="http://schemas.microsoft.com/office/drawing/2017/decorative" val="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5">
            <a:extLst>
              <a:ext uri="{FF2B5EF4-FFF2-40B4-BE49-F238E27FC236}">
                <a16:creationId xmlns:a16="http://schemas.microsoft.com/office/drawing/2014/main" id="{056A6478-CD2B-4077-910A-3D006C82EB9A}"/>
              </a:ext>
            </a:extLst>
          </p:cNvPr>
          <p:cNvSpPr>
            <a:spLocks noGrp="1"/>
          </p:cNvSpPr>
          <p:nvPr>
            <p:ph type="sldNum" sz="quarter" idx="4294967295"/>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10</a:t>
            </a:fld>
            <a:endParaRPr lang="en-US" dirty="0"/>
          </a:p>
        </p:txBody>
      </p:sp>
    </p:spTree>
    <p:extLst>
      <p:ext uri="{BB962C8B-B14F-4D97-AF65-F5344CB8AC3E}">
        <p14:creationId xmlns:p14="http://schemas.microsoft.com/office/powerpoint/2010/main" val="20707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id="{E78EAF87-74CF-4D41-BA6F-23563CA27159}"/>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13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id="{CCC577CF-CED3-44B1-AC3E-05C2556B41F4}"/>
              </a:ext>
              <a:ext uri="{C183D7F6-B498-43B3-948B-1728B52AA6E4}">
                <adec:decorative xmlns:adec="http://schemas.microsoft.com/office/drawing/2017/decorative" val="1"/>
              </a:ext>
            </a:extLst>
          </p:cNvPr>
          <p:cNvGrpSpPr/>
          <p:nvPr/>
        </p:nvGrpSpPr>
        <p:grpSpPr>
          <a:xfrm>
            <a:off x="860107" y="315675"/>
            <a:ext cx="5276606" cy="6226649"/>
            <a:chOff x="883522" y="408327"/>
            <a:chExt cx="5276606" cy="5768636"/>
          </a:xfrm>
        </p:grpSpPr>
        <p:sp>
          <p:nvSpPr>
            <p:cNvPr id="14" name="Rectangle 13">
              <a:extLst>
                <a:ext uri="{FF2B5EF4-FFF2-40B4-BE49-F238E27FC236}">
                  <a16:creationId xmlns:a16="http://schemas.microsoft.com/office/drawing/2014/main" id="{875940B9-0338-4FFA-9747-10812F028FB7}"/>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pic>
          <p:nvPicPr>
            <p:cNvPr id="13" name="Graphic 12" descr="Open square ">
              <a:extLst>
                <a:ext uri="{FF2B5EF4-FFF2-40B4-BE49-F238E27FC236}">
                  <a16:creationId xmlns:a16="http://schemas.microsoft.com/office/drawing/2014/main" id="{46669882-9FD4-41D7-A5A6-A4A2E44A2A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938" y="1088572"/>
              <a:ext cx="4572000" cy="4572000"/>
            </a:xfrm>
            <a:prstGeom prst="rect">
              <a:avLst/>
            </a:prstGeom>
          </p:spPr>
        </p:pic>
        <p:sp>
          <p:nvSpPr>
            <p:cNvPr id="24" name="Rectangle 23">
              <a:extLst>
                <a:ext uri="{FF2B5EF4-FFF2-40B4-BE49-F238E27FC236}">
                  <a16:creationId xmlns:a16="http://schemas.microsoft.com/office/drawing/2014/main" id="{D4B52C7E-3049-4545-956A-6D8F73F234DB}"/>
                </a:ext>
              </a:extLst>
            </p:cNvPr>
            <p:cNvSpPr/>
            <p:nvPr/>
          </p:nvSpPr>
          <p:spPr>
            <a:xfrm>
              <a:off x="883522" y="408327"/>
              <a:ext cx="4351911" cy="508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grpSp>
      <p:sp>
        <p:nvSpPr>
          <p:cNvPr id="26" name="Title 25">
            <a:extLst>
              <a:ext uri="{FF2B5EF4-FFF2-40B4-BE49-F238E27FC236}">
                <a16:creationId xmlns:a16="http://schemas.microsoft.com/office/drawing/2014/main" id="{DB4530C3-10EF-4FDE-A1B1-9DF09C2DF096}"/>
              </a:ext>
            </a:extLst>
          </p:cNvPr>
          <p:cNvSpPr>
            <a:spLocks noGrp="1"/>
          </p:cNvSpPr>
          <p:nvPr>
            <p:ph type="title"/>
          </p:nvPr>
        </p:nvSpPr>
        <p:spPr>
          <a:xfrm>
            <a:off x="103892" y="388666"/>
            <a:ext cx="3872484" cy="851132"/>
          </a:xfrm>
        </p:spPr>
        <p:txBody>
          <a:bodyPr>
            <a:normAutofit/>
          </a:bodyPr>
          <a:lstStyle/>
          <a:p>
            <a:r>
              <a:rPr lang="en-US" sz="4400" dirty="0"/>
              <a:t>Content</a:t>
            </a:r>
          </a:p>
        </p:txBody>
      </p:sp>
      <p:sp>
        <p:nvSpPr>
          <p:cNvPr id="27" name="Text Placeholder 26">
            <a:extLst>
              <a:ext uri="{FF2B5EF4-FFF2-40B4-BE49-F238E27FC236}">
                <a16:creationId xmlns:a16="http://schemas.microsoft.com/office/drawing/2014/main" id="{863C256D-8187-4199-952C-D2BB841598F8}"/>
              </a:ext>
            </a:extLst>
          </p:cNvPr>
          <p:cNvSpPr>
            <a:spLocks noGrp="1"/>
          </p:cNvSpPr>
          <p:nvPr>
            <p:ph type="body" idx="13"/>
          </p:nvPr>
        </p:nvSpPr>
        <p:spPr>
          <a:xfrm>
            <a:off x="477329" y="1540920"/>
            <a:ext cx="4351910" cy="3346452"/>
          </a:xfrm>
        </p:spPr>
        <p:txBody>
          <a:bodyPr/>
          <a:lstStyle/>
          <a:p>
            <a:pPr marL="342900" indent="-342900" algn="l">
              <a:lnSpc>
                <a:spcPct val="100000"/>
              </a:lnSpc>
              <a:buFont typeface="Wingdings" pitchFamily="2" charset="2"/>
              <a:buChar char="ü"/>
            </a:pPr>
            <a:r>
              <a:rPr lang="en-US" b="1" dirty="0"/>
              <a:t>Public enterprises</a:t>
            </a:r>
          </a:p>
          <a:p>
            <a:pPr marL="342900" indent="-342900" algn="l">
              <a:lnSpc>
                <a:spcPct val="100000"/>
              </a:lnSpc>
              <a:buFont typeface="Wingdings" pitchFamily="2" charset="2"/>
              <a:buChar char="ü"/>
            </a:pPr>
            <a:r>
              <a:rPr lang="en-US" b="1" dirty="0"/>
              <a:t>Characteristics Of Public Enterprises</a:t>
            </a:r>
          </a:p>
          <a:p>
            <a:pPr marL="342900" indent="-342900" algn="l">
              <a:lnSpc>
                <a:spcPct val="100000"/>
              </a:lnSpc>
              <a:buFont typeface="Wingdings" pitchFamily="2" charset="2"/>
              <a:buChar char="ü"/>
            </a:pPr>
            <a:r>
              <a:rPr lang="en-US" b="1" dirty="0"/>
              <a:t>Important of Public enterprises</a:t>
            </a:r>
          </a:p>
          <a:p>
            <a:pPr marL="342900" indent="-342900" algn="l">
              <a:lnSpc>
                <a:spcPct val="100000"/>
              </a:lnSpc>
              <a:buFont typeface="Wingdings" pitchFamily="2" charset="2"/>
              <a:buChar char="ü"/>
            </a:pPr>
            <a:r>
              <a:rPr lang="en-US" b="1" dirty="0"/>
              <a:t>Types Of Public Enterprises</a:t>
            </a:r>
          </a:p>
          <a:p>
            <a:pPr marL="342900" indent="-342900" algn="l">
              <a:lnSpc>
                <a:spcPct val="100000"/>
              </a:lnSpc>
              <a:buFont typeface="Wingdings" pitchFamily="2" charset="2"/>
              <a:buChar char="ü"/>
            </a:pPr>
            <a:r>
              <a:rPr lang="en-US" b="1" dirty="0"/>
              <a:t>Fundamentals of public enterprises</a:t>
            </a:r>
          </a:p>
          <a:p>
            <a:pPr marL="342900" indent="-342900" algn="l">
              <a:lnSpc>
                <a:spcPct val="100000"/>
              </a:lnSpc>
              <a:buFont typeface="Wingdings" pitchFamily="2" charset="2"/>
              <a:buChar char="ü"/>
            </a:pPr>
            <a:r>
              <a:rPr lang="en-US" b="1" dirty="0"/>
              <a:t>Conclusion</a:t>
            </a:r>
          </a:p>
          <a:p>
            <a:pPr marL="342900" indent="-342900" algn="l">
              <a:lnSpc>
                <a:spcPct val="100000"/>
              </a:lnSpc>
              <a:buFont typeface="Wingdings" pitchFamily="2" charset="2"/>
              <a:buChar char="ü"/>
            </a:pPr>
            <a:r>
              <a:rPr lang="en-US" b="1" dirty="0"/>
              <a:t>Reference</a:t>
            </a:r>
          </a:p>
          <a:p>
            <a:pPr marL="342900" indent="-342900" algn="l">
              <a:lnSpc>
                <a:spcPct val="100000"/>
              </a:lnSpc>
              <a:buFont typeface="Wingdings" pitchFamily="2" charset="2"/>
              <a:buChar char="ü"/>
            </a:pPr>
            <a:endParaRPr lang="en-US" b="1" dirty="0"/>
          </a:p>
          <a:p>
            <a:pPr marL="342900" indent="-342900" algn="l">
              <a:lnSpc>
                <a:spcPct val="100000"/>
              </a:lnSpc>
              <a:buFont typeface="Wingdings" pitchFamily="2" charset="2"/>
              <a:buChar char="ü"/>
            </a:pPr>
            <a:endParaRPr lang="en-US" b="1" dirty="0"/>
          </a:p>
          <a:p>
            <a:pPr marL="342900" indent="-342900" algn="l">
              <a:lnSpc>
                <a:spcPct val="100000"/>
              </a:lnSpc>
              <a:buFont typeface="Wingdings" pitchFamily="2" charset="2"/>
              <a:buChar char="ü"/>
            </a:pPr>
            <a:endParaRPr lang="en-US" dirty="0"/>
          </a:p>
        </p:txBody>
      </p:sp>
      <p:sp>
        <p:nvSpPr>
          <p:cNvPr id="12" name="Rectangle: Single Corner Snipped 11">
            <a:extLst>
              <a:ext uri="{FF2B5EF4-FFF2-40B4-BE49-F238E27FC236}">
                <a16:creationId xmlns:a16="http://schemas.microsoft.com/office/drawing/2014/main" id="{2DFF522F-AF68-4632-B55E-C71590EC9516}"/>
              </a:ext>
              <a:ext uri="{C183D7F6-B498-43B3-948B-1728B52AA6E4}">
                <adec:decorative xmlns:adec="http://schemas.microsoft.com/office/drawing/2017/decorative" val="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Slide Number Placeholder 21">
            <a:extLst>
              <a:ext uri="{FF2B5EF4-FFF2-40B4-BE49-F238E27FC236}">
                <a16:creationId xmlns:a16="http://schemas.microsoft.com/office/drawing/2014/main" id="{8F6F6586-42C9-4B51-A82B-5FC75BEA6DC3}"/>
              </a:ext>
            </a:extLst>
          </p:cNvPr>
          <p:cNvSpPr>
            <a:spLocks noGrp="1"/>
          </p:cNvSpPr>
          <p:nvPr>
            <p:ph type="sldNum" sz="quarter" idx="17"/>
          </p:nvPr>
        </p:nvSpPr>
        <p:spPr/>
        <p:txBody>
          <a:bodyPr/>
          <a:lstStyle/>
          <a:p>
            <a:fld id="{8C2E478F-E849-4A8C-AF1F-CBCC78A7CBFA}" type="slidenum">
              <a:rPr lang="en-US" smtClean="0"/>
              <a:pPr/>
              <a:t>2</a:t>
            </a:fld>
            <a:endParaRPr lang="en-US" dirty="0"/>
          </a:p>
        </p:txBody>
      </p:sp>
    </p:spTree>
    <p:extLst>
      <p:ext uri="{BB962C8B-B14F-4D97-AF65-F5344CB8AC3E}">
        <p14:creationId xmlns:p14="http://schemas.microsoft.com/office/powerpoint/2010/main" val="2948305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13F184-21D1-B745-95BC-1A25E466244F}"/>
              </a:ext>
            </a:extLst>
          </p:cNvPr>
          <p:cNvSpPr>
            <a:spLocks noGrp="1"/>
          </p:cNvSpPr>
          <p:nvPr>
            <p:ph type="title"/>
          </p:nvPr>
        </p:nvSpPr>
        <p:spPr>
          <a:xfrm>
            <a:off x="793595" y="2387685"/>
            <a:ext cx="4351911" cy="2384466"/>
          </a:xfrm>
        </p:spPr>
        <p:txBody>
          <a:bodyPr/>
          <a:lstStyle/>
          <a:p>
            <a:r>
              <a:rPr lang="en-US" dirty="0"/>
              <a:t>Public enterprises</a:t>
            </a:r>
            <a:br>
              <a:rPr lang="en-US" dirty="0"/>
            </a:br>
            <a:endParaRPr lang="en-US" dirty="0"/>
          </a:p>
        </p:txBody>
      </p:sp>
      <p:sp>
        <p:nvSpPr>
          <p:cNvPr id="6" name="Slide Number Placeholder 5">
            <a:extLst>
              <a:ext uri="{FF2B5EF4-FFF2-40B4-BE49-F238E27FC236}">
                <a16:creationId xmlns:a16="http://schemas.microsoft.com/office/drawing/2014/main" id="{220127C9-DC9F-BD4A-B510-908B63DD27DB}"/>
              </a:ext>
            </a:extLst>
          </p:cNvPr>
          <p:cNvSpPr>
            <a:spLocks noGrp="1"/>
          </p:cNvSpPr>
          <p:nvPr>
            <p:ph type="sldNum" sz="quarter" idx="17"/>
          </p:nvPr>
        </p:nvSpPr>
        <p:spPr/>
        <p:txBody>
          <a:bodyPr/>
          <a:lstStyle/>
          <a:p>
            <a:fld id="{8C2E478F-E849-4A8C-AF1F-CBCC78A7CBFA}" type="slidenum">
              <a:rPr lang="en-US" smtClean="0"/>
              <a:pPr/>
              <a:t>3</a:t>
            </a:fld>
            <a:endParaRPr lang="en-US" dirty="0"/>
          </a:p>
        </p:txBody>
      </p:sp>
      <p:sp>
        <p:nvSpPr>
          <p:cNvPr id="10" name="TextBox 9">
            <a:extLst>
              <a:ext uri="{FF2B5EF4-FFF2-40B4-BE49-F238E27FC236}">
                <a16:creationId xmlns:a16="http://schemas.microsoft.com/office/drawing/2014/main" id="{B6E1EE34-3D5F-8F4C-9125-CE35B6C0F01E}"/>
              </a:ext>
            </a:extLst>
          </p:cNvPr>
          <p:cNvSpPr txBox="1"/>
          <p:nvPr/>
        </p:nvSpPr>
        <p:spPr>
          <a:xfrm>
            <a:off x="6233532" y="1632678"/>
            <a:ext cx="5315736" cy="4401205"/>
          </a:xfrm>
          <a:prstGeom prst="rect">
            <a:avLst/>
          </a:prstGeom>
          <a:noFill/>
        </p:spPr>
        <p:txBody>
          <a:bodyPr wrap="square" rtlCol="0">
            <a:spAutoFit/>
          </a:bodyPr>
          <a:lstStyle/>
          <a:p>
            <a:r>
              <a:rPr lang="en-US" sz="2800" dirty="0">
                <a:latin typeface="Eurostile" panose="020B0504020202050204" pitchFamily="34" charset="77"/>
              </a:rPr>
              <a:t>A Business Corporation established and operated by the government is a public enterprise. Governments of all countries of the world participate in industrial and commercial activities. The primary objective of government undertaking in such activities is to provide public welfare or services to its citizens </a:t>
            </a:r>
            <a:r>
              <a:rPr lang="en-US" sz="2400" dirty="0"/>
              <a:t>.</a:t>
            </a:r>
          </a:p>
        </p:txBody>
      </p:sp>
    </p:spTree>
    <p:extLst>
      <p:ext uri="{BB962C8B-B14F-4D97-AF65-F5344CB8AC3E}">
        <p14:creationId xmlns:p14="http://schemas.microsoft.com/office/powerpoint/2010/main" val="2370209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8A59F4-EE83-8F44-927E-2335FDB87D6C}"/>
              </a:ext>
            </a:extLst>
          </p:cNvPr>
          <p:cNvSpPr>
            <a:spLocks noGrp="1"/>
          </p:cNvSpPr>
          <p:nvPr>
            <p:ph type="title"/>
          </p:nvPr>
        </p:nvSpPr>
        <p:spPr>
          <a:xfrm>
            <a:off x="423746" y="2438477"/>
            <a:ext cx="4766364" cy="2384466"/>
          </a:xfrm>
        </p:spPr>
        <p:txBody>
          <a:bodyPr>
            <a:normAutofit fontScale="90000"/>
          </a:bodyPr>
          <a:lstStyle/>
          <a:p>
            <a:r>
              <a:rPr lang="en-US" dirty="0"/>
              <a:t>Characteristics Of Public Enterprises</a:t>
            </a:r>
            <a:br>
              <a:rPr lang="en-US" dirty="0"/>
            </a:br>
            <a:endParaRPr lang="en-US" dirty="0"/>
          </a:p>
        </p:txBody>
      </p:sp>
      <p:sp>
        <p:nvSpPr>
          <p:cNvPr id="6" name="Slide Number Placeholder 5">
            <a:extLst>
              <a:ext uri="{FF2B5EF4-FFF2-40B4-BE49-F238E27FC236}">
                <a16:creationId xmlns:a16="http://schemas.microsoft.com/office/drawing/2014/main" id="{2B874011-7A2F-8040-B329-56E102888BDF}"/>
              </a:ext>
            </a:extLst>
          </p:cNvPr>
          <p:cNvSpPr>
            <a:spLocks noGrp="1"/>
          </p:cNvSpPr>
          <p:nvPr>
            <p:ph type="sldNum" sz="quarter" idx="17"/>
          </p:nvPr>
        </p:nvSpPr>
        <p:spPr/>
        <p:txBody>
          <a:bodyPr/>
          <a:lstStyle/>
          <a:p>
            <a:fld id="{8C2E478F-E849-4A8C-AF1F-CBCC78A7CBFA}" type="slidenum">
              <a:rPr lang="en-US" smtClean="0"/>
              <a:pPr/>
              <a:t>4</a:t>
            </a:fld>
            <a:endParaRPr lang="en-US" dirty="0"/>
          </a:p>
        </p:txBody>
      </p:sp>
      <p:sp>
        <p:nvSpPr>
          <p:cNvPr id="7" name="Text Placeholder 3">
            <a:extLst>
              <a:ext uri="{FF2B5EF4-FFF2-40B4-BE49-F238E27FC236}">
                <a16:creationId xmlns:a16="http://schemas.microsoft.com/office/drawing/2014/main" id="{3A381ECA-D024-F94D-B6F0-5EFFF74DE92B}"/>
              </a:ext>
            </a:extLst>
          </p:cNvPr>
          <p:cNvSpPr txBox="1">
            <a:spLocks/>
          </p:cNvSpPr>
          <p:nvPr/>
        </p:nvSpPr>
        <p:spPr>
          <a:xfrm>
            <a:off x="838200" y="4354592"/>
            <a:ext cx="4351910" cy="296437"/>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000" kern="1200" spc="600">
                <a:solidFill>
                  <a:srgbClr val="2F334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dirty="0"/>
          </a:p>
        </p:txBody>
      </p:sp>
      <p:sp>
        <p:nvSpPr>
          <p:cNvPr id="8" name="TextBox 7">
            <a:extLst>
              <a:ext uri="{FF2B5EF4-FFF2-40B4-BE49-F238E27FC236}">
                <a16:creationId xmlns:a16="http://schemas.microsoft.com/office/drawing/2014/main" id="{5BD44736-0552-2347-B363-5C14989D0789}"/>
              </a:ext>
            </a:extLst>
          </p:cNvPr>
          <p:cNvSpPr txBox="1"/>
          <p:nvPr/>
        </p:nvSpPr>
        <p:spPr>
          <a:xfrm>
            <a:off x="5759851" y="1811047"/>
            <a:ext cx="6335751" cy="4524315"/>
          </a:xfrm>
          <a:prstGeom prst="rect">
            <a:avLst/>
          </a:prstGeom>
          <a:noFill/>
        </p:spPr>
        <p:txBody>
          <a:bodyPr wrap="square" rtlCol="0">
            <a:spAutoFit/>
          </a:bodyPr>
          <a:lstStyle/>
          <a:p>
            <a:pPr marL="285750" indent="-285750">
              <a:buFont typeface="Wingdings" pitchFamily="2" charset="2"/>
              <a:buChar char="ü"/>
            </a:pPr>
            <a:r>
              <a:rPr lang="en-US" sz="2800" dirty="0"/>
              <a:t> </a:t>
            </a:r>
            <a:r>
              <a:rPr lang="en-US" sz="2800" dirty="0">
                <a:latin typeface="Eurostile" panose="020B0504020202050204" pitchFamily="34" charset="77"/>
              </a:rPr>
              <a:t>Government ownership.</a:t>
            </a:r>
          </a:p>
          <a:p>
            <a:pPr marL="285750" indent="-285750">
              <a:buFont typeface="Wingdings" pitchFamily="2" charset="2"/>
              <a:buChar char="ü"/>
            </a:pPr>
            <a:r>
              <a:rPr lang="en-US" sz="2800" dirty="0">
                <a:latin typeface="Eurostile" panose="020B0504020202050204" pitchFamily="34" charset="77"/>
              </a:rPr>
              <a:t> Government management and control.</a:t>
            </a:r>
          </a:p>
          <a:p>
            <a:pPr marL="285750" indent="-285750">
              <a:buFont typeface="Wingdings" pitchFamily="2" charset="2"/>
              <a:buChar char="ü"/>
            </a:pPr>
            <a:r>
              <a:rPr lang="en-US" sz="2800" dirty="0">
                <a:latin typeface="Eurostile" panose="020B0504020202050204" pitchFamily="34" charset="77"/>
              </a:rPr>
              <a:t> Service motive.</a:t>
            </a:r>
          </a:p>
          <a:p>
            <a:pPr marL="285750" indent="-285750">
              <a:buFont typeface="Wingdings" pitchFamily="2" charset="2"/>
              <a:buChar char="ü"/>
            </a:pPr>
            <a:r>
              <a:rPr lang="en-US" sz="2800" dirty="0">
                <a:latin typeface="Eurostile" panose="020B0504020202050204" pitchFamily="34" charset="77"/>
              </a:rPr>
              <a:t> Public accountability.</a:t>
            </a:r>
          </a:p>
          <a:p>
            <a:pPr marL="285750" indent="-285750">
              <a:buFont typeface="Wingdings" pitchFamily="2" charset="2"/>
              <a:buChar char="ü"/>
            </a:pPr>
            <a:r>
              <a:rPr lang="en-US" sz="2800" dirty="0">
                <a:latin typeface="Eurostile" panose="020B0504020202050204" pitchFamily="34" charset="77"/>
              </a:rPr>
              <a:t> Monopoly enterprises.</a:t>
            </a:r>
          </a:p>
          <a:p>
            <a:pPr marL="285750" indent="-285750">
              <a:buFont typeface="Wingdings" pitchFamily="2" charset="2"/>
              <a:buChar char="ü"/>
            </a:pPr>
            <a:r>
              <a:rPr lang="en-US" sz="2800" dirty="0">
                <a:latin typeface="Eurostile" panose="020B0504020202050204" pitchFamily="34" charset="77"/>
              </a:rPr>
              <a:t> Financial autonomy.</a:t>
            </a:r>
          </a:p>
          <a:p>
            <a:pPr marL="285750" indent="-285750">
              <a:buFont typeface="Wingdings" pitchFamily="2" charset="2"/>
              <a:buChar char="ü"/>
            </a:pPr>
            <a:r>
              <a:rPr lang="en-US" sz="2800" dirty="0">
                <a:latin typeface="Eurostile" panose="020B0504020202050204" pitchFamily="34" charset="77"/>
              </a:rPr>
              <a:t> Separate legal entity.</a:t>
            </a:r>
          </a:p>
          <a:p>
            <a:pPr marL="285750" indent="-285750">
              <a:buFont typeface="Wingdings" pitchFamily="2" charset="2"/>
              <a:buChar char="ü"/>
            </a:pPr>
            <a:r>
              <a:rPr lang="en-US" sz="2800" dirty="0">
                <a:latin typeface="Eurostile" panose="020B0504020202050204" pitchFamily="34" charset="77"/>
              </a:rPr>
              <a:t> Perpetual succession.</a:t>
            </a:r>
          </a:p>
          <a:p>
            <a:pPr marL="285750" indent="-285750">
              <a:buFont typeface="Wingdings" pitchFamily="2" charset="2"/>
              <a:buChar char="ü"/>
            </a:pPr>
            <a:r>
              <a:rPr lang="en-US" sz="2800" dirty="0">
                <a:latin typeface="Eurostile" panose="020B0504020202050204" pitchFamily="34" charset="77"/>
              </a:rPr>
              <a:t> Government business.</a:t>
            </a:r>
          </a:p>
          <a:p>
            <a:br>
              <a:rPr lang="en-US" dirty="0"/>
            </a:br>
            <a:endParaRPr lang="en-US" dirty="0"/>
          </a:p>
        </p:txBody>
      </p:sp>
    </p:spTree>
    <p:extLst>
      <p:ext uri="{BB962C8B-B14F-4D97-AF65-F5344CB8AC3E}">
        <p14:creationId xmlns:p14="http://schemas.microsoft.com/office/powerpoint/2010/main" val="755211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7292A7-106C-EF44-A5D8-BB28AA464D61}"/>
              </a:ext>
            </a:extLst>
          </p:cNvPr>
          <p:cNvSpPr>
            <a:spLocks noGrp="1"/>
          </p:cNvSpPr>
          <p:nvPr>
            <p:ph type="title"/>
          </p:nvPr>
        </p:nvSpPr>
        <p:spPr>
          <a:xfrm>
            <a:off x="771293" y="1981277"/>
            <a:ext cx="4351911" cy="2384466"/>
          </a:xfrm>
        </p:spPr>
        <p:txBody>
          <a:bodyPr/>
          <a:lstStyle/>
          <a:p>
            <a:r>
              <a:rPr lang="en-US" dirty="0" err="1"/>
              <a:t>ImportanCE</a:t>
            </a:r>
            <a:r>
              <a:rPr lang="en-US" dirty="0"/>
              <a:t> of Public enterprises</a:t>
            </a:r>
          </a:p>
        </p:txBody>
      </p:sp>
      <p:sp>
        <p:nvSpPr>
          <p:cNvPr id="6" name="Slide Number Placeholder 5">
            <a:extLst>
              <a:ext uri="{FF2B5EF4-FFF2-40B4-BE49-F238E27FC236}">
                <a16:creationId xmlns:a16="http://schemas.microsoft.com/office/drawing/2014/main" id="{DDCDD690-4D64-1A46-97AB-1C1373C1EF80}"/>
              </a:ext>
            </a:extLst>
          </p:cNvPr>
          <p:cNvSpPr>
            <a:spLocks noGrp="1"/>
          </p:cNvSpPr>
          <p:nvPr>
            <p:ph type="sldNum" sz="quarter" idx="17"/>
          </p:nvPr>
        </p:nvSpPr>
        <p:spPr/>
        <p:txBody>
          <a:bodyPr/>
          <a:lstStyle/>
          <a:p>
            <a:fld id="{8C2E478F-E849-4A8C-AF1F-CBCC78A7CBFA}" type="slidenum">
              <a:rPr lang="en-US" smtClean="0"/>
              <a:pPr/>
              <a:t>5</a:t>
            </a:fld>
            <a:endParaRPr lang="en-US" dirty="0"/>
          </a:p>
        </p:txBody>
      </p:sp>
      <p:sp>
        <p:nvSpPr>
          <p:cNvPr id="7" name="TextBox 6">
            <a:extLst>
              <a:ext uri="{FF2B5EF4-FFF2-40B4-BE49-F238E27FC236}">
                <a16:creationId xmlns:a16="http://schemas.microsoft.com/office/drawing/2014/main" id="{9D579B3C-382B-5347-8B8C-254F9524F140}"/>
              </a:ext>
            </a:extLst>
          </p:cNvPr>
          <p:cNvSpPr txBox="1"/>
          <p:nvPr/>
        </p:nvSpPr>
        <p:spPr>
          <a:xfrm>
            <a:off x="5798634" y="1981277"/>
            <a:ext cx="6278137" cy="3108543"/>
          </a:xfrm>
          <a:prstGeom prst="rect">
            <a:avLst/>
          </a:prstGeom>
          <a:noFill/>
        </p:spPr>
        <p:txBody>
          <a:bodyPr wrap="square" rtlCol="0">
            <a:spAutoFit/>
          </a:bodyPr>
          <a:lstStyle/>
          <a:p>
            <a:pPr marL="285750" indent="-285750">
              <a:buFont typeface="Wingdings" pitchFamily="2" charset="2"/>
              <a:buChar char="ü"/>
            </a:pPr>
            <a:r>
              <a:rPr lang="en-US" dirty="0"/>
              <a:t> </a:t>
            </a:r>
            <a:r>
              <a:rPr lang="en-US" sz="2800" dirty="0">
                <a:latin typeface="Eurostile" panose="020B0504020202050204" pitchFamily="34" charset="77"/>
              </a:rPr>
              <a:t>Economic development.</a:t>
            </a:r>
          </a:p>
          <a:p>
            <a:pPr marL="285750" indent="-285750">
              <a:buFont typeface="Wingdings" pitchFamily="2" charset="2"/>
              <a:buChar char="ü"/>
            </a:pPr>
            <a:r>
              <a:rPr lang="en-US" sz="2800" dirty="0">
                <a:latin typeface="Eurostile" panose="020B0504020202050204" pitchFamily="34" charset="77"/>
              </a:rPr>
              <a:t> Providing public utilities and facilities.</a:t>
            </a:r>
          </a:p>
          <a:p>
            <a:pPr marL="285750" indent="-285750">
              <a:buFont typeface="Wingdings" pitchFamily="2" charset="2"/>
              <a:buChar char="ü"/>
            </a:pPr>
            <a:r>
              <a:rPr lang="en-US" sz="2800" dirty="0">
                <a:latin typeface="Eurostile" panose="020B0504020202050204" pitchFamily="34" charset="77"/>
              </a:rPr>
              <a:t> Establishing basic industries.</a:t>
            </a:r>
          </a:p>
          <a:p>
            <a:pPr marL="285750" indent="-285750">
              <a:buFont typeface="Wingdings" pitchFamily="2" charset="2"/>
              <a:buChar char="ü"/>
            </a:pPr>
            <a:r>
              <a:rPr lang="en-US" sz="2800" dirty="0">
                <a:latin typeface="Eurostile" panose="020B0504020202050204" pitchFamily="34" charset="77"/>
              </a:rPr>
              <a:t> Providing employment.</a:t>
            </a:r>
          </a:p>
          <a:p>
            <a:pPr marL="285750" indent="-285750">
              <a:buFont typeface="Wingdings" pitchFamily="2" charset="2"/>
              <a:buChar char="ü"/>
            </a:pPr>
            <a:r>
              <a:rPr lang="en-US" sz="2800" dirty="0">
                <a:latin typeface="Eurostile" panose="020B0504020202050204" pitchFamily="34" charset="77"/>
              </a:rPr>
              <a:t> Attracting private sector investment.</a:t>
            </a:r>
          </a:p>
          <a:p>
            <a:pPr marL="285750" indent="-285750">
              <a:buFont typeface="Wingdings" pitchFamily="2" charset="2"/>
              <a:buChar char="ü"/>
            </a:pPr>
            <a:r>
              <a:rPr lang="en-US" sz="2800" dirty="0">
                <a:latin typeface="Eurostile" panose="020B0504020202050204" pitchFamily="34" charset="77"/>
              </a:rPr>
              <a:t> Increasing government revenue.</a:t>
            </a:r>
          </a:p>
          <a:p>
            <a:pPr marL="285750" indent="-285750">
              <a:buFont typeface="Wingdings" pitchFamily="2" charset="2"/>
              <a:buChar char="ü"/>
            </a:pPr>
            <a:r>
              <a:rPr lang="en-US" sz="2800" dirty="0">
                <a:latin typeface="Eurostile" panose="020B0504020202050204" pitchFamily="34" charset="77"/>
              </a:rPr>
              <a:t> Utilizing nation resources.</a:t>
            </a:r>
          </a:p>
        </p:txBody>
      </p:sp>
    </p:spTree>
    <p:extLst>
      <p:ext uri="{BB962C8B-B14F-4D97-AF65-F5344CB8AC3E}">
        <p14:creationId xmlns:p14="http://schemas.microsoft.com/office/powerpoint/2010/main" val="1695109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0808CE-230B-274B-B9D8-201FBFDB8785}"/>
              </a:ext>
            </a:extLst>
          </p:cNvPr>
          <p:cNvSpPr>
            <a:spLocks noGrp="1"/>
          </p:cNvSpPr>
          <p:nvPr>
            <p:ph type="title"/>
          </p:nvPr>
        </p:nvSpPr>
        <p:spPr>
          <a:xfrm>
            <a:off x="771292" y="2236767"/>
            <a:ext cx="4351911" cy="2384466"/>
          </a:xfrm>
        </p:spPr>
        <p:txBody>
          <a:bodyPr>
            <a:normAutofit fontScale="90000"/>
          </a:bodyPr>
          <a:lstStyle/>
          <a:p>
            <a:r>
              <a:rPr lang="en-US" dirty="0"/>
              <a:t>Types Of Public Enterprises</a:t>
            </a:r>
            <a:br>
              <a:rPr lang="en-US" dirty="0"/>
            </a:br>
            <a:endParaRPr lang="en-US" dirty="0"/>
          </a:p>
        </p:txBody>
      </p:sp>
      <p:sp>
        <p:nvSpPr>
          <p:cNvPr id="6" name="Slide Number Placeholder 5">
            <a:extLst>
              <a:ext uri="{FF2B5EF4-FFF2-40B4-BE49-F238E27FC236}">
                <a16:creationId xmlns:a16="http://schemas.microsoft.com/office/drawing/2014/main" id="{4B40733F-A80E-A141-B808-6D2BE593D868}"/>
              </a:ext>
            </a:extLst>
          </p:cNvPr>
          <p:cNvSpPr>
            <a:spLocks noGrp="1"/>
          </p:cNvSpPr>
          <p:nvPr>
            <p:ph type="sldNum" sz="quarter" idx="17"/>
          </p:nvPr>
        </p:nvSpPr>
        <p:spPr/>
        <p:txBody>
          <a:bodyPr/>
          <a:lstStyle/>
          <a:p>
            <a:fld id="{8C2E478F-E849-4A8C-AF1F-CBCC78A7CBFA}" type="slidenum">
              <a:rPr lang="en-US" smtClean="0"/>
              <a:pPr/>
              <a:t>6</a:t>
            </a:fld>
            <a:endParaRPr lang="en-US" dirty="0"/>
          </a:p>
        </p:txBody>
      </p:sp>
      <p:sp>
        <p:nvSpPr>
          <p:cNvPr id="7" name="TextBox 6">
            <a:extLst>
              <a:ext uri="{FF2B5EF4-FFF2-40B4-BE49-F238E27FC236}">
                <a16:creationId xmlns:a16="http://schemas.microsoft.com/office/drawing/2014/main" id="{65E2C300-489F-3040-BA67-52CB01EB72DD}"/>
              </a:ext>
            </a:extLst>
          </p:cNvPr>
          <p:cNvSpPr txBox="1"/>
          <p:nvPr/>
        </p:nvSpPr>
        <p:spPr>
          <a:xfrm>
            <a:off x="6188928" y="1443841"/>
            <a:ext cx="4830336" cy="3970318"/>
          </a:xfrm>
          <a:prstGeom prst="rect">
            <a:avLst/>
          </a:prstGeom>
          <a:noFill/>
        </p:spPr>
        <p:txBody>
          <a:bodyPr wrap="square" rtlCol="0">
            <a:spAutoFit/>
          </a:bodyPr>
          <a:lstStyle/>
          <a:p>
            <a:r>
              <a:rPr lang="en-US" sz="2800" dirty="0">
                <a:latin typeface="Eurostile" panose="020B0504020202050204" pitchFamily="34" charset="77"/>
              </a:rPr>
              <a:t>Public enterprises are the form of business organization which are owned by government either fully or partially. There are different types of public enterprises such as public corporation, departmental undertaking and government company.</a:t>
            </a:r>
          </a:p>
        </p:txBody>
      </p:sp>
    </p:spTree>
    <p:extLst>
      <p:ext uri="{BB962C8B-B14F-4D97-AF65-F5344CB8AC3E}">
        <p14:creationId xmlns:p14="http://schemas.microsoft.com/office/powerpoint/2010/main" val="3163143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8F58FCA-0657-5A4A-9D47-B419BA9C8213}"/>
              </a:ext>
            </a:extLst>
          </p:cNvPr>
          <p:cNvSpPr>
            <a:spLocks noGrp="1"/>
          </p:cNvSpPr>
          <p:nvPr>
            <p:ph type="sldNum" sz="quarter" idx="17"/>
          </p:nvPr>
        </p:nvSpPr>
        <p:spPr/>
        <p:txBody>
          <a:bodyPr/>
          <a:lstStyle/>
          <a:p>
            <a:fld id="{8C2E478F-E849-4A8C-AF1F-CBCC78A7CBFA}" type="slidenum">
              <a:rPr lang="en-US" smtClean="0"/>
              <a:pPr/>
              <a:t>7</a:t>
            </a:fld>
            <a:endParaRPr lang="en-US" dirty="0"/>
          </a:p>
        </p:txBody>
      </p:sp>
      <p:sp>
        <p:nvSpPr>
          <p:cNvPr id="7" name="Text Placeholder 3">
            <a:extLst>
              <a:ext uri="{FF2B5EF4-FFF2-40B4-BE49-F238E27FC236}">
                <a16:creationId xmlns:a16="http://schemas.microsoft.com/office/drawing/2014/main" id="{EC54E2A5-C409-1D47-8DD3-7521238CDF15}"/>
              </a:ext>
            </a:extLst>
          </p:cNvPr>
          <p:cNvSpPr>
            <a:spLocks noGrp="1"/>
          </p:cNvSpPr>
          <p:nvPr>
            <p:ph type="title"/>
          </p:nvPr>
        </p:nvSpPr>
        <p:spPr>
          <a:xfrm>
            <a:off x="390293" y="2003580"/>
            <a:ext cx="4788667" cy="2384466"/>
          </a:xfrm>
        </p:spPr>
        <p:txBody>
          <a:bodyPr/>
          <a:lstStyle/>
          <a:p>
            <a:r>
              <a:rPr lang="en-US" dirty="0"/>
              <a:t>fundamentals of public enterprises</a:t>
            </a:r>
          </a:p>
        </p:txBody>
      </p:sp>
      <p:sp>
        <p:nvSpPr>
          <p:cNvPr id="8" name="TextBox 7">
            <a:extLst>
              <a:ext uri="{FF2B5EF4-FFF2-40B4-BE49-F238E27FC236}">
                <a16:creationId xmlns:a16="http://schemas.microsoft.com/office/drawing/2014/main" id="{A817ADAE-CF8D-F945-9C5E-ABE8D6A4A390}"/>
              </a:ext>
            </a:extLst>
          </p:cNvPr>
          <p:cNvSpPr txBox="1"/>
          <p:nvPr/>
        </p:nvSpPr>
        <p:spPr>
          <a:xfrm>
            <a:off x="6300440" y="1632974"/>
            <a:ext cx="4594301" cy="3785652"/>
          </a:xfrm>
          <a:prstGeom prst="rect">
            <a:avLst/>
          </a:prstGeom>
          <a:noFill/>
        </p:spPr>
        <p:txBody>
          <a:bodyPr wrap="square" rtlCol="0">
            <a:spAutoFit/>
          </a:bodyPr>
          <a:lstStyle/>
          <a:p>
            <a:r>
              <a:rPr lang="en-US" sz="2400" dirty="0">
                <a:latin typeface="Eurostile" panose="020B0504020202050204" pitchFamily="34" charset="77"/>
              </a:rPr>
              <a:t>A wide range of services, including in some countries, utilities such as telecommunications, energy, gas  supply, water supply and sanitation, transport, such as train, airline, shipping and local public transport, financial services, especially banks and insurance companies, and industrial marketing.</a:t>
            </a:r>
          </a:p>
        </p:txBody>
      </p:sp>
    </p:spTree>
    <p:extLst>
      <p:ext uri="{BB962C8B-B14F-4D97-AF65-F5344CB8AC3E}">
        <p14:creationId xmlns:p14="http://schemas.microsoft.com/office/powerpoint/2010/main" val="2839636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wo buildings" title="two buildings">
            <a:extLst>
              <a:ext uri="{FF2B5EF4-FFF2-40B4-BE49-F238E27FC236}">
                <a16:creationId xmlns:a16="http://schemas.microsoft.com/office/drawing/2014/main" id="{59B4175B-2237-4E2B-8940-03CD8C850446}"/>
              </a:ext>
            </a:extLst>
          </p:cNvPr>
          <p:cNvPicPr>
            <a:picLocks noGrp="1" noChangeAspect="1"/>
          </p:cNvPicPr>
          <p:nvPr>
            <p:ph type="pic" idx="1"/>
          </p:nvPr>
        </p:nvPicPr>
        <p:blipFill>
          <a:blip r:embed="rId2">
            <a:extLst>
              <a:ext uri="{BEBA8EAE-BF5A-486C-A8C5-ECC9F3942E4B}">
                <a14:imgProps xmlns:a14="http://schemas.microsoft.com/office/drawing/2010/main">
                  <a14:imgLayer r:embed="rId3">
                    <a14:imgEffect>
                      <a14:brightnessContrast bright="-30000" contrast="45000"/>
                    </a14:imgEffect>
                  </a14:imgLayer>
                </a14:imgProps>
              </a:ext>
              <a:ext uri="{28A0092B-C50C-407E-A947-70E740481C1C}">
                <a14:useLocalDpi xmlns:a14="http://schemas.microsoft.com/office/drawing/2010/main" val="0"/>
              </a:ext>
            </a:extLst>
          </a:blip>
          <a:srcRect/>
          <a:stretch>
            <a:fillRect/>
          </a:stretch>
        </p:blipFill>
        <p:spPr>
          <a:xfrm>
            <a:off x="6727370" y="0"/>
            <a:ext cx="5464629" cy="6858000"/>
          </a:xfrm>
        </p:spPr>
      </p:pic>
      <p:sp>
        <p:nvSpPr>
          <p:cNvPr id="12" name="Rectangle 11">
            <a:extLst>
              <a:ext uri="{FF2B5EF4-FFF2-40B4-BE49-F238E27FC236}">
                <a16:creationId xmlns:a16="http://schemas.microsoft.com/office/drawing/2014/main" id="{663F03C3-322B-449C-A477-EA1D99EDC624}"/>
              </a:ext>
              <a:ext uri="{C183D7F6-B498-43B3-948B-1728B52AA6E4}">
                <adec:decorative xmlns:adec="http://schemas.microsoft.com/office/drawing/2017/decorative" val="1"/>
              </a:ext>
            </a:extLst>
          </p:cNvPr>
          <p:cNvSpPr/>
          <p:nvPr/>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13" name="Rectangle 12">
            <a:extLst>
              <a:ext uri="{FF2B5EF4-FFF2-40B4-BE49-F238E27FC236}">
                <a16:creationId xmlns:a16="http://schemas.microsoft.com/office/drawing/2014/main" id="{AA0E0CBA-1F82-43A8-9DE3-F0F883DB2D26}"/>
              </a:ext>
              <a:ext uri="{C183D7F6-B498-43B3-948B-1728B52AA6E4}">
                <adec:decorative xmlns:adec="http://schemas.microsoft.com/office/drawing/2017/decorative" val="1"/>
              </a:ext>
            </a:extLst>
          </p:cNvPr>
          <p:cNvSpPr/>
          <p:nvPr/>
        </p:nvSpPr>
        <p:spPr>
          <a:xfrm>
            <a:off x="957941" y="915761"/>
            <a:ext cx="5769428"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4744B28E-5E14-4A77-AD4F-C979905862BF}"/>
              </a:ext>
            </a:extLst>
          </p:cNvPr>
          <p:cNvSpPr>
            <a:spLocks noGrp="1"/>
          </p:cNvSpPr>
          <p:nvPr>
            <p:ph type="body" idx="13"/>
          </p:nvPr>
        </p:nvSpPr>
        <p:spPr>
          <a:xfrm>
            <a:off x="9284115" y="70787"/>
            <a:ext cx="4958100" cy="365125"/>
          </a:xfrm>
        </p:spPr>
        <p:txBody>
          <a:bodyPr/>
          <a:lstStyle/>
          <a:p>
            <a:r>
              <a:rPr lang="en-US" sz="3600" b="1" dirty="0"/>
              <a:t>Conclusion</a:t>
            </a:r>
          </a:p>
        </p:txBody>
      </p:sp>
      <p:sp>
        <p:nvSpPr>
          <p:cNvPr id="11" name="Rectangle: Single Corner Snipped 10">
            <a:extLst>
              <a:ext uri="{FF2B5EF4-FFF2-40B4-BE49-F238E27FC236}">
                <a16:creationId xmlns:a16="http://schemas.microsoft.com/office/drawing/2014/main" id="{85DF53DB-409B-49FA-A52D-E30AD84AED76}"/>
              </a:ext>
              <a:ext uri="{C183D7F6-B498-43B3-948B-1728B52AA6E4}">
                <adec:decorative xmlns:adec="http://schemas.microsoft.com/office/drawing/2017/decorative" val="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id="{5564D90B-FC4E-4781-9E54-536CECF8BA47}"/>
              </a:ext>
            </a:extLst>
          </p:cNvPr>
          <p:cNvSpPr>
            <a:spLocks noGrp="1"/>
          </p:cNvSpPr>
          <p:nvPr>
            <p:ph type="sldNum" sz="quarter" idx="15"/>
          </p:nvPr>
        </p:nvSpPr>
        <p:spPr/>
        <p:txBody>
          <a:bodyPr/>
          <a:lstStyle/>
          <a:p>
            <a:fld id="{8C2E478F-E849-4A8C-AF1F-CBCC78A7CBFA}" type="slidenum">
              <a:rPr lang="en-US" smtClean="0"/>
              <a:pPr/>
              <a:t>8</a:t>
            </a:fld>
            <a:endParaRPr lang="en-US" dirty="0"/>
          </a:p>
        </p:txBody>
      </p:sp>
      <p:sp>
        <p:nvSpPr>
          <p:cNvPr id="14" name="Title 6">
            <a:extLst>
              <a:ext uri="{FF2B5EF4-FFF2-40B4-BE49-F238E27FC236}">
                <a16:creationId xmlns:a16="http://schemas.microsoft.com/office/drawing/2014/main" id="{C69804B3-82BD-8F43-B436-5D665A596457}"/>
              </a:ext>
            </a:extLst>
          </p:cNvPr>
          <p:cNvSpPr>
            <a:spLocks noGrp="1"/>
          </p:cNvSpPr>
          <p:nvPr>
            <p:ph type="body" sz="half" idx="2"/>
          </p:nvPr>
        </p:nvSpPr>
        <p:spPr>
          <a:xfrm>
            <a:off x="783769" y="497672"/>
            <a:ext cx="5769429" cy="3416406"/>
          </a:xfrm>
        </p:spPr>
        <p:txBody>
          <a:bodyPr>
            <a:noAutofit/>
          </a:bodyPr>
          <a:lstStyle/>
          <a:p>
            <a:r>
              <a:rPr lang="en-US" sz="2400" dirty="0">
                <a:latin typeface="Eurostile" panose="020B0504020202050204" pitchFamily="34" charset="77"/>
              </a:rPr>
              <a:t>Further, industries developed around region rich in natural resources, skilled labor, and proximity to a market, leading to a regional imbalance. Eventually, this led to the evolution of public enterprises where the government started participating directly in businesses. Hence, a Public Enterprises or a Public Sector Enterprise is a business unit which the government owns, controls, and manages.</a:t>
            </a:r>
          </a:p>
        </p:txBody>
      </p:sp>
    </p:spTree>
    <p:extLst>
      <p:ext uri="{BB962C8B-B14F-4D97-AF65-F5344CB8AC3E}">
        <p14:creationId xmlns:p14="http://schemas.microsoft.com/office/powerpoint/2010/main" val="48532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5E06080F-9F80-49D4-9D28-F3FD457E4278}"/>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contrast="18000"/>
                    </a14:imgEffect>
                  </a14:imgLayer>
                </a14:imgProps>
              </a:ext>
              <a:ext uri="{28A0092B-C50C-407E-A947-70E740481C1C}">
                <a14:useLocalDpi xmlns:a14="http://schemas.microsoft.com/office/drawing/2010/main" val="0"/>
              </a:ext>
            </a:extLst>
          </a:blip>
          <a:srcRect/>
          <a:stretch>
            <a:fillRect/>
          </a:stretch>
        </p:blipFill>
        <p:spPr/>
      </p:pic>
      <p:grpSp>
        <p:nvGrpSpPr>
          <p:cNvPr id="31" name="Group 30">
            <a:extLst>
              <a:ext uri="{FF2B5EF4-FFF2-40B4-BE49-F238E27FC236}">
                <a16:creationId xmlns:a16="http://schemas.microsoft.com/office/drawing/2014/main" id="{CDA17D7C-7C63-439C-8B50-C9B0F0F9AAF7}"/>
              </a:ext>
              <a:ext uri="{C183D7F6-B498-43B3-948B-1728B52AA6E4}">
                <adec:decorative xmlns:adec="http://schemas.microsoft.com/office/drawing/2017/decorative" val="1"/>
              </a:ext>
            </a:extLst>
          </p:cNvPr>
          <p:cNvGrpSpPr/>
          <p:nvPr/>
        </p:nvGrpSpPr>
        <p:grpSpPr>
          <a:xfrm flipH="1">
            <a:off x="4115984" y="252563"/>
            <a:ext cx="7433283" cy="5995838"/>
            <a:chOff x="252031" y="391887"/>
            <a:chExt cx="7433283" cy="6215741"/>
          </a:xfrm>
        </p:grpSpPr>
        <p:sp>
          <p:nvSpPr>
            <p:cNvPr id="32" name="Rectangle 31">
              <a:extLst>
                <a:ext uri="{FF2B5EF4-FFF2-40B4-BE49-F238E27FC236}">
                  <a16:creationId xmlns:a16="http://schemas.microsoft.com/office/drawing/2014/main" id="{32FD79E9-DA87-4AE3-AB4F-454E8B1C7E28}"/>
                </a:ext>
              </a:extLst>
            </p:cNvPr>
            <p:cNvSpPr/>
            <p:nvPr userDrawn="1"/>
          </p:nvSpPr>
          <p:spPr>
            <a:xfrm>
              <a:off x="609600" y="391887"/>
              <a:ext cx="7075714" cy="5878284"/>
            </a:xfrm>
            <a:prstGeom prst="rect">
              <a:avLst/>
            </a:prstGeom>
            <a:noFill/>
            <a:ln w="127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C0DB13C1-B4FB-4D33-A199-5BB34983AB47}"/>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a:t>
              </a:r>
            </a:p>
            <a:p>
              <a:pPr algn="ctr"/>
              <a:endParaRPr lang="en-US" dirty="0"/>
            </a:p>
          </p:txBody>
        </p:sp>
        <p:sp>
          <p:nvSpPr>
            <p:cNvPr id="34" name="Rectangle 33">
              <a:extLst>
                <a:ext uri="{FF2B5EF4-FFF2-40B4-BE49-F238E27FC236}">
                  <a16:creationId xmlns:a16="http://schemas.microsoft.com/office/drawing/2014/main" id="{97CAE694-E5D7-45D8-80CE-4067B6610E53}"/>
                </a:ext>
              </a:extLst>
            </p:cNvPr>
            <p:cNvSpPr/>
            <p:nvPr userDrawn="1"/>
          </p:nvSpPr>
          <p:spPr>
            <a:xfrm>
              <a:off x="252031" y="655467"/>
              <a:ext cx="6475341" cy="5701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Text Placeholder 8">
            <a:extLst>
              <a:ext uri="{FF2B5EF4-FFF2-40B4-BE49-F238E27FC236}">
                <a16:creationId xmlns:a16="http://schemas.microsoft.com/office/drawing/2014/main" id="{4744B28E-5E14-4A77-AD4F-C979905862BF}"/>
              </a:ext>
            </a:extLst>
          </p:cNvPr>
          <p:cNvSpPr>
            <a:spLocks noGrp="1"/>
          </p:cNvSpPr>
          <p:nvPr>
            <p:ph type="body" idx="13"/>
          </p:nvPr>
        </p:nvSpPr>
        <p:spPr>
          <a:xfrm>
            <a:off x="105420" y="258069"/>
            <a:ext cx="6076915" cy="407670"/>
          </a:xfrm>
        </p:spPr>
        <p:txBody>
          <a:bodyPr/>
          <a:lstStyle/>
          <a:p>
            <a:r>
              <a:rPr lang="en-US" sz="2800" b="1" dirty="0"/>
              <a:t>Reference</a:t>
            </a:r>
          </a:p>
        </p:txBody>
      </p:sp>
      <p:sp>
        <p:nvSpPr>
          <p:cNvPr id="4" name="Content Placeholder 3">
            <a:extLst>
              <a:ext uri="{FF2B5EF4-FFF2-40B4-BE49-F238E27FC236}">
                <a16:creationId xmlns:a16="http://schemas.microsoft.com/office/drawing/2014/main" id="{2885A4AC-9AA0-4EFF-8162-609223BF5D70}"/>
              </a:ext>
            </a:extLst>
          </p:cNvPr>
          <p:cNvSpPr>
            <a:spLocks noGrp="1"/>
          </p:cNvSpPr>
          <p:nvPr>
            <p:ph idx="1"/>
          </p:nvPr>
        </p:nvSpPr>
        <p:spPr/>
        <p:txBody>
          <a:bodyPr>
            <a:normAutofit/>
          </a:bodyPr>
          <a:lstStyle/>
          <a:p>
            <a:pPr marL="0" indent="0">
              <a:buNone/>
            </a:pPr>
            <a:r>
              <a:rPr lang="en-US" i="1" dirty="0"/>
              <a:t>Sources</a:t>
            </a:r>
            <a:r>
              <a:rPr lang="en-US" dirty="0"/>
              <a:t>: National Institute of Statistics and Economic Studies (INSEE), </a:t>
            </a:r>
            <a:r>
              <a:rPr lang="en-US" i="1" dirty="0"/>
              <a:t>Les Enterprises </a:t>
            </a:r>
            <a:r>
              <a:rPr lang="en-US" i="1" dirty="0" err="1"/>
              <a:t>Publiques</a:t>
            </a:r>
            <a:r>
              <a:rPr lang="en-US" i="1" dirty="0"/>
              <a:t> de 1959 </a:t>
            </a:r>
            <a:r>
              <a:rPr lang="en-US" i="1" dirty="0" err="1"/>
              <a:t>à</a:t>
            </a:r>
            <a:r>
              <a:rPr lang="en-US" i="1" dirty="0"/>
              <a:t> 1969 (Paris, 1972); INSEE, Les Grandes Enterprises </a:t>
            </a:r>
            <a:r>
              <a:rPr lang="en-US" i="1" dirty="0" err="1"/>
              <a:t>Nationales</a:t>
            </a:r>
            <a:r>
              <a:rPr lang="en-US" i="1" dirty="0"/>
              <a:t> de 1959 </a:t>
            </a:r>
            <a:r>
              <a:rPr lang="en-US" i="1" dirty="0" err="1"/>
              <a:t>à</a:t>
            </a:r>
            <a:r>
              <a:rPr lang="en-US" i="1" dirty="0"/>
              <a:t> 1976 (Paris, 1978); INSEE, Rapport sur Us </a:t>
            </a:r>
            <a:r>
              <a:rPr lang="en-US" i="1" dirty="0" err="1"/>
              <a:t>Comptes</a:t>
            </a:r>
            <a:r>
              <a:rPr lang="en-US" i="1" dirty="0"/>
              <a:t> de la Nation (Paris) (various issues). Public enterprises in France are also discussed in</a:t>
            </a:r>
            <a:r>
              <a:rPr lang="en-US" dirty="0"/>
              <a:t> </a:t>
            </a:r>
            <a:r>
              <a:rPr lang="en-US" u="sng" dirty="0">
                <a:hlinkClick r:id="rId4"/>
              </a:rPr>
              <a:t>Keyser and Windle (1978)</a:t>
            </a:r>
            <a:r>
              <a:rPr lang="en-US" dirty="0"/>
              <a:t> and CEEP (</a:t>
            </a:r>
            <a:r>
              <a:rPr lang="en-US" u="sng" dirty="0">
                <a:hlinkClick r:id="rId5"/>
              </a:rPr>
              <a:t>1978</a:t>
            </a:r>
            <a:r>
              <a:rPr lang="en-US" dirty="0"/>
              <a:t>, </a:t>
            </a:r>
            <a:r>
              <a:rPr lang="en-US" u="sng" dirty="0">
                <a:hlinkClick r:id="rId5"/>
              </a:rPr>
              <a:t>1981</a:t>
            </a:r>
            <a:r>
              <a:rPr lang="en-US" dirty="0"/>
              <a:t>).</a:t>
            </a:r>
          </a:p>
        </p:txBody>
      </p:sp>
      <p:sp>
        <p:nvSpPr>
          <p:cNvPr id="11" name="Rectangle: Single Corner Snipped 10">
            <a:extLst>
              <a:ext uri="{FF2B5EF4-FFF2-40B4-BE49-F238E27FC236}">
                <a16:creationId xmlns:a16="http://schemas.microsoft.com/office/drawing/2014/main" id="{851F9C8F-B284-4FE9-A76C-49BE3BEE3853}"/>
              </a:ext>
              <a:ext uri="{C183D7F6-B498-43B3-948B-1728B52AA6E4}">
                <adec:decorative xmlns:adec="http://schemas.microsoft.com/office/drawing/2017/decorative" val="1"/>
              </a:ext>
            </a:extLst>
          </p:cNvPr>
          <p:cNvSpPr/>
          <p:nvPr/>
        </p:nvSpPr>
        <p:spPr>
          <a:xfrm flipH="1">
            <a:off x="11549269" y="6356350"/>
            <a:ext cx="642731" cy="501650"/>
          </a:xfrm>
          <a:prstGeom prst="snip1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5">
            <a:extLst>
              <a:ext uri="{FF2B5EF4-FFF2-40B4-BE49-F238E27FC236}">
                <a16:creationId xmlns:a16="http://schemas.microsoft.com/office/drawing/2014/main" id="{75EF0122-21C6-4139-B8D0-688B2553C48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9</a:t>
            </a:fld>
            <a:endParaRPr lang="en-US" dirty="0"/>
          </a:p>
        </p:txBody>
      </p:sp>
    </p:spTree>
    <p:extLst>
      <p:ext uri="{BB962C8B-B14F-4D97-AF65-F5344CB8AC3E}">
        <p14:creationId xmlns:p14="http://schemas.microsoft.com/office/powerpoint/2010/main" val="259734590"/>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Custom 4">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56051434_Light modernist presentation_RVA_v3.potx" id="{1300540C-5346-469F-AA5C-717C09787E7E}" vid="{ADCE5FDD-C8BF-4BDC-86F8-B24C14EB90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19B998-C0F0-415C-AF4D-F10DCCD30A25}">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D27BEDAB-01B4-4BD0-9390-31AD9280078C}">
  <ds:schemaRefs>
    <ds:schemaRef ds:uri="http://schemas.microsoft.com/sharepoint/v3/contenttype/forms"/>
  </ds:schemaRefs>
</ds:datastoreItem>
</file>

<file path=customXml/itemProps3.xml><?xml version="1.0" encoding="utf-8"?>
<ds:datastoreItem xmlns:ds="http://schemas.openxmlformats.org/officeDocument/2006/customXml" ds:itemID="{6AD934DA-6EDB-4DB8-AE5C-9399A13698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287</Words>
  <Application>Microsoft Macintosh PowerPoint</Application>
  <PresentationFormat>Widescreen</PresentationFormat>
  <Paragraphs>592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Brush Script MT</vt:lpstr>
      <vt:lpstr>Arial</vt:lpstr>
      <vt:lpstr>Calibri</vt:lpstr>
      <vt:lpstr>Eurostile</vt:lpstr>
      <vt:lpstr>Wingdings</vt:lpstr>
      <vt:lpstr>Office Theme</vt:lpstr>
      <vt:lpstr>the fundamentals of public enterprises</vt:lpstr>
      <vt:lpstr>Content</vt:lpstr>
      <vt:lpstr>Public enterprises </vt:lpstr>
      <vt:lpstr>Characteristics Of Public Enterprises </vt:lpstr>
      <vt:lpstr>ImportanCE of Public enterprises</vt:lpstr>
      <vt:lpstr>Types Of Public Enterprises </vt:lpstr>
      <vt:lpstr>fundamentals of public enterprises</vt:lpstr>
      <vt:lpstr>PowerPoint Presentation</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Ayub Omar</dc:creator>
  <cp:lastModifiedBy/>
  <cp:revision>1</cp:revision>
  <dcterms:created xsi:type="dcterms:W3CDTF">2020-12-02T15:13:06Z</dcterms:created>
  <dcterms:modified xsi:type="dcterms:W3CDTF">2020-12-02T18:13:19Z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