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17"/>
  </p:notesMasterIdLst>
  <p:sldIdLst>
    <p:sldId id="256" r:id="rId2"/>
    <p:sldId id="258" r:id="rId3"/>
    <p:sldId id="259" r:id="rId4"/>
    <p:sldId id="260" r:id="rId5"/>
    <p:sldId id="309" r:id="rId6"/>
    <p:sldId id="257" r:id="rId7"/>
    <p:sldId id="261" r:id="rId8"/>
    <p:sldId id="310" r:id="rId9"/>
    <p:sldId id="269" r:id="rId10"/>
    <p:sldId id="264" r:id="rId11"/>
    <p:sldId id="276" r:id="rId12"/>
    <p:sldId id="274" r:id="rId13"/>
    <p:sldId id="271" r:id="rId14"/>
    <p:sldId id="283" r:id="rId15"/>
    <p:sldId id="288" r:id="rId16"/>
  </p:sldIdLst>
  <p:sldSz cx="9144000" cy="5143500" type="screen16x9"/>
  <p:notesSz cx="6858000" cy="9144000"/>
  <p:embeddedFontLst>
    <p:embeddedFont>
      <p:font typeface="Didact Gothic" panose="020B0604020202020204" charset="0"/>
      <p:regular r:id="rId18"/>
    </p:embeddedFont>
    <p:embeddedFont>
      <p:font typeface="DM Serif Display" panose="020B0604020202020204" charset="0"/>
      <p:regular r:id="rId19"/>
      <p:italic r:id="rId20"/>
    </p:embeddedFont>
    <p:embeddedFont>
      <p:font typeface="Roboto"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2CF3989-B439-4FB1-8F64-FA41632F8A0E}">
  <a:tblStyle styleId="{A2CF3989-B439-4FB1-8F64-FA41632F8A0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31"/>
    <p:restoredTop sz="94654"/>
  </p:normalViewPr>
  <p:slideViewPr>
    <p:cSldViewPr snapToGrid="0" snapToObjects="1">
      <p:cViewPr varScale="1">
        <p:scale>
          <a:sx n="93" d="100"/>
          <a:sy n="93" d="100"/>
        </p:scale>
        <p:origin x="68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73615942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95b86ccad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95b86ccad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62582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6f1bce38b0_0_9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6f1bce38b0_0_9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58147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g6f1bce38b0_0_9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2" name="Google Shape;602;g6f1bce38b0_0_9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04115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6f1bce38b0_0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6f1bce38b0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2539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6f2a75a668_0_27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6f2a75a668_0_27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2387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6f1bce38b0_0_7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4" name="Google Shape;704;g6f1bce38b0_0_7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2896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g6ed1d3ee59_0_100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5" name="Google Shape;775;g6ed1d3ee59_0_100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62781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6f1ba423c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6f1ba423c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9499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a8ffe7a1c6_0_3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a8ffe7a1c6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2885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6ed1d3ee59_0_100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6ed1d3ee59_0_100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1061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a8ffe7a1c6_0_3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a8ffe7a1c6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527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6ed1d3ee59_0_100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6ed1d3ee59_0_100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930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6f1bce38b0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6f1bce38b0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06999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a8ffe7a1c6_0_3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a8ffe7a1c6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5328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6f2a75a66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8" name="Google Shape;448;g6f2a75a66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19124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1.jpg"/><Relationship Id="rId1" Type="http://schemas.openxmlformats.org/officeDocument/2006/relationships/slideMaster" Target="../slideMasters/slideMaster1.xml"/><Relationship Id="rId5" Type="http://schemas.openxmlformats.org/officeDocument/2006/relationships/hyperlink" Target="https://slack-redir.net/link?url=https://www.freepik.com/" TargetMode="External"/><Relationship Id="rId4" Type="http://schemas.openxmlformats.org/officeDocument/2006/relationships/hyperlink" Target="http://bit.ly/2TyoMsr" TargetMode="Externa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blip>
          <a:srcRect/>
          <a:stretch/>
        </p:blipFill>
        <p:spPr>
          <a:xfrm>
            <a:off x="0" y="3622"/>
            <a:ext cx="9144001" cy="5136257"/>
          </a:xfrm>
          <a:prstGeom prst="rect">
            <a:avLst/>
          </a:prstGeom>
          <a:noFill/>
          <a:ln>
            <a:noFill/>
          </a:ln>
        </p:spPr>
      </p:pic>
      <p:sp>
        <p:nvSpPr>
          <p:cNvPr id="10" name="Google Shape;10;p2"/>
          <p:cNvSpPr txBox="1">
            <a:spLocks noGrp="1"/>
          </p:cNvSpPr>
          <p:nvPr>
            <p:ph type="ctrTitle"/>
          </p:nvPr>
        </p:nvSpPr>
        <p:spPr>
          <a:xfrm>
            <a:off x="1913100" y="1415503"/>
            <a:ext cx="5317800" cy="1962000"/>
          </a:xfrm>
          <a:prstGeom prst="rect">
            <a:avLst/>
          </a:prstGeom>
        </p:spPr>
        <p:txBody>
          <a:bodyPr spcFirstLastPara="1" wrap="square" lIns="91425" tIns="91425" rIns="91425" bIns="91425" anchor="b" anchorCtr="0">
            <a:noAutofit/>
          </a:bodyPr>
          <a:lstStyle>
            <a:lvl1pPr lvl="0" algn="ctr">
              <a:lnSpc>
                <a:spcPct val="85000"/>
              </a:lnSpc>
              <a:spcBef>
                <a:spcPts val="0"/>
              </a:spcBef>
              <a:spcAft>
                <a:spcPts val="0"/>
              </a:spcAft>
              <a:buSzPts val="5200"/>
              <a:buNone/>
              <a:defRPr sz="6500" b="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1692725" y="3293444"/>
            <a:ext cx="5758200" cy="501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200" b="0">
                <a:solidFill>
                  <a:schemeClr val="accent2"/>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1">
  <p:cSld name="CUSTOM_4">
    <p:spTree>
      <p:nvGrpSpPr>
        <p:cNvPr id="1" name="Shape 72"/>
        <p:cNvGrpSpPr/>
        <p:nvPr/>
      </p:nvGrpSpPr>
      <p:grpSpPr>
        <a:xfrm>
          <a:off x="0" y="0"/>
          <a:ext cx="0" cy="0"/>
          <a:chOff x="0" y="0"/>
          <a:chExt cx="0" cy="0"/>
        </a:xfrm>
      </p:grpSpPr>
      <p:pic>
        <p:nvPicPr>
          <p:cNvPr id="73" name="Google Shape;73;p14"/>
          <p:cNvPicPr preferRelativeResize="0"/>
          <p:nvPr/>
        </p:nvPicPr>
        <p:blipFill rotWithShape="1">
          <a:blip r:embed="rId2">
            <a:alphaModFix/>
          </a:blip>
          <a:srcRect/>
          <a:stretch/>
        </p:blipFill>
        <p:spPr>
          <a:xfrm flipH="1">
            <a:off x="0" y="3622"/>
            <a:ext cx="9144001" cy="5136257"/>
          </a:xfrm>
          <a:prstGeom prst="rect">
            <a:avLst/>
          </a:prstGeom>
          <a:noFill/>
          <a:ln>
            <a:noFill/>
          </a:ln>
        </p:spPr>
      </p:pic>
      <p:sp>
        <p:nvSpPr>
          <p:cNvPr id="74" name="Google Shape;74;p14"/>
          <p:cNvSpPr txBox="1">
            <a:spLocks noGrp="1"/>
          </p:cNvSpPr>
          <p:nvPr>
            <p:ph type="title"/>
          </p:nvPr>
        </p:nvSpPr>
        <p:spPr>
          <a:xfrm>
            <a:off x="2786650" y="2570794"/>
            <a:ext cx="3570600" cy="10074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3300"/>
              <a:buNone/>
              <a:defRPr sz="5000" b="0"/>
            </a:lvl1pPr>
            <a:lvl2pPr lvl="1" rtl="0">
              <a:spcBef>
                <a:spcPts val="0"/>
              </a:spcBef>
              <a:spcAft>
                <a:spcPts val="0"/>
              </a:spcAft>
              <a:buClr>
                <a:schemeClr val="accent1"/>
              </a:buClr>
              <a:buSzPts val="3200"/>
              <a:buNone/>
              <a:defRPr>
                <a:solidFill>
                  <a:schemeClr val="accent1"/>
                </a:solidFill>
              </a:defRPr>
            </a:lvl2pPr>
            <a:lvl3pPr lvl="2" rtl="0">
              <a:spcBef>
                <a:spcPts val="0"/>
              </a:spcBef>
              <a:spcAft>
                <a:spcPts val="0"/>
              </a:spcAft>
              <a:buClr>
                <a:schemeClr val="accent1"/>
              </a:buClr>
              <a:buSzPts val="3200"/>
              <a:buNone/>
              <a:defRPr>
                <a:solidFill>
                  <a:schemeClr val="accent1"/>
                </a:solidFill>
              </a:defRPr>
            </a:lvl3pPr>
            <a:lvl4pPr lvl="3" rtl="0">
              <a:spcBef>
                <a:spcPts val="0"/>
              </a:spcBef>
              <a:spcAft>
                <a:spcPts val="0"/>
              </a:spcAft>
              <a:buClr>
                <a:schemeClr val="accent1"/>
              </a:buClr>
              <a:buSzPts val="3200"/>
              <a:buNone/>
              <a:defRPr>
                <a:solidFill>
                  <a:schemeClr val="accent1"/>
                </a:solidFill>
              </a:defRPr>
            </a:lvl4pPr>
            <a:lvl5pPr lvl="4" rtl="0">
              <a:spcBef>
                <a:spcPts val="0"/>
              </a:spcBef>
              <a:spcAft>
                <a:spcPts val="0"/>
              </a:spcAft>
              <a:buClr>
                <a:schemeClr val="accent1"/>
              </a:buClr>
              <a:buSzPts val="3200"/>
              <a:buNone/>
              <a:defRPr>
                <a:solidFill>
                  <a:schemeClr val="accent1"/>
                </a:solidFill>
              </a:defRPr>
            </a:lvl5pPr>
            <a:lvl6pPr lvl="5" rtl="0">
              <a:spcBef>
                <a:spcPts val="0"/>
              </a:spcBef>
              <a:spcAft>
                <a:spcPts val="0"/>
              </a:spcAft>
              <a:buClr>
                <a:schemeClr val="accent1"/>
              </a:buClr>
              <a:buSzPts val="3200"/>
              <a:buNone/>
              <a:defRPr>
                <a:solidFill>
                  <a:schemeClr val="accent1"/>
                </a:solidFill>
              </a:defRPr>
            </a:lvl6pPr>
            <a:lvl7pPr lvl="6" rtl="0">
              <a:spcBef>
                <a:spcPts val="0"/>
              </a:spcBef>
              <a:spcAft>
                <a:spcPts val="0"/>
              </a:spcAft>
              <a:buClr>
                <a:schemeClr val="accent1"/>
              </a:buClr>
              <a:buSzPts val="3200"/>
              <a:buNone/>
              <a:defRPr>
                <a:solidFill>
                  <a:schemeClr val="accent1"/>
                </a:solidFill>
              </a:defRPr>
            </a:lvl7pPr>
            <a:lvl8pPr lvl="7" rtl="0">
              <a:spcBef>
                <a:spcPts val="0"/>
              </a:spcBef>
              <a:spcAft>
                <a:spcPts val="0"/>
              </a:spcAft>
              <a:buClr>
                <a:schemeClr val="accent1"/>
              </a:buClr>
              <a:buSzPts val="3200"/>
              <a:buNone/>
              <a:defRPr>
                <a:solidFill>
                  <a:schemeClr val="accent1"/>
                </a:solidFill>
              </a:defRPr>
            </a:lvl8pPr>
            <a:lvl9pPr lvl="8" rtl="0">
              <a:spcBef>
                <a:spcPts val="0"/>
              </a:spcBef>
              <a:spcAft>
                <a:spcPts val="0"/>
              </a:spcAft>
              <a:buClr>
                <a:schemeClr val="accent1"/>
              </a:buClr>
              <a:buSzPts val="3200"/>
              <a:buNone/>
              <a:defRPr>
                <a:solidFill>
                  <a:schemeClr val="accent1"/>
                </a:solidFill>
              </a:defRPr>
            </a:lvl9pPr>
          </a:lstStyle>
          <a:p>
            <a:endParaRPr/>
          </a:p>
        </p:txBody>
      </p:sp>
      <p:sp>
        <p:nvSpPr>
          <p:cNvPr id="75" name="Google Shape;75;p14"/>
          <p:cNvSpPr txBox="1">
            <a:spLocks noGrp="1"/>
          </p:cNvSpPr>
          <p:nvPr>
            <p:ph type="title" idx="2" hasCustomPrompt="1"/>
          </p:nvPr>
        </p:nvSpPr>
        <p:spPr>
          <a:xfrm>
            <a:off x="3797100" y="1317190"/>
            <a:ext cx="1549800" cy="164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400"/>
              <a:buNone/>
              <a:defRPr sz="100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76" name="Google Shape;76;p14"/>
          <p:cNvSpPr txBox="1">
            <a:spLocks noGrp="1"/>
          </p:cNvSpPr>
          <p:nvPr>
            <p:ph type="subTitle" idx="1"/>
          </p:nvPr>
        </p:nvSpPr>
        <p:spPr>
          <a:xfrm>
            <a:off x="2709225" y="3423109"/>
            <a:ext cx="3725700" cy="40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400" b="0"/>
            </a:lvl1pPr>
            <a:lvl2pPr lvl="1" algn="ctr" rtl="0">
              <a:lnSpc>
                <a:spcPct val="100000"/>
              </a:lnSpc>
              <a:spcBef>
                <a:spcPts val="0"/>
              </a:spcBef>
              <a:spcAft>
                <a:spcPts val="0"/>
              </a:spcAft>
              <a:buNone/>
              <a:defRPr sz="1400" b="0"/>
            </a:lvl2pPr>
            <a:lvl3pPr lvl="2" algn="ctr" rtl="0">
              <a:lnSpc>
                <a:spcPct val="100000"/>
              </a:lnSpc>
              <a:spcBef>
                <a:spcPts val="0"/>
              </a:spcBef>
              <a:spcAft>
                <a:spcPts val="0"/>
              </a:spcAft>
              <a:buNone/>
              <a:defRPr sz="1400" b="0"/>
            </a:lvl3pPr>
            <a:lvl4pPr lvl="3" algn="ctr" rtl="0">
              <a:lnSpc>
                <a:spcPct val="100000"/>
              </a:lnSpc>
              <a:spcBef>
                <a:spcPts val="0"/>
              </a:spcBef>
              <a:spcAft>
                <a:spcPts val="0"/>
              </a:spcAft>
              <a:buNone/>
              <a:defRPr sz="1400" b="0"/>
            </a:lvl4pPr>
            <a:lvl5pPr lvl="4" algn="ctr" rtl="0">
              <a:lnSpc>
                <a:spcPct val="100000"/>
              </a:lnSpc>
              <a:spcBef>
                <a:spcPts val="0"/>
              </a:spcBef>
              <a:spcAft>
                <a:spcPts val="0"/>
              </a:spcAft>
              <a:buNone/>
              <a:defRPr sz="1400" b="0"/>
            </a:lvl5pPr>
            <a:lvl6pPr lvl="5" algn="ctr" rtl="0">
              <a:lnSpc>
                <a:spcPct val="100000"/>
              </a:lnSpc>
              <a:spcBef>
                <a:spcPts val="0"/>
              </a:spcBef>
              <a:spcAft>
                <a:spcPts val="0"/>
              </a:spcAft>
              <a:buNone/>
              <a:defRPr sz="1400" b="0"/>
            </a:lvl6pPr>
            <a:lvl7pPr lvl="6" algn="ctr" rtl="0">
              <a:lnSpc>
                <a:spcPct val="100000"/>
              </a:lnSpc>
              <a:spcBef>
                <a:spcPts val="0"/>
              </a:spcBef>
              <a:spcAft>
                <a:spcPts val="0"/>
              </a:spcAft>
              <a:buNone/>
              <a:defRPr sz="1400" b="0"/>
            </a:lvl7pPr>
            <a:lvl8pPr lvl="7" algn="ctr" rtl="0">
              <a:lnSpc>
                <a:spcPct val="100000"/>
              </a:lnSpc>
              <a:spcBef>
                <a:spcPts val="0"/>
              </a:spcBef>
              <a:spcAft>
                <a:spcPts val="0"/>
              </a:spcAft>
              <a:buNone/>
              <a:defRPr sz="1400" b="0"/>
            </a:lvl8pPr>
            <a:lvl9pPr lvl="8" algn="ctr" rtl="0">
              <a:lnSpc>
                <a:spcPct val="100000"/>
              </a:lnSpc>
              <a:spcBef>
                <a:spcPts val="0"/>
              </a:spcBef>
              <a:spcAft>
                <a:spcPts val="0"/>
              </a:spcAft>
              <a:buNone/>
              <a:defRPr sz="1400" b="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ONE_COLUMN_TEXT_2_1_1">
    <p:spTree>
      <p:nvGrpSpPr>
        <p:cNvPr id="1" name="Shape 105"/>
        <p:cNvGrpSpPr/>
        <p:nvPr/>
      </p:nvGrpSpPr>
      <p:grpSpPr>
        <a:xfrm>
          <a:off x="0" y="0"/>
          <a:ext cx="0" cy="0"/>
          <a:chOff x="0" y="0"/>
          <a:chExt cx="0" cy="0"/>
        </a:xfrm>
      </p:grpSpPr>
      <p:pic>
        <p:nvPicPr>
          <p:cNvPr id="106" name="Google Shape;106;p19"/>
          <p:cNvPicPr preferRelativeResize="0"/>
          <p:nvPr/>
        </p:nvPicPr>
        <p:blipFill rotWithShape="1">
          <a:blip r:embed="rId2">
            <a:alphaModFix/>
          </a:blip>
          <a:srcRect t="29" b="19"/>
          <a:stretch/>
        </p:blipFill>
        <p:spPr>
          <a:xfrm>
            <a:off x="0" y="3622"/>
            <a:ext cx="9144000" cy="5136258"/>
          </a:xfrm>
          <a:prstGeom prst="rect">
            <a:avLst/>
          </a:prstGeom>
          <a:noFill/>
          <a:ln>
            <a:noFill/>
          </a:ln>
        </p:spPr>
      </p:pic>
      <p:sp>
        <p:nvSpPr>
          <p:cNvPr id="107" name="Google Shape;107;p19"/>
          <p:cNvSpPr txBox="1">
            <a:spLocks noGrp="1"/>
          </p:cNvSpPr>
          <p:nvPr>
            <p:ph type="subTitle" idx="1"/>
          </p:nvPr>
        </p:nvSpPr>
        <p:spPr>
          <a:xfrm>
            <a:off x="4009725" y="1500688"/>
            <a:ext cx="4526400" cy="1632300"/>
          </a:xfrm>
          <a:prstGeom prst="rect">
            <a:avLst/>
          </a:prstGeom>
          <a:noFill/>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2300" b="0">
                <a:solidFill>
                  <a:schemeClr val="accent2"/>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08" name="Google Shape;108;p19"/>
          <p:cNvSpPr txBox="1">
            <a:spLocks noGrp="1"/>
          </p:cNvSpPr>
          <p:nvPr>
            <p:ph type="title"/>
          </p:nvPr>
        </p:nvSpPr>
        <p:spPr>
          <a:xfrm>
            <a:off x="6539800" y="3092413"/>
            <a:ext cx="1996200" cy="429900"/>
          </a:xfrm>
          <a:prstGeom prst="rect">
            <a:avLst/>
          </a:prstGeom>
        </p:spPr>
        <p:txBody>
          <a:bodyPr spcFirstLastPara="1" wrap="square" lIns="91425" tIns="91425" rIns="91425" bIns="91425" anchor="ctr" anchorCtr="0">
            <a:noAutofit/>
          </a:bodyPr>
          <a:lstStyle>
            <a:lvl1pPr lvl="0" algn="r">
              <a:spcBef>
                <a:spcPts val="0"/>
              </a:spcBef>
              <a:spcAft>
                <a:spcPts val="0"/>
              </a:spcAft>
              <a:buNone/>
              <a:defRPr sz="2300" b="0"/>
            </a:lvl1pPr>
            <a:lvl2pPr lvl="1" algn="r">
              <a:spcBef>
                <a:spcPts val="0"/>
              </a:spcBef>
              <a:spcAft>
                <a:spcPts val="0"/>
              </a:spcAft>
              <a:buNone/>
              <a:defRPr sz="2300" b="0"/>
            </a:lvl2pPr>
            <a:lvl3pPr lvl="2" algn="r">
              <a:spcBef>
                <a:spcPts val="0"/>
              </a:spcBef>
              <a:spcAft>
                <a:spcPts val="0"/>
              </a:spcAft>
              <a:buNone/>
              <a:defRPr sz="2300" b="0"/>
            </a:lvl3pPr>
            <a:lvl4pPr lvl="3" algn="r">
              <a:spcBef>
                <a:spcPts val="0"/>
              </a:spcBef>
              <a:spcAft>
                <a:spcPts val="0"/>
              </a:spcAft>
              <a:buNone/>
              <a:defRPr sz="2300" b="0"/>
            </a:lvl4pPr>
            <a:lvl5pPr lvl="4" algn="r">
              <a:spcBef>
                <a:spcPts val="0"/>
              </a:spcBef>
              <a:spcAft>
                <a:spcPts val="0"/>
              </a:spcAft>
              <a:buNone/>
              <a:defRPr sz="2300" b="0"/>
            </a:lvl5pPr>
            <a:lvl6pPr lvl="5" algn="r">
              <a:spcBef>
                <a:spcPts val="0"/>
              </a:spcBef>
              <a:spcAft>
                <a:spcPts val="0"/>
              </a:spcAft>
              <a:buNone/>
              <a:defRPr sz="2300" b="0"/>
            </a:lvl6pPr>
            <a:lvl7pPr lvl="6" algn="r">
              <a:spcBef>
                <a:spcPts val="0"/>
              </a:spcBef>
              <a:spcAft>
                <a:spcPts val="0"/>
              </a:spcAft>
              <a:buNone/>
              <a:defRPr sz="2300" b="0"/>
            </a:lvl7pPr>
            <a:lvl8pPr lvl="7" algn="r">
              <a:spcBef>
                <a:spcPts val="0"/>
              </a:spcBef>
              <a:spcAft>
                <a:spcPts val="0"/>
              </a:spcAft>
              <a:buNone/>
              <a:defRPr sz="2300" b="0"/>
            </a:lvl8pPr>
            <a:lvl9pPr lvl="8" algn="r">
              <a:spcBef>
                <a:spcPts val="0"/>
              </a:spcBef>
              <a:spcAft>
                <a:spcPts val="0"/>
              </a:spcAft>
              <a:buNone/>
              <a:defRPr sz="2300" b="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1">
  <p:cSld name="ONE_COLUMN_TEXT_1_1_1_1">
    <p:spTree>
      <p:nvGrpSpPr>
        <p:cNvPr id="1" name="Shape 109"/>
        <p:cNvGrpSpPr/>
        <p:nvPr/>
      </p:nvGrpSpPr>
      <p:grpSpPr>
        <a:xfrm>
          <a:off x="0" y="0"/>
          <a:ext cx="0" cy="0"/>
          <a:chOff x="0" y="0"/>
          <a:chExt cx="0" cy="0"/>
        </a:xfrm>
      </p:grpSpPr>
      <p:pic>
        <p:nvPicPr>
          <p:cNvPr id="110" name="Google Shape;110;p20"/>
          <p:cNvPicPr preferRelativeResize="0"/>
          <p:nvPr/>
        </p:nvPicPr>
        <p:blipFill rotWithShape="1">
          <a:blip r:embed="rId2">
            <a:alphaModFix/>
          </a:blip>
          <a:srcRect/>
          <a:stretch/>
        </p:blipFill>
        <p:spPr>
          <a:xfrm>
            <a:off x="0" y="572"/>
            <a:ext cx="9144001" cy="5142357"/>
          </a:xfrm>
          <a:prstGeom prst="rect">
            <a:avLst/>
          </a:prstGeom>
          <a:noFill/>
          <a:ln>
            <a:noFill/>
          </a:ln>
        </p:spPr>
      </p:pic>
      <p:sp>
        <p:nvSpPr>
          <p:cNvPr id="111" name="Google Shape;111;p20"/>
          <p:cNvSpPr txBox="1">
            <a:spLocks noGrp="1"/>
          </p:cNvSpPr>
          <p:nvPr>
            <p:ph type="subTitle" idx="1"/>
          </p:nvPr>
        </p:nvSpPr>
        <p:spPr>
          <a:xfrm>
            <a:off x="696325" y="1440500"/>
            <a:ext cx="3875700" cy="261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2800"/>
              <a:buChar char="▴"/>
              <a:defRPr b="0"/>
            </a:lvl1pPr>
            <a:lvl2pPr lvl="1" algn="ctr" rtl="0">
              <a:lnSpc>
                <a:spcPct val="100000"/>
              </a:lnSpc>
              <a:spcBef>
                <a:spcPts val="1000"/>
              </a:spcBef>
              <a:spcAft>
                <a:spcPts val="0"/>
              </a:spcAft>
              <a:buSzPts val="2800"/>
              <a:buChar char="○"/>
              <a:defRPr sz="2800"/>
            </a:lvl2pPr>
            <a:lvl3pPr lvl="2" algn="ctr" rtl="0">
              <a:lnSpc>
                <a:spcPct val="100000"/>
              </a:lnSpc>
              <a:spcBef>
                <a:spcPts val="0"/>
              </a:spcBef>
              <a:spcAft>
                <a:spcPts val="0"/>
              </a:spcAft>
              <a:buSzPts val="2800"/>
              <a:buChar char="■"/>
              <a:defRPr sz="2800"/>
            </a:lvl3pPr>
            <a:lvl4pPr lvl="3" algn="ctr" rtl="0">
              <a:lnSpc>
                <a:spcPct val="100000"/>
              </a:lnSpc>
              <a:spcBef>
                <a:spcPts val="0"/>
              </a:spcBef>
              <a:spcAft>
                <a:spcPts val="0"/>
              </a:spcAft>
              <a:buSzPts val="2800"/>
              <a:buChar char="●"/>
              <a:defRPr sz="2800"/>
            </a:lvl4pPr>
            <a:lvl5pPr lvl="4" algn="ctr" rtl="0">
              <a:lnSpc>
                <a:spcPct val="100000"/>
              </a:lnSpc>
              <a:spcBef>
                <a:spcPts val="0"/>
              </a:spcBef>
              <a:spcAft>
                <a:spcPts val="0"/>
              </a:spcAft>
              <a:buSzPts val="2800"/>
              <a:buChar char="○"/>
              <a:defRPr sz="2800"/>
            </a:lvl5pPr>
            <a:lvl6pPr lvl="5" algn="ctr" rtl="0">
              <a:lnSpc>
                <a:spcPct val="100000"/>
              </a:lnSpc>
              <a:spcBef>
                <a:spcPts val="0"/>
              </a:spcBef>
              <a:spcAft>
                <a:spcPts val="0"/>
              </a:spcAft>
              <a:buSzPts val="2800"/>
              <a:buChar char="■"/>
              <a:defRPr sz="2800"/>
            </a:lvl6pPr>
            <a:lvl7pPr lvl="6" algn="ctr" rtl="0">
              <a:lnSpc>
                <a:spcPct val="100000"/>
              </a:lnSpc>
              <a:spcBef>
                <a:spcPts val="0"/>
              </a:spcBef>
              <a:spcAft>
                <a:spcPts val="0"/>
              </a:spcAft>
              <a:buSzPts val="2800"/>
              <a:buChar char="●"/>
              <a:defRPr sz="2800"/>
            </a:lvl7pPr>
            <a:lvl8pPr lvl="7" algn="ctr" rtl="0">
              <a:lnSpc>
                <a:spcPct val="100000"/>
              </a:lnSpc>
              <a:spcBef>
                <a:spcPts val="0"/>
              </a:spcBef>
              <a:spcAft>
                <a:spcPts val="0"/>
              </a:spcAft>
              <a:buSzPts val="2800"/>
              <a:buChar char="○"/>
              <a:defRPr sz="2800"/>
            </a:lvl8pPr>
            <a:lvl9pPr lvl="8" algn="ctr" rtl="0">
              <a:lnSpc>
                <a:spcPct val="100000"/>
              </a:lnSpc>
              <a:spcBef>
                <a:spcPts val="0"/>
              </a:spcBef>
              <a:spcAft>
                <a:spcPts val="0"/>
              </a:spcAft>
              <a:buSzPts val="2800"/>
              <a:buChar char="■"/>
              <a:defRPr sz="2800"/>
            </a:lvl9pPr>
          </a:lstStyle>
          <a:p>
            <a:endParaRPr/>
          </a:p>
        </p:txBody>
      </p:sp>
      <p:sp>
        <p:nvSpPr>
          <p:cNvPr id="112" name="Google Shape;112;p20"/>
          <p:cNvSpPr txBox="1">
            <a:spLocks noGrp="1"/>
          </p:cNvSpPr>
          <p:nvPr>
            <p:ph type="title"/>
          </p:nvPr>
        </p:nvSpPr>
        <p:spPr>
          <a:xfrm>
            <a:off x="696325" y="491775"/>
            <a:ext cx="3875700" cy="70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b="0"/>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2">
  <p:cSld name="CUSTOM">
    <p:bg>
      <p:bgPr>
        <a:blipFill>
          <a:blip r:embed="rId2">
            <a:alphaModFix/>
          </a:blip>
          <a:stretch>
            <a:fillRect/>
          </a:stretch>
        </a:blipFill>
        <a:effectLst/>
      </p:bgPr>
    </p:bg>
    <p:spTree>
      <p:nvGrpSpPr>
        <p:cNvPr id="1" name="Shape 139"/>
        <p:cNvGrpSpPr/>
        <p:nvPr/>
      </p:nvGrpSpPr>
      <p:grpSpPr>
        <a:xfrm>
          <a:off x="0" y="0"/>
          <a:ext cx="0" cy="0"/>
          <a:chOff x="0" y="0"/>
          <a:chExt cx="0" cy="0"/>
        </a:xfrm>
      </p:grpSpPr>
      <p:pic>
        <p:nvPicPr>
          <p:cNvPr id="140" name="Google Shape;140;p23"/>
          <p:cNvPicPr preferRelativeResize="0"/>
          <p:nvPr/>
        </p:nvPicPr>
        <p:blipFill rotWithShape="1">
          <a:blip r:embed="rId3">
            <a:alphaModFix/>
          </a:blip>
          <a:srcRect t="59" b="59"/>
          <a:stretch/>
        </p:blipFill>
        <p:spPr>
          <a:xfrm>
            <a:off x="0" y="3622"/>
            <a:ext cx="9144001" cy="5136258"/>
          </a:xfrm>
          <a:prstGeom prst="rect">
            <a:avLst/>
          </a:prstGeom>
          <a:noFill/>
          <a:ln>
            <a:noFill/>
          </a:ln>
        </p:spPr>
      </p:pic>
      <p:sp>
        <p:nvSpPr>
          <p:cNvPr id="141" name="Google Shape;141;p23"/>
          <p:cNvSpPr txBox="1">
            <a:spLocks noGrp="1"/>
          </p:cNvSpPr>
          <p:nvPr>
            <p:ph type="title"/>
          </p:nvPr>
        </p:nvSpPr>
        <p:spPr>
          <a:xfrm>
            <a:off x="4849800" y="1657650"/>
            <a:ext cx="3593400" cy="6624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42" name="Google Shape;142;p23"/>
          <p:cNvSpPr txBox="1">
            <a:spLocks noGrp="1"/>
          </p:cNvSpPr>
          <p:nvPr>
            <p:ph type="subTitle" idx="1"/>
          </p:nvPr>
        </p:nvSpPr>
        <p:spPr>
          <a:xfrm>
            <a:off x="4849800" y="2310750"/>
            <a:ext cx="3191400" cy="1175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hanks">
  <p:cSld name="SECTION_TITLE_AND_DESCRIPTION_1_1">
    <p:spTree>
      <p:nvGrpSpPr>
        <p:cNvPr id="1" name="Shape 173"/>
        <p:cNvGrpSpPr/>
        <p:nvPr/>
      </p:nvGrpSpPr>
      <p:grpSpPr>
        <a:xfrm>
          <a:off x="0" y="0"/>
          <a:ext cx="0" cy="0"/>
          <a:chOff x="0" y="0"/>
          <a:chExt cx="0" cy="0"/>
        </a:xfrm>
      </p:grpSpPr>
      <p:pic>
        <p:nvPicPr>
          <p:cNvPr id="174" name="Google Shape;174;p28"/>
          <p:cNvPicPr preferRelativeResize="0"/>
          <p:nvPr/>
        </p:nvPicPr>
        <p:blipFill rotWithShape="1">
          <a:blip r:embed="rId2">
            <a:alphaModFix/>
          </a:blip>
          <a:srcRect t="59" b="59"/>
          <a:stretch/>
        </p:blipFill>
        <p:spPr>
          <a:xfrm>
            <a:off x="0" y="3622"/>
            <a:ext cx="9144001" cy="5136258"/>
          </a:xfrm>
          <a:prstGeom prst="rect">
            <a:avLst/>
          </a:prstGeom>
          <a:noFill/>
          <a:ln>
            <a:noFill/>
          </a:ln>
        </p:spPr>
      </p:pic>
      <p:sp>
        <p:nvSpPr>
          <p:cNvPr id="175" name="Google Shape;175;p28"/>
          <p:cNvSpPr txBox="1">
            <a:spLocks noGrp="1"/>
          </p:cNvSpPr>
          <p:nvPr>
            <p:ph type="title"/>
          </p:nvPr>
        </p:nvSpPr>
        <p:spPr>
          <a:xfrm>
            <a:off x="2638500" y="1149300"/>
            <a:ext cx="3867000" cy="81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200"/>
              <a:buNone/>
              <a:defRPr sz="5500" b="0"/>
            </a:lvl1pPr>
            <a:lvl2pPr lvl="1" algn="ctr" rtl="0">
              <a:spcBef>
                <a:spcPts val="0"/>
              </a:spcBef>
              <a:spcAft>
                <a:spcPts val="0"/>
              </a:spcAft>
              <a:buClr>
                <a:schemeClr val="dk2"/>
              </a:buClr>
              <a:buSzPts val="4200"/>
              <a:buNone/>
              <a:defRPr sz="4200">
                <a:solidFill>
                  <a:schemeClr val="dk2"/>
                </a:solidFill>
              </a:defRPr>
            </a:lvl2pPr>
            <a:lvl3pPr lvl="2" algn="ctr" rtl="0">
              <a:spcBef>
                <a:spcPts val="0"/>
              </a:spcBef>
              <a:spcAft>
                <a:spcPts val="0"/>
              </a:spcAft>
              <a:buClr>
                <a:schemeClr val="dk2"/>
              </a:buClr>
              <a:buSzPts val="4200"/>
              <a:buNone/>
              <a:defRPr sz="4200">
                <a:solidFill>
                  <a:schemeClr val="dk2"/>
                </a:solidFill>
              </a:defRPr>
            </a:lvl3pPr>
            <a:lvl4pPr lvl="3" algn="ctr" rtl="0">
              <a:spcBef>
                <a:spcPts val="0"/>
              </a:spcBef>
              <a:spcAft>
                <a:spcPts val="0"/>
              </a:spcAft>
              <a:buClr>
                <a:schemeClr val="dk2"/>
              </a:buClr>
              <a:buSzPts val="4200"/>
              <a:buNone/>
              <a:defRPr sz="4200">
                <a:solidFill>
                  <a:schemeClr val="dk2"/>
                </a:solidFill>
              </a:defRPr>
            </a:lvl4pPr>
            <a:lvl5pPr lvl="4" algn="ctr" rtl="0">
              <a:spcBef>
                <a:spcPts val="0"/>
              </a:spcBef>
              <a:spcAft>
                <a:spcPts val="0"/>
              </a:spcAft>
              <a:buClr>
                <a:schemeClr val="dk2"/>
              </a:buClr>
              <a:buSzPts val="4200"/>
              <a:buNone/>
              <a:defRPr sz="4200">
                <a:solidFill>
                  <a:schemeClr val="dk2"/>
                </a:solidFill>
              </a:defRPr>
            </a:lvl5pPr>
            <a:lvl6pPr lvl="5" algn="ctr" rtl="0">
              <a:spcBef>
                <a:spcPts val="0"/>
              </a:spcBef>
              <a:spcAft>
                <a:spcPts val="0"/>
              </a:spcAft>
              <a:buClr>
                <a:schemeClr val="dk2"/>
              </a:buClr>
              <a:buSzPts val="4200"/>
              <a:buNone/>
              <a:defRPr sz="4200">
                <a:solidFill>
                  <a:schemeClr val="dk2"/>
                </a:solidFill>
              </a:defRPr>
            </a:lvl6pPr>
            <a:lvl7pPr lvl="6" algn="ctr" rtl="0">
              <a:spcBef>
                <a:spcPts val="0"/>
              </a:spcBef>
              <a:spcAft>
                <a:spcPts val="0"/>
              </a:spcAft>
              <a:buClr>
                <a:schemeClr val="dk2"/>
              </a:buClr>
              <a:buSzPts val="4200"/>
              <a:buNone/>
              <a:defRPr sz="4200">
                <a:solidFill>
                  <a:schemeClr val="dk2"/>
                </a:solidFill>
              </a:defRPr>
            </a:lvl7pPr>
            <a:lvl8pPr lvl="7" algn="ctr" rtl="0">
              <a:spcBef>
                <a:spcPts val="0"/>
              </a:spcBef>
              <a:spcAft>
                <a:spcPts val="0"/>
              </a:spcAft>
              <a:buClr>
                <a:schemeClr val="dk2"/>
              </a:buClr>
              <a:buSzPts val="4200"/>
              <a:buNone/>
              <a:defRPr sz="4200">
                <a:solidFill>
                  <a:schemeClr val="dk2"/>
                </a:solidFill>
              </a:defRPr>
            </a:lvl8pPr>
            <a:lvl9pPr lvl="8" algn="ctr" rtl="0">
              <a:spcBef>
                <a:spcPts val="0"/>
              </a:spcBef>
              <a:spcAft>
                <a:spcPts val="0"/>
              </a:spcAft>
              <a:buClr>
                <a:schemeClr val="dk2"/>
              </a:buClr>
              <a:buSzPts val="4200"/>
              <a:buNone/>
              <a:defRPr sz="4200">
                <a:solidFill>
                  <a:schemeClr val="dk2"/>
                </a:solidFill>
              </a:defRPr>
            </a:lvl9pPr>
          </a:lstStyle>
          <a:p>
            <a:endParaRPr/>
          </a:p>
        </p:txBody>
      </p:sp>
      <p:sp>
        <p:nvSpPr>
          <p:cNvPr id="176" name="Google Shape;176;p28"/>
          <p:cNvSpPr txBox="1">
            <a:spLocks noGrp="1"/>
          </p:cNvSpPr>
          <p:nvPr>
            <p:ph type="subTitle" idx="1"/>
          </p:nvPr>
        </p:nvSpPr>
        <p:spPr>
          <a:xfrm>
            <a:off x="2638500" y="2063251"/>
            <a:ext cx="3867000" cy="10170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b="0"/>
            </a:lvl1pPr>
            <a:lvl2pPr lvl="1" algn="ctr" rtl="0">
              <a:spcBef>
                <a:spcPts val="1600"/>
              </a:spcBef>
              <a:spcAft>
                <a:spcPts val="0"/>
              </a:spcAft>
              <a:buNone/>
              <a:defRPr sz="1400"/>
            </a:lvl2pPr>
            <a:lvl3pPr lvl="2" algn="ctr" rtl="0">
              <a:spcBef>
                <a:spcPts val="1600"/>
              </a:spcBef>
              <a:spcAft>
                <a:spcPts val="0"/>
              </a:spcAft>
              <a:buNone/>
              <a:defRPr sz="1400"/>
            </a:lvl3pPr>
            <a:lvl4pPr lvl="3" algn="ctr" rtl="0">
              <a:spcBef>
                <a:spcPts val="1600"/>
              </a:spcBef>
              <a:spcAft>
                <a:spcPts val="0"/>
              </a:spcAft>
              <a:buNone/>
              <a:defRPr sz="1400"/>
            </a:lvl4pPr>
            <a:lvl5pPr lvl="4" algn="ctr" rtl="0">
              <a:spcBef>
                <a:spcPts val="1600"/>
              </a:spcBef>
              <a:spcAft>
                <a:spcPts val="0"/>
              </a:spcAft>
              <a:buNone/>
              <a:defRPr sz="1400"/>
            </a:lvl5pPr>
            <a:lvl6pPr lvl="5" algn="ctr" rtl="0">
              <a:spcBef>
                <a:spcPts val="1600"/>
              </a:spcBef>
              <a:spcAft>
                <a:spcPts val="0"/>
              </a:spcAft>
              <a:buNone/>
              <a:defRPr sz="1400"/>
            </a:lvl6pPr>
            <a:lvl7pPr lvl="6" algn="ctr" rtl="0">
              <a:spcBef>
                <a:spcPts val="1600"/>
              </a:spcBef>
              <a:spcAft>
                <a:spcPts val="0"/>
              </a:spcAft>
              <a:buNone/>
              <a:defRPr sz="1400"/>
            </a:lvl7pPr>
            <a:lvl8pPr lvl="7" algn="ctr" rtl="0">
              <a:spcBef>
                <a:spcPts val="1600"/>
              </a:spcBef>
              <a:spcAft>
                <a:spcPts val="0"/>
              </a:spcAft>
              <a:buNone/>
              <a:defRPr sz="1400"/>
            </a:lvl8pPr>
            <a:lvl9pPr lvl="8" algn="ctr" rtl="0">
              <a:spcBef>
                <a:spcPts val="1600"/>
              </a:spcBef>
              <a:spcAft>
                <a:spcPts val="1600"/>
              </a:spcAft>
              <a:buNone/>
              <a:defRPr sz="1400"/>
            </a:lvl9pPr>
          </a:lstStyle>
          <a:p>
            <a:endParaRPr/>
          </a:p>
        </p:txBody>
      </p:sp>
      <p:sp>
        <p:nvSpPr>
          <p:cNvPr id="177" name="Google Shape;177;p28"/>
          <p:cNvSpPr txBox="1"/>
          <p:nvPr/>
        </p:nvSpPr>
        <p:spPr>
          <a:xfrm>
            <a:off x="2656250" y="3751825"/>
            <a:ext cx="3831300" cy="517200"/>
          </a:xfrm>
          <a:prstGeom prst="rect">
            <a:avLst/>
          </a:prstGeom>
          <a:noFill/>
          <a:ln>
            <a:noFill/>
          </a:ln>
        </p:spPr>
        <p:txBody>
          <a:bodyPr spcFirstLastPara="1" wrap="square" lIns="91425" tIns="91425" rIns="91425" bIns="91425" anchor="ctr" anchorCtr="0">
            <a:noAutofit/>
          </a:bodyPr>
          <a:lstStyle/>
          <a:p>
            <a:pPr marL="0" lvl="0" indent="0" algn="ctr" rtl="0">
              <a:spcBef>
                <a:spcPts val="300"/>
              </a:spcBef>
              <a:spcAft>
                <a:spcPts val="0"/>
              </a:spcAft>
              <a:buNone/>
            </a:pPr>
            <a:r>
              <a:rPr lang="en" sz="1000">
                <a:solidFill>
                  <a:schemeClr val="dk1"/>
                </a:solidFill>
                <a:latin typeface="Didact Gothic"/>
                <a:ea typeface="Didact Gothic"/>
                <a:cs typeface="Didact Gothic"/>
                <a:sym typeface="Didact Gothic"/>
              </a:rPr>
              <a:t>CREDITS: This presentation template was created by </a:t>
            </a:r>
            <a:r>
              <a:rPr lang="en" sz="1000" b="1">
                <a:solidFill>
                  <a:schemeClr val="dk1"/>
                </a:solidFill>
                <a:uFill>
                  <a:noFill/>
                </a:uFill>
                <a:latin typeface="Didact Gothic"/>
                <a:ea typeface="Didact Gothic"/>
                <a:cs typeface="Didact Gothic"/>
                <a:sym typeface="Didact Gothic"/>
                <a:hlinkClick r:id="rId3">
                  <a:extLst>
                    <a:ext uri="{A12FA001-AC4F-418D-AE19-62706E023703}">
                      <ahyp:hlinkClr xmlns="" xmlns:ahyp="http://schemas.microsoft.com/office/drawing/2018/hyperlinkcolor" val="tx"/>
                    </a:ext>
                  </a:extLst>
                </a:hlinkClick>
              </a:rPr>
              <a:t>Slidesgo</a:t>
            </a:r>
            <a:r>
              <a:rPr lang="en" sz="1000">
                <a:solidFill>
                  <a:schemeClr val="dk1"/>
                </a:solidFill>
                <a:latin typeface="Didact Gothic"/>
                <a:ea typeface="Didact Gothic"/>
                <a:cs typeface="Didact Gothic"/>
                <a:sym typeface="Didact Gothic"/>
              </a:rPr>
              <a:t>, including icons by </a:t>
            </a:r>
            <a:r>
              <a:rPr lang="en" sz="1000" b="1">
                <a:solidFill>
                  <a:schemeClr val="dk1"/>
                </a:solidFill>
                <a:uFill>
                  <a:noFill/>
                </a:uFill>
                <a:latin typeface="Didact Gothic"/>
                <a:ea typeface="Didact Gothic"/>
                <a:cs typeface="Didact Gothic"/>
                <a:sym typeface="Didact Gothic"/>
                <a:hlinkClick r:id="rId4">
                  <a:extLst>
                    <a:ext uri="{A12FA001-AC4F-418D-AE19-62706E023703}">
                      <ahyp:hlinkClr xmlns="" xmlns:ahyp="http://schemas.microsoft.com/office/drawing/2018/hyperlinkcolor" val="tx"/>
                    </a:ext>
                  </a:extLst>
                </a:hlinkClick>
              </a:rPr>
              <a:t>Flaticon</a:t>
            </a:r>
            <a:r>
              <a:rPr lang="en" sz="1000">
                <a:solidFill>
                  <a:schemeClr val="dk1"/>
                </a:solidFill>
                <a:latin typeface="Didact Gothic"/>
                <a:ea typeface="Didact Gothic"/>
                <a:cs typeface="Didact Gothic"/>
                <a:sym typeface="Didact Gothic"/>
              </a:rPr>
              <a:t>, infographics &amp; images by </a:t>
            </a:r>
            <a:r>
              <a:rPr lang="en" sz="1000" b="1">
                <a:solidFill>
                  <a:schemeClr val="dk1"/>
                </a:solidFill>
                <a:uFill>
                  <a:noFill/>
                </a:uFill>
                <a:latin typeface="Didact Gothic"/>
                <a:ea typeface="Didact Gothic"/>
                <a:cs typeface="Didact Gothic"/>
                <a:sym typeface="Didact Gothic"/>
                <a:hlinkClick r:id="rId5">
                  <a:extLst>
                    <a:ext uri="{A12FA001-AC4F-418D-AE19-62706E023703}">
                      <ahyp:hlinkClr xmlns="" xmlns:ahyp="http://schemas.microsoft.com/office/drawing/2018/hyperlinkcolor" val="tx"/>
                    </a:ext>
                  </a:extLst>
                </a:hlinkClick>
              </a:rPr>
              <a:t>Freepik</a:t>
            </a:r>
            <a:r>
              <a:rPr lang="en" sz="1000">
                <a:solidFill>
                  <a:schemeClr val="dk1"/>
                </a:solidFill>
                <a:latin typeface="Didact Gothic"/>
                <a:ea typeface="Didact Gothic"/>
                <a:cs typeface="Didact Gothic"/>
                <a:sym typeface="Didact Gothic"/>
              </a:rPr>
              <a:t> </a:t>
            </a:r>
            <a:endParaRPr sz="1000" b="1">
              <a:solidFill>
                <a:schemeClr val="dk1"/>
              </a:solidFill>
              <a:latin typeface="Didact Gothic"/>
              <a:ea typeface="Didact Gothic"/>
              <a:cs typeface="Didact Gothic"/>
              <a:sym typeface="Didact Gothic"/>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p:cSld name="CUSTOM_5">
    <p:spTree>
      <p:nvGrpSpPr>
        <p:cNvPr id="1" name="Shape 178"/>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1">
  <p:cSld name="CUSTOM_5_1">
    <p:spTree>
      <p:nvGrpSpPr>
        <p:cNvPr id="1" name="Shape 179"/>
        <p:cNvGrpSpPr/>
        <p:nvPr/>
      </p:nvGrpSpPr>
      <p:grpSpPr>
        <a:xfrm>
          <a:off x="0" y="0"/>
          <a:ext cx="0" cy="0"/>
          <a:chOff x="0" y="0"/>
          <a:chExt cx="0" cy="0"/>
        </a:xfrm>
      </p:grpSpPr>
      <p:pic>
        <p:nvPicPr>
          <p:cNvPr id="180" name="Google Shape;180;p30"/>
          <p:cNvPicPr preferRelativeResize="0"/>
          <p:nvPr/>
        </p:nvPicPr>
        <p:blipFill rotWithShape="1">
          <a:blip r:embed="rId2">
            <a:alphaModFix/>
          </a:blip>
          <a:srcRect l="59" r="59"/>
          <a:stretch/>
        </p:blipFill>
        <p:spPr>
          <a:xfrm>
            <a:off x="0" y="572"/>
            <a:ext cx="9144001" cy="5142357"/>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2">
  <p:cSld name="CUSTOM_5_1_1">
    <p:spTree>
      <p:nvGrpSpPr>
        <p:cNvPr id="1" name="Shape 181"/>
        <p:cNvGrpSpPr/>
        <p:nvPr/>
      </p:nvGrpSpPr>
      <p:grpSpPr>
        <a:xfrm>
          <a:off x="0" y="0"/>
          <a:ext cx="0" cy="0"/>
          <a:chOff x="0" y="0"/>
          <a:chExt cx="0" cy="0"/>
        </a:xfrm>
      </p:grpSpPr>
      <p:pic>
        <p:nvPicPr>
          <p:cNvPr id="182" name="Google Shape;182;p31"/>
          <p:cNvPicPr preferRelativeResize="0"/>
          <p:nvPr/>
        </p:nvPicPr>
        <p:blipFill rotWithShape="1">
          <a:blip r:embed="rId2">
            <a:alphaModFix/>
          </a:blip>
          <a:srcRect/>
          <a:stretch/>
        </p:blipFill>
        <p:spPr>
          <a:xfrm>
            <a:off x="0" y="3622"/>
            <a:ext cx="9144001" cy="5136257"/>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3">
  <p:cSld name="CUSTOM_5_1_1_1">
    <p:spTree>
      <p:nvGrpSpPr>
        <p:cNvPr id="1" name="Shape 183"/>
        <p:cNvGrpSpPr/>
        <p:nvPr/>
      </p:nvGrpSpPr>
      <p:grpSpPr>
        <a:xfrm>
          <a:off x="0" y="0"/>
          <a:ext cx="0" cy="0"/>
          <a:chOff x="0" y="0"/>
          <a:chExt cx="0" cy="0"/>
        </a:xfrm>
      </p:grpSpPr>
      <p:pic>
        <p:nvPicPr>
          <p:cNvPr id="184" name="Google Shape;184;p32"/>
          <p:cNvPicPr preferRelativeResize="0"/>
          <p:nvPr/>
        </p:nvPicPr>
        <p:blipFill rotWithShape="1">
          <a:blip r:embed="rId2">
            <a:alphaModFix/>
          </a:blip>
          <a:srcRect t="59" b="59"/>
          <a:stretch/>
        </p:blipFill>
        <p:spPr>
          <a:xfrm>
            <a:off x="0" y="3622"/>
            <a:ext cx="9144001" cy="513625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pic>
        <p:nvPicPr>
          <p:cNvPr id="13" name="Google Shape;13;p3"/>
          <p:cNvPicPr preferRelativeResize="0"/>
          <p:nvPr/>
        </p:nvPicPr>
        <p:blipFill rotWithShape="1">
          <a:blip r:embed="rId2">
            <a:alphaModFix/>
          </a:blip>
          <a:srcRect/>
          <a:stretch/>
        </p:blipFill>
        <p:spPr>
          <a:xfrm>
            <a:off x="0" y="3622"/>
            <a:ext cx="9144001" cy="5136257"/>
          </a:xfrm>
          <a:prstGeom prst="rect">
            <a:avLst/>
          </a:prstGeom>
          <a:noFill/>
          <a:ln>
            <a:noFill/>
          </a:ln>
        </p:spPr>
      </p:pic>
      <p:sp>
        <p:nvSpPr>
          <p:cNvPr id="14" name="Google Shape;14;p3"/>
          <p:cNvSpPr txBox="1">
            <a:spLocks noGrp="1"/>
          </p:cNvSpPr>
          <p:nvPr>
            <p:ph type="title"/>
          </p:nvPr>
        </p:nvSpPr>
        <p:spPr>
          <a:xfrm>
            <a:off x="2786650" y="2570794"/>
            <a:ext cx="3570600" cy="10074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000000"/>
              </a:buClr>
              <a:buSzPts val="3300"/>
              <a:buNone/>
              <a:defRPr sz="5000" b="0"/>
            </a:lvl1pPr>
            <a:lvl2pPr lvl="1" rtl="0">
              <a:spcBef>
                <a:spcPts val="0"/>
              </a:spcBef>
              <a:spcAft>
                <a:spcPts val="0"/>
              </a:spcAft>
              <a:buClr>
                <a:schemeClr val="accent1"/>
              </a:buClr>
              <a:buSzPts val="3200"/>
              <a:buNone/>
              <a:defRPr>
                <a:solidFill>
                  <a:schemeClr val="accent1"/>
                </a:solidFill>
              </a:defRPr>
            </a:lvl2pPr>
            <a:lvl3pPr lvl="2" rtl="0">
              <a:spcBef>
                <a:spcPts val="0"/>
              </a:spcBef>
              <a:spcAft>
                <a:spcPts val="0"/>
              </a:spcAft>
              <a:buClr>
                <a:schemeClr val="accent1"/>
              </a:buClr>
              <a:buSzPts val="3200"/>
              <a:buNone/>
              <a:defRPr>
                <a:solidFill>
                  <a:schemeClr val="accent1"/>
                </a:solidFill>
              </a:defRPr>
            </a:lvl3pPr>
            <a:lvl4pPr lvl="3" rtl="0">
              <a:spcBef>
                <a:spcPts val="0"/>
              </a:spcBef>
              <a:spcAft>
                <a:spcPts val="0"/>
              </a:spcAft>
              <a:buClr>
                <a:schemeClr val="accent1"/>
              </a:buClr>
              <a:buSzPts val="3200"/>
              <a:buNone/>
              <a:defRPr>
                <a:solidFill>
                  <a:schemeClr val="accent1"/>
                </a:solidFill>
              </a:defRPr>
            </a:lvl4pPr>
            <a:lvl5pPr lvl="4" rtl="0">
              <a:spcBef>
                <a:spcPts val="0"/>
              </a:spcBef>
              <a:spcAft>
                <a:spcPts val="0"/>
              </a:spcAft>
              <a:buClr>
                <a:schemeClr val="accent1"/>
              </a:buClr>
              <a:buSzPts val="3200"/>
              <a:buNone/>
              <a:defRPr>
                <a:solidFill>
                  <a:schemeClr val="accent1"/>
                </a:solidFill>
              </a:defRPr>
            </a:lvl5pPr>
            <a:lvl6pPr lvl="5" rtl="0">
              <a:spcBef>
                <a:spcPts val="0"/>
              </a:spcBef>
              <a:spcAft>
                <a:spcPts val="0"/>
              </a:spcAft>
              <a:buClr>
                <a:schemeClr val="accent1"/>
              </a:buClr>
              <a:buSzPts val="3200"/>
              <a:buNone/>
              <a:defRPr>
                <a:solidFill>
                  <a:schemeClr val="accent1"/>
                </a:solidFill>
              </a:defRPr>
            </a:lvl6pPr>
            <a:lvl7pPr lvl="6" rtl="0">
              <a:spcBef>
                <a:spcPts val="0"/>
              </a:spcBef>
              <a:spcAft>
                <a:spcPts val="0"/>
              </a:spcAft>
              <a:buClr>
                <a:schemeClr val="accent1"/>
              </a:buClr>
              <a:buSzPts val="3200"/>
              <a:buNone/>
              <a:defRPr>
                <a:solidFill>
                  <a:schemeClr val="accent1"/>
                </a:solidFill>
              </a:defRPr>
            </a:lvl7pPr>
            <a:lvl8pPr lvl="7" rtl="0">
              <a:spcBef>
                <a:spcPts val="0"/>
              </a:spcBef>
              <a:spcAft>
                <a:spcPts val="0"/>
              </a:spcAft>
              <a:buClr>
                <a:schemeClr val="accent1"/>
              </a:buClr>
              <a:buSzPts val="3200"/>
              <a:buNone/>
              <a:defRPr>
                <a:solidFill>
                  <a:schemeClr val="accent1"/>
                </a:solidFill>
              </a:defRPr>
            </a:lvl8pPr>
            <a:lvl9pPr lvl="8" rtl="0">
              <a:spcBef>
                <a:spcPts val="0"/>
              </a:spcBef>
              <a:spcAft>
                <a:spcPts val="0"/>
              </a:spcAft>
              <a:buClr>
                <a:schemeClr val="accent1"/>
              </a:buClr>
              <a:buSzPts val="3200"/>
              <a:buNone/>
              <a:defRPr>
                <a:solidFill>
                  <a:schemeClr val="accent1"/>
                </a:solidFill>
              </a:defRPr>
            </a:lvl9pPr>
          </a:lstStyle>
          <a:p>
            <a:endParaRPr/>
          </a:p>
        </p:txBody>
      </p:sp>
      <p:sp>
        <p:nvSpPr>
          <p:cNvPr id="15" name="Google Shape;15;p3"/>
          <p:cNvSpPr txBox="1">
            <a:spLocks noGrp="1"/>
          </p:cNvSpPr>
          <p:nvPr>
            <p:ph type="title" idx="2" hasCustomPrompt="1"/>
          </p:nvPr>
        </p:nvSpPr>
        <p:spPr>
          <a:xfrm>
            <a:off x="3797100" y="1317190"/>
            <a:ext cx="1549800" cy="1640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400"/>
              <a:buNone/>
              <a:defRPr sz="100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6" name="Google Shape;16;p3"/>
          <p:cNvSpPr txBox="1">
            <a:spLocks noGrp="1"/>
          </p:cNvSpPr>
          <p:nvPr>
            <p:ph type="subTitle" idx="1"/>
          </p:nvPr>
        </p:nvSpPr>
        <p:spPr>
          <a:xfrm>
            <a:off x="2709225" y="3423109"/>
            <a:ext cx="3725700" cy="40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sz="1400" b="0"/>
            </a:lvl1pPr>
            <a:lvl2pPr lvl="1" algn="ctr" rtl="0">
              <a:lnSpc>
                <a:spcPct val="100000"/>
              </a:lnSpc>
              <a:spcBef>
                <a:spcPts val="0"/>
              </a:spcBef>
              <a:spcAft>
                <a:spcPts val="0"/>
              </a:spcAft>
              <a:buNone/>
              <a:defRPr sz="1400" b="0"/>
            </a:lvl2pPr>
            <a:lvl3pPr lvl="2" algn="ctr" rtl="0">
              <a:lnSpc>
                <a:spcPct val="100000"/>
              </a:lnSpc>
              <a:spcBef>
                <a:spcPts val="0"/>
              </a:spcBef>
              <a:spcAft>
                <a:spcPts val="0"/>
              </a:spcAft>
              <a:buNone/>
              <a:defRPr sz="1400" b="0"/>
            </a:lvl3pPr>
            <a:lvl4pPr lvl="3" algn="ctr" rtl="0">
              <a:lnSpc>
                <a:spcPct val="100000"/>
              </a:lnSpc>
              <a:spcBef>
                <a:spcPts val="0"/>
              </a:spcBef>
              <a:spcAft>
                <a:spcPts val="0"/>
              </a:spcAft>
              <a:buNone/>
              <a:defRPr sz="1400" b="0"/>
            </a:lvl4pPr>
            <a:lvl5pPr lvl="4" algn="ctr" rtl="0">
              <a:lnSpc>
                <a:spcPct val="100000"/>
              </a:lnSpc>
              <a:spcBef>
                <a:spcPts val="0"/>
              </a:spcBef>
              <a:spcAft>
                <a:spcPts val="0"/>
              </a:spcAft>
              <a:buNone/>
              <a:defRPr sz="1400" b="0"/>
            </a:lvl5pPr>
            <a:lvl6pPr lvl="5" algn="ctr" rtl="0">
              <a:lnSpc>
                <a:spcPct val="100000"/>
              </a:lnSpc>
              <a:spcBef>
                <a:spcPts val="0"/>
              </a:spcBef>
              <a:spcAft>
                <a:spcPts val="0"/>
              </a:spcAft>
              <a:buNone/>
              <a:defRPr sz="1400" b="0"/>
            </a:lvl6pPr>
            <a:lvl7pPr lvl="6" algn="ctr" rtl="0">
              <a:lnSpc>
                <a:spcPct val="100000"/>
              </a:lnSpc>
              <a:spcBef>
                <a:spcPts val="0"/>
              </a:spcBef>
              <a:spcAft>
                <a:spcPts val="0"/>
              </a:spcAft>
              <a:buNone/>
              <a:defRPr sz="1400" b="0"/>
            </a:lvl7pPr>
            <a:lvl8pPr lvl="7" algn="ctr" rtl="0">
              <a:lnSpc>
                <a:spcPct val="100000"/>
              </a:lnSpc>
              <a:spcBef>
                <a:spcPts val="0"/>
              </a:spcBef>
              <a:spcAft>
                <a:spcPts val="0"/>
              </a:spcAft>
              <a:buNone/>
              <a:defRPr sz="1400" b="0"/>
            </a:lvl8pPr>
            <a:lvl9pPr lvl="8" algn="ctr" rtl="0">
              <a:lnSpc>
                <a:spcPct val="100000"/>
              </a:lnSpc>
              <a:spcBef>
                <a:spcPts val="0"/>
              </a:spcBef>
              <a:spcAft>
                <a:spcPts val="0"/>
              </a:spcAft>
              <a:buNone/>
              <a:defRPr sz="1400" b="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pic>
        <p:nvPicPr>
          <p:cNvPr id="18" name="Google Shape;18;p4"/>
          <p:cNvPicPr preferRelativeResize="0"/>
          <p:nvPr/>
        </p:nvPicPr>
        <p:blipFill rotWithShape="1">
          <a:blip r:embed="rId2">
            <a:alphaModFix/>
          </a:blip>
          <a:srcRect/>
          <a:stretch/>
        </p:blipFill>
        <p:spPr>
          <a:xfrm>
            <a:off x="0" y="572"/>
            <a:ext cx="9144001" cy="5142357"/>
          </a:xfrm>
          <a:prstGeom prst="rect">
            <a:avLst/>
          </a:prstGeom>
          <a:noFill/>
          <a:ln>
            <a:noFill/>
          </a:ln>
        </p:spPr>
      </p:pic>
      <p:sp>
        <p:nvSpPr>
          <p:cNvPr id="19" name="Google Shape;19;p4"/>
          <p:cNvSpPr txBox="1">
            <a:spLocks noGrp="1"/>
          </p:cNvSpPr>
          <p:nvPr>
            <p:ph type="body" idx="1"/>
          </p:nvPr>
        </p:nvSpPr>
        <p:spPr>
          <a:xfrm>
            <a:off x="700800" y="1281725"/>
            <a:ext cx="6823800" cy="3284700"/>
          </a:xfrm>
          <a:prstGeom prst="rect">
            <a:avLst/>
          </a:prstGeom>
        </p:spPr>
        <p:txBody>
          <a:bodyPr spcFirstLastPara="1" wrap="square" lIns="91425" tIns="91425" rIns="91425" bIns="91425" anchor="t" anchorCtr="0">
            <a:noAutofit/>
          </a:bodyPr>
          <a:lstStyle>
            <a:lvl1pPr marL="457200" lvl="0" indent="-298450">
              <a:lnSpc>
                <a:spcPct val="100000"/>
              </a:lnSpc>
              <a:spcBef>
                <a:spcPts val="0"/>
              </a:spcBef>
              <a:spcAft>
                <a:spcPts val="0"/>
              </a:spcAft>
              <a:buSzPts val="1100"/>
              <a:buChar char="●"/>
              <a:defRPr sz="1150" b="0"/>
            </a:lvl1pPr>
            <a:lvl2pPr marL="914400" lvl="1" indent="-317500">
              <a:spcBef>
                <a:spcPts val="0"/>
              </a:spcBef>
              <a:spcAft>
                <a:spcPts val="0"/>
              </a:spcAft>
              <a:buSzPts val="1400"/>
              <a:buFont typeface="Muli"/>
              <a:buChar char="○"/>
              <a:defRPr/>
            </a:lvl2pPr>
            <a:lvl3pPr marL="1371600" lvl="2" indent="-317500">
              <a:spcBef>
                <a:spcPts val="1600"/>
              </a:spcBef>
              <a:spcAft>
                <a:spcPts val="0"/>
              </a:spcAft>
              <a:buSzPts val="1400"/>
              <a:buFont typeface="Muli"/>
              <a:buChar char="■"/>
              <a:defRPr/>
            </a:lvl3pPr>
            <a:lvl4pPr marL="1828800" lvl="3" indent="-317500">
              <a:spcBef>
                <a:spcPts val="1600"/>
              </a:spcBef>
              <a:spcAft>
                <a:spcPts val="0"/>
              </a:spcAft>
              <a:buSzPts val="1400"/>
              <a:buFont typeface="Muli"/>
              <a:buChar char="●"/>
              <a:defRPr/>
            </a:lvl4pPr>
            <a:lvl5pPr marL="2286000" lvl="4" indent="-317500">
              <a:spcBef>
                <a:spcPts val="1600"/>
              </a:spcBef>
              <a:spcAft>
                <a:spcPts val="0"/>
              </a:spcAft>
              <a:buSzPts val="1400"/>
              <a:buFont typeface="Muli"/>
              <a:buChar char="○"/>
              <a:defRPr/>
            </a:lvl5pPr>
            <a:lvl6pPr marL="2743200" lvl="5" indent="-317500">
              <a:spcBef>
                <a:spcPts val="1600"/>
              </a:spcBef>
              <a:spcAft>
                <a:spcPts val="0"/>
              </a:spcAft>
              <a:buSzPts val="1400"/>
              <a:buFont typeface="Muli"/>
              <a:buChar char="■"/>
              <a:defRPr/>
            </a:lvl6pPr>
            <a:lvl7pPr marL="3200400" lvl="6" indent="-317500">
              <a:spcBef>
                <a:spcPts val="1600"/>
              </a:spcBef>
              <a:spcAft>
                <a:spcPts val="0"/>
              </a:spcAft>
              <a:buSzPts val="1400"/>
              <a:buFont typeface="Muli"/>
              <a:buChar char="●"/>
              <a:defRPr/>
            </a:lvl7pPr>
            <a:lvl8pPr marL="3657600" lvl="7" indent="-317500">
              <a:spcBef>
                <a:spcPts val="1600"/>
              </a:spcBef>
              <a:spcAft>
                <a:spcPts val="0"/>
              </a:spcAft>
              <a:buSzPts val="1400"/>
              <a:buFont typeface="Muli"/>
              <a:buChar char="○"/>
              <a:defRPr/>
            </a:lvl8pPr>
            <a:lvl9pPr marL="4114800" lvl="8" indent="-317500">
              <a:spcBef>
                <a:spcPts val="1600"/>
              </a:spcBef>
              <a:spcAft>
                <a:spcPts val="1600"/>
              </a:spcAft>
              <a:buSzPts val="1400"/>
              <a:buFont typeface="Muli"/>
              <a:buChar char="■"/>
              <a:defRPr/>
            </a:lvl9pPr>
          </a:lstStyle>
          <a:p>
            <a:endParaRPr/>
          </a:p>
        </p:txBody>
      </p:sp>
      <p:sp>
        <p:nvSpPr>
          <p:cNvPr id="20" name="Google Shape;20;p4"/>
          <p:cNvSpPr txBox="1">
            <a:spLocks noGrp="1"/>
          </p:cNvSpPr>
          <p:nvPr>
            <p:ph type="title"/>
          </p:nvPr>
        </p:nvSpPr>
        <p:spPr>
          <a:xfrm>
            <a:off x="700800" y="491825"/>
            <a:ext cx="7742400" cy="656400"/>
          </a:xfrm>
          <a:prstGeom prst="rect">
            <a:avLst/>
          </a:prstGeom>
        </p:spPr>
        <p:txBody>
          <a:bodyPr spcFirstLastPara="1" wrap="square" lIns="91425" tIns="91425" rIns="91425" bIns="91425" anchor="t" anchorCtr="0">
            <a:noAutofit/>
          </a:bodyPr>
          <a:lstStyle>
            <a:lvl1pPr lvl="0">
              <a:spcBef>
                <a:spcPts val="0"/>
              </a:spcBef>
              <a:spcAft>
                <a:spcPts val="0"/>
              </a:spcAft>
              <a:buSzPts val="3300"/>
              <a:buNone/>
              <a:defRPr b="0"/>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1" name="Google Shape;21;p4"/>
          <p:cNvSpPr txBox="1"/>
          <p:nvPr/>
        </p:nvSpPr>
        <p:spPr>
          <a:xfrm>
            <a:off x="-295875" y="3054825"/>
            <a:ext cx="2159700" cy="50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pic>
        <p:nvPicPr>
          <p:cNvPr id="30" name="Google Shape;30;p6"/>
          <p:cNvPicPr preferRelativeResize="0"/>
          <p:nvPr/>
        </p:nvPicPr>
        <p:blipFill rotWithShape="1">
          <a:blip r:embed="rId2">
            <a:alphaModFix/>
          </a:blip>
          <a:srcRect t="29" b="19"/>
          <a:stretch/>
        </p:blipFill>
        <p:spPr>
          <a:xfrm>
            <a:off x="0" y="3622"/>
            <a:ext cx="9144000" cy="5136258"/>
          </a:xfrm>
          <a:prstGeom prst="rect">
            <a:avLst/>
          </a:prstGeom>
          <a:noFill/>
          <a:ln>
            <a:noFill/>
          </a:ln>
        </p:spPr>
      </p:pic>
      <p:sp>
        <p:nvSpPr>
          <p:cNvPr id="31" name="Google Shape;31;p6"/>
          <p:cNvSpPr txBox="1">
            <a:spLocks noGrp="1"/>
          </p:cNvSpPr>
          <p:nvPr>
            <p:ph type="title"/>
          </p:nvPr>
        </p:nvSpPr>
        <p:spPr>
          <a:xfrm>
            <a:off x="700800" y="491825"/>
            <a:ext cx="7742400" cy="656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b="0"/>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pic>
        <p:nvPicPr>
          <p:cNvPr id="33" name="Google Shape;33;p7"/>
          <p:cNvPicPr preferRelativeResize="0"/>
          <p:nvPr/>
        </p:nvPicPr>
        <p:blipFill rotWithShape="1">
          <a:blip r:embed="rId2">
            <a:alphaModFix/>
          </a:blip>
          <a:srcRect/>
          <a:stretch/>
        </p:blipFill>
        <p:spPr>
          <a:xfrm flipH="1">
            <a:off x="0" y="572"/>
            <a:ext cx="9144001" cy="5142357"/>
          </a:xfrm>
          <a:prstGeom prst="rect">
            <a:avLst/>
          </a:prstGeom>
          <a:noFill/>
          <a:ln>
            <a:noFill/>
          </a:ln>
        </p:spPr>
      </p:pic>
      <p:sp>
        <p:nvSpPr>
          <p:cNvPr id="34" name="Google Shape;34;p7"/>
          <p:cNvSpPr txBox="1">
            <a:spLocks noGrp="1"/>
          </p:cNvSpPr>
          <p:nvPr>
            <p:ph type="title"/>
          </p:nvPr>
        </p:nvSpPr>
        <p:spPr>
          <a:xfrm>
            <a:off x="5044200" y="1165900"/>
            <a:ext cx="2934300" cy="6501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5" name="Google Shape;35;p7"/>
          <p:cNvSpPr txBox="1">
            <a:spLocks noGrp="1"/>
          </p:cNvSpPr>
          <p:nvPr>
            <p:ph type="body" idx="1"/>
          </p:nvPr>
        </p:nvSpPr>
        <p:spPr>
          <a:xfrm>
            <a:off x="5044200" y="1815900"/>
            <a:ext cx="2934300" cy="2149500"/>
          </a:xfrm>
          <a:prstGeom prst="rect">
            <a:avLst/>
          </a:prstGeom>
        </p:spPr>
        <p:txBody>
          <a:bodyPr spcFirstLastPara="1" wrap="square" lIns="91425" tIns="91425" rIns="91425" bIns="91425" anchor="t" anchorCtr="0">
            <a:noAutofit/>
          </a:bodyPr>
          <a:lstStyle>
            <a:lvl1pPr marL="457200" lvl="0" indent="-330200" algn="ctr">
              <a:lnSpc>
                <a:spcPct val="100000"/>
              </a:lnSpc>
              <a:spcBef>
                <a:spcPts val="0"/>
              </a:spcBef>
              <a:spcAft>
                <a:spcPts val="0"/>
              </a:spcAft>
              <a:buSzPts val="1600"/>
              <a:buChar char="●"/>
              <a:defRPr b="0"/>
            </a:lvl1pPr>
            <a:lvl2pPr marL="914400" lvl="1" indent="-317500">
              <a:spcBef>
                <a:spcPts val="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pic>
        <p:nvPicPr>
          <p:cNvPr id="37" name="Google Shape;37;p8"/>
          <p:cNvPicPr preferRelativeResize="0"/>
          <p:nvPr/>
        </p:nvPicPr>
        <p:blipFill rotWithShape="1">
          <a:blip r:embed="rId2">
            <a:alphaModFix/>
          </a:blip>
          <a:srcRect l="59" r="59"/>
          <a:stretch/>
        </p:blipFill>
        <p:spPr>
          <a:xfrm>
            <a:off x="0" y="572"/>
            <a:ext cx="9144001" cy="5142357"/>
          </a:xfrm>
          <a:prstGeom prst="rect">
            <a:avLst/>
          </a:prstGeom>
          <a:noFill/>
          <a:ln>
            <a:noFill/>
          </a:ln>
        </p:spPr>
      </p:pic>
      <p:sp>
        <p:nvSpPr>
          <p:cNvPr id="38" name="Google Shape;38;p8"/>
          <p:cNvSpPr txBox="1">
            <a:spLocks noGrp="1"/>
          </p:cNvSpPr>
          <p:nvPr>
            <p:ph type="title"/>
          </p:nvPr>
        </p:nvSpPr>
        <p:spPr>
          <a:xfrm>
            <a:off x="1874200" y="1271850"/>
            <a:ext cx="5395500" cy="2599800"/>
          </a:xfrm>
          <a:prstGeom prst="rect">
            <a:avLst/>
          </a:prstGeom>
          <a:noFill/>
        </p:spPr>
        <p:txBody>
          <a:bodyPr spcFirstLastPara="1" wrap="square" lIns="91425" tIns="91425" rIns="91425" bIns="91425" anchor="ctr" anchorCtr="0">
            <a:noAutofit/>
          </a:bodyPr>
          <a:lstStyle>
            <a:lvl1pPr lvl="0" algn="ctr" rtl="0">
              <a:lnSpc>
                <a:spcPct val="90000"/>
              </a:lnSpc>
              <a:spcBef>
                <a:spcPts val="0"/>
              </a:spcBef>
              <a:spcAft>
                <a:spcPts val="0"/>
              </a:spcAft>
              <a:buNone/>
              <a:defRPr sz="8000" b="0"/>
            </a:lvl1pPr>
            <a:lvl2pPr lvl="1" algn="ctr" rtl="0">
              <a:lnSpc>
                <a:spcPct val="90000"/>
              </a:lnSpc>
              <a:spcBef>
                <a:spcPts val="0"/>
              </a:spcBef>
              <a:spcAft>
                <a:spcPts val="0"/>
              </a:spcAft>
              <a:buNone/>
              <a:defRPr sz="8000" b="0"/>
            </a:lvl2pPr>
            <a:lvl3pPr lvl="2" algn="ctr" rtl="0">
              <a:lnSpc>
                <a:spcPct val="90000"/>
              </a:lnSpc>
              <a:spcBef>
                <a:spcPts val="0"/>
              </a:spcBef>
              <a:spcAft>
                <a:spcPts val="0"/>
              </a:spcAft>
              <a:buNone/>
              <a:defRPr sz="8000" b="0"/>
            </a:lvl3pPr>
            <a:lvl4pPr lvl="3" algn="ctr" rtl="0">
              <a:lnSpc>
                <a:spcPct val="90000"/>
              </a:lnSpc>
              <a:spcBef>
                <a:spcPts val="0"/>
              </a:spcBef>
              <a:spcAft>
                <a:spcPts val="0"/>
              </a:spcAft>
              <a:buNone/>
              <a:defRPr sz="8000" b="0"/>
            </a:lvl4pPr>
            <a:lvl5pPr lvl="4" algn="ctr" rtl="0">
              <a:lnSpc>
                <a:spcPct val="90000"/>
              </a:lnSpc>
              <a:spcBef>
                <a:spcPts val="0"/>
              </a:spcBef>
              <a:spcAft>
                <a:spcPts val="0"/>
              </a:spcAft>
              <a:buNone/>
              <a:defRPr sz="8000" b="0"/>
            </a:lvl5pPr>
            <a:lvl6pPr lvl="5" algn="ctr" rtl="0">
              <a:lnSpc>
                <a:spcPct val="90000"/>
              </a:lnSpc>
              <a:spcBef>
                <a:spcPts val="0"/>
              </a:spcBef>
              <a:spcAft>
                <a:spcPts val="0"/>
              </a:spcAft>
              <a:buNone/>
              <a:defRPr sz="8000" b="0"/>
            </a:lvl6pPr>
            <a:lvl7pPr lvl="6" algn="ctr" rtl="0">
              <a:lnSpc>
                <a:spcPct val="90000"/>
              </a:lnSpc>
              <a:spcBef>
                <a:spcPts val="0"/>
              </a:spcBef>
              <a:spcAft>
                <a:spcPts val="0"/>
              </a:spcAft>
              <a:buNone/>
              <a:defRPr sz="8000" b="0"/>
            </a:lvl7pPr>
            <a:lvl8pPr lvl="7" algn="ctr" rtl="0">
              <a:lnSpc>
                <a:spcPct val="90000"/>
              </a:lnSpc>
              <a:spcBef>
                <a:spcPts val="0"/>
              </a:spcBef>
              <a:spcAft>
                <a:spcPts val="0"/>
              </a:spcAft>
              <a:buNone/>
              <a:defRPr sz="8000" b="0"/>
            </a:lvl8pPr>
            <a:lvl9pPr lvl="8" algn="ctr" rtl="0">
              <a:lnSpc>
                <a:spcPct val="90000"/>
              </a:lnSpc>
              <a:spcBef>
                <a:spcPts val="0"/>
              </a:spcBef>
              <a:spcAft>
                <a:spcPts val="0"/>
              </a:spcAft>
              <a:buNone/>
              <a:defRPr sz="8000" b="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pic>
        <p:nvPicPr>
          <p:cNvPr id="40" name="Google Shape;40;p9"/>
          <p:cNvPicPr preferRelativeResize="0"/>
          <p:nvPr/>
        </p:nvPicPr>
        <p:blipFill rotWithShape="1">
          <a:blip r:embed="rId2">
            <a:alphaModFix/>
          </a:blip>
          <a:srcRect l="89" r="99"/>
          <a:stretch/>
        </p:blipFill>
        <p:spPr>
          <a:xfrm>
            <a:off x="0" y="572"/>
            <a:ext cx="9144000" cy="5142357"/>
          </a:xfrm>
          <a:prstGeom prst="rect">
            <a:avLst/>
          </a:prstGeom>
          <a:noFill/>
          <a:ln>
            <a:noFill/>
          </a:ln>
        </p:spPr>
      </p:pic>
      <p:sp>
        <p:nvSpPr>
          <p:cNvPr id="41" name="Google Shape;41;p9"/>
          <p:cNvSpPr txBox="1">
            <a:spLocks noGrp="1"/>
          </p:cNvSpPr>
          <p:nvPr>
            <p:ph type="title"/>
          </p:nvPr>
        </p:nvSpPr>
        <p:spPr>
          <a:xfrm>
            <a:off x="700800" y="1102150"/>
            <a:ext cx="3871200" cy="772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4500" b="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2" name="Google Shape;42;p9"/>
          <p:cNvSpPr txBox="1">
            <a:spLocks noGrp="1"/>
          </p:cNvSpPr>
          <p:nvPr>
            <p:ph type="subTitle" idx="1"/>
          </p:nvPr>
        </p:nvSpPr>
        <p:spPr>
          <a:xfrm>
            <a:off x="700800" y="1874425"/>
            <a:ext cx="3871200" cy="1495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56"/>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TITLE_AND_TWO_COLUMNS_1_1_1">
    <p:spTree>
      <p:nvGrpSpPr>
        <p:cNvPr id="1" name="Shape 57"/>
        <p:cNvGrpSpPr/>
        <p:nvPr/>
      </p:nvGrpSpPr>
      <p:grpSpPr>
        <a:xfrm>
          <a:off x="0" y="0"/>
          <a:ext cx="0" cy="0"/>
          <a:chOff x="0" y="0"/>
          <a:chExt cx="0" cy="0"/>
        </a:xfrm>
      </p:grpSpPr>
      <p:pic>
        <p:nvPicPr>
          <p:cNvPr id="58" name="Google Shape;58;p13"/>
          <p:cNvPicPr preferRelativeResize="0"/>
          <p:nvPr/>
        </p:nvPicPr>
        <p:blipFill rotWithShape="1">
          <a:blip r:embed="rId2">
            <a:alphaModFix/>
          </a:blip>
          <a:srcRect t="59" b="59"/>
          <a:stretch/>
        </p:blipFill>
        <p:spPr>
          <a:xfrm>
            <a:off x="0" y="3622"/>
            <a:ext cx="9144001" cy="5136258"/>
          </a:xfrm>
          <a:prstGeom prst="rect">
            <a:avLst/>
          </a:prstGeom>
          <a:noFill/>
          <a:ln>
            <a:noFill/>
          </a:ln>
        </p:spPr>
      </p:pic>
      <p:sp>
        <p:nvSpPr>
          <p:cNvPr id="59" name="Google Shape;59;p13"/>
          <p:cNvSpPr txBox="1">
            <a:spLocks noGrp="1"/>
          </p:cNvSpPr>
          <p:nvPr>
            <p:ph type="subTitle" idx="1"/>
          </p:nvPr>
        </p:nvSpPr>
        <p:spPr>
          <a:xfrm>
            <a:off x="2383644" y="4173906"/>
            <a:ext cx="1927500" cy="35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0" name="Google Shape;60;p13"/>
          <p:cNvSpPr txBox="1">
            <a:spLocks noGrp="1"/>
          </p:cNvSpPr>
          <p:nvPr>
            <p:ph type="subTitle" idx="2"/>
          </p:nvPr>
        </p:nvSpPr>
        <p:spPr>
          <a:xfrm>
            <a:off x="4832882" y="4173906"/>
            <a:ext cx="1927500" cy="35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1" name="Google Shape;61;p13"/>
          <p:cNvSpPr txBox="1">
            <a:spLocks noGrp="1"/>
          </p:cNvSpPr>
          <p:nvPr>
            <p:ph type="title" hasCustomPrompt="1"/>
          </p:nvPr>
        </p:nvSpPr>
        <p:spPr>
          <a:xfrm>
            <a:off x="2515724" y="1644457"/>
            <a:ext cx="1663200" cy="67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400"/>
              <a:buNone/>
              <a:defRPr sz="40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2" name="Google Shape;62;p13"/>
          <p:cNvSpPr txBox="1">
            <a:spLocks noGrp="1"/>
          </p:cNvSpPr>
          <p:nvPr>
            <p:ph type="title" idx="3" hasCustomPrompt="1"/>
          </p:nvPr>
        </p:nvSpPr>
        <p:spPr>
          <a:xfrm>
            <a:off x="4964959" y="1644457"/>
            <a:ext cx="1663200" cy="67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400"/>
              <a:buNone/>
              <a:defRPr sz="40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3" name="Google Shape;63;p13"/>
          <p:cNvSpPr txBox="1">
            <a:spLocks noGrp="1"/>
          </p:cNvSpPr>
          <p:nvPr>
            <p:ph type="title" idx="4" hasCustomPrompt="1"/>
          </p:nvPr>
        </p:nvSpPr>
        <p:spPr>
          <a:xfrm>
            <a:off x="2515724" y="3305385"/>
            <a:ext cx="1663200" cy="641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400"/>
              <a:buNone/>
              <a:defRPr sz="40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4" name="Google Shape;64;p13"/>
          <p:cNvSpPr txBox="1">
            <a:spLocks noGrp="1"/>
          </p:cNvSpPr>
          <p:nvPr>
            <p:ph type="title" idx="5" hasCustomPrompt="1"/>
          </p:nvPr>
        </p:nvSpPr>
        <p:spPr>
          <a:xfrm>
            <a:off x="4964959" y="3305392"/>
            <a:ext cx="1663200" cy="641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400"/>
              <a:buNone/>
              <a:defRPr sz="4000" b="0">
                <a:solidFill>
                  <a:schemeClr val="accent2"/>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65" name="Google Shape;65;p13"/>
          <p:cNvSpPr txBox="1">
            <a:spLocks noGrp="1"/>
          </p:cNvSpPr>
          <p:nvPr>
            <p:ph type="subTitle" idx="6"/>
          </p:nvPr>
        </p:nvSpPr>
        <p:spPr>
          <a:xfrm>
            <a:off x="2290463" y="2198356"/>
            <a:ext cx="2113800" cy="360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1pPr>
            <a:lvl2pPr lvl="1"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2pPr>
            <a:lvl3pPr lvl="2"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3pPr>
            <a:lvl4pPr lvl="3"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4pPr>
            <a:lvl5pPr lvl="4"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5pPr>
            <a:lvl6pPr lvl="5"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6pPr>
            <a:lvl7pPr lvl="6"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7pPr>
            <a:lvl8pPr lvl="7"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8pPr>
            <a:lvl9pPr lvl="8"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9pPr>
          </a:lstStyle>
          <a:p>
            <a:endParaRPr/>
          </a:p>
        </p:txBody>
      </p:sp>
      <p:sp>
        <p:nvSpPr>
          <p:cNvPr id="66" name="Google Shape;66;p13"/>
          <p:cNvSpPr txBox="1">
            <a:spLocks noGrp="1"/>
          </p:cNvSpPr>
          <p:nvPr>
            <p:ph type="subTitle" idx="7"/>
          </p:nvPr>
        </p:nvSpPr>
        <p:spPr>
          <a:xfrm>
            <a:off x="4739738" y="2198381"/>
            <a:ext cx="2113800" cy="360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1pPr>
            <a:lvl2pPr lvl="1"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2pPr>
            <a:lvl3pPr lvl="2"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3pPr>
            <a:lvl4pPr lvl="3"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4pPr>
            <a:lvl5pPr lvl="4"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5pPr>
            <a:lvl6pPr lvl="5"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6pPr>
            <a:lvl7pPr lvl="6"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7pPr>
            <a:lvl8pPr lvl="7"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8pPr>
            <a:lvl9pPr lvl="8"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9pPr>
          </a:lstStyle>
          <a:p>
            <a:endParaRPr/>
          </a:p>
        </p:txBody>
      </p:sp>
      <p:sp>
        <p:nvSpPr>
          <p:cNvPr id="67" name="Google Shape;67;p13"/>
          <p:cNvSpPr txBox="1">
            <a:spLocks noGrp="1"/>
          </p:cNvSpPr>
          <p:nvPr>
            <p:ph type="subTitle" idx="8"/>
          </p:nvPr>
        </p:nvSpPr>
        <p:spPr>
          <a:xfrm>
            <a:off x="4739738" y="3824856"/>
            <a:ext cx="2113800" cy="360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1pPr>
            <a:lvl2pPr lvl="1"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2pPr>
            <a:lvl3pPr lvl="2"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3pPr>
            <a:lvl4pPr lvl="3"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4pPr>
            <a:lvl5pPr lvl="4"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5pPr>
            <a:lvl6pPr lvl="5"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6pPr>
            <a:lvl7pPr lvl="6"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7pPr>
            <a:lvl8pPr lvl="7"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8pPr>
            <a:lvl9pPr lvl="8"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9pPr>
          </a:lstStyle>
          <a:p>
            <a:endParaRPr/>
          </a:p>
        </p:txBody>
      </p:sp>
      <p:sp>
        <p:nvSpPr>
          <p:cNvPr id="68" name="Google Shape;68;p13"/>
          <p:cNvSpPr txBox="1">
            <a:spLocks noGrp="1"/>
          </p:cNvSpPr>
          <p:nvPr>
            <p:ph type="subTitle" idx="9"/>
          </p:nvPr>
        </p:nvSpPr>
        <p:spPr>
          <a:xfrm>
            <a:off x="2383644" y="2545026"/>
            <a:ext cx="1927500" cy="35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9" name="Google Shape;69;p13"/>
          <p:cNvSpPr txBox="1">
            <a:spLocks noGrp="1"/>
          </p:cNvSpPr>
          <p:nvPr>
            <p:ph type="subTitle" idx="13"/>
          </p:nvPr>
        </p:nvSpPr>
        <p:spPr>
          <a:xfrm>
            <a:off x="4832882" y="2543281"/>
            <a:ext cx="1927500" cy="35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0" name="Google Shape;70;p13"/>
          <p:cNvSpPr txBox="1">
            <a:spLocks noGrp="1"/>
          </p:cNvSpPr>
          <p:nvPr>
            <p:ph type="subTitle" idx="14"/>
          </p:nvPr>
        </p:nvSpPr>
        <p:spPr>
          <a:xfrm>
            <a:off x="2290463" y="3824855"/>
            <a:ext cx="2113800" cy="360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1pPr>
            <a:lvl2pPr lvl="1"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2pPr>
            <a:lvl3pPr lvl="2"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3pPr>
            <a:lvl4pPr lvl="3"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4pPr>
            <a:lvl5pPr lvl="4"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5pPr>
            <a:lvl6pPr lvl="5"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6pPr>
            <a:lvl7pPr lvl="6"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7pPr>
            <a:lvl8pPr lvl="7"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8pPr>
            <a:lvl9pPr lvl="8" algn="ctr" rtl="0">
              <a:lnSpc>
                <a:spcPct val="100000"/>
              </a:lnSpc>
              <a:spcBef>
                <a:spcPts val="0"/>
              </a:spcBef>
              <a:spcAft>
                <a:spcPts val="0"/>
              </a:spcAft>
              <a:buNone/>
              <a:defRPr sz="2300" b="0">
                <a:solidFill>
                  <a:schemeClr val="dk1"/>
                </a:solidFill>
                <a:latin typeface="DM Serif Display"/>
                <a:ea typeface="DM Serif Display"/>
                <a:cs typeface="DM Serif Display"/>
                <a:sym typeface="DM Serif Display"/>
              </a:defRPr>
            </a:lvl9pPr>
          </a:lstStyle>
          <a:p>
            <a:endParaRPr/>
          </a:p>
        </p:txBody>
      </p:sp>
      <p:sp>
        <p:nvSpPr>
          <p:cNvPr id="71" name="Google Shape;71;p13"/>
          <p:cNvSpPr txBox="1">
            <a:spLocks noGrp="1"/>
          </p:cNvSpPr>
          <p:nvPr>
            <p:ph type="title" idx="15"/>
          </p:nvPr>
        </p:nvSpPr>
        <p:spPr>
          <a:xfrm>
            <a:off x="700800" y="491825"/>
            <a:ext cx="7742400" cy="656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300"/>
              <a:buNone/>
              <a:defRPr b="0"/>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300"/>
              <a:buFont typeface="DM Serif Display"/>
              <a:buNone/>
              <a:defRPr sz="3300" b="1">
                <a:solidFill>
                  <a:schemeClr val="dk1"/>
                </a:solidFill>
                <a:latin typeface="DM Serif Display"/>
                <a:ea typeface="DM Serif Display"/>
                <a:cs typeface="DM Serif Display"/>
                <a:sym typeface="DM Serif Display"/>
              </a:defRPr>
            </a:lvl1pPr>
            <a:lvl2pPr lvl="1">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2pPr>
            <a:lvl3pPr lvl="2">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3pPr>
            <a:lvl4pPr lvl="3">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4pPr>
            <a:lvl5pPr lvl="4">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5pPr>
            <a:lvl6pPr lvl="5">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6pPr>
            <a:lvl7pPr lvl="6">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7pPr>
            <a:lvl8pPr lvl="7">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8pPr>
            <a:lvl9pPr lvl="8">
              <a:spcBef>
                <a:spcPts val="0"/>
              </a:spcBef>
              <a:spcAft>
                <a:spcPts val="0"/>
              </a:spcAft>
              <a:buClr>
                <a:schemeClr val="dk1"/>
              </a:buClr>
              <a:buSzPts val="3200"/>
              <a:buFont typeface="DM Serif Display"/>
              <a:buNone/>
              <a:defRPr sz="3200">
                <a:solidFill>
                  <a:schemeClr val="dk1"/>
                </a:solidFill>
                <a:latin typeface="DM Serif Display"/>
                <a:ea typeface="DM Serif Display"/>
                <a:cs typeface="DM Serif Display"/>
                <a:sym typeface="DM Serif Display"/>
              </a:defRPr>
            </a:lvl9pPr>
          </a:lstStyle>
          <a:p>
            <a:endParaRPr/>
          </a:p>
        </p:txBody>
      </p:sp>
      <p:sp>
        <p:nvSpPr>
          <p:cNvPr id="7" name="Google Shape;7;p1"/>
          <p:cNvSpPr txBox="1">
            <a:spLocks noGrp="1"/>
          </p:cNvSpPr>
          <p:nvPr>
            <p:ph type="body" idx="1"/>
          </p:nvPr>
        </p:nvSpPr>
        <p:spPr>
          <a:xfrm>
            <a:off x="311700" y="1152475"/>
            <a:ext cx="6188100" cy="3416400"/>
          </a:xfrm>
          <a:prstGeom prst="rect">
            <a:avLst/>
          </a:prstGeom>
          <a:noFill/>
          <a:ln>
            <a:noFill/>
          </a:ln>
        </p:spPr>
        <p:txBody>
          <a:bodyPr spcFirstLastPara="1" wrap="square" lIns="91425" tIns="91425" rIns="91425" bIns="91425" anchor="t" anchorCtr="0">
            <a:noAutofit/>
          </a:bodyPr>
          <a:lstStyle>
            <a:lvl1pPr marL="457200" lvl="0" indent="-330200" rtl="0">
              <a:lnSpc>
                <a:spcPct val="115000"/>
              </a:lnSpc>
              <a:spcBef>
                <a:spcPts val="0"/>
              </a:spcBef>
              <a:spcAft>
                <a:spcPts val="0"/>
              </a:spcAft>
              <a:buClr>
                <a:schemeClr val="dk1"/>
              </a:buClr>
              <a:buSzPts val="1600"/>
              <a:buFont typeface="Didact Gothic"/>
              <a:buChar char="●"/>
              <a:defRPr sz="1600" b="1">
                <a:solidFill>
                  <a:schemeClr val="dk1"/>
                </a:solidFill>
                <a:latin typeface="Didact Gothic"/>
                <a:ea typeface="Didact Gothic"/>
                <a:cs typeface="Didact Gothic"/>
                <a:sym typeface="Didact Gothic"/>
              </a:defRPr>
            </a:lvl1pPr>
            <a:lvl2pPr marL="914400" lvl="1" indent="-317500" rtl="0">
              <a:lnSpc>
                <a:spcPct val="115000"/>
              </a:lnSpc>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marL="1371600" lvl="2" indent="-317500" rtl="0">
              <a:lnSpc>
                <a:spcPct val="115000"/>
              </a:lnSpc>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marL="1828800" lvl="3" indent="-317500" rtl="0">
              <a:lnSpc>
                <a:spcPct val="115000"/>
              </a:lnSpc>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marL="2286000" lvl="4" indent="-317500" rtl="0">
              <a:lnSpc>
                <a:spcPct val="115000"/>
              </a:lnSpc>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marL="2743200" lvl="5" indent="-317500" rtl="0">
              <a:lnSpc>
                <a:spcPct val="115000"/>
              </a:lnSpc>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marL="3200400" lvl="6" indent="-317500" rtl="0">
              <a:lnSpc>
                <a:spcPct val="115000"/>
              </a:lnSpc>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marL="3657600" lvl="7" indent="-317500" rtl="0">
              <a:lnSpc>
                <a:spcPct val="115000"/>
              </a:lnSpc>
              <a:spcBef>
                <a:spcPts val="160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marL="4114800" lvl="8" indent="-317500" rtl="0">
              <a:lnSpc>
                <a:spcPct val="115000"/>
              </a:lnSpc>
              <a:spcBef>
                <a:spcPts val="1600"/>
              </a:spcBef>
              <a:spcAft>
                <a:spcPts val="160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8" r:id="rId8"/>
    <p:sldLayoutId id="2147483659" r:id="rId9"/>
    <p:sldLayoutId id="2147483660" r:id="rId10"/>
    <p:sldLayoutId id="2147483665" r:id="rId11"/>
    <p:sldLayoutId id="2147483666" r:id="rId12"/>
    <p:sldLayoutId id="2147483669" r:id="rId13"/>
    <p:sldLayoutId id="2147483674" r:id="rId14"/>
    <p:sldLayoutId id="2147483675" r:id="rId15"/>
    <p:sldLayoutId id="2147483676" r:id="rId16"/>
    <p:sldLayoutId id="2147483677" r:id="rId17"/>
    <p:sldLayoutId id="2147483678"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ouri_2733@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5"/>
          <p:cNvSpPr txBox="1">
            <a:spLocks noGrp="1"/>
          </p:cNvSpPr>
          <p:nvPr>
            <p:ph type="ctrTitle"/>
          </p:nvPr>
        </p:nvSpPr>
        <p:spPr>
          <a:xfrm>
            <a:off x="1616190" y="319191"/>
            <a:ext cx="5834735" cy="81674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dirty="0"/>
              <a:t>Libyan International Medical University </a:t>
            </a:r>
            <a:br>
              <a:rPr lang="en-US" sz="2400" dirty="0"/>
            </a:br>
            <a:r>
              <a:rPr lang="en-US" sz="2400" dirty="0"/>
              <a:t>Faculty of Business Administration </a:t>
            </a:r>
            <a:endParaRPr sz="2400" dirty="0"/>
          </a:p>
        </p:txBody>
      </p:sp>
      <p:sp>
        <p:nvSpPr>
          <p:cNvPr id="194" name="Google Shape;194;p35"/>
          <p:cNvSpPr txBox="1">
            <a:spLocks noGrp="1"/>
          </p:cNvSpPr>
          <p:nvPr>
            <p:ph type="subTitle" idx="1"/>
          </p:nvPr>
        </p:nvSpPr>
        <p:spPr>
          <a:xfrm>
            <a:off x="0" y="3689097"/>
            <a:ext cx="9144000" cy="14544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t>Name : Nouri </a:t>
            </a:r>
            <a:r>
              <a:rPr lang="en-US" sz="1800" dirty="0" err="1"/>
              <a:t>Founas</a:t>
            </a:r>
            <a:endParaRPr lang="en-US" sz="1800" dirty="0"/>
          </a:p>
          <a:p>
            <a:pPr marL="0" lvl="0" indent="0" algn="ctr" rtl="0">
              <a:spcBef>
                <a:spcPts val="0"/>
              </a:spcBef>
              <a:spcAft>
                <a:spcPts val="0"/>
              </a:spcAft>
              <a:buNone/>
            </a:pPr>
            <a:r>
              <a:rPr lang="en-US" sz="1800" dirty="0"/>
              <a:t>Student ID : 2733</a:t>
            </a:r>
          </a:p>
          <a:p>
            <a:pPr marL="0" lvl="0" indent="0" algn="ctr" rtl="0">
              <a:spcBef>
                <a:spcPts val="0"/>
              </a:spcBef>
              <a:spcAft>
                <a:spcPts val="0"/>
              </a:spcAft>
              <a:buNone/>
            </a:pPr>
            <a:r>
              <a:rPr lang="en-US" sz="1800" dirty="0"/>
              <a:t>E-mail : </a:t>
            </a:r>
            <a:r>
              <a:rPr lang="en-US" sz="1800" dirty="0">
                <a:hlinkClick r:id="rId3"/>
              </a:rPr>
              <a:t>nouri_2733@limu.edu.ly</a:t>
            </a:r>
            <a:endParaRPr lang="en-US" sz="1800" dirty="0"/>
          </a:p>
          <a:p>
            <a:pPr marL="0" lvl="0" indent="0" algn="ctr" rtl="0">
              <a:spcBef>
                <a:spcPts val="0"/>
              </a:spcBef>
              <a:spcAft>
                <a:spcPts val="0"/>
              </a:spcAft>
              <a:buNone/>
            </a:pPr>
            <a:endParaRPr lang="en-US" sz="1800" dirty="0"/>
          </a:p>
          <a:p>
            <a:pPr marL="0" lvl="0" indent="0" algn="ctr" rtl="0">
              <a:spcBef>
                <a:spcPts val="0"/>
              </a:spcBef>
              <a:spcAft>
                <a:spcPts val="0"/>
              </a:spcAft>
              <a:buNone/>
            </a:pPr>
            <a:endParaRPr dirty="0"/>
          </a:p>
        </p:txBody>
      </p:sp>
      <p:pic>
        <p:nvPicPr>
          <p:cNvPr id="3" name="Picture 2">
            <a:extLst>
              <a:ext uri="{FF2B5EF4-FFF2-40B4-BE49-F238E27FC236}">
                <a16:creationId xmlns="" xmlns:a16="http://schemas.microsoft.com/office/drawing/2014/main" id="{3A38D7E9-9E97-294E-891F-EEAEFF286C48}"/>
              </a:ext>
            </a:extLst>
          </p:cNvPr>
          <p:cNvPicPr>
            <a:picLocks noChangeAspect="1"/>
          </p:cNvPicPr>
          <p:nvPr/>
        </p:nvPicPr>
        <p:blipFill>
          <a:blip r:embed="rId4"/>
          <a:stretch>
            <a:fillRect/>
          </a:stretch>
        </p:blipFill>
        <p:spPr>
          <a:xfrm>
            <a:off x="0" y="0"/>
            <a:ext cx="1230923" cy="1455127"/>
          </a:xfrm>
          <a:prstGeom prst="rect">
            <a:avLst/>
          </a:prstGeom>
        </p:spPr>
      </p:pic>
      <p:pic>
        <p:nvPicPr>
          <p:cNvPr id="5" name="Picture 4">
            <a:extLst>
              <a:ext uri="{FF2B5EF4-FFF2-40B4-BE49-F238E27FC236}">
                <a16:creationId xmlns="" xmlns:a16="http://schemas.microsoft.com/office/drawing/2014/main" id="{99B9855B-1C87-BE4B-BD0E-567E15866D21}"/>
              </a:ext>
            </a:extLst>
          </p:cNvPr>
          <p:cNvPicPr>
            <a:picLocks noChangeAspect="1"/>
          </p:cNvPicPr>
          <p:nvPr/>
        </p:nvPicPr>
        <p:blipFill>
          <a:blip r:embed="rId5"/>
          <a:stretch>
            <a:fillRect/>
          </a:stretch>
        </p:blipFill>
        <p:spPr>
          <a:xfrm>
            <a:off x="7916702" y="-1"/>
            <a:ext cx="1227298" cy="1455127"/>
          </a:xfrm>
          <a:prstGeom prst="rect">
            <a:avLst/>
          </a:prstGeom>
        </p:spPr>
      </p:pic>
      <p:sp>
        <p:nvSpPr>
          <p:cNvPr id="8" name="Google Shape;162;p38">
            <a:extLst>
              <a:ext uri="{FF2B5EF4-FFF2-40B4-BE49-F238E27FC236}">
                <a16:creationId xmlns="" xmlns:a16="http://schemas.microsoft.com/office/drawing/2014/main" id="{B35348A7-9E73-A74B-8533-27914B7C0B23}"/>
              </a:ext>
            </a:extLst>
          </p:cNvPr>
          <p:cNvSpPr txBox="1">
            <a:spLocks/>
          </p:cNvSpPr>
          <p:nvPr/>
        </p:nvSpPr>
        <p:spPr>
          <a:xfrm>
            <a:off x="1785301" y="2421632"/>
            <a:ext cx="5573397" cy="644700"/>
          </a:xfrm>
          <a:prstGeom prst="rect">
            <a:avLst/>
          </a:prstGeom>
          <a:noFill/>
          <a:ln>
            <a:noFill/>
          </a:ln>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85000"/>
              </a:lnSpc>
              <a:spcBef>
                <a:spcPts val="0"/>
              </a:spcBef>
              <a:spcAft>
                <a:spcPts val="0"/>
              </a:spcAft>
              <a:buClr>
                <a:schemeClr val="dk1"/>
              </a:buClr>
              <a:buSzPts val="5200"/>
              <a:buFont typeface="DM Serif Display"/>
              <a:buNone/>
              <a:defRPr sz="6500" b="0" i="0" u="none" strike="noStrike" cap="none">
                <a:solidFill>
                  <a:schemeClr val="dk1"/>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5200"/>
              <a:buFont typeface="DM Serif Display"/>
              <a:buNone/>
              <a:defRPr sz="5200" b="0" i="0" u="none" strike="noStrike" cap="none">
                <a:solidFill>
                  <a:schemeClr val="dk1"/>
                </a:solidFill>
                <a:latin typeface="DM Serif Display"/>
                <a:ea typeface="DM Serif Display"/>
                <a:cs typeface="DM Serif Display"/>
                <a:sym typeface="DM Serif Display"/>
              </a:defRPr>
            </a:lvl9pPr>
          </a:lstStyle>
          <a:p>
            <a:r>
              <a:rPr lang="en-US" sz="1800" smtClean="0"/>
              <a:t>Differentiating </a:t>
            </a:r>
            <a:r>
              <a:rPr lang="en-US" sz="1800" dirty="0"/>
              <a:t>Between Interest Groups and Political Parties</a:t>
            </a:r>
          </a:p>
        </p:txBody>
      </p:sp>
      <p:sp>
        <p:nvSpPr>
          <p:cNvPr id="9" name="Google Shape;194;p35">
            <a:extLst>
              <a:ext uri="{FF2B5EF4-FFF2-40B4-BE49-F238E27FC236}">
                <a16:creationId xmlns="" xmlns:a16="http://schemas.microsoft.com/office/drawing/2014/main" id="{0A5B20E5-1FE5-564D-A636-061BEB6448B7}"/>
              </a:ext>
            </a:extLst>
          </p:cNvPr>
          <p:cNvSpPr txBox="1">
            <a:spLocks/>
          </p:cNvSpPr>
          <p:nvPr/>
        </p:nvSpPr>
        <p:spPr>
          <a:xfrm>
            <a:off x="60836" y="4783015"/>
            <a:ext cx="2076621" cy="36048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1"/>
              </a:buClr>
              <a:buSzPts val="2800"/>
              <a:buFont typeface="Didact Gothic"/>
              <a:buNone/>
              <a:defRPr sz="2200" b="0" i="0" u="none" strike="noStrike" cap="none">
                <a:solidFill>
                  <a:schemeClr val="accent2"/>
                </a:solidFill>
                <a:latin typeface="Didact Gothic"/>
                <a:ea typeface="Didact Gothic"/>
                <a:cs typeface="Didact Gothic"/>
                <a:sym typeface="Didact Gothic"/>
              </a:defRPr>
            </a:lvl1pPr>
            <a:lvl2pPr marL="914400" marR="0" lvl="1"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2pPr>
            <a:lvl3pPr marL="1371600" marR="0" lvl="2"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3pPr>
            <a:lvl4pPr marL="1828800" marR="0" lvl="3"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4pPr>
            <a:lvl5pPr marL="2286000" marR="0" lvl="4"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5pPr>
            <a:lvl6pPr marL="2743200" marR="0" lvl="5"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6pPr>
            <a:lvl7pPr marL="3200400" marR="0" lvl="6"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7pPr>
            <a:lvl8pPr marL="3657600" marR="0" lvl="7"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8pPr>
            <a:lvl9pPr marL="4114800" marR="0" lvl="8" indent="-317500" algn="ctr" rtl="0">
              <a:lnSpc>
                <a:spcPct val="100000"/>
              </a:lnSpc>
              <a:spcBef>
                <a:spcPts val="0"/>
              </a:spcBef>
              <a:spcAft>
                <a:spcPts val="0"/>
              </a:spcAft>
              <a:buClr>
                <a:schemeClr val="dk1"/>
              </a:buClr>
              <a:buSzPts val="2800"/>
              <a:buFont typeface="Didact Gothic"/>
              <a:buNone/>
              <a:defRPr sz="2800" b="0" i="0" u="none" strike="noStrike" cap="none">
                <a:solidFill>
                  <a:schemeClr val="dk1"/>
                </a:solidFill>
                <a:latin typeface="Didact Gothic"/>
                <a:ea typeface="Didact Gothic"/>
                <a:cs typeface="Didact Gothic"/>
                <a:sym typeface="Didact Gothic"/>
              </a:defRPr>
            </a:lvl9pPr>
          </a:lstStyle>
          <a:p>
            <a:pPr marL="0" indent="0"/>
            <a:r>
              <a:rPr lang="en-US" sz="1400" dirty="0"/>
              <a:t>Date : 2021-December-8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3"/>
          <p:cNvSpPr txBox="1">
            <a:spLocks noGrp="1"/>
          </p:cNvSpPr>
          <p:nvPr>
            <p:ph type="subTitle" idx="1"/>
          </p:nvPr>
        </p:nvSpPr>
        <p:spPr>
          <a:xfrm>
            <a:off x="3405720" y="1500688"/>
            <a:ext cx="5738279" cy="3485982"/>
          </a:xfrm>
          <a:prstGeom prst="rect">
            <a:avLst/>
          </a:prstGeom>
        </p:spPr>
        <p:txBody>
          <a:bodyPr spcFirstLastPara="1" wrap="square" lIns="91425" tIns="91425" rIns="91425" bIns="91425" anchor="t" anchorCtr="0">
            <a:noAutofit/>
          </a:bodyPr>
          <a:lstStyle/>
          <a:p>
            <a:pPr marL="0" indent="0" algn="l">
              <a:buSzPts val="1100"/>
            </a:pPr>
            <a:r>
              <a:rPr lang="en-US" sz="1600" dirty="0"/>
              <a:t>1-formally and voluntarily organized.</a:t>
            </a:r>
          </a:p>
          <a:p>
            <a:pPr marL="0" indent="0" algn="l">
              <a:buSzPts val="1100"/>
            </a:pPr>
            <a:endParaRPr lang="en-US" sz="1600" dirty="0"/>
          </a:p>
          <a:p>
            <a:pPr marL="0" indent="0" algn="l">
              <a:buSzPts val="1100"/>
            </a:pPr>
            <a:r>
              <a:rPr lang="en-US" sz="1600" dirty="0"/>
              <a:t>2- Their members are motivated and connected by specific mutual interests.</a:t>
            </a:r>
          </a:p>
          <a:p>
            <a:pPr marL="0" indent="0" algn="l">
              <a:buSzPts val="1100"/>
            </a:pPr>
            <a:endParaRPr lang="en-US" sz="1600" dirty="0"/>
          </a:p>
          <a:p>
            <a:pPr marL="0" indent="0" algn="l">
              <a:buSzPts val="1100"/>
            </a:pPr>
            <a:r>
              <a:rPr lang="en-US" sz="1600" dirty="0"/>
              <a:t>3-Members strive to attain, protect, and promote their goals.</a:t>
            </a:r>
          </a:p>
          <a:p>
            <a:pPr marL="0" indent="0" algn="l">
              <a:buSzPts val="1100"/>
            </a:pPr>
            <a:endParaRPr lang="en-US" sz="1600" dirty="0"/>
          </a:p>
          <a:p>
            <a:pPr marL="0" indent="0" algn="l">
              <a:buSzPts val="1100"/>
            </a:pPr>
            <a:r>
              <a:rPr lang="en-US" sz="1600" dirty="0"/>
              <a:t>4-Influence the formulation of public policies that affect its members, either directly or indirectly.</a:t>
            </a:r>
          </a:p>
          <a:p>
            <a:pPr marL="0" indent="0" algn="l">
              <a:buSzPts val="1100"/>
            </a:pPr>
            <a:endParaRPr lang="en-US" sz="1600" dirty="0"/>
          </a:p>
          <a:p>
            <a:pPr marL="0" indent="0" algn="l">
              <a:buSzPts val="1100"/>
            </a:pPr>
            <a:endParaRPr lang="en-US" sz="1600" dirty="0"/>
          </a:p>
          <a:p>
            <a:pPr marL="0" lvl="0" indent="0" algn="l" rtl="0">
              <a:spcBef>
                <a:spcPts val="0"/>
              </a:spcBef>
              <a:spcAft>
                <a:spcPts val="0"/>
              </a:spcAft>
              <a:buClr>
                <a:schemeClr val="dk1"/>
              </a:buClr>
              <a:buSzPts val="1100"/>
              <a:buFont typeface="Arial"/>
              <a:buNone/>
            </a:pPr>
            <a:endParaRPr dirty="0">
              <a:solidFill>
                <a:schemeClr val="tx1"/>
              </a:solidFill>
            </a:endParaRPr>
          </a:p>
        </p:txBody>
      </p:sp>
      <p:sp>
        <p:nvSpPr>
          <p:cNvPr id="300" name="Google Shape;300;p43"/>
          <p:cNvSpPr txBox="1">
            <a:spLocks noGrp="1"/>
          </p:cNvSpPr>
          <p:nvPr>
            <p:ph type="title"/>
          </p:nvPr>
        </p:nvSpPr>
        <p:spPr>
          <a:xfrm>
            <a:off x="3405721" y="731997"/>
            <a:ext cx="4790747" cy="429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dirty="0"/>
              <a:t>Characteristics of Interest Groups</a:t>
            </a:r>
            <a:endParaRPr dirty="0"/>
          </a:p>
        </p:txBody>
      </p:sp>
      <p:pic>
        <p:nvPicPr>
          <p:cNvPr id="301" name="Google Shape;301;p43"/>
          <p:cNvPicPr preferRelativeResize="0"/>
          <p:nvPr/>
        </p:nvPicPr>
        <p:blipFill rotWithShape="1">
          <a:blip r:embed="rId3">
            <a:alphaModFix/>
          </a:blip>
          <a:srcRect l="31721" r="31721"/>
          <a:stretch/>
        </p:blipFill>
        <p:spPr>
          <a:xfrm>
            <a:off x="0" y="0"/>
            <a:ext cx="3342907" cy="5143500"/>
          </a:xfrm>
          <a:prstGeom prst="rect">
            <a:avLst/>
          </a:prstGeom>
          <a:noFill/>
          <a:ln>
            <a:noFill/>
          </a:ln>
        </p:spPr>
      </p:pic>
      <p:sp>
        <p:nvSpPr>
          <p:cNvPr id="5" name="TextBox 4">
            <a:extLst>
              <a:ext uri="{FF2B5EF4-FFF2-40B4-BE49-F238E27FC236}">
                <a16:creationId xmlns="" xmlns:a16="http://schemas.microsoft.com/office/drawing/2014/main" id="{7D3FCF82-DE89-E547-A9BB-7201D57AB93C}"/>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55"/>
          <p:cNvSpPr txBox="1">
            <a:spLocks noGrp="1"/>
          </p:cNvSpPr>
          <p:nvPr>
            <p:ph type="title"/>
          </p:nvPr>
        </p:nvSpPr>
        <p:spPr>
          <a:xfrm>
            <a:off x="1467753" y="2571750"/>
            <a:ext cx="6208494" cy="1007400"/>
          </a:xfrm>
          <a:prstGeom prst="rect">
            <a:avLst/>
          </a:prstGeom>
        </p:spPr>
        <p:txBody>
          <a:bodyPr spcFirstLastPara="1" wrap="square" lIns="91425" tIns="91425" rIns="91425" bIns="91425" anchor="t" anchorCtr="0">
            <a:noAutofit/>
          </a:bodyPr>
          <a:lstStyle/>
          <a:p>
            <a:pPr rtl="1">
              <a:buClr>
                <a:schemeClr val="dk1"/>
              </a:buClr>
              <a:buSzPts val="1600"/>
            </a:pPr>
            <a:r>
              <a:rPr lang="en-US" sz="5400" dirty="0"/>
              <a:t>Comparison chart</a:t>
            </a:r>
          </a:p>
        </p:txBody>
      </p:sp>
      <p:sp>
        <p:nvSpPr>
          <p:cNvPr id="605" name="Google Shape;605;p55"/>
          <p:cNvSpPr txBox="1">
            <a:spLocks noGrp="1"/>
          </p:cNvSpPr>
          <p:nvPr>
            <p:ph type="title" idx="2"/>
          </p:nvPr>
        </p:nvSpPr>
        <p:spPr>
          <a:xfrm>
            <a:off x="3797100" y="1317190"/>
            <a:ext cx="1549800" cy="1640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06</a:t>
            </a:r>
            <a:endParaRPr dirty="0"/>
          </a:p>
        </p:txBody>
      </p:sp>
      <p:sp>
        <p:nvSpPr>
          <p:cNvPr id="4" name="TextBox 3">
            <a:extLst>
              <a:ext uri="{FF2B5EF4-FFF2-40B4-BE49-F238E27FC236}">
                <a16:creationId xmlns="" xmlns:a16="http://schemas.microsoft.com/office/drawing/2014/main" id="{263B60FC-BC7A-9647-95B8-A059CCC6AD3E}"/>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10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pic>
        <p:nvPicPr>
          <p:cNvPr id="9" name="Picture 8">
            <a:extLst>
              <a:ext uri="{FF2B5EF4-FFF2-40B4-BE49-F238E27FC236}">
                <a16:creationId xmlns="" xmlns:a16="http://schemas.microsoft.com/office/drawing/2014/main" id="{0F9FB8FA-993A-704F-9912-0601EC3048D4}"/>
              </a:ext>
            </a:extLst>
          </p:cNvPr>
          <p:cNvPicPr>
            <a:picLocks noChangeAspect="1"/>
          </p:cNvPicPr>
          <p:nvPr/>
        </p:nvPicPr>
        <p:blipFill>
          <a:blip r:embed="rId3"/>
          <a:stretch>
            <a:fillRect/>
          </a:stretch>
        </p:blipFill>
        <p:spPr>
          <a:xfrm>
            <a:off x="0" y="0"/>
            <a:ext cx="9144000" cy="5143500"/>
          </a:xfrm>
          <a:prstGeom prst="rect">
            <a:avLst/>
          </a:prstGeom>
        </p:spPr>
      </p:pic>
      <p:graphicFrame>
        <p:nvGraphicFramePr>
          <p:cNvPr id="10" name="Table 10">
            <a:extLst>
              <a:ext uri="{FF2B5EF4-FFF2-40B4-BE49-F238E27FC236}">
                <a16:creationId xmlns="" xmlns:a16="http://schemas.microsoft.com/office/drawing/2014/main" id="{DF640790-012E-CF41-B441-8EE2747A25E5}"/>
              </a:ext>
            </a:extLst>
          </p:cNvPr>
          <p:cNvGraphicFramePr>
            <a:graphicFrameLocks noGrp="1"/>
          </p:cNvGraphicFramePr>
          <p:nvPr>
            <p:extLst>
              <p:ext uri="{D42A27DB-BD31-4B8C-83A1-F6EECF244321}">
                <p14:modId xmlns:p14="http://schemas.microsoft.com/office/powerpoint/2010/main" val="1956243802"/>
              </p:ext>
            </p:extLst>
          </p:nvPr>
        </p:nvGraphicFramePr>
        <p:xfrm>
          <a:off x="0" y="1"/>
          <a:ext cx="8644269" cy="4999602"/>
        </p:xfrm>
        <a:graphic>
          <a:graphicData uri="http://schemas.openxmlformats.org/drawingml/2006/table">
            <a:tbl>
              <a:tblPr firstRow="1" bandRow="1">
                <a:tableStyleId>{A2CF3989-B439-4FB1-8F64-FA41632F8A0E}</a:tableStyleId>
              </a:tblPr>
              <a:tblGrid>
                <a:gridCol w="2881423">
                  <a:extLst>
                    <a:ext uri="{9D8B030D-6E8A-4147-A177-3AD203B41FA5}">
                      <a16:colId xmlns="" xmlns:a16="http://schemas.microsoft.com/office/drawing/2014/main" val="285912884"/>
                    </a:ext>
                  </a:extLst>
                </a:gridCol>
                <a:gridCol w="2881423">
                  <a:extLst>
                    <a:ext uri="{9D8B030D-6E8A-4147-A177-3AD203B41FA5}">
                      <a16:colId xmlns="" xmlns:a16="http://schemas.microsoft.com/office/drawing/2014/main" val="2521182804"/>
                    </a:ext>
                  </a:extLst>
                </a:gridCol>
                <a:gridCol w="2881423">
                  <a:extLst>
                    <a:ext uri="{9D8B030D-6E8A-4147-A177-3AD203B41FA5}">
                      <a16:colId xmlns="" xmlns:a16="http://schemas.microsoft.com/office/drawing/2014/main" val="2330328588"/>
                    </a:ext>
                  </a:extLst>
                </a:gridCol>
              </a:tblGrid>
              <a:tr h="607425">
                <a:tc>
                  <a:txBody>
                    <a:bodyPr/>
                    <a:lstStyle/>
                    <a:p>
                      <a:r>
                        <a:rPr lang="en-US" dirty="0"/>
                        <a:t>Parameters of Comparison</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Political Parties </a:t>
                      </a:r>
                      <a:endParaRPr lang="x-none" b="0" dirty="0"/>
                    </a:p>
                  </a:txBody>
                  <a:tcPr/>
                </a:tc>
                <a:tc>
                  <a:txBody>
                    <a:bodyPr/>
                    <a:lstStyle/>
                    <a:p>
                      <a:r>
                        <a:rPr lang="en-US" sz="1400" b="0" i="0" u="none" strike="noStrike" cap="none" dirty="0">
                          <a:solidFill>
                            <a:srgbClr val="000000"/>
                          </a:solidFill>
                          <a:effectLst/>
                          <a:latin typeface="Arial"/>
                          <a:ea typeface="Arial"/>
                          <a:cs typeface="Arial"/>
                          <a:sym typeface="Arial"/>
                        </a:rPr>
                        <a:t>Interest group</a:t>
                      </a:r>
                      <a:endParaRPr lang="x-none" b="0" dirty="0"/>
                    </a:p>
                  </a:txBody>
                  <a:tcPr/>
                </a:tc>
                <a:extLst>
                  <a:ext uri="{0D108BD9-81ED-4DB2-BD59-A6C34878D82A}">
                    <a16:rowId xmlns="" xmlns:a16="http://schemas.microsoft.com/office/drawing/2014/main" val="3708304979"/>
                  </a:ext>
                </a:extLst>
              </a:tr>
              <a:tr h="1097496">
                <a:tc>
                  <a:txBody>
                    <a:bodyPr/>
                    <a:lstStyle/>
                    <a:p>
                      <a:r>
                        <a:rPr lang="en-US" sz="1400" b="0" i="0" u="none" strike="noStrike" cap="none" dirty="0">
                          <a:solidFill>
                            <a:srgbClr val="000000"/>
                          </a:solidFill>
                          <a:effectLst/>
                          <a:latin typeface="Arial"/>
                          <a:ea typeface="Arial"/>
                          <a:cs typeface="Arial"/>
                          <a:sym typeface="Arial"/>
                        </a:rPr>
                        <a:t>Meaning</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A political party is a formally organized group of people who share common political views and objectives.</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The interest group also serves as a liaison between the political sphere and the general public.</a:t>
                      </a:r>
                      <a:endParaRPr lang="x-none" dirty="0"/>
                    </a:p>
                  </a:txBody>
                  <a:tcPr/>
                </a:tc>
                <a:extLst>
                  <a:ext uri="{0D108BD9-81ED-4DB2-BD59-A6C34878D82A}">
                    <a16:rowId xmlns="" xmlns:a16="http://schemas.microsoft.com/office/drawing/2014/main" val="1519403938"/>
                  </a:ext>
                </a:extLst>
              </a:tr>
              <a:tr h="693156">
                <a:tc>
                  <a:txBody>
                    <a:bodyPr/>
                    <a:lstStyle/>
                    <a:p>
                      <a:r>
                        <a:rPr lang="en-US" sz="1400" b="0" i="0" u="none" strike="noStrike" cap="none" dirty="0">
                          <a:solidFill>
                            <a:srgbClr val="000000"/>
                          </a:solidFill>
                          <a:effectLst/>
                          <a:latin typeface="Arial"/>
                          <a:ea typeface="Arial"/>
                          <a:cs typeface="Arial"/>
                          <a:sym typeface="Arial"/>
                        </a:rPr>
                        <a:t>Function</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Operating the government by winning elections.</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Funding and coordinating initiatives to influence government leaders.</a:t>
                      </a:r>
                      <a:endParaRPr lang="x-none" dirty="0"/>
                    </a:p>
                  </a:txBody>
                  <a:tcPr/>
                </a:tc>
                <a:extLst>
                  <a:ext uri="{0D108BD9-81ED-4DB2-BD59-A6C34878D82A}">
                    <a16:rowId xmlns="" xmlns:a16="http://schemas.microsoft.com/office/drawing/2014/main" val="139347438"/>
                  </a:ext>
                </a:extLst>
              </a:tr>
              <a:tr h="693156">
                <a:tc>
                  <a:txBody>
                    <a:bodyPr/>
                    <a:lstStyle/>
                    <a:p>
                      <a:r>
                        <a:rPr lang="en-US" sz="1400" b="0" i="0" u="none" strike="noStrike" cap="none" dirty="0">
                          <a:solidFill>
                            <a:srgbClr val="000000"/>
                          </a:solidFill>
                          <a:effectLst/>
                          <a:latin typeface="Arial"/>
                          <a:ea typeface="Arial"/>
                          <a:cs typeface="Arial"/>
                          <a:sym typeface="Arial"/>
                        </a:rPr>
                        <a:t>Nomination of candidates</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Candidates are nominated for holding positions in government offices.</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Does not nominate candidates.</a:t>
                      </a:r>
                      <a:endParaRPr lang="x-none" dirty="0"/>
                    </a:p>
                  </a:txBody>
                  <a:tcPr/>
                </a:tc>
                <a:extLst>
                  <a:ext uri="{0D108BD9-81ED-4DB2-BD59-A6C34878D82A}">
                    <a16:rowId xmlns="" xmlns:a16="http://schemas.microsoft.com/office/drawing/2014/main" val="3424825935"/>
                  </a:ext>
                </a:extLst>
              </a:tr>
              <a:tr h="607425">
                <a:tc>
                  <a:txBody>
                    <a:bodyPr/>
                    <a:lstStyle/>
                    <a:p>
                      <a:r>
                        <a:rPr lang="en-US" sz="1400" b="0" i="0" u="none" strike="noStrike" cap="none" dirty="0">
                          <a:solidFill>
                            <a:srgbClr val="000000"/>
                          </a:solidFill>
                          <a:effectLst/>
                          <a:latin typeface="Arial"/>
                          <a:ea typeface="Arial"/>
                          <a:cs typeface="Arial"/>
                          <a:sym typeface="Arial"/>
                        </a:rPr>
                        <a:t>Focuses on</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Winning elections.</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Influencing policy</a:t>
                      </a:r>
                      <a:endParaRPr lang="x-none" dirty="0"/>
                    </a:p>
                  </a:txBody>
                  <a:tcPr/>
                </a:tc>
                <a:extLst>
                  <a:ext uri="{0D108BD9-81ED-4DB2-BD59-A6C34878D82A}">
                    <a16:rowId xmlns="" xmlns:a16="http://schemas.microsoft.com/office/drawing/2014/main" val="2503585543"/>
                  </a:ext>
                </a:extLst>
              </a:tr>
              <a:tr h="607425">
                <a:tc>
                  <a:txBody>
                    <a:bodyPr/>
                    <a:lstStyle/>
                    <a:p>
                      <a:r>
                        <a:rPr lang="en-US" sz="1400" b="0" i="0" u="none" strike="noStrike" cap="none" dirty="0">
                          <a:solidFill>
                            <a:srgbClr val="000000"/>
                          </a:solidFill>
                          <a:effectLst/>
                          <a:latin typeface="Arial"/>
                          <a:ea typeface="Arial"/>
                          <a:cs typeface="Arial"/>
                          <a:sym typeface="Arial"/>
                        </a:rPr>
                        <a:t>Technique to pursue their agenda</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Elections</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Lobbying and litigation</a:t>
                      </a:r>
                      <a:endParaRPr lang="x-none" dirty="0"/>
                    </a:p>
                  </a:txBody>
                  <a:tcPr/>
                </a:tc>
                <a:extLst>
                  <a:ext uri="{0D108BD9-81ED-4DB2-BD59-A6C34878D82A}">
                    <a16:rowId xmlns="" xmlns:a16="http://schemas.microsoft.com/office/drawing/2014/main" val="1650264635"/>
                  </a:ext>
                </a:extLst>
              </a:tr>
              <a:tr h="616791">
                <a:tc>
                  <a:txBody>
                    <a:bodyPr/>
                    <a:lstStyle/>
                    <a:p>
                      <a:r>
                        <a:rPr lang="en-US" sz="1400" b="0" i="0" u="none" strike="noStrike" cap="none" dirty="0">
                          <a:solidFill>
                            <a:srgbClr val="000000"/>
                          </a:solidFill>
                          <a:effectLst/>
                          <a:latin typeface="Arial"/>
                          <a:ea typeface="Arial"/>
                          <a:cs typeface="Arial"/>
                          <a:sym typeface="Arial"/>
                        </a:rPr>
                        <a:t>Purpose</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To facilitate in determining who holds government office.</a:t>
                      </a:r>
                      <a:endParaRPr lang="x-none" dirty="0"/>
                    </a:p>
                  </a:txBody>
                  <a:tcPr/>
                </a:tc>
                <a:tc>
                  <a:txBody>
                    <a:bodyPr/>
                    <a:lstStyle/>
                    <a:p>
                      <a:r>
                        <a:rPr lang="en-US" sz="1400" b="0" i="0" u="none" strike="noStrike" cap="none" dirty="0">
                          <a:solidFill>
                            <a:srgbClr val="000000"/>
                          </a:solidFill>
                          <a:effectLst/>
                          <a:latin typeface="Arial"/>
                          <a:ea typeface="Arial"/>
                          <a:cs typeface="Arial"/>
                          <a:sym typeface="Arial"/>
                        </a:rPr>
                        <a:t>To influence the policy choices made by the officeholders.</a:t>
                      </a:r>
                      <a:endParaRPr lang="x-none" dirty="0"/>
                    </a:p>
                  </a:txBody>
                  <a:tcPr/>
                </a:tc>
                <a:extLst>
                  <a:ext uri="{0D108BD9-81ED-4DB2-BD59-A6C34878D82A}">
                    <a16:rowId xmlns="" xmlns:a16="http://schemas.microsoft.com/office/drawing/2014/main" val="927503772"/>
                  </a:ext>
                </a:extLst>
              </a:tr>
            </a:tbl>
          </a:graphicData>
        </a:graphic>
      </p:graphicFrame>
      <p:sp>
        <p:nvSpPr>
          <p:cNvPr id="4" name="TextBox 3">
            <a:extLst>
              <a:ext uri="{FF2B5EF4-FFF2-40B4-BE49-F238E27FC236}">
                <a16:creationId xmlns="" xmlns:a16="http://schemas.microsoft.com/office/drawing/2014/main" id="{7FF1E1A6-AF66-E14C-B408-70A5CC73437C}"/>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bg1"/>
                </a:solidFill>
              </a:rPr>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50"/>
          <p:cNvSpPr txBox="1">
            <a:spLocks noGrp="1"/>
          </p:cNvSpPr>
          <p:nvPr>
            <p:ph type="title"/>
          </p:nvPr>
        </p:nvSpPr>
        <p:spPr>
          <a:xfrm>
            <a:off x="1874250" y="612631"/>
            <a:ext cx="5395500" cy="81213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000" dirty="0">
                <a:solidFill>
                  <a:schemeClr val="accent2"/>
                </a:solidFill>
              </a:rPr>
              <a:t>Conclusion</a:t>
            </a:r>
            <a:endParaRPr sz="4000" dirty="0">
              <a:solidFill>
                <a:schemeClr val="accent2"/>
              </a:solidFill>
            </a:endParaRPr>
          </a:p>
        </p:txBody>
      </p:sp>
      <p:sp>
        <p:nvSpPr>
          <p:cNvPr id="2" name="Rectangle 1">
            <a:extLst>
              <a:ext uri="{FF2B5EF4-FFF2-40B4-BE49-F238E27FC236}">
                <a16:creationId xmlns="" xmlns:a16="http://schemas.microsoft.com/office/drawing/2014/main" id="{67210B6F-37BA-AF4F-BB82-3C8A455FA46D}"/>
              </a:ext>
            </a:extLst>
          </p:cNvPr>
          <p:cNvSpPr/>
          <p:nvPr/>
        </p:nvSpPr>
        <p:spPr>
          <a:xfrm>
            <a:off x="1613388" y="1786920"/>
            <a:ext cx="5917223" cy="1569660"/>
          </a:xfrm>
          <a:prstGeom prst="rect">
            <a:avLst/>
          </a:prstGeom>
        </p:spPr>
        <p:txBody>
          <a:bodyPr wrap="square">
            <a:spAutoFit/>
          </a:bodyPr>
          <a:lstStyle/>
          <a:p>
            <a:pPr algn="justLow"/>
            <a:r>
              <a:rPr lang="en-US" sz="1600" dirty="0">
                <a:solidFill>
                  <a:schemeClr val="tx1"/>
                </a:solidFill>
              </a:rPr>
              <a:t>So, the main distinction between a political party and an interest organization is that an interest group tries to influence policymakers but does not try to take over government power. Political parties, on the other hand, focus on governance by contesting elections and winning a majority of seats in parliament in order to establish the government.</a:t>
            </a:r>
            <a:endParaRPr lang="x-none" sz="1600" dirty="0">
              <a:solidFill>
                <a:schemeClr val="tx1"/>
              </a:solidFill>
            </a:endParaRPr>
          </a:p>
        </p:txBody>
      </p:sp>
      <p:sp>
        <p:nvSpPr>
          <p:cNvPr id="4" name="TextBox 3">
            <a:extLst>
              <a:ext uri="{FF2B5EF4-FFF2-40B4-BE49-F238E27FC236}">
                <a16:creationId xmlns="" xmlns:a16="http://schemas.microsoft.com/office/drawing/2014/main" id="{020FEA1F-F53A-054E-BB4D-19F950EA4F63}"/>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grpSp>
        <p:nvGrpSpPr>
          <p:cNvPr id="706" name="Google Shape;706;p62"/>
          <p:cNvGrpSpPr/>
          <p:nvPr/>
        </p:nvGrpSpPr>
        <p:grpSpPr>
          <a:xfrm>
            <a:off x="182665" y="1207825"/>
            <a:ext cx="3360177" cy="2727850"/>
            <a:chOff x="821750" y="1200000"/>
            <a:chExt cx="3360177" cy="2727850"/>
          </a:xfrm>
        </p:grpSpPr>
        <p:sp>
          <p:nvSpPr>
            <p:cNvPr id="707" name="Google Shape;707;p62"/>
            <p:cNvSpPr/>
            <p:nvPr/>
          </p:nvSpPr>
          <p:spPr>
            <a:xfrm>
              <a:off x="821750" y="1200000"/>
              <a:ext cx="3357900" cy="20430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62"/>
            <p:cNvSpPr/>
            <p:nvPr/>
          </p:nvSpPr>
          <p:spPr>
            <a:xfrm>
              <a:off x="821750" y="3241850"/>
              <a:ext cx="3360177" cy="292099"/>
            </a:xfrm>
            <a:custGeom>
              <a:avLst/>
              <a:gdLst/>
              <a:ahLst/>
              <a:cxnLst/>
              <a:rect l="l" t="t" r="r" b="b"/>
              <a:pathLst>
                <a:path w="84469" h="7324" extrusionOk="0">
                  <a:moveTo>
                    <a:pt x="0" y="4855"/>
                  </a:moveTo>
                  <a:cubicBezTo>
                    <a:pt x="0" y="6236"/>
                    <a:pt x="1298" y="7324"/>
                    <a:pt x="2679" y="7324"/>
                  </a:cubicBezTo>
                  <a:lnTo>
                    <a:pt x="41659" y="7324"/>
                  </a:lnTo>
                  <a:lnTo>
                    <a:pt x="42998" y="7324"/>
                  </a:lnTo>
                  <a:lnTo>
                    <a:pt x="81979" y="7324"/>
                  </a:lnTo>
                  <a:cubicBezTo>
                    <a:pt x="83360" y="7324"/>
                    <a:pt x="84469" y="6236"/>
                    <a:pt x="84469" y="4855"/>
                  </a:cubicBezTo>
                  <a:lnTo>
                    <a:pt x="84469" y="1"/>
                  </a:lnTo>
                  <a:lnTo>
                    <a:pt x="0" y="1"/>
                  </a:lnTo>
                  <a:close/>
                </a:path>
              </a:pathLst>
            </a:cu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62"/>
            <p:cNvSpPr/>
            <p:nvPr/>
          </p:nvSpPr>
          <p:spPr>
            <a:xfrm>
              <a:off x="2166200" y="3533950"/>
              <a:ext cx="695700" cy="2574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62"/>
            <p:cNvSpPr/>
            <p:nvPr/>
          </p:nvSpPr>
          <p:spPr>
            <a:xfrm>
              <a:off x="1412825" y="3791350"/>
              <a:ext cx="2202600" cy="1365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1" name="Google Shape;711;p62"/>
          <p:cNvSpPr txBox="1">
            <a:spLocks noGrp="1"/>
          </p:cNvSpPr>
          <p:nvPr>
            <p:ph type="title"/>
          </p:nvPr>
        </p:nvSpPr>
        <p:spPr>
          <a:xfrm>
            <a:off x="180388" y="1847061"/>
            <a:ext cx="3444136" cy="84927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4800" dirty="0"/>
              <a:t>References</a:t>
            </a:r>
            <a:endParaRPr sz="4800" dirty="0"/>
          </a:p>
        </p:txBody>
      </p:sp>
      <p:sp>
        <p:nvSpPr>
          <p:cNvPr id="4" name="Rectangle 3">
            <a:extLst>
              <a:ext uri="{FF2B5EF4-FFF2-40B4-BE49-F238E27FC236}">
                <a16:creationId xmlns="" xmlns:a16="http://schemas.microsoft.com/office/drawing/2014/main" id="{D7B21059-8A02-9F42-975F-C1FB9C99098C}"/>
              </a:ext>
            </a:extLst>
          </p:cNvPr>
          <p:cNvSpPr/>
          <p:nvPr/>
        </p:nvSpPr>
        <p:spPr>
          <a:xfrm>
            <a:off x="3624524" y="1207825"/>
            <a:ext cx="4572000" cy="1015663"/>
          </a:xfrm>
          <a:prstGeom prst="rect">
            <a:avLst/>
          </a:prstGeom>
        </p:spPr>
        <p:txBody>
          <a:bodyPr>
            <a:spAutoFit/>
          </a:bodyPr>
          <a:lstStyle/>
          <a:p>
            <a:r>
              <a:rPr lang="en-US" sz="1200" dirty="0" err="1">
                <a:solidFill>
                  <a:schemeClr val="tx1"/>
                </a:solidFill>
              </a:rPr>
              <a:t>Squadrin</a:t>
            </a:r>
            <a:r>
              <a:rPr lang="en-US" sz="1200" dirty="0">
                <a:solidFill>
                  <a:schemeClr val="tx1"/>
                </a:solidFill>
              </a:rPr>
              <a:t>, G. (2018, June 8). </a:t>
            </a:r>
            <a:r>
              <a:rPr lang="en-US" sz="1200" i="1" dirty="0">
                <a:solidFill>
                  <a:schemeClr val="tx1"/>
                </a:solidFill>
              </a:rPr>
              <a:t>Difference between political parties and interest groups</a:t>
            </a:r>
            <a:r>
              <a:rPr lang="en-US" sz="1200" dirty="0">
                <a:solidFill>
                  <a:schemeClr val="tx1"/>
                </a:solidFill>
              </a:rPr>
              <a:t>. Difference Between Similar Terms and Objects. Retrieved December 7, 2021, from http://</a:t>
            </a:r>
            <a:r>
              <a:rPr lang="en-US" sz="1200" dirty="0" err="1">
                <a:solidFill>
                  <a:schemeClr val="tx1"/>
                </a:solidFill>
              </a:rPr>
              <a:t>www.differencebetween.net</a:t>
            </a:r>
            <a:r>
              <a:rPr lang="en-US" sz="1200" dirty="0">
                <a:solidFill>
                  <a:schemeClr val="tx1"/>
                </a:solidFill>
              </a:rPr>
              <a:t>/miscellaneous/politics/difference-between-political-parties-and-interest-groups/. </a:t>
            </a:r>
          </a:p>
        </p:txBody>
      </p:sp>
      <p:sp>
        <p:nvSpPr>
          <p:cNvPr id="5" name="Rectangle 4">
            <a:extLst>
              <a:ext uri="{FF2B5EF4-FFF2-40B4-BE49-F238E27FC236}">
                <a16:creationId xmlns="" xmlns:a16="http://schemas.microsoft.com/office/drawing/2014/main" id="{1D5AF2D3-E94B-CC4E-AF53-4BF9E88F6428}"/>
              </a:ext>
            </a:extLst>
          </p:cNvPr>
          <p:cNvSpPr/>
          <p:nvPr/>
        </p:nvSpPr>
        <p:spPr>
          <a:xfrm>
            <a:off x="3624524" y="2354892"/>
            <a:ext cx="4572000" cy="1015663"/>
          </a:xfrm>
          <a:prstGeom prst="rect">
            <a:avLst/>
          </a:prstGeom>
        </p:spPr>
        <p:txBody>
          <a:bodyPr>
            <a:spAutoFit/>
          </a:bodyPr>
          <a:lstStyle/>
          <a:p>
            <a:r>
              <a:rPr lang="en-US" sz="1200" dirty="0">
                <a:solidFill>
                  <a:schemeClr val="tx1"/>
                </a:solidFill>
              </a:rPr>
              <a:t>S, S. (2021, April 19). </a:t>
            </a:r>
            <a:r>
              <a:rPr lang="en-US" sz="1200" i="1" dirty="0">
                <a:solidFill>
                  <a:schemeClr val="tx1"/>
                </a:solidFill>
              </a:rPr>
              <a:t>Difference between political party and Interest Group (with functions, characteristics and comparison chart)</a:t>
            </a:r>
            <a:r>
              <a:rPr lang="en-US" sz="1200" dirty="0">
                <a:solidFill>
                  <a:schemeClr val="tx1"/>
                </a:solidFill>
              </a:rPr>
              <a:t>. Key Differences. Retrieved December 7, 2021, from https://</a:t>
            </a:r>
            <a:r>
              <a:rPr lang="en-US" sz="1200" dirty="0" err="1">
                <a:solidFill>
                  <a:schemeClr val="tx1"/>
                </a:solidFill>
              </a:rPr>
              <a:t>keydifferences.com</a:t>
            </a:r>
            <a:r>
              <a:rPr lang="en-US" sz="1200" dirty="0">
                <a:solidFill>
                  <a:schemeClr val="tx1"/>
                </a:solidFill>
              </a:rPr>
              <a:t>/difference-between-political-party-and-interest-</a:t>
            </a:r>
            <a:r>
              <a:rPr lang="en-US" sz="1200" dirty="0" err="1">
                <a:solidFill>
                  <a:schemeClr val="tx1"/>
                </a:solidFill>
              </a:rPr>
              <a:t>group.html</a:t>
            </a:r>
            <a:r>
              <a:rPr lang="en-US" sz="1200" dirty="0">
                <a:solidFill>
                  <a:schemeClr val="tx1"/>
                </a:solidFill>
              </a:rPr>
              <a:t>. </a:t>
            </a:r>
          </a:p>
        </p:txBody>
      </p:sp>
      <p:sp>
        <p:nvSpPr>
          <p:cNvPr id="6" name="Rectangle 5">
            <a:extLst>
              <a:ext uri="{FF2B5EF4-FFF2-40B4-BE49-F238E27FC236}">
                <a16:creationId xmlns="" xmlns:a16="http://schemas.microsoft.com/office/drawing/2014/main" id="{DFDB2881-3FAA-1B4B-A929-E3CD7B436B5C}"/>
              </a:ext>
            </a:extLst>
          </p:cNvPr>
          <p:cNvSpPr/>
          <p:nvPr/>
        </p:nvSpPr>
        <p:spPr>
          <a:xfrm>
            <a:off x="3624524" y="3541774"/>
            <a:ext cx="4572000" cy="830997"/>
          </a:xfrm>
          <a:prstGeom prst="rect">
            <a:avLst/>
          </a:prstGeom>
        </p:spPr>
        <p:txBody>
          <a:bodyPr>
            <a:spAutoFit/>
          </a:bodyPr>
          <a:lstStyle/>
          <a:p>
            <a:r>
              <a:rPr lang="en-US" sz="1200" i="1" dirty="0">
                <a:solidFill>
                  <a:schemeClr val="tx1"/>
                </a:solidFill>
              </a:rPr>
              <a:t>Ask any difference</a:t>
            </a:r>
            <a:r>
              <a:rPr lang="en-US" sz="1200" dirty="0">
                <a:solidFill>
                  <a:schemeClr val="tx1"/>
                </a:solidFill>
              </a:rPr>
              <a:t>. Ask Any Difference. (2021, December 1). Retrieved December 7, 2021, from https://</a:t>
            </a:r>
            <a:r>
              <a:rPr lang="en-US" sz="1200" dirty="0" err="1">
                <a:solidFill>
                  <a:schemeClr val="tx1"/>
                </a:solidFill>
              </a:rPr>
              <a:t>askanydifference.com</a:t>
            </a:r>
            <a:r>
              <a:rPr lang="en-US" sz="1200" dirty="0">
                <a:solidFill>
                  <a:schemeClr val="tx1"/>
                </a:solidFill>
              </a:rPr>
              <a:t>/difference-between-political-parties-and-interest-group/. </a:t>
            </a:r>
          </a:p>
        </p:txBody>
      </p:sp>
      <p:sp>
        <p:nvSpPr>
          <p:cNvPr id="11" name="TextBox 10">
            <a:extLst>
              <a:ext uri="{FF2B5EF4-FFF2-40B4-BE49-F238E27FC236}">
                <a16:creationId xmlns="" xmlns:a16="http://schemas.microsoft.com/office/drawing/2014/main" id="{E8809453-D8EB-5A4C-B537-8724535BDCA1}"/>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13</a:t>
            </a:r>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76"/>
        <p:cNvGrpSpPr/>
        <p:nvPr/>
      </p:nvGrpSpPr>
      <p:grpSpPr>
        <a:xfrm>
          <a:off x="0" y="0"/>
          <a:ext cx="0" cy="0"/>
          <a:chOff x="0" y="0"/>
          <a:chExt cx="0" cy="0"/>
        </a:xfrm>
      </p:grpSpPr>
      <p:sp>
        <p:nvSpPr>
          <p:cNvPr id="777" name="Google Shape;777;p67"/>
          <p:cNvSpPr txBox="1">
            <a:spLocks noGrp="1"/>
          </p:cNvSpPr>
          <p:nvPr>
            <p:ph type="title"/>
          </p:nvPr>
        </p:nvSpPr>
        <p:spPr>
          <a:xfrm>
            <a:off x="2638500" y="1657799"/>
            <a:ext cx="3867000" cy="817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 You</a:t>
            </a:r>
            <a:endParaRPr dirty="0"/>
          </a:p>
        </p:txBody>
      </p:sp>
      <p:sp>
        <p:nvSpPr>
          <p:cNvPr id="779" name="Google Shape;779;p67"/>
          <p:cNvSpPr txBox="1">
            <a:spLocks noGrp="1"/>
          </p:cNvSpPr>
          <p:nvPr>
            <p:ph type="subTitle" idx="1"/>
          </p:nvPr>
        </p:nvSpPr>
        <p:spPr>
          <a:xfrm>
            <a:off x="2638500" y="2475299"/>
            <a:ext cx="3867000" cy="10170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1100"/>
              <a:buFont typeface="Arial"/>
              <a:buNone/>
            </a:pPr>
            <a:r>
              <a:rPr lang="en" sz="2400" dirty="0">
                <a:ln w="0"/>
                <a:solidFill>
                  <a:schemeClr val="tx1"/>
                </a:solidFill>
                <a:effectLst>
                  <a:outerShdw blurRad="38100" dist="19050" dir="2700000" algn="tl" rotWithShape="0">
                    <a:schemeClr val="dk1">
                      <a:alpha val="40000"/>
                    </a:schemeClr>
                  </a:outerShdw>
                </a:effectLst>
              </a:rPr>
              <a:t>Do you have any questions? </a:t>
            </a:r>
            <a:endParaRPr sz="2400" dirty="0">
              <a:ln w="0"/>
              <a:solidFill>
                <a:schemeClr val="tx1"/>
              </a:solidFill>
              <a:effectLst>
                <a:outerShdw blurRad="38100" dist="19050" dir="2700000" algn="tl" rotWithShape="0">
                  <a:schemeClr val="dk1">
                    <a:alpha val="40000"/>
                  </a:schemeClr>
                </a:outerShdw>
              </a:effectLst>
            </a:endParaRPr>
          </a:p>
        </p:txBody>
      </p:sp>
      <p:sp>
        <p:nvSpPr>
          <p:cNvPr id="2" name="Rectangle 1">
            <a:extLst>
              <a:ext uri="{FF2B5EF4-FFF2-40B4-BE49-F238E27FC236}">
                <a16:creationId xmlns="" xmlns:a16="http://schemas.microsoft.com/office/drawing/2014/main" id="{0AFAD3BD-A672-404F-B318-AD9C115174A3}"/>
              </a:ext>
            </a:extLst>
          </p:cNvPr>
          <p:cNvSpPr/>
          <p:nvPr/>
        </p:nvSpPr>
        <p:spPr>
          <a:xfrm>
            <a:off x="2812312" y="3786865"/>
            <a:ext cx="3519376" cy="4146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nvGrpSpPr>
          <p:cNvPr id="23" name="Google Shape;809;p68">
            <a:extLst>
              <a:ext uri="{FF2B5EF4-FFF2-40B4-BE49-F238E27FC236}">
                <a16:creationId xmlns="" xmlns:a16="http://schemas.microsoft.com/office/drawing/2014/main" id="{6F607B9A-9A2E-FE4C-A657-3515D94B1FBF}"/>
              </a:ext>
            </a:extLst>
          </p:cNvPr>
          <p:cNvGrpSpPr/>
          <p:nvPr/>
        </p:nvGrpSpPr>
        <p:grpSpPr>
          <a:xfrm>
            <a:off x="924050" y="3522077"/>
            <a:ext cx="855300" cy="898400"/>
            <a:chOff x="4055275" y="3473352"/>
            <a:chExt cx="855300" cy="898400"/>
          </a:xfrm>
        </p:grpSpPr>
        <p:sp>
          <p:nvSpPr>
            <p:cNvPr id="24" name="Google Shape;810;p68">
              <a:extLst>
                <a:ext uri="{FF2B5EF4-FFF2-40B4-BE49-F238E27FC236}">
                  <a16:creationId xmlns="" xmlns:a16="http://schemas.microsoft.com/office/drawing/2014/main" id="{9272A8E6-CE8F-7D4B-A49E-34C3B5042B08}"/>
                </a:ext>
              </a:extLst>
            </p:cNvPr>
            <p:cNvSpPr/>
            <p:nvPr/>
          </p:nvSpPr>
          <p:spPr>
            <a:xfrm>
              <a:off x="4055275" y="3494725"/>
              <a:ext cx="855300" cy="8553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811;p68">
              <a:extLst>
                <a:ext uri="{FF2B5EF4-FFF2-40B4-BE49-F238E27FC236}">
                  <a16:creationId xmlns="" xmlns:a16="http://schemas.microsoft.com/office/drawing/2014/main" id="{AEB60C9F-D224-0242-AE8C-BBDBF19C48AC}"/>
                </a:ext>
              </a:extLst>
            </p:cNvPr>
            <p:cNvSpPr/>
            <p:nvPr/>
          </p:nvSpPr>
          <p:spPr>
            <a:xfrm>
              <a:off x="4401781" y="4322852"/>
              <a:ext cx="477900" cy="48900"/>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812;p68">
              <a:extLst>
                <a:ext uri="{FF2B5EF4-FFF2-40B4-BE49-F238E27FC236}">
                  <a16:creationId xmlns="" xmlns:a16="http://schemas.microsoft.com/office/drawing/2014/main" id="{D02DE443-737A-7347-B7D4-9C8E1C42396B}"/>
                </a:ext>
              </a:extLst>
            </p:cNvPr>
            <p:cNvSpPr/>
            <p:nvPr/>
          </p:nvSpPr>
          <p:spPr>
            <a:xfrm>
              <a:off x="4100231" y="3473352"/>
              <a:ext cx="477900" cy="48900"/>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oogle Shape;813;p68">
            <a:extLst>
              <a:ext uri="{FF2B5EF4-FFF2-40B4-BE49-F238E27FC236}">
                <a16:creationId xmlns="" xmlns:a16="http://schemas.microsoft.com/office/drawing/2014/main" id="{4D6EFFB3-0ECD-E545-882D-1372B35DC379}"/>
              </a:ext>
            </a:extLst>
          </p:cNvPr>
          <p:cNvGrpSpPr/>
          <p:nvPr/>
        </p:nvGrpSpPr>
        <p:grpSpPr>
          <a:xfrm>
            <a:off x="1299203" y="3786865"/>
            <a:ext cx="929400" cy="952825"/>
            <a:chOff x="5275900" y="3434250"/>
            <a:chExt cx="929400" cy="952825"/>
          </a:xfrm>
        </p:grpSpPr>
        <p:sp>
          <p:nvSpPr>
            <p:cNvPr id="28" name="Google Shape;814;p68">
              <a:extLst>
                <a:ext uri="{FF2B5EF4-FFF2-40B4-BE49-F238E27FC236}">
                  <a16:creationId xmlns="" xmlns:a16="http://schemas.microsoft.com/office/drawing/2014/main" id="{C6A9C3F5-1880-4748-BBCB-86F5568A4E64}"/>
                </a:ext>
              </a:extLst>
            </p:cNvPr>
            <p:cNvSpPr/>
            <p:nvPr/>
          </p:nvSpPr>
          <p:spPr>
            <a:xfrm>
              <a:off x="5275900" y="3457675"/>
              <a:ext cx="929400" cy="9294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815;p68">
              <a:extLst>
                <a:ext uri="{FF2B5EF4-FFF2-40B4-BE49-F238E27FC236}">
                  <a16:creationId xmlns="" xmlns:a16="http://schemas.microsoft.com/office/drawing/2014/main" id="{6E02A434-CB48-404B-86F1-7C663A465C79}"/>
                </a:ext>
              </a:extLst>
            </p:cNvPr>
            <p:cNvSpPr/>
            <p:nvPr/>
          </p:nvSpPr>
          <p:spPr>
            <a:xfrm>
              <a:off x="5631874" y="3434250"/>
              <a:ext cx="219600" cy="48900"/>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816;p68">
              <a:extLst>
                <a:ext uri="{FF2B5EF4-FFF2-40B4-BE49-F238E27FC236}">
                  <a16:creationId xmlns="" xmlns:a16="http://schemas.microsoft.com/office/drawing/2014/main" id="{035BC528-66A1-CA49-9193-4A246A2B5FEE}"/>
                </a:ext>
              </a:extLst>
            </p:cNvPr>
            <p:cNvSpPr/>
            <p:nvPr/>
          </p:nvSpPr>
          <p:spPr>
            <a:xfrm rot="7506061">
              <a:off x="6008104" y="4165415"/>
              <a:ext cx="219645" cy="53848"/>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813;p68">
            <a:extLst>
              <a:ext uri="{FF2B5EF4-FFF2-40B4-BE49-F238E27FC236}">
                <a16:creationId xmlns="" xmlns:a16="http://schemas.microsoft.com/office/drawing/2014/main" id="{F20703C2-477D-F94A-9E4E-65FD8FC9915B}"/>
              </a:ext>
            </a:extLst>
          </p:cNvPr>
          <p:cNvGrpSpPr/>
          <p:nvPr/>
        </p:nvGrpSpPr>
        <p:grpSpPr>
          <a:xfrm>
            <a:off x="7207278" y="1026854"/>
            <a:ext cx="929400" cy="952825"/>
            <a:chOff x="5275900" y="3434250"/>
            <a:chExt cx="929400" cy="952825"/>
          </a:xfrm>
        </p:grpSpPr>
        <p:sp>
          <p:nvSpPr>
            <p:cNvPr id="32" name="Google Shape;814;p68">
              <a:extLst>
                <a:ext uri="{FF2B5EF4-FFF2-40B4-BE49-F238E27FC236}">
                  <a16:creationId xmlns="" xmlns:a16="http://schemas.microsoft.com/office/drawing/2014/main" id="{5FD57B56-B8BC-904E-A947-7C3D7A538942}"/>
                </a:ext>
              </a:extLst>
            </p:cNvPr>
            <p:cNvSpPr/>
            <p:nvPr/>
          </p:nvSpPr>
          <p:spPr>
            <a:xfrm>
              <a:off x="5275900" y="3457675"/>
              <a:ext cx="929400" cy="929400"/>
            </a:xfrm>
            <a:prstGeom prst="ellipse">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15;p68">
              <a:extLst>
                <a:ext uri="{FF2B5EF4-FFF2-40B4-BE49-F238E27FC236}">
                  <a16:creationId xmlns="" xmlns:a16="http://schemas.microsoft.com/office/drawing/2014/main" id="{6D26DCDA-2B65-BC46-9C16-A0C5FFE097CD}"/>
                </a:ext>
              </a:extLst>
            </p:cNvPr>
            <p:cNvSpPr/>
            <p:nvPr/>
          </p:nvSpPr>
          <p:spPr>
            <a:xfrm>
              <a:off x="5631874" y="3434250"/>
              <a:ext cx="219600" cy="48900"/>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816;p68">
              <a:extLst>
                <a:ext uri="{FF2B5EF4-FFF2-40B4-BE49-F238E27FC236}">
                  <a16:creationId xmlns="" xmlns:a16="http://schemas.microsoft.com/office/drawing/2014/main" id="{FB26B1AD-AF90-1049-91A0-1334FDBC5179}"/>
                </a:ext>
              </a:extLst>
            </p:cNvPr>
            <p:cNvSpPr/>
            <p:nvPr/>
          </p:nvSpPr>
          <p:spPr>
            <a:xfrm rot="7506061">
              <a:off x="6008104" y="4165415"/>
              <a:ext cx="219645" cy="53848"/>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809;p68">
            <a:extLst>
              <a:ext uri="{FF2B5EF4-FFF2-40B4-BE49-F238E27FC236}">
                <a16:creationId xmlns="" xmlns:a16="http://schemas.microsoft.com/office/drawing/2014/main" id="{7B62061D-C4AD-2D44-B6DB-7B347E4FFEB5}"/>
              </a:ext>
            </a:extLst>
          </p:cNvPr>
          <p:cNvGrpSpPr/>
          <p:nvPr/>
        </p:nvGrpSpPr>
        <p:grpSpPr>
          <a:xfrm>
            <a:off x="1121406" y="1357293"/>
            <a:ext cx="6660344" cy="3215584"/>
            <a:chOff x="4100231" y="1156168"/>
            <a:chExt cx="6660344" cy="3215584"/>
          </a:xfrm>
        </p:grpSpPr>
        <p:sp>
          <p:nvSpPr>
            <p:cNvPr id="36" name="Google Shape;810;p68">
              <a:extLst>
                <a:ext uri="{FF2B5EF4-FFF2-40B4-BE49-F238E27FC236}">
                  <a16:creationId xmlns="" xmlns:a16="http://schemas.microsoft.com/office/drawing/2014/main" id="{C24645A6-0C1E-CB4A-9C38-3D5E5F0FEF06}"/>
                </a:ext>
              </a:extLst>
            </p:cNvPr>
            <p:cNvSpPr/>
            <p:nvPr/>
          </p:nvSpPr>
          <p:spPr>
            <a:xfrm>
              <a:off x="9905275" y="1156168"/>
              <a:ext cx="855300" cy="8553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811;p68">
              <a:extLst>
                <a:ext uri="{FF2B5EF4-FFF2-40B4-BE49-F238E27FC236}">
                  <a16:creationId xmlns="" xmlns:a16="http://schemas.microsoft.com/office/drawing/2014/main" id="{EA4A45F1-5E0C-5944-AF4A-CA2145826B49}"/>
                </a:ext>
              </a:extLst>
            </p:cNvPr>
            <p:cNvSpPr/>
            <p:nvPr/>
          </p:nvSpPr>
          <p:spPr>
            <a:xfrm>
              <a:off x="4401781" y="4322852"/>
              <a:ext cx="477900" cy="48900"/>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812;p68">
              <a:extLst>
                <a:ext uri="{FF2B5EF4-FFF2-40B4-BE49-F238E27FC236}">
                  <a16:creationId xmlns="" xmlns:a16="http://schemas.microsoft.com/office/drawing/2014/main" id="{CF074EF9-4399-5747-A8BD-E54FDEDCF49B}"/>
                </a:ext>
              </a:extLst>
            </p:cNvPr>
            <p:cNvSpPr/>
            <p:nvPr/>
          </p:nvSpPr>
          <p:spPr>
            <a:xfrm>
              <a:off x="4100231" y="3473352"/>
              <a:ext cx="477900" cy="48900"/>
            </a:xfrm>
            <a:prstGeom prst="ellipse">
              <a:avLst/>
            </a:prstGeom>
            <a:gradFill>
              <a:gsLst>
                <a:gs pos="0">
                  <a:srgbClr val="DED0BB"/>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TextBox 20">
            <a:extLst>
              <a:ext uri="{FF2B5EF4-FFF2-40B4-BE49-F238E27FC236}">
                <a16:creationId xmlns="" xmlns:a16="http://schemas.microsoft.com/office/drawing/2014/main" id="{A89E0060-A601-BB4E-BC4F-4234C4E055DA}"/>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14</a:t>
            </a:r>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777"/>
                                        </p:tgtEl>
                                        <p:attrNameLst>
                                          <p:attrName>style.visibility</p:attrName>
                                        </p:attrNameLst>
                                      </p:cBhvr>
                                      <p:to>
                                        <p:strVal val="visible"/>
                                      </p:to>
                                    </p:set>
                                    <p:set>
                                      <p:cBhvr>
                                        <p:cTn id="7" dur="455" fill="hold">
                                          <p:stCondLst>
                                            <p:cond delay="0"/>
                                          </p:stCondLst>
                                        </p:cTn>
                                        <p:tgtEl>
                                          <p:spTgt spid="777"/>
                                        </p:tgtEl>
                                        <p:attrNameLst>
                                          <p:attrName>style.rotation</p:attrName>
                                        </p:attrNameLst>
                                      </p:cBhvr>
                                      <p:to>
                                        <p:strVal val="-45.0"/>
                                      </p:to>
                                    </p:set>
                                    <p:anim calcmode="lin" valueType="num">
                                      <p:cBhvr>
                                        <p:cTn id="8" dur="455" fill="hold">
                                          <p:stCondLst>
                                            <p:cond delay="455"/>
                                          </p:stCondLst>
                                        </p:cTn>
                                        <p:tgtEl>
                                          <p:spTgt spid="77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77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77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777"/>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779">
                                            <p:txEl>
                                              <p:pRg st="0" end="0"/>
                                            </p:txEl>
                                          </p:spTgt>
                                        </p:tgtEl>
                                        <p:attrNameLst>
                                          <p:attrName>style.visibility</p:attrName>
                                        </p:attrNameLst>
                                      </p:cBhvr>
                                      <p:to>
                                        <p:strVal val="visible"/>
                                      </p:to>
                                    </p:set>
                                    <p:anim by="(-#ppt_w*2)" calcmode="lin" valueType="num">
                                      <p:cBhvr rctx="PPT">
                                        <p:cTn id="16" dur="500" autoRev="1" fill="hold">
                                          <p:stCondLst>
                                            <p:cond delay="0"/>
                                          </p:stCondLst>
                                        </p:cTn>
                                        <p:tgtEl>
                                          <p:spTgt spid="779">
                                            <p:txEl>
                                              <p:pRg st="0" end="0"/>
                                            </p:txEl>
                                          </p:spTgt>
                                        </p:tgtEl>
                                        <p:attrNameLst>
                                          <p:attrName>ppt_w</p:attrName>
                                        </p:attrNameLst>
                                      </p:cBhvr>
                                    </p:anim>
                                    <p:anim by="(#ppt_w*0.50)" calcmode="lin" valueType="num">
                                      <p:cBhvr>
                                        <p:cTn id="17" dur="500" decel="50000" autoRev="1" fill="hold">
                                          <p:stCondLst>
                                            <p:cond delay="0"/>
                                          </p:stCondLst>
                                        </p:cTn>
                                        <p:tgtEl>
                                          <p:spTgt spid="779">
                                            <p:txEl>
                                              <p:pRg st="0" end="0"/>
                                            </p:txEl>
                                          </p:spTgt>
                                        </p:tgtEl>
                                        <p:attrNameLst>
                                          <p:attrName>ppt_x</p:attrName>
                                        </p:attrNameLst>
                                      </p:cBhvr>
                                    </p:anim>
                                    <p:anim from="(-#ppt_h/2)" to="(#ppt_y)" calcmode="lin" valueType="num">
                                      <p:cBhvr>
                                        <p:cTn id="18" dur="1000" fill="hold">
                                          <p:stCondLst>
                                            <p:cond delay="0"/>
                                          </p:stCondLst>
                                        </p:cTn>
                                        <p:tgtEl>
                                          <p:spTgt spid="779">
                                            <p:txEl>
                                              <p:pRg st="0" end="0"/>
                                            </p:txEl>
                                          </p:spTgt>
                                        </p:tgtEl>
                                        <p:attrNameLst>
                                          <p:attrName>ppt_y</p:attrName>
                                        </p:attrNameLst>
                                      </p:cBhvr>
                                    </p:anim>
                                    <p:animRot by="21600000">
                                      <p:cBhvr>
                                        <p:cTn id="19" dur="1000" fill="hold">
                                          <p:stCondLst>
                                            <p:cond delay="0"/>
                                          </p:stCondLst>
                                        </p:cTn>
                                        <p:tgtEl>
                                          <p:spTgt spid="779">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7" grpId="0"/>
      <p:bldP spid="77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7"/>
          <p:cNvSpPr txBox="1">
            <a:spLocks noGrp="1"/>
          </p:cNvSpPr>
          <p:nvPr>
            <p:ph type="title" idx="15"/>
          </p:nvPr>
        </p:nvSpPr>
        <p:spPr>
          <a:xfrm>
            <a:off x="700800" y="491825"/>
            <a:ext cx="7742400" cy="65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206" name="Google Shape;206;p37"/>
          <p:cNvSpPr txBox="1">
            <a:spLocks noGrp="1"/>
          </p:cNvSpPr>
          <p:nvPr>
            <p:ph type="subTitle" idx="6"/>
          </p:nvPr>
        </p:nvSpPr>
        <p:spPr>
          <a:xfrm>
            <a:off x="936409" y="1704009"/>
            <a:ext cx="2113800" cy="36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600" dirty="0"/>
              <a:t>Introduction</a:t>
            </a:r>
            <a:endParaRPr sz="1600" dirty="0"/>
          </a:p>
        </p:txBody>
      </p:sp>
      <p:sp>
        <p:nvSpPr>
          <p:cNvPr id="207" name="Google Shape;207;p37"/>
          <p:cNvSpPr txBox="1">
            <a:spLocks noGrp="1"/>
          </p:cNvSpPr>
          <p:nvPr>
            <p:ph type="subTitle" idx="7"/>
          </p:nvPr>
        </p:nvSpPr>
        <p:spPr>
          <a:xfrm>
            <a:off x="3464922" y="1545587"/>
            <a:ext cx="2469954" cy="68221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1600" dirty="0"/>
              <a:t>What is political parties </a:t>
            </a:r>
            <a:endParaRPr sz="1600" dirty="0"/>
          </a:p>
        </p:txBody>
      </p:sp>
      <p:sp>
        <p:nvSpPr>
          <p:cNvPr id="208" name="Google Shape;208;p37"/>
          <p:cNvSpPr txBox="1">
            <a:spLocks noGrp="1"/>
          </p:cNvSpPr>
          <p:nvPr>
            <p:ph type="subTitle" idx="8"/>
          </p:nvPr>
        </p:nvSpPr>
        <p:spPr>
          <a:xfrm>
            <a:off x="5709576" y="1708048"/>
            <a:ext cx="2447208" cy="68221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600" dirty="0"/>
              <a:t>Characteristics of Political Parties</a:t>
            </a:r>
            <a:endParaRPr sz="1600" dirty="0"/>
          </a:p>
        </p:txBody>
      </p:sp>
      <p:sp>
        <p:nvSpPr>
          <p:cNvPr id="209" name="Google Shape;209;p37"/>
          <p:cNvSpPr txBox="1">
            <a:spLocks noGrp="1"/>
          </p:cNvSpPr>
          <p:nvPr>
            <p:ph type="title"/>
          </p:nvPr>
        </p:nvSpPr>
        <p:spPr>
          <a:xfrm>
            <a:off x="1161709" y="1148225"/>
            <a:ext cx="1663200" cy="676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01</a:t>
            </a:r>
            <a:endParaRPr dirty="0"/>
          </a:p>
        </p:txBody>
      </p:sp>
      <p:sp>
        <p:nvSpPr>
          <p:cNvPr id="210" name="Google Shape;210;p37"/>
          <p:cNvSpPr txBox="1">
            <a:spLocks noGrp="1"/>
          </p:cNvSpPr>
          <p:nvPr>
            <p:ph type="title" idx="3"/>
          </p:nvPr>
        </p:nvSpPr>
        <p:spPr>
          <a:xfrm>
            <a:off x="3908138" y="1151651"/>
            <a:ext cx="1663200" cy="676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211" name="Google Shape;211;p37"/>
          <p:cNvSpPr txBox="1">
            <a:spLocks noGrp="1"/>
          </p:cNvSpPr>
          <p:nvPr>
            <p:ph type="title" idx="4"/>
          </p:nvPr>
        </p:nvSpPr>
        <p:spPr>
          <a:xfrm>
            <a:off x="6101580" y="1187075"/>
            <a:ext cx="1663200" cy="641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03</a:t>
            </a:r>
            <a:endParaRPr dirty="0"/>
          </a:p>
        </p:txBody>
      </p:sp>
      <p:sp>
        <p:nvSpPr>
          <p:cNvPr id="212" name="Google Shape;212;p37"/>
          <p:cNvSpPr txBox="1">
            <a:spLocks noGrp="1"/>
          </p:cNvSpPr>
          <p:nvPr>
            <p:ph type="title" idx="5"/>
          </p:nvPr>
        </p:nvSpPr>
        <p:spPr>
          <a:xfrm>
            <a:off x="1161709" y="2563853"/>
            <a:ext cx="1663200" cy="641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217" name="Google Shape;217;p37"/>
          <p:cNvSpPr txBox="1">
            <a:spLocks noGrp="1"/>
          </p:cNvSpPr>
          <p:nvPr>
            <p:ph type="subTitle" idx="14"/>
          </p:nvPr>
        </p:nvSpPr>
        <p:spPr>
          <a:xfrm>
            <a:off x="1999938" y="4503775"/>
            <a:ext cx="2113800" cy="36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600" dirty="0"/>
              <a:t>Conclusion</a:t>
            </a:r>
            <a:endParaRPr sz="1600" dirty="0"/>
          </a:p>
        </p:txBody>
      </p:sp>
      <p:sp>
        <p:nvSpPr>
          <p:cNvPr id="17" name="Google Shape;212;p37">
            <a:extLst>
              <a:ext uri="{FF2B5EF4-FFF2-40B4-BE49-F238E27FC236}">
                <a16:creationId xmlns="" xmlns:a16="http://schemas.microsoft.com/office/drawing/2014/main" id="{15FCC9BC-2916-234F-A982-15AABF9DF64C}"/>
              </a:ext>
            </a:extLst>
          </p:cNvPr>
          <p:cNvSpPr txBox="1">
            <a:spLocks/>
          </p:cNvSpPr>
          <p:nvPr/>
        </p:nvSpPr>
        <p:spPr>
          <a:xfrm>
            <a:off x="6147203" y="2650437"/>
            <a:ext cx="1663200" cy="641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400"/>
              <a:buFont typeface="DM Serif Display"/>
              <a:buNone/>
              <a:defRPr sz="4000" b="0" i="0" u="none" strike="noStrike" cap="none">
                <a:solidFill>
                  <a:schemeClr val="accent2"/>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9pPr>
          </a:lstStyle>
          <a:p>
            <a:r>
              <a:rPr lang="en" dirty="0"/>
              <a:t>06</a:t>
            </a:r>
          </a:p>
        </p:txBody>
      </p:sp>
      <p:sp>
        <p:nvSpPr>
          <p:cNvPr id="18" name="Google Shape;212;p37">
            <a:extLst>
              <a:ext uri="{FF2B5EF4-FFF2-40B4-BE49-F238E27FC236}">
                <a16:creationId xmlns="" xmlns:a16="http://schemas.microsoft.com/office/drawing/2014/main" id="{2483DF8C-B0B9-4F4A-BDA6-7318F8664864}"/>
              </a:ext>
            </a:extLst>
          </p:cNvPr>
          <p:cNvSpPr txBox="1">
            <a:spLocks/>
          </p:cNvSpPr>
          <p:nvPr/>
        </p:nvSpPr>
        <p:spPr>
          <a:xfrm>
            <a:off x="3868299" y="2633043"/>
            <a:ext cx="1663200" cy="641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400"/>
              <a:buFont typeface="DM Serif Display"/>
              <a:buNone/>
              <a:defRPr sz="4000" b="0" i="0" u="none" strike="noStrike" cap="none">
                <a:solidFill>
                  <a:schemeClr val="accent2"/>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9pPr>
          </a:lstStyle>
          <a:p>
            <a:r>
              <a:rPr lang="en" dirty="0"/>
              <a:t>05</a:t>
            </a:r>
          </a:p>
        </p:txBody>
      </p:sp>
      <p:sp>
        <p:nvSpPr>
          <p:cNvPr id="25" name="Google Shape;212;p37">
            <a:extLst>
              <a:ext uri="{FF2B5EF4-FFF2-40B4-BE49-F238E27FC236}">
                <a16:creationId xmlns="" xmlns:a16="http://schemas.microsoft.com/office/drawing/2014/main" id="{A28F0CAA-F834-844C-B64D-AA2C10EA5238}"/>
              </a:ext>
            </a:extLst>
          </p:cNvPr>
          <p:cNvSpPr txBox="1">
            <a:spLocks/>
          </p:cNvSpPr>
          <p:nvPr/>
        </p:nvSpPr>
        <p:spPr>
          <a:xfrm>
            <a:off x="5934876" y="3947092"/>
            <a:ext cx="1663200" cy="641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400"/>
              <a:buFont typeface="DM Serif Display"/>
              <a:buNone/>
              <a:defRPr sz="4000" b="0" i="0" u="none" strike="noStrike" cap="none">
                <a:solidFill>
                  <a:schemeClr val="accent2"/>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9pPr>
          </a:lstStyle>
          <a:p>
            <a:r>
              <a:rPr lang="en" dirty="0"/>
              <a:t>08</a:t>
            </a:r>
          </a:p>
        </p:txBody>
      </p:sp>
      <p:sp>
        <p:nvSpPr>
          <p:cNvPr id="26" name="Google Shape;212;p37">
            <a:extLst>
              <a:ext uri="{FF2B5EF4-FFF2-40B4-BE49-F238E27FC236}">
                <a16:creationId xmlns="" xmlns:a16="http://schemas.microsoft.com/office/drawing/2014/main" id="{41E9744E-4609-F74A-89DE-B337BA626D4E}"/>
              </a:ext>
            </a:extLst>
          </p:cNvPr>
          <p:cNvSpPr txBox="1">
            <a:spLocks/>
          </p:cNvSpPr>
          <p:nvPr/>
        </p:nvSpPr>
        <p:spPr>
          <a:xfrm>
            <a:off x="2225238" y="3947092"/>
            <a:ext cx="1663200" cy="641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400"/>
              <a:buFont typeface="DM Serif Display"/>
              <a:buNone/>
              <a:defRPr sz="4000" b="0" i="0" u="none" strike="noStrike" cap="none">
                <a:solidFill>
                  <a:schemeClr val="accent2"/>
                </a:solidFill>
                <a:latin typeface="DM Serif Display"/>
                <a:ea typeface="DM Serif Display"/>
                <a:cs typeface="DM Serif Display"/>
                <a:sym typeface="DM Serif Display"/>
              </a:defRPr>
            </a:lvl1pPr>
            <a:lvl2pPr marR="0" lvl="1"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2pPr>
            <a:lvl3pPr marR="0" lvl="2"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3pPr>
            <a:lvl4pPr marR="0" lvl="3"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4pPr>
            <a:lvl5pPr marR="0" lvl="4"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5pPr>
            <a:lvl6pPr marR="0" lvl="5"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6pPr>
            <a:lvl7pPr marR="0" lvl="6"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7pPr>
            <a:lvl8pPr marR="0" lvl="7"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8pPr>
            <a:lvl9pPr marR="0" lvl="8" algn="ctr" rtl="0">
              <a:lnSpc>
                <a:spcPct val="100000"/>
              </a:lnSpc>
              <a:spcBef>
                <a:spcPts val="0"/>
              </a:spcBef>
              <a:spcAft>
                <a:spcPts val="0"/>
              </a:spcAft>
              <a:buClr>
                <a:schemeClr val="dk1"/>
              </a:buClr>
              <a:buSzPts val="12000"/>
              <a:buFont typeface="DM Serif Display"/>
              <a:buNone/>
              <a:defRPr sz="12000" b="0" i="0" u="none" strike="noStrike" cap="none">
                <a:solidFill>
                  <a:schemeClr val="dk1"/>
                </a:solidFill>
                <a:latin typeface="DM Serif Display"/>
                <a:ea typeface="DM Serif Display"/>
                <a:cs typeface="DM Serif Display"/>
                <a:sym typeface="DM Serif Display"/>
              </a:defRPr>
            </a:lvl9pPr>
          </a:lstStyle>
          <a:p>
            <a:r>
              <a:rPr lang="en" dirty="0"/>
              <a:t>07</a:t>
            </a:r>
          </a:p>
        </p:txBody>
      </p:sp>
      <p:sp>
        <p:nvSpPr>
          <p:cNvPr id="27" name="Google Shape;217;p37">
            <a:extLst>
              <a:ext uri="{FF2B5EF4-FFF2-40B4-BE49-F238E27FC236}">
                <a16:creationId xmlns="" xmlns:a16="http://schemas.microsoft.com/office/drawing/2014/main" id="{321A56D5-860D-A045-B5A7-1A4E2EFEF338}"/>
              </a:ext>
            </a:extLst>
          </p:cNvPr>
          <p:cNvSpPr txBox="1">
            <a:spLocks/>
          </p:cNvSpPr>
          <p:nvPr/>
        </p:nvSpPr>
        <p:spPr>
          <a:xfrm>
            <a:off x="5709576" y="4503775"/>
            <a:ext cx="2113800" cy="360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1"/>
              </a:buClr>
              <a:buSzPts val="1600"/>
              <a:buFont typeface="Didact Gothic"/>
              <a:buNone/>
              <a:defRPr sz="2300" b="0" i="0" u="none" strike="noStrike" cap="none">
                <a:solidFill>
                  <a:schemeClr val="dk1"/>
                </a:solidFill>
                <a:latin typeface="DM Serif Display"/>
                <a:ea typeface="DM Serif Display"/>
                <a:cs typeface="DM Serif Display"/>
                <a:sym typeface="DM Serif Display"/>
              </a:defRPr>
            </a:lvl1pPr>
            <a:lvl2pPr marL="914400" marR="0" lvl="1"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2pPr>
            <a:lvl3pPr marL="1371600" marR="0" lvl="2"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3pPr>
            <a:lvl4pPr marL="1828800" marR="0" lvl="3"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4pPr>
            <a:lvl5pPr marL="2286000" marR="0" lvl="4"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5pPr>
            <a:lvl6pPr marL="2743200" marR="0" lvl="5"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6pPr>
            <a:lvl7pPr marL="3200400" marR="0" lvl="6"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7pPr>
            <a:lvl8pPr marL="3657600" marR="0" lvl="7"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8pPr>
            <a:lvl9pPr marL="4114800" marR="0" lvl="8"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9pPr>
          </a:lstStyle>
          <a:p>
            <a:pPr marL="0" indent="0"/>
            <a:r>
              <a:rPr lang="en-US" sz="1600" dirty="0"/>
              <a:t>Reference</a:t>
            </a:r>
          </a:p>
        </p:txBody>
      </p:sp>
      <p:sp>
        <p:nvSpPr>
          <p:cNvPr id="28" name="Google Shape;207;p37">
            <a:extLst>
              <a:ext uri="{FF2B5EF4-FFF2-40B4-BE49-F238E27FC236}">
                <a16:creationId xmlns="" xmlns:a16="http://schemas.microsoft.com/office/drawing/2014/main" id="{5DFC572B-A304-F148-B6BB-564C9AD30067}"/>
              </a:ext>
            </a:extLst>
          </p:cNvPr>
          <p:cNvSpPr txBox="1">
            <a:spLocks/>
          </p:cNvSpPr>
          <p:nvPr/>
        </p:nvSpPr>
        <p:spPr>
          <a:xfrm>
            <a:off x="758332" y="2933635"/>
            <a:ext cx="2469954" cy="6822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1"/>
              </a:buClr>
              <a:buSzPts val="1600"/>
              <a:buFont typeface="Didact Gothic"/>
              <a:buNone/>
              <a:defRPr sz="2300" b="0" i="0" u="none" strike="noStrike" cap="none">
                <a:solidFill>
                  <a:schemeClr val="dk1"/>
                </a:solidFill>
                <a:latin typeface="DM Serif Display"/>
                <a:ea typeface="DM Serif Display"/>
                <a:cs typeface="DM Serif Display"/>
                <a:sym typeface="DM Serif Display"/>
              </a:defRPr>
            </a:lvl1pPr>
            <a:lvl2pPr marL="914400" marR="0" lvl="1"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2pPr>
            <a:lvl3pPr marL="1371600" marR="0" lvl="2"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3pPr>
            <a:lvl4pPr marL="1828800" marR="0" lvl="3"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4pPr>
            <a:lvl5pPr marL="2286000" marR="0" lvl="4"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5pPr>
            <a:lvl6pPr marL="2743200" marR="0" lvl="5"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6pPr>
            <a:lvl7pPr marL="3200400" marR="0" lvl="6"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7pPr>
            <a:lvl8pPr marL="3657600" marR="0" lvl="7"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8pPr>
            <a:lvl9pPr marL="4114800" marR="0" lvl="8"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9pPr>
          </a:lstStyle>
          <a:p>
            <a:pPr marL="0" indent="0">
              <a:buSzPts val="1100"/>
              <a:buFont typeface="Arial"/>
              <a:buNone/>
            </a:pPr>
            <a:r>
              <a:rPr lang="en-US" sz="1600" dirty="0"/>
              <a:t>What is interest groups</a:t>
            </a:r>
          </a:p>
        </p:txBody>
      </p:sp>
      <p:sp>
        <p:nvSpPr>
          <p:cNvPr id="29" name="Google Shape;207;p37">
            <a:extLst>
              <a:ext uri="{FF2B5EF4-FFF2-40B4-BE49-F238E27FC236}">
                <a16:creationId xmlns="" xmlns:a16="http://schemas.microsoft.com/office/drawing/2014/main" id="{DF64E05E-2987-8940-8995-498D71AE73DB}"/>
              </a:ext>
            </a:extLst>
          </p:cNvPr>
          <p:cNvSpPr txBox="1">
            <a:spLocks/>
          </p:cNvSpPr>
          <p:nvPr/>
        </p:nvSpPr>
        <p:spPr>
          <a:xfrm>
            <a:off x="3504761" y="3053828"/>
            <a:ext cx="2469954" cy="68221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1"/>
              </a:buClr>
              <a:buSzPts val="1600"/>
              <a:buFont typeface="Didact Gothic"/>
              <a:buNone/>
              <a:defRPr sz="2300" b="0" i="0" u="none" strike="noStrike" cap="none">
                <a:solidFill>
                  <a:schemeClr val="dk1"/>
                </a:solidFill>
                <a:latin typeface="DM Serif Display"/>
                <a:ea typeface="DM Serif Display"/>
                <a:cs typeface="DM Serif Display"/>
                <a:sym typeface="DM Serif Display"/>
              </a:defRPr>
            </a:lvl1pPr>
            <a:lvl2pPr marL="914400" marR="0" lvl="1"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2pPr>
            <a:lvl3pPr marL="1371600" marR="0" lvl="2"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3pPr>
            <a:lvl4pPr marL="1828800" marR="0" lvl="3"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4pPr>
            <a:lvl5pPr marL="2286000" marR="0" lvl="4"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5pPr>
            <a:lvl6pPr marL="2743200" marR="0" lvl="5"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6pPr>
            <a:lvl7pPr marL="3200400" marR="0" lvl="6"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7pPr>
            <a:lvl8pPr marL="3657600" marR="0" lvl="7"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8pPr>
            <a:lvl9pPr marL="4114800" marR="0" lvl="8"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9pPr>
          </a:lstStyle>
          <a:p>
            <a:pPr marL="0" indent="0">
              <a:buSzPts val="1100"/>
              <a:buFont typeface="Arial"/>
              <a:buNone/>
            </a:pPr>
            <a:r>
              <a:rPr lang="en-US" sz="1600" dirty="0"/>
              <a:t>Characteristics of interest groups</a:t>
            </a:r>
          </a:p>
        </p:txBody>
      </p:sp>
      <p:sp>
        <p:nvSpPr>
          <p:cNvPr id="30" name="Google Shape;217;p37">
            <a:extLst>
              <a:ext uri="{FF2B5EF4-FFF2-40B4-BE49-F238E27FC236}">
                <a16:creationId xmlns="" xmlns:a16="http://schemas.microsoft.com/office/drawing/2014/main" id="{D85E0282-9155-7145-9A65-5D5D0C3D51ED}"/>
              </a:ext>
            </a:extLst>
          </p:cNvPr>
          <p:cNvSpPr txBox="1">
            <a:spLocks/>
          </p:cNvSpPr>
          <p:nvPr/>
        </p:nvSpPr>
        <p:spPr>
          <a:xfrm>
            <a:off x="5895037" y="3109664"/>
            <a:ext cx="2113800" cy="360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1"/>
              </a:buClr>
              <a:buSzPts val="1600"/>
              <a:buFont typeface="Didact Gothic"/>
              <a:buNone/>
              <a:defRPr sz="2300" b="0" i="0" u="none" strike="noStrike" cap="none">
                <a:solidFill>
                  <a:schemeClr val="dk1"/>
                </a:solidFill>
                <a:latin typeface="DM Serif Display"/>
                <a:ea typeface="DM Serif Display"/>
                <a:cs typeface="DM Serif Display"/>
                <a:sym typeface="DM Serif Display"/>
              </a:defRPr>
            </a:lvl1pPr>
            <a:lvl2pPr marL="914400" marR="0" lvl="1"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2pPr>
            <a:lvl3pPr marL="1371600" marR="0" lvl="2"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3pPr>
            <a:lvl4pPr marL="1828800" marR="0" lvl="3"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4pPr>
            <a:lvl5pPr marL="2286000" marR="0" lvl="4"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5pPr>
            <a:lvl6pPr marL="2743200" marR="0" lvl="5"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6pPr>
            <a:lvl7pPr marL="3200400" marR="0" lvl="6"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7pPr>
            <a:lvl8pPr marL="3657600" marR="0" lvl="7"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8pPr>
            <a:lvl9pPr marL="4114800" marR="0" lvl="8" indent="-317500" algn="ctr" rtl="0">
              <a:lnSpc>
                <a:spcPct val="100000"/>
              </a:lnSpc>
              <a:spcBef>
                <a:spcPts val="0"/>
              </a:spcBef>
              <a:spcAft>
                <a:spcPts val="0"/>
              </a:spcAft>
              <a:buClr>
                <a:schemeClr val="dk1"/>
              </a:buClr>
              <a:buSzPts val="1400"/>
              <a:buFont typeface="Didact Gothic"/>
              <a:buNone/>
              <a:defRPr sz="2300" b="0" i="0" u="none" strike="noStrike" cap="none">
                <a:solidFill>
                  <a:schemeClr val="dk1"/>
                </a:solidFill>
                <a:latin typeface="DM Serif Display"/>
                <a:ea typeface="DM Serif Display"/>
                <a:cs typeface="DM Serif Display"/>
                <a:sym typeface="DM Serif Display"/>
              </a:defRPr>
            </a:lvl9pPr>
          </a:lstStyle>
          <a:p>
            <a:pPr marL="0" marR="0" indent="0" algn="ctr" rtl="1">
              <a:lnSpc>
                <a:spcPct val="100000"/>
              </a:lnSpc>
              <a:spcBef>
                <a:spcPts val="0"/>
              </a:spcBef>
              <a:spcAft>
                <a:spcPts val="0"/>
              </a:spcAft>
              <a:buClr>
                <a:schemeClr val="dk1"/>
              </a:buClr>
              <a:buSzPts val="1600"/>
              <a:buFont typeface="Didact Gothic"/>
              <a:buNone/>
            </a:pPr>
            <a:r>
              <a:rPr lang="en-US" sz="1600" dirty="0"/>
              <a:t>Comparison chart</a:t>
            </a:r>
          </a:p>
        </p:txBody>
      </p:sp>
      <p:sp>
        <p:nvSpPr>
          <p:cNvPr id="2" name="TextBox 1">
            <a:extLst>
              <a:ext uri="{FF2B5EF4-FFF2-40B4-BE49-F238E27FC236}">
                <a16:creationId xmlns="" xmlns:a16="http://schemas.microsoft.com/office/drawing/2014/main" id="{F55823B0-982A-1447-B80E-19AB8A0822EA}"/>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38"/>
          <p:cNvSpPr txBox="1">
            <a:spLocks noGrp="1"/>
          </p:cNvSpPr>
          <p:nvPr>
            <p:ph type="title"/>
          </p:nvPr>
        </p:nvSpPr>
        <p:spPr>
          <a:xfrm>
            <a:off x="1969221" y="2571750"/>
            <a:ext cx="5205558" cy="100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Introduction</a:t>
            </a:r>
            <a:endParaRPr dirty="0"/>
          </a:p>
        </p:txBody>
      </p:sp>
      <p:sp>
        <p:nvSpPr>
          <p:cNvPr id="224" name="Google Shape;224;p38"/>
          <p:cNvSpPr txBox="1">
            <a:spLocks noGrp="1"/>
          </p:cNvSpPr>
          <p:nvPr>
            <p:ph type="title" idx="2"/>
          </p:nvPr>
        </p:nvSpPr>
        <p:spPr>
          <a:xfrm>
            <a:off x="3797100" y="1317190"/>
            <a:ext cx="1549800" cy="1640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4" name="TextBox 3">
            <a:extLst>
              <a:ext uri="{FF2B5EF4-FFF2-40B4-BE49-F238E27FC236}">
                <a16:creationId xmlns="" xmlns:a16="http://schemas.microsoft.com/office/drawing/2014/main" id="{C527F12C-EC95-5D48-BC8E-105DAE46E679}"/>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a:spLocks noGrp="1"/>
          </p:cNvSpPr>
          <p:nvPr>
            <p:ph type="title"/>
          </p:nvPr>
        </p:nvSpPr>
        <p:spPr>
          <a:xfrm>
            <a:off x="700800" y="1102150"/>
            <a:ext cx="3871200" cy="772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n" dirty="0"/>
              <a:t>Introduction</a:t>
            </a:r>
            <a:endParaRPr dirty="0"/>
          </a:p>
        </p:txBody>
      </p:sp>
      <p:pic>
        <p:nvPicPr>
          <p:cNvPr id="3" name="Picture 2">
            <a:extLst>
              <a:ext uri="{FF2B5EF4-FFF2-40B4-BE49-F238E27FC236}">
                <a16:creationId xmlns="" xmlns:a16="http://schemas.microsoft.com/office/drawing/2014/main" id="{DDAE3F03-B883-6B43-991C-D66975CEF653}"/>
              </a:ext>
            </a:extLst>
          </p:cNvPr>
          <p:cNvPicPr>
            <a:picLocks noChangeAspect="1"/>
          </p:cNvPicPr>
          <p:nvPr/>
        </p:nvPicPr>
        <p:blipFill>
          <a:blip r:embed="rId3"/>
          <a:stretch>
            <a:fillRect/>
          </a:stretch>
        </p:blipFill>
        <p:spPr>
          <a:xfrm>
            <a:off x="5802922" y="-307731"/>
            <a:ext cx="3341078" cy="5451231"/>
          </a:xfrm>
          <a:prstGeom prst="rect">
            <a:avLst/>
          </a:prstGeom>
        </p:spPr>
      </p:pic>
      <p:sp>
        <p:nvSpPr>
          <p:cNvPr id="5" name="Subtitle 4">
            <a:extLst>
              <a:ext uri="{FF2B5EF4-FFF2-40B4-BE49-F238E27FC236}">
                <a16:creationId xmlns="" xmlns:a16="http://schemas.microsoft.com/office/drawing/2014/main" id="{AD9DF9A7-903B-C042-B8B4-9B480981E445}"/>
              </a:ext>
            </a:extLst>
          </p:cNvPr>
          <p:cNvSpPr>
            <a:spLocks noGrp="1"/>
          </p:cNvSpPr>
          <p:nvPr>
            <p:ph type="subTitle" idx="1"/>
          </p:nvPr>
        </p:nvSpPr>
        <p:spPr>
          <a:xfrm>
            <a:off x="346003" y="1804012"/>
            <a:ext cx="4088423" cy="2301921"/>
          </a:xfrm>
        </p:spPr>
        <p:txBody>
          <a:bodyPr/>
          <a:lstStyle/>
          <a:p>
            <a:pPr algn="justLow"/>
            <a:r>
              <a:rPr lang="en-US" dirty="0"/>
              <a:t>The difference between political parties and interest groups is that political parties participate in and attempt to win elections. An interest group, on the other hand, does not participate in the political process and focuses on one or two specific problems.</a:t>
            </a:r>
            <a:endParaRPr lang="x-none" dirty="0"/>
          </a:p>
        </p:txBody>
      </p:sp>
      <p:sp>
        <p:nvSpPr>
          <p:cNvPr id="6" name="TextBox 5">
            <a:extLst>
              <a:ext uri="{FF2B5EF4-FFF2-40B4-BE49-F238E27FC236}">
                <a16:creationId xmlns="" xmlns:a16="http://schemas.microsoft.com/office/drawing/2014/main" id="{0829DC12-E858-CF48-9E3C-B7A00EC70B99}"/>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bg1"/>
                </a:solidFill>
              </a:rPr>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38"/>
          <p:cNvSpPr txBox="1">
            <a:spLocks noGrp="1"/>
          </p:cNvSpPr>
          <p:nvPr>
            <p:ph type="title"/>
          </p:nvPr>
        </p:nvSpPr>
        <p:spPr>
          <a:xfrm>
            <a:off x="940649" y="2773973"/>
            <a:ext cx="7262702" cy="100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What is Political Parties</a:t>
            </a:r>
            <a:endParaRPr dirty="0"/>
          </a:p>
        </p:txBody>
      </p:sp>
      <p:sp>
        <p:nvSpPr>
          <p:cNvPr id="224" name="Google Shape;224;p38"/>
          <p:cNvSpPr txBox="1">
            <a:spLocks noGrp="1"/>
          </p:cNvSpPr>
          <p:nvPr>
            <p:ph type="title" idx="2"/>
          </p:nvPr>
        </p:nvSpPr>
        <p:spPr>
          <a:xfrm>
            <a:off x="3797100" y="1317190"/>
            <a:ext cx="1549800" cy="1640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4" name="TextBox 3">
            <a:extLst>
              <a:ext uri="{FF2B5EF4-FFF2-40B4-BE49-F238E27FC236}">
                <a16:creationId xmlns="" xmlns:a16="http://schemas.microsoft.com/office/drawing/2014/main" id="{6A505B53-7577-A14A-8F55-9B1829A0E549}"/>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4</a:t>
            </a:r>
          </a:p>
        </p:txBody>
      </p:sp>
    </p:spTree>
    <p:extLst>
      <p:ext uri="{BB962C8B-B14F-4D97-AF65-F5344CB8AC3E}">
        <p14:creationId xmlns:p14="http://schemas.microsoft.com/office/powerpoint/2010/main" val="3934783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0" name="Google Shape;200;p36"/>
          <p:cNvSpPr txBox="1">
            <a:spLocks noGrp="1"/>
          </p:cNvSpPr>
          <p:nvPr>
            <p:ph type="title"/>
          </p:nvPr>
        </p:nvSpPr>
        <p:spPr>
          <a:xfrm>
            <a:off x="542538" y="931848"/>
            <a:ext cx="7742400" cy="3561021"/>
          </a:xfrm>
          <a:prstGeom prst="rect">
            <a:avLst/>
          </a:prstGeom>
        </p:spPr>
        <p:txBody>
          <a:bodyPr spcFirstLastPara="1" wrap="square" lIns="91425" tIns="91425" rIns="91425" bIns="91425" anchor="t" anchorCtr="0">
            <a:noAutofit/>
          </a:bodyPr>
          <a:lstStyle/>
          <a:p>
            <a:pPr lvl="0" algn="justLow"/>
            <a:r>
              <a:rPr lang="en-US" sz="2400" dirty="0"/>
              <a:t>A political party exists to win power by supporting one or more candidates in elections. For example, in the United States, the two largest political parties are Republicans and Democrats, and every four years, the two parties nominate new (or old) candidates to run for election. Political parties focus on a wide range of subjects, including (Social welfare – Equality of rights – Gun control – Taxes – Foreign relations – Health care).</a:t>
            </a:r>
            <a:r>
              <a:rPr lang="en-US" dirty="0"/>
              <a:t/>
            </a:r>
            <a:br>
              <a:rPr lang="en-US" dirty="0"/>
            </a:br>
            <a:r>
              <a:rPr lang="en-US" dirty="0"/>
              <a:t/>
            </a:r>
            <a:br>
              <a:rPr lang="en-US" dirty="0"/>
            </a:br>
            <a:endParaRPr sz="900" dirty="0"/>
          </a:p>
        </p:txBody>
      </p:sp>
      <p:sp>
        <p:nvSpPr>
          <p:cNvPr id="3" name="TextBox 2">
            <a:extLst>
              <a:ext uri="{FF2B5EF4-FFF2-40B4-BE49-F238E27FC236}">
                <a16:creationId xmlns="" xmlns:a16="http://schemas.microsoft.com/office/drawing/2014/main" id="{4C369EC3-3384-9B4C-BA51-669B9F79B80A}"/>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0"/>
          <p:cNvSpPr txBox="1">
            <a:spLocks noGrp="1"/>
          </p:cNvSpPr>
          <p:nvPr>
            <p:ph type="title"/>
          </p:nvPr>
        </p:nvSpPr>
        <p:spPr>
          <a:xfrm>
            <a:off x="1679331" y="811010"/>
            <a:ext cx="5785338" cy="650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n-US" dirty="0"/>
              <a:t>Characteristics of Political Parties </a:t>
            </a:r>
            <a:endParaRPr dirty="0"/>
          </a:p>
        </p:txBody>
      </p:sp>
      <p:sp>
        <p:nvSpPr>
          <p:cNvPr id="240" name="Google Shape;240;p40"/>
          <p:cNvSpPr/>
          <p:nvPr/>
        </p:nvSpPr>
        <p:spPr>
          <a:xfrm>
            <a:off x="119698" y="136972"/>
            <a:ext cx="1788000" cy="1546200"/>
          </a:xfrm>
          <a:prstGeom prst="triangle">
            <a:avLst>
              <a:gd name="adj" fmla="val 50000"/>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40"/>
          <p:cNvSpPr/>
          <p:nvPr/>
        </p:nvSpPr>
        <p:spPr>
          <a:xfrm>
            <a:off x="84865" y="3058947"/>
            <a:ext cx="1041000" cy="1040700"/>
          </a:xfrm>
          <a:prstGeom prst="ellipse">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TextBox 5">
            <a:extLst>
              <a:ext uri="{FF2B5EF4-FFF2-40B4-BE49-F238E27FC236}">
                <a16:creationId xmlns="" xmlns:a16="http://schemas.microsoft.com/office/drawing/2014/main" id="{8C719D19-ABC2-2049-B9BA-D02978F592CA}"/>
              </a:ext>
            </a:extLst>
          </p:cNvPr>
          <p:cNvSpPr txBox="1"/>
          <p:nvPr/>
        </p:nvSpPr>
        <p:spPr>
          <a:xfrm>
            <a:off x="1312470" y="1973479"/>
            <a:ext cx="7746665" cy="2308324"/>
          </a:xfrm>
          <a:prstGeom prst="rect">
            <a:avLst/>
          </a:prstGeom>
          <a:noFill/>
        </p:spPr>
        <p:txBody>
          <a:bodyPr wrap="square" rtlCol="0">
            <a:spAutoFit/>
          </a:bodyPr>
          <a:lstStyle/>
          <a:p>
            <a:r>
              <a:rPr lang="en-US" sz="1600" dirty="0">
                <a:solidFill>
                  <a:schemeClr val="tx1"/>
                </a:solidFill>
              </a:rPr>
              <a:t>1- a group of people who are well-organized.</a:t>
            </a:r>
            <a:br>
              <a:rPr lang="en-US" sz="1600" dirty="0">
                <a:solidFill>
                  <a:schemeClr val="tx1"/>
                </a:solidFill>
              </a:rPr>
            </a:br>
            <a:r>
              <a:rPr lang="en-US" sz="1600" dirty="0">
                <a:solidFill>
                  <a:schemeClr val="tx1"/>
                </a:solidFill>
              </a:rPr>
              <a:t/>
            </a:r>
            <a:br>
              <a:rPr lang="en-US" sz="1600" dirty="0">
                <a:solidFill>
                  <a:schemeClr val="tx1"/>
                </a:solidFill>
              </a:rPr>
            </a:br>
            <a:r>
              <a:rPr lang="en-US" sz="1600" dirty="0">
                <a:solidFill>
                  <a:schemeClr val="tx1"/>
                </a:solidFill>
              </a:rPr>
              <a:t>2- The party's members have similar values and goals.</a:t>
            </a:r>
            <a:br>
              <a:rPr lang="en-US" sz="1600" dirty="0">
                <a:solidFill>
                  <a:schemeClr val="tx1"/>
                </a:solidFill>
              </a:rPr>
            </a:br>
            <a:r>
              <a:rPr lang="en-US" sz="1600" dirty="0">
                <a:solidFill>
                  <a:schemeClr val="tx1"/>
                </a:solidFill>
              </a:rPr>
              <a:t/>
            </a:r>
            <a:br>
              <a:rPr lang="en-US" sz="1600" dirty="0">
                <a:solidFill>
                  <a:schemeClr val="tx1"/>
                </a:solidFill>
              </a:rPr>
            </a:br>
            <a:r>
              <a:rPr lang="en-US" sz="1600" dirty="0">
                <a:solidFill>
                  <a:schemeClr val="tx1"/>
                </a:solidFill>
              </a:rPr>
              <a:t>3- Attempts to gain political power through collective action.</a:t>
            </a:r>
            <a:br>
              <a:rPr lang="en-US" sz="1600" dirty="0">
                <a:solidFill>
                  <a:schemeClr val="tx1"/>
                </a:solidFill>
              </a:rPr>
            </a:br>
            <a:r>
              <a:rPr lang="en-US" sz="1600" dirty="0">
                <a:solidFill>
                  <a:schemeClr val="tx1"/>
                </a:solidFill>
              </a:rPr>
              <a:t/>
            </a:r>
            <a:br>
              <a:rPr lang="en-US" sz="1600" dirty="0">
                <a:solidFill>
                  <a:schemeClr val="tx1"/>
                </a:solidFill>
              </a:rPr>
            </a:br>
            <a:r>
              <a:rPr lang="en-US" sz="1600" dirty="0">
                <a:solidFill>
                  <a:schemeClr val="tx1"/>
                </a:solidFill>
              </a:rPr>
              <a:t>4- Elections are used to gain power through constitutional and legal means.</a:t>
            </a:r>
            <a:br>
              <a:rPr lang="en-US" sz="1600" dirty="0">
                <a:solidFill>
                  <a:schemeClr val="tx1"/>
                </a:solidFill>
              </a:rPr>
            </a:br>
            <a:r>
              <a:rPr lang="en-US" sz="1600" dirty="0">
                <a:solidFill>
                  <a:schemeClr val="tx1"/>
                </a:solidFill>
              </a:rPr>
              <a:t/>
            </a:r>
            <a:br>
              <a:rPr lang="en-US" sz="1600" dirty="0">
                <a:solidFill>
                  <a:schemeClr val="tx1"/>
                </a:solidFill>
              </a:rPr>
            </a:br>
            <a:r>
              <a:rPr lang="en-US" sz="1600" dirty="0">
                <a:solidFill>
                  <a:schemeClr val="tx1"/>
                </a:solidFill>
              </a:rPr>
              <a:t>5-Its goals are translated into government policies.</a:t>
            </a:r>
            <a:endParaRPr lang="x-none" dirty="0">
              <a:solidFill>
                <a:schemeClr val="tx1"/>
              </a:solidFill>
            </a:endParaRPr>
          </a:p>
        </p:txBody>
      </p:sp>
      <p:sp>
        <p:nvSpPr>
          <p:cNvPr id="7" name="TextBox 6">
            <a:extLst>
              <a:ext uri="{FF2B5EF4-FFF2-40B4-BE49-F238E27FC236}">
                <a16:creationId xmlns="" xmlns:a16="http://schemas.microsoft.com/office/drawing/2014/main" id="{4B87CAE8-AEB4-154F-BBA3-3B6BB85778B8}"/>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38"/>
          <p:cNvSpPr txBox="1">
            <a:spLocks noGrp="1"/>
          </p:cNvSpPr>
          <p:nvPr>
            <p:ph type="title"/>
          </p:nvPr>
        </p:nvSpPr>
        <p:spPr>
          <a:xfrm>
            <a:off x="940649" y="2731443"/>
            <a:ext cx="7262702" cy="100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What is Interest Groups</a:t>
            </a:r>
            <a:endParaRPr dirty="0"/>
          </a:p>
        </p:txBody>
      </p:sp>
      <p:sp>
        <p:nvSpPr>
          <p:cNvPr id="224" name="Google Shape;224;p38"/>
          <p:cNvSpPr txBox="1">
            <a:spLocks noGrp="1"/>
          </p:cNvSpPr>
          <p:nvPr>
            <p:ph type="title" idx="2"/>
          </p:nvPr>
        </p:nvSpPr>
        <p:spPr>
          <a:xfrm>
            <a:off x="3797100" y="1317190"/>
            <a:ext cx="1549800" cy="1640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4" name="TextBox 3">
            <a:extLst>
              <a:ext uri="{FF2B5EF4-FFF2-40B4-BE49-F238E27FC236}">
                <a16:creationId xmlns="" xmlns:a16="http://schemas.microsoft.com/office/drawing/2014/main" id="{BAA9B03D-96CB-0E4A-A7EF-6CC00FEFB6F4}"/>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7</a:t>
            </a:r>
          </a:p>
        </p:txBody>
      </p:sp>
    </p:spTree>
    <p:extLst>
      <p:ext uri="{BB962C8B-B14F-4D97-AF65-F5344CB8AC3E}">
        <p14:creationId xmlns:p14="http://schemas.microsoft.com/office/powerpoint/2010/main" val="944732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48"/>
          <p:cNvSpPr txBox="1">
            <a:spLocks noGrp="1"/>
          </p:cNvSpPr>
          <p:nvPr>
            <p:ph type="title"/>
          </p:nvPr>
        </p:nvSpPr>
        <p:spPr>
          <a:xfrm>
            <a:off x="700800" y="1470020"/>
            <a:ext cx="7742400" cy="2410864"/>
          </a:xfrm>
          <a:prstGeom prst="rect">
            <a:avLst/>
          </a:prstGeom>
        </p:spPr>
        <p:txBody>
          <a:bodyPr spcFirstLastPara="1" wrap="square" lIns="91425" tIns="91425" rIns="91425" bIns="91425" anchor="t" anchorCtr="0">
            <a:noAutofit/>
          </a:bodyPr>
          <a:lstStyle/>
          <a:p>
            <a:pPr lvl="0" algn="justLow"/>
            <a:r>
              <a:rPr lang="en-US" sz="2000" dirty="0"/>
              <a:t>Interest groups are groups of people who have similar viewpoints on a topic and band together to influence public opinion. Interest groups, on the other hand, do not run for office and do not necessarily support certain individuals, but instead lobby and campaign for the repeal or ratification of specific laws. Corporations, businesses, labor unions, social groups, and student unions are examples of interest groups.</a:t>
            </a:r>
          </a:p>
        </p:txBody>
      </p:sp>
      <p:sp>
        <p:nvSpPr>
          <p:cNvPr id="3" name="TextBox 2">
            <a:extLst>
              <a:ext uri="{FF2B5EF4-FFF2-40B4-BE49-F238E27FC236}">
                <a16:creationId xmlns="" xmlns:a16="http://schemas.microsoft.com/office/drawing/2014/main" id="{2CAC27DD-C3A2-6248-82D5-AA51988D3D3A}"/>
              </a:ext>
            </a:extLst>
          </p:cNvPr>
          <p:cNvSpPr txBox="1"/>
          <p:nvPr/>
        </p:nvSpPr>
        <p:spPr>
          <a:xfrm>
            <a:off x="8748346" y="4773536"/>
            <a:ext cx="395654" cy="307777"/>
          </a:xfrm>
          <a:prstGeom prst="rect">
            <a:avLst/>
          </a:prstGeom>
          <a:noFill/>
        </p:spPr>
        <p:txBody>
          <a:bodyPr wrap="square" rtlCol="0">
            <a:spAutoFit/>
          </a:bodyPr>
          <a:lstStyle/>
          <a:p>
            <a:r>
              <a:rPr lang="x-none" dirty="0">
                <a:solidFill>
                  <a:schemeClr val="tx1"/>
                </a:solidFill>
              </a:rPr>
              <a:t>8</a:t>
            </a:r>
          </a:p>
        </p:txBody>
      </p:sp>
    </p:spTree>
  </p:cSld>
  <p:clrMapOvr>
    <a:masterClrMapping/>
  </p:clrMapOvr>
</p:sld>
</file>

<file path=ppt/theme/theme1.xml><?xml version="1.0" encoding="utf-8"?>
<a:theme xmlns:a="http://schemas.openxmlformats.org/drawingml/2006/main" name="Darkle Slideshow by Slidesgo">
  <a:themeElements>
    <a:clrScheme name="Simple Light">
      <a:dk1>
        <a:srgbClr val="FFFFFF"/>
      </a:dk1>
      <a:lt1>
        <a:srgbClr val="000000"/>
      </a:lt1>
      <a:dk2>
        <a:srgbClr val="434343"/>
      </a:dk2>
      <a:lt2>
        <a:srgbClr val="FFFFFF"/>
      </a:lt2>
      <a:accent1>
        <a:srgbClr val="A3896F"/>
      </a:accent1>
      <a:accent2>
        <a:srgbClr val="C9B18E"/>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682</TotalTime>
  <Words>583</Words>
  <Application>Microsoft Office PowerPoint</Application>
  <PresentationFormat>On-screen Show (16:9)</PresentationFormat>
  <Paragraphs>89</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Didact Gothic</vt:lpstr>
      <vt:lpstr>Muli</vt:lpstr>
      <vt:lpstr>DM Serif Display</vt:lpstr>
      <vt:lpstr>Roboto</vt:lpstr>
      <vt:lpstr>Darkle Slideshow by Slidesgo</vt:lpstr>
      <vt:lpstr>Libyan International Medical University  Faculty of Business Administration </vt:lpstr>
      <vt:lpstr>Table of Contents</vt:lpstr>
      <vt:lpstr>Introduction</vt:lpstr>
      <vt:lpstr>Introduction</vt:lpstr>
      <vt:lpstr>What is Political Parties</vt:lpstr>
      <vt:lpstr>A political party exists to win power by supporting one or more candidates in elections. For example, in the United States, the two largest political parties are Republicans and Democrats, and every four years, the two parties nominate new (or old) candidates to run for election. Political parties focus on a wide range of subjects, including (Social welfare – Equality of rights – Gun control – Taxes – Foreign relations – Health care).  </vt:lpstr>
      <vt:lpstr>Characteristics of Political Parties </vt:lpstr>
      <vt:lpstr>What is Interest Groups</vt:lpstr>
      <vt:lpstr>Interest groups are groups of people who have similar viewpoints on a topic and band together to influence public opinion. Interest groups, on the other hand, do not run for office and do not necessarily support certain individuals, but instead lobby and campaign for the repeal or ratification of specific laws. Corporations, businesses, labor unions, social groups, and student unions are examples of interest groups.</vt:lpstr>
      <vt:lpstr>Characteristics of Interest Groups</vt:lpstr>
      <vt:lpstr>Comparison chart</vt:lpstr>
      <vt:lpstr>PowerPoint Presentation</vt:lpstr>
      <vt:lpstr>Conclusion</vt:lpstr>
      <vt:lpstr>References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dc:title>
  <cp:lastModifiedBy>hP</cp:lastModifiedBy>
  <cp:revision>4</cp:revision>
  <dcterms:modified xsi:type="dcterms:W3CDTF">2021-12-11T09:25:48Z</dcterms:modified>
</cp:coreProperties>
</file>