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2918400" cy="43891200"/>
  <p:notesSz cx="6715125" cy="9239250"/>
  <p:defaultTextStyle>
    <a:defPPr>
      <a:defRPr lang="en-US"/>
    </a:defPPr>
    <a:lvl1pPr algn="ctr" rtl="0" fontAlgn="base">
      <a:spcBef>
        <a:spcPct val="0"/>
      </a:spcBef>
      <a:spcAft>
        <a:spcPct val="0"/>
      </a:spcAft>
      <a:defRPr sz="8600" kern="1200">
        <a:solidFill>
          <a:schemeClr val="tx1"/>
        </a:solidFill>
        <a:latin typeface="Arial" charset="0"/>
        <a:ea typeface="+mn-ea"/>
        <a:cs typeface="+mn-cs"/>
      </a:defRPr>
    </a:lvl1pPr>
    <a:lvl2pPr marL="457200" algn="ctr" rtl="0" fontAlgn="base">
      <a:spcBef>
        <a:spcPct val="0"/>
      </a:spcBef>
      <a:spcAft>
        <a:spcPct val="0"/>
      </a:spcAft>
      <a:defRPr sz="8600" kern="1200">
        <a:solidFill>
          <a:schemeClr val="tx1"/>
        </a:solidFill>
        <a:latin typeface="Arial" charset="0"/>
        <a:ea typeface="+mn-ea"/>
        <a:cs typeface="+mn-cs"/>
      </a:defRPr>
    </a:lvl2pPr>
    <a:lvl3pPr marL="914400" algn="ctr" rtl="0" fontAlgn="base">
      <a:spcBef>
        <a:spcPct val="0"/>
      </a:spcBef>
      <a:spcAft>
        <a:spcPct val="0"/>
      </a:spcAft>
      <a:defRPr sz="8600" kern="1200">
        <a:solidFill>
          <a:schemeClr val="tx1"/>
        </a:solidFill>
        <a:latin typeface="Arial" charset="0"/>
        <a:ea typeface="+mn-ea"/>
        <a:cs typeface="+mn-cs"/>
      </a:defRPr>
    </a:lvl3pPr>
    <a:lvl4pPr marL="1371600" algn="ctr" rtl="0" fontAlgn="base">
      <a:spcBef>
        <a:spcPct val="0"/>
      </a:spcBef>
      <a:spcAft>
        <a:spcPct val="0"/>
      </a:spcAft>
      <a:defRPr sz="8600" kern="1200">
        <a:solidFill>
          <a:schemeClr val="tx1"/>
        </a:solidFill>
        <a:latin typeface="Arial" charset="0"/>
        <a:ea typeface="+mn-ea"/>
        <a:cs typeface="+mn-cs"/>
      </a:defRPr>
    </a:lvl4pPr>
    <a:lvl5pPr marL="1828800" algn="ctr" rtl="0" fontAlgn="base">
      <a:spcBef>
        <a:spcPct val="0"/>
      </a:spcBef>
      <a:spcAft>
        <a:spcPct val="0"/>
      </a:spcAft>
      <a:defRPr sz="8600" kern="1200">
        <a:solidFill>
          <a:schemeClr val="tx1"/>
        </a:solidFill>
        <a:latin typeface="Arial" charset="0"/>
        <a:ea typeface="+mn-ea"/>
        <a:cs typeface="+mn-cs"/>
      </a:defRPr>
    </a:lvl5pPr>
    <a:lvl6pPr marL="2286000" algn="l" defTabSz="914400" rtl="0" eaLnBrk="1" latinLnBrk="0" hangingPunct="1">
      <a:defRPr sz="8600" kern="1200">
        <a:solidFill>
          <a:schemeClr val="tx1"/>
        </a:solidFill>
        <a:latin typeface="Arial" charset="0"/>
        <a:ea typeface="+mn-ea"/>
        <a:cs typeface="+mn-cs"/>
      </a:defRPr>
    </a:lvl6pPr>
    <a:lvl7pPr marL="2743200" algn="l" defTabSz="914400" rtl="0" eaLnBrk="1" latinLnBrk="0" hangingPunct="1">
      <a:defRPr sz="8600" kern="1200">
        <a:solidFill>
          <a:schemeClr val="tx1"/>
        </a:solidFill>
        <a:latin typeface="Arial" charset="0"/>
        <a:ea typeface="+mn-ea"/>
        <a:cs typeface="+mn-cs"/>
      </a:defRPr>
    </a:lvl7pPr>
    <a:lvl8pPr marL="3200400" algn="l" defTabSz="914400" rtl="0" eaLnBrk="1" latinLnBrk="0" hangingPunct="1">
      <a:defRPr sz="8600" kern="1200">
        <a:solidFill>
          <a:schemeClr val="tx1"/>
        </a:solidFill>
        <a:latin typeface="Arial" charset="0"/>
        <a:ea typeface="+mn-ea"/>
        <a:cs typeface="+mn-cs"/>
      </a:defRPr>
    </a:lvl8pPr>
    <a:lvl9pPr marL="3657600" algn="l" defTabSz="914400" rtl="0" eaLnBrk="1" latinLnBrk="0" hangingPunct="1">
      <a:defRPr sz="8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3900">
          <p15:clr>
            <a:srgbClr val="A4A3A4"/>
          </p15:clr>
        </p15:guide>
        <p15:guide id="2" orient="horz" pos="26928">
          <p15:clr>
            <a:srgbClr val="A4A3A4"/>
          </p15:clr>
        </p15:guide>
        <p15:guide id="3" pos="10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C4FF"/>
    <a:srgbClr val="EAEAEA"/>
    <a:srgbClr val="C0C0C0"/>
    <a:srgbClr val="0046D2"/>
    <a:srgbClr val="FF0000"/>
    <a:srgbClr val="698ED9"/>
    <a:srgbClr val="003064"/>
    <a:srgbClr val="003399"/>
    <a:srgbClr val="0021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5731" autoAdjust="0"/>
    <p:restoredTop sz="94660"/>
  </p:normalViewPr>
  <p:slideViewPr>
    <p:cSldViewPr snapToGrid="0">
      <p:cViewPr>
        <p:scale>
          <a:sx n="20" d="100"/>
          <a:sy n="20" d="100"/>
        </p:scale>
        <p:origin x="1704" y="12"/>
      </p:cViewPr>
      <p:guideLst>
        <p:guide orient="horz" pos="13900"/>
        <p:guide orient="horz" pos="26928"/>
        <p:guide pos="103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BB1EFB-F402-4817-8DCF-574478CC5627}"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B58EA438-988E-4FC9-8FB3-F93C2DAEA3D6}">
      <dgm:prSet phldrT="[Text]" custT="1"/>
      <dgm:spPr>
        <a:solidFill>
          <a:srgbClr val="438086"/>
        </a:solidFill>
      </dgm:spPr>
      <dgm:t>
        <a:bodyPr/>
        <a:lstStyle/>
        <a:p>
          <a:r>
            <a:rPr lang="en-US" sz="4400" dirty="0" smtClean="0"/>
            <a:t>Microbiome</a:t>
          </a:r>
          <a:r>
            <a:rPr lang="en-US" sz="2600" dirty="0" smtClean="0"/>
            <a:t> </a:t>
          </a:r>
          <a:endParaRPr lang="en-US" sz="2600" dirty="0"/>
        </a:p>
      </dgm:t>
    </dgm:pt>
    <dgm:pt modelId="{CCB505CE-3F9F-45AF-8654-66E815886AAB}" type="parTrans" cxnId="{99F4E3D6-0398-4714-8B4C-02AE908AE8AE}">
      <dgm:prSet/>
      <dgm:spPr/>
      <dgm:t>
        <a:bodyPr/>
        <a:lstStyle/>
        <a:p>
          <a:endParaRPr lang="en-US"/>
        </a:p>
      </dgm:t>
    </dgm:pt>
    <dgm:pt modelId="{E4AED7FA-C8A7-40FB-8EE2-9640FDBB0C25}" type="sibTrans" cxnId="{99F4E3D6-0398-4714-8B4C-02AE908AE8AE}">
      <dgm:prSet/>
      <dgm:spPr/>
      <dgm:t>
        <a:bodyPr/>
        <a:lstStyle/>
        <a:p>
          <a:endParaRPr lang="en-US"/>
        </a:p>
      </dgm:t>
    </dgm:pt>
    <dgm:pt modelId="{96F9EFE6-3BA8-49BE-91D8-614B756E4236}">
      <dgm:prSet phldrT="[Text]" custT="1"/>
      <dgm:spPr>
        <a:solidFill>
          <a:srgbClr val="438086"/>
        </a:solidFill>
      </dgm:spPr>
      <dgm:t>
        <a:bodyPr/>
        <a:lstStyle/>
        <a:p>
          <a:r>
            <a:rPr lang="en-US" sz="4400" dirty="0" smtClean="0"/>
            <a:t>Age</a:t>
          </a:r>
          <a:r>
            <a:rPr lang="en-US" sz="3600" dirty="0" smtClean="0"/>
            <a:t> </a:t>
          </a:r>
          <a:endParaRPr lang="en-US" sz="3600" dirty="0"/>
        </a:p>
      </dgm:t>
    </dgm:pt>
    <dgm:pt modelId="{D88E752E-5330-4C1B-9ECD-65BAC9EF3629}" type="parTrans" cxnId="{B0710A3D-C197-4E76-9B16-D1CDDF55D8E3}">
      <dgm:prSet/>
      <dgm:spPr/>
      <dgm:t>
        <a:bodyPr/>
        <a:lstStyle/>
        <a:p>
          <a:endParaRPr lang="en-US"/>
        </a:p>
      </dgm:t>
    </dgm:pt>
    <dgm:pt modelId="{E3F0499D-8E72-4F3A-B462-873AA0FBDF28}" type="sibTrans" cxnId="{B0710A3D-C197-4E76-9B16-D1CDDF55D8E3}">
      <dgm:prSet/>
      <dgm:spPr/>
      <dgm:t>
        <a:bodyPr/>
        <a:lstStyle/>
        <a:p>
          <a:endParaRPr lang="en-US"/>
        </a:p>
      </dgm:t>
    </dgm:pt>
    <dgm:pt modelId="{F2E6393C-1A3D-4600-8325-E513552D88F7}">
      <dgm:prSet phldrT="[Text]" custT="1"/>
      <dgm:spPr>
        <a:solidFill>
          <a:srgbClr val="438086"/>
        </a:solidFill>
      </dgm:spPr>
      <dgm:t>
        <a:bodyPr/>
        <a:lstStyle/>
        <a:p>
          <a:r>
            <a:rPr lang="en-US" sz="4000" dirty="0" smtClean="0"/>
            <a:t>      </a:t>
          </a:r>
        </a:p>
        <a:p>
          <a:r>
            <a:rPr lang="en-US" sz="4800" dirty="0" smtClean="0"/>
            <a:t>Diet</a:t>
          </a:r>
          <a:endParaRPr lang="en-US" sz="4000" dirty="0" smtClean="0"/>
        </a:p>
        <a:p>
          <a:endParaRPr lang="en-US" sz="4000" dirty="0"/>
        </a:p>
      </dgm:t>
    </dgm:pt>
    <dgm:pt modelId="{2F7097FE-01BD-4463-BFE9-EFE5293E7B8A}" type="parTrans" cxnId="{D4A34E95-A012-4331-AA75-10C2698E0B15}">
      <dgm:prSet/>
      <dgm:spPr/>
      <dgm:t>
        <a:bodyPr/>
        <a:lstStyle/>
        <a:p>
          <a:endParaRPr lang="en-US"/>
        </a:p>
      </dgm:t>
    </dgm:pt>
    <dgm:pt modelId="{9CAE9B30-3FE7-44C5-BC1B-0D3677903989}" type="sibTrans" cxnId="{D4A34E95-A012-4331-AA75-10C2698E0B15}">
      <dgm:prSet/>
      <dgm:spPr/>
      <dgm:t>
        <a:bodyPr/>
        <a:lstStyle/>
        <a:p>
          <a:endParaRPr lang="en-US"/>
        </a:p>
      </dgm:t>
    </dgm:pt>
    <dgm:pt modelId="{81DFF7C6-57A1-45B2-B2A9-D36F5B66F1D5}">
      <dgm:prSet phldrT="[Text]" custT="1"/>
      <dgm:spPr>
        <a:solidFill>
          <a:srgbClr val="438086"/>
        </a:solidFill>
      </dgm:spPr>
      <dgm:t>
        <a:bodyPr/>
        <a:lstStyle/>
        <a:p>
          <a:r>
            <a:rPr lang="en-US" sz="4400" dirty="0" smtClean="0"/>
            <a:t>Life style </a:t>
          </a:r>
          <a:endParaRPr lang="en-US" sz="4400" dirty="0"/>
        </a:p>
      </dgm:t>
    </dgm:pt>
    <dgm:pt modelId="{8CB70B49-94D3-4A7E-9951-8D2A82F4A9D4}" type="parTrans" cxnId="{DEA36AFE-077C-4818-B064-DC17093793B1}">
      <dgm:prSet/>
      <dgm:spPr/>
      <dgm:t>
        <a:bodyPr/>
        <a:lstStyle/>
        <a:p>
          <a:endParaRPr lang="en-US"/>
        </a:p>
      </dgm:t>
    </dgm:pt>
    <dgm:pt modelId="{98466ACD-FB51-4AC7-89ED-5A07675EEBA7}" type="sibTrans" cxnId="{DEA36AFE-077C-4818-B064-DC17093793B1}">
      <dgm:prSet/>
      <dgm:spPr/>
      <dgm:t>
        <a:bodyPr/>
        <a:lstStyle/>
        <a:p>
          <a:endParaRPr lang="en-US"/>
        </a:p>
      </dgm:t>
    </dgm:pt>
    <dgm:pt modelId="{63F49E88-E893-4E60-AB92-F5C9C398CE8C}">
      <dgm:prSet phldrT="[Text]" custT="1"/>
      <dgm:spPr>
        <a:solidFill>
          <a:srgbClr val="438086"/>
        </a:solidFill>
      </dgm:spPr>
      <dgm:t>
        <a:bodyPr/>
        <a:lstStyle/>
        <a:p>
          <a:r>
            <a:rPr lang="en-US" sz="3300" dirty="0" smtClean="0"/>
            <a:t> </a:t>
          </a:r>
          <a:r>
            <a:rPr lang="en-US" sz="4400" dirty="0" smtClean="0"/>
            <a:t>Genetics</a:t>
          </a:r>
          <a:endParaRPr lang="en-US" sz="3300" dirty="0" smtClean="0"/>
        </a:p>
      </dgm:t>
    </dgm:pt>
    <dgm:pt modelId="{4C19094E-A877-48F7-9662-E3E0670E46D3}" type="parTrans" cxnId="{E82D512C-62A0-4C93-9CE9-3F247A85A717}">
      <dgm:prSet/>
      <dgm:spPr/>
      <dgm:t>
        <a:bodyPr/>
        <a:lstStyle/>
        <a:p>
          <a:endParaRPr lang="en-US"/>
        </a:p>
      </dgm:t>
    </dgm:pt>
    <dgm:pt modelId="{CD4EA132-B359-4B45-853F-BF9C409189F7}" type="sibTrans" cxnId="{E82D512C-62A0-4C93-9CE9-3F247A85A717}">
      <dgm:prSet/>
      <dgm:spPr/>
      <dgm:t>
        <a:bodyPr/>
        <a:lstStyle/>
        <a:p>
          <a:endParaRPr lang="en-US"/>
        </a:p>
      </dgm:t>
    </dgm:pt>
    <dgm:pt modelId="{F1DAB1EC-42D6-4049-BB10-E9E96597198A}">
      <dgm:prSet phldrT="[Text]" custT="1"/>
      <dgm:spPr>
        <a:solidFill>
          <a:srgbClr val="438086"/>
        </a:solidFill>
      </dgm:spPr>
      <dgm:t>
        <a:bodyPr/>
        <a:lstStyle/>
        <a:p>
          <a:r>
            <a:rPr lang="en-US" sz="4400" dirty="0" smtClean="0"/>
            <a:t>Illness</a:t>
          </a:r>
          <a:r>
            <a:rPr lang="en-US" sz="4600" dirty="0" smtClean="0"/>
            <a:t> </a:t>
          </a:r>
          <a:endParaRPr lang="en-US" sz="4600" dirty="0"/>
        </a:p>
      </dgm:t>
    </dgm:pt>
    <dgm:pt modelId="{3A43BD9E-9992-4385-83FF-6F9768E64E25}" type="parTrans" cxnId="{A562B292-26A2-438C-B1DB-A77B1EB45242}">
      <dgm:prSet/>
      <dgm:spPr/>
      <dgm:t>
        <a:bodyPr/>
        <a:lstStyle/>
        <a:p>
          <a:endParaRPr lang="en-US"/>
        </a:p>
      </dgm:t>
    </dgm:pt>
    <dgm:pt modelId="{5CF4212D-EA5B-4798-AB70-7800BE05F33E}" type="sibTrans" cxnId="{A562B292-26A2-438C-B1DB-A77B1EB45242}">
      <dgm:prSet/>
      <dgm:spPr/>
      <dgm:t>
        <a:bodyPr/>
        <a:lstStyle/>
        <a:p>
          <a:endParaRPr lang="en-US"/>
        </a:p>
      </dgm:t>
    </dgm:pt>
    <dgm:pt modelId="{BF0B2072-980F-4094-ABE5-49368346A0A1}">
      <dgm:prSet phldrT="[Text]" custT="1"/>
      <dgm:spPr>
        <a:solidFill>
          <a:srgbClr val="438086"/>
        </a:solidFill>
      </dgm:spPr>
      <dgm:t>
        <a:bodyPr/>
        <a:lstStyle/>
        <a:p>
          <a:r>
            <a:rPr lang="en-US" sz="4400" dirty="0" smtClean="0"/>
            <a:t>Stress </a:t>
          </a:r>
          <a:endParaRPr lang="en-US" sz="4400" dirty="0"/>
        </a:p>
      </dgm:t>
    </dgm:pt>
    <dgm:pt modelId="{07DF9548-BAED-40A3-B158-8666EBF19142}" type="parTrans" cxnId="{17E3A5CA-2A3F-4C10-A2F5-989EA323B072}">
      <dgm:prSet/>
      <dgm:spPr/>
      <dgm:t>
        <a:bodyPr/>
        <a:lstStyle/>
        <a:p>
          <a:endParaRPr lang="en-US"/>
        </a:p>
      </dgm:t>
    </dgm:pt>
    <dgm:pt modelId="{9CBC4C70-80FF-4DE3-88D4-03F8B441B537}" type="sibTrans" cxnId="{17E3A5CA-2A3F-4C10-A2F5-989EA323B072}">
      <dgm:prSet/>
      <dgm:spPr/>
      <dgm:t>
        <a:bodyPr/>
        <a:lstStyle/>
        <a:p>
          <a:endParaRPr lang="en-US"/>
        </a:p>
      </dgm:t>
    </dgm:pt>
    <dgm:pt modelId="{DBF8A261-51A3-4E0A-9666-321302F73EC2}">
      <dgm:prSet phldrT="[Text]" custT="1"/>
      <dgm:spPr>
        <a:solidFill>
          <a:srgbClr val="438086"/>
        </a:solidFill>
      </dgm:spPr>
      <dgm:t>
        <a:bodyPr/>
        <a:lstStyle/>
        <a:p>
          <a:r>
            <a:rPr lang="en-US" sz="4000" dirty="0" smtClean="0"/>
            <a:t>Environment</a:t>
          </a:r>
          <a:endParaRPr lang="en-US" sz="2400" dirty="0"/>
        </a:p>
      </dgm:t>
    </dgm:pt>
    <dgm:pt modelId="{4A9B767F-3E90-4DFA-BEF2-8E332FB3CD0E}" type="parTrans" cxnId="{B3E3EDD7-AE2A-45F3-8DA9-02CF8E12C27A}">
      <dgm:prSet/>
      <dgm:spPr/>
      <dgm:t>
        <a:bodyPr/>
        <a:lstStyle/>
        <a:p>
          <a:endParaRPr lang="en-US"/>
        </a:p>
      </dgm:t>
    </dgm:pt>
    <dgm:pt modelId="{18187306-3B3A-460D-A556-0B076402DF67}" type="sibTrans" cxnId="{B3E3EDD7-AE2A-45F3-8DA9-02CF8E12C27A}">
      <dgm:prSet/>
      <dgm:spPr/>
      <dgm:t>
        <a:bodyPr/>
        <a:lstStyle/>
        <a:p>
          <a:endParaRPr lang="en-US"/>
        </a:p>
      </dgm:t>
    </dgm:pt>
    <dgm:pt modelId="{BBDB65CC-E604-4828-94F8-CB3914CE0601}">
      <dgm:prSet phldrT="[Text]" custT="1"/>
      <dgm:spPr>
        <a:solidFill>
          <a:srgbClr val="438086"/>
        </a:solidFill>
      </dgm:spPr>
      <dgm:t>
        <a:bodyPr/>
        <a:lstStyle/>
        <a:p>
          <a:r>
            <a:rPr lang="en-US" sz="4400" dirty="0" smtClean="0"/>
            <a:t>Medication</a:t>
          </a:r>
          <a:r>
            <a:rPr lang="en-US" sz="3600" dirty="0" smtClean="0"/>
            <a:t> </a:t>
          </a:r>
          <a:endParaRPr lang="en-US" sz="3600" dirty="0"/>
        </a:p>
      </dgm:t>
    </dgm:pt>
    <dgm:pt modelId="{44C7D80A-81F9-49EF-9599-64791055AB96}" type="parTrans" cxnId="{618788EB-574D-4CFF-AD6C-86B340223842}">
      <dgm:prSet/>
      <dgm:spPr/>
      <dgm:t>
        <a:bodyPr/>
        <a:lstStyle/>
        <a:p>
          <a:endParaRPr lang="en-US"/>
        </a:p>
      </dgm:t>
    </dgm:pt>
    <dgm:pt modelId="{358B0AA8-681A-40F9-8419-19D0C0C93633}" type="sibTrans" cxnId="{618788EB-574D-4CFF-AD6C-86B340223842}">
      <dgm:prSet/>
      <dgm:spPr/>
      <dgm:t>
        <a:bodyPr/>
        <a:lstStyle/>
        <a:p>
          <a:endParaRPr lang="en-US"/>
        </a:p>
      </dgm:t>
    </dgm:pt>
    <dgm:pt modelId="{B2B6A000-CC13-4F69-BEBD-8CCBD7834299}" type="pres">
      <dgm:prSet presAssocID="{14BB1EFB-F402-4817-8DCF-574478CC5627}" presName="cycle" presStyleCnt="0">
        <dgm:presLayoutVars>
          <dgm:chMax val="1"/>
          <dgm:dir/>
          <dgm:animLvl val="ctr"/>
          <dgm:resizeHandles val="exact"/>
        </dgm:presLayoutVars>
      </dgm:prSet>
      <dgm:spPr/>
      <dgm:t>
        <a:bodyPr/>
        <a:lstStyle/>
        <a:p>
          <a:endParaRPr lang="en-US"/>
        </a:p>
      </dgm:t>
    </dgm:pt>
    <dgm:pt modelId="{CD88CF13-CE9F-49D7-B08A-5C962C616973}" type="pres">
      <dgm:prSet presAssocID="{B58EA438-988E-4FC9-8FB3-F93C2DAEA3D6}" presName="centerShape" presStyleLbl="node0" presStyleIdx="0" presStyleCnt="1" custScaleX="173098" custLinFactNeighborX="2153" custLinFactNeighborY="1964"/>
      <dgm:spPr/>
      <dgm:t>
        <a:bodyPr/>
        <a:lstStyle/>
        <a:p>
          <a:endParaRPr lang="en-US"/>
        </a:p>
      </dgm:t>
    </dgm:pt>
    <dgm:pt modelId="{E7CDB7DE-A3B4-473C-9C30-8D881C8F0263}" type="pres">
      <dgm:prSet presAssocID="{D88E752E-5330-4C1B-9ECD-65BAC9EF3629}" presName="Name9" presStyleLbl="parChTrans1D2" presStyleIdx="0" presStyleCnt="8"/>
      <dgm:spPr/>
      <dgm:t>
        <a:bodyPr/>
        <a:lstStyle/>
        <a:p>
          <a:endParaRPr lang="en-US"/>
        </a:p>
      </dgm:t>
    </dgm:pt>
    <dgm:pt modelId="{498CA4F6-05C9-4E8C-A45C-AE83E7B02B75}" type="pres">
      <dgm:prSet presAssocID="{D88E752E-5330-4C1B-9ECD-65BAC9EF3629}" presName="connTx" presStyleLbl="parChTrans1D2" presStyleIdx="0" presStyleCnt="8"/>
      <dgm:spPr/>
      <dgm:t>
        <a:bodyPr/>
        <a:lstStyle/>
        <a:p>
          <a:endParaRPr lang="en-US"/>
        </a:p>
      </dgm:t>
    </dgm:pt>
    <dgm:pt modelId="{54D7E8D7-617C-421B-AFB4-776BD446DA8D}" type="pres">
      <dgm:prSet presAssocID="{96F9EFE6-3BA8-49BE-91D8-614B756E4236}" presName="node" presStyleLbl="node1" presStyleIdx="0" presStyleCnt="8" custScaleX="190607" custRadScaleRad="100921" custRadScaleInc="18852">
        <dgm:presLayoutVars>
          <dgm:bulletEnabled val="1"/>
        </dgm:presLayoutVars>
      </dgm:prSet>
      <dgm:spPr/>
      <dgm:t>
        <a:bodyPr/>
        <a:lstStyle/>
        <a:p>
          <a:endParaRPr lang="en-US"/>
        </a:p>
      </dgm:t>
    </dgm:pt>
    <dgm:pt modelId="{D1E8F76F-5CD3-402C-9A73-D7290DC02DCB}" type="pres">
      <dgm:prSet presAssocID="{2F7097FE-01BD-4463-BFE9-EFE5293E7B8A}" presName="Name9" presStyleLbl="parChTrans1D2" presStyleIdx="1" presStyleCnt="8"/>
      <dgm:spPr/>
      <dgm:t>
        <a:bodyPr/>
        <a:lstStyle/>
        <a:p>
          <a:endParaRPr lang="en-US"/>
        </a:p>
      </dgm:t>
    </dgm:pt>
    <dgm:pt modelId="{4C9E761E-18C0-4681-918F-E2DE82DC3F30}" type="pres">
      <dgm:prSet presAssocID="{2F7097FE-01BD-4463-BFE9-EFE5293E7B8A}" presName="connTx" presStyleLbl="parChTrans1D2" presStyleIdx="1" presStyleCnt="8"/>
      <dgm:spPr/>
      <dgm:t>
        <a:bodyPr/>
        <a:lstStyle/>
        <a:p>
          <a:endParaRPr lang="en-US"/>
        </a:p>
      </dgm:t>
    </dgm:pt>
    <dgm:pt modelId="{BC429E59-7A01-48CF-8540-C9D037ED49C4}" type="pres">
      <dgm:prSet presAssocID="{F2E6393C-1A3D-4600-8325-E513552D88F7}" presName="node" presStyleLbl="node1" presStyleIdx="1" presStyleCnt="8" custScaleX="186780" custScaleY="96902" custRadScaleRad="126687" custRadScaleInc="47921">
        <dgm:presLayoutVars>
          <dgm:bulletEnabled val="1"/>
        </dgm:presLayoutVars>
      </dgm:prSet>
      <dgm:spPr/>
      <dgm:t>
        <a:bodyPr/>
        <a:lstStyle/>
        <a:p>
          <a:endParaRPr lang="en-US"/>
        </a:p>
      </dgm:t>
    </dgm:pt>
    <dgm:pt modelId="{B9AD28CF-9DBE-4639-83FE-BA74B3FD1023}" type="pres">
      <dgm:prSet presAssocID="{8CB70B49-94D3-4A7E-9951-8D2A82F4A9D4}" presName="Name9" presStyleLbl="parChTrans1D2" presStyleIdx="2" presStyleCnt="8"/>
      <dgm:spPr/>
      <dgm:t>
        <a:bodyPr/>
        <a:lstStyle/>
        <a:p>
          <a:endParaRPr lang="en-US"/>
        </a:p>
      </dgm:t>
    </dgm:pt>
    <dgm:pt modelId="{84095A2F-DBC8-4F31-9CB7-BC413C3C0F92}" type="pres">
      <dgm:prSet presAssocID="{8CB70B49-94D3-4A7E-9951-8D2A82F4A9D4}" presName="connTx" presStyleLbl="parChTrans1D2" presStyleIdx="2" presStyleCnt="8"/>
      <dgm:spPr/>
      <dgm:t>
        <a:bodyPr/>
        <a:lstStyle/>
        <a:p>
          <a:endParaRPr lang="en-US"/>
        </a:p>
      </dgm:t>
    </dgm:pt>
    <dgm:pt modelId="{6A116906-5BE0-4BF1-9CFC-14FE5604560D}" type="pres">
      <dgm:prSet presAssocID="{81DFF7C6-57A1-45B2-B2A9-D36F5B66F1D5}" presName="node" presStyleLbl="node1" presStyleIdx="2" presStyleCnt="8" custScaleX="185958" custRadScaleRad="118248" custRadScaleInc="-4242">
        <dgm:presLayoutVars>
          <dgm:bulletEnabled val="1"/>
        </dgm:presLayoutVars>
      </dgm:prSet>
      <dgm:spPr/>
      <dgm:t>
        <a:bodyPr/>
        <a:lstStyle/>
        <a:p>
          <a:endParaRPr lang="en-US"/>
        </a:p>
      </dgm:t>
    </dgm:pt>
    <dgm:pt modelId="{1500C1BF-6E6E-4582-B78F-EAF39564E538}" type="pres">
      <dgm:prSet presAssocID="{3A43BD9E-9992-4385-83FF-6F9768E64E25}" presName="Name9" presStyleLbl="parChTrans1D2" presStyleIdx="3" presStyleCnt="8"/>
      <dgm:spPr/>
      <dgm:t>
        <a:bodyPr/>
        <a:lstStyle/>
        <a:p>
          <a:endParaRPr lang="en-US"/>
        </a:p>
      </dgm:t>
    </dgm:pt>
    <dgm:pt modelId="{E2B8577E-EB0C-4E19-A635-4F46D452C6F5}" type="pres">
      <dgm:prSet presAssocID="{3A43BD9E-9992-4385-83FF-6F9768E64E25}" presName="connTx" presStyleLbl="parChTrans1D2" presStyleIdx="3" presStyleCnt="8"/>
      <dgm:spPr/>
      <dgm:t>
        <a:bodyPr/>
        <a:lstStyle/>
        <a:p>
          <a:endParaRPr lang="en-US"/>
        </a:p>
      </dgm:t>
    </dgm:pt>
    <dgm:pt modelId="{B6B542F3-BE5D-4FD8-8453-C84D978375AD}" type="pres">
      <dgm:prSet presAssocID="{F1DAB1EC-42D6-4049-BB10-E9E96597198A}" presName="node" presStyleLbl="node1" presStyleIdx="3" presStyleCnt="8" custScaleX="194025" custScaleY="103622" custRadScaleRad="130864" custRadScaleInc="-53516">
        <dgm:presLayoutVars>
          <dgm:bulletEnabled val="1"/>
        </dgm:presLayoutVars>
      </dgm:prSet>
      <dgm:spPr/>
      <dgm:t>
        <a:bodyPr/>
        <a:lstStyle/>
        <a:p>
          <a:endParaRPr lang="en-US"/>
        </a:p>
      </dgm:t>
    </dgm:pt>
    <dgm:pt modelId="{0C1B1C89-5667-4ECA-824B-BB6370563B91}" type="pres">
      <dgm:prSet presAssocID="{07DF9548-BAED-40A3-B158-8666EBF19142}" presName="Name9" presStyleLbl="parChTrans1D2" presStyleIdx="4" presStyleCnt="8"/>
      <dgm:spPr/>
      <dgm:t>
        <a:bodyPr/>
        <a:lstStyle/>
        <a:p>
          <a:endParaRPr lang="en-US"/>
        </a:p>
      </dgm:t>
    </dgm:pt>
    <dgm:pt modelId="{CA6DFA30-A0E3-417C-BA0B-C88F135522FC}" type="pres">
      <dgm:prSet presAssocID="{07DF9548-BAED-40A3-B158-8666EBF19142}" presName="connTx" presStyleLbl="parChTrans1D2" presStyleIdx="4" presStyleCnt="8"/>
      <dgm:spPr/>
      <dgm:t>
        <a:bodyPr/>
        <a:lstStyle/>
        <a:p>
          <a:endParaRPr lang="en-US"/>
        </a:p>
      </dgm:t>
    </dgm:pt>
    <dgm:pt modelId="{6F101508-571C-41C0-8741-6F3CB5229C29}" type="pres">
      <dgm:prSet presAssocID="{BF0B2072-980F-4094-ABE5-49368346A0A1}" presName="node" presStyleLbl="node1" presStyleIdx="4" presStyleCnt="8" custScaleX="192685" custRadScaleRad="100030" custRadScaleInc="-19020">
        <dgm:presLayoutVars>
          <dgm:bulletEnabled val="1"/>
        </dgm:presLayoutVars>
      </dgm:prSet>
      <dgm:spPr/>
      <dgm:t>
        <a:bodyPr/>
        <a:lstStyle/>
        <a:p>
          <a:endParaRPr lang="en-US"/>
        </a:p>
      </dgm:t>
    </dgm:pt>
    <dgm:pt modelId="{0DD47931-1FE3-447B-AA9A-9B158616E30F}" type="pres">
      <dgm:prSet presAssocID="{4C19094E-A877-48F7-9662-E3E0670E46D3}" presName="Name9" presStyleLbl="parChTrans1D2" presStyleIdx="5" presStyleCnt="8"/>
      <dgm:spPr/>
      <dgm:t>
        <a:bodyPr/>
        <a:lstStyle/>
        <a:p>
          <a:endParaRPr lang="en-US"/>
        </a:p>
      </dgm:t>
    </dgm:pt>
    <dgm:pt modelId="{C7F30CED-9F26-4466-8DD6-D5E3465AD27A}" type="pres">
      <dgm:prSet presAssocID="{4C19094E-A877-48F7-9662-E3E0670E46D3}" presName="connTx" presStyleLbl="parChTrans1D2" presStyleIdx="5" presStyleCnt="8"/>
      <dgm:spPr/>
      <dgm:t>
        <a:bodyPr/>
        <a:lstStyle/>
        <a:p>
          <a:endParaRPr lang="en-US"/>
        </a:p>
      </dgm:t>
    </dgm:pt>
    <dgm:pt modelId="{0EB33BB8-F741-455A-8963-FEB0A0EC32CC}" type="pres">
      <dgm:prSet presAssocID="{63F49E88-E893-4E60-AB92-F5C9C398CE8C}" presName="node" presStyleLbl="node1" presStyleIdx="5" presStyleCnt="8" custScaleX="188537" custRadScaleRad="119332" custRadScaleInc="41104">
        <dgm:presLayoutVars>
          <dgm:bulletEnabled val="1"/>
        </dgm:presLayoutVars>
      </dgm:prSet>
      <dgm:spPr/>
      <dgm:t>
        <a:bodyPr/>
        <a:lstStyle/>
        <a:p>
          <a:endParaRPr lang="en-US"/>
        </a:p>
      </dgm:t>
    </dgm:pt>
    <dgm:pt modelId="{5ABE38DB-F644-465C-B8E5-4298A7593E76}" type="pres">
      <dgm:prSet presAssocID="{4A9B767F-3E90-4DFA-BEF2-8E332FB3CD0E}" presName="Name9" presStyleLbl="parChTrans1D2" presStyleIdx="6" presStyleCnt="8"/>
      <dgm:spPr/>
      <dgm:t>
        <a:bodyPr/>
        <a:lstStyle/>
        <a:p>
          <a:endParaRPr lang="en-US"/>
        </a:p>
      </dgm:t>
    </dgm:pt>
    <dgm:pt modelId="{68EA4B02-C69C-416E-ADCF-6145D6AE15D2}" type="pres">
      <dgm:prSet presAssocID="{4A9B767F-3E90-4DFA-BEF2-8E332FB3CD0E}" presName="connTx" presStyleLbl="parChTrans1D2" presStyleIdx="6" presStyleCnt="8"/>
      <dgm:spPr/>
      <dgm:t>
        <a:bodyPr/>
        <a:lstStyle/>
        <a:p>
          <a:endParaRPr lang="en-US"/>
        </a:p>
      </dgm:t>
    </dgm:pt>
    <dgm:pt modelId="{8378EBFE-F8A6-44A4-BA9D-79CFCD8C5D97}" type="pres">
      <dgm:prSet presAssocID="{DBF8A261-51A3-4E0A-9666-321302F73EC2}" presName="node" presStyleLbl="node1" presStyleIdx="6" presStyleCnt="8" custScaleX="197302" custRadScaleRad="114038" custRadScaleInc="4399">
        <dgm:presLayoutVars>
          <dgm:bulletEnabled val="1"/>
        </dgm:presLayoutVars>
      </dgm:prSet>
      <dgm:spPr/>
      <dgm:t>
        <a:bodyPr/>
        <a:lstStyle/>
        <a:p>
          <a:endParaRPr lang="en-US"/>
        </a:p>
      </dgm:t>
    </dgm:pt>
    <dgm:pt modelId="{18C3461D-B7B5-4408-BDE6-E8DEE0DBB21D}" type="pres">
      <dgm:prSet presAssocID="{44C7D80A-81F9-49EF-9599-64791055AB96}" presName="Name9" presStyleLbl="parChTrans1D2" presStyleIdx="7" presStyleCnt="8"/>
      <dgm:spPr/>
      <dgm:t>
        <a:bodyPr/>
        <a:lstStyle/>
        <a:p>
          <a:endParaRPr lang="en-US"/>
        </a:p>
      </dgm:t>
    </dgm:pt>
    <dgm:pt modelId="{A2EEACE7-7033-47EC-AECD-355A7C8F0361}" type="pres">
      <dgm:prSet presAssocID="{44C7D80A-81F9-49EF-9599-64791055AB96}" presName="connTx" presStyleLbl="parChTrans1D2" presStyleIdx="7" presStyleCnt="8"/>
      <dgm:spPr/>
      <dgm:t>
        <a:bodyPr/>
        <a:lstStyle/>
        <a:p>
          <a:endParaRPr lang="en-US"/>
        </a:p>
      </dgm:t>
    </dgm:pt>
    <dgm:pt modelId="{61B18C2D-CA6E-4B4D-A9C3-D3EDFCA18FBB}" type="pres">
      <dgm:prSet presAssocID="{BBDB65CC-E604-4828-94F8-CB3914CE0601}" presName="node" presStyleLbl="node1" presStyleIdx="7" presStyleCnt="8" custScaleX="196727" custRadScaleRad="120811" custRadScaleInc="-36821">
        <dgm:presLayoutVars>
          <dgm:bulletEnabled val="1"/>
        </dgm:presLayoutVars>
      </dgm:prSet>
      <dgm:spPr/>
      <dgm:t>
        <a:bodyPr/>
        <a:lstStyle/>
        <a:p>
          <a:endParaRPr lang="en-US"/>
        </a:p>
      </dgm:t>
    </dgm:pt>
  </dgm:ptLst>
  <dgm:cxnLst>
    <dgm:cxn modelId="{DEA36AFE-077C-4818-B064-DC17093793B1}" srcId="{B58EA438-988E-4FC9-8FB3-F93C2DAEA3D6}" destId="{81DFF7C6-57A1-45B2-B2A9-D36F5B66F1D5}" srcOrd="2" destOrd="0" parTransId="{8CB70B49-94D3-4A7E-9951-8D2A82F4A9D4}" sibTransId="{98466ACD-FB51-4AC7-89ED-5A07675EEBA7}"/>
    <dgm:cxn modelId="{1DDE7814-ED21-46F9-9175-33FD412970B2}" type="presOf" srcId="{8CB70B49-94D3-4A7E-9951-8D2A82F4A9D4}" destId="{B9AD28CF-9DBE-4639-83FE-BA74B3FD1023}" srcOrd="0" destOrd="0" presId="urn:microsoft.com/office/officeart/2005/8/layout/radial1"/>
    <dgm:cxn modelId="{04D38C96-1A6C-4E85-A6FA-684FBCF96EA3}" type="presOf" srcId="{07DF9548-BAED-40A3-B158-8666EBF19142}" destId="{CA6DFA30-A0E3-417C-BA0B-C88F135522FC}" srcOrd="1" destOrd="0" presId="urn:microsoft.com/office/officeart/2005/8/layout/radial1"/>
    <dgm:cxn modelId="{E82D512C-62A0-4C93-9CE9-3F247A85A717}" srcId="{B58EA438-988E-4FC9-8FB3-F93C2DAEA3D6}" destId="{63F49E88-E893-4E60-AB92-F5C9C398CE8C}" srcOrd="5" destOrd="0" parTransId="{4C19094E-A877-48F7-9662-E3E0670E46D3}" sibTransId="{CD4EA132-B359-4B45-853F-BF9C409189F7}"/>
    <dgm:cxn modelId="{6E440064-FCC2-45CE-8570-9BC20FE019E8}" type="presOf" srcId="{14BB1EFB-F402-4817-8DCF-574478CC5627}" destId="{B2B6A000-CC13-4F69-BEBD-8CCBD7834299}" srcOrd="0" destOrd="0" presId="urn:microsoft.com/office/officeart/2005/8/layout/radial1"/>
    <dgm:cxn modelId="{17E3A5CA-2A3F-4C10-A2F5-989EA323B072}" srcId="{B58EA438-988E-4FC9-8FB3-F93C2DAEA3D6}" destId="{BF0B2072-980F-4094-ABE5-49368346A0A1}" srcOrd="4" destOrd="0" parTransId="{07DF9548-BAED-40A3-B158-8666EBF19142}" sibTransId="{9CBC4C70-80FF-4DE3-88D4-03F8B441B537}"/>
    <dgm:cxn modelId="{B6FBD7BD-3FD1-4971-8700-AB5FE8FAD514}" type="presOf" srcId="{07DF9548-BAED-40A3-B158-8666EBF19142}" destId="{0C1B1C89-5667-4ECA-824B-BB6370563B91}" srcOrd="0" destOrd="0" presId="urn:microsoft.com/office/officeart/2005/8/layout/radial1"/>
    <dgm:cxn modelId="{636F052A-C911-4653-A229-4BC2DC05264A}" type="presOf" srcId="{8CB70B49-94D3-4A7E-9951-8D2A82F4A9D4}" destId="{84095A2F-DBC8-4F31-9CB7-BC413C3C0F92}" srcOrd="1" destOrd="0" presId="urn:microsoft.com/office/officeart/2005/8/layout/radial1"/>
    <dgm:cxn modelId="{604D8D98-FD15-40A0-A3D3-D90AD5D1E981}" type="presOf" srcId="{BBDB65CC-E604-4828-94F8-CB3914CE0601}" destId="{61B18C2D-CA6E-4B4D-A9C3-D3EDFCA18FBB}" srcOrd="0" destOrd="0" presId="urn:microsoft.com/office/officeart/2005/8/layout/radial1"/>
    <dgm:cxn modelId="{91EBB8F1-6EAA-4728-AF52-9A444427885B}" type="presOf" srcId="{3A43BD9E-9992-4385-83FF-6F9768E64E25}" destId="{1500C1BF-6E6E-4582-B78F-EAF39564E538}" srcOrd="0" destOrd="0" presId="urn:microsoft.com/office/officeart/2005/8/layout/radial1"/>
    <dgm:cxn modelId="{611C9DC4-A9A2-4798-B471-57B2D531E08C}" type="presOf" srcId="{BF0B2072-980F-4094-ABE5-49368346A0A1}" destId="{6F101508-571C-41C0-8741-6F3CB5229C29}" srcOrd="0" destOrd="0" presId="urn:microsoft.com/office/officeart/2005/8/layout/radial1"/>
    <dgm:cxn modelId="{364189AF-FFCD-4E90-BC8E-53C4EA92C1ED}" type="presOf" srcId="{F1DAB1EC-42D6-4049-BB10-E9E96597198A}" destId="{B6B542F3-BE5D-4FD8-8453-C84D978375AD}" srcOrd="0" destOrd="0" presId="urn:microsoft.com/office/officeart/2005/8/layout/radial1"/>
    <dgm:cxn modelId="{2AF74CB6-14F1-44C9-8D53-57466A19487B}" type="presOf" srcId="{96F9EFE6-3BA8-49BE-91D8-614B756E4236}" destId="{54D7E8D7-617C-421B-AFB4-776BD446DA8D}" srcOrd="0" destOrd="0" presId="urn:microsoft.com/office/officeart/2005/8/layout/radial1"/>
    <dgm:cxn modelId="{B3E3EDD7-AE2A-45F3-8DA9-02CF8E12C27A}" srcId="{B58EA438-988E-4FC9-8FB3-F93C2DAEA3D6}" destId="{DBF8A261-51A3-4E0A-9666-321302F73EC2}" srcOrd="6" destOrd="0" parTransId="{4A9B767F-3E90-4DFA-BEF2-8E332FB3CD0E}" sibTransId="{18187306-3B3A-460D-A556-0B076402DF67}"/>
    <dgm:cxn modelId="{4012F237-C401-4B66-910A-2A715E3DF927}" type="presOf" srcId="{81DFF7C6-57A1-45B2-B2A9-D36F5B66F1D5}" destId="{6A116906-5BE0-4BF1-9CFC-14FE5604560D}" srcOrd="0" destOrd="0" presId="urn:microsoft.com/office/officeart/2005/8/layout/radial1"/>
    <dgm:cxn modelId="{D4A34E95-A012-4331-AA75-10C2698E0B15}" srcId="{B58EA438-988E-4FC9-8FB3-F93C2DAEA3D6}" destId="{F2E6393C-1A3D-4600-8325-E513552D88F7}" srcOrd="1" destOrd="0" parTransId="{2F7097FE-01BD-4463-BFE9-EFE5293E7B8A}" sibTransId="{9CAE9B30-3FE7-44C5-BC1B-0D3677903989}"/>
    <dgm:cxn modelId="{C2E1107D-361C-4CB7-98C8-A9C602570DB7}" type="presOf" srcId="{3A43BD9E-9992-4385-83FF-6F9768E64E25}" destId="{E2B8577E-EB0C-4E19-A635-4F46D452C6F5}" srcOrd="1" destOrd="0" presId="urn:microsoft.com/office/officeart/2005/8/layout/radial1"/>
    <dgm:cxn modelId="{2E0E9474-FF7C-42E6-B8D7-CB1557BD1696}" type="presOf" srcId="{F2E6393C-1A3D-4600-8325-E513552D88F7}" destId="{BC429E59-7A01-48CF-8540-C9D037ED49C4}" srcOrd="0" destOrd="0" presId="urn:microsoft.com/office/officeart/2005/8/layout/radial1"/>
    <dgm:cxn modelId="{8B6DA1C6-45E5-4A5B-9B63-09E53CD241DA}" type="presOf" srcId="{B58EA438-988E-4FC9-8FB3-F93C2DAEA3D6}" destId="{CD88CF13-CE9F-49D7-B08A-5C962C616973}" srcOrd="0" destOrd="0" presId="urn:microsoft.com/office/officeart/2005/8/layout/radial1"/>
    <dgm:cxn modelId="{BC6767E0-A410-41DB-B36D-571AB7C84C64}" type="presOf" srcId="{2F7097FE-01BD-4463-BFE9-EFE5293E7B8A}" destId="{D1E8F76F-5CD3-402C-9A73-D7290DC02DCB}" srcOrd="0" destOrd="0" presId="urn:microsoft.com/office/officeart/2005/8/layout/radial1"/>
    <dgm:cxn modelId="{B0710A3D-C197-4E76-9B16-D1CDDF55D8E3}" srcId="{B58EA438-988E-4FC9-8FB3-F93C2DAEA3D6}" destId="{96F9EFE6-3BA8-49BE-91D8-614B756E4236}" srcOrd="0" destOrd="0" parTransId="{D88E752E-5330-4C1B-9ECD-65BAC9EF3629}" sibTransId="{E3F0499D-8E72-4F3A-B462-873AA0FBDF28}"/>
    <dgm:cxn modelId="{0030E612-1A68-41FC-AC17-F8B442881BFF}" type="presOf" srcId="{44C7D80A-81F9-49EF-9599-64791055AB96}" destId="{A2EEACE7-7033-47EC-AECD-355A7C8F0361}" srcOrd="1" destOrd="0" presId="urn:microsoft.com/office/officeart/2005/8/layout/radial1"/>
    <dgm:cxn modelId="{19F7BC85-9ECB-4C49-9C96-38BE668209FE}" type="presOf" srcId="{D88E752E-5330-4C1B-9ECD-65BAC9EF3629}" destId="{E7CDB7DE-A3B4-473C-9C30-8D881C8F0263}" srcOrd="0" destOrd="0" presId="urn:microsoft.com/office/officeart/2005/8/layout/radial1"/>
    <dgm:cxn modelId="{E68BB511-34B0-472C-8AC9-F27F327A0552}" type="presOf" srcId="{4C19094E-A877-48F7-9662-E3E0670E46D3}" destId="{0DD47931-1FE3-447B-AA9A-9B158616E30F}" srcOrd="0" destOrd="0" presId="urn:microsoft.com/office/officeart/2005/8/layout/radial1"/>
    <dgm:cxn modelId="{618788EB-574D-4CFF-AD6C-86B340223842}" srcId="{B58EA438-988E-4FC9-8FB3-F93C2DAEA3D6}" destId="{BBDB65CC-E604-4828-94F8-CB3914CE0601}" srcOrd="7" destOrd="0" parTransId="{44C7D80A-81F9-49EF-9599-64791055AB96}" sibTransId="{358B0AA8-681A-40F9-8419-19D0C0C93633}"/>
    <dgm:cxn modelId="{7D05359D-D2A8-44F8-A069-915877D96F4C}" type="presOf" srcId="{2F7097FE-01BD-4463-BFE9-EFE5293E7B8A}" destId="{4C9E761E-18C0-4681-918F-E2DE82DC3F30}" srcOrd="1" destOrd="0" presId="urn:microsoft.com/office/officeart/2005/8/layout/radial1"/>
    <dgm:cxn modelId="{B6613A7F-A463-428A-B3EA-EF5A8F8124DC}" type="presOf" srcId="{DBF8A261-51A3-4E0A-9666-321302F73EC2}" destId="{8378EBFE-F8A6-44A4-BA9D-79CFCD8C5D97}" srcOrd="0" destOrd="0" presId="urn:microsoft.com/office/officeart/2005/8/layout/radial1"/>
    <dgm:cxn modelId="{DE797B36-2C0C-4A8E-A057-BDCAE584FA48}" type="presOf" srcId="{63F49E88-E893-4E60-AB92-F5C9C398CE8C}" destId="{0EB33BB8-F741-455A-8963-FEB0A0EC32CC}" srcOrd="0" destOrd="0" presId="urn:microsoft.com/office/officeart/2005/8/layout/radial1"/>
    <dgm:cxn modelId="{AC7B8D75-E779-4256-B1F2-EBB1C73D1FD3}" type="presOf" srcId="{4A9B767F-3E90-4DFA-BEF2-8E332FB3CD0E}" destId="{68EA4B02-C69C-416E-ADCF-6145D6AE15D2}" srcOrd="1" destOrd="0" presId="urn:microsoft.com/office/officeart/2005/8/layout/radial1"/>
    <dgm:cxn modelId="{A562B292-26A2-438C-B1DB-A77B1EB45242}" srcId="{B58EA438-988E-4FC9-8FB3-F93C2DAEA3D6}" destId="{F1DAB1EC-42D6-4049-BB10-E9E96597198A}" srcOrd="3" destOrd="0" parTransId="{3A43BD9E-9992-4385-83FF-6F9768E64E25}" sibTransId="{5CF4212D-EA5B-4798-AB70-7800BE05F33E}"/>
    <dgm:cxn modelId="{99F4E3D6-0398-4714-8B4C-02AE908AE8AE}" srcId="{14BB1EFB-F402-4817-8DCF-574478CC5627}" destId="{B58EA438-988E-4FC9-8FB3-F93C2DAEA3D6}" srcOrd="0" destOrd="0" parTransId="{CCB505CE-3F9F-45AF-8654-66E815886AAB}" sibTransId="{E4AED7FA-C8A7-40FB-8EE2-9640FDBB0C25}"/>
    <dgm:cxn modelId="{538FCB4B-CF33-43E1-93F6-25E70DA7BB49}" type="presOf" srcId="{4A9B767F-3E90-4DFA-BEF2-8E332FB3CD0E}" destId="{5ABE38DB-F644-465C-B8E5-4298A7593E76}" srcOrd="0" destOrd="0" presId="urn:microsoft.com/office/officeart/2005/8/layout/radial1"/>
    <dgm:cxn modelId="{0BDE9E39-CD5C-4E09-AEB9-ED003D087257}" type="presOf" srcId="{4C19094E-A877-48F7-9662-E3E0670E46D3}" destId="{C7F30CED-9F26-4466-8DD6-D5E3465AD27A}" srcOrd="1" destOrd="0" presId="urn:microsoft.com/office/officeart/2005/8/layout/radial1"/>
    <dgm:cxn modelId="{5197336D-C226-48D1-983E-8885A441EA10}" type="presOf" srcId="{D88E752E-5330-4C1B-9ECD-65BAC9EF3629}" destId="{498CA4F6-05C9-4E8C-A45C-AE83E7B02B75}" srcOrd="1" destOrd="0" presId="urn:microsoft.com/office/officeart/2005/8/layout/radial1"/>
    <dgm:cxn modelId="{4248EB78-22C4-4FA7-978E-4AFAA91D2422}" type="presOf" srcId="{44C7D80A-81F9-49EF-9599-64791055AB96}" destId="{18C3461D-B7B5-4408-BDE6-E8DEE0DBB21D}" srcOrd="0" destOrd="0" presId="urn:microsoft.com/office/officeart/2005/8/layout/radial1"/>
    <dgm:cxn modelId="{5C26E731-717C-46C1-AAEC-9F95B68157BB}" type="presParOf" srcId="{B2B6A000-CC13-4F69-BEBD-8CCBD7834299}" destId="{CD88CF13-CE9F-49D7-B08A-5C962C616973}" srcOrd="0" destOrd="0" presId="urn:microsoft.com/office/officeart/2005/8/layout/radial1"/>
    <dgm:cxn modelId="{76F9A3DB-3CF8-4EF2-A2C2-60CB5909B173}" type="presParOf" srcId="{B2B6A000-CC13-4F69-BEBD-8CCBD7834299}" destId="{E7CDB7DE-A3B4-473C-9C30-8D881C8F0263}" srcOrd="1" destOrd="0" presId="urn:microsoft.com/office/officeart/2005/8/layout/radial1"/>
    <dgm:cxn modelId="{C7E9CE6F-3F26-4649-9D2D-D29BE9DA2CDC}" type="presParOf" srcId="{E7CDB7DE-A3B4-473C-9C30-8D881C8F0263}" destId="{498CA4F6-05C9-4E8C-A45C-AE83E7B02B75}" srcOrd="0" destOrd="0" presId="urn:microsoft.com/office/officeart/2005/8/layout/radial1"/>
    <dgm:cxn modelId="{F6DB7B6C-0A01-485E-B87A-71A334EC0992}" type="presParOf" srcId="{B2B6A000-CC13-4F69-BEBD-8CCBD7834299}" destId="{54D7E8D7-617C-421B-AFB4-776BD446DA8D}" srcOrd="2" destOrd="0" presId="urn:microsoft.com/office/officeart/2005/8/layout/radial1"/>
    <dgm:cxn modelId="{599E31A8-721D-404A-9E1F-6D445C8EB496}" type="presParOf" srcId="{B2B6A000-CC13-4F69-BEBD-8CCBD7834299}" destId="{D1E8F76F-5CD3-402C-9A73-D7290DC02DCB}" srcOrd="3" destOrd="0" presId="urn:microsoft.com/office/officeart/2005/8/layout/radial1"/>
    <dgm:cxn modelId="{2389707F-CC9B-4D8F-92CA-048282D05D89}" type="presParOf" srcId="{D1E8F76F-5CD3-402C-9A73-D7290DC02DCB}" destId="{4C9E761E-18C0-4681-918F-E2DE82DC3F30}" srcOrd="0" destOrd="0" presId="urn:microsoft.com/office/officeart/2005/8/layout/radial1"/>
    <dgm:cxn modelId="{F59A8027-6031-4ADF-B48A-F4E8AB1A27E4}" type="presParOf" srcId="{B2B6A000-CC13-4F69-BEBD-8CCBD7834299}" destId="{BC429E59-7A01-48CF-8540-C9D037ED49C4}" srcOrd="4" destOrd="0" presId="urn:microsoft.com/office/officeart/2005/8/layout/radial1"/>
    <dgm:cxn modelId="{9640EB27-5F57-4E22-B014-9EB2CD23E976}" type="presParOf" srcId="{B2B6A000-CC13-4F69-BEBD-8CCBD7834299}" destId="{B9AD28CF-9DBE-4639-83FE-BA74B3FD1023}" srcOrd="5" destOrd="0" presId="urn:microsoft.com/office/officeart/2005/8/layout/radial1"/>
    <dgm:cxn modelId="{BF6EDFF7-D4E9-4986-805A-DC62C54290D6}" type="presParOf" srcId="{B9AD28CF-9DBE-4639-83FE-BA74B3FD1023}" destId="{84095A2F-DBC8-4F31-9CB7-BC413C3C0F92}" srcOrd="0" destOrd="0" presId="urn:microsoft.com/office/officeart/2005/8/layout/radial1"/>
    <dgm:cxn modelId="{CF126743-8621-40D6-B108-7FC70CB2ACCB}" type="presParOf" srcId="{B2B6A000-CC13-4F69-BEBD-8CCBD7834299}" destId="{6A116906-5BE0-4BF1-9CFC-14FE5604560D}" srcOrd="6" destOrd="0" presId="urn:microsoft.com/office/officeart/2005/8/layout/radial1"/>
    <dgm:cxn modelId="{0E787A80-CDB1-4AC9-943C-5E10B064CF8A}" type="presParOf" srcId="{B2B6A000-CC13-4F69-BEBD-8CCBD7834299}" destId="{1500C1BF-6E6E-4582-B78F-EAF39564E538}" srcOrd="7" destOrd="0" presId="urn:microsoft.com/office/officeart/2005/8/layout/radial1"/>
    <dgm:cxn modelId="{8915EB00-32F3-4CB7-923C-72649EA4F35C}" type="presParOf" srcId="{1500C1BF-6E6E-4582-B78F-EAF39564E538}" destId="{E2B8577E-EB0C-4E19-A635-4F46D452C6F5}" srcOrd="0" destOrd="0" presId="urn:microsoft.com/office/officeart/2005/8/layout/radial1"/>
    <dgm:cxn modelId="{F66AB65B-2826-40F0-B3B6-6CC04E575417}" type="presParOf" srcId="{B2B6A000-CC13-4F69-BEBD-8CCBD7834299}" destId="{B6B542F3-BE5D-4FD8-8453-C84D978375AD}" srcOrd="8" destOrd="0" presId="urn:microsoft.com/office/officeart/2005/8/layout/radial1"/>
    <dgm:cxn modelId="{87CECD3F-0CD9-46B2-A66B-ADED7C6A1B81}" type="presParOf" srcId="{B2B6A000-CC13-4F69-BEBD-8CCBD7834299}" destId="{0C1B1C89-5667-4ECA-824B-BB6370563B91}" srcOrd="9" destOrd="0" presId="urn:microsoft.com/office/officeart/2005/8/layout/radial1"/>
    <dgm:cxn modelId="{A4937A7A-5987-42CE-A1B5-701C37BA7436}" type="presParOf" srcId="{0C1B1C89-5667-4ECA-824B-BB6370563B91}" destId="{CA6DFA30-A0E3-417C-BA0B-C88F135522FC}" srcOrd="0" destOrd="0" presId="urn:microsoft.com/office/officeart/2005/8/layout/radial1"/>
    <dgm:cxn modelId="{29D0B4A1-2894-4FDF-8FDE-4EE9F3C10144}" type="presParOf" srcId="{B2B6A000-CC13-4F69-BEBD-8CCBD7834299}" destId="{6F101508-571C-41C0-8741-6F3CB5229C29}" srcOrd="10" destOrd="0" presId="urn:microsoft.com/office/officeart/2005/8/layout/radial1"/>
    <dgm:cxn modelId="{51A51ABF-9599-4799-BBEA-171A3722DE91}" type="presParOf" srcId="{B2B6A000-CC13-4F69-BEBD-8CCBD7834299}" destId="{0DD47931-1FE3-447B-AA9A-9B158616E30F}" srcOrd="11" destOrd="0" presId="urn:microsoft.com/office/officeart/2005/8/layout/radial1"/>
    <dgm:cxn modelId="{31DA676C-5D47-4551-A358-998348E1C565}" type="presParOf" srcId="{0DD47931-1FE3-447B-AA9A-9B158616E30F}" destId="{C7F30CED-9F26-4466-8DD6-D5E3465AD27A}" srcOrd="0" destOrd="0" presId="urn:microsoft.com/office/officeart/2005/8/layout/radial1"/>
    <dgm:cxn modelId="{1317CA89-7178-4A71-AC17-00723ACEC06B}" type="presParOf" srcId="{B2B6A000-CC13-4F69-BEBD-8CCBD7834299}" destId="{0EB33BB8-F741-455A-8963-FEB0A0EC32CC}" srcOrd="12" destOrd="0" presId="urn:microsoft.com/office/officeart/2005/8/layout/radial1"/>
    <dgm:cxn modelId="{97D4CD94-61E3-41CB-853B-EFB13B0279A4}" type="presParOf" srcId="{B2B6A000-CC13-4F69-BEBD-8CCBD7834299}" destId="{5ABE38DB-F644-465C-B8E5-4298A7593E76}" srcOrd="13" destOrd="0" presId="urn:microsoft.com/office/officeart/2005/8/layout/radial1"/>
    <dgm:cxn modelId="{87F04D72-567E-43EB-B9F8-47916FC81F88}" type="presParOf" srcId="{5ABE38DB-F644-465C-B8E5-4298A7593E76}" destId="{68EA4B02-C69C-416E-ADCF-6145D6AE15D2}" srcOrd="0" destOrd="0" presId="urn:microsoft.com/office/officeart/2005/8/layout/radial1"/>
    <dgm:cxn modelId="{472FEAFD-09BB-4C5C-8300-CF3255582266}" type="presParOf" srcId="{B2B6A000-CC13-4F69-BEBD-8CCBD7834299}" destId="{8378EBFE-F8A6-44A4-BA9D-79CFCD8C5D97}" srcOrd="14" destOrd="0" presId="urn:microsoft.com/office/officeart/2005/8/layout/radial1"/>
    <dgm:cxn modelId="{9E72687A-2146-4201-84C3-9A5E3615CD30}" type="presParOf" srcId="{B2B6A000-CC13-4F69-BEBD-8CCBD7834299}" destId="{18C3461D-B7B5-4408-BDE6-E8DEE0DBB21D}" srcOrd="15" destOrd="0" presId="urn:microsoft.com/office/officeart/2005/8/layout/radial1"/>
    <dgm:cxn modelId="{021A2F99-FEB9-444B-ABBD-AE537583AD2E}" type="presParOf" srcId="{18C3461D-B7B5-4408-BDE6-E8DEE0DBB21D}" destId="{A2EEACE7-7033-47EC-AECD-355A7C8F0361}" srcOrd="0" destOrd="0" presId="urn:microsoft.com/office/officeart/2005/8/layout/radial1"/>
    <dgm:cxn modelId="{0294CE20-C4A8-4F5F-B23A-D20152EC1760}" type="presParOf" srcId="{B2B6A000-CC13-4F69-BEBD-8CCBD7834299}" destId="{61B18C2D-CA6E-4B4D-A9C3-D3EDFCA18FBB}" srcOrd="16" destOrd="0" presId="urn:microsoft.com/office/officeart/2005/8/layout/radial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88CF13-CE9F-49D7-B08A-5C962C616973}">
      <dsp:nvSpPr>
        <dsp:cNvPr id="0" name=""/>
        <dsp:cNvSpPr/>
      </dsp:nvSpPr>
      <dsp:spPr>
        <a:xfrm>
          <a:off x="5380814" y="4405471"/>
          <a:ext cx="4271266" cy="2467542"/>
        </a:xfrm>
        <a:prstGeom prst="ellipse">
          <a:avLst/>
        </a:prstGeom>
        <a:solidFill>
          <a:srgbClr val="43808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1955800">
            <a:lnSpc>
              <a:spcPct val="90000"/>
            </a:lnSpc>
            <a:spcBef>
              <a:spcPct val="0"/>
            </a:spcBef>
            <a:spcAft>
              <a:spcPct val="35000"/>
            </a:spcAft>
          </a:pPr>
          <a:r>
            <a:rPr lang="en-US" sz="4400" kern="1200" dirty="0" smtClean="0"/>
            <a:t>Microbiome</a:t>
          </a:r>
          <a:r>
            <a:rPr lang="en-US" sz="2600" kern="1200" dirty="0" smtClean="0"/>
            <a:t> </a:t>
          </a:r>
          <a:endParaRPr lang="en-US" sz="2600" kern="1200" dirty="0"/>
        </a:p>
      </dsp:txBody>
      <dsp:txXfrm>
        <a:off x="6006326" y="4766834"/>
        <a:ext cx="3020242" cy="1744816"/>
      </dsp:txXfrm>
    </dsp:sp>
    <dsp:sp modelId="{E7CDB7DE-A3B4-473C-9C30-8D881C8F0263}">
      <dsp:nvSpPr>
        <dsp:cNvPr id="0" name=""/>
        <dsp:cNvSpPr/>
      </dsp:nvSpPr>
      <dsp:spPr>
        <a:xfrm rot="16303803">
          <a:off x="6621944" y="3430046"/>
          <a:ext cx="1921536" cy="30564"/>
        </a:xfrm>
        <a:custGeom>
          <a:avLst/>
          <a:gdLst/>
          <a:ahLst/>
          <a:cxnLst/>
          <a:rect l="0" t="0" r="0" b="0"/>
          <a:pathLst>
            <a:path>
              <a:moveTo>
                <a:pt x="0" y="15282"/>
              </a:moveTo>
              <a:lnTo>
                <a:pt x="1921536" y="152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7534674" y="3397290"/>
        <a:ext cx="96076" cy="96076"/>
      </dsp:txXfrm>
    </dsp:sp>
    <dsp:sp modelId="{54D7E8D7-617C-421B-AFB4-776BD446DA8D}">
      <dsp:nvSpPr>
        <dsp:cNvPr id="0" name=""/>
        <dsp:cNvSpPr/>
      </dsp:nvSpPr>
      <dsp:spPr>
        <a:xfrm>
          <a:off x="5297325" y="17611"/>
          <a:ext cx="4703307" cy="2467542"/>
        </a:xfrm>
        <a:prstGeom prst="ellipse">
          <a:avLst/>
        </a:prstGeom>
        <a:solidFill>
          <a:srgbClr val="43808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1955800">
            <a:lnSpc>
              <a:spcPct val="90000"/>
            </a:lnSpc>
            <a:spcBef>
              <a:spcPct val="0"/>
            </a:spcBef>
            <a:spcAft>
              <a:spcPct val="35000"/>
            </a:spcAft>
          </a:pPr>
          <a:r>
            <a:rPr lang="en-US" sz="4400" kern="1200" dirty="0" smtClean="0"/>
            <a:t>Age</a:t>
          </a:r>
          <a:r>
            <a:rPr lang="en-US" sz="3600" kern="1200" dirty="0" smtClean="0"/>
            <a:t> </a:t>
          </a:r>
          <a:endParaRPr lang="en-US" sz="3600" kern="1200" dirty="0"/>
        </a:p>
      </dsp:txBody>
      <dsp:txXfrm>
        <a:off x="5986108" y="378974"/>
        <a:ext cx="3325741" cy="1744816"/>
      </dsp:txXfrm>
    </dsp:sp>
    <dsp:sp modelId="{D1E8F76F-5CD3-402C-9A73-D7290DC02DCB}">
      <dsp:nvSpPr>
        <dsp:cNvPr id="0" name=""/>
        <dsp:cNvSpPr/>
      </dsp:nvSpPr>
      <dsp:spPr>
        <a:xfrm rot="19391533">
          <a:off x="8622721" y="4049869"/>
          <a:ext cx="1994520" cy="30564"/>
        </a:xfrm>
        <a:custGeom>
          <a:avLst/>
          <a:gdLst/>
          <a:ahLst/>
          <a:cxnLst/>
          <a:rect l="0" t="0" r="0" b="0"/>
          <a:pathLst>
            <a:path>
              <a:moveTo>
                <a:pt x="0" y="15282"/>
              </a:moveTo>
              <a:lnTo>
                <a:pt x="1994520" y="152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9570118" y="4015289"/>
        <a:ext cx="99726" cy="99726"/>
      </dsp:txXfrm>
    </dsp:sp>
    <dsp:sp modelId="{BC429E59-7A01-48CF-8540-C9D037ED49C4}">
      <dsp:nvSpPr>
        <dsp:cNvPr id="0" name=""/>
        <dsp:cNvSpPr/>
      </dsp:nvSpPr>
      <dsp:spPr>
        <a:xfrm>
          <a:off x="9426982" y="1289598"/>
          <a:ext cx="4608875" cy="2391097"/>
        </a:xfrm>
        <a:prstGeom prst="ellipse">
          <a:avLst/>
        </a:prstGeom>
        <a:solidFill>
          <a:srgbClr val="43808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en-US" sz="4000" kern="1200" dirty="0" smtClean="0"/>
            <a:t>      </a:t>
          </a:r>
        </a:p>
        <a:p>
          <a:pPr lvl="0" algn="ctr" defTabSz="1778000">
            <a:lnSpc>
              <a:spcPct val="90000"/>
            </a:lnSpc>
            <a:spcBef>
              <a:spcPct val="0"/>
            </a:spcBef>
            <a:spcAft>
              <a:spcPct val="35000"/>
            </a:spcAft>
          </a:pPr>
          <a:r>
            <a:rPr lang="en-US" sz="4800" kern="1200" dirty="0" smtClean="0"/>
            <a:t>Diet</a:t>
          </a:r>
          <a:endParaRPr lang="en-US" sz="4000" kern="1200" dirty="0" smtClean="0"/>
        </a:p>
        <a:p>
          <a:pPr lvl="0" algn="ctr" defTabSz="1778000">
            <a:lnSpc>
              <a:spcPct val="90000"/>
            </a:lnSpc>
            <a:spcBef>
              <a:spcPct val="0"/>
            </a:spcBef>
            <a:spcAft>
              <a:spcPct val="35000"/>
            </a:spcAft>
          </a:pPr>
          <a:endParaRPr lang="en-US" sz="4000" kern="1200" dirty="0"/>
        </a:p>
      </dsp:txBody>
      <dsp:txXfrm>
        <a:off x="10101936" y="1639766"/>
        <a:ext cx="3258967" cy="1690761"/>
      </dsp:txXfrm>
    </dsp:sp>
    <dsp:sp modelId="{B9AD28CF-9DBE-4639-83FE-BA74B3FD1023}">
      <dsp:nvSpPr>
        <dsp:cNvPr id="0" name=""/>
        <dsp:cNvSpPr/>
      </dsp:nvSpPr>
      <dsp:spPr>
        <a:xfrm rot="21419957">
          <a:off x="9643129" y="5504329"/>
          <a:ext cx="310892" cy="30564"/>
        </a:xfrm>
        <a:custGeom>
          <a:avLst/>
          <a:gdLst/>
          <a:ahLst/>
          <a:cxnLst/>
          <a:rect l="0" t="0" r="0" b="0"/>
          <a:pathLst>
            <a:path>
              <a:moveTo>
                <a:pt x="0" y="15282"/>
              </a:moveTo>
              <a:lnTo>
                <a:pt x="310892" y="152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9790803" y="5511839"/>
        <a:ext cx="15544" cy="15544"/>
      </dsp:txXfrm>
    </dsp:sp>
    <dsp:sp modelId="{6A116906-5BE0-4BF1-9CFC-14FE5604560D}">
      <dsp:nvSpPr>
        <dsp:cNvPr id="0" name=""/>
        <dsp:cNvSpPr/>
      </dsp:nvSpPr>
      <dsp:spPr>
        <a:xfrm>
          <a:off x="9942985" y="4158003"/>
          <a:ext cx="4588591" cy="2467542"/>
        </a:xfrm>
        <a:prstGeom prst="ellipse">
          <a:avLst/>
        </a:prstGeom>
        <a:solidFill>
          <a:srgbClr val="43808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1955800">
            <a:lnSpc>
              <a:spcPct val="90000"/>
            </a:lnSpc>
            <a:spcBef>
              <a:spcPct val="0"/>
            </a:spcBef>
            <a:spcAft>
              <a:spcPct val="35000"/>
            </a:spcAft>
          </a:pPr>
          <a:r>
            <a:rPr lang="en-US" sz="4400" kern="1200" dirty="0" smtClean="0"/>
            <a:t>Life style </a:t>
          </a:r>
          <a:endParaRPr lang="en-US" sz="4400" kern="1200" dirty="0"/>
        </a:p>
      </dsp:txBody>
      <dsp:txXfrm>
        <a:off x="10614969" y="4519366"/>
        <a:ext cx="3244623" cy="1744816"/>
      </dsp:txXfrm>
    </dsp:sp>
    <dsp:sp modelId="{1500C1BF-6E6E-4582-B78F-EAF39564E538}">
      <dsp:nvSpPr>
        <dsp:cNvPr id="0" name=""/>
        <dsp:cNvSpPr/>
      </dsp:nvSpPr>
      <dsp:spPr>
        <a:xfrm rot="1951343">
          <a:off x="8815021" y="7002328"/>
          <a:ext cx="1726334" cy="30564"/>
        </a:xfrm>
        <a:custGeom>
          <a:avLst/>
          <a:gdLst/>
          <a:ahLst/>
          <a:cxnLst/>
          <a:rect l="0" t="0" r="0" b="0"/>
          <a:pathLst>
            <a:path>
              <a:moveTo>
                <a:pt x="0" y="15282"/>
              </a:moveTo>
              <a:lnTo>
                <a:pt x="1726334" y="152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9635030" y="6974452"/>
        <a:ext cx="86316" cy="86316"/>
      </dsp:txXfrm>
    </dsp:sp>
    <dsp:sp modelId="{B6B542F3-BE5D-4FD8-8453-C84D978375AD}">
      <dsp:nvSpPr>
        <dsp:cNvPr id="0" name=""/>
        <dsp:cNvSpPr/>
      </dsp:nvSpPr>
      <dsp:spPr>
        <a:xfrm>
          <a:off x="9549267" y="7183299"/>
          <a:ext cx="4787648" cy="2556916"/>
        </a:xfrm>
        <a:prstGeom prst="ellipse">
          <a:avLst/>
        </a:prstGeom>
        <a:solidFill>
          <a:srgbClr val="43808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1955800">
            <a:lnSpc>
              <a:spcPct val="90000"/>
            </a:lnSpc>
            <a:spcBef>
              <a:spcPct val="0"/>
            </a:spcBef>
            <a:spcAft>
              <a:spcPct val="35000"/>
            </a:spcAft>
          </a:pPr>
          <a:r>
            <a:rPr lang="en-US" sz="4400" kern="1200" dirty="0" smtClean="0"/>
            <a:t>Illness</a:t>
          </a:r>
          <a:r>
            <a:rPr lang="en-US" sz="4600" kern="1200" dirty="0" smtClean="0"/>
            <a:t> </a:t>
          </a:r>
          <a:endParaRPr lang="en-US" sz="4600" kern="1200" dirty="0"/>
        </a:p>
      </dsp:txBody>
      <dsp:txXfrm>
        <a:off x="10250402" y="7557751"/>
        <a:ext cx="3385378" cy="1808012"/>
      </dsp:txXfrm>
    </dsp:sp>
    <dsp:sp modelId="{0C1B1C89-5667-4ECA-824B-BB6370563B91}">
      <dsp:nvSpPr>
        <dsp:cNvPr id="0" name=""/>
        <dsp:cNvSpPr/>
      </dsp:nvSpPr>
      <dsp:spPr>
        <a:xfrm rot="5286729">
          <a:off x="6805491" y="7634304"/>
          <a:ext cx="1554438" cy="30564"/>
        </a:xfrm>
        <a:custGeom>
          <a:avLst/>
          <a:gdLst/>
          <a:ahLst/>
          <a:cxnLst/>
          <a:rect l="0" t="0" r="0" b="0"/>
          <a:pathLst>
            <a:path>
              <a:moveTo>
                <a:pt x="0" y="15282"/>
              </a:moveTo>
              <a:lnTo>
                <a:pt x="1554438" y="152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543849" y="7610726"/>
        <a:ext cx="77721" cy="77721"/>
      </dsp:txXfrm>
    </dsp:sp>
    <dsp:sp modelId="{6F101508-571C-41C0-8741-6F3CB5229C29}">
      <dsp:nvSpPr>
        <dsp:cNvPr id="0" name=""/>
        <dsp:cNvSpPr/>
      </dsp:nvSpPr>
      <dsp:spPr>
        <a:xfrm>
          <a:off x="5271683" y="8426204"/>
          <a:ext cx="4754583" cy="2467542"/>
        </a:xfrm>
        <a:prstGeom prst="ellipse">
          <a:avLst/>
        </a:prstGeom>
        <a:solidFill>
          <a:srgbClr val="43808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1955800">
            <a:lnSpc>
              <a:spcPct val="90000"/>
            </a:lnSpc>
            <a:spcBef>
              <a:spcPct val="0"/>
            </a:spcBef>
            <a:spcAft>
              <a:spcPct val="35000"/>
            </a:spcAft>
          </a:pPr>
          <a:r>
            <a:rPr lang="en-US" sz="4400" kern="1200" dirty="0" smtClean="0"/>
            <a:t>Stress </a:t>
          </a:r>
          <a:endParaRPr lang="en-US" sz="4400" kern="1200" dirty="0"/>
        </a:p>
      </dsp:txBody>
      <dsp:txXfrm>
        <a:off x="5967976" y="8787567"/>
        <a:ext cx="3361997" cy="1744816"/>
      </dsp:txXfrm>
    </dsp:sp>
    <dsp:sp modelId="{0DD47931-1FE3-447B-AA9A-9B158616E30F}">
      <dsp:nvSpPr>
        <dsp:cNvPr id="0" name=""/>
        <dsp:cNvSpPr/>
      </dsp:nvSpPr>
      <dsp:spPr>
        <a:xfrm rot="8817460">
          <a:off x="4611349" y="6987470"/>
          <a:ext cx="1617735" cy="30564"/>
        </a:xfrm>
        <a:custGeom>
          <a:avLst/>
          <a:gdLst/>
          <a:ahLst/>
          <a:cxnLst/>
          <a:rect l="0" t="0" r="0" b="0"/>
          <a:pathLst>
            <a:path>
              <a:moveTo>
                <a:pt x="0" y="15282"/>
              </a:moveTo>
              <a:lnTo>
                <a:pt x="1617735" y="152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rot="10800000">
        <a:off x="5379774" y="6962309"/>
        <a:ext cx="80886" cy="80886"/>
      </dsp:txXfrm>
    </dsp:sp>
    <dsp:sp modelId="{0EB33BB8-F741-455A-8963-FEB0A0EC32CC}">
      <dsp:nvSpPr>
        <dsp:cNvPr id="0" name=""/>
        <dsp:cNvSpPr/>
      </dsp:nvSpPr>
      <dsp:spPr>
        <a:xfrm>
          <a:off x="946049" y="7166200"/>
          <a:ext cx="4652229" cy="2467542"/>
        </a:xfrm>
        <a:prstGeom prst="ellipse">
          <a:avLst/>
        </a:prstGeom>
        <a:solidFill>
          <a:srgbClr val="43808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n-US" sz="3300" kern="1200" dirty="0" smtClean="0"/>
            <a:t> </a:t>
          </a:r>
          <a:r>
            <a:rPr lang="en-US" sz="4400" kern="1200" dirty="0" smtClean="0"/>
            <a:t>Genetics</a:t>
          </a:r>
          <a:endParaRPr lang="en-US" sz="3300" kern="1200" dirty="0" smtClean="0"/>
        </a:p>
      </dsp:txBody>
      <dsp:txXfrm>
        <a:off x="1627352" y="7527563"/>
        <a:ext cx="3289623" cy="1744816"/>
      </dsp:txXfrm>
    </dsp:sp>
    <dsp:sp modelId="{5ABE38DB-F644-465C-B8E5-4298A7593E76}">
      <dsp:nvSpPr>
        <dsp:cNvPr id="0" name=""/>
        <dsp:cNvSpPr/>
      </dsp:nvSpPr>
      <dsp:spPr>
        <a:xfrm rot="10971209">
          <a:off x="4973763" y="5507570"/>
          <a:ext cx="415213" cy="30564"/>
        </a:xfrm>
        <a:custGeom>
          <a:avLst/>
          <a:gdLst/>
          <a:ahLst/>
          <a:cxnLst/>
          <a:rect l="0" t="0" r="0" b="0"/>
          <a:pathLst>
            <a:path>
              <a:moveTo>
                <a:pt x="0" y="15282"/>
              </a:moveTo>
              <a:lnTo>
                <a:pt x="415213" y="152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5170989" y="5512472"/>
        <a:ext cx="20760" cy="20760"/>
      </dsp:txXfrm>
    </dsp:sp>
    <dsp:sp modelId="{8378EBFE-F8A6-44A4-BA9D-79CFCD8C5D97}">
      <dsp:nvSpPr>
        <dsp:cNvPr id="0" name=""/>
        <dsp:cNvSpPr/>
      </dsp:nvSpPr>
      <dsp:spPr>
        <a:xfrm>
          <a:off x="117197" y="4157995"/>
          <a:ext cx="4868509" cy="2467542"/>
        </a:xfrm>
        <a:prstGeom prst="ellipse">
          <a:avLst/>
        </a:prstGeom>
        <a:solidFill>
          <a:srgbClr val="43808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en-US" sz="4000" kern="1200" dirty="0" smtClean="0"/>
            <a:t>Environment</a:t>
          </a:r>
          <a:endParaRPr lang="en-US" sz="2400" kern="1200" dirty="0"/>
        </a:p>
      </dsp:txBody>
      <dsp:txXfrm>
        <a:off x="830174" y="4519358"/>
        <a:ext cx="3442555" cy="1744816"/>
      </dsp:txXfrm>
    </dsp:sp>
    <dsp:sp modelId="{18C3461D-B7B5-4408-BDE6-E8DEE0DBB21D}">
      <dsp:nvSpPr>
        <dsp:cNvPr id="0" name=""/>
        <dsp:cNvSpPr/>
      </dsp:nvSpPr>
      <dsp:spPr>
        <a:xfrm rot="13018514">
          <a:off x="4430739" y="4048118"/>
          <a:ext cx="1985228" cy="30564"/>
        </a:xfrm>
        <a:custGeom>
          <a:avLst/>
          <a:gdLst/>
          <a:ahLst/>
          <a:cxnLst/>
          <a:rect l="0" t="0" r="0" b="0"/>
          <a:pathLst>
            <a:path>
              <a:moveTo>
                <a:pt x="0" y="15282"/>
              </a:moveTo>
              <a:lnTo>
                <a:pt x="1985228" y="152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5373723" y="4013770"/>
        <a:ext cx="99261" cy="99261"/>
      </dsp:txXfrm>
    </dsp:sp>
    <dsp:sp modelId="{61B18C2D-CA6E-4B4D-A9C3-D3EDFCA18FBB}">
      <dsp:nvSpPr>
        <dsp:cNvPr id="0" name=""/>
        <dsp:cNvSpPr/>
      </dsp:nvSpPr>
      <dsp:spPr>
        <a:xfrm>
          <a:off x="845034" y="1210073"/>
          <a:ext cx="4854321" cy="2467542"/>
        </a:xfrm>
        <a:prstGeom prst="ellipse">
          <a:avLst/>
        </a:prstGeom>
        <a:solidFill>
          <a:srgbClr val="43808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1955800">
            <a:lnSpc>
              <a:spcPct val="90000"/>
            </a:lnSpc>
            <a:spcBef>
              <a:spcPct val="0"/>
            </a:spcBef>
            <a:spcAft>
              <a:spcPct val="35000"/>
            </a:spcAft>
          </a:pPr>
          <a:r>
            <a:rPr lang="en-US" sz="4400" kern="1200" dirty="0" smtClean="0"/>
            <a:t>Medication</a:t>
          </a:r>
          <a:r>
            <a:rPr lang="en-US" sz="3600" kern="1200" dirty="0" smtClean="0"/>
            <a:t> </a:t>
          </a:r>
          <a:endParaRPr lang="en-US" sz="3600" kern="1200" dirty="0"/>
        </a:p>
      </dsp:txBody>
      <dsp:txXfrm>
        <a:off x="1555933" y="1571436"/>
        <a:ext cx="3432523" cy="1744816"/>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09888"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3075" name="Rectangle 3"/>
          <p:cNvSpPr>
            <a:spLocks noGrp="1" noChangeArrowheads="1"/>
          </p:cNvSpPr>
          <p:nvPr>
            <p:ph type="dt" idx="1"/>
          </p:nvPr>
        </p:nvSpPr>
        <p:spPr bwMode="auto">
          <a:xfrm>
            <a:off x="3803650" y="0"/>
            <a:ext cx="2909888"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2058988" y="692150"/>
            <a:ext cx="2598737" cy="3465513"/>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71513" y="4389438"/>
            <a:ext cx="5372100" cy="4157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8775700"/>
            <a:ext cx="2909888" cy="4619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3079" name="Rectangle 7"/>
          <p:cNvSpPr>
            <a:spLocks noGrp="1" noChangeArrowheads="1"/>
          </p:cNvSpPr>
          <p:nvPr>
            <p:ph type="sldNum" sz="quarter" idx="5"/>
          </p:nvPr>
        </p:nvSpPr>
        <p:spPr bwMode="auto">
          <a:xfrm>
            <a:off x="3803650" y="8775700"/>
            <a:ext cx="2909888" cy="4619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645BAB7-E9F9-435A-B8BD-F70ADBBCBAF6}" type="slidenum">
              <a:rPr lang="en-US"/>
              <a:pPr/>
              <a:t>‹#›</a:t>
            </a:fld>
            <a:endParaRPr lang="en-US"/>
          </a:p>
        </p:txBody>
      </p:sp>
    </p:spTree>
    <p:extLst>
      <p:ext uri="{BB962C8B-B14F-4D97-AF65-F5344CB8AC3E}">
        <p14:creationId xmlns:p14="http://schemas.microsoft.com/office/powerpoint/2010/main" val="119347436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2C7B9C-DA46-4FE0-B590-97F24EE1DB0E}" type="slidenum">
              <a:rPr lang="en-US"/>
              <a:pPr/>
              <a:t>1</a:t>
            </a:fld>
            <a:endParaRPr lang="en-US"/>
          </a:p>
        </p:txBody>
      </p:sp>
      <p:sp>
        <p:nvSpPr>
          <p:cNvPr id="4098" name="Rectangle 2"/>
          <p:cNvSpPr>
            <a:spLocks noGrp="1" noRot="1" noChangeAspect="1" noChangeArrowheads="1" noTextEdit="1"/>
          </p:cNvSpPr>
          <p:nvPr>
            <p:ph type="sldImg"/>
          </p:nvPr>
        </p:nvSpPr>
        <p:spPr>
          <a:xfrm>
            <a:off x="2058988" y="692150"/>
            <a:ext cx="2598737" cy="3465513"/>
          </a:xfrm>
          <a:ln/>
        </p:spPr>
      </p:sp>
      <p:sp>
        <p:nvSpPr>
          <p:cNvPr id="409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hyperlink" Target="http://www.megaprint.com/" TargetMode="External"/><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1.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pic>
        <p:nvPicPr>
          <p:cNvPr id="5" name="Picture 4">
            <a:hlinkClick r:id="rId3"/>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r="38727"/>
          <a:stretch>
            <a:fillRect/>
          </a:stretch>
        </p:blipFill>
        <p:spPr bwMode="auto">
          <a:xfrm>
            <a:off x="24904008" y="43215387"/>
            <a:ext cx="4141787" cy="2127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1"/>
          <p:cNvSpPr txBox="1"/>
          <p:nvPr userDrawn="1"/>
        </p:nvSpPr>
        <p:spPr>
          <a:xfrm>
            <a:off x="29045793" y="43138552"/>
            <a:ext cx="2383858" cy="338554"/>
          </a:xfrm>
          <a:prstGeom prst="rect">
            <a:avLst/>
          </a:prstGeom>
          <a:noFill/>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600" dirty="0">
                <a:solidFill>
                  <a:schemeClr val="bg1"/>
                </a:solidFill>
              </a:rPr>
              <a:t>www.postersession.com</a:t>
            </a:r>
          </a:p>
        </p:txBody>
      </p:sp>
      <p:sp>
        <p:nvSpPr>
          <p:cNvPr id="4" name="TextBox 3">
            <a:extLst>
              <a:ext uri="{FF2B5EF4-FFF2-40B4-BE49-F238E27FC236}">
                <a16:creationId xmlns:a16="http://schemas.microsoft.com/office/drawing/2014/main" id="{6FDC70A7-D2F1-4488-9AB9-7757FFE6E9FF}"/>
              </a:ext>
            </a:extLst>
          </p:cNvPr>
          <p:cNvSpPr txBox="1"/>
          <p:nvPr userDrawn="1"/>
        </p:nvSpPr>
        <p:spPr>
          <a:xfrm>
            <a:off x="152180" y="43781456"/>
            <a:ext cx="482824" cy="123111"/>
          </a:xfrm>
          <a:prstGeom prst="rect">
            <a:avLst/>
          </a:prstGeom>
          <a:noFill/>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200" b="1" dirty="0">
                <a:solidFill>
                  <a:srgbClr val="003064"/>
                </a:solidFill>
              </a:rPr>
              <a:t>www.postersession.com</a:t>
            </a: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4389438" rtl="0" fontAlgn="base">
        <a:spcBef>
          <a:spcPct val="0"/>
        </a:spcBef>
        <a:spcAft>
          <a:spcPct val="0"/>
        </a:spcAft>
        <a:defRPr sz="21100">
          <a:solidFill>
            <a:schemeClr val="tx2"/>
          </a:solidFill>
          <a:latin typeface="+mj-lt"/>
          <a:ea typeface="+mj-ea"/>
          <a:cs typeface="+mj-cs"/>
        </a:defRPr>
      </a:lvl1pPr>
      <a:lvl2pPr algn="ctr" defTabSz="4389438" rtl="0" fontAlgn="base">
        <a:spcBef>
          <a:spcPct val="0"/>
        </a:spcBef>
        <a:spcAft>
          <a:spcPct val="0"/>
        </a:spcAft>
        <a:defRPr sz="21100">
          <a:solidFill>
            <a:schemeClr val="tx2"/>
          </a:solidFill>
          <a:latin typeface="Arial" charset="0"/>
        </a:defRPr>
      </a:lvl2pPr>
      <a:lvl3pPr algn="ctr" defTabSz="4389438" rtl="0" fontAlgn="base">
        <a:spcBef>
          <a:spcPct val="0"/>
        </a:spcBef>
        <a:spcAft>
          <a:spcPct val="0"/>
        </a:spcAft>
        <a:defRPr sz="21100">
          <a:solidFill>
            <a:schemeClr val="tx2"/>
          </a:solidFill>
          <a:latin typeface="Arial" charset="0"/>
        </a:defRPr>
      </a:lvl3pPr>
      <a:lvl4pPr algn="ctr" defTabSz="4389438" rtl="0" fontAlgn="base">
        <a:spcBef>
          <a:spcPct val="0"/>
        </a:spcBef>
        <a:spcAft>
          <a:spcPct val="0"/>
        </a:spcAft>
        <a:defRPr sz="21100">
          <a:solidFill>
            <a:schemeClr val="tx2"/>
          </a:solidFill>
          <a:latin typeface="Arial" charset="0"/>
        </a:defRPr>
      </a:lvl4pPr>
      <a:lvl5pPr algn="ctr" defTabSz="4389438" rtl="0" fontAlgn="base">
        <a:spcBef>
          <a:spcPct val="0"/>
        </a:spcBef>
        <a:spcAft>
          <a:spcPct val="0"/>
        </a:spcAft>
        <a:defRPr sz="21100">
          <a:solidFill>
            <a:schemeClr val="tx2"/>
          </a:solidFill>
          <a:latin typeface="Arial" charset="0"/>
        </a:defRPr>
      </a:lvl5pPr>
      <a:lvl6pPr marL="457200" algn="ctr" defTabSz="4389438" rtl="0" fontAlgn="base">
        <a:spcBef>
          <a:spcPct val="0"/>
        </a:spcBef>
        <a:spcAft>
          <a:spcPct val="0"/>
        </a:spcAft>
        <a:defRPr sz="21100">
          <a:solidFill>
            <a:schemeClr val="tx2"/>
          </a:solidFill>
          <a:latin typeface="Arial" charset="0"/>
        </a:defRPr>
      </a:lvl6pPr>
      <a:lvl7pPr marL="914400" algn="ctr" defTabSz="4389438" rtl="0" fontAlgn="base">
        <a:spcBef>
          <a:spcPct val="0"/>
        </a:spcBef>
        <a:spcAft>
          <a:spcPct val="0"/>
        </a:spcAft>
        <a:defRPr sz="21100">
          <a:solidFill>
            <a:schemeClr val="tx2"/>
          </a:solidFill>
          <a:latin typeface="Arial" charset="0"/>
        </a:defRPr>
      </a:lvl7pPr>
      <a:lvl8pPr marL="1371600" algn="ctr" defTabSz="4389438" rtl="0" fontAlgn="base">
        <a:spcBef>
          <a:spcPct val="0"/>
        </a:spcBef>
        <a:spcAft>
          <a:spcPct val="0"/>
        </a:spcAft>
        <a:defRPr sz="21100">
          <a:solidFill>
            <a:schemeClr val="tx2"/>
          </a:solidFill>
          <a:latin typeface="Arial" charset="0"/>
        </a:defRPr>
      </a:lvl8pPr>
      <a:lvl9pPr marL="1828800" algn="ctr" defTabSz="4389438" rtl="0" fontAlgn="base">
        <a:spcBef>
          <a:spcPct val="0"/>
        </a:spcBef>
        <a:spcAft>
          <a:spcPct val="0"/>
        </a:spcAft>
        <a:defRPr sz="21100">
          <a:solidFill>
            <a:schemeClr val="tx2"/>
          </a:solidFill>
          <a:latin typeface="Arial" charset="0"/>
        </a:defRPr>
      </a:lvl9pPr>
    </p:titleStyle>
    <p:bodyStyle>
      <a:lvl1pPr marL="1646238" indent="-1646238" algn="l" defTabSz="4389438" rtl="0" fontAlgn="base">
        <a:spcBef>
          <a:spcPct val="20000"/>
        </a:spcBef>
        <a:spcAft>
          <a:spcPct val="0"/>
        </a:spcAft>
        <a:buChar char="•"/>
        <a:defRPr sz="15400">
          <a:solidFill>
            <a:schemeClr val="tx1"/>
          </a:solidFill>
          <a:latin typeface="+mn-lt"/>
          <a:ea typeface="+mn-ea"/>
          <a:cs typeface="+mn-cs"/>
        </a:defRPr>
      </a:lvl1pPr>
      <a:lvl2pPr marL="3565525" indent="-1371600" algn="l" defTabSz="4389438" rtl="0" fontAlgn="base">
        <a:spcBef>
          <a:spcPct val="20000"/>
        </a:spcBef>
        <a:spcAft>
          <a:spcPct val="0"/>
        </a:spcAft>
        <a:buChar char="–"/>
        <a:defRPr sz="13400">
          <a:solidFill>
            <a:schemeClr val="tx1"/>
          </a:solidFill>
          <a:latin typeface="+mn-lt"/>
        </a:defRPr>
      </a:lvl2pPr>
      <a:lvl3pPr marL="5486400" indent="-1096963" algn="l" defTabSz="4389438" rtl="0" fontAlgn="base">
        <a:spcBef>
          <a:spcPct val="20000"/>
        </a:spcBef>
        <a:spcAft>
          <a:spcPct val="0"/>
        </a:spcAft>
        <a:buChar char="•"/>
        <a:defRPr sz="11500">
          <a:solidFill>
            <a:schemeClr val="tx1"/>
          </a:solidFill>
          <a:latin typeface="+mn-lt"/>
        </a:defRPr>
      </a:lvl3pPr>
      <a:lvl4pPr marL="7680325" indent="-1096963" algn="l" defTabSz="4389438" rtl="0" fontAlgn="base">
        <a:spcBef>
          <a:spcPct val="20000"/>
        </a:spcBef>
        <a:spcAft>
          <a:spcPct val="0"/>
        </a:spcAft>
        <a:buChar char="–"/>
        <a:defRPr sz="9600">
          <a:solidFill>
            <a:schemeClr val="tx1"/>
          </a:solidFill>
          <a:latin typeface="+mn-lt"/>
        </a:defRPr>
      </a:lvl4pPr>
      <a:lvl5pPr marL="9875838" indent="-1096963" algn="l" defTabSz="4389438" rtl="0" fontAlgn="base">
        <a:spcBef>
          <a:spcPct val="20000"/>
        </a:spcBef>
        <a:spcAft>
          <a:spcPct val="0"/>
        </a:spcAft>
        <a:buChar char="»"/>
        <a:defRPr sz="9600">
          <a:solidFill>
            <a:schemeClr val="tx1"/>
          </a:solidFill>
          <a:latin typeface="+mn-lt"/>
        </a:defRPr>
      </a:lvl5pPr>
      <a:lvl6pPr marL="10333038" indent="-1096963" algn="l" defTabSz="4389438" rtl="0" fontAlgn="base">
        <a:spcBef>
          <a:spcPct val="20000"/>
        </a:spcBef>
        <a:spcAft>
          <a:spcPct val="0"/>
        </a:spcAft>
        <a:buChar char="»"/>
        <a:defRPr sz="9600">
          <a:solidFill>
            <a:schemeClr val="tx1"/>
          </a:solidFill>
          <a:latin typeface="+mn-lt"/>
        </a:defRPr>
      </a:lvl6pPr>
      <a:lvl7pPr marL="10790238" indent="-1096963" algn="l" defTabSz="4389438" rtl="0" fontAlgn="base">
        <a:spcBef>
          <a:spcPct val="20000"/>
        </a:spcBef>
        <a:spcAft>
          <a:spcPct val="0"/>
        </a:spcAft>
        <a:buChar char="»"/>
        <a:defRPr sz="9600">
          <a:solidFill>
            <a:schemeClr val="tx1"/>
          </a:solidFill>
          <a:latin typeface="+mn-lt"/>
        </a:defRPr>
      </a:lvl7pPr>
      <a:lvl8pPr marL="11247438" indent="-1096963" algn="l" defTabSz="4389438" rtl="0" fontAlgn="base">
        <a:spcBef>
          <a:spcPct val="20000"/>
        </a:spcBef>
        <a:spcAft>
          <a:spcPct val="0"/>
        </a:spcAft>
        <a:buChar char="»"/>
        <a:defRPr sz="9600">
          <a:solidFill>
            <a:schemeClr val="tx1"/>
          </a:solidFill>
          <a:latin typeface="+mn-lt"/>
        </a:defRPr>
      </a:lvl8pPr>
      <a:lvl9pPr marL="11704638" indent="-1096963" algn="l" defTabSz="4389438" rtl="0" fontAlgn="base">
        <a:spcBef>
          <a:spcPct val="20000"/>
        </a:spcBef>
        <a:spcAft>
          <a:spcPct val="0"/>
        </a:spcAft>
        <a:buChar char="»"/>
        <a:defRPr sz="9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hyperlink" Target="https://www.postersession.com/order/" TargetMode="External"/><Relationship Id="rId7" Type="http://schemas.openxmlformats.org/officeDocument/2006/relationships/diagramQuickStyle" Target="../diagrams/quickStyle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Layout" Target="../diagrams/layout1.xml"/><Relationship Id="rId11" Type="http://schemas.openxmlformats.org/officeDocument/2006/relationships/image" Target="../media/image4.jpg"/><Relationship Id="rId5" Type="http://schemas.openxmlformats.org/officeDocument/2006/relationships/diagramData" Target="../diagrams/data1.xml"/><Relationship Id="rId10" Type="http://schemas.openxmlformats.org/officeDocument/2006/relationships/image" Target="../media/image3.png"/><Relationship Id="rId4" Type="http://schemas.openxmlformats.org/officeDocument/2006/relationships/image" Target="../media/image2.jpeg"/><Relationship Id="rId9" Type="http://schemas.microsoft.com/office/2007/relationships/diagramDrawing" Target="../diagrams/drawing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3064"/>
            </a:gs>
            <a:gs pos="50000">
              <a:srgbClr val="EAEAEA"/>
            </a:gs>
            <a:gs pos="100000">
              <a:srgbClr val="003064"/>
            </a:gs>
          </a:gsLst>
          <a:lin ang="5400000" scaled="1"/>
        </a:gradFill>
        <a:effectLst/>
      </p:bgPr>
    </p:bg>
    <p:spTree>
      <p:nvGrpSpPr>
        <p:cNvPr id="1" name=""/>
        <p:cNvGrpSpPr/>
        <p:nvPr/>
      </p:nvGrpSpPr>
      <p:grpSpPr>
        <a:xfrm>
          <a:off x="0" y="0"/>
          <a:ext cx="0" cy="0"/>
          <a:chOff x="0" y="0"/>
          <a:chExt cx="0" cy="0"/>
        </a:xfrm>
      </p:grpSpPr>
      <p:sp>
        <p:nvSpPr>
          <p:cNvPr id="2098" name="AutoShape 50"/>
          <p:cNvSpPr>
            <a:spLocks noChangeArrowheads="1"/>
          </p:cNvSpPr>
          <p:nvPr/>
        </p:nvSpPr>
        <p:spPr bwMode="auto">
          <a:xfrm>
            <a:off x="16393079" y="5536939"/>
            <a:ext cx="15451200" cy="13478817"/>
          </a:xfrm>
          <a:prstGeom prst="roundRect">
            <a:avLst>
              <a:gd name="adj" fmla="val 7000"/>
            </a:avLst>
          </a:prstGeom>
          <a:solidFill>
            <a:schemeClr val="bg1"/>
          </a:solidFill>
          <a:ln w="9525">
            <a:solidFill>
              <a:schemeClr val="tx1"/>
            </a:solidFill>
            <a:round/>
            <a:headEnd/>
            <a:tailEnd/>
          </a:ln>
          <a:effectLst/>
        </p:spPr>
        <p:txBody>
          <a:bodyPr wrap="none" anchor="ctr"/>
          <a:lstStyle/>
          <a:p>
            <a:endParaRPr lang="en-US"/>
          </a:p>
        </p:txBody>
      </p:sp>
      <p:sp>
        <p:nvSpPr>
          <p:cNvPr id="2052" name="AutoShape 4"/>
          <p:cNvSpPr>
            <a:spLocks noChangeArrowheads="1"/>
          </p:cNvSpPr>
          <p:nvPr/>
        </p:nvSpPr>
        <p:spPr bwMode="auto">
          <a:xfrm>
            <a:off x="847725" y="5469504"/>
            <a:ext cx="15104642" cy="7730835"/>
          </a:xfrm>
          <a:prstGeom prst="roundRect">
            <a:avLst>
              <a:gd name="adj" fmla="val 7000"/>
            </a:avLst>
          </a:prstGeom>
          <a:solidFill>
            <a:schemeClr val="bg1"/>
          </a:solidFill>
          <a:ln w="9525">
            <a:solidFill>
              <a:schemeClr val="tx1"/>
            </a:solidFill>
            <a:round/>
            <a:headEnd/>
            <a:tailEnd/>
          </a:ln>
          <a:effectLst/>
        </p:spPr>
        <p:txBody>
          <a:bodyPr wrap="none" anchor="ctr"/>
          <a:lstStyle/>
          <a:p>
            <a:endParaRPr lang="en-US"/>
          </a:p>
        </p:txBody>
      </p:sp>
      <p:sp>
        <p:nvSpPr>
          <p:cNvPr id="2057" name="Text Box 9"/>
          <p:cNvSpPr txBox="1">
            <a:spLocks noChangeArrowheads="1"/>
          </p:cNvSpPr>
          <p:nvPr/>
        </p:nvSpPr>
        <p:spPr bwMode="auto">
          <a:xfrm>
            <a:off x="1064642" y="6475231"/>
            <a:ext cx="14935200" cy="6613029"/>
          </a:xfrm>
          <a:prstGeom prst="rect">
            <a:avLst/>
          </a:prstGeom>
          <a:noFill/>
          <a:ln w="9525">
            <a:noFill/>
            <a:miter lim="800000"/>
            <a:headEnd/>
            <a:tailEnd/>
          </a:ln>
          <a:effectLst/>
        </p:spPr>
        <p:txBody>
          <a:bodyPr>
            <a:spAutoFit/>
          </a:bodyPr>
          <a:lstStyle/>
          <a:p>
            <a:pPr marL="0" marR="0" algn="l">
              <a:lnSpc>
                <a:spcPct val="107000"/>
              </a:lnSpc>
              <a:spcBef>
                <a:spcPts val="0"/>
              </a:spcBef>
              <a:spcAft>
                <a:spcPts val="800"/>
              </a:spcAft>
            </a:pPr>
            <a:r>
              <a:rPr lang="en-US" sz="3600" dirty="0"/>
              <a:t>Normal flora is the term used to describe the various bacteria and fungi that are permanent residents of certain body sites, especially the skin, oropharynx, colon, and vagina. The normal flora organisms are often referred to as commensals. Commensals are organisms that derive benefit from another host but do not damage that </a:t>
            </a:r>
            <a:r>
              <a:rPr lang="en-US" sz="3600" dirty="0" smtClean="0"/>
              <a:t>host.</a:t>
            </a:r>
            <a:r>
              <a:rPr lang="en-US" sz="3600" baseline="30000" dirty="0" smtClean="0">
                <a:latin typeface="Calibri" panose="020F0502020204030204" pitchFamily="34" charset="0"/>
                <a:ea typeface="Calibri" panose="020F0502020204030204" pitchFamily="34" charset="0"/>
                <a:cs typeface="Arial" panose="020B0604020202020204" pitchFamily="34" charset="0"/>
              </a:rPr>
              <a:t>(1)</a:t>
            </a:r>
            <a:r>
              <a:rPr lang="en-US" sz="3600" dirty="0" smtClean="0">
                <a:latin typeface="Calibri" panose="020F0502020204030204" pitchFamily="34" charset="0"/>
                <a:ea typeface="Calibri" panose="020F0502020204030204" pitchFamily="34" charset="0"/>
                <a:cs typeface="Arial" panose="020B0604020202020204" pitchFamily="34" charset="0"/>
              </a:rPr>
              <a:t> </a:t>
            </a:r>
            <a:r>
              <a:rPr lang="en-US" sz="3600" dirty="0" smtClean="0"/>
              <a:t>The </a:t>
            </a:r>
            <a:r>
              <a:rPr lang="en-US" sz="3600" dirty="0"/>
              <a:t>intestinal microbiota is composed of </a:t>
            </a:r>
            <a:r>
              <a:rPr lang="en-US" sz="3600" dirty="0" smtClean="0"/>
              <a:t>10</a:t>
            </a:r>
            <a:r>
              <a:rPr lang="en-US" sz="3600" baseline="30000" dirty="0" smtClean="0"/>
              <a:t>13-14</a:t>
            </a:r>
            <a:r>
              <a:rPr lang="en-US" sz="3600" dirty="0"/>
              <a:t> </a:t>
            </a:r>
            <a:r>
              <a:rPr lang="en-US" sz="3600" dirty="0" smtClean="0"/>
              <a:t>microorganisms </a:t>
            </a:r>
            <a:r>
              <a:rPr lang="en-US" sz="3600" dirty="0"/>
              <a:t>(Fig1</a:t>
            </a:r>
            <a:r>
              <a:rPr lang="en-US" sz="3600" dirty="0" smtClean="0"/>
              <a:t>). The </a:t>
            </a:r>
            <a:r>
              <a:rPr lang="en-US" sz="3600" dirty="0"/>
              <a:t>gastrointestinal (GI) tract contains both “friendly” bugs, such as Gram-positive Lactobacilli and </a:t>
            </a:r>
            <a:r>
              <a:rPr lang="en-US" sz="3600" dirty="0" err="1"/>
              <a:t>Bifidobacteria</a:t>
            </a:r>
            <a:r>
              <a:rPr lang="en-US" sz="3600" dirty="0"/>
              <a:t> dominate (&gt; 85% of total bacteria), and potential pathogenic </a:t>
            </a:r>
            <a:r>
              <a:rPr lang="en-US" sz="3600" dirty="0" smtClean="0"/>
              <a:t>bacteria.</a:t>
            </a:r>
            <a:r>
              <a:rPr lang="en-US" sz="3600" baseline="30000" dirty="0" smtClean="0">
                <a:latin typeface="Calibri" panose="020F0502020204030204" pitchFamily="34" charset="0"/>
                <a:ea typeface="Calibri" panose="020F0502020204030204" pitchFamily="34" charset="0"/>
                <a:cs typeface="Arial" panose="020B0604020202020204" pitchFamily="34" charset="0"/>
              </a:rPr>
              <a:t>(2) </a:t>
            </a:r>
            <a:r>
              <a:rPr lang="en-US" sz="3600" dirty="0" smtClean="0"/>
              <a:t>The </a:t>
            </a:r>
            <a:r>
              <a:rPr lang="en-US" sz="3600" dirty="0"/>
              <a:t>intestinal microbiota plays important role in certain autoimmune diseases such as the inflammatory bowel diseases, Crohn’s disease and ulcerative colitis.</a:t>
            </a:r>
          </a:p>
        </p:txBody>
      </p:sp>
      <p:sp>
        <p:nvSpPr>
          <p:cNvPr id="2061" name="AutoShape 13"/>
          <p:cNvSpPr>
            <a:spLocks noChangeArrowheads="1"/>
          </p:cNvSpPr>
          <p:nvPr/>
        </p:nvSpPr>
        <p:spPr bwMode="auto">
          <a:xfrm>
            <a:off x="847725" y="334213"/>
            <a:ext cx="31225212" cy="4748659"/>
          </a:xfrm>
          <a:prstGeom prst="roundRect">
            <a:avLst>
              <a:gd name="adj" fmla="val 10870"/>
            </a:avLst>
          </a:prstGeom>
          <a:gradFill rotWithShape="1">
            <a:gsLst>
              <a:gs pos="0">
                <a:srgbClr val="A7C4FF"/>
              </a:gs>
              <a:gs pos="100000">
                <a:schemeClr val="bg1"/>
              </a:gs>
            </a:gsLst>
            <a:lin ang="5400000" scaled="1"/>
          </a:gradFill>
          <a:ln w="9525">
            <a:solidFill>
              <a:schemeClr val="tx1"/>
            </a:solidFill>
            <a:round/>
            <a:headEnd/>
            <a:tailEnd/>
          </a:ln>
          <a:effectLst/>
        </p:spPr>
        <p:txBody>
          <a:bodyPr wrap="none" anchor="ctr"/>
          <a:lstStyle/>
          <a:p>
            <a:pPr defTabSz="4389438"/>
            <a:endParaRPr lang="en-US">
              <a:solidFill>
                <a:schemeClr val="bg1"/>
              </a:solidFill>
            </a:endParaRPr>
          </a:p>
        </p:txBody>
      </p:sp>
      <p:sp>
        <p:nvSpPr>
          <p:cNvPr id="2062" name="Text Box 14"/>
          <p:cNvSpPr txBox="1">
            <a:spLocks noChangeArrowheads="1"/>
          </p:cNvSpPr>
          <p:nvPr/>
        </p:nvSpPr>
        <p:spPr bwMode="auto">
          <a:xfrm>
            <a:off x="1288437" y="917931"/>
            <a:ext cx="30689550" cy="6678751"/>
          </a:xfrm>
          <a:prstGeom prst="rect">
            <a:avLst/>
          </a:prstGeom>
          <a:noFill/>
          <a:ln w="9525">
            <a:noFill/>
            <a:miter lim="800000"/>
            <a:headEnd/>
            <a:tailEnd/>
          </a:ln>
          <a:effectLst/>
        </p:spPr>
        <p:txBody>
          <a:bodyPr>
            <a:spAutoFit/>
          </a:bodyPr>
          <a:lstStyle/>
          <a:p>
            <a:pPr defTabSz="4389438"/>
            <a:r>
              <a:rPr lang="en-US" sz="6600" b="1" dirty="0">
                <a:latin typeface="Arial" panose="020B0604020202020204" pitchFamily="34" charset="0"/>
                <a:cs typeface="Arial" panose="020B0604020202020204" pitchFamily="34" charset="0"/>
              </a:rPr>
              <a:t>Gut microbiome and inflammatory bowel </a:t>
            </a:r>
            <a:r>
              <a:rPr lang="en-US" sz="6600" b="1" dirty="0" smtClean="0">
                <a:latin typeface="Arial" panose="020B0604020202020204" pitchFamily="34" charset="0"/>
                <a:cs typeface="Arial" panose="020B0604020202020204" pitchFamily="34" charset="0"/>
              </a:rPr>
              <a:t>disease</a:t>
            </a:r>
          </a:p>
          <a:p>
            <a:pPr defTabSz="4389438"/>
            <a:r>
              <a:rPr lang="en-US" sz="6600" dirty="0">
                <a:latin typeface="Arial" panose="020B0604020202020204" pitchFamily="34" charset="0"/>
                <a:cs typeface="Arial" panose="020B0604020202020204" pitchFamily="34" charset="0"/>
              </a:rPr>
              <a:t>Sondos </a:t>
            </a:r>
            <a:r>
              <a:rPr lang="en-US" sz="6600" dirty="0" err="1">
                <a:latin typeface="Arial" panose="020B0604020202020204" pitchFamily="34" charset="0"/>
                <a:cs typeface="Arial" panose="020B0604020202020204" pitchFamily="34" charset="0"/>
              </a:rPr>
              <a:t>faraj</a:t>
            </a:r>
            <a:r>
              <a:rPr lang="en-US" sz="6600" dirty="0">
                <a:latin typeface="Arial" panose="020B0604020202020204" pitchFamily="34" charset="0"/>
                <a:cs typeface="Arial" panose="020B0604020202020204" pitchFamily="34" charset="0"/>
              </a:rPr>
              <a:t> </a:t>
            </a:r>
            <a:r>
              <a:rPr lang="en-US" sz="6600" dirty="0" err="1">
                <a:latin typeface="Arial" panose="020B0604020202020204" pitchFamily="34" charset="0"/>
                <a:cs typeface="Arial" panose="020B0604020202020204" pitchFamily="34" charset="0"/>
              </a:rPr>
              <a:t>boker</a:t>
            </a:r>
            <a:r>
              <a:rPr lang="en-US" sz="6600" dirty="0">
                <a:latin typeface="Arial" panose="020B0604020202020204" pitchFamily="34" charset="0"/>
                <a:cs typeface="Arial" panose="020B0604020202020204" pitchFamily="34" charset="0"/>
              </a:rPr>
              <a:t>. 2</a:t>
            </a:r>
            <a:r>
              <a:rPr lang="en-US" sz="6600" baseline="30000" dirty="0">
                <a:latin typeface="Arial" panose="020B0604020202020204" pitchFamily="34" charset="0"/>
                <a:cs typeface="Arial" panose="020B0604020202020204" pitchFamily="34" charset="0"/>
              </a:rPr>
              <a:t>nd</a:t>
            </a:r>
            <a:r>
              <a:rPr lang="en-US" sz="6600" dirty="0">
                <a:latin typeface="Arial" panose="020B0604020202020204" pitchFamily="34" charset="0"/>
                <a:cs typeface="Arial" panose="020B0604020202020204" pitchFamily="34" charset="0"/>
              </a:rPr>
              <a:t> year medical student </a:t>
            </a:r>
          </a:p>
          <a:p>
            <a:pPr defTabSz="4389438"/>
            <a:r>
              <a:rPr lang="en-US" sz="5400" dirty="0">
                <a:latin typeface="Arial" panose="020B0604020202020204" pitchFamily="34" charset="0"/>
                <a:cs typeface="Arial" panose="020B0604020202020204" pitchFamily="34" charset="0"/>
              </a:rPr>
              <a:t>Faculty of basic medical science </a:t>
            </a:r>
            <a:endParaRPr lang="en-US" sz="5400" dirty="0" smtClean="0">
              <a:latin typeface="Arial" panose="020B0604020202020204" pitchFamily="34" charset="0"/>
              <a:cs typeface="Arial" panose="020B0604020202020204" pitchFamily="34" charset="0"/>
            </a:endParaRPr>
          </a:p>
          <a:p>
            <a:pPr defTabSz="4389438"/>
            <a:r>
              <a:rPr lang="en-US" sz="5400" dirty="0">
                <a:latin typeface="Arial" panose="020B0604020202020204" pitchFamily="34" charset="0"/>
                <a:cs typeface="Arial" panose="020B0604020202020204" pitchFamily="34" charset="0"/>
              </a:rPr>
              <a:t>Libyan international medical university </a:t>
            </a:r>
          </a:p>
          <a:p>
            <a:pPr defTabSz="4389438"/>
            <a:endParaRPr lang="en-US" sz="8800" dirty="0">
              <a:latin typeface="Montserrat Light" panose="00000400000000000000" pitchFamily="50" charset="0"/>
            </a:endParaRPr>
          </a:p>
          <a:p>
            <a:pPr defTabSz="4389438"/>
            <a:endParaRPr lang="en-US" sz="8800" dirty="0">
              <a:latin typeface="Libre Baskerville" panose="02000000000000000000" pitchFamily="2" charset="0"/>
            </a:endParaRPr>
          </a:p>
        </p:txBody>
      </p:sp>
      <p:sp>
        <p:nvSpPr>
          <p:cNvPr id="2064" name="Text Box 16"/>
          <p:cNvSpPr txBox="1">
            <a:spLocks noChangeArrowheads="1"/>
          </p:cNvSpPr>
          <p:nvPr/>
        </p:nvSpPr>
        <p:spPr bwMode="auto">
          <a:xfrm>
            <a:off x="514350" y="2946401"/>
            <a:ext cx="4114800" cy="2062103"/>
          </a:xfrm>
          <a:prstGeom prst="rect">
            <a:avLst/>
          </a:prstGeom>
          <a:noFill/>
          <a:ln w="9525">
            <a:noFill/>
            <a:miter lim="800000"/>
            <a:headEnd/>
            <a:tailEnd/>
          </a:ln>
          <a:effectLst/>
        </p:spPr>
        <p:txBody>
          <a:bodyPr>
            <a:spAutoFit/>
          </a:bodyPr>
          <a:lstStyle/>
          <a:p>
            <a:pPr defTabSz="4389438">
              <a:spcBef>
                <a:spcPct val="50000"/>
              </a:spcBef>
            </a:pPr>
            <a:endParaRPr lang="en-US" b="1" dirty="0"/>
          </a:p>
          <a:p>
            <a:pPr defTabSz="4389438">
              <a:spcBef>
                <a:spcPct val="50000"/>
              </a:spcBef>
            </a:pPr>
            <a:endParaRPr lang="en-US" sz="2800" dirty="0">
              <a:solidFill>
                <a:srgbClr val="FF0000"/>
              </a:solidFill>
            </a:endParaRPr>
          </a:p>
        </p:txBody>
      </p:sp>
      <p:sp>
        <p:nvSpPr>
          <p:cNvPr id="2090" name="Text Box 42"/>
          <p:cNvSpPr txBox="1">
            <a:spLocks noChangeArrowheads="1"/>
          </p:cNvSpPr>
          <p:nvPr/>
        </p:nvSpPr>
        <p:spPr bwMode="auto">
          <a:xfrm>
            <a:off x="4317082" y="5644234"/>
            <a:ext cx="7372350" cy="830997"/>
          </a:xfrm>
          <a:prstGeom prst="rect">
            <a:avLst/>
          </a:prstGeom>
          <a:noFill/>
          <a:ln w="9525">
            <a:noFill/>
            <a:miter lim="800000"/>
            <a:headEnd/>
            <a:tailEnd/>
          </a:ln>
          <a:effectLst/>
        </p:spPr>
        <p:txBody>
          <a:bodyPr>
            <a:spAutoFit/>
          </a:bodyPr>
          <a:lstStyle/>
          <a:p>
            <a:pPr defTabSz="4389438">
              <a:spcBef>
                <a:spcPct val="50000"/>
              </a:spcBef>
            </a:pPr>
            <a:r>
              <a:rPr lang="en-US" sz="4800" b="1" dirty="0">
                <a:solidFill>
                  <a:schemeClr val="accent6">
                    <a:lumMod val="75000"/>
                  </a:schemeClr>
                </a:solidFill>
              </a:rPr>
              <a:t>Introduction</a:t>
            </a:r>
          </a:p>
        </p:txBody>
      </p:sp>
      <p:sp>
        <p:nvSpPr>
          <p:cNvPr id="2097" name="Text Box 49"/>
          <p:cNvSpPr txBox="1">
            <a:spLocks noChangeArrowheads="1"/>
          </p:cNvSpPr>
          <p:nvPr/>
        </p:nvSpPr>
        <p:spPr bwMode="auto">
          <a:xfrm>
            <a:off x="28459113" y="2984501"/>
            <a:ext cx="3829050" cy="2062103"/>
          </a:xfrm>
          <a:prstGeom prst="rect">
            <a:avLst/>
          </a:prstGeom>
          <a:noFill/>
          <a:ln w="9525">
            <a:noFill/>
            <a:miter lim="800000"/>
            <a:headEnd/>
            <a:tailEnd/>
          </a:ln>
          <a:effectLst/>
        </p:spPr>
        <p:txBody>
          <a:bodyPr>
            <a:spAutoFit/>
          </a:bodyPr>
          <a:lstStyle/>
          <a:p>
            <a:pPr defTabSz="4389438">
              <a:spcBef>
                <a:spcPct val="50000"/>
              </a:spcBef>
            </a:pPr>
            <a:endParaRPr lang="en-US" b="1" dirty="0"/>
          </a:p>
          <a:p>
            <a:pPr defTabSz="4389438">
              <a:spcBef>
                <a:spcPct val="50000"/>
              </a:spcBef>
            </a:pPr>
            <a:endParaRPr lang="en-US" sz="2800" dirty="0">
              <a:solidFill>
                <a:srgbClr val="FF0000"/>
              </a:solidFill>
            </a:endParaRPr>
          </a:p>
        </p:txBody>
      </p:sp>
      <p:sp>
        <p:nvSpPr>
          <p:cNvPr id="24" name="Text Box 19">
            <a:hlinkClick r:id="rId3"/>
          </p:cNvPr>
          <p:cNvSpPr txBox="1">
            <a:spLocks noChangeArrowheads="1"/>
          </p:cNvSpPr>
          <p:nvPr/>
        </p:nvSpPr>
        <p:spPr bwMode="auto">
          <a:xfrm>
            <a:off x="-37306" y="43881363"/>
            <a:ext cx="32955706" cy="1015663"/>
          </a:xfrm>
          <a:prstGeom prst="rect">
            <a:avLst/>
          </a:prstGeom>
          <a:noFill/>
          <a:ln w="9525">
            <a:noFill/>
            <a:miter lim="800000"/>
            <a:headEnd/>
            <a:tailEnd/>
          </a:ln>
          <a:effectLst/>
        </p:spPr>
        <p:txBody>
          <a:bodyPr wrap="square">
            <a:spAutoFit/>
          </a:bodyPr>
          <a:lstStyle/>
          <a:p>
            <a:pPr defTabSz="4389438">
              <a:spcBef>
                <a:spcPct val="50000"/>
              </a:spcBef>
            </a:pPr>
            <a:r>
              <a:rPr lang="en-US" sz="6000" b="1" i="1" dirty="0">
                <a:solidFill>
                  <a:srgbClr val="0046D2"/>
                </a:solidFill>
              </a:rPr>
              <a:t>Order online at    https://www.postersession.com/order/</a:t>
            </a:r>
          </a:p>
        </p:txBody>
      </p:sp>
      <p:sp>
        <p:nvSpPr>
          <p:cNvPr id="27" name="AutoShape 4"/>
          <p:cNvSpPr>
            <a:spLocks noChangeArrowheads="1"/>
          </p:cNvSpPr>
          <p:nvPr/>
        </p:nvSpPr>
        <p:spPr bwMode="auto">
          <a:xfrm>
            <a:off x="847725" y="13813341"/>
            <a:ext cx="15104642" cy="8863840"/>
          </a:xfrm>
          <a:prstGeom prst="roundRect">
            <a:avLst>
              <a:gd name="adj" fmla="val 7000"/>
            </a:avLst>
          </a:prstGeom>
          <a:solidFill>
            <a:schemeClr val="bg1"/>
          </a:solidFill>
          <a:ln w="9525">
            <a:solidFill>
              <a:schemeClr val="tx1"/>
            </a:solidFill>
            <a:round/>
            <a:headEnd/>
            <a:tailEnd/>
          </a:ln>
          <a:effectLst/>
        </p:spPr>
        <p:txBody>
          <a:bodyPr wrap="none" anchor="ctr"/>
          <a:lstStyle/>
          <a:p>
            <a:endParaRPr lang="en-US"/>
          </a:p>
        </p:txBody>
      </p:sp>
      <p:sp>
        <p:nvSpPr>
          <p:cNvPr id="28" name="AutoShape 4"/>
          <p:cNvSpPr>
            <a:spLocks noChangeArrowheads="1"/>
          </p:cNvSpPr>
          <p:nvPr/>
        </p:nvSpPr>
        <p:spPr bwMode="auto">
          <a:xfrm>
            <a:off x="847724" y="23390138"/>
            <a:ext cx="15104642" cy="9546358"/>
          </a:xfrm>
          <a:prstGeom prst="roundRect">
            <a:avLst>
              <a:gd name="adj" fmla="val 7000"/>
            </a:avLst>
          </a:prstGeom>
          <a:solidFill>
            <a:schemeClr val="bg1"/>
          </a:solidFill>
          <a:ln w="9525">
            <a:solidFill>
              <a:schemeClr val="tx1"/>
            </a:solidFill>
            <a:round/>
            <a:headEnd/>
            <a:tailEnd/>
          </a:ln>
          <a:effectLst/>
        </p:spPr>
        <p:txBody>
          <a:bodyPr wrap="none" anchor="ctr"/>
          <a:lstStyle/>
          <a:p>
            <a:endParaRPr lang="en-US"/>
          </a:p>
        </p:txBody>
      </p:sp>
      <p:sp>
        <p:nvSpPr>
          <p:cNvPr id="29" name="AutoShape 4"/>
          <p:cNvSpPr>
            <a:spLocks noChangeArrowheads="1"/>
          </p:cNvSpPr>
          <p:nvPr/>
        </p:nvSpPr>
        <p:spPr bwMode="auto">
          <a:xfrm>
            <a:off x="16393079" y="19436062"/>
            <a:ext cx="15487650" cy="4776084"/>
          </a:xfrm>
          <a:prstGeom prst="roundRect">
            <a:avLst>
              <a:gd name="adj" fmla="val 7000"/>
            </a:avLst>
          </a:prstGeom>
          <a:solidFill>
            <a:schemeClr val="bg1"/>
          </a:solidFill>
          <a:ln w="9525">
            <a:solidFill>
              <a:schemeClr val="tx1"/>
            </a:solidFill>
            <a:round/>
            <a:headEnd/>
            <a:tailEnd/>
          </a:ln>
          <a:effectLst/>
        </p:spPr>
        <p:txBody>
          <a:bodyPr wrap="none" anchor="ctr"/>
          <a:lstStyle/>
          <a:p>
            <a:endParaRPr lang="en-US"/>
          </a:p>
        </p:txBody>
      </p:sp>
      <p:sp>
        <p:nvSpPr>
          <p:cNvPr id="30" name="AutoShape 4"/>
          <p:cNvSpPr>
            <a:spLocks noChangeArrowheads="1"/>
          </p:cNvSpPr>
          <p:nvPr/>
        </p:nvSpPr>
        <p:spPr bwMode="auto">
          <a:xfrm>
            <a:off x="16440547" y="24600443"/>
            <a:ext cx="15487650" cy="8352324"/>
          </a:xfrm>
          <a:prstGeom prst="roundRect">
            <a:avLst>
              <a:gd name="adj" fmla="val 7000"/>
            </a:avLst>
          </a:prstGeom>
          <a:solidFill>
            <a:schemeClr val="bg1"/>
          </a:solidFill>
          <a:ln w="9525">
            <a:solidFill>
              <a:schemeClr val="tx1"/>
            </a:solidFill>
            <a:round/>
            <a:headEnd/>
            <a:tailEnd/>
          </a:ln>
          <a:effectLst/>
        </p:spPr>
        <p:txBody>
          <a:bodyPr wrap="none" anchor="ctr"/>
          <a:lstStyle/>
          <a:p>
            <a:endParaRPr lang="en-US"/>
          </a:p>
        </p:txBody>
      </p:sp>
      <p:sp>
        <p:nvSpPr>
          <p:cNvPr id="31" name="Text Box 9"/>
          <p:cNvSpPr txBox="1">
            <a:spLocks noChangeArrowheads="1"/>
          </p:cNvSpPr>
          <p:nvPr/>
        </p:nvSpPr>
        <p:spPr bwMode="auto">
          <a:xfrm>
            <a:off x="1064642" y="14704110"/>
            <a:ext cx="14935200" cy="8402300"/>
          </a:xfrm>
          <a:prstGeom prst="rect">
            <a:avLst/>
          </a:prstGeom>
          <a:noFill/>
          <a:ln w="9525">
            <a:noFill/>
            <a:miter lim="800000"/>
            <a:headEnd/>
            <a:tailEnd/>
          </a:ln>
          <a:effectLst/>
        </p:spPr>
        <p:txBody>
          <a:bodyPr>
            <a:spAutoFit/>
          </a:bodyPr>
          <a:lstStyle/>
          <a:p>
            <a:pPr algn="l"/>
            <a:r>
              <a:rPr lang="en-US" sz="3600" dirty="0"/>
              <a:t>The term inflammatory bowel disease (IBD) comprises two types of chronic intestinal disorders: Crohn’s disease (CD) and ulcerative colitis (UC). CD is characterized by deep inflammation with granulomas, and may affect any part of the GI tract, although it most commonly affects the distal ileum and caecum. UC is largely limited to the colon, particularly the distal colon and the rectum, and causes more superficial ulceration. The initial trigger responsible for the onset of IBD is not known yet but it seems that it involves a complex interplay between the immune system, environmental factors, such as stress, diet and enteric infections caused by some </a:t>
            </a:r>
            <a:r>
              <a:rPr lang="en-US" sz="3600" dirty="0" smtClean="0"/>
              <a:t>pathogens. A </a:t>
            </a:r>
            <a:r>
              <a:rPr lang="en-US" sz="3600" dirty="0"/>
              <a:t>general consensus exists that IBD is associated with compositional and metabolic changes in the intestinal microbiota (</a:t>
            </a:r>
            <a:r>
              <a:rPr lang="en-US" sz="3600" dirty="0" err="1"/>
              <a:t>dysbiosis</a:t>
            </a:r>
            <a:r>
              <a:rPr lang="en-US" sz="3600" dirty="0"/>
              <a:t>). IBD has been associated with </a:t>
            </a:r>
            <a:r>
              <a:rPr lang="en-US" sz="3600" dirty="0" err="1"/>
              <a:t>dysbiosis</a:t>
            </a:r>
            <a:r>
              <a:rPr lang="en-US" sz="3600" dirty="0"/>
              <a:t>, defined as a decrease in gut microbial diversity owing to a shift in the balance between commensal and potentially pathogenic </a:t>
            </a:r>
            <a:r>
              <a:rPr lang="en-US" sz="3600" dirty="0" smtClean="0"/>
              <a:t>microorganisms.</a:t>
            </a:r>
            <a:r>
              <a:rPr lang="en-US" sz="3600" baseline="30000" dirty="0" smtClean="0">
                <a:latin typeface="Calibri" panose="020F0502020204030204" pitchFamily="34" charset="0"/>
                <a:ea typeface="Calibri" panose="020F0502020204030204" pitchFamily="34" charset="0"/>
                <a:cs typeface="Arial" panose="020B0604020202020204" pitchFamily="34" charset="0"/>
              </a:rPr>
              <a:t>(4)</a:t>
            </a:r>
            <a:endParaRPr lang="en-US" sz="3600" dirty="0">
              <a:latin typeface="Calibri" panose="020F0502020204030204" pitchFamily="34" charset="0"/>
              <a:ea typeface="Calibri" panose="020F0502020204030204" pitchFamily="34" charset="0"/>
              <a:cs typeface="Arial" panose="020B0604020202020204" pitchFamily="34" charset="0"/>
            </a:endParaRPr>
          </a:p>
          <a:p>
            <a:pPr marL="0" indent="0" algn="l">
              <a:buNone/>
            </a:pPr>
            <a:r>
              <a:rPr lang="en-US" sz="3600" dirty="0" smtClean="0"/>
              <a:t>.</a:t>
            </a:r>
            <a:endParaRPr lang="en-US" sz="3600" dirty="0"/>
          </a:p>
        </p:txBody>
      </p:sp>
      <p:sp>
        <p:nvSpPr>
          <p:cNvPr id="32" name="Text Box 42"/>
          <p:cNvSpPr txBox="1">
            <a:spLocks noChangeArrowheads="1"/>
          </p:cNvSpPr>
          <p:nvPr/>
        </p:nvSpPr>
        <p:spPr bwMode="auto">
          <a:xfrm>
            <a:off x="3067050" y="13991153"/>
            <a:ext cx="9872414" cy="830997"/>
          </a:xfrm>
          <a:prstGeom prst="rect">
            <a:avLst/>
          </a:prstGeom>
          <a:noFill/>
          <a:ln w="9525">
            <a:noFill/>
            <a:miter lim="800000"/>
            <a:headEnd/>
            <a:tailEnd/>
          </a:ln>
          <a:effectLst/>
        </p:spPr>
        <p:txBody>
          <a:bodyPr wrap="square">
            <a:spAutoFit/>
          </a:bodyPr>
          <a:lstStyle/>
          <a:p>
            <a:pPr defTabSz="4389438">
              <a:spcBef>
                <a:spcPct val="50000"/>
              </a:spcBef>
            </a:pPr>
            <a:r>
              <a:rPr lang="en-US" sz="4800" b="1" dirty="0" smtClean="0">
                <a:solidFill>
                  <a:schemeClr val="accent6">
                    <a:lumMod val="75000"/>
                  </a:schemeClr>
                </a:solidFill>
              </a:rPr>
              <a:t>Role of the microbiome </a:t>
            </a:r>
            <a:endParaRPr lang="en-US" sz="4800" b="1" dirty="0">
              <a:solidFill>
                <a:schemeClr val="accent6">
                  <a:lumMod val="75000"/>
                </a:schemeClr>
              </a:solidFill>
            </a:endParaRPr>
          </a:p>
        </p:txBody>
      </p:sp>
      <p:pic>
        <p:nvPicPr>
          <p:cNvPr id="33" name="Picture 3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37793" y="23715682"/>
            <a:ext cx="13924506" cy="8574483"/>
          </a:xfrm>
          <a:prstGeom prst="rect">
            <a:avLst/>
          </a:prstGeom>
        </p:spPr>
      </p:pic>
      <p:sp>
        <p:nvSpPr>
          <p:cNvPr id="34" name="Text Box 42"/>
          <p:cNvSpPr txBox="1">
            <a:spLocks noChangeArrowheads="1"/>
          </p:cNvSpPr>
          <p:nvPr/>
        </p:nvSpPr>
        <p:spPr bwMode="auto">
          <a:xfrm>
            <a:off x="17494073" y="5666590"/>
            <a:ext cx="13765211" cy="3506024"/>
          </a:xfrm>
          <a:prstGeom prst="rect">
            <a:avLst/>
          </a:prstGeom>
          <a:noFill/>
          <a:ln w="9525">
            <a:noFill/>
            <a:miter lim="800000"/>
            <a:headEnd/>
            <a:tailEnd/>
          </a:ln>
          <a:effectLst/>
        </p:spPr>
        <p:txBody>
          <a:bodyPr wrap="square">
            <a:spAutoFit/>
          </a:bodyPr>
          <a:lstStyle/>
          <a:p>
            <a:pPr marL="0" marR="0">
              <a:lnSpc>
                <a:spcPct val="107000"/>
              </a:lnSpc>
              <a:spcBef>
                <a:spcPts val="0"/>
              </a:spcBef>
              <a:spcAft>
                <a:spcPts val="800"/>
              </a:spcAft>
            </a:pPr>
            <a:r>
              <a:rPr lang="en-US" sz="4800" b="1" dirty="0">
                <a:solidFill>
                  <a:schemeClr val="accent6">
                    <a:lumMod val="75000"/>
                  </a:schemeClr>
                </a:solidFill>
              </a:rPr>
              <a:t>F</a:t>
            </a:r>
            <a:r>
              <a:rPr lang="en-US" sz="4800" b="1" dirty="0" smtClean="0">
                <a:solidFill>
                  <a:schemeClr val="accent6">
                    <a:lumMod val="75000"/>
                  </a:schemeClr>
                </a:solidFill>
              </a:rPr>
              <a:t>actors </a:t>
            </a:r>
            <a:r>
              <a:rPr lang="en-US" sz="4800" b="1" dirty="0">
                <a:solidFill>
                  <a:schemeClr val="accent6">
                    <a:lumMod val="75000"/>
                  </a:schemeClr>
                </a:solidFill>
              </a:rPr>
              <a:t>affecting variations in the normal gut </a:t>
            </a:r>
            <a:r>
              <a:rPr lang="en-US" sz="4800" b="1" dirty="0" smtClean="0">
                <a:solidFill>
                  <a:schemeClr val="accent6">
                    <a:lumMod val="75000"/>
                  </a:schemeClr>
                </a:solidFill>
              </a:rPr>
              <a:t>microbiota</a:t>
            </a:r>
            <a:r>
              <a:rPr lang="en-US" sz="4800" baseline="30000" dirty="0" smtClean="0">
                <a:solidFill>
                  <a:schemeClr val="accent6">
                    <a:lumMod val="75000"/>
                  </a:schemeClr>
                </a:solidFill>
                <a:latin typeface="Calibri" panose="020F0502020204030204" pitchFamily="34" charset="0"/>
                <a:ea typeface="Calibri" panose="020F0502020204030204" pitchFamily="34" charset="0"/>
                <a:cs typeface="Arial" panose="020B0604020202020204" pitchFamily="34" charset="0"/>
              </a:rPr>
              <a:t>(3)</a:t>
            </a:r>
            <a:r>
              <a:rPr lang="en-US" sz="4800" dirty="0" smtClean="0">
                <a:solidFill>
                  <a:schemeClr val="accent6">
                    <a:lumMod val="75000"/>
                  </a:schemeClr>
                </a:solidFill>
                <a:latin typeface="Calibri" panose="020F0502020204030204" pitchFamily="34" charset="0"/>
                <a:ea typeface="Calibri" panose="020F0502020204030204" pitchFamily="34" charset="0"/>
                <a:cs typeface="Arial" panose="020B0604020202020204" pitchFamily="34" charset="0"/>
              </a:rPr>
              <a:t>:</a:t>
            </a:r>
            <a:endParaRPr lang="en-US" sz="4800" baseline="30000" dirty="0" smtClean="0">
              <a:solidFill>
                <a:schemeClr val="accent6">
                  <a:lumMod val="75000"/>
                </a:schemeClr>
              </a:solidFill>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4800" baseline="30000" dirty="0" smtClean="0">
                <a:latin typeface="Calibri" panose="020F0502020204030204" pitchFamily="34" charset="0"/>
                <a:ea typeface="Calibri" panose="020F0502020204030204" pitchFamily="34" charset="0"/>
                <a:cs typeface="Arial" panose="020B0604020202020204" pitchFamily="34" charset="0"/>
              </a:rPr>
              <a:t>:</a:t>
            </a:r>
            <a:endParaRPr lang="en-US" sz="4800" dirty="0">
              <a:latin typeface="Calibri" panose="020F0502020204030204" pitchFamily="34" charset="0"/>
              <a:ea typeface="Calibri" panose="020F0502020204030204" pitchFamily="34" charset="0"/>
              <a:cs typeface="Arial" panose="020B0604020202020204" pitchFamily="34" charset="0"/>
            </a:endParaRPr>
          </a:p>
          <a:p>
            <a:endParaRPr lang="en-US" sz="4800" b="1" dirty="0">
              <a:solidFill>
                <a:schemeClr val="accent6">
                  <a:lumMod val="75000"/>
                </a:schemeClr>
              </a:solidFill>
            </a:endParaRPr>
          </a:p>
        </p:txBody>
      </p:sp>
      <p:graphicFrame>
        <p:nvGraphicFramePr>
          <p:cNvPr id="35" name="Diagram 34"/>
          <p:cNvGraphicFramePr/>
          <p:nvPr>
            <p:extLst>
              <p:ext uri="{D42A27DB-BD31-4B8C-83A1-F6EECF244321}">
                <p14:modId xmlns:p14="http://schemas.microsoft.com/office/powerpoint/2010/main" val="851058600"/>
              </p:ext>
            </p:extLst>
          </p:nvPr>
        </p:nvGraphicFramePr>
        <p:xfrm>
          <a:off x="16727706" y="7585254"/>
          <a:ext cx="14531577" cy="1094884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6" name="Text Box 42"/>
          <p:cNvSpPr txBox="1">
            <a:spLocks noChangeArrowheads="1"/>
          </p:cNvSpPr>
          <p:nvPr/>
        </p:nvSpPr>
        <p:spPr bwMode="auto">
          <a:xfrm>
            <a:off x="20347778" y="24632452"/>
            <a:ext cx="7372350" cy="830997"/>
          </a:xfrm>
          <a:prstGeom prst="rect">
            <a:avLst/>
          </a:prstGeom>
          <a:noFill/>
          <a:ln w="9525">
            <a:noFill/>
            <a:miter lim="800000"/>
            <a:headEnd/>
            <a:tailEnd/>
          </a:ln>
          <a:effectLst/>
        </p:spPr>
        <p:txBody>
          <a:bodyPr>
            <a:spAutoFit/>
          </a:bodyPr>
          <a:lstStyle/>
          <a:p>
            <a:pPr defTabSz="4389438">
              <a:spcBef>
                <a:spcPct val="50000"/>
              </a:spcBef>
            </a:pPr>
            <a:r>
              <a:rPr lang="en-US" sz="4800" b="1" dirty="0">
                <a:solidFill>
                  <a:schemeClr val="accent6">
                    <a:lumMod val="75000"/>
                  </a:schemeClr>
                </a:solidFill>
              </a:rPr>
              <a:t>References</a:t>
            </a:r>
            <a:endParaRPr lang="en-US" sz="3600" b="1" dirty="0">
              <a:solidFill>
                <a:schemeClr val="accent6">
                  <a:lumMod val="75000"/>
                </a:schemeClr>
              </a:solidFill>
            </a:endParaRPr>
          </a:p>
        </p:txBody>
      </p:sp>
      <p:sp>
        <p:nvSpPr>
          <p:cNvPr id="37" name="Text Box 42"/>
          <p:cNvSpPr txBox="1">
            <a:spLocks noChangeArrowheads="1"/>
          </p:cNvSpPr>
          <p:nvPr/>
        </p:nvSpPr>
        <p:spPr bwMode="auto">
          <a:xfrm>
            <a:off x="20690503" y="19493377"/>
            <a:ext cx="7372350" cy="830997"/>
          </a:xfrm>
          <a:prstGeom prst="rect">
            <a:avLst/>
          </a:prstGeom>
          <a:noFill/>
          <a:ln w="9525">
            <a:noFill/>
            <a:miter lim="800000"/>
            <a:headEnd/>
            <a:tailEnd/>
          </a:ln>
          <a:effectLst/>
        </p:spPr>
        <p:txBody>
          <a:bodyPr>
            <a:spAutoFit/>
          </a:bodyPr>
          <a:lstStyle/>
          <a:p>
            <a:pPr defTabSz="4389438">
              <a:spcBef>
                <a:spcPct val="50000"/>
              </a:spcBef>
            </a:pPr>
            <a:r>
              <a:rPr lang="en-US" sz="4800" b="1" dirty="0">
                <a:solidFill>
                  <a:schemeClr val="accent6">
                    <a:lumMod val="75000"/>
                  </a:schemeClr>
                </a:solidFill>
              </a:rPr>
              <a:t>Conclusions</a:t>
            </a:r>
            <a:endParaRPr lang="en-US" sz="3600" b="1" dirty="0">
              <a:solidFill>
                <a:schemeClr val="accent6">
                  <a:lumMod val="75000"/>
                </a:schemeClr>
              </a:solidFill>
            </a:endParaRPr>
          </a:p>
        </p:txBody>
      </p:sp>
      <p:sp>
        <p:nvSpPr>
          <p:cNvPr id="39" name="Text Box 9"/>
          <p:cNvSpPr txBox="1">
            <a:spLocks noChangeArrowheads="1"/>
          </p:cNvSpPr>
          <p:nvPr/>
        </p:nvSpPr>
        <p:spPr bwMode="auto">
          <a:xfrm>
            <a:off x="16633212" y="20206609"/>
            <a:ext cx="15125816" cy="3970318"/>
          </a:xfrm>
          <a:prstGeom prst="rect">
            <a:avLst/>
          </a:prstGeom>
          <a:noFill/>
          <a:ln w="9525">
            <a:noFill/>
            <a:miter lim="800000"/>
            <a:headEnd/>
            <a:tailEnd/>
          </a:ln>
          <a:effectLst/>
        </p:spPr>
        <p:txBody>
          <a:bodyPr wrap="square">
            <a:spAutoFit/>
          </a:bodyPr>
          <a:lstStyle/>
          <a:p>
            <a:pPr algn="l"/>
            <a:r>
              <a:rPr lang="en-US" sz="3600" dirty="0" smtClean="0"/>
              <a:t>1- IBD </a:t>
            </a:r>
            <a:r>
              <a:rPr lang="en-US" sz="3600" dirty="0"/>
              <a:t>is associated with compositional and metabolic changes in the intestinal microbiota (</a:t>
            </a:r>
            <a:r>
              <a:rPr lang="en-US" sz="3600" dirty="0" err="1" smtClean="0"/>
              <a:t>dysbiosis</a:t>
            </a:r>
            <a:r>
              <a:rPr lang="en-US" sz="3600" dirty="0" smtClean="0"/>
              <a:t>).</a:t>
            </a:r>
          </a:p>
          <a:p>
            <a:pPr algn="l"/>
            <a:r>
              <a:rPr lang="en-US" sz="3600" dirty="0" smtClean="0"/>
              <a:t>2- </a:t>
            </a:r>
            <a:r>
              <a:rPr lang="en-US" sz="3600" dirty="0" smtClean="0"/>
              <a:t>IBD </a:t>
            </a:r>
            <a:r>
              <a:rPr lang="en-US" sz="3600" dirty="0"/>
              <a:t>is characterized by chronic </a:t>
            </a:r>
            <a:r>
              <a:rPr lang="en-US" sz="3600" dirty="0" err="1"/>
              <a:t>immunemediated</a:t>
            </a:r>
            <a:r>
              <a:rPr lang="en-US" sz="3600" dirty="0"/>
              <a:t> intestinal inflammation that is driven by both genetic predisposition and environmental </a:t>
            </a:r>
            <a:r>
              <a:rPr lang="en-US" sz="3600" dirty="0" smtClean="0"/>
              <a:t>factors</a:t>
            </a:r>
            <a:r>
              <a:rPr lang="en-US" sz="3600" dirty="0" smtClean="0"/>
              <a:t>.</a:t>
            </a:r>
          </a:p>
          <a:p>
            <a:pPr algn="l"/>
            <a:r>
              <a:rPr lang="en-US" sz="3600" dirty="0" smtClean="0"/>
              <a:t>3-</a:t>
            </a:r>
            <a:r>
              <a:rPr lang="en-US" sz="3600" dirty="0">
                <a:solidFill>
                  <a:srgbClr val="000000"/>
                </a:solidFill>
              </a:rPr>
              <a:t> IBD including </a:t>
            </a:r>
            <a:r>
              <a:rPr lang="en-US" sz="3600" dirty="0" err="1">
                <a:solidFill>
                  <a:srgbClr val="000000"/>
                </a:solidFill>
              </a:rPr>
              <a:t>crohn's</a:t>
            </a:r>
            <a:r>
              <a:rPr lang="en-US" sz="3600" dirty="0">
                <a:solidFill>
                  <a:srgbClr val="000000"/>
                </a:solidFill>
              </a:rPr>
              <a:t> disease and ulcerative colitis, affects ∼3.1 million people in the USA and is increasing in incidence worldwide. </a:t>
            </a:r>
            <a:endParaRPr lang="en-US" sz="3600" dirty="0"/>
          </a:p>
        </p:txBody>
      </p:sp>
      <p:sp>
        <p:nvSpPr>
          <p:cNvPr id="40" name="Text Box 9"/>
          <p:cNvSpPr txBox="1">
            <a:spLocks noChangeArrowheads="1"/>
          </p:cNvSpPr>
          <p:nvPr/>
        </p:nvSpPr>
        <p:spPr bwMode="auto">
          <a:xfrm>
            <a:off x="16716772" y="25319026"/>
            <a:ext cx="14935200" cy="7294305"/>
          </a:xfrm>
          <a:prstGeom prst="rect">
            <a:avLst/>
          </a:prstGeom>
          <a:noFill/>
          <a:ln w="9525">
            <a:noFill/>
            <a:miter lim="800000"/>
            <a:headEnd/>
            <a:tailEnd/>
          </a:ln>
          <a:effectLst/>
        </p:spPr>
        <p:txBody>
          <a:bodyPr>
            <a:spAutoFit/>
          </a:bodyPr>
          <a:lstStyle/>
          <a:p>
            <a:pPr algn="l"/>
            <a:r>
              <a:rPr lang="en-US" sz="3600" dirty="0" smtClean="0"/>
              <a:t>1- </a:t>
            </a:r>
            <a:r>
              <a:rPr lang="en-US" sz="3600" dirty="0"/>
              <a:t>Levinson, warren. Review of medical microbiology and immunology. 23rd ed. The mcgraw-hillcompanies,2008.</a:t>
            </a:r>
          </a:p>
          <a:p>
            <a:pPr algn="l"/>
            <a:r>
              <a:rPr lang="en-US" sz="3600" dirty="0" smtClean="0"/>
              <a:t>2- </a:t>
            </a:r>
            <a:r>
              <a:rPr lang="en-US" sz="3600" dirty="0" err="1" smtClean="0"/>
              <a:t>Vindigni</a:t>
            </a:r>
            <a:r>
              <a:rPr lang="en-US" sz="3600" dirty="0" smtClean="0"/>
              <a:t> </a:t>
            </a:r>
            <a:r>
              <a:rPr lang="en-US" sz="3600" dirty="0"/>
              <a:t>SM, </a:t>
            </a:r>
            <a:r>
              <a:rPr lang="en-US" sz="3600" dirty="0" err="1"/>
              <a:t>Zisman</a:t>
            </a:r>
            <a:r>
              <a:rPr lang="en-US" sz="3600" dirty="0"/>
              <a:t> TL, </a:t>
            </a:r>
            <a:r>
              <a:rPr lang="en-US" sz="3600" dirty="0" err="1"/>
              <a:t>Suskind</a:t>
            </a:r>
            <a:r>
              <a:rPr lang="en-US" sz="3600" dirty="0"/>
              <a:t> DL, </a:t>
            </a:r>
            <a:r>
              <a:rPr lang="en-US" sz="3600" dirty="0" err="1"/>
              <a:t>Damman</a:t>
            </a:r>
            <a:r>
              <a:rPr lang="en-US" sz="3600" dirty="0"/>
              <a:t> CJ. The intestinal microbiome, barrier function, and immune system in inflammatory bowel disease: a tripartite pathophysiological circuit with implications for new therapeutic directions. </a:t>
            </a:r>
            <a:r>
              <a:rPr lang="en-US" sz="3600" i="1" dirty="0" err="1"/>
              <a:t>Therap</a:t>
            </a:r>
            <a:r>
              <a:rPr lang="en-US" sz="3600" i="1" dirty="0"/>
              <a:t> </a:t>
            </a:r>
            <a:r>
              <a:rPr lang="en-US" sz="3600" i="1" dirty="0" err="1"/>
              <a:t>Adv</a:t>
            </a:r>
            <a:r>
              <a:rPr lang="en-US" sz="3600" i="1" dirty="0"/>
              <a:t> </a:t>
            </a:r>
            <a:r>
              <a:rPr lang="en-US" sz="3600" i="1" dirty="0" err="1"/>
              <a:t>Gastroenterol</a:t>
            </a:r>
            <a:r>
              <a:rPr lang="en-US" sz="3600" dirty="0"/>
              <a:t>. 2016;9(4):606–625. doi:10.1177/1756283X16644242</a:t>
            </a:r>
          </a:p>
          <a:p>
            <a:pPr algn="l"/>
            <a:r>
              <a:rPr lang="en-US" sz="3600" dirty="0" smtClean="0"/>
              <a:t>3- </a:t>
            </a:r>
            <a:r>
              <a:rPr lang="en-US" sz="3600" dirty="0" err="1" smtClean="0"/>
              <a:t>Jandhyala</a:t>
            </a:r>
            <a:r>
              <a:rPr lang="en-US" sz="3600" dirty="0" smtClean="0"/>
              <a:t> </a:t>
            </a:r>
            <a:r>
              <a:rPr lang="en-US" sz="3600" dirty="0"/>
              <a:t>SM, </a:t>
            </a:r>
            <a:r>
              <a:rPr lang="en-US" sz="3600" dirty="0" err="1"/>
              <a:t>Talukdar</a:t>
            </a:r>
            <a:r>
              <a:rPr lang="en-US" sz="3600" dirty="0"/>
              <a:t> R, </a:t>
            </a:r>
            <a:r>
              <a:rPr lang="en-US" sz="3600" dirty="0" err="1"/>
              <a:t>Subramanyam</a:t>
            </a:r>
            <a:r>
              <a:rPr lang="en-US" sz="3600" dirty="0"/>
              <a:t> C, </a:t>
            </a:r>
            <a:r>
              <a:rPr lang="en-US" sz="3600" dirty="0" err="1"/>
              <a:t>Vuyyuru</a:t>
            </a:r>
            <a:r>
              <a:rPr lang="en-US" sz="3600" dirty="0"/>
              <a:t> H, </a:t>
            </a:r>
            <a:r>
              <a:rPr lang="en-US" sz="3600" dirty="0" err="1"/>
              <a:t>Sasikala</a:t>
            </a:r>
            <a:r>
              <a:rPr lang="en-US" sz="3600" dirty="0"/>
              <a:t> M, </a:t>
            </a:r>
            <a:r>
              <a:rPr lang="en-US" sz="3600" dirty="0" err="1"/>
              <a:t>Nageshwar</a:t>
            </a:r>
            <a:r>
              <a:rPr lang="en-US" sz="3600" dirty="0"/>
              <a:t> Reddy D. Role of the normal gut microbiota. </a:t>
            </a:r>
            <a:r>
              <a:rPr lang="en-US" sz="3600" i="1" dirty="0"/>
              <a:t>World J </a:t>
            </a:r>
            <a:r>
              <a:rPr lang="en-US" sz="3600" i="1" dirty="0" err="1"/>
              <a:t>Gastroenterol</a:t>
            </a:r>
            <a:r>
              <a:rPr lang="en-US" sz="3600" dirty="0"/>
              <a:t>. 2015;21(29):8787–8803. doi:10.3748/wjg.v21.i29.8787</a:t>
            </a:r>
          </a:p>
          <a:p>
            <a:pPr marL="0" indent="0" algn="l">
              <a:buNone/>
            </a:pPr>
            <a:r>
              <a:rPr lang="en-US" sz="3600" dirty="0" smtClean="0"/>
              <a:t>4- Ni </a:t>
            </a:r>
            <a:r>
              <a:rPr lang="en-US" sz="3600" dirty="0"/>
              <a:t>J, Wu GD, </a:t>
            </a:r>
            <a:r>
              <a:rPr lang="en-US" sz="3600" dirty="0" err="1"/>
              <a:t>Albenberg</a:t>
            </a:r>
            <a:r>
              <a:rPr lang="en-US" sz="3600" dirty="0"/>
              <a:t> L, </a:t>
            </a:r>
            <a:r>
              <a:rPr lang="en-US" sz="3600" dirty="0" err="1"/>
              <a:t>Tomov</a:t>
            </a:r>
            <a:r>
              <a:rPr lang="en-US" sz="3600" dirty="0"/>
              <a:t> VT. Gut microbiota and IBD: causation or correlation?. </a:t>
            </a:r>
            <a:r>
              <a:rPr lang="en-US" sz="3600" i="1" dirty="0"/>
              <a:t>Nat Rev </a:t>
            </a:r>
            <a:r>
              <a:rPr lang="en-US" sz="3600" i="1" dirty="0" err="1"/>
              <a:t>Gastroenterol</a:t>
            </a:r>
            <a:r>
              <a:rPr lang="en-US" sz="3600" i="1" dirty="0"/>
              <a:t> </a:t>
            </a:r>
            <a:r>
              <a:rPr lang="en-US" sz="3600" i="1" dirty="0" err="1"/>
              <a:t>Hepatol</a:t>
            </a:r>
            <a:r>
              <a:rPr lang="en-US" sz="3600" dirty="0"/>
              <a:t>. 2017;14(10):573–584. doi:10.1038/nrgastro.2017.88</a:t>
            </a:r>
          </a:p>
        </p:txBody>
      </p:sp>
      <p:pic>
        <p:nvPicPr>
          <p:cNvPr id="41" name="Picture 40"/>
          <p:cNvPicPr/>
          <p:nvPr/>
        </p:nvPicPr>
        <p:blipFill>
          <a:blip r:embed="rId10">
            <a:extLst>
              <a:ext uri="{28A0092B-C50C-407E-A947-70E740481C1C}">
                <a14:useLocalDpi xmlns:a14="http://schemas.microsoft.com/office/drawing/2010/main" val="0"/>
              </a:ext>
            </a:extLst>
          </a:blip>
          <a:stretch>
            <a:fillRect/>
          </a:stretch>
        </p:blipFill>
        <p:spPr>
          <a:xfrm>
            <a:off x="27382276" y="1094378"/>
            <a:ext cx="3659862" cy="3015191"/>
          </a:xfrm>
          <a:prstGeom prst="rect">
            <a:avLst/>
          </a:prstGeom>
        </p:spPr>
      </p:pic>
      <p:pic>
        <p:nvPicPr>
          <p:cNvPr id="42" name="Picture 41"/>
          <p:cNvPicPr/>
          <p:nvPr/>
        </p:nvPicPr>
        <p:blipFill rotWithShape="1">
          <a:blip r:embed="rId11">
            <a:extLst>
              <a:ext uri="{28A0092B-C50C-407E-A947-70E740481C1C}">
                <a14:useLocalDpi xmlns:a14="http://schemas.microsoft.com/office/drawing/2010/main" val="0"/>
              </a:ext>
            </a:extLst>
          </a:blip>
          <a:srcRect l="23595" r="53371"/>
          <a:stretch/>
        </p:blipFill>
        <p:spPr bwMode="auto">
          <a:xfrm>
            <a:off x="2046125" y="917931"/>
            <a:ext cx="3659862" cy="3128533"/>
          </a:xfrm>
          <a:prstGeom prst="rect">
            <a:avLst/>
          </a:prstGeom>
          <a:ln>
            <a:noFill/>
          </a:ln>
          <a:extLst>
            <a:ext uri="{53640926-AAD7-44D8-BBD7-CCE9431645EC}">
              <a14:shadowObscured xmlns:a14="http://schemas.microsoft.com/office/drawing/2010/main"/>
            </a:ext>
          </a:extLst>
        </p:spPr>
      </p:pic>
      <p:sp>
        <p:nvSpPr>
          <p:cNvPr id="2" name="TextBox 1"/>
          <p:cNvSpPr txBox="1"/>
          <p:nvPr/>
        </p:nvSpPr>
        <p:spPr>
          <a:xfrm>
            <a:off x="2841456" y="32290165"/>
            <a:ext cx="11117179" cy="646331"/>
          </a:xfrm>
          <a:prstGeom prst="rect">
            <a:avLst/>
          </a:prstGeom>
          <a:noFill/>
        </p:spPr>
        <p:txBody>
          <a:bodyPr wrap="square" rtlCol="1">
            <a:spAutoFit/>
          </a:bodyPr>
          <a:lstStyle/>
          <a:p>
            <a:r>
              <a:rPr lang="en-US" sz="3600" dirty="0" smtClean="0"/>
              <a:t>Figure 1: distribution </a:t>
            </a:r>
            <a:r>
              <a:rPr lang="en-US" sz="3600" dirty="0"/>
              <a:t>of the normal human gut </a:t>
            </a:r>
            <a:r>
              <a:rPr lang="en-US" sz="3600" dirty="0" smtClean="0"/>
              <a:t>flora.</a:t>
            </a:r>
            <a:endParaRPr lang="ar-SA" sz="36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Custom 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212167"/>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4389438" rtl="0" eaLnBrk="1" fontAlgn="base" latinLnBrk="0" hangingPunct="1">
          <a:lnSpc>
            <a:spcPct val="100000"/>
          </a:lnSpc>
          <a:spcBef>
            <a:spcPct val="0"/>
          </a:spcBef>
          <a:spcAft>
            <a:spcPct val="0"/>
          </a:spcAft>
          <a:buClrTx/>
          <a:buSzTx/>
          <a:buFontTx/>
          <a:buNone/>
          <a:tabLst/>
          <a:defRPr kumimoji="0" lang="en-US" sz="8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4389438" rtl="0" eaLnBrk="1" fontAlgn="base" latinLnBrk="0" hangingPunct="1">
          <a:lnSpc>
            <a:spcPct val="100000"/>
          </a:lnSpc>
          <a:spcBef>
            <a:spcPct val="0"/>
          </a:spcBef>
          <a:spcAft>
            <a:spcPct val="0"/>
          </a:spcAft>
          <a:buClrTx/>
          <a:buSzTx/>
          <a:buFontTx/>
          <a:buNone/>
          <a:tabLst/>
          <a:defRPr kumimoji="0" lang="en-US" sz="86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575</TotalTime>
  <Words>569</Words>
  <Application>Microsoft Office PowerPoint</Application>
  <PresentationFormat>Custom</PresentationFormat>
  <Paragraphs>33</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Libre Baskerville</vt:lpstr>
      <vt:lpstr>Montserrat Light</vt:lpstr>
      <vt:lpstr>Default Design</vt:lpstr>
      <vt:lpstr>PowerPoint Presentation</vt:lpstr>
    </vt:vector>
  </TitlesOfParts>
  <Company>MegaPrint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36x48 Vertical Poster</dc:title>
  <dc:creator>Ethan Shulda;www.postersession.com</dc:creator>
  <cp:keywords>www.postersession.com</cp:keywords>
  <dc:description>©MegaPrint Inc. 2009</dc:description>
  <cp:lastModifiedBy>Sondos Farag</cp:lastModifiedBy>
  <cp:revision>55</cp:revision>
  <dcterms:created xsi:type="dcterms:W3CDTF">2008-12-04T00:20:37Z</dcterms:created>
  <dcterms:modified xsi:type="dcterms:W3CDTF">2019-04-08T17:43:57Z</dcterms:modified>
  <cp:category>Research Poster</cp:category>
</cp:coreProperties>
</file>