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autoCompressPictures="0">
  <p:sldMasterIdLst>
    <p:sldMasterId id="2147483648" r:id="rId1"/>
  </p:sldMasterIdLst>
  <p:notesMasterIdLst>
    <p:notesMasterId r:id="rId11"/>
  </p:notesMasterIdLst>
  <p:sldIdLst>
    <p:sldId id="256" r:id="rId2"/>
    <p:sldId id="267" r:id="rId3"/>
    <p:sldId id="269" r:id="rId4"/>
    <p:sldId id="271" r:id="rId5"/>
    <p:sldId id="270" r:id="rId6"/>
    <p:sldId id="272" r:id="rId7"/>
    <p:sldId id="273" r:id="rId8"/>
    <p:sldId id="266" r:id="rId9"/>
    <p:sldId id="274" r:id="rId10"/>
  </p:sldIdLst>
  <p:sldSz cx="12192000" cy="6858000"/>
  <p:notesSz cx="6858000" cy="9144000"/>
  <p:defaultTextStyle>
    <a:defPPr>
      <a:defRPr lang="ar-LY"/>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ABBFABD-1E33-314C-B009-8C6B112AB6DD}" v="67" dt="2021-10-20T09:45:11.930"/>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6765" autoAdjust="0"/>
    <p:restoredTop sz="94811"/>
  </p:normalViewPr>
  <p:slideViewPr>
    <p:cSldViewPr snapToGrid="0" snapToObjects="1">
      <p:cViewPr varScale="1">
        <p:scale>
          <a:sx n="69" d="100"/>
          <a:sy n="69" d="100"/>
        </p:scale>
        <p:origin x="852"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6"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8788"/>
          </a:xfrm>
          <a:prstGeom prst="rect">
            <a:avLst/>
          </a:prstGeom>
        </p:spPr>
        <p:txBody>
          <a:bodyPr vert="horz" lIns="91440" tIns="45720" rIns="91440" bIns="45720" rtlCol="1"/>
          <a:lstStyle>
            <a:lvl1pPr algn="r">
              <a:defRPr sz="1200"/>
            </a:lvl1pPr>
          </a:lstStyle>
          <a:p>
            <a:endParaRPr lang="ar-LY"/>
          </a:p>
        </p:txBody>
      </p:sp>
      <p:sp>
        <p:nvSpPr>
          <p:cNvPr id="3" name="عنصر نائب للتاريخ 2"/>
          <p:cNvSpPr>
            <a:spLocks noGrp="1"/>
          </p:cNvSpPr>
          <p:nvPr>
            <p:ph type="dt" idx="1"/>
          </p:nvPr>
        </p:nvSpPr>
        <p:spPr>
          <a:xfrm>
            <a:off x="1588" y="0"/>
            <a:ext cx="2971800" cy="458788"/>
          </a:xfrm>
          <a:prstGeom prst="rect">
            <a:avLst/>
          </a:prstGeom>
        </p:spPr>
        <p:txBody>
          <a:bodyPr vert="horz" lIns="91440" tIns="45720" rIns="91440" bIns="45720" rtlCol="1"/>
          <a:lstStyle>
            <a:lvl1pPr algn="l">
              <a:defRPr sz="1200"/>
            </a:lvl1pPr>
          </a:lstStyle>
          <a:p>
            <a:fld id="{32DF6FE6-001E-F64F-8791-92B9AF0E3D35}" type="datetimeFigureOut">
              <a:rPr lang="ar-LY" smtClean="0"/>
              <a:t>22/04/1443</a:t>
            </a:fld>
            <a:endParaRPr lang="ar-LY"/>
          </a:p>
        </p:txBody>
      </p:sp>
      <p:sp>
        <p:nvSpPr>
          <p:cNvPr id="4" name="عنصر نائب لصورة الشريحة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1" anchor="ctr"/>
          <a:lstStyle/>
          <a:p>
            <a:endParaRPr lang="ar-LY"/>
          </a:p>
        </p:txBody>
      </p:sp>
      <p:sp>
        <p:nvSpPr>
          <p:cNvPr id="5" name="عنصر نائب للملاحظات 4"/>
          <p:cNvSpPr>
            <a:spLocks noGrp="1"/>
          </p:cNvSpPr>
          <p:nvPr>
            <p:ph type="body" sz="quarter" idx="3"/>
          </p:nvPr>
        </p:nvSpPr>
        <p:spPr>
          <a:xfrm>
            <a:off x="685800" y="4400550"/>
            <a:ext cx="5486400" cy="3600450"/>
          </a:xfrm>
          <a:prstGeom prst="rect">
            <a:avLst/>
          </a:prstGeom>
        </p:spPr>
        <p:txBody>
          <a:bodyPr vert="horz" lIns="91440" tIns="45720" rIns="91440" bIns="45720" rtlCol="1"/>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ar-LY"/>
          </a:p>
        </p:txBody>
      </p:sp>
      <p:sp>
        <p:nvSpPr>
          <p:cNvPr id="6" name="عنصر نائب للتذييل 5"/>
          <p:cNvSpPr>
            <a:spLocks noGrp="1"/>
          </p:cNvSpPr>
          <p:nvPr>
            <p:ph type="ftr" sz="quarter" idx="4"/>
          </p:nvPr>
        </p:nvSpPr>
        <p:spPr>
          <a:xfrm>
            <a:off x="3886200" y="8685213"/>
            <a:ext cx="2971800" cy="458787"/>
          </a:xfrm>
          <a:prstGeom prst="rect">
            <a:avLst/>
          </a:prstGeom>
        </p:spPr>
        <p:txBody>
          <a:bodyPr vert="horz" lIns="91440" tIns="45720" rIns="91440" bIns="45720" rtlCol="1" anchor="b"/>
          <a:lstStyle>
            <a:lvl1pPr algn="r">
              <a:defRPr sz="1200"/>
            </a:lvl1pPr>
          </a:lstStyle>
          <a:p>
            <a:endParaRPr lang="ar-LY"/>
          </a:p>
        </p:txBody>
      </p:sp>
      <p:sp>
        <p:nvSpPr>
          <p:cNvPr id="7" name="عنصر نائب لرقم الشريحة 6"/>
          <p:cNvSpPr>
            <a:spLocks noGrp="1"/>
          </p:cNvSpPr>
          <p:nvPr>
            <p:ph type="sldNum" sz="quarter" idx="5"/>
          </p:nvPr>
        </p:nvSpPr>
        <p:spPr>
          <a:xfrm>
            <a:off x="1588" y="8685213"/>
            <a:ext cx="2971800" cy="458787"/>
          </a:xfrm>
          <a:prstGeom prst="rect">
            <a:avLst/>
          </a:prstGeom>
        </p:spPr>
        <p:txBody>
          <a:bodyPr vert="horz" lIns="91440" tIns="45720" rIns="91440" bIns="45720" rtlCol="1" anchor="b"/>
          <a:lstStyle>
            <a:lvl1pPr algn="l">
              <a:defRPr sz="1200"/>
            </a:lvl1pPr>
          </a:lstStyle>
          <a:p>
            <a:fld id="{DCFCD447-0C7F-204C-B511-88168766BFE2}" type="slidenum">
              <a:rPr lang="ar-LY" smtClean="0"/>
              <a:t>‹#›</a:t>
            </a:fld>
            <a:endParaRPr lang="ar-LY"/>
          </a:p>
        </p:txBody>
      </p:sp>
    </p:spTree>
    <p:extLst>
      <p:ext uri="{BB962C8B-B14F-4D97-AF65-F5344CB8AC3E}">
        <p14:creationId xmlns:p14="http://schemas.microsoft.com/office/powerpoint/2010/main" val="3356557264"/>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pPr marL="0" algn="l" defTabSz="914400" rtl="0" eaLnBrk="1" latinLnBrk="0" hangingPunct="1"/>
            <a:endParaRPr lang="ar-LY" dirty="0"/>
          </a:p>
        </p:txBody>
      </p:sp>
      <p:sp>
        <p:nvSpPr>
          <p:cNvPr id="4" name="عنصر نائب لرقم الشريحة 3"/>
          <p:cNvSpPr>
            <a:spLocks noGrp="1"/>
          </p:cNvSpPr>
          <p:nvPr>
            <p:ph type="sldNum" sz="quarter" idx="5"/>
          </p:nvPr>
        </p:nvSpPr>
        <p:spPr/>
        <p:txBody>
          <a:bodyPr/>
          <a:lstStyle/>
          <a:p>
            <a:fld id="{DCFCD447-0C7F-204C-B511-88168766BFE2}" type="slidenum">
              <a:rPr lang="ar-LY" smtClean="0"/>
              <a:t>8</a:t>
            </a:fld>
            <a:endParaRPr lang="ar-LY"/>
          </a:p>
        </p:txBody>
      </p:sp>
    </p:spTree>
    <p:extLst>
      <p:ext uri="{BB962C8B-B14F-4D97-AF65-F5344CB8AC3E}">
        <p14:creationId xmlns:p14="http://schemas.microsoft.com/office/powerpoint/2010/main" val="422988040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DC1A6655-F240-6048-9E17-AD814BF57B3F}"/>
              </a:ext>
            </a:extLst>
          </p:cNvPr>
          <p:cNvSpPr>
            <a:spLocks noGrp="1"/>
          </p:cNvSpPr>
          <p:nvPr>
            <p:ph type="ctrTitle"/>
          </p:nvPr>
        </p:nvSpPr>
        <p:spPr>
          <a:xfrm>
            <a:off x="1524000" y="1122363"/>
            <a:ext cx="9144000" cy="2387600"/>
          </a:xfrm>
        </p:spPr>
        <p:txBody>
          <a:bodyPr anchor="b"/>
          <a:lstStyle>
            <a:lvl1pPr algn="ctr">
              <a:defRPr sz="6000"/>
            </a:lvl1pPr>
          </a:lstStyle>
          <a:p>
            <a:r>
              <a:rPr lang="ar-SA"/>
              <a:t>انقر لتحرير نمط عنوان الشكل الرئيسي</a:t>
            </a:r>
            <a:endParaRPr lang="ar-LY"/>
          </a:p>
        </p:txBody>
      </p:sp>
      <p:sp>
        <p:nvSpPr>
          <p:cNvPr id="3" name="عنوان فرعي 2">
            <a:extLst>
              <a:ext uri="{FF2B5EF4-FFF2-40B4-BE49-F238E27FC236}">
                <a16:creationId xmlns:a16="http://schemas.microsoft.com/office/drawing/2014/main" id="{6CB8A755-B5C0-054B-81C3-47941292269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ar-SA"/>
              <a:t>انقر لتحرير نمط العنوان الفرعي للشكل الرئيسي</a:t>
            </a:r>
            <a:endParaRPr lang="ar-LY"/>
          </a:p>
        </p:txBody>
      </p:sp>
      <p:sp>
        <p:nvSpPr>
          <p:cNvPr id="4" name="عنصر نائب للتاريخ 3">
            <a:extLst>
              <a:ext uri="{FF2B5EF4-FFF2-40B4-BE49-F238E27FC236}">
                <a16:creationId xmlns:a16="http://schemas.microsoft.com/office/drawing/2014/main" id="{7AA254AE-5985-5B49-920A-AEC24E10C93A}"/>
              </a:ext>
            </a:extLst>
          </p:cNvPr>
          <p:cNvSpPr>
            <a:spLocks noGrp="1"/>
          </p:cNvSpPr>
          <p:nvPr>
            <p:ph type="dt" sz="half" idx="10"/>
          </p:nvPr>
        </p:nvSpPr>
        <p:spPr/>
        <p:txBody>
          <a:bodyPr/>
          <a:lstStyle/>
          <a:p>
            <a:fld id="{33A53925-D83B-1C4C-9908-B49669A28076}" type="datetimeFigureOut">
              <a:rPr lang="ar-LY" smtClean="0"/>
              <a:t>22/04/1443</a:t>
            </a:fld>
            <a:endParaRPr lang="ar-LY"/>
          </a:p>
        </p:txBody>
      </p:sp>
      <p:sp>
        <p:nvSpPr>
          <p:cNvPr id="5" name="عنصر نائب للتذييل 4">
            <a:extLst>
              <a:ext uri="{FF2B5EF4-FFF2-40B4-BE49-F238E27FC236}">
                <a16:creationId xmlns:a16="http://schemas.microsoft.com/office/drawing/2014/main" id="{22AE8BB9-A16C-864E-8785-59EE22049310}"/>
              </a:ext>
            </a:extLst>
          </p:cNvPr>
          <p:cNvSpPr>
            <a:spLocks noGrp="1"/>
          </p:cNvSpPr>
          <p:nvPr>
            <p:ph type="ftr" sz="quarter" idx="11"/>
          </p:nvPr>
        </p:nvSpPr>
        <p:spPr/>
        <p:txBody>
          <a:bodyPr/>
          <a:lstStyle/>
          <a:p>
            <a:endParaRPr lang="ar-LY"/>
          </a:p>
        </p:txBody>
      </p:sp>
      <p:sp>
        <p:nvSpPr>
          <p:cNvPr id="6" name="عنصر نائب لرقم الشريحة 5">
            <a:extLst>
              <a:ext uri="{FF2B5EF4-FFF2-40B4-BE49-F238E27FC236}">
                <a16:creationId xmlns:a16="http://schemas.microsoft.com/office/drawing/2014/main" id="{0B208A31-5498-B847-A41D-290B634D4272}"/>
              </a:ext>
            </a:extLst>
          </p:cNvPr>
          <p:cNvSpPr>
            <a:spLocks noGrp="1"/>
          </p:cNvSpPr>
          <p:nvPr>
            <p:ph type="sldNum" sz="quarter" idx="12"/>
          </p:nvPr>
        </p:nvSpPr>
        <p:spPr/>
        <p:txBody>
          <a:bodyPr/>
          <a:lstStyle/>
          <a:p>
            <a:fld id="{D82EC5B3-863D-D947-9A43-3BC949EBEA4D}" type="slidenum">
              <a:rPr lang="ar-LY" smtClean="0"/>
              <a:t>‹#›</a:t>
            </a:fld>
            <a:endParaRPr lang="ar-LY"/>
          </a:p>
        </p:txBody>
      </p:sp>
    </p:spTree>
    <p:extLst>
      <p:ext uri="{BB962C8B-B14F-4D97-AF65-F5344CB8AC3E}">
        <p14:creationId xmlns:p14="http://schemas.microsoft.com/office/powerpoint/2010/main" val="3875368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EF382213-9FD5-6942-85CF-1AE580C10837}"/>
              </a:ext>
            </a:extLst>
          </p:cNvPr>
          <p:cNvSpPr>
            <a:spLocks noGrp="1"/>
          </p:cNvSpPr>
          <p:nvPr>
            <p:ph type="title"/>
          </p:nvPr>
        </p:nvSpPr>
        <p:spPr/>
        <p:txBody>
          <a:bodyPr/>
          <a:lstStyle/>
          <a:p>
            <a:r>
              <a:rPr lang="ar-SA"/>
              <a:t>انقر لتحرير نمط عنوان الشكل الرئيسي</a:t>
            </a:r>
            <a:endParaRPr lang="ar-LY"/>
          </a:p>
        </p:txBody>
      </p:sp>
      <p:sp>
        <p:nvSpPr>
          <p:cNvPr id="3" name="عنصر نائب للعنوان العمودي 2">
            <a:extLst>
              <a:ext uri="{FF2B5EF4-FFF2-40B4-BE49-F238E27FC236}">
                <a16:creationId xmlns:a16="http://schemas.microsoft.com/office/drawing/2014/main" id="{35A96620-45D4-AD43-A552-A78C5AB1B3BA}"/>
              </a:ext>
            </a:extLst>
          </p:cNvPr>
          <p:cNvSpPr>
            <a:spLocks noGrp="1"/>
          </p:cNvSpPr>
          <p:nvPr>
            <p:ph type="body" orient="vert" idx="1"/>
          </p:nvPr>
        </p:nvSpPr>
        <p:spPr/>
        <p:txBody>
          <a:bodyPr vert="eaVert"/>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ar-LY"/>
          </a:p>
        </p:txBody>
      </p:sp>
      <p:sp>
        <p:nvSpPr>
          <p:cNvPr id="4" name="عنصر نائب للتاريخ 3">
            <a:extLst>
              <a:ext uri="{FF2B5EF4-FFF2-40B4-BE49-F238E27FC236}">
                <a16:creationId xmlns:a16="http://schemas.microsoft.com/office/drawing/2014/main" id="{9AD61ABC-82DB-FF4A-81C4-668C89C9D5D5}"/>
              </a:ext>
            </a:extLst>
          </p:cNvPr>
          <p:cNvSpPr>
            <a:spLocks noGrp="1"/>
          </p:cNvSpPr>
          <p:nvPr>
            <p:ph type="dt" sz="half" idx="10"/>
          </p:nvPr>
        </p:nvSpPr>
        <p:spPr/>
        <p:txBody>
          <a:bodyPr/>
          <a:lstStyle/>
          <a:p>
            <a:fld id="{33A53925-D83B-1C4C-9908-B49669A28076}" type="datetimeFigureOut">
              <a:rPr lang="ar-LY" smtClean="0"/>
              <a:t>22/04/1443</a:t>
            </a:fld>
            <a:endParaRPr lang="ar-LY"/>
          </a:p>
        </p:txBody>
      </p:sp>
      <p:sp>
        <p:nvSpPr>
          <p:cNvPr id="5" name="عنصر نائب للتذييل 4">
            <a:extLst>
              <a:ext uri="{FF2B5EF4-FFF2-40B4-BE49-F238E27FC236}">
                <a16:creationId xmlns:a16="http://schemas.microsoft.com/office/drawing/2014/main" id="{66C062B9-5592-8F4A-983D-4515D956E160}"/>
              </a:ext>
            </a:extLst>
          </p:cNvPr>
          <p:cNvSpPr>
            <a:spLocks noGrp="1"/>
          </p:cNvSpPr>
          <p:nvPr>
            <p:ph type="ftr" sz="quarter" idx="11"/>
          </p:nvPr>
        </p:nvSpPr>
        <p:spPr/>
        <p:txBody>
          <a:bodyPr/>
          <a:lstStyle/>
          <a:p>
            <a:endParaRPr lang="ar-LY"/>
          </a:p>
        </p:txBody>
      </p:sp>
      <p:sp>
        <p:nvSpPr>
          <p:cNvPr id="6" name="عنصر نائب لرقم الشريحة 5">
            <a:extLst>
              <a:ext uri="{FF2B5EF4-FFF2-40B4-BE49-F238E27FC236}">
                <a16:creationId xmlns:a16="http://schemas.microsoft.com/office/drawing/2014/main" id="{B4E1A2B5-7584-D348-9624-A26169C81BBF}"/>
              </a:ext>
            </a:extLst>
          </p:cNvPr>
          <p:cNvSpPr>
            <a:spLocks noGrp="1"/>
          </p:cNvSpPr>
          <p:nvPr>
            <p:ph type="sldNum" sz="quarter" idx="12"/>
          </p:nvPr>
        </p:nvSpPr>
        <p:spPr/>
        <p:txBody>
          <a:bodyPr/>
          <a:lstStyle/>
          <a:p>
            <a:fld id="{D82EC5B3-863D-D947-9A43-3BC949EBEA4D}" type="slidenum">
              <a:rPr lang="ar-LY" smtClean="0"/>
              <a:t>‹#›</a:t>
            </a:fld>
            <a:endParaRPr lang="ar-LY"/>
          </a:p>
        </p:txBody>
      </p:sp>
    </p:spTree>
    <p:extLst>
      <p:ext uri="{BB962C8B-B14F-4D97-AF65-F5344CB8AC3E}">
        <p14:creationId xmlns:p14="http://schemas.microsoft.com/office/powerpoint/2010/main" val="27407148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a:extLst>
              <a:ext uri="{FF2B5EF4-FFF2-40B4-BE49-F238E27FC236}">
                <a16:creationId xmlns:a16="http://schemas.microsoft.com/office/drawing/2014/main" id="{CEBCE7F0-F1D8-354E-9793-81A297EC6A3B}"/>
              </a:ext>
            </a:extLst>
          </p:cNvPr>
          <p:cNvSpPr>
            <a:spLocks noGrp="1"/>
          </p:cNvSpPr>
          <p:nvPr>
            <p:ph type="title" orient="vert"/>
          </p:nvPr>
        </p:nvSpPr>
        <p:spPr>
          <a:xfrm>
            <a:off x="8724900" y="365125"/>
            <a:ext cx="2628900" cy="5811838"/>
          </a:xfrm>
        </p:spPr>
        <p:txBody>
          <a:bodyPr vert="eaVert"/>
          <a:lstStyle/>
          <a:p>
            <a:r>
              <a:rPr lang="ar-SA"/>
              <a:t>انقر لتحرير نمط عنوان الشكل الرئيسي</a:t>
            </a:r>
            <a:endParaRPr lang="ar-LY"/>
          </a:p>
        </p:txBody>
      </p:sp>
      <p:sp>
        <p:nvSpPr>
          <p:cNvPr id="3" name="عنصر نائب للعنوان العمودي 2">
            <a:extLst>
              <a:ext uri="{FF2B5EF4-FFF2-40B4-BE49-F238E27FC236}">
                <a16:creationId xmlns:a16="http://schemas.microsoft.com/office/drawing/2014/main" id="{FFFB4017-B303-474B-BF25-9BBF64F3EA55}"/>
              </a:ext>
            </a:extLst>
          </p:cNvPr>
          <p:cNvSpPr>
            <a:spLocks noGrp="1"/>
          </p:cNvSpPr>
          <p:nvPr>
            <p:ph type="body" orient="vert" idx="1"/>
          </p:nvPr>
        </p:nvSpPr>
        <p:spPr>
          <a:xfrm>
            <a:off x="838200" y="365125"/>
            <a:ext cx="7734300" cy="5811838"/>
          </a:xfrm>
        </p:spPr>
        <p:txBody>
          <a:bodyPr vert="eaVert"/>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ar-LY"/>
          </a:p>
        </p:txBody>
      </p:sp>
      <p:sp>
        <p:nvSpPr>
          <p:cNvPr id="4" name="عنصر نائب للتاريخ 3">
            <a:extLst>
              <a:ext uri="{FF2B5EF4-FFF2-40B4-BE49-F238E27FC236}">
                <a16:creationId xmlns:a16="http://schemas.microsoft.com/office/drawing/2014/main" id="{717E4EE2-36AD-BB4C-BD16-96CAC555233E}"/>
              </a:ext>
            </a:extLst>
          </p:cNvPr>
          <p:cNvSpPr>
            <a:spLocks noGrp="1"/>
          </p:cNvSpPr>
          <p:nvPr>
            <p:ph type="dt" sz="half" idx="10"/>
          </p:nvPr>
        </p:nvSpPr>
        <p:spPr/>
        <p:txBody>
          <a:bodyPr/>
          <a:lstStyle/>
          <a:p>
            <a:fld id="{33A53925-D83B-1C4C-9908-B49669A28076}" type="datetimeFigureOut">
              <a:rPr lang="ar-LY" smtClean="0"/>
              <a:t>22/04/1443</a:t>
            </a:fld>
            <a:endParaRPr lang="ar-LY"/>
          </a:p>
        </p:txBody>
      </p:sp>
      <p:sp>
        <p:nvSpPr>
          <p:cNvPr id="5" name="عنصر نائب للتذييل 4">
            <a:extLst>
              <a:ext uri="{FF2B5EF4-FFF2-40B4-BE49-F238E27FC236}">
                <a16:creationId xmlns:a16="http://schemas.microsoft.com/office/drawing/2014/main" id="{20E6A84B-EFF9-8948-AB9A-0FB5DC7C06D3}"/>
              </a:ext>
            </a:extLst>
          </p:cNvPr>
          <p:cNvSpPr>
            <a:spLocks noGrp="1"/>
          </p:cNvSpPr>
          <p:nvPr>
            <p:ph type="ftr" sz="quarter" idx="11"/>
          </p:nvPr>
        </p:nvSpPr>
        <p:spPr/>
        <p:txBody>
          <a:bodyPr/>
          <a:lstStyle/>
          <a:p>
            <a:endParaRPr lang="ar-LY"/>
          </a:p>
        </p:txBody>
      </p:sp>
      <p:sp>
        <p:nvSpPr>
          <p:cNvPr id="6" name="عنصر نائب لرقم الشريحة 5">
            <a:extLst>
              <a:ext uri="{FF2B5EF4-FFF2-40B4-BE49-F238E27FC236}">
                <a16:creationId xmlns:a16="http://schemas.microsoft.com/office/drawing/2014/main" id="{4C273699-5298-764C-9DEA-0D69267DA787}"/>
              </a:ext>
            </a:extLst>
          </p:cNvPr>
          <p:cNvSpPr>
            <a:spLocks noGrp="1"/>
          </p:cNvSpPr>
          <p:nvPr>
            <p:ph type="sldNum" sz="quarter" idx="12"/>
          </p:nvPr>
        </p:nvSpPr>
        <p:spPr/>
        <p:txBody>
          <a:bodyPr/>
          <a:lstStyle/>
          <a:p>
            <a:fld id="{D82EC5B3-863D-D947-9A43-3BC949EBEA4D}" type="slidenum">
              <a:rPr lang="ar-LY" smtClean="0"/>
              <a:t>‹#›</a:t>
            </a:fld>
            <a:endParaRPr lang="ar-LY"/>
          </a:p>
        </p:txBody>
      </p:sp>
    </p:spTree>
    <p:extLst>
      <p:ext uri="{BB962C8B-B14F-4D97-AF65-F5344CB8AC3E}">
        <p14:creationId xmlns:p14="http://schemas.microsoft.com/office/powerpoint/2010/main" val="11729283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0ACC798E-13E2-7B4A-A5D1-98E71990995A}"/>
              </a:ext>
            </a:extLst>
          </p:cNvPr>
          <p:cNvSpPr>
            <a:spLocks noGrp="1"/>
          </p:cNvSpPr>
          <p:nvPr>
            <p:ph type="title"/>
          </p:nvPr>
        </p:nvSpPr>
        <p:spPr/>
        <p:txBody>
          <a:bodyPr/>
          <a:lstStyle/>
          <a:p>
            <a:r>
              <a:rPr lang="ar-SA"/>
              <a:t>انقر لتحرير نمط عنوان الشكل الرئيسي</a:t>
            </a:r>
            <a:endParaRPr lang="ar-LY"/>
          </a:p>
        </p:txBody>
      </p:sp>
      <p:sp>
        <p:nvSpPr>
          <p:cNvPr id="3" name="عنصر نائب للمحتوى 2">
            <a:extLst>
              <a:ext uri="{FF2B5EF4-FFF2-40B4-BE49-F238E27FC236}">
                <a16:creationId xmlns:a16="http://schemas.microsoft.com/office/drawing/2014/main" id="{C42197EC-3432-DF40-AB1D-103769CF95B0}"/>
              </a:ext>
            </a:extLst>
          </p:cNvPr>
          <p:cNvSpPr>
            <a:spLocks noGrp="1"/>
          </p:cNvSpPr>
          <p:nvPr>
            <p:ph idx="1"/>
          </p:nvPr>
        </p:nvSpPr>
        <p:spPr/>
        <p:txBody>
          <a:body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ar-LY"/>
          </a:p>
        </p:txBody>
      </p:sp>
      <p:sp>
        <p:nvSpPr>
          <p:cNvPr id="4" name="عنصر نائب للتاريخ 3">
            <a:extLst>
              <a:ext uri="{FF2B5EF4-FFF2-40B4-BE49-F238E27FC236}">
                <a16:creationId xmlns:a16="http://schemas.microsoft.com/office/drawing/2014/main" id="{D79D7093-696B-B940-BB21-DD9D5464D830}"/>
              </a:ext>
            </a:extLst>
          </p:cNvPr>
          <p:cNvSpPr>
            <a:spLocks noGrp="1"/>
          </p:cNvSpPr>
          <p:nvPr>
            <p:ph type="dt" sz="half" idx="10"/>
          </p:nvPr>
        </p:nvSpPr>
        <p:spPr/>
        <p:txBody>
          <a:bodyPr/>
          <a:lstStyle/>
          <a:p>
            <a:fld id="{33A53925-D83B-1C4C-9908-B49669A28076}" type="datetimeFigureOut">
              <a:rPr lang="ar-LY" smtClean="0"/>
              <a:t>22/04/1443</a:t>
            </a:fld>
            <a:endParaRPr lang="ar-LY"/>
          </a:p>
        </p:txBody>
      </p:sp>
      <p:sp>
        <p:nvSpPr>
          <p:cNvPr id="5" name="عنصر نائب للتذييل 4">
            <a:extLst>
              <a:ext uri="{FF2B5EF4-FFF2-40B4-BE49-F238E27FC236}">
                <a16:creationId xmlns:a16="http://schemas.microsoft.com/office/drawing/2014/main" id="{04D61B62-1235-5B43-A2A5-ADDF39559AD2}"/>
              </a:ext>
            </a:extLst>
          </p:cNvPr>
          <p:cNvSpPr>
            <a:spLocks noGrp="1"/>
          </p:cNvSpPr>
          <p:nvPr>
            <p:ph type="ftr" sz="quarter" idx="11"/>
          </p:nvPr>
        </p:nvSpPr>
        <p:spPr/>
        <p:txBody>
          <a:bodyPr/>
          <a:lstStyle/>
          <a:p>
            <a:endParaRPr lang="ar-LY"/>
          </a:p>
        </p:txBody>
      </p:sp>
      <p:sp>
        <p:nvSpPr>
          <p:cNvPr id="6" name="عنصر نائب لرقم الشريحة 5">
            <a:extLst>
              <a:ext uri="{FF2B5EF4-FFF2-40B4-BE49-F238E27FC236}">
                <a16:creationId xmlns:a16="http://schemas.microsoft.com/office/drawing/2014/main" id="{F8361F1F-D964-CF47-BACA-8F0D6C26306D}"/>
              </a:ext>
            </a:extLst>
          </p:cNvPr>
          <p:cNvSpPr>
            <a:spLocks noGrp="1"/>
          </p:cNvSpPr>
          <p:nvPr>
            <p:ph type="sldNum" sz="quarter" idx="12"/>
          </p:nvPr>
        </p:nvSpPr>
        <p:spPr/>
        <p:txBody>
          <a:bodyPr/>
          <a:lstStyle/>
          <a:p>
            <a:fld id="{D82EC5B3-863D-D947-9A43-3BC949EBEA4D}" type="slidenum">
              <a:rPr lang="ar-LY" smtClean="0"/>
              <a:t>‹#›</a:t>
            </a:fld>
            <a:endParaRPr lang="ar-LY"/>
          </a:p>
        </p:txBody>
      </p:sp>
    </p:spTree>
    <p:extLst>
      <p:ext uri="{BB962C8B-B14F-4D97-AF65-F5344CB8AC3E}">
        <p14:creationId xmlns:p14="http://schemas.microsoft.com/office/powerpoint/2010/main" val="34897884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9541CC00-D60A-5B45-9727-2E6C1BC517BC}"/>
              </a:ext>
            </a:extLst>
          </p:cNvPr>
          <p:cNvSpPr>
            <a:spLocks noGrp="1"/>
          </p:cNvSpPr>
          <p:nvPr>
            <p:ph type="title"/>
          </p:nvPr>
        </p:nvSpPr>
        <p:spPr>
          <a:xfrm>
            <a:off x="831850" y="1709738"/>
            <a:ext cx="10515600" cy="2852737"/>
          </a:xfrm>
        </p:spPr>
        <p:txBody>
          <a:bodyPr anchor="b"/>
          <a:lstStyle>
            <a:lvl1pPr>
              <a:defRPr sz="6000"/>
            </a:lvl1pPr>
          </a:lstStyle>
          <a:p>
            <a:r>
              <a:rPr lang="ar-SA"/>
              <a:t>انقر لتحرير نمط عنوان الشكل الرئيسي</a:t>
            </a:r>
            <a:endParaRPr lang="ar-LY"/>
          </a:p>
        </p:txBody>
      </p:sp>
      <p:sp>
        <p:nvSpPr>
          <p:cNvPr id="3" name="عنصر نائب للنص 2">
            <a:extLst>
              <a:ext uri="{FF2B5EF4-FFF2-40B4-BE49-F238E27FC236}">
                <a16:creationId xmlns:a16="http://schemas.microsoft.com/office/drawing/2014/main" id="{65F0E99E-5C67-5C4E-B5E1-1E604AE41FF1}"/>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ar-SA"/>
              <a:t>انقر لتحرير أنماط نص الشكل الرئيسي</a:t>
            </a:r>
          </a:p>
        </p:txBody>
      </p:sp>
      <p:sp>
        <p:nvSpPr>
          <p:cNvPr id="4" name="عنصر نائب للتاريخ 3">
            <a:extLst>
              <a:ext uri="{FF2B5EF4-FFF2-40B4-BE49-F238E27FC236}">
                <a16:creationId xmlns:a16="http://schemas.microsoft.com/office/drawing/2014/main" id="{43DBB1C8-8F1C-204A-B935-3739F88ED7C7}"/>
              </a:ext>
            </a:extLst>
          </p:cNvPr>
          <p:cNvSpPr>
            <a:spLocks noGrp="1"/>
          </p:cNvSpPr>
          <p:nvPr>
            <p:ph type="dt" sz="half" idx="10"/>
          </p:nvPr>
        </p:nvSpPr>
        <p:spPr/>
        <p:txBody>
          <a:bodyPr/>
          <a:lstStyle/>
          <a:p>
            <a:fld id="{33A53925-D83B-1C4C-9908-B49669A28076}" type="datetimeFigureOut">
              <a:rPr lang="ar-LY" smtClean="0"/>
              <a:t>22/04/1443</a:t>
            </a:fld>
            <a:endParaRPr lang="ar-LY"/>
          </a:p>
        </p:txBody>
      </p:sp>
      <p:sp>
        <p:nvSpPr>
          <p:cNvPr id="5" name="عنصر نائب للتذييل 4">
            <a:extLst>
              <a:ext uri="{FF2B5EF4-FFF2-40B4-BE49-F238E27FC236}">
                <a16:creationId xmlns:a16="http://schemas.microsoft.com/office/drawing/2014/main" id="{5DDC9B40-FD27-D54C-B4D7-9A207E4495DE}"/>
              </a:ext>
            </a:extLst>
          </p:cNvPr>
          <p:cNvSpPr>
            <a:spLocks noGrp="1"/>
          </p:cNvSpPr>
          <p:nvPr>
            <p:ph type="ftr" sz="quarter" idx="11"/>
          </p:nvPr>
        </p:nvSpPr>
        <p:spPr/>
        <p:txBody>
          <a:bodyPr/>
          <a:lstStyle/>
          <a:p>
            <a:endParaRPr lang="ar-LY"/>
          </a:p>
        </p:txBody>
      </p:sp>
      <p:sp>
        <p:nvSpPr>
          <p:cNvPr id="6" name="عنصر نائب لرقم الشريحة 5">
            <a:extLst>
              <a:ext uri="{FF2B5EF4-FFF2-40B4-BE49-F238E27FC236}">
                <a16:creationId xmlns:a16="http://schemas.microsoft.com/office/drawing/2014/main" id="{0C797520-69E9-2C41-94D4-88F613ADAB0B}"/>
              </a:ext>
            </a:extLst>
          </p:cNvPr>
          <p:cNvSpPr>
            <a:spLocks noGrp="1"/>
          </p:cNvSpPr>
          <p:nvPr>
            <p:ph type="sldNum" sz="quarter" idx="12"/>
          </p:nvPr>
        </p:nvSpPr>
        <p:spPr/>
        <p:txBody>
          <a:bodyPr/>
          <a:lstStyle/>
          <a:p>
            <a:fld id="{D82EC5B3-863D-D947-9A43-3BC949EBEA4D}" type="slidenum">
              <a:rPr lang="ar-LY" smtClean="0"/>
              <a:t>‹#›</a:t>
            </a:fld>
            <a:endParaRPr lang="ar-LY"/>
          </a:p>
        </p:txBody>
      </p:sp>
    </p:spTree>
    <p:extLst>
      <p:ext uri="{BB962C8B-B14F-4D97-AF65-F5344CB8AC3E}">
        <p14:creationId xmlns:p14="http://schemas.microsoft.com/office/powerpoint/2010/main" val="8927459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ان">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D4A95659-04AD-CB45-9BAE-C846CA768B6D}"/>
              </a:ext>
            </a:extLst>
          </p:cNvPr>
          <p:cNvSpPr>
            <a:spLocks noGrp="1"/>
          </p:cNvSpPr>
          <p:nvPr>
            <p:ph type="title"/>
          </p:nvPr>
        </p:nvSpPr>
        <p:spPr/>
        <p:txBody>
          <a:bodyPr/>
          <a:lstStyle/>
          <a:p>
            <a:r>
              <a:rPr lang="ar-SA"/>
              <a:t>انقر لتحرير نمط عنوان الشكل الرئيسي</a:t>
            </a:r>
            <a:endParaRPr lang="ar-LY"/>
          </a:p>
        </p:txBody>
      </p:sp>
      <p:sp>
        <p:nvSpPr>
          <p:cNvPr id="3" name="عنصر نائب للمحتوى 2">
            <a:extLst>
              <a:ext uri="{FF2B5EF4-FFF2-40B4-BE49-F238E27FC236}">
                <a16:creationId xmlns:a16="http://schemas.microsoft.com/office/drawing/2014/main" id="{7394ABA5-A35E-B147-9F3B-6EA13A4A9E8B}"/>
              </a:ext>
            </a:extLst>
          </p:cNvPr>
          <p:cNvSpPr>
            <a:spLocks noGrp="1"/>
          </p:cNvSpPr>
          <p:nvPr>
            <p:ph sz="half" idx="1"/>
          </p:nvPr>
        </p:nvSpPr>
        <p:spPr>
          <a:xfrm>
            <a:off x="838200" y="1825625"/>
            <a:ext cx="5181600" cy="4351338"/>
          </a:xfrm>
        </p:spPr>
        <p:txBody>
          <a:body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ar-LY"/>
          </a:p>
        </p:txBody>
      </p:sp>
      <p:sp>
        <p:nvSpPr>
          <p:cNvPr id="4" name="عنصر نائب للمحتوى 3">
            <a:extLst>
              <a:ext uri="{FF2B5EF4-FFF2-40B4-BE49-F238E27FC236}">
                <a16:creationId xmlns:a16="http://schemas.microsoft.com/office/drawing/2014/main" id="{B80DD486-36EB-9945-A171-F372801120C8}"/>
              </a:ext>
            </a:extLst>
          </p:cNvPr>
          <p:cNvSpPr>
            <a:spLocks noGrp="1"/>
          </p:cNvSpPr>
          <p:nvPr>
            <p:ph sz="half" idx="2"/>
          </p:nvPr>
        </p:nvSpPr>
        <p:spPr>
          <a:xfrm>
            <a:off x="6172200" y="1825625"/>
            <a:ext cx="5181600" cy="4351338"/>
          </a:xfrm>
        </p:spPr>
        <p:txBody>
          <a:body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ar-LY"/>
          </a:p>
        </p:txBody>
      </p:sp>
      <p:sp>
        <p:nvSpPr>
          <p:cNvPr id="5" name="عنصر نائب للتاريخ 4">
            <a:extLst>
              <a:ext uri="{FF2B5EF4-FFF2-40B4-BE49-F238E27FC236}">
                <a16:creationId xmlns:a16="http://schemas.microsoft.com/office/drawing/2014/main" id="{2416422E-0236-5C47-B235-A1C23AE49985}"/>
              </a:ext>
            </a:extLst>
          </p:cNvPr>
          <p:cNvSpPr>
            <a:spLocks noGrp="1"/>
          </p:cNvSpPr>
          <p:nvPr>
            <p:ph type="dt" sz="half" idx="10"/>
          </p:nvPr>
        </p:nvSpPr>
        <p:spPr/>
        <p:txBody>
          <a:bodyPr/>
          <a:lstStyle/>
          <a:p>
            <a:fld id="{33A53925-D83B-1C4C-9908-B49669A28076}" type="datetimeFigureOut">
              <a:rPr lang="ar-LY" smtClean="0"/>
              <a:t>22/04/1443</a:t>
            </a:fld>
            <a:endParaRPr lang="ar-LY"/>
          </a:p>
        </p:txBody>
      </p:sp>
      <p:sp>
        <p:nvSpPr>
          <p:cNvPr id="6" name="عنصر نائب للتذييل 5">
            <a:extLst>
              <a:ext uri="{FF2B5EF4-FFF2-40B4-BE49-F238E27FC236}">
                <a16:creationId xmlns:a16="http://schemas.microsoft.com/office/drawing/2014/main" id="{5AA9163B-6403-5C4B-B8B3-D2679568D74B}"/>
              </a:ext>
            </a:extLst>
          </p:cNvPr>
          <p:cNvSpPr>
            <a:spLocks noGrp="1"/>
          </p:cNvSpPr>
          <p:nvPr>
            <p:ph type="ftr" sz="quarter" idx="11"/>
          </p:nvPr>
        </p:nvSpPr>
        <p:spPr/>
        <p:txBody>
          <a:bodyPr/>
          <a:lstStyle/>
          <a:p>
            <a:endParaRPr lang="ar-LY"/>
          </a:p>
        </p:txBody>
      </p:sp>
      <p:sp>
        <p:nvSpPr>
          <p:cNvPr id="7" name="عنصر نائب لرقم الشريحة 6">
            <a:extLst>
              <a:ext uri="{FF2B5EF4-FFF2-40B4-BE49-F238E27FC236}">
                <a16:creationId xmlns:a16="http://schemas.microsoft.com/office/drawing/2014/main" id="{EDDD91BF-0504-1C4F-8D61-3422EDFF2048}"/>
              </a:ext>
            </a:extLst>
          </p:cNvPr>
          <p:cNvSpPr>
            <a:spLocks noGrp="1"/>
          </p:cNvSpPr>
          <p:nvPr>
            <p:ph type="sldNum" sz="quarter" idx="12"/>
          </p:nvPr>
        </p:nvSpPr>
        <p:spPr/>
        <p:txBody>
          <a:bodyPr/>
          <a:lstStyle/>
          <a:p>
            <a:fld id="{D82EC5B3-863D-D947-9A43-3BC949EBEA4D}" type="slidenum">
              <a:rPr lang="ar-LY" smtClean="0"/>
              <a:t>‹#›</a:t>
            </a:fld>
            <a:endParaRPr lang="ar-LY"/>
          </a:p>
        </p:txBody>
      </p:sp>
    </p:spTree>
    <p:extLst>
      <p:ext uri="{BB962C8B-B14F-4D97-AF65-F5344CB8AC3E}">
        <p14:creationId xmlns:p14="http://schemas.microsoft.com/office/powerpoint/2010/main" val="41236579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2D07CF20-E586-7345-9D6E-17F2E0B8A3EE}"/>
              </a:ext>
            </a:extLst>
          </p:cNvPr>
          <p:cNvSpPr>
            <a:spLocks noGrp="1"/>
          </p:cNvSpPr>
          <p:nvPr>
            <p:ph type="title"/>
          </p:nvPr>
        </p:nvSpPr>
        <p:spPr>
          <a:xfrm>
            <a:off x="839788" y="365125"/>
            <a:ext cx="10515600" cy="1325563"/>
          </a:xfrm>
        </p:spPr>
        <p:txBody>
          <a:bodyPr/>
          <a:lstStyle/>
          <a:p>
            <a:r>
              <a:rPr lang="ar-SA"/>
              <a:t>انقر لتحرير نمط عنوان الشكل الرئيسي</a:t>
            </a:r>
            <a:endParaRPr lang="ar-LY"/>
          </a:p>
        </p:txBody>
      </p:sp>
      <p:sp>
        <p:nvSpPr>
          <p:cNvPr id="3" name="عنصر نائب للنص 2">
            <a:extLst>
              <a:ext uri="{FF2B5EF4-FFF2-40B4-BE49-F238E27FC236}">
                <a16:creationId xmlns:a16="http://schemas.microsoft.com/office/drawing/2014/main" id="{FA1F9C33-0946-9142-BE59-A0347E2C392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نص الشكل الرئيسي</a:t>
            </a:r>
          </a:p>
        </p:txBody>
      </p:sp>
      <p:sp>
        <p:nvSpPr>
          <p:cNvPr id="4" name="عنصر نائب للمحتوى 3">
            <a:extLst>
              <a:ext uri="{FF2B5EF4-FFF2-40B4-BE49-F238E27FC236}">
                <a16:creationId xmlns:a16="http://schemas.microsoft.com/office/drawing/2014/main" id="{236E50DE-6EC0-AF4C-A2AD-CFE1C47F9B16}"/>
              </a:ext>
            </a:extLst>
          </p:cNvPr>
          <p:cNvSpPr>
            <a:spLocks noGrp="1"/>
          </p:cNvSpPr>
          <p:nvPr>
            <p:ph sz="half" idx="2"/>
          </p:nvPr>
        </p:nvSpPr>
        <p:spPr>
          <a:xfrm>
            <a:off x="839788" y="2505075"/>
            <a:ext cx="5157787" cy="3684588"/>
          </a:xfrm>
        </p:spPr>
        <p:txBody>
          <a:body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ar-LY"/>
          </a:p>
        </p:txBody>
      </p:sp>
      <p:sp>
        <p:nvSpPr>
          <p:cNvPr id="5" name="عنصر نائب للنص 4">
            <a:extLst>
              <a:ext uri="{FF2B5EF4-FFF2-40B4-BE49-F238E27FC236}">
                <a16:creationId xmlns:a16="http://schemas.microsoft.com/office/drawing/2014/main" id="{7F97D91D-3D76-C74A-A49B-59DAB269B34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نص الشكل الرئيسي</a:t>
            </a:r>
          </a:p>
        </p:txBody>
      </p:sp>
      <p:sp>
        <p:nvSpPr>
          <p:cNvPr id="6" name="عنصر نائب للمحتوى 5">
            <a:extLst>
              <a:ext uri="{FF2B5EF4-FFF2-40B4-BE49-F238E27FC236}">
                <a16:creationId xmlns:a16="http://schemas.microsoft.com/office/drawing/2014/main" id="{8190929D-8627-4B47-89EF-41F444413C0B}"/>
              </a:ext>
            </a:extLst>
          </p:cNvPr>
          <p:cNvSpPr>
            <a:spLocks noGrp="1"/>
          </p:cNvSpPr>
          <p:nvPr>
            <p:ph sz="quarter" idx="4"/>
          </p:nvPr>
        </p:nvSpPr>
        <p:spPr>
          <a:xfrm>
            <a:off x="6172200" y="2505075"/>
            <a:ext cx="5183188" cy="3684588"/>
          </a:xfrm>
        </p:spPr>
        <p:txBody>
          <a:body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ar-LY"/>
          </a:p>
        </p:txBody>
      </p:sp>
      <p:sp>
        <p:nvSpPr>
          <p:cNvPr id="7" name="عنصر نائب للتاريخ 6">
            <a:extLst>
              <a:ext uri="{FF2B5EF4-FFF2-40B4-BE49-F238E27FC236}">
                <a16:creationId xmlns:a16="http://schemas.microsoft.com/office/drawing/2014/main" id="{4EBA507C-D419-0D40-ADF4-F00B53BD536E}"/>
              </a:ext>
            </a:extLst>
          </p:cNvPr>
          <p:cNvSpPr>
            <a:spLocks noGrp="1"/>
          </p:cNvSpPr>
          <p:nvPr>
            <p:ph type="dt" sz="half" idx="10"/>
          </p:nvPr>
        </p:nvSpPr>
        <p:spPr/>
        <p:txBody>
          <a:bodyPr/>
          <a:lstStyle/>
          <a:p>
            <a:fld id="{33A53925-D83B-1C4C-9908-B49669A28076}" type="datetimeFigureOut">
              <a:rPr lang="ar-LY" smtClean="0"/>
              <a:t>22/04/1443</a:t>
            </a:fld>
            <a:endParaRPr lang="ar-LY"/>
          </a:p>
        </p:txBody>
      </p:sp>
      <p:sp>
        <p:nvSpPr>
          <p:cNvPr id="8" name="عنصر نائب للتذييل 7">
            <a:extLst>
              <a:ext uri="{FF2B5EF4-FFF2-40B4-BE49-F238E27FC236}">
                <a16:creationId xmlns:a16="http://schemas.microsoft.com/office/drawing/2014/main" id="{F2C25E4B-09DE-3A48-8F55-DF2014D7BD57}"/>
              </a:ext>
            </a:extLst>
          </p:cNvPr>
          <p:cNvSpPr>
            <a:spLocks noGrp="1"/>
          </p:cNvSpPr>
          <p:nvPr>
            <p:ph type="ftr" sz="quarter" idx="11"/>
          </p:nvPr>
        </p:nvSpPr>
        <p:spPr/>
        <p:txBody>
          <a:bodyPr/>
          <a:lstStyle/>
          <a:p>
            <a:endParaRPr lang="ar-LY"/>
          </a:p>
        </p:txBody>
      </p:sp>
      <p:sp>
        <p:nvSpPr>
          <p:cNvPr id="9" name="عنصر نائب لرقم الشريحة 8">
            <a:extLst>
              <a:ext uri="{FF2B5EF4-FFF2-40B4-BE49-F238E27FC236}">
                <a16:creationId xmlns:a16="http://schemas.microsoft.com/office/drawing/2014/main" id="{4291F856-4EA0-EF48-860B-2CB517BE32AA}"/>
              </a:ext>
            </a:extLst>
          </p:cNvPr>
          <p:cNvSpPr>
            <a:spLocks noGrp="1"/>
          </p:cNvSpPr>
          <p:nvPr>
            <p:ph type="sldNum" sz="quarter" idx="12"/>
          </p:nvPr>
        </p:nvSpPr>
        <p:spPr/>
        <p:txBody>
          <a:bodyPr/>
          <a:lstStyle/>
          <a:p>
            <a:fld id="{D82EC5B3-863D-D947-9A43-3BC949EBEA4D}" type="slidenum">
              <a:rPr lang="ar-LY" smtClean="0"/>
              <a:t>‹#›</a:t>
            </a:fld>
            <a:endParaRPr lang="ar-LY"/>
          </a:p>
        </p:txBody>
      </p:sp>
    </p:spTree>
    <p:extLst>
      <p:ext uri="{BB962C8B-B14F-4D97-AF65-F5344CB8AC3E}">
        <p14:creationId xmlns:p14="http://schemas.microsoft.com/office/powerpoint/2010/main" val="5064940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0FC3EDA0-1876-A541-9B05-419C5EC528B0}"/>
              </a:ext>
            </a:extLst>
          </p:cNvPr>
          <p:cNvSpPr>
            <a:spLocks noGrp="1"/>
          </p:cNvSpPr>
          <p:nvPr>
            <p:ph type="title"/>
          </p:nvPr>
        </p:nvSpPr>
        <p:spPr/>
        <p:txBody>
          <a:bodyPr/>
          <a:lstStyle/>
          <a:p>
            <a:r>
              <a:rPr lang="ar-SA"/>
              <a:t>انقر لتحرير نمط عنوان الشكل الرئيسي</a:t>
            </a:r>
            <a:endParaRPr lang="ar-LY"/>
          </a:p>
        </p:txBody>
      </p:sp>
      <p:sp>
        <p:nvSpPr>
          <p:cNvPr id="3" name="عنصر نائب للتاريخ 2">
            <a:extLst>
              <a:ext uri="{FF2B5EF4-FFF2-40B4-BE49-F238E27FC236}">
                <a16:creationId xmlns:a16="http://schemas.microsoft.com/office/drawing/2014/main" id="{913448F0-F47D-514B-BD8D-DF00A6D310FB}"/>
              </a:ext>
            </a:extLst>
          </p:cNvPr>
          <p:cNvSpPr>
            <a:spLocks noGrp="1"/>
          </p:cNvSpPr>
          <p:nvPr>
            <p:ph type="dt" sz="half" idx="10"/>
          </p:nvPr>
        </p:nvSpPr>
        <p:spPr/>
        <p:txBody>
          <a:bodyPr/>
          <a:lstStyle/>
          <a:p>
            <a:fld id="{33A53925-D83B-1C4C-9908-B49669A28076}" type="datetimeFigureOut">
              <a:rPr lang="ar-LY" smtClean="0"/>
              <a:t>22/04/1443</a:t>
            </a:fld>
            <a:endParaRPr lang="ar-LY"/>
          </a:p>
        </p:txBody>
      </p:sp>
      <p:sp>
        <p:nvSpPr>
          <p:cNvPr id="4" name="عنصر نائب للتذييل 3">
            <a:extLst>
              <a:ext uri="{FF2B5EF4-FFF2-40B4-BE49-F238E27FC236}">
                <a16:creationId xmlns:a16="http://schemas.microsoft.com/office/drawing/2014/main" id="{6DD4BC39-50DF-D447-B721-2FC3FF78B771}"/>
              </a:ext>
            </a:extLst>
          </p:cNvPr>
          <p:cNvSpPr>
            <a:spLocks noGrp="1"/>
          </p:cNvSpPr>
          <p:nvPr>
            <p:ph type="ftr" sz="quarter" idx="11"/>
          </p:nvPr>
        </p:nvSpPr>
        <p:spPr/>
        <p:txBody>
          <a:bodyPr/>
          <a:lstStyle/>
          <a:p>
            <a:endParaRPr lang="ar-LY"/>
          </a:p>
        </p:txBody>
      </p:sp>
      <p:sp>
        <p:nvSpPr>
          <p:cNvPr id="5" name="عنصر نائب لرقم الشريحة 4">
            <a:extLst>
              <a:ext uri="{FF2B5EF4-FFF2-40B4-BE49-F238E27FC236}">
                <a16:creationId xmlns:a16="http://schemas.microsoft.com/office/drawing/2014/main" id="{39FAE011-68CB-8F44-9D7E-CE47AFAB7B62}"/>
              </a:ext>
            </a:extLst>
          </p:cNvPr>
          <p:cNvSpPr>
            <a:spLocks noGrp="1"/>
          </p:cNvSpPr>
          <p:nvPr>
            <p:ph type="sldNum" sz="quarter" idx="12"/>
          </p:nvPr>
        </p:nvSpPr>
        <p:spPr/>
        <p:txBody>
          <a:bodyPr/>
          <a:lstStyle/>
          <a:p>
            <a:fld id="{D82EC5B3-863D-D947-9A43-3BC949EBEA4D}" type="slidenum">
              <a:rPr lang="ar-LY" smtClean="0"/>
              <a:t>‹#›</a:t>
            </a:fld>
            <a:endParaRPr lang="ar-LY"/>
          </a:p>
        </p:txBody>
      </p:sp>
    </p:spTree>
    <p:extLst>
      <p:ext uri="{BB962C8B-B14F-4D97-AF65-F5344CB8AC3E}">
        <p14:creationId xmlns:p14="http://schemas.microsoft.com/office/powerpoint/2010/main" val="115477298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a:extLst>
              <a:ext uri="{FF2B5EF4-FFF2-40B4-BE49-F238E27FC236}">
                <a16:creationId xmlns:a16="http://schemas.microsoft.com/office/drawing/2014/main" id="{31ECB456-76EF-BD43-ACC3-3CA4E0223F85}"/>
              </a:ext>
            </a:extLst>
          </p:cNvPr>
          <p:cNvSpPr>
            <a:spLocks noGrp="1"/>
          </p:cNvSpPr>
          <p:nvPr>
            <p:ph type="dt" sz="half" idx="10"/>
          </p:nvPr>
        </p:nvSpPr>
        <p:spPr/>
        <p:txBody>
          <a:bodyPr/>
          <a:lstStyle/>
          <a:p>
            <a:fld id="{33A53925-D83B-1C4C-9908-B49669A28076}" type="datetimeFigureOut">
              <a:rPr lang="ar-LY" smtClean="0"/>
              <a:t>22/04/1443</a:t>
            </a:fld>
            <a:endParaRPr lang="ar-LY"/>
          </a:p>
        </p:txBody>
      </p:sp>
      <p:sp>
        <p:nvSpPr>
          <p:cNvPr id="3" name="عنصر نائب للتذييل 2">
            <a:extLst>
              <a:ext uri="{FF2B5EF4-FFF2-40B4-BE49-F238E27FC236}">
                <a16:creationId xmlns:a16="http://schemas.microsoft.com/office/drawing/2014/main" id="{D858AFA1-1C21-4F42-A850-9802BAE8A047}"/>
              </a:ext>
            </a:extLst>
          </p:cNvPr>
          <p:cNvSpPr>
            <a:spLocks noGrp="1"/>
          </p:cNvSpPr>
          <p:nvPr>
            <p:ph type="ftr" sz="quarter" idx="11"/>
          </p:nvPr>
        </p:nvSpPr>
        <p:spPr/>
        <p:txBody>
          <a:bodyPr/>
          <a:lstStyle/>
          <a:p>
            <a:endParaRPr lang="ar-LY"/>
          </a:p>
        </p:txBody>
      </p:sp>
      <p:sp>
        <p:nvSpPr>
          <p:cNvPr id="4" name="عنصر نائب لرقم الشريحة 3">
            <a:extLst>
              <a:ext uri="{FF2B5EF4-FFF2-40B4-BE49-F238E27FC236}">
                <a16:creationId xmlns:a16="http://schemas.microsoft.com/office/drawing/2014/main" id="{4DF4A97E-87D3-CF4E-8AC6-F561842845E6}"/>
              </a:ext>
            </a:extLst>
          </p:cNvPr>
          <p:cNvSpPr>
            <a:spLocks noGrp="1"/>
          </p:cNvSpPr>
          <p:nvPr>
            <p:ph type="sldNum" sz="quarter" idx="12"/>
          </p:nvPr>
        </p:nvSpPr>
        <p:spPr/>
        <p:txBody>
          <a:bodyPr/>
          <a:lstStyle/>
          <a:p>
            <a:fld id="{D82EC5B3-863D-D947-9A43-3BC949EBEA4D}" type="slidenum">
              <a:rPr lang="ar-LY" smtClean="0"/>
              <a:t>‹#›</a:t>
            </a:fld>
            <a:endParaRPr lang="ar-LY"/>
          </a:p>
        </p:txBody>
      </p:sp>
    </p:spTree>
    <p:extLst>
      <p:ext uri="{BB962C8B-B14F-4D97-AF65-F5344CB8AC3E}">
        <p14:creationId xmlns:p14="http://schemas.microsoft.com/office/powerpoint/2010/main" val="14822943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مع تسمية توضيحية">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E1E47AC7-7792-084C-9DDE-B9599A00A8D0}"/>
              </a:ext>
            </a:extLst>
          </p:cNvPr>
          <p:cNvSpPr>
            <a:spLocks noGrp="1"/>
          </p:cNvSpPr>
          <p:nvPr>
            <p:ph type="title"/>
          </p:nvPr>
        </p:nvSpPr>
        <p:spPr>
          <a:xfrm>
            <a:off x="839788" y="457200"/>
            <a:ext cx="3932237" cy="1600200"/>
          </a:xfrm>
        </p:spPr>
        <p:txBody>
          <a:bodyPr anchor="b"/>
          <a:lstStyle>
            <a:lvl1pPr>
              <a:defRPr sz="3200"/>
            </a:lvl1pPr>
          </a:lstStyle>
          <a:p>
            <a:r>
              <a:rPr lang="ar-SA"/>
              <a:t>انقر لتحرير نمط عنوان الشكل الرئيسي</a:t>
            </a:r>
            <a:endParaRPr lang="ar-LY"/>
          </a:p>
        </p:txBody>
      </p:sp>
      <p:sp>
        <p:nvSpPr>
          <p:cNvPr id="3" name="عنصر نائب للمحتوى 2">
            <a:extLst>
              <a:ext uri="{FF2B5EF4-FFF2-40B4-BE49-F238E27FC236}">
                <a16:creationId xmlns:a16="http://schemas.microsoft.com/office/drawing/2014/main" id="{D2140E58-2569-FD49-9B0E-C7EB8D01443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ar-LY"/>
          </a:p>
        </p:txBody>
      </p:sp>
      <p:sp>
        <p:nvSpPr>
          <p:cNvPr id="4" name="عنصر نائب للنص 3">
            <a:extLst>
              <a:ext uri="{FF2B5EF4-FFF2-40B4-BE49-F238E27FC236}">
                <a16:creationId xmlns:a16="http://schemas.microsoft.com/office/drawing/2014/main" id="{ACC447B4-ECC8-7648-92DF-7C8E911D8D0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ar-SA"/>
              <a:t>انقر لتحرير أنماط نص الشكل الرئيسي</a:t>
            </a:r>
          </a:p>
        </p:txBody>
      </p:sp>
      <p:sp>
        <p:nvSpPr>
          <p:cNvPr id="5" name="عنصر نائب للتاريخ 4">
            <a:extLst>
              <a:ext uri="{FF2B5EF4-FFF2-40B4-BE49-F238E27FC236}">
                <a16:creationId xmlns:a16="http://schemas.microsoft.com/office/drawing/2014/main" id="{168D52F3-94D3-7741-8F1D-2C9884E001AB}"/>
              </a:ext>
            </a:extLst>
          </p:cNvPr>
          <p:cNvSpPr>
            <a:spLocks noGrp="1"/>
          </p:cNvSpPr>
          <p:nvPr>
            <p:ph type="dt" sz="half" idx="10"/>
          </p:nvPr>
        </p:nvSpPr>
        <p:spPr/>
        <p:txBody>
          <a:bodyPr/>
          <a:lstStyle/>
          <a:p>
            <a:fld id="{33A53925-D83B-1C4C-9908-B49669A28076}" type="datetimeFigureOut">
              <a:rPr lang="ar-LY" smtClean="0"/>
              <a:t>22/04/1443</a:t>
            </a:fld>
            <a:endParaRPr lang="ar-LY"/>
          </a:p>
        </p:txBody>
      </p:sp>
      <p:sp>
        <p:nvSpPr>
          <p:cNvPr id="6" name="عنصر نائب للتذييل 5">
            <a:extLst>
              <a:ext uri="{FF2B5EF4-FFF2-40B4-BE49-F238E27FC236}">
                <a16:creationId xmlns:a16="http://schemas.microsoft.com/office/drawing/2014/main" id="{C439002D-F261-1B45-80B4-F4B0663793A1}"/>
              </a:ext>
            </a:extLst>
          </p:cNvPr>
          <p:cNvSpPr>
            <a:spLocks noGrp="1"/>
          </p:cNvSpPr>
          <p:nvPr>
            <p:ph type="ftr" sz="quarter" idx="11"/>
          </p:nvPr>
        </p:nvSpPr>
        <p:spPr/>
        <p:txBody>
          <a:bodyPr/>
          <a:lstStyle/>
          <a:p>
            <a:endParaRPr lang="ar-LY"/>
          </a:p>
        </p:txBody>
      </p:sp>
      <p:sp>
        <p:nvSpPr>
          <p:cNvPr id="7" name="عنصر نائب لرقم الشريحة 6">
            <a:extLst>
              <a:ext uri="{FF2B5EF4-FFF2-40B4-BE49-F238E27FC236}">
                <a16:creationId xmlns:a16="http://schemas.microsoft.com/office/drawing/2014/main" id="{C3880ED1-F306-7E45-9154-785505E93556}"/>
              </a:ext>
            </a:extLst>
          </p:cNvPr>
          <p:cNvSpPr>
            <a:spLocks noGrp="1"/>
          </p:cNvSpPr>
          <p:nvPr>
            <p:ph type="sldNum" sz="quarter" idx="12"/>
          </p:nvPr>
        </p:nvSpPr>
        <p:spPr/>
        <p:txBody>
          <a:bodyPr/>
          <a:lstStyle/>
          <a:p>
            <a:fld id="{D82EC5B3-863D-D947-9A43-3BC949EBEA4D}" type="slidenum">
              <a:rPr lang="ar-LY" smtClean="0"/>
              <a:t>‹#›</a:t>
            </a:fld>
            <a:endParaRPr lang="ar-LY"/>
          </a:p>
        </p:txBody>
      </p:sp>
    </p:spTree>
    <p:extLst>
      <p:ext uri="{BB962C8B-B14F-4D97-AF65-F5344CB8AC3E}">
        <p14:creationId xmlns:p14="http://schemas.microsoft.com/office/powerpoint/2010/main" val="42379989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مع تسمية توضيحية">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380A252B-3BE3-364A-921D-84DB3B7DEB81}"/>
              </a:ext>
            </a:extLst>
          </p:cNvPr>
          <p:cNvSpPr>
            <a:spLocks noGrp="1"/>
          </p:cNvSpPr>
          <p:nvPr>
            <p:ph type="title"/>
          </p:nvPr>
        </p:nvSpPr>
        <p:spPr>
          <a:xfrm>
            <a:off x="839788" y="457200"/>
            <a:ext cx="3932237" cy="1600200"/>
          </a:xfrm>
        </p:spPr>
        <p:txBody>
          <a:bodyPr anchor="b"/>
          <a:lstStyle>
            <a:lvl1pPr>
              <a:defRPr sz="3200"/>
            </a:lvl1pPr>
          </a:lstStyle>
          <a:p>
            <a:r>
              <a:rPr lang="ar-SA"/>
              <a:t>انقر لتحرير نمط عنوان الشكل الرئيسي</a:t>
            </a:r>
            <a:endParaRPr lang="ar-LY"/>
          </a:p>
        </p:txBody>
      </p:sp>
      <p:sp>
        <p:nvSpPr>
          <p:cNvPr id="3" name="عنصر نائب للصورة 2">
            <a:extLst>
              <a:ext uri="{FF2B5EF4-FFF2-40B4-BE49-F238E27FC236}">
                <a16:creationId xmlns:a16="http://schemas.microsoft.com/office/drawing/2014/main" id="{36D8D8FF-AE3A-2F4C-B085-FE0A394CC27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LY"/>
          </a:p>
        </p:txBody>
      </p:sp>
      <p:sp>
        <p:nvSpPr>
          <p:cNvPr id="4" name="عنصر نائب للنص 3">
            <a:extLst>
              <a:ext uri="{FF2B5EF4-FFF2-40B4-BE49-F238E27FC236}">
                <a16:creationId xmlns:a16="http://schemas.microsoft.com/office/drawing/2014/main" id="{61D636E0-4131-B14E-BAC2-A7062E39FCE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ar-SA"/>
              <a:t>انقر لتحرير أنماط نص الشكل الرئيسي</a:t>
            </a:r>
          </a:p>
        </p:txBody>
      </p:sp>
      <p:sp>
        <p:nvSpPr>
          <p:cNvPr id="5" name="عنصر نائب للتاريخ 4">
            <a:extLst>
              <a:ext uri="{FF2B5EF4-FFF2-40B4-BE49-F238E27FC236}">
                <a16:creationId xmlns:a16="http://schemas.microsoft.com/office/drawing/2014/main" id="{D63FC02A-EA68-FC44-81B0-3DA0BA5DB7B4}"/>
              </a:ext>
            </a:extLst>
          </p:cNvPr>
          <p:cNvSpPr>
            <a:spLocks noGrp="1"/>
          </p:cNvSpPr>
          <p:nvPr>
            <p:ph type="dt" sz="half" idx="10"/>
          </p:nvPr>
        </p:nvSpPr>
        <p:spPr/>
        <p:txBody>
          <a:bodyPr/>
          <a:lstStyle/>
          <a:p>
            <a:fld id="{33A53925-D83B-1C4C-9908-B49669A28076}" type="datetimeFigureOut">
              <a:rPr lang="ar-LY" smtClean="0"/>
              <a:t>22/04/1443</a:t>
            </a:fld>
            <a:endParaRPr lang="ar-LY"/>
          </a:p>
        </p:txBody>
      </p:sp>
      <p:sp>
        <p:nvSpPr>
          <p:cNvPr id="6" name="عنصر نائب للتذييل 5">
            <a:extLst>
              <a:ext uri="{FF2B5EF4-FFF2-40B4-BE49-F238E27FC236}">
                <a16:creationId xmlns:a16="http://schemas.microsoft.com/office/drawing/2014/main" id="{D9B2664A-42FA-6940-A743-30A8BF1116E6}"/>
              </a:ext>
            </a:extLst>
          </p:cNvPr>
          <p:cNvSpPr>
            <a:spLocks noGrp="1"/>
          </p:cNvSpPr>
          <p:nvPr>
            <p:ph type="ftr" sz="quarter" idx="11"/>
          </p:nvPr>
        </p:nvSpPr>
        <p:spPr/>
        <p:txBody>
          <a:bodyPr/>
          <a:lstStyle/>
          <a:p>
            <a:endParaRPr lang="ar-LY"/>
          </a:p>
        </p:txBody>
      </p:sp>
      <p:sp>
        <p:nvSpPr>
          <p:cNvPr id="7" name="عنصر نائب لرقم الشريحة 6">
            <a:extLst>
              <a:ext uri="{FF2B5EF4-FFF2-40B4-BE49-F238E27FC236}">
                <a16:creationId xmlns:a16="http://schemas.microsoft.com/office/drawing/2014/main" id="{EDA42831-5921-2C4F-8D82-60BE2481E74B}"/>
              </a:ext>
            </a:extLst>
          </p:cNvPr>
          <p:cNvSpPr>
            <a:spLocks noGrp="1"/>
          </p:cNvSpPr>
          <p:nvPr>
            <p:ph type="sldNum" sz="quarter" idx="12"/>
          </p:nvPr>
        </p:nvSpPr>
        <p:spPr/>
        <p:txBody>
          <a:bodyPr/>
          <a:lstStyle/>
          <a:p>
            <a:fld id="{D82EC5B3-863D-D947-9A43-3BC949EBEA4D}" type="slidenum">
              <a:rPr lang="ar-LY" smtClean="0"/>
              <a:t>‹#›</a:t>
            </a:fld>
            <a:endParaRPr lang="ar-LY"/>
          </a:p>
        </p:txBody>
      </p:sp>
    </p:spTree>
    <p:extLst>
      <p:ext uri="{BB962C8B-B14F-4D97-AF65-F5344CB8AC3E}">
        <p14:creationId xmlns:p14="http://schemas.microsoft.com/office/powerpoint/2010/main" val="30260691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a:extLst>
              <a:ext uri="{FF2B5EF4-FFF2-40B4-BE49-F238E27FC236}">
                <a16:creationId xmlns:a16="http://schemas.microsoft.com/office/drawing/2014/main" id="{85507CB4-4D9F-4E45-AF83-1545EBDD1138}"/>
              </a:ext>
            </a:extLst>
          </p:cNvPr>
          <p:cNvSpPr>
            <a:spLocks noGrp="1"/>
          </p:cNvSpPr>
          <p:nvPr>
            <p:ph type="title"/>
          </p:nvPr>
        </p:nvSpPr>
        <p:spPr>
          <a:xfrm>
            <a:off x="838200" y="365125"/>
            <a:ext cx="10515600" cy="1325563"/>
          </a:xfrm>
          <a:prstGeom prst="rect">
            <a:avLst/>
          </a:prstGeom>
        </p:spPr>
        <p:txBody>
          <a:bodyPr vert="horz" lIns="91440" tIns="45720" rIns="91440" bIns="45720" rtlCol="1" anchor="ctr">
            <a:normAutofit/>
          </a:bodyPr>
          <a:lstStyle/>
          <a:p>
            <a:r>
              <a:rPr lang="ar-SA"/>
              <a:t>انقر لتحرير نمط عنوان الشكل الرئيسي</a:t>
            </a:r>
            <a:endParaRPr lang="ar-LY"/>
          </a:p>
        </p:txBody>
      </p:sp>
      <p:sp>
        <p:nvSpPr>
          <p:cNvPr id="3" name="عنصر نائب للنص 2">
            <a:extLst>
              <a:ext uri="{FF2B5EF4-FFF2-40B4-BE49-F238E27FC236}">
                <a16:creationId xmlns:a16="http://schemas.microsoft.com/office/drawing/2014/main" id="{C537EFCC-6C64-8845-A108-A52C6CD264BA}"/>
              </a:ext>
            </a:extLst>
          </p:cNvPr>
          <p:cNvSpPr>
            <a:spLocks noGrp="1"/>
          </p:cNvSpPr>
          <p:nvPr>
            <p:ph type="body" idx="1"/>
          </p:nvPr>
        </p:nvSpPr>
        <p:spPr>
          <a:xfrm>
            <a:off x="838200" y="1825625"/>
            <a:ext cx="10515600" cy="4351338"/>
          </a:xfrm>
          <a:prstGeom prst="rect">
            <a:avLst/>
          </a:prstGeom>
        </p:spPr>
        <p:txBody>
          <a:bodyPr vert="horz" lIns="91440" tIns="45720" rIns="91440" bIns="45720" rtlCol="1">
            <a:normAutofit/>
          </a:body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ar-LY"/>
          </a:p>
        </p:txBody>
      </p:sp>
      <p:sp>
        <p:nvSpPr>
          <p:cNvPr id="4" name="عنصر نائب للتاريخ 3">
            <a:extLst>
              <a:ext uri="{FF2B5EF4-FFF2-40B4-BE49-F238E27FC236}">
                <a16:creationId xmlns:a16="http://schemas.microsoft.com/office/drawing/2014/main" id="{CA261209-88D0-2A44-96D1-25DB18159A87}"/>
              </a:ext>
            </a:extLst>
          </p:cNvPr>
          <p:cNvSpPr>
            <a:spLocks noGrp="1"/>
          </p:cNvSpPr>
          <p:nvPr>
            <p:ph type="dt" sz="half" idx="2"/>
          </p:nvPr>
        </p:nvSpPr>
        <p:spPr>
          <a:xfrm>
            <a:off x="8610600" y="6356350"/>
            <a:ext cx="27432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33A53925-D83B-1C4C-9908-B49669A28076}" type="datetimeFigureOut">
              <a:rPr lang="ar-LY" smtClean="0"/>
              <a:t>22/04/1443</a:t>
            </a:fld>
            <a:endParaRPr lang="ar-LY"/>
          </a:p>
        </p:txBody>
      </p:sp>
      <p:sp>
        <p:nvSpPr>
          <p:cNvPr id="5" name="عنصر نائب للتذييل 4">
            <a:extLst>
              <a:ext uri="{FF2B5EF4-FFF2-40B4-BE49-F238E27FC236}">
                <a16:creationId xmlns:a16="http://schemas.microsoft.com/office/drawing/2014/main" id="{6A541F1E-0677-4343-8DED-96A58DF9AC7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LY"/>
          </a:p>
        </p:txBody>
      </p:sp>
      <p:sp>
        <p:nvSpPr>
          <p:cNvPr id="6" name="عنصر نائب لرقم الشريحة 5">
            <a:extLst>
              <a:ext uri="{FF2B5EF4-FFF2-40B4-BE49-F238E27FC236}">
                <a16:creationId xmlns:a16="http://schemas.microsoft.com/office/drawing/2014/main" id="{77F6A293-C805-8442-9A72-0FB4F76E5D15}"/>
              </a:ext>
            </a:extLst>
          </p:cNvPr>
          <p:cNvSpPr>
            <a:spLocks noGrp="1"/>
          </p:cNvSpPr>
          <p:nvPr>
            <p:ph type="sldNum" sz="quarter" idx="4"/>
          </p:nvPr>
        </p:nvSpPr>
        <p:spPr>
          <a:xfrm>
            <a:off x="838200" y="6356350"/>
            <a:ext cx="27432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D82EC5B3-863D-D947-9A43-3BC949EBEA4D}" type="slidenum">
              <a:rPr lang="ar-LY" smtClean="0"/>
              <a:t>‹#›</a:t>
            </a:fld>
            <a:endParaRPr lang="ar-LY"/>
          </a:p>
        </p:txBody>
      </p:sp>
    </p:spTree>
    <p:extLst>
      <p:ext uri="{BB962C8B-B14F-4D97-AF65-F5344CB8AC3E}">
        <p14:creationId xmlns:p14="http://schemas.microsoft.com/office/powerpoint/2010/main" val="71832318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r" defTabSz="914400" rtl="1"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r" defTabSz="914400" rtl="1"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r" defTabSz="914400" rtl="1"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r" defTabSz="914400" rtl="1"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ar-LY"/>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s://researchleap.com/politicization-bureaucracy-implementation-regional-chief-election/" TargetMode="External"/><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s://historia-biografia.com/max-weber/" TargetMode="External"/><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s://www.britannica.com/topic/bureaucracy"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simply-pam.blogspot.com/2010/10/thank-you-fall.html" TargetMode="External"/><Relationship Id="rId2" Type="http://schemas.openxmlformats.org/officeDocument/2006/relationships/image" Target="../media/image5.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useBgFill="1">
        <p:nvSpPr>
          <p:cNvPr id="49" name="Rectangle 37">
            <a:extLst>
              <a:ext uri="{FF2B5EF4-FFF2-40B4-BE49-F238E27FC236}">
                <a16:creationId xmlns:a16="http://schemas.microsoft.com/office/drawing/2014/main" id="{88263A24-0C1F-4677-B43C-4AE14E276B27}"/>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50" name="Rectangle 39">
            <a:extLst>
              <a:ext uri="{FF2B5EF4-FFF2-40B4-BE49-F238E27FC236}">
                <a16:creationId xmlns:a16="http://schemas.microsoft.com/office/drawing/2014/main" id="{0ADDB668-2CA4-4D2B-9C34-3487CA330BA8}"/>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51553" y="304802"/>
            <a:ext cx="11097349" cy="1573149"/>
          </a:xfrm>
          <a:prstGeom prst="rect">
            <a:avLst/>
          </a:prstGeom>
          <a:ln w="12700">
            <a:solidFill>
              <a:srgbClr val="DEDEDE"/>
            </a:solidFill>
          </a:ln>
          <a:effectLst>
            <a:outerShdw blurRad="50800" dist="38100" dir="2700000" algn="tl" rotWithShape="0">
              <a:schemeClr val="bg2">
                <a:lumMod val="85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عنوان 1">
            <a:extLst>
              <a:ext uri="{FF2B5EF4-FFF2-40B4-BE49-F238E27FC236}">
                <a16:creationId xmlns:a16="http://schemas.microsoft.com/office/drawing/2014/main" id="{40914B1B-38D8-8E46-9DD9-D708C807F86E}"/>
              </a:ext>
            </a:extLst>
          </p:cNvPr>
          <p:cNvSpPr>
            <a:spLocks noGrp="1"/>
          </p:cNvSpPr>
          <p:nvPr>
            <p:ph type="ctrTitle"/>
          </p:nvPr>
        </p:nvSpPr>
        <p:spPr>
          <a:xfrm>
            <a:off x="1538074" y="2811808"/>
            <a:ext cx="9110134" cy="1573148"/>
          </a:xfrm>
          <a:noFill/>
        </p:spPr>
        <p:txBody>
          <a:bodyPr anchor="ctr">
            <a:normAutofit/>
          </a:bodyPr>
          <a:lstStyle/>
          <a:p>
            <a:pPr rtl="0"/>
            <a:r>
              <a:rPr lang="en-US" sz="4400" b="1" dirty="0" smtClean="0"/>
              <a:t> </a:t>
            </a:r>
            <a:r>
              <a:rPr lang="en-US" sz="4400" b="1" dirty="0" smtClean="0"/>
              <a:t>The Concept of Bureaucracy</a:t>
            </a:r>
            <a:endParaRPr lang="ar-LY" sz="4400" b="1" dirty="0"/>
          </a:p>
        </p:txBody>
      </p:sp>
      <p:sp>
        <p:nvSpPr>
          <p:cNvPr id="3" name="عنوان فرعي 2">
            <a:extLst>
              <a:ext uri="{FF2B5EF4-FFF2-40B4-BE49-F238E27FC236}">
                <a16:creationId xmlns:a16="http://schemas.microsoft.com/office/drawing/2014/main" id="{6D652458-8E17-5246-9BB6-54AC3A912B6B}"/>
              </a:ext>
            </a:extLst>
          </p:cNvPr>
          <p:cNvSpPr>
            <a:spLocks noGrp="1"/>
          </p:cNvSpPr>
          <p:nvPr>
            <p:ph type="subTitle" idx="1"/>
          </p:nvPr>
        </p:nvSpPr>
        <p:spPr>
          <a:xfrm>
            <a:off x="3180456" y="501450"/>
            <a:ext cx="5664290" cy="1185353"/>
          </a:xfrm>
        </p:spPr>
        <p:txBody>
          <a:bodyPr anchor="ctr">
            <a:noAutofit/>
          </a:bodyPr>
          <a:lstStyle/>
          <a:p>
            <a:r>
              <a:rPr lang="en-US" b="1" dirty="0"/>
              <a:t>Libyan International Medical University</a:t>
            </a:r>
          </a:p>
          <a:p>
            <a:r>
              <a:rPr lang="en-US" b="1" dirty="0"/>
              <a:t>Faculty  of Business Administration</a:t>
            </a:r>
          </a:p>
        </p:txBody>
      </p:sp>
      <p:sp>
        <p:nvSpPr>
          <p:cNvPr id="42" name="Rectangle 41">
            <a:extLst>
              <a:ext uri="{FF2B5EF4-FFF2-40B4-BE49-F238E27FC236}">
                <a16:creationId xmlns:a16="http://schemas.microsoft.com/office/drawing/2014/main" id="{2568BC19-F052-4108-93E1-6A3D1DEC072F}"/>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94784" y="764424"/>
            <a:ext cx="128016" cy="65390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4" name="Rectangle 43">
            <a:extLst>
              <a:ext uri="{FF2B5EF4-FFF2-40B4-BE49-F238E27FC236}">
                <a16:creationId xmlns:a16="http://schemas.microsoft.com/office/drawing/2014/main" id="{D5FD337D-4D6B-4C8B-B6F5-121097E09881}"/>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5586984" y="1071836"/>
            <a:ext cx="1021458" cy="9144"/>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6" name="صورة 5">
            <a:extLst>
              <a:ext uri="{FF2B5EF4-FFF2-40B4-BE49-F238E27FC236}">
                <a16:creationId xmlns:a16="http://schemas.microsoft.com/office/drawing/2014/main" id="{54B015EB-BEA0-074C-8412-BCB841589A1A}"/>
              </a:ext>
            </a:extLst>
          </p:cNvPr>
          <p:cNvPicPr>
            <a:picLocks noChangeAspect="1"/>
          </p:cNvPicPr>
          <p:nvPr/>
        </p:nvPicPr>
        <p:blipFill rotWithShape="1">
          <a:blip r:embed="rId2"/>
          <a:srcRect t="8627" r="1" b="17362"/>
          <a:stretch/>
        </p:blipFill>
        <p:spPr>
          <a:xfrm>
            <a:off x="21175" y="38702"/>
            <a:ext cx="2408439" cy="1870204"/>
          </a:xfrm>
          <a:prstGeom prst="rect">
            <a:avLst/>
          </a:prstGeom>
        </p:spPr>
      </p:pic>
      <p:pic>
        <p:nvPicPr>
          <p:cNvPr id="8" name="صورة 7">
            <a:extLst>
              <a:ext uri="{FF2B5EF4-FFF2-40B4-BE49-F238E27FC236}">
                <a16:creationId xmlns:a16="http://schemas.microsoft.com/office/drawing/2014/main" id="{0CF5EBBB-8CDD-6641-89E3-9CCCF246FB66}"/>
              </a:ext>
            </a:extLst>
          </p:cNvPr>
          <p:cNvPicPr>
            <a:picLocks noChangeAspect="1"/>
          </p:cNvPicPr>
          <p:nvPr/>
        </p:nvPicPr>
        <p:blipFill rotWithShape="1">
          <a:blip r:embed="rId3"/>
          <a:srcRect t="825" r="-2" b="-2"/>
          <a:stretch/>
        </p:blipFill>
        <p:spPr>
          <a:xfrm>
            <a:off x="9407471" y="0"/>
            <a:ext cx="2728552" cy="1908905"/>
          </a:xfrm>
          <a:prstGeom prst="rect">
            <a:avLst/>
          </a:prstGeom>
        </p:spPr>
      </p:pic>
      <p:sp>
        <p:nvSpPr>
          <p:cNvPr id="10" name="مربع نص 9">
            <a:extLst>
              <a:ext uri="{FF2B5EF4-FFF2-40B4-BE49-F238E27FC236}">
                <a16:creationId xmlns:a16="http://schemas.microsoft.com/office/drawing/2014/main" id="{591FADC1-1B15-7247-9953-A5F48BF64F34}"/>
              </a:ext>
            </a:extLst>
          </p:cNvPr>
          <p:cNvSpPr txBox="1"/>
          <p:nvPr/>
        </p:nvSpPr>
        <p:spPr>
          <a:xfrm>
            <a:off x="2856816" y="4780508"/>
            <a:ext cx="6155944" cy="1384995"/>
          </a:xfrm>
          <a:prstGeom prst="rect">
            <a:avLst/>
          </a:prstGeom>
          <a:noFill/>
        </p:spPr>
        <p:txBody>
          <a:bodyPr wrap="square" rtlCol="1">
            <a:spAutoFit/>
          </a:bodyPr>
          <a:lstStyle/>
          <a:p>
            <a:pPr marL="0" algn="ctr" defTabSz="914400" rtl="0" eaLnBrk="1" latinLnBrk="0" hangingPunct="1"/>
            <a:r>
              <a:rPr lang="en-US" sz="2800" b="1" dirty="0" smtClean="0"/>
              <a:t>Name: Salim Mohammed </a:t>
            </a:r>
          </a:p>
          <a:p>
            <a:pPr marL="0" algn="ctr" defTabSz="914400" rtl="0" eaLnBrk="1" latinLnBrk="0" hangingPunct="1"/>
            <a:r>
              <a:rPr lang="en-US" sz="2800" b="1" smtClean="0"/>
              <a:t>ID:2708 </a:t>
            </a:r>
            <a:endParaRPr lang="en-US" sz="2800" b="1" dirty="0" smtClean="0"/>
          </a:p>
          <a:p>
            <a:pPr marL="0" algn="ctr" defTabSz="914400" rtl="0" eaLnBrk="1" latinLnBrk="0" hangingPunct="1"/>
            <a:r>
              <a:rPr lang="en-US" sz="2800" b="1" dirty="0" smtClean="0"/>
              <a:t>Email: Salim_2708@limu.edu.ly</a:t>
            </a:r>
            <a:endParaRPr lang="ar-LY" sz="2000" b="1" dirty="0"/>
          </a:p>
        </p:txBody>
      </p:sp>
      <p:sp>
        <p:nvSpPr>
          <p:cNvPr id="4" name="مربع نص 3">
            <a:extLst>
              <a:ext uri="{FF2B5EF4-FFF2-40B4-BE49-F238E27FC236}">
                <a16:creationId xmlns:a16="http://schemas.microsoft.com/office/drawing/2014/main" id="{814E2492-F655-8A47-9A6E-077A56F59990}"/>
              </a:ext>
            </a:extLst>
          </p:cNvPr>
          <p:cNvSpPr txBox="1"/>
          <p:nvPr/>
        </p:nvSpPr>
        <p:spPr>
          <a:xfrm>
            <a:off x="11498428" y="6444343"/>
            <a:ext cx="301686" cy="369332"/>
          </a:xfrm>
          <a:prstGeom prst="rect">
            <a:avLst/>
          </a:prstGeom>
          <a:noFill/>
        </p:spPr>
        <p:txBody>
          <a:bodyPr wrap="none" rtlCol="1">
            <a:spAutoFit/>
          </a:bodyPr>
          <a:lstStyle/>
          <a:p>
            <a:r>
              <a:rPr lang="en-US" dirty="0"/>
              <a:t>1</a:t>
            </a:r>
            <a:endParaRPr lang="ar-LY" dirty="0"/>
          </a:p>
        </p:txBody>
      </p:sp>
    </p:spTree>
    <p:extLst>
      <p:ext uri="{BB962C8B-B14F-4D97-AF65-F5344CB8AC3E}">
        <p14:creationId xmlns:p14="http://schemas.microsoft.com/office/powerpoint/2010/main" val="16812788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iterate>
                                    <p:tmPct val="10000"/>
                                  </p:iterate>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7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12"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strips(downLeft)">
                                      <p:cBhvr>
                                        <p:cTn id="12" dur="500"/>
                                        <p:tgtEl>
                                          <p:spTgt spid="3">
                                            <p:txEl>
                                              <p:pRg st="1" end="1"/>
                                            </p:txEl>
                                          </p:spTgt>
                                        </p:tgtEl>
                                      </p:cBhvr>
                                    </p:animEffect>
                                  </p:childTnLst>
                                </p:cTn>
                              </p:par>
                              <p:par>
                                <p:cTn id="13" presetID="10" presetClass="entr" presetSubtype="0" fill="hold" grpId="0" nodeType="withEffect">
                                  <p:stCondLst>
                                    <p:cond delay="0"/>
                                  </p:stCondLst>
                                  <p:iterate>
                                    <p:tmPct val="10000"/>
                                  </p:iterate>
                                  <p:childTnLst>
                                    <p:set>
                                      <p:cBhvr>
                                        <p:cTn id="14" dur="1" fill="hold">
                                          <p:stCondLst>
                                            <p:cond delay="0"/>
                                          </p:stCondLst>
                                        </p:cTn>
                                        <p:tgtEl>
                                          <p:spTgt spid="2"/>
                                        </p:tgtEl>
                                        <p:attrNameLst>
                                          <p:attrName>style.visibility</p:attrName>
                                        </p:attrNameLst>
                                      </p:cBhvr>
                                      <p:to>
                                        <p:strVal val="visible"/>
                                      </p:to>
                                    </p:set>
                                    <p:animEffect transition="in" filter="fade">
                                      <p:cBhvr>
                                        <p:cTn id="15" dur="7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uiExpand="1" build="p"/>
    </p:bldLst>
  </p:timing>
</p:sld>
</file>

<file path=ppt/slides/slide2.xml><?xml version="1.0" encoding="utf-8"?>
<p:sld xmlns:a="http://schemas.openxmlformats.org/drawingml/2006/main" xmlns:r="http://schemas.openxmlformats.org/officeDocument/2006/relationships" xmlns:p="http://schemas.openxmlformats.org/presentationml/2006/main">
  <p:cSld>
    <p:bg>
      <p:bgPr>
        <a:gradFill flip="none" rotWithShape="1">
          <a:gsLst>
            <a:gs pos="74999">
              <a:srgbClr val="ABC0E4"/>
            </a:gs>
            <a:gs pos="0">
              <a:schemeClr val="accent1">
                <a:lumMod val="5000"/>
                <a:lumOff val="95000"/>
              </a:schemeClr>
            </a:gs>
            <a:gs pos="27000">
              <a:schemeClr val="accent1">
                <a:lumMod val="45000"/>
                <a:lumOff val="55000"/>
              </a:schemeClr>
            </a:gs>
            <a:gs pos="83000">
              <a:schemeClr val="accent1">
                <a:lumMod val="45000"/>
                <a:lumOff val="55000"/>
              </a:schemeClr>
            </a:gs>
            <a:gs pos="100000">
              <a:schemeClr val="accent1">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0D97BB6E-D5C9-964A-A8D4-3A098056A7E2}"/>
              </a:ext>
            </a:extLst>
          </p:cNvPr>
          <p:cNvSpPr>
            <a:spLocks noGrp="1"/>
          </p:cNvSpPr>
          <p:nvPr>
            <p:ph type="title"/>
          </p:nvPr>
        </p:nvSpPr>
        <p:spPr/>
        <p:txBody>
          <a:bodyPr/>
          <a:lstStyle/>
          <a:p>
            <a:pPr algn="ctr" defTabSz="914400" rtl="0" eaLnBrk="1" latinLnBrk="0" hangingPunct="1">
              <a:lnSpc>
                <a:spcPct val="90000"/>
              </a:lnSpc>
              <a:spcBef>
                <a:spcPct val="0"/>
              </a:spcBef>
              <a:buNone/>
            </a:pPr>
            <a:r>
              <a:rPr lang="en-US" dirty="0"/>
              <a:t>TABLE OF CONTENTS</a:t>
            </a:r>
            <a:endParaRPr lang="ar-LY" dirty="0"/>
          </a:p>
        </p:txBody>
      </p:sp>
      <p:sp>
        <p:nvSpPr>
          <p:cNvPr id="3" name="عنصر نائب للمحتوى 2">
            <a:extLst>
              <a:ext uri="{FF2B5EF4-FFF2-40B4-BE49-F238E27FC236}">
                <a16:creationId xmlns:a16="http://schemas.microsoft.com/office/drawing/2014/main" id="{BEB280BB-5EF8-AD4F-AF31-9BDB53247F84}"/>
              </a:ext>
            </a:extLst>
          </p:cNvPr>
          <p:cNvSpPr>
            <a:spLocks noGrp="1"/>
          </p:cNvSpPr>
          <p:nvPr>
            <p:ph idx="1"/>
          </p:nvPr>
        </p:nvSpPr>
        <p:spPr>
          <a:solidFill>
            <a:schemeClr val="accent5">
              <a:lumMod val="40000"/>
              <a:lumOff val="60000"/>
            </a:schemeClr>
          </a:solidFill>
          <a:ln>
            <a:solidFill>
              <a:schemeClr val="tx1"/>
            </a:solidFill>
          </a:ln>
        </p:spPr>
        <p:txBody>
          <a:bodyPr>
            <a:normAutofit/>
          </a:bodyPr>
          <a:lstStyle/>
          <a:p>
            <a:pPr marL="0" indent="0" algn="l" rtl="0">
              <a:buNone/>
            </a:pPr>
            <a:endParaRPr lang="en-US" sz="3600" b="1" dirty="0" smtClean="0"/>
          </a:p>
          <a:p>
            <a:pPr marL="0" indent="0" algn="l" rtl="0">
              <a:buNone/>
            </a:pPr>
            <a:r>
              <a:rPr lang="en-US" sz="4000" b="1" dirty="0" smtClean="0"/>
              <a:t>1</a:t>
            </a:r>
            <a:r>
              <a:rPr lang="en-US" sz="4000" b="1" dirty="0"/>
              <a:t>. What is </a:t>
            </a:r>
            <a:r>
              <a:rPr lang="en-US" sz="4000" b="1" dirty="0" smtClean="0"/>
              <a:t>Bureaucracy? </a:t>
            </a:r>
            <a:endParaRPr lang="en-US" sz="4000" b="1" dirty="0"/>
          </a:p>
          <a:p>
            <a:pPr marL="0" indent="0" algn="l" rtl="0">
              <a:buNone/>
            </a:pPr>
            <a:r>
              <a:rPr lang="en-US" sz="4000" b="1" dirty="0"/>
              <a:t>2. Bureaucracy Functions</a:t>
            </a:r>
          </a:p>
          <a:p>
            <a:pPr marL="0" indent="0" algn="l" rtl="0">
              <a:buNone/>
            </a:pPr>
            <a:r>
              <a:rPr lang="en-US" sz="4000" b="1" dirty="0"/>
              <a:t>3. Models or Types of Bureaucracy</a:t>
            </a:r>
          </a:p>
          <a:p>
            <a:pPr marL="0" indent="0" algn="l" rtl="0">
              <a:buNone/>
            </a:pPr>
            <a:r>
              <a:rPr lang="en-US" sz="4000" b="1" dirty="0"/>
              <a:t>4. C</a:t>
            </a:r>
            <a:r>
              <a:rPr lang="en-US" sz="4000" b="1" dirty="0" smtClean="0"/>
              <a:t>onclusion</a:t>
            </a:r>
            <a:endParaRPr lang="en-US" sz="4000" b="1" dirty="0"/>
          </a:p>
          <a:p>
            <a:pPr marL="0" indent="0" algn="l" rtl="0">
              <a:buNone/>
            </a:pPr>
            <a:r>
              <a:rPr lang="en-US" sz="4000" b="1" dirty="0"/>
              <a:t>5. </a:t>
            </a:r>
            <a:r>
              <a:rPr lang="en-US" sz="4000" b="1" dirty="0" smtClean="0"/>
              <a:t>References</a:t>
            </a:r>
            <a:endParaRPr lang="en-US" sz="4000" b="1" dirty="0"/>
          </a:p>
        </p:txBody>
      </p:sp>
      <p:sp>
        <p:nvSpPr>
          <p:cNvPr id="4" name="مربع نص 3">
            <a:extLst>
              <a:ext uri="{FF2B5EF4-FFF2-40B4-BE49-F238E27FC236}">
                <a16:creationId xmlns:a16="http://schemas.microsoft.com/office/drawing/2014/main" id="{21D2147D-1E60-C646-A212-EBC0A8C85706}"/>
              </a:ext>
            </a:extLst>
          </p:cNvPr>
          <p:cNvSpPr txBox="1"/>
          <p:nvPr/>
        </p:nvSpPr>
        <p:spPr>
          <a:xfrm>
            <a:off x="11440371" y="6458857"/>
            <a:ext cx="301686" cy="369332"/>
          </a:xfrm>
          <a:prstGeom prst="rect">
            <a:avLst/>
          </a:prstGeom>
          <a:noFill/>
        </p:spPr>
        <p:txBody>
          <a:bodyPr wrap="none" rtlCol="1">
            <a:spAutoFit/>
          </a:bodyPr>
          <a:lstStyle/>
          <a:p>
            <a:r>
              <a:rPr lang="en-US" dirty="0"/>
              <a:t>2</a:t>
            </a:r>
            <a:endParaRPr lang="ar-LY" dirty="0"/>
          </a:p>
        </p:txBody>
      </p:sp>
    </p:spTree>
    <p:extLst>
      <p:ext uri="{BB962C8B-B14F-4D97-AF65-F5344CB8AC3E}">
        <p14:creationId xmlns:p14="http://schemas.microsoft.com/office/powerpoint/2010/main" val="145111535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0" name="!!Rectangle">
            <a:extLst>
              <a:ext uri="{FF2B5EF4-FFF2-40B4-BE49-F238E27FC236}">
                <a16:creationId xmlns:a16="http://schemas.microsoft.com/office/drawing/2014/main" id="{7C432AFE-B3D2-4BFF-BF8F-96C27AFF1AC7}"/>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صورة 4" descr="صورة تحتوي على داخلي, قاعة اجتماعات, حشد&#10;&#10;تم إنشاء الوصف تلقائياً">
            <a:extLst>
              <a:ext uri="{FF2B5EF4-FFF2-40B4-BE49-F238E27FC236}">
                <a16:creationId xmlns:a16="http://schemas.microsoft.com/office/drawing/2014/main" id="{4B87D0BE-E5D0-6046-8B28-1A4F32C70A28}"/>
              </a:ext>
            </a:extLst>
          </p:cNvPr>
          <p:cNvPicPr>
            <a:picLocks noChangeAspect="1"/>
          </p:cNvPicPr>
          <p:nvPr/>
        </p:nvPicPr>
        <p:blipFill rotWithShape="1">
          <a:blip r:embed="rId2">
            <a:alphaModFix amt="40000"/>
            <a:extLst>
              <a:ext uri="{837473B0-CC2E-450A-ABE3-18F120FF3D39}">
                <a1611:picAttrSrcUrl xmlns="" xmlns:a1611="http://schemas.microsoft.com/office/drawing/2016/11/main" r:id="rId3"/>
              </a:ext>
            </a:extLst>
          </a:blip>
          <a:srcRect t="1747"/>
          <a:stretch/>
        </p:blipFill>
        <p:spPr>
          <a:xfrm>
            <a:off x="21" y="73157"/>
            <a:ext cx="12191979" cy="6857990"/>
          </a:xfrm>
          <a:prstGeom prst="rect">
            <a:avLst/>
          </a:prstGeom>
        </p:spPr>
      </p:pic>
      <p:sp>
        <p:nvSpPr>
          <p:cNvPr id="2" name="عنوان 1">
            <a:extLst>
              <a:ext uri="{FF2B5EF4-FFF2-40B4-BE49-F238E27FC236}">
                <a16:creationId xmlns:a16="http://schemas.microsoft.com/office/drawing/2014/main" id="{5E98716F-425E-0A4A-8976-5C42A39BB888}"/>
              </a:ext>
            </a:extLst>
          </p:cNvPr>
          <p:cNvSpPr>
            <a:spLocks noGrp="1"/>
          </p:cNvSpPr>
          <p:nvPr>
            <p:ph type="title"/>
          </p:nvPr>
        </p:nvSpPr>
        <p:spPr>
          <a:xfrm>
            <a:off x="841249" y="941832"/>
            <a:ext cx="10506456" cy="2057400"/>
          </a:xfrm>
        </p:spPr>
        <p:txBody>
          <a:bodyPr anchor="b">
            <a:normAutofit/>
          </a:bodyPr>
          <a:lstStyle/>
          <a:p>
            <a:pPr algn="ctr"/>
            <a:r>
              <a:rPr lang="en-US" sz="5000" b="1" dirty="0">
                <a:ln w="22225">
                  <a:solidFill>
                    <a:srgbClr val="FFFFFF"/>
                  </a:solidFill>
                </a:ln>
              </a:rPr>
              <a:t>What is bureaucracy </a:t>
            </a:r>
            <a:endParaRPr lang="ar-LY" sz="5000" b="1" dirty="0">
              <a:ln w="22225">
                <a:solidFill>
                  <a:srgbClr val="FFFFFF"/>
                </a:solidFill>
              </a:ln>
            </a:endParaRPr>
          </a:p>
        </p:txBody>
      </p:sp>
      <p:sp>
        <p:nvSpPr>
          <p:cNvPr id="72" name="Rectangle 71">
            <a:extLst>
              <a:ext uri="{FF2B5EF4-FFF2-40B4-BE49-F238E27FC236}">
                <a16:creationId xmlns:a16="http://schemas.microsoft.com/office/drawing/2014/main" id="{AF2F604E-43BE-4DC3-B983-E071523364F8}"/>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1120140" y="346791"/>
            <a:ext cx="146304"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74" name="Rectangle 73">
            <a:extLst>
              <a:ext uri="{FF2B5EF4-FFF2-40B4-BE49-F238E27FC236}">
                <a16:creationId xmlns:a16="http://schemas.microsoft.com/office/drawing/2014/main" id="{08C9B587-E65E-4B52-B37C-ABEBB6E87928}"/>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41248" y="3241202"/>
            <a:ext cx="10506456" cy="18288"/>
          </a:xfrm>
          <a:prstGeom prst="rect">
            <a:avLst/>
          </a:prstGeom>
          <a:solidFill>
            <a:schemeClr val="tx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عنصر نائب للمحتوى 2">
            <a:extLst>
              <a:ext uri="{FF2B5EF4-FFF2-40B4-BE49-F238E27FC236}">
                <a16:creationId xmlns:a16="http://schemas.microsoft.com/office/drawing/2014/main" id="{A3EAC3ED-9C35-744B-B85F-5C46A102BB29}"/>
              </a:ext>
            </a:extLst>
          </p:cNvPr>
          <p:cNvSpPr>
            <a:spLocks noGrp="1"/>
          </p:cNvSpPr>
          <p:nvPr>
            <p:ph idx="1"/>
          </p:nvPr>
        </p:nvSpPr>
        <p:spPr>
          <a:xfrm>
            <a:off x="841248" y="3502152"/>
            <a:ext cx="10506456" cy="2670048"/>
          </a:xfrm>
        </p:spPr>
        <p:txBody>
          <a:bodyPr>
            <a:normAutofit/>
          </a:bodyPr>
          <a:lstStyle/>
          <a:p>
            <a:pPr marL="0" indent="0" algn="ctr" rtl="0">
              <a:buNone/>
            </a:pPr>
            <a:r>
              <a:rPr lang="en-US" sz="3200" dirty="0"/>
              <a:t>Bureaucracy is a way of organizing large numbers of people who must work together, administratively. As organizations in the public and private sectors, including universities and governments, rely on bureaucracy in their work.</a:t>
            </a:r>
            <a:endParaRPr lang="ar-LY" sz="3200" dirty="0"/>
          </a:p>
        </p:txBody>
      </p:sp>
      <p:sp>
        <p:nvSpPr>
          <p:cNvPr id="6" name="مربع نص 5">
            <a:extLst>
              <a:ext uri="{FF2B5EF4-FFF2-40B4-BE49-F238E27FC236}">
                <a16:creationId xmlns:a16="http://schemas.microsoft.com/office/drawing/2014/main" id="{EF9E821A-705D-084B-994E-60077EA33BED}"/>
              </a:ext>
            </a:extLst>
          </p:cNvPr>
          <p:cNvSpPr txBox="1"/>
          <p:nvPr/>
        </p:nvSpPr>
        <p:spPr>
          <a:xfrm>
            <a:off x="12007268" y="6657945"/>
            <a:ext cx="184731" cy="200055"/>
          </a:xfrm>
          <a:prstGeom prst="rect">
            <a:avLst/>
          </a:prstGeom>
          <a:solidFill>
            <a:srgbClr val="000000"/>
          </a:solidFill>
        </p:spPr>
        <p:txBody>
          <a:bodyPr wrap="none" rtlCol="1">
            <a:spAutoFit/>
          </a:bodyPr>
          <a:lstStyle/>
          <a:p>
            <a:pPr>
              <a:spcAft>
                <a:spcPts val="600"/>
              </a:spcAft>
            </a:pPr>
            <a:endParaRPr lang="ar-LY" sz="700" dirty="0">
              <a:solidFill>
                <a:srgbClr val="FFFFFF"/>
              </a:solidFill>
            </a:endParaRPr>
          </a:p>
        </p:txBody>
      </p:sp>
      <p:sp>
        <p:nvSpPr>
          <p:cNvPr id="7" name="مربع نص 6">
            <a:extLst>
              <a:ext uri="{FF2B5EF4-FFF2-40B4-BE49-F238E27FC236}">
                <a16:creationId xmlns:a16="http://schemas.microsoft.com/office/drawing/2014/main" id="{0C64BF04-14CB-6B48-9103-13A5D5DB7F95}"/>
              </a:ext>
            </a:extLst>
          </p:cNvPr>
          <p:cNvSpPr txBox="1"/>
          <p:nvPr/>
        </p:nvSpPr>
        <p:spPr>
          <a:xfrm>
            <a:off x="130569" y="6473279"/>
            <a:ext cx="393126" cy="369332"/>
          </a:xfrm>
          <a:prstGeom prst="rect">
            <a:avLst/>
          </a:prstGeom>
          <a:noFill/>
        </p:spPr>
        <p:txBody>
          <a:bodyPr wrap="square" rtlCol="1">
            <a:spAutoFit/>
          </a:bodyPr>
          <a:lstStyle/>
          <a:p>
            <a:pPr marL="0" algn="l" defTabSz="914400" rtl="0" eaLnBrk="1" latinLnBrk="0" hangingPunct="1">
              <a:spcAft>
                <a:spcPts val="600"/>
              </a:spcAft>
            </a:pPr>
            <a:r>
              <a:rPr lang="en-US" dirty="0"/>
              <a:t>4</a:t>
            </a:r>
            <a:endParaRPr lang="ar-LY"/>
          </a:p>
        </p:txBody>
      </p:sp>
    </p:spTree>
    <p:extLst>
      <p:ext uri="{BB962C8B-B14F-4D97-AF65-F5344CB8AC3E}">
        <p14:creationId xmlns:p14="http://schemas.microsoft.com/office/powerpoint/2010/main" val="886895057"/>
      </p:ext>
    </p:extLst>
  </p:cSld>
  <p:clrMapOvr>
    <a:overrideClrMapping bg1="dk1" tx1="lt1" bg2="dk2" tx2="lt2" accent1="accent1" accent2="accent2" accent3="accent3" accent4="accent4" accent5="accent5" accent6="accent6" hlink="hlink" folHlink="folHlink"/>
  </p:clrMapOvr>
</p:sld>
</file>

<file path=ppt/slides/slide4.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485F1FF3-FCC1-FC45-AB5A-505E0B6A9899}"/>
              </a:ext>
            </a:extLst>
          </p:cNvPr>
          <p:cNvSpPr>
            <a:spLocks noGrp="1"/>
          </p:cNvSpPr>
          <p:nvPr>
            <p:ph type="title"/>
          </p:nvPr>
        </p:nvSpPr>
        <p:spPr>
          <a:xfrm>
            <a:off x="592540" y="760910"/>
            <a:ext cx="10515600" cy="1325563"/>
          </a:xfrm>
        </p:spPr>
        <p:txBody>
          <a:bodyPr/>
          <a:lstStyle/>
          <a:p>
            <a:pPr algn="ctr"/>
            <a:r>
              <a:rPr lang="en-US" dirty="0"/>
              <a:t> Bureaucracy Functions</a:t>
            </a:r>
            <a:br>
              <a:rPr lang="en-US" dirty="0"/>
            </a:br>
            <a:endParaRPr lang="ar-LY" dirty="0"/>
          </a:p>
        </p:txBody>
      </p:sp>
      <p:sp>
        <p:nvSpPr>
          <p:cNvPr id="3" name="عنصر نائب للمحتوى 2">
            <a:extLst>
              <a:ext uri="{FF2B5EF4-FFF2-40B4-BE49-F238E27FC236}">
                <a16:creationId xmlns:a16="http://schemas.microsoft.com/office/drawing/2014/main" id="{1092E53C-D9E7-E440-8AA6-9B4F4C698444}"/>
              </a:ext>
            </a:extLst>
          </p:cNvPr>
          <p:cNvSpPr>
            <a:spLocks noGrp="1"/>
          </p:cNvSpPr>
          <p:nvPr>
            <p:ph idx="1"/>
          </p:nvPr>
        </p:nvSpPr>
        <p:spPr/>
        <p:txBody>
          <a:bodyPr>
            <a:normAutofit/>
          </a:bodyPr>
          <a:lstStyle/>
          <a:p>
            <a:pPr algn="l" rtl="0"/>
            <a:r>
              <a:rPr lang="en-US" sz="3600" dirty="0"/>
              <a:t>One useful way to understand what bureaucrats do is to study the behavior of various government agencies. The following statement summarizes the main functions of government and provides examples of agencies that perform these </a:t>
            </a:r>
            <a:r>
              <a:rPr lang="en-US" sz="3600" dirty="0" smtClean="0"/>
              <a:t>functions:</a:t>
            </a:r>
            <a:endParaRPr lang="en-US" sz="3600" dirty="0"/>
          </a:p>
        </p:txBody>
      </p:sp>
      <p:sp>
        <p:nvSpPr>
          <p:cNvPr id="4" name="مربع نص 3">
            <a:extLst>
              <a:ext uri="{FF2B5EF4-FFF2-40B4-BE49-F238E27FC236}">
                <a16:creationId xmlns:a16="http://schemas.microsoft.com/office/drawing/2014/main" id="{27CA2777-169F-8243-A8C8-7047A2D9467B}"/>
              </a:ext>
            </a:extLst>
          </p:cNvPr>
          <p:cNvSpPr txBox="1"/>
          <p:nvPr/>
        </p:nvSpPr>
        <p:spPr>
          <a:xfrm>
            <a:off x="11219754" y="6199632"/>
            <a:ext cx="301686" cy="369332"/>
          </a:xfrm>
          <a:prstGeom prst="rect">
            <a:avLst/>
          </a:prstGeom>
          <a:noFill/>
        </p:spPr>
        <p:txBody>
          <a:bodyPr wrap="none" rtlCol="1">
            <a:spAutoFit/>
          </a:bodyPr>
          <a:lstStyle/>
          <a:p>
            <a:r>
              <a:rPr lang="en-US" dirty="0"/>
              <a:t>4</a:t>
            </a:r>
            <a:endParaRPr lang="ar-LY" dirty="0"/>
          </a:p>
        </p:txBody>
      </p:sp>
    </p:spTree>
    <p:extLst>
      <p:ext uri="{BB962C8B-B14F-4D97-AF65-F5344CB8AC3E}">
        <p14:creationId xmlns:p14="http://schemas.microsoft.com/office/powerpoint/2010/main" val="76883471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0DDBB384-8BC0-774B-8D79-5BEF00087C2C}"/>
              </a:ext>
            </a:extLst>
          </p:cNvPr>
          <p:cNvSpPr>
            <a:spLocks noGrp="1"/>
          </p:cNvSpPr>
          <p:nvPr>
            <p:ph type="title"/>
          </p:nvPr>
        </p:nvSpPr>
        <p:spPr/>
        <p:txBody>
          <a:bodyPr>
            <a:normAutofit/>
          </a:bodyPr>
          <a:lstStyle/>
          <a:p>
            <a:pPr algn="ctr"/>
            <a:r>
              <a:rPr lang="en-US" b="1" dirty="0"/>
              <a:t> Bureaucracy Functions</a:t>
            </a:r>
            <a:endParaRPr lang="ar-LY" b="1" dirty="0"/>
          </a:p>
        </p:txBody>
      </p:sp>
      <p:sp>
        <p:nvSpPr>
          <p:cNvPr id="3" name="عنصر نائب للمحتوى 2">
            <a:extLst>
              <a:ext uri="{FF2B5EF4-FFF2-40B4-BE49-F238E27FC236}">
                <a16:creationId xmlns:a16="http://schemas.microsoft.com/office/drawing/2014/main" id="{F9AB76A8-00F6-AD4E-BCFD-DFAF73C9BC75}"/>
              </a:ext>
            </a:extLst>
          </p:cNvPr>
          <p:cNvSpPr>
            <a:spLocks noGrp="1"/>
          </p:cNvSpPr>
          <p:nvPr>
            <p:ph idx="1"/>
          </p:nvPr>
        </p:nvSpPr>
        <p:spPr/>
        <p:txBody>
          <a:bodyPr>
            <a:normAutofit/>
          </a:bodyPr>
          <a:lstStyle/>
          <a:p>
            <a:pPr marL="0" indent="0" algn="l" rtl="0">
              <a:buNone/>
            </a:pPr>
            <a:r>
              <a:rPr lang="en-US" sz="3600" i="1" dirty="0"/>
              <a:t>A- </a:t>
            </a:r>
            <a:r>
              <a:rPr lang="en-US" sz="3600" b="1" dirty="0"/>
              <a:t>Protecting the Nation: </a:t>
            </a:r>
            <a:r>
              <a:rPr lang="en-US" sz="3600" dirty="0"/>
              <a:t>the </a:t>
            </a:r>
            <a:r>
              <a:rPr lang="en-US" sz="3600" dirty="0" smtClean="0"/>
              <a:t>Armed Forces</a:t>
            </a:r>
            <a:r>
              <a:rPr lang="en-US" sz="3600" dirty="0"/>
              <a:t>, the Coast Guard, the Intelligence</a:t>
            </a:r>
          </a:p>
          <a:p>
            <a:pPr marL="0" indent="0" algn="l" rtl="0">
              <a:buNone/>
            </a:pPr>
            <a:r>
              <a:rPr lang="en-US" sz="3600" b="1" dirty="0"/>
              <a:t>B-Maintaining a strong economy: </a:t>
            </a:r>
            <a:r>
              <a:rPr lang="en-US" sz="3600" dirty="0"/>
              <a:t>the Federal Reserve (Central Bank), the Export-Import Bank, the Securities and Exchange Commission.</a:t>
            </a:r>
            <a:endParaRPr lang="ar-LY" sz="3600" dirty="0"/>
          </a:p>
        </p:txBody>
      </p:sp>
      <p:sp>
        <p:nvSpPr>
          <p:cNvPr id="4" name="مربع نص 3">
            <a:extLst>
              <a:ext uri="{FF2B5EF4-FFF2-40B4-BE49-F238E27FC236}">
                <a16:creationId xmlns:a16="http://schemas.microsoft.com/office/drawing/2014/main" id="{98DF8FD3-219A-C24D-A01C-E5E1F2EA87FE}"/>
              </a:ext>
            </a:extLst>
          </p:cNvPr>
          <p:cNvSpPr txBox="1"/>
          <p:nvPr/>
        </p:nvSpPr>
        <p:spPr>
          <a:xfrm>
            <a:off x="11128314" y="6291072"/>
            <a:ext cx="301686" cy="369332"/>
          </a:xfrm>
          <a:prstGeom prst="rect">
            <a:avLst/>
          </a:prstGeom>
          <a:noFill/>
        </p:spPr>
        <p:txBody>
          <a:bodyPr wrap="none" rtlCol="1">
            <a:spAutoFit/>
          </a:bodyPr>
          <a:lstStyle/>
          <a:p>
            <a:r>
              <a:rPr lang="en-US" dirty="0"/>
              <a:t>5</a:t>
            </a:r>
            <a:endParaRPr lang="ar-LY" dirty="0"/>
          </a:p>
        </p:txBody>
      </p:sp>
    </p:spTree>
    <p:extLst>
      <p:ext uri="{BB962C8B-B14F-4D97-AF65-F5344CB8AC3E}">
        <p14:creationId xmlns:p14="http://schemas.microsoft.com/office/powerpoint/2010/main" val="244888957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A2879ED6-BD2F-0A48-ACF1-8EE86CAC37C6}"/>
              </a:ext>
            </a:extLst>
          </p:cNvPr>
          <p:cNvSpPr>
            <a:spLocks noGrp="1"/>
          </p:cNvSpPr>
          <p:nvPr>
            <p:ph type="title"/>
          </p:nvPr>
        </p:nvSpPr>
        <p:spPr/>
        <p:txBody>
          <a:bodyPr/>
          <a:lstStyle/>
          <a:p>
            <a:pPr algn="ctr" rtl="0"/>
            <a:r>
              <a:rPr lang="en-US" dirty="0"/>
              <a:t>Models or Types of Bureaucracy</a:t>
            </a:r>
            <a:br>
              <a:rPr lang="en-US" dirty="0"/>
            </a:br>
            <a:endParaRPr lang="ar-LY" dirty="0"/>
          </a:p>
        </p:txBody>
      </p:sp>
      <p:sp>
        <p:nvSpPr>
          <p:cNvPr id="3" name="عنصر نائب للمحتوى 2">
            <a:extLst>
              <a:ext uri="{FF2B5EF4-FFF2-40B4-BE49-F238E27FC236}">
                <a16:creationId xmlns:a16="http://schemas.microsoft.com/office/drawing/2014/main" id="{113CF9A9-112D-4442-99AF-7F5B4DB6513E}"/>
              </a:ext>
            </a:extLst>
          </p:cNvPr>
          <p:cNvSpPr>
            <a:spLocks noGrp="1"/>
          </p:cNvSpPr>
          <p:nvPr>
            <p:ph idx="1"/>
          </p:nvPr>
        </p:nvSpPr>
        <p:spPr/>
        <p:txBody>
          <a:bodyPr/>
          <a:lstStyle/>
          <a:p>
            <a:pPr algn="l" rtl="0"/>
            <a:r>
              <a:rPr lang="en-US" b="1" dirty="0"/>
              <a:t>Monopolistic model</a:t>
            </a:r>
            <a:r>
              <a:rPr lang="en-US" dirty="0"/>
              <a:t>: lack of competition - inefficiency</a:t>
            </a:r>
          </a:p>
          <a:p>
            <a:pPr algn="l" rtl="0"/>
            <a:endParaRPr lang="en-US" dirty="0"/>
          </a:p>
          <a:p>
            <a:pPr algn="l" rtl="0"/>
            <a:r>
              <a:rPr lang="en-US" b="1" dirty="0"/>
              <a:t>Acquisition model</a:t>
            </a:r>
            <a:r>
              <a:rPr lang="en-US" dirty="0"/>
              <a:t>: expansion - competitiveness</a:t>
            </a:r>
          </a:p>
          <a:p>
            <a:pPr algn="l" rtl="0"/>
            <a:endParaRPr lang="en-US" dirty="0"/>
          </a:p>
          <a:p>
            <a:pPr algn="l" rtl="0"/>
            <a:r>
              <a:rPr lang="en-US" b="1" dirty="0"/>
              <a:t>The Weberian model</a:t>
            </a:r>
            <a:r>
              <a:rPr lang="en-US" dirty="0"/>
              <a:t>: Hierarchy - idleness, lethargy and hibernation</a:t>
            </a:r>
            <a:endParaRPr lang="ar-LY" dirty="0"/>
          </a:p>
        </p:txBody>
      </p:sp>
      <p:sp>
        <p:nvSpPr>
          <p:cNvPr id="4" name="مربع نص 3">
            <a:extLst>
              <a:ext uri="{FF2B5EF4-FFF2-40B4-BE49-F238E27FC236}">
                <a16:creationId xmlns:a16="http://schemas.microsoft.com/office/drawing/2014/main" id="{974BA3D8-30FE-9741-9780-CEACEB8513B0}"/>
              </a:ext>
            </a:extLst>
          </p:cNvPr>
          <p:cNvSpPr txBox="1"/>
          <p:nvPr/>
        </p:nvSpPr>
        <p:spPr>
          <a:xfrm>
            <a:off x="11347770" y="6254496"/>
            <a:ext cx="301686" cy="369332"/>
          </a:xfrm>
          <a:prstGeom prst="rect">
            <a:avLst/>
          </a:prstGeom>
          <a:noFill/>
        </p:spPr>
        <p:txBody>
          <a:bodyPr wrap="none" rtlCol="1">
            <a:spAutoFit/>
          </a:bodyPr>
          <a:lstStyle/>
          <a:p>
            <a:r>
              <a:rPr lang="en-US" dirty="0"/>
              <a:t>6</a:t>
            </a:r>
            <a:endParaRPr lang="ar-LY" dirty="0"/>
          </a:p>
        </p:txBody>
      </p:sp>
    </p:spTree>
    <p:extLst>
      <p:ext uri="{BB962C8B-B14F-4D97-AF65-F5344CB8AC3E}">
        <p14:creationId xmlns:p14="http://schemas.microsoft.com/office/powerpoint/2010/main" val="313708265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44" name="Rectangle 43">
            <a:extLst>
              <a:ext uri="{FF2B5EF4-FFF2-40B4-BE49-F238E27FC236}">
                <a16:creationId xmlns:a16="http://schemas.microsoft.com/office/drawing/2014/main" id="{9AA72BD9-2C5A-4EDC-931F-5AA08EACA0F3}"/>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صورة 4" descr="صورة تحتوي على نص, رجل, ربطة عنق, شخص&#10;&#10;تم إنشاء الوصف تلقائياً">
            <a:extLst>
              <a:ext uri="{FF2B5EF4-FFF2-40B4-BE49-F238E27FC236}">
                <a16:creationId xmlns:a16="http://schemas.microsoft.com/office/drawing/2014/main" id="{4C5E02A7-8F8C-144A-BADB-BCB853527257}"/>
              </a:ext>
            </a:extLst>
          </p:cNvPr>
          <p:cNvPicPr>
            <a:picLocks noChangeAspect="1"/>
          </p:cNvPicPr>
          <p:nvPr/>
        </p:nvPicPr>
        <p:blipFill rotWithShape="1">
          <a:blip r:embed="rId2">
            <a:extLst>
              <a:ext uri="{837473B0-CC2E-450A-ABE3-18F120FF3D39}">
                <a1611:picAttrSrcUrl xmlns="" xmlns:a1611="http://schemas.microsoft.com/office/drawing/2016/11/main" r:id="rId3"/>
              </a:ext>
            </a:extLst>
          </a:blip>
          <a:srcRect l="20641" t="6593" r="12938" b="-1"/>
          <a:stretch/>
        </p:blipFill>
        <p:spPr>
          <a:xfrm>
            <a:off x="5113550" y="87868"/>
            <a:ext cx="7078448" cy="5599371"/>
          </a:xfrm>
          <a:prstGeom prst="rect">
            <a:avLst/>
          </a:prstGeom>
        </p:spPr>
      </p:pic>
      <p:sp>
        <p:nvSpPr>
          <p:cNvPr id="46" name="Rectangle 45">
            <a:extLst>
              <a:ext uri="{FF2B5EF4-FFF2-40B4-BE49-F238E27FC236}">
                <a16:creationId xmlns:a16="http://schemas.microsoft.com/office/drawing/2014/main" id="{DD3981AC-7B61-4947-BCF3-F7AA7FA385B9}"/>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9756601" cy="6858000"/>
          </a:xfrm>
          <a:prstGeom prst="rect">
            <a:avLst/>
          </a:prstGeom>
          <a:gradFill>
            <a:gsLst>
              <a:gs pos="58000">
                <a:schemeClr val="bg1"/>
              </a:gs>
              <a:gs pos="35000">
                <a:schemeClr val="bg1">
                  <a:alpha val="78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عنوان 1">
            <a:extLst>
              <a:ext uri="{FF2B5EF4-FFF2-40B4-BE49-F238E27FC236}">
                <a16:creationId xmlns:a16="http://schemas.microsoft.com/office/drawing/2014/main" id="{CB35BD43-334C-4D42-91AF-A1BB765C5E16}"/>
              </a:ext>
            </a:extLst>
          </p:cNvPr>
          <p:cNvSpPr>
            <a:spLocks noGrp="1"/>
          </p:cNvSpPr>
          <p:nvPr>
            <p:ph type="title"/>
          </p:nvPr>
        </p:nvSpPr>
        <p:spPr>
          <a:xfrm>
            <a:off x="424815" y="1088222"/>
            <a:ext cx="3438144" cy="1124712"/>
          </a:xfrm>
        </p:spPr>
        <p:txBody>
          <a:bodyPr anchor="b">
            <a:normAutofit/>
          </a:bodyPr>
          <a:lstStyle/>
          <a:p>
            <a:pPr algn="ctr" rtl="0"/>
            <a:r>
              <a:rPr lang="en-US" sz="3500" b="1" dirty="0"/>
              <a:t>C</a:t>
            </a:r>
            <a:r>
              <a:rPr lang="en-US" sz="3500" b="1" dirty="0" smtClean="0"/>
              <a:t>onclusion</a:t>
            </a:r>
            <a:endParaRPr lang="ar-LY" sz="3500" b="1" dirty="0"/>
          </a:p>
        </p:txBody>
      </p:sp>
      <p:sp>
        <p:nvSpPr>
          <p:cNvPr id="48" name="Rectangle 47">
            <a:extLst>
              <a:ext uri="{FF2B5EF4-FFF2-40B4-BE49-F238E27FC236}">
                <a16:creationId xmlns:a16="http://schemas.microsoft.com/office/drawing/2014/main" id="{55D4142C-5077-457F-A6AD-3FECFDB39685}"/>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662559" y="605790"/>
            <a:ext cx="73152" cy="5486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50" name="Rectangle 49">
            <a:extLst>
              <a:ext uri="{FF2B5EF4-FFF2-40B4-BE49-F238E27FC236}">
                <a16:creationId xmlns:a16="http://schemas.microsoft.com/office/drawing/2014/main" id="{7A5F0580-5EE9-419F-96EE-B6529EF6E7D0}"/>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8244" y="2443480"/>
            <a:ext cx="3300984" cy="18288"/>
          </a:xfrm>
          <a:prstGeom prst="rect">
            <a:avLst/>
          </a:prstGeom>
          <a:solidFill>
            <a:schemeClr val="tx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عنصر نائب للمحتوى 2">
            <a:extLst>
              <a:ext uri="{FF2B5EF4-FFF2-40B4-BE49-F238E27FC236}">
                <a16:creationId xmlns:a16="http://schemas.microsoft.com/office/drawing/2014/main" id="{C940C3EB-11F9-4340-A72E-86CD70C4A355}"/>
              </a:ext>
            </a:extLst>
          </p:cNvPr>
          <p:cNvSpPr>
            <a:spLocks noGrp="1"/>
          </p:cNvSpPr>
          <p:nvPr>
            <p:ph idx="1"/>
          </p:nvPr>
        </p:nvSpPr>
        <p:spPr>
          <a:xfrm>
            <a:off x="218397" y="2487160"/>
            <a:ext cx="7189766" cy="4540004"/>
          </a:xfrm>
        </p:spPr>
        <p:txBody>
          <a:bodyPr anchor="t">
            <a:normAutofit/>
          </a:bodyPr>
          <a:lstStyle/>
          <a:p>
            <a:pPr algn="l" rtl="0"/>
            <a:r>
              <a:rPr lang="en-US" sz="2400" dirty="0"/>
              <a:t>B</a:t>
            </a:r>
            <a:r>
              <a:rPr lang="en-US" sz="2400" dirty="0" smtClean="0"/>
              <a:t>ureaucracy</a:t>
            </a:r>
            <a:r>
              <a:rPr lang="en-US" sz="2400" dirty="0"/>
              <a:t>, specific form of organization defined by complexity, division of labor, permanence, professional management, hierarchical coordination and control, strict chain of command, and legal authority. It is distinguished from informal and collegial organizations. In its ideal form, bureaucracy is impersonal and rational and based on rules rather than ties of kinship, friendship, or patrimonial or charismatic authority. Bureaucratic organization can be found in both public and private institutions.</a:t>
            </a:r>
            <a:endParaRPr lang="ar-LY" sz="2400" dirty="0"/>
          </a:p>
        </p:txBody>
      </p:sp>
      <p:sp>
        <p:nvSpPr>
          <p:cNvPr id="6" name="مربع نص 5">
            <a:extLst>
              <a:ext uri="{FF2B5EF4-FFF2-40B4-BE49-F238E27FC236}">
                <a16:creationId xmlns:a16="http://schemas.microsoft.com/office/drawing/2014/main" id="{2E3FB266-BFAE-3D4F-9107-AF11A0E43FC8}"/>
              </a:ext>
            </a:extLst>
          </p:cNvPr>
          <p:cNvSpPr txBox="1"/>
          <p:nvPr/>
        </p:nvSpPr>
        <p:spPr>
          <a:xfrm>
            <a:off x="12007270" y="6657945"/>
            <a:ext cx="184730" cy="200055"/>
          </a:xfrm>
          <a:prstGeom prst="rect">
            <a:avLst/>
          </a:prstGeom>
          <a:solidFill>
            <a:srgbClr val="000000"/>
          </a:solidFill>
        </p:spPr>
        <p:txBody>
          <a:bodyPr wrap="none" rtlCol="1">
            <a:spAutoFit/>
          </a:bodyPr>
          <a:lstStyle/>
          <a:p>
            <a:pPr marL="0" algn="l" defTabSz="914400" rtl="0" eaLnBrk="1" latinLnBrk="0" hangingPunct="1">
              <a:spcAft>
                <a:spcPts val="600"/>
              </a:spcAft>
            </a:pPr>
            <a:endParaRPr lang="ar-LY" sz="700" dirty="0">
              <a:solidFill>
                <a:srgbClr val="FFFFFF"/>
              </a:solidFill>
            </a:endParaRPr>
          </a:p>
        </p:txBody>
      </p:sp>
      <p:sp>
        <p:nvSpPr>
          <p:cNvPr id="7" name="مربع نص 6">
            <a:extLst>
              <a:ext uri="{FF2B5EF4-FFF2-40B4-BE49-F238E27FC236}">
                <a16:creationId xmlns:a16="http://schemas.microsoft.com/office/drawing/2014/main" id="{F9656F0F-86AD-1549-9532-72B547923C4E}"/>
              </a:ext>
            </a:extLst>
          </p:cNvPr>
          <p:cNvSpPr txBox="1"/>
          <p:nvPr/>
        </p:nvSpPr>
        <p:spPr>
          <a:xfrm>
            <a:off x="11576304" y="6400800"/>
            <a:ext cx="301686" cy="369332"/>
          </a:xfrm>
          <a:prstGeom prst="rect">
            <a:avLst/>
          </a:prstGeom>
          <a:noFill/>
        </p:spPr>
        <p:txBody>
          <a:bodyPr wrap="none" rtlCol="1">
            <a:spAutoFit/>
          </a:bodyPr>
          <a:lstStyle/>
          <a:p>
            <a:pPr marL="0" algn="l" defTabSz="914400" rtl="0" eaLnBrk="1" latinLnBrk="0" hangingPunct="1"/>
            <a:r>
              <a:rPr lang="en-US" dirty="0"/>
              <a:t>7</a:t>
            </a:r>
            <a:endParaRPr lang="ar-LY" dirty="0"/>
          </a:p>
        </p:txBody>
      </p:sp>
    </p:spTree>
    <p:extLst>
      <p:ext uri="{BB962C8B-B14F-4D97-AF65-F5344CB8AC3E}">
        <p14:creationId xmlns:p14="http://schemas.microsoft.com/office/powerpoint/2010/main" val="3629358355"/>
      </p:ext>
    </p:extLst>
  </p:cSld>
  <p:clrMapOvr>
    <a:overrideClrMapping bg1="dk1" tx1="lt1" bg2="dk2" tx2="lt2" accent1="accent1" accent2="accent2" accent3="accent3" accent4="accent4" accent5="accent5" accent6="accent6" hlink="hlink" folHlink="folHlink"/>
  </p:clrMapOvr>
</p:sld>
</file>

<file path=ppt/slides/slide8.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907EF6B7-1338-4443-8C46-6A318D952DFD}"/>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DAAE4CDD-124C-4DCF-9584-B6033B545DD5}"/>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عنوان 1">
            <a:extLst>
              <a:ext uri="{FF2B5EF4-FFF2-40B4-BE49-F238E27FC236}">
                <a16:creationId xmlns:a16="http://schemas.microsoft.com/office/drawing/2014/main" id="{EAD64D55-DCA2-5141-9CA3-A1F91CFB2CAB}"/>
              </a:ext>
            </a:extLst>
          </p:cNvPr>
          <p:cNvSpPr>
            <a:spLocks noGrp="1"/>
          </p:cNvSpPr>
          <p:nvPr>
            <p:ph type="title"/>
          </p:nvPr>
        </p:nvSpPr>
        <p:spPr>
          <a:xfrm>
            <a:off x="686834" y="1153572"/>
            <a:ext cx="3200400" cy="4461163"/>
          </a:xfrm>
        </p:spPr>
        <p:txBody>
          <a:bodyPr>
            <a:normAutofit/>
          </a:bodyPr>
          <a:lstStyle/>
          <a:p>
            <a:r>
              <a:rPr lang="en-US" b="1" dirty="0">
                <a:solidFill>
                  <a:srgbClr val="FFFFFF"/>
                </a:solidFill>
              </a:rPr>
              <a:t>References</a:t>
            </a:r>
            <a:r>
              <a:rPr lang="en-US" dirty="0">
                <a:solidFill>
                  <a:srgbClr val="FFFFFF"/>
                </a:solidFill>
              </a:rPr>
              <a:t> </a:t>
            </a:r>
            <a:endParaRPr lang="ar-LY" dirty="0">
              <a:solidFill>
                <a:srgbClr val="FFFFFF"/>
              </a:solidFill>
            </a:endParaRPr>
          </a:p>
        </p:txBody>
      </p:sp>
      <p:sp>
        <p:nvSpPr>
          <p:cNvPr id="12" name="Arc 11">
            <a:extLst>
              <a:ext uri="{FF2B5EF4-FFF2-40B4-BE49-F238E27FC236}">
                <a16:creationId xmlns:a16="http://schemas.microsoft.com/office/drawing/2014/main" id="{081E4A58-353D-44AE-B2FC-2A74E2E400F7}"/>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 name="عنصر نائب للمحتوى 2">
            <a:extLst>
              <a:ext uri="{FF2B5EF4-FFF2-40B4-BE49-F238E27FC236}">
                <a16:creationId xmlns:a16="http://schemas.microsoft.com/office/drawing/2014/main" id="{3BD0EDAF-C003-DC4D-89EA-876ACBBF7EDF}"/>
              </a:ext>
            </a:extLst>
          </p:cNvPr>
          <p:cNvSpPr>
            <a:spLocks noGrp="1"/>
          </p:cNvSpPr>
          <p:nvPr>
            <p:ph idx="1"/>
          </p:nvPr>
        </p:nvSpPr>
        <p:spPr>
          <a:xfrm>
            <a:off x="4447308" y="591344"/>
            <a:ext cx="6906491" cy="5585619"/>
          </a:xfrm>
        </p:spPr>
        <p:txBody>
          <a:bodyPr anchor="ctr">
            <a:normAutofit/>
          </a:bodyPr>
          <a:lstStyle/>
          <a:p>
            <a:pPr marL="0" indent="0" algn="l" rtl="0">
              <a:buNone/>
            </a:pPr>
            <a:r>
              <a:rPr lang="en-US" sz="3600" dirty="0" err="1"/>
              <a:t>Encyclopædia</a:t>
            </a:r>
            <a:r>
              <a:rPr lang="en-US" sz="3600" dirty="0"/>
              <a:t> Britannica, inc. (n.d.). </a:t>
            </a:r>
            <a:r>
              <a:rPr lang="en-US" sz="3600" i="1" dirty="0"/>
              <a:t>Bureaucracy</a:t>
            </a:r>
            <a:r>
              <a:rPr lang="en-US" sz="3600" dirty="0"/>
              <a:t>. </a:t>
            </a:r>
            <a:r>
              <a:rPr lang="en-US" sz="3600" dirty="0" err="1"/>
              <a:t>Encyclopædia</a:t>
            </a:r>
            <a:r>
              <a:rPr lang="en-US" sz="3600" dirty="0"/>
              <a:t> Britannica. Retrieved October 19, 2021, from </a:t>
            </a:r>
            <a:r>
              <a:rPr lang="en-US" sz="3600" dirty="0">
                <a:hlinkClick r:id="rId3"/>
              </a:rPr>
              <a:t>https://www.britannica.com/topic/bureaucracy</a:t>
            </a:r>
            <a:r>
              <a:rPr lang="en-US" sz="3600" dirty="0"/>
              <a:t>. </a:t>
            </a:r>
          </a:p>
        </p:txBody>
      </p:sp>
      <p:sp>
        <p:nvSpPr>
          <p:cNvPr id="4" name="مربع نص 3">
            <a:extLst>
              <a:ext uri="{FF2B5EF4-FFF2-40B4-BE49-F238E27FC236}">
                <a16:creationId xmlns:a16="http://schemas.microsoft.com/office/drawing/2014/main" id="{F61478C9-30F8-684C-BCD2-E5DD47B83FFF}"/>
              </a:ext>
            </a:extLst>
          </p:cNvPr>
          <p:cNvSpPr txBox="1"/>
          <p:nvPr/>
        </p:nvSpPr>
        <p:spPr>
          <a:xfrm>
            <a:off x="11303903" y="6510528"/>
            <a:ext cx="418705" cy="369332"/>
          </a:xfrm>
          <a:prstGeom prst="rect">
            <a:avLst/>
          </a:prstGeom>
          <a:noFill/>
        </p:spPr>
        <p:txBody>
          <a:bodyPr wrap="none" rtlCol="1">
            <a:spAutoFit/>
          </a:bodyPr>
          <a:lstStyle/>
          <a:p>
            <a:r>
              <a:rPr lang="en-US" dirty="0"/>
              <a:t>13</a:t>
            </a:r>
            <a:endParaRPr lang="ar-LY" dirty="0"/>
          </a:p>
        </p:txBody>
      </p:sp>
    </p:spTree>
    <p:extLst>
      <p:ext uri="{BB962C8B-B14F-4D97-AF65-F5344CB8AC3E}">
        <p14:creationId xmlns:p14="http://schemas.microsoft.com/office/powerpoint/2010/main" val="237986545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42A4FC2C-047E-45A5-965D-8E1E3BF09BC6}"/>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4" y="0"/>
            <a:ext cx="12188952"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5" name="عنصر نائب للمحتوى 4">
            <a:extLst>
              <a:ext uri="{FF2B5EF4-FFF2-40B4-BE49-F238E27FC236}">
                <a16:creationId xmlns:a16="http://schemas.microsoft.com/office/drawing/2014/main" id="{BC8E9198-A863-5A4A-8FB4-F75BBD0D8669}"/>
              </a:ext>
            </a:extLst>
          </p:cNvPr>
          <p:cNvPicPr>
            <a:picLocks noGrp="1" noChangeAspect="1"/>
          </p:cNvPicPr>
          <p:nvPr>
            <p:ph idx="1"/>
          </p:nvPr>
        </p:nvPicPr>
        <p:blipFill rotWithShape="1">
          <a:blip r:embed="rId2">
            <a:extLst>
              <a:ext uri="{837473B0-CC2E-450A-ABE3-18F120FF3D39}">
                <a1611:picAttrSrcUrl xmlns="" xmlns:a1611="http://schemas.microsoft.com/office/drawing/2016/11/main" r:id="rId3"/>
              </a:ext>
            </a:extLst>
          </a:blip>
          <a:srcRect t="13049" b="13675"/>
          <a:stretch/>
        </p:blipFill>
        <p:spPr>
          <a:xfrm>
            <a:off x="20" y="-55252"/>
            <a:ext cx="12191980" cy="6856718"/>
          </a:xfrm>
          <a:prstGeom prst="rect">
            <a:avLst/>
          </a:prstGeom>
        </p:spPr>
      </p:pic>
      <p:sp>
        <p:nvSpPr>
          <p:cNvPr id="6" name="مربع نص 5">
            <a:extLst>
              <a:ext uri="{FF2B5EF4-FFF2-40B4-BE49-F238E27FC236}">
                <a16:creationId xmlns:a16="http://schemas.microsoft.com/office/drawing/2014/main" id="{8360BB77-9F6D-E64B-82B1-451C6EB8308B}"/>
              </a:ext>
            </a:extLst>
          </p:cNvPr>
          <p:cNvSpPr txBox="1"/>
          <p:nvPr/>
        </p:nvSpPr>
        <p:spPr>
          <a:xfrm>
            <a:off x="10259568" y="6401356"/>
            <a:ext cx="1530096" cy="400110"/>
          </a:xfrm>
          <a:prstGeom prst="rect">
            <a:avLst/>
          </a:prstGeom>
          <a:solidFill>
            <a:schemeClr val="tx1"/>
          </a:solidFill>
        </p:spPr>
        <p:txBody>
          <a:bodyPr wrap="square" rtlCol="1">
            <a:spAutoFit/>
          </a:bodyPr>
          <a:lstStyle/>
          <a:p>
            <a:pPr marL="0" algn="l" defTabSz="914400" rtl="0" eaLnBrk="1" latinLnBrk="0" hangingPunct="1">
              <a:spcAft>
                <a:spcPts val="600"/>
              </a:spcAft>
            </a:pPr>
            <a:r>
              <a:rPr lang="en-US" sz="2000" dirty="0">
                <a:solidFill>
                  <a:srgbClr val="FFFFFF"/>
                </a:solidFill>
              </a:rPr>
              <a:t>9</a:t>
            </a:r>
            <a:endParaRPr lang="ar-LY" sz="2000" dirty="0">
              <a:solidFill>
                <a:srgbClr val="FFFFFF"/>
              </a:solidFill>
            </a:endParaRPr>
          </a:p>
        </p:txBody>
      </p:sp>
    </p:spTree>
    <p:extLst>
      <p:ext uri="{BB962C8B-B14F-4D97-AF65-F5344CB8AC3E}">
        <p14:creationId xmlns:p14="http://schemas.microsoft.com/office/powerpoint/2010/main" val="1984316406"/>
      </p:ext>
    </p:extLst>
  </p:cSld>
  <p:clrMapOvr>
    <a:masterClrMapping/>
  </p:clrMapOvr>
</p:sld>
</file>

<file path=ppt/theme/theme1.xml><?xml version="1.0" encoding="utf-8"?>
<a:theme xmlns:a="http://schemas.openxmlformats.org/drawingml/2006/main" name="نسق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نسق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61</TotalTime>
  <Words>319</Words>
  <Application>Microsoft Office PowerPoint</Application>
  <PresentationFormat>Widescreen</PresentationFormat>
  <Paragraphs>40</Paragraphs>
  <Slides>9</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9</vt:i4>
      </vt:variant>
    </vt:vector>
  </HeadingPairs>
  <TitlesOfParts>
    <vt:vector size="14" baseType="lpstr">
      <vt:lpstr>Arial</vt:lpstr>
      <vt:lpstr>Calibri</vt:lpstr>
      <vt:lpstr>Calibri Light</vt:lpstr>
      <vt:lpstr>Times New Roman</vt:lpstr>
      <vt:lpstr>نسق Office</vt:lpstr>
      <vt:lpstr> The Concept of Bureaucracy</vt:lpstr>
      <vt:lpstr>TABLE OF CONTENTS</vt:lpstr>
      <vt:lpstr>What is bureaucracy </vt:lpstr>
      <vt:lpstr> Bureaucracy Functions </vt:lpstr>
      <vt:lpstr> Bureaucracy Functions</vt:lpstr>
      <vt:lpstr>Models or Types of Bureaucracy </vt:lpstr>
      <vt:lpstr>Conclusion</vt:lpstr>
      <vt:lpstr>References </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DEFINE THE CONCEPT OF BUREAUCRACY</dc:title>
  <dc:creator>Salem Alshuhoomi</dc:creator>
  <cp:lastModifiedBy>user</cp:lastModifiedBy>
  <cp:revision>11</cp:revision>
  <dcterms:created xsi:type="dcterms:W3CDTF">2021-10-19T20:34:32Z</dcterms:created>
  <dcterms:modified xsi:type="dcterms:W3CDTF">2021-11-27T06:43:34Z</dcterms:modified>
</cp:coreProperties>
</file>