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Poppins Black" panose="020B0604020202020204" charset="0"/>
      <p:bold r:id="rId14"/>
      <p:boldItalic r:id="rId15"/>
    </p:embeddedFont>
    <p:embeddedFont>
      <p:font typeface="Roboto" panose="020B0604020202020204" charset="0"/>
      <p:regular r:id="rId16"/>
      <p:bold r:id="rId17"/>
      <p:italic r:id="rId18"/>
      <p:boldItalic r:id="rId19"/>
    </p:embeddedFont>
    <p:embeddedFont>
      <p:font typeface="Poppins ExtraBold" panose="020B0604020202020204" charset="0"/>
      <p:bold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hJXYNMzPz9JuS320unKInvE28/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3"/>
          <p:cNvSpPr txBox="1">
            <a:spLocks noGrp="1"/>
          </p:cNvSpPr>
          <p:nvPr>
            <p:ph type="body" idx="1"/>
          </p:nvPr>
        </p:nvSpPr>
        <p:spPr>
          <a:xfrm>
            <a:off x="713225" y="1326450"/>
            <a:ext cx="7717500" cy="31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 sz="1200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713225" y="548640"/>
            <a:ext cx="771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 b="1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/>
          <p:nvPr/>
        </p:nvSpPr>
        <p:spPr>
          <a:xfrm rot="-6525605" flipH="1">
            <a:off x="8022532" y="2370073"/>
            <a:ext cx="1706825" cy="1059751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" name="Google Shape;12;p13"/>
          <p:cNvGrpSpPr/>
          <p:nvPr/>
        </p:nvGrpSpPr>
        <p:grpSpPr>
          <a:xfrm>
            <a:off x="61385" y="4457640"/>
            <a:ext cx="1303687" cy="609661"/>
            <a:chOff x="4120675" y="1763925"/>
            <a:chExt cx="1675475" cy="783525"/>
          </a:xfrm>
        </p:grpSpPr>
        <p:sp>
          <p:nvSpPr>
            <p:cNvPr id="13" name="Google Shape;13;p13"/>
            <p:cNvSpPr/>
            <p:nvPr/>
          </p:nvSpPr>
          <p:spPr>
            <a:xfrm>
              <a:off x="4120675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2022" y="1"/>
                  </a:moveTo>
                  <a:lnTo>
                    <a:pt x="30908" y="200"/>
                  </a:lnTo>
                  <a:lnTo>
                    <a:pt x="33634" y="14864"/>
                  </a:lnTo>
                  <a:lnTo>
                    <a:pt x="33867" y="16144"/>
                  </a:lnTo>
                  <a:lnTo>
                    <a:pt x="33967" y="16793"/>
                  </a:lnTo>
                  <a:lnTo>
                    <a:pt x="34050" y="17425"/>
                  </a:lnTo>
                  <a:lnTo>
                    <a:pt x="34133" y="18056"/>
                  </a:lnTo>
                  <a:lnTo>
                    <a:pt x="34183" y="18671"/>
                  </a:lnTo>
                  <a:lnTo>
                    <a:pt x="34216" y="19287"/>
                  </a:lnTo>
                  <a:lnTo>
                    <a:pt x="34233" y="19885"/>
                  </a:lnTo>
                  <a:lnTo>
                    <a:pt x="34216" y="20484"/>
                  </a:lnTo>
                  <a:lnTo>
                    <a:pt x="34166" y="21066"/>
                  </a:lnTo>
                  <a:lnTo>
                    <a:pt x="34100" y="21631"/>
                  </a:lnTo>
                  <a:lnTo>
                    <a:pt x="33983" y="22196"/>
                  </a:lnTo>
                  <a:lnTo>
                    <a:pt x="33917" y="22462"/>
                  </a:lnTo>
                  <a:lnTo>
                    <a:pt x="33850" y="22745"/>
                  </a:lnTo>
                  <a:lnTo>
                    <a:pt x="33751" y="23011"/>
                  </a:lnTo>
                  <a:lnTo>
                    <a:pt x="33651" y="23277"/>
                  </a:lnTo>
                  <a:lnTo>
                    <a:pt x="33551" y="23526"/>
                  </a:lnTo>
                  <a:lnTo>
                    <a:pt x="33435" y="23792"/>
                  </a:lnTo>
                  <a:lnTo>
                    <a:pt x="33302" y="24042"/>
                  </a:lnTo>
                  <a:lnTo>
                    <a:pt x="33152" y="24291"/>
                  </a:lnTo>
                  <a:lnTo>
                    <a:pt x="32936" y="24640"/>
                  </a:lnTo>
                  <a:lnTo>
                    <a:pt x="32670" y="24989"/>
                  </a:lnTo>
                  <a:lnTo>
                    <a:pt x="32387" y="25305"/>
                  </a:lnTo>
                  <a:lnTo>
                    <a:pt x="32088" y="25621"/>
                  </a:lnTo>
                  <a:lnTo>
                    <a:pt x="31756" y="25920"/>
                  </a:lnTo>
                  <a:lnTo>
                    <a:pt x="31423" y="26203"/>
                  </a:lnTo>
                  <a:lnTo>
                    <a:pt x="31041" y="26469"/>
                  </a:lnTo>
                  <a:lnTo>
                    <a:pt x="30658" y="26718"/>
                  </a:lnTo>
                  <a:lnTo>
                    <a:pt x="30259" y="26951"/>
                  </a:lnTo>
                  <a:lnTo>
                    <a:pt x="29827" y="27167"/>
                  </a:lnTo>
                  <a:lnTo>
                    <a:pt x="29395" y="27350"/>
                  </a:lnTo>
                  <a:lnTo>
                    <a:pt x="28929" y="27533"/>
                  </a:lnTo>
                  <a:lnTo>
                    <a:pt x="28464" y="27683"/>
                  </a:lnTo>
                  <a:lnTo>
                    <a:pt x="27981" y="27816"/>
                  </a:lnTo>
                  <a:lnTo>
                    <a:pt x="27499" y="27915"/>
                  </a:lnTo>
                  <a:lnTo>
                    <a:pt x="26984" y="28015"/>
                  </a:lnTo>
                  <a:lnTo>
                    <a:pt x="26535" y="28065"/>
                  </a:lnTo>
                  <a:lnTo>
                    <a:pt x="26070" y="28115"/>
                  </a:lnTo>
                  <a:lnTo>
                    <a:pt x="25604" y="28148"/>
                  </a:lnTo>
                  <a:lnTo>
                    <a:pt x="25122" y="28165"/>
                  </a:lnTo>
                  <a:lnTo>
                    <a:pt x="24656" y="28165"/>
                  </a:lnTo>
                  <a:lnTo>
                    <a:pt x="24191" y="28148"/>
                  </a:lnTo>
                  <a:lnTo>
                    <a:pt x="23725" y="28115"/>
                  </a:lnTo>
                  <a:lnTo>
                    <a:pt x="23260" y="28082"/>
                  </a:lnTo>
                  <a:lnTo>
                    <a:pt x="22312" y="27982"/>
                  </a:lnTo>
                  <a:lnTo>
                    <a:pt x="21381" y="27849"/>
                  </a:lnTo>
                  <a:lnTo>
                    <a:pt x="20467" y="27683"/>
                  </a:lnTo>
                  <a:lnTo>
                    <a:pt x="19552" y="27500"/>
                  </a:lnTo>
                  <a:lnTo>
                    <a:pt x="19436" y="27250"/>
                  </a:lnTo>
                  <a:lnTo>
                    <a:pt x="19336" y="26984"/>
                  </a:lnTo>
                  <a:lnTo>
                    <a:pt x="19286" y="26718"/>
                  </a:lnTo>
                  <a:lnTo>
                    <a:pt x="19253" y="26436"/>
                  </a:lnTo>
                  <a:lnTo>
                    <a:pt x="19253" y="26153"/>
                  </a:lnTo>
                  <a:lnTo>
                    <a:pt x="19270" y="25854"/>
                  </a:lnTo>
                  <a:lnTo>
                    <a:pt x="19320" y="25571"/>
                  </a:lnTo>
                  <a:lnTo>
                    <a:pt x="19386" y="25272"/>
                  </a:lnTo>
                  <a:lnTo>
                    <a:pt x="19469" y="24956"/>
                  </a:lnTo>
                  <a:lnTo>
                    <a:pt x="19552" y="24657"/>
                  </a:lnTo>
                  <a:lnTo>
                    <a:pt x="19669" y="24341"/>
                  </a:lnTo>
                  <a:lnTo>
                    <a:pt x="19785" y="24025"/>
                  </a:lnTo>
                  <a:lnTo>
                    <a:pt x="20068" y="23377"/>
                  </a:lnTo>
                  <a:lnTo>
                    <a:pt x="20367" y="22712"/>
                  </a:lnTo>
                  <a:lnTo>
                    <a:pt x="20799" y="21714"/>
                  </a:lnTo>
                  <a:lnTo>
                    <a:pt x="20999" y="21215"/>
                  </a:lnTo>
                  <a:lnTo>
                    <a:pt x="21182" y="20700"/>
                  </a:lnTo>
                  <a:lnTo>
                    <a:pt x="21348" y="20168"/>
                  </a:lnTo>
                  <a:lnTo>
                    <a:pt x="21481" y="19636"/>
                  </a:lnTo>
                  <a:lnTo>
                    <a:pt x="21581" y="19104"/>
                  </a:lnTo>
                  <a:lnTo>
                    <a:pt x="21664" y="18555"/>
                  </a:lnTo>
                  <a:lnTo>
                    <a:pt x="21714" y="18023"/>
                  </a:lnTo>
                  <a:lnTo>
                    <a:pt x="21764" y="17491"/>
                  </a:lnTo>
                  <a:lnTo>
                    <a:pt x="21830" y="16410"/>
                  </a:lnTo>
                  <a:lnTo>
                    <a:pt x="22229" y="9926"/>
                  </a:lnTo>
                  <a:lnTo>
                    <a:pt x="22246" y="9494"/>
                  </a:lnTo>
                  <a:lnTo>
                    <a:pt x="22262" y="9062"/>
                  </a:lnTo>
                  <a:lnTo>
                    <a:pt x="22229" y="8613"/>
                  </a:lnTo>
                  <a:lnTo>
                    <a:pt x="22212" y="8397"/>
                  </a:lnTo>
                  <a:lnTo>
                    <a:pt x="22179" y="8181"/>
                  </a:lnTo>
                  <a:lnTo>
                    <a:pt x="22129" y="7981"/>
                  </a:lnTo>
                  <a:lnTo>
                    <a:pt x="22079" y="7765"/>
                  </a:lnTo>
                  <a:lnTo>
                    <a:pt x="22013" y="7566"/>
                  </a:lnTo>
                  <a:lnTo>
                    <a:pt x="21930" y="7366"/>
                  </a:lnTo>
                  <a:lnTo>
                    <a:pt x="21830" y="7183"/>
                  </a:lnTo>
                  <a:lnTo>
                    <a:pt x="21697" y="7000"/>
                  </a:lnTo>
                  <a:lnTo>
                    <a:pt x="21564" y="6817"/>
                  </a:lnTo>
                  <a:lnTo>
                    <a:pt x="21414" y="6651"/>
                  </a:lnTo>
                  <a:lnTo>
                    <a:pt x="21265" y="6518"/>
                  </a:lnTo>
                  <a:lnTo>
                    <a:pt x="21115" y="6402"/>
                  </a:lnTo>
                  <a:lnTo>
                    <a:pt x="20932" y="6285"/>
                  </a:lnTo>
                  <a:lnTo>
                    <a:pt x="20749" y="6186"/>
                  </a:lnTo>
                  <a:lnTo>
                    <a:pt x="20550" y="6102"/>
                  </a:lnTo>
                  <a:lnTo>
                    <a:pt x="20350" y="6036"/>
                  </a:lnTo>
                  <a:lnTo>
                    <a:pt x="20134" y="5969"/>
                  </a:lnTo>
                  <a:lnTo>
                    <a:pt x="19918" y="5920"/>
                  </a:lnTo>
                  <a:lnTo>
                    <a:pt x="19702" y="5886"/>
                  </a:lnTo>
                  <a:lnTo>
                    <a:pt x="19486" y="5870"/>
                  </a:lnTo>
                  <a:lnTo>
                    <a:pt x="19270" y="5853"/>
                  </a:lnTo>
                  <a:lnTo>
                    <a:pt x="19054" y="5853"/>
                  </a:lnTo>
                  <a:lnTo>
                    <a:pt x="18854" y="5870"/>
                  </a:lnTo>
                  <a:lnTo>
                    <a:pt x="18638" y="5886"/>
                  </a:lnTo>
                  <a:lnTo>
                    <a:pt x="18438" y="5920"/>
                  </a:lnTo>
                  <a:lnTo>
                    <a:pt x="18239" y="5953"/>
                  </a:lnTo>
                  <a:lnTo>
                    <a:pt x="17840" y="6069"/>
                  </a:lnTo>
                  <a:lnTo>
                    <a:pt x="17474" y="6219"/>
                  </a:lnTo>
                  <a:lnTo>
                    <a:pt x="17092" y="6385"/>
                  </a:lnTo>
                  <a:lnTo>
                    <a:pt x="16743" y="6601"/>
                  </a:lnTo>
                  <a:lnTo>
                    <a:pt x="16410" y="6817"/>
                  </a:lnTo>
                  <a:lnTo>
                    <a:pt x="16094" y="7083"/>
                  </a:lnTo>
                  <a:lnTo>
                    <a:pt x="15795" y="7349"/>
                  </a:lnTo>
                  <a:lnTo>
                    <a:pt x="15512" y="7632"/>
                  </a:lnTo>
                  <a:lnTo>
                    <a:pt x="15246" y="7931"/>
                  </a:lnTo>
                  <a:lnTo>
                    <a:pt x="15014" y="8247"/>
                  </a:lnTo>
                  <a:lnTo>
                    <a:pt x="14797" y="8563"/>
                  </a:lnTo>
                  <a:lnTo>
                    <a:pt x="14615" y="8896"/>
                  </a:lnTo>
                  <a:lnTo>
                    <a:pt x="14432" y="9245"/>
                  </a:lnTo>
                  <a:lnTo>
                    <a:pt x="14282" y="9594"/>
                  </a:lnTo>
                  <a:lnTo>
                    <a:pt x="14149" y="9960"/>
                  </a:lnTo>
                  <a:lnTo>
                    <a:pt x="14016" y="10325"/>
                  </a:lnTo>
                  <a:lnTo>
                    <a:pt x="13916" y="10691"/>
                  </a:lnTo>
                  <a:lnTo>
                    <a:pt x="13816" y="11057"/>
                  </a:lnTo>
                  <a:lnTo>
                    <a:pt x="13733" y="11423"/>
                  </a:lnTo>
                  <a:lnTo>
                    <a:pt x="13667" y="11805"/>
                  </a:lnTo>
                  <a:lnTo>
                    <a:pt x="13550" y="12553"/>
                  </a:lnTo>
                  <a:lnTo>
                    <a:pt x="13467" y="13285"/>
                  </a:lnTo>
                  <a:lnTo>
                    <a:pt x="13401" y="14016"/>
                  </a:lnTo>
                  <a:lnTo>
                    <a:pt x="13351" y="14731"/>
                  </a:lnTo>
                  <a:lnTo>
                    <a:pt x="12586" y="25571"/>
                  </a:lnTo>
                  <a:lnTo>
                    <a:pt x="12553" y="26003"/>
                  </a:lnTo>
                  <a:lnTo>
                    <a:pt x="12503" y="26436"/>
                  </a:lnTo>
                  <a:lnTo>
                    <a:pt x="12437" y="26851"/>
                  </a:lnTo>
                  <a:lnTo>
                    <a:pt x="12353" y="27250"/>
                  </a:lnTo>
                  <a:lnTo>
                    <a:pt x="12287" y="27450"/>
                  </a:lnTo>
                  <a:lnTo>
                    <a:pt x="12220" y="27633"/>
                  </a:lnTo>
                  <a:lnTo>
                    <a:pt x="12154" y="27799"/>
                  </a:lnTo>
                  <a:lnTo>
                    <a:pt x="12071" y="27965"/>
                  </a:lnTo>
                  <a:lnTo>
                    <a:pt x="11971" y="28131"/>
                  </a:lnTo>
                  <a:lnTo>
                    <a:pt x="11871" y="28281"/>
                  </a:lnTo>
                  <a:lnTo>
                    <a:pt x="11738" y="28414"/>
                  </a:lnTo>
                  <a:lnTo>
                    <a:pt x="11605" y="28531"/>
                  </a:lnTo>
                  <a:lnTo>
                    <a:pt x="11506" y="28614"/>
                  </a:lnTo>
                  <a:lnTo>
                    <a:pt x="11389" y="28680"/>
                  </a:lnTo>
                  <a:lnTo>
                    <a:pt x="11140" y="28813"/>
                  </a:lnTo>
                  <a:lnTo>
                    <a:pt x="10874" y="28913"/>
                  </a:lnTo>
                  <a:lnTo>
                    <a:pt x="10591" y="28996"/>
                  </a:lnTo>
                  <a:lnTo>
                    <a:pt x="10308" y="29046"/>
                  </a:lnTo>
                  <a:lnTo>
                    <a:pt x="10026" y="29096"/>
                  </a:lnTo>
                  <a:lnTo>
                    <a:pt x="9461" y="29162"/>
                  </a:lnTo>
                  <a:lnTo>
                    <a:pt x="1" y="30193"/>
                  </a:lnTo>
                  <a:lnTo>
                    <a:pt x="117" y="31340"/>
                  </a:lnTo>
                  <a:lnTo>
                    <a:pt x="9594" y="30293"/>
                  </a:lnTo>
                  <a:lnTo>
                    <a:pt x="10242" y="30210"/>
                  </a:lnTo>
                  <a:lnTo>
                    <a:pt x="10591" y="30160"/>
                  </a:lnTo>
                  <a:lnTo>
                    <a:pt x="10957" y="30077"/>
                  </a:lnTo>
                  <a:lnTo>
                    <a:pt x="11323" y="29960"/>
                  </a:lnTo>
                  <a:lnTo>
                    <a:pt x="11672" y="29827"/>
                  </a:lnTo>
                  <a:lnTo>
                    <a:pt x="11838" y="29744"/>
                  </a:lnTo>
                  <a:lnTo>
                    <a:pt x="12004" y="29644"/>
                  </a:lnTo>
                  <a:lnTo>
                    <a:pt x="12171" y="29528"/>
                  </a:lnTo>
                  <a:lnTo>
                    <a:pt x="12337" y="29412"/>
                  </a:lnTo>
                  <a:lnTo>
                    <a:pt x="12536" y="29245"/>
                  </a:lnTo>
                  <a:lnTo>
                    <a:pt x="12703" y="29046"/>
                  </a:lnTo>
                  <a:lnTo>
                    <a:pt x="12869" y="28846"/>
                  </a:lnTo>
                  <a:lnTo>
                    <a:pt x="13002" y="28630"/>
                  </a:lnTo>
                  <a:lnTo>
                    <a:pt x="13135" y="28414"/>
                  </a:lnTo>
                  <a:lnTo>
                    <a:pt x="13235" y="28181"/>
                  </a:lnTo>
                  <a:lnTo>
                    <a:pt x="13334" y="27949"/>
                  </a:lnTo>
                  <a:lnTo>
                    <a:pt x="13417" y="27699"/>
                  </a:lnTo>
                  <a:lnTo>
                    <a:pt x="13484" y="27450"/>
                  </a:lnTo>
                  <a:lnTo>
                    <a:pt x="13534" y="27200"/>
                  </a:lnTo>
                  <a:lnTo>
                    <a:pt x="13634" y="26685"/>
                  </a:lnTo>
                  <a:lnTo>
                    <a:pt x="13683" y="26170"/>
                  </a:lnTo>
                  <a:lnTo>
                    <a:pt x="13733" y="25654"/>
                  </a:lnTo>
                  <a:lnTo>
                    <a:pt x="14482" y="14814"/>
                  </a:lnTo>
                  <a:lnTo>
                    <a:pt x="14531" y="14149"/>
                  </a:lnTo>
                  <a:lnTo>
                    <a:pt x="14598" y="13451"/>
                  </a:lnTo>
                  <a:lnTo>
                    <a:pt x="14681" y="12769"/>
                  </a:lnTo>
                  <a:lnTo>
                    <a:pt x="14781" y="12071"/>
                  </a:lnTo>
                  <a:lnTo>
                    <a:pt x="14847" y="11722"/>
                  </a:lnTo>
                  <a:lnTo>
                    <a:pt x="14914" y="11389"/>
                  </a:lnTo>
                  <a:lnTo>
                    <a:pt x="14997" y="11040"/>
                  </a:lnTo>
                  <a:lnTo>
                    <a:pt x="15097" y="10708"/>
                  </a:lnTo>
                  <a:lnTo>
                    <a:pt x="15213" y="10375"/>
                  </a:lnTo>
                  <a:lnTo>
                    <a:pt x="15329" y="10059"/>
                  </a:lnTo>
                  <a:lnTo>
                    <a:pt x="15462" y="9743"/>
                  </a:lnTo>
                  <a:lnTo>
                    <a:pt x="15629" y="9428"/>
                  </a:lnTo>
                  <a:lnTo>
                    <a:pt x="15778" y="9162"/>
                  </a:lnTo>
                  <a:lnTo>
                    <a:pt x="15945" y="8912"/>
                  </a:lnTo>
                  <a:lnTo>
                    <a:pt x="16144" y="8663"/>
                  </a:lnTo>
                  <a:lnTo>
                    <a:pt x="16344" y="8413"/>
                  </a:lnTo>
                  <a:lnTo>
                    <a:pt x="16576" y="8181"/>
                  </a:lnTo>
                  <a:lnTo>
                    <a:pt x="16809" y="7965"/>
                  </a:lnTo>
                  <a:lnTo>
                    <a:pt x="17058" y="7765"/>
                  </a:lnTo>
                  <a:lnTo>
                    <a:pt x="17324" y="7582"/>
                  </a:lnTo>
                  <a:lnTo>
                    <a:pt x="17591" y="7433"/>
                  </a:lnTo>
                  <a:lnTo>
                    <a:pt x="17873" y="7283"/>
                  </a:lnTo>
                  <a:lnTo>
                    <a:pt x="18172" y="7167"/>
                  </a:lnTo>
                  <a:lnTo>
                    <a:pt x="18472" y="7083"/>
                  </a:lnTo>
                  <a:lnTo>
                    <a:pt x="18771" y="7034"/>
                  </a:lnTo>
                  <a:lnTo>
                    <a:pt x="19087" y="7000"/>
                  </a:lnTo>
                  <a:lnTo>
                    <a:pt x="19386" y="7000"/>
                  </a:lnTo>
                  <a:lnTo>
                    <a:pt x="19702" y="7050"/>
                  </a:lnTo>
                  <a:lnTo>
                    <a:pt x="19918" y="7100"/>
                  </a:lnTo>
                  <a:lnTo>
                    <a:pt x="20167" y="7183"/>
                  </a:lnTo>
                  <a:lnTo>
                    <a:pt x="20284" y="7233"/>
                  </a:lnTo>
                  <a:lnTo>
                    <a:pt x="20400" y="7300"/>
                  </a:lnTo>
                  <a:lnTo>
                    <a:pt x="20517" y="7383"/>
                  </a:lnTo>
                  <a:lnTo>
                    <a:pt x="20616" y="7466"/>
                  </a:lnTo>
                  <a:lnTo>
                    <a:pt x="20716" y="7566"/>
                  </a:lnTo>
                  <a:lnTo>
                    <a:pt x="20799" y="7682"/>
                  </a:lnTo>
                  <a:lnTo>
                    <a:pt x="20866" y="7815"/>
                  </a:lnTo>
                  <a:lnTo>
                    <a:pt x="20916" y="7948"/>
                  </a:lnTo>
                  <a:lnTo>
                    <a:pt x="20982" y="8081"/>
                  </a:lnTo>
                  <a:lnTo>
                    <a:pt x="21015" y="8231"/>
                  </a:lnTo>
                  <a:lnTo>
                    <a:pt x="21065" y="8530"/>
                  </a:lnTo>
                  <a:lnTo>
                    <a:pt x="21099" y="8846"/>
                  </a:lnTo>
                  <a:lnTo>
                    <a:pt x="21115" y="9178"/>
                  </a:lnTo>
                  <a:lnTo>
                    <a:pt x="21099" y="9527"/>
                  </a:lnTo>
                  <a:lnTo>
                    <a:pt x="21082" y="9860"/>
                  </a:lnTo>
                  <a:lnTo>
                    <a:pt x="20699" y="16344"/>
                  </a:lnTo>
                  <a:lnTo>
                    <a:pt x="20633" y="17358"/>
                  </a:lnTo>
                  <a:lnTo>
                    <a:pt x="20583" y="17873"/>
                  </a:lnTo>
                  <a:lnTo>
                    <a:pt x="20533" y="18372"/>
                  </a:lnTo>
                  <a:lnTo>
                    <a:pt x="20450" y="18871"/>
                  </a:lnTo>
                  <a:lnTo>
                    <a:pt x="20367" y="19370"/>
                  </a:lnTo>
                  <a:lnTo>
                    <a:pt x="20251" y="19869"/>
                  </a:lnTo>
                  <a:lnTo>
                    <a:pt x="20101" y="20351"/>
                  </a:lnTo>
                  <a:lnTo>
                    <a:pt x="19935" y="20800"/>
                  </a:lnTo>
                  <a:lnTo>
                    <a:pt x="19752" y="21282"/>
                  </a:lnTo>
                  <a:lnTo>
                    <a:pt x="19320" y="22246"/>
                  </a:lnTo>
                  <a:lnTo>
                    <a:pt x="18987" y="22994"/>
                  </a:lnTo>
                  <a:lnTo>
                    <a:pt x="18671" y="23759"/>
                  </a:lnTo>
                  <a:lnTo>
                    <a:pt x="18522" y="24141"/>
                  </a:lnTo>
                  <a:lnTo>
                    <a:pt x="18405" y="24524"/>
                  </a:lnTo>
                  <a:lnTo>
                    <a:pt x="18289" y="24923"/>
                  </a:lnTo>
                  <a:lnTo>
                    <a:pt x="18206" y="25305"/>
                  </a:lnTo>
                  <a:lnTo>
                    <a:pt x="18139" y="25688"/>
                  </a:lnTo>
                  <a:lnTo>
                    <a:pt x="18106" y="26087"/>
                  </a:lnTo>
                  <a:lnTo>
                    <a:pt x="18106" y="26469"/>
                  </a:lnTo>
                  <a:lnTo>
                    <a:pt x="18139" y="26851"/>
                  </a:lnTo>
                  <a:lnTo>
                    <a:pt x="18172" y="27034"/>
                  </a:lnTo>
                  <a:lnTo>
                    <a:pt x="18222" y="27234"/>
                  </a:lnTo>
                  <a:lnTo>
                    <a:pt x="18272" y="27417"/>
                  </a:lnTo>
                  <a:lnTo>
                    <a:pt x="18339" y="27599"/>
                  </a:lnTo>
                  <a:lnTo>
                    <a:pt x="18405" y="27782"/>
                  </a:lnTo>
                  <a:lnTo>
                    <a:pt x="18505" y="27965"/>
                  </a:lnTo>
                  <a:lnTo>
                    <a:pt x="18605" y="28148"/>
                  </a:lnTo>
                  <a:lnTo>
                    <a:pt x="18721" y="28331"/>
                  </a:lnTo>
                  <a:lnTo>
                    <a:pt x="18837" y="28531"/>
                  </a:lnTo>
                  <a:lnTo>
                    <a:pt x="19070" y="28580"/>
                  </a:lnTo>
                  <a:lnTo>
                    <a:pt x="20051" y="28763"/>
                  </a:lnTo>
                  <a:lnTo>
                    <a:pt x="21049" y="28946"/>
                  </a:lnTo>
                  <a:lnTo>
                    <a:pt x="22046" y="29096"/>
                  </a:lnTo>
                  <a:lnTo>
                    <a:pt x="22562" y="29162"/>
                  </a:lnTo>
                  <a:lnTo>
                    <a:pt x="23060" y="29212"/>
                  </a:lnTo>
                  <a:lnTo>
                    <a:pt x="23576" y="29262"/>
                  </a:lnTo>
                  <a:lnTo>
                    <a:pt x="24091" y="29279"/>
                  </a:lnTo>
                  <a:lnTo>
                    <a:pt x="24606" y="29295"/>
                  </a:lnTo>
                  <a:lnTo>
                    <a:pt x="25621" y="29295"/>
                  </a:lnTo>
                  <a:lnTo>
                    <a:pt x="26136" y="29262"/>
                  </a:lnTo>
                  <a:lnTo>
                    <a:pt x="26651" y="29212"/>
                  </a:lnTo>
                  <a:lnTo>
                    <a:pt x="27167" y="29146"/>
                  </a:lnTo>
                  <a:lnTo>
                    <a:pt x="27732" y="29046"/>
                  </a:lnTo>
                  <a:lnTo>
                    <a:pt x="28297" y="28913"/>
                  </a:lnTo>
                  <a:lnTo>
                    <a:pt x="28829" y="28763"/>
                  </a:lnTo>
                  <a:lnTo>
                    <a:pt x="29361" y="28597"/>
                  </a:lnTo>
                  <a:lnTo>
                    <a:pt x="29877" y="28398"/>
                  </a:lnTo>
                  <a:lnTo>
                    <a:pt x="30376" y="28181"/>
                  </a:lnTo>
                  <a:lnTo>
                    <a:pt x="30841" y="27932"/>
                  </a:lnTo>
                  <a:lnTo>
                    <a:pt x="31307" y="27683"/>
                  </a:lnTo>
                  <a:lnTo>
                    <a:pt x="31739" y="27383"/>
                  </a:lnTo>
                  <a:lnTo>
                    <a:pt x="32155" y="27084"/>
                  </a:lnTo>
                  <a:lnTo>
                    <a:pt x="32554" y="26768"/>
                  </a:lnTo>
                  <a:lnTo>
                    <a:pt x="32919" y="26419"/>
                  </a:lnTo>
                  <a:lnTo>
                    <a:pt x="33268" y="26070"/>
                  </a:lnTo>
                  <a:lnTo>
                    <a:pt x="33584" y="25688"/>
                  </a:lnTo>
                  <a:lnTo>
                    <a:pt x="33867" y="25289"/>
                  </a:lnTo>
                  <a:lnTo>
                    <a:pt x="34133" y="24873"/>
                  </a:lnTo>
                  <a:lnTo>
                    <a:pt x="34299" y="24590"/>
                  </a:lnTo>
                  <a:lnTo>
                    <a:pt x="34449" y="24308"/>
                  </a:lnTo>
                  <a:lnTo>
                    <a:pt x="34582" y="24025"/>
                  </a:lnTo>
                  <a:lnTo>
                    <a:pt x="34698" y="23726"/>
                  </a:lnTo>
                  <a:lnTo>
                    <a:pt x="34815" y="23443"/>
                  </a:lnTo>
                  <a:lnTo>
                    <a:pt x="34914" y="23144"/>
                  </a:lnTo>
                  <a:lnTo>
                    <a:pt x="35014" y="22845"/>
                  </a:lnTo>
                  <a:lnTo>
                    <a:pt x="35081" y="22545"/>
                  </a:lnTo>
                  <a:lnTo>
                    <a:pt x="35147" y="22229"/>
                  </a:lnTo>
                  <a:lnTo>
                    <a:pt x="35214" y="21930"/>
                  </a:lnTo>
                  <a:lnTo>
                    <a:pt x="35297" y="21298"/>
                  </a:lnTo>
                  <a:lnTo>
                    <a:pt x="35363" y="20667"/>
                  </a:lnTo>
                  <a:lnTo>
                    <a:pt x="35380" y="20035"/>
                  </a:lnTo>
                  <a:lnTo>
                    <a:pt x="35363" y="19386"/>
                  </a:lnTo>
                  <a:lnTo>
                    <a:pt x="35330" y="18721"/>
                  </a:lnTo>
                  <a:lnTo>
                    <a:pt x="35280" y="18056"/>
                  </a:lnTo>
                  <a:lnTo>
                    <a:pt x="35214" y="17391"/>
                  </a:lnTo>
                  <a:lnTo>
                    <a:pt x="35114" y="16710"/>
                  </a:lnTo>
                  <a:lnTo>
                    <a:pt x="35014" y="16028"/>
                  </a:lnTo>
                  <a:lnTo>
                    <a:pt x="34765" y="14648"/>
                  </a:lnTo>
                  <a:lnTo>
                    <a:pt x="320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13"/>
            <p:cNvSpPr/>
            <p:nvPr/>
          </p:nvSpPr>
          <p:spPr>
            <a:xfrm>
              <a:off x="4911650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342" y="1"/>
                  </a:moveTo>
                  <a:lnTo>
                    <a:pt x="615" y="14648"/>
                  </a:lnTo>
                  <a:lnTo>
                    <a:pt x="366" y="16028"/>
                  </a:lnTo>
                  <a:lnTo>
                    <a:pt x="250" y="16710"/>
                  </a:lnTo>
                  <a:lnTo>
                    <a:pt x="166" y="17391"/>
                  </a:lnTo>
                  <a:lnTo>
                    <a:pt x="83" y="18056"/>
                  </a:lnTo>
                  <a:lnTo>
                    <a:pt x="33" y="18721"/>
                  </a:lnTo>
                  <a:lnTo>
                    <a:pt x="0" y="19386"/>
                  </a:lnTo>
                  <a:lnTo>
                    <a:pt x="0" y="20035"/>
                  </a:lnTo>
                  <a:lnTo>
                    <a:pt x="17" y="20667"/>
                  </a:lnTo>
                  <a:lnTo>
                    <a:pt x="67" y="21298"/>
                  </a:lnTo>
                  <a:lnTo>
                    <a:pt x="166" y="21930"/>
                  </a:lnTo>
                  <a:lnTo>
                    <a:pt x="216" y="22229"/>
                  </a:lnTo>
                  <a:lnTo>
                    <a:pt x="283" y="22545"/>
                  </a:lnTo>
                  <a:lnTo>
                    <a:pt x="366" y="22845"/>
                  </a:lnTo>
                  <a:lnTo>
                    <a:pt x="449" y="23144"/>
                  </a:lnTo>
                  <a:lnTo>
                    <a:pt x="549" y="23443"/>
                  </a:lnTo>
                  <a:lnTo>
                    <a:pt x="665" y="23726"/>
                  </a:lnTo>
                  <a:lnTo>
                    <a:pt x="782" y="24025"/>
                  </a:lnTo>
                  <a:lnTo>
                    <a:pt x="931" y="24308"/>
                  </a:lnTo>
                  <a:lnTo>
                    <a:pt x="1064" y="24590"/>
                  </a:lnTo>
                  <a:lnTo>
                    <a:pt x="1230" y="24873"/>
                  </a:lnTo>
                  <a:lnTo>
                    <a:pt x="1496" y="25289"/>
                  </a:lnTo>
                  <a:lnTo>
                    <a:pt x="1796" y="25688"/>
                  </a:lnTo>
                  <a:lnTo>
                    <a:pt x="2112" y="26070"/>
                  </a:lnTo>
                  <a:lnTo>
                    <a:pt x="2461" y="26419"/>
                  </a:lnTo>
                  <a:lnTo>
                    <a:pt x="2826" y="26768"/>
                  </a:lnTo>
                  <a:lnTo>
                    <a:pt x="3209" y="27084"/>
                  </a:lnTo>
                  <a:lnTo>
                    <a:pt x="3624" y="27383"/>
                  </a:lnTo>
                  <a:lnTo>
                    <a:pt x="4073" y="27683"/>
                  </a:lnTo>
                  <a:lnTo>
                    <a:pt x="4522" y="27932"/>
                  </a:lnTo>
                  <a:lnTo>
                    <a:pt x="5004" y="28181"/>
                  </a:lnTo>
                  <a:lnTo>
                    <a:pt x="5487" y="28398"/>
                  </a:lnTo>
                  <a:lnTo>
                    <a:pt x="6002" y="28597"/>
                  </a:lnTo>
                  <a:lnTo>
                    <a:pt x="6534" y="28763"/>
                  </a:lnTo>
                  <a:lnTo>
                    <a:pt x="7083" y="28913"/>
                  </a:lnTo>
                  <a:lnTo>
                    <a:pt x="7631" y="29046"/>
                  </a:lnTo>
                  <a:lnTo>
                    <a:pt x="8213" y="29146"/>
                  </a:lnTo>
                  <a:lnTo>
                    <a:pt x="8729" y="29212"/>
                  </a:lnTo>
                  <a:lnTo>
                    <a:pt x="9227" y="29262"/>
                  </a:lnTo>
                  <a:lnTo>
                    <a:pt x="9743" y="29295"/>
                  </a:lnTo>
                  <a:lnTo>
                    <a:pt x="10774" y="29295"/>
                  </a:lnTo>
                  <a:lnTo>
                    <a:pt x="11289" y="29279"/>
                  </a:lnTo>
                  <a:lnTo>
                    <a:pt x="11788" y="29262"/>
                  </a:lnTo>
                  <a:lnTo>
                    <a:pt x="12303" y="29212"/>
                  </a:lnTo>
                  <a:lnTo>
                    <a:pt x="12818" y="29162"/>
                  </a:lnTo>
                  <a:lnTo>
                    <a:pt x="13317" y="29096"/>
                  </a:lnTo>
                  <a:lnTo>
                    <a:pt x="14331" y="28946"/>
                  </a:lnTo>
                  <a:lnTo>
                    <a:pt x="15312" y="28763"/>
                  </a:lnTo>
                  <a:lnTo>
                    <a:pt x="16293" y="28580"/>
                  </a:lnTo>
                  <a:lnTo>
                    <a:pt x="16526" y="28531"/>
                  </a:lnTo>
                  <a:lnTo>
                    <a:pt x="16659" y="28331"/>
                  </a:lnTo>
                  <a:lnTo>
                    <a:pt x="16775" y="28148"/>
                  </a:lnTo>
                  <a:lnTo>
                    <a:pt x="16875" y="27965"/>
                  </a:lnTo>
                  <a:lnTo>
                    <a:pt x="16958" y="27782"/>
                  </a:lnTo>
                  <a:lnTo>
                    <a:pt x="17041" y="27599"/>
                  </a:lnTo>
                  <a:lnTo>
                    <a:pt x="17091" y="27417"/>
                  </a:lnTo>
                  <a:lnTo>
                    <a:pt x="17158" y="27234"/>
                  </a:lnTo>
                  <a:lnTo>
                    <a:pt x="17191" y="27034"/>
                  </a:lnTo>
                  <a:lnTo>
                    <a:pt x="17224" y="26851"/>
                  </a:lnTo>
                  <a:lnTo>
                    <a:pt x="17257" y="26469"/>
                  </a:lnTo>
                  <a:lnTo>
                    <a:pt x="17257" y="26087"/>
                  </a:lnTo>
                  <a:lnTo>
                    <a:pt x="17224" y="25688"/>
                  </a:lnTo>
                  <a:lnTo>
                    <a:pt x="17158" y="25305"/>
                  </a:lnTo>
                  <a:lnTo>
                    <a:pt x="17075" y="24923"/>
                  </a:lnTo>
                  <a:lnTo>
                    <a:pt x="16975" y="24524"/>
                  </a:lnTo>
                  <a:lnTo>
                    <a:pt x="16842" y="24141"/>
                  </a:lnTo>
                  <a:lnTo>
                    <a:pt x="16692" y="23759"/>
                  </a:lnTo>
                  <a:lnTo>
                    <a:pt x="16393" y="22994"/>
                  </a:lnTo>
                  <a:lnTo>
                    <a:pt x="16060" y="22246"/>
                  </a:lnTo>
                  <a:lnTo>
                    <a:pt x="15628" y="21282"/>
                  </a:lnTo>
                  <a:lnTo>
                    <a:pt x="15429" y="20800"/>
                  </a:lnTo>
                  <a:lnTo>
                    <a:pt x="15262" y="20351"/>
                  </a:lnTo>
                  <a:lnTo>
                    <a:pt x="15129" y="19869"/>
                  </a:lnTo>
                  <a:lnTo>
                    <a:pt x="15013" y="19370"/>
                  </a:lnTo>
                  <a:lnTo>
                    <a:pt x="14913" y="18871"/>
                  </a:lnTo>
                  <a:lnTo>
                    <a:pt x="14847" y="18372"/>
                  </a:lnTo>
                  <a:lnTo>
                    <a:pt x="14780" y="17873"/>
                  </a:lnTo>
                  <a:lnTo>
                    <a:pt x="14747" y="17358"/>
                  </a:lnTo>
                  <a:lnTo>
                    <a:pt x="14681" y="16344"/>
                  </a:lnTo>
                  <a:lnTo>
                    <a:pt x="14281" y="9860"/>
                  </a:lnTo>
                  <a:lnTo>
                    <a:pt x="14265" y="9527"/>
                  </a:lnTo>
                  <a:lnTo>
                    <a:pt x="14265" y="9178"/>
                  </a:lnTo>
                  <a:lnTo>
                    <a:pt x="14265" y="8846"/>
                  </a:lnTo>
                  <a:lnTo>
                    <a:pt x="14298" y="8530"/>
                  </a:lnTo>
                  <a:lnTo>
                    <a:pt x="14348" y="8214"/>
                  </a:lnTo>
                  <a:lnTo>
                    <a:pt x="14398" y="8081"/>
                  </a:lnTo>
                  <a:lnTo>
                    <a:pt x="14448" y="7931"/>
                  </a:lnTo>
                  <a:lnTo>
                    <a:pt x="14514" y="7815"/>
                  </a:lnTo>
                  <a:lnTo>
                    <a:pt x="14581" y="7682"/>
                  </a:lnTo>
                  <a:lnTo>
                    <a:pt x="14664" y="7566"/>
                  </a:lnTo>
                  <a:lnTo>
                    <a:pt x="14764" y="7466"/>
                  </a:lnTo>
                  <a:lnTo>
                    <a:pt x="14863" y="7383"/>
                  </a:lnTo>
                  <a:lnTo>
                    <a:pt x="14980" y="7300"/>
                  </a:lnTo>
                  <a:lnTo>
                    <a:pt x="15096" y="7233"/>
                  </a:lnTo>
                  <a:lnTo>
                    <a:pt x="15213" y="7183"/>
                  </a:lnTo>
                  <a:lnTo>
                    <a:pt x="15445" y="7100"/>
                  </a:lnTo>
                  <a:lnTo>
                    <a:pt x="15661" y="7050"/>
                  </a:lnTo>
                  <a:lnTo>
                    <a:pt x="15977" y="7000"/>
                  </a:lnTo>
                  <a:lnTo>
                    <a:pt x="16293" y="7000"/>
                  </a:lnTo>
                  <a:lnTo>
                    <a:pt x="16592" y="7034"/>
                  </a:lnTo>
                  <a:lnTo>
                    <a:pt x="16908" y="7083"/>
                  </a:lnTo>
                  <a:lnTo>
                    <a:pt x="17208" y="7167"/>
                  </a:lnTo>
                  <a:lnTo>
                    <a:pt x="17490" y="7283"/>
                  </a:lnTo>
                  <a:lnTo>
                    <a:pt x="17773" y="7433"/>
                  </a:lnTo>
                  <a:lnTo>
                    <a:pt x="18056" y="7582"/>
                  </a:lnTo>
                  <a:lnTo>
                    <a:pt x="18305" y="7765"/>
                  </a:lnTo>
                  <a:lnTo>
                    <a:pt x="18571" y="7965"/>
                  </a:lnTo>
                  <a:lnTo>
                    <a:pt x="18804" y="8181"/>
                  </a:lnTo>
                  <a:lnTo>
                    <a:pt x="19020" y="8413"/>
                  </a:lnTo>
                  <a:lnTo>
                    <a:pt x="19236" y="8663"/>
                  </a:lnTo>
                  <a:lnTo>
                    <a:pt x="19419" y="8912"/>
                  </a:lnTo>
                  <a:lnTo>
                    <a:pt x="19602" y="9162"/>
                  </a:lnTo>
                  <a:lnTo>
                    <a:pt x="19751" y="9428"/>
                  </a:lnTo>
                  <a:lnTo>
                    <a:pt x="19901" y="9743"/>
                  </a:lnTo>
                  <a:lnTo>
                    <a:pt x="20051" y="10059"/>
                  </a:lnTo>
                  <a:lnTo>
                    <a:pt x="20167" y="10375"/>
                  </a:lnTo>
                  <a:lnTo>
                    <a:pt x="20283" y="10708"/>
                  </a:lnTo>
                  <a:lnTo>
                    <a:pt x="20366" y="11040"/>
                  </a:lnTo>
                  <a:lnTo>
                    <a:pt x="20450" y="11389"/>
                  </a:lnTo>
                  <a:lnTo>
                    <a:pt x="20533" y="11722"/>
                  </a:lnTo>
                  <a:lnTo>
                    <a:pt x="20599" y="12071"/>
                  </a:lnTo>
                  <a:lnTo>
                    <a:pt x="20699" y="12769"/>
                  </a:lnTo>
                  <a:lnTo>
                    <a:pt x="20782" y="13451"/>
                  </a:lnTo>
                  <a:lnTo>
                    <a:pt x="20832" y="14149"/>
                  </a:lnTo>
                  <a:lnTo>
                    <a:pt x="20882" y="14814"/>
                  </a:lnTo>
                  <a:lnTo>
                    <a:pt x="21647" y="25654"/>
                  </a:lnTo>
                  <a:lnTo>
                    <a:pt x="21680" y="26170"/>
                  </a:lnTo>
                  <a:lnTo>
                    <a:pt x="21746" y="26685"/>
                  </a:lnTo>
                  <a:lnTo>
                    <a:pt x="21830" y="27200"/>
                  </a:lnTo>
                  <a:lnTo>
                    <a:pt x="21896" y="27450"/>
                  </a:lnTo>
                  <a:lnTo>
                    <a:pt x="21963" y="27699"/>
                  </a:lnTo>
                  <a:lnTo>
                    <a:pt x="22046" y="27949"/>
                  </a:lnTo>
                  <a:lnTo>
                    <a:pt x="22129" y="28181"/>
                  </a:lnTo>
                  <a:lnTo>
                    <a:pt x="22245" y="28414"/>
                  </a:lnTo>
                  <a:lnTo>
                    <a:pt x="22362" y="28630"/>
                  </a:lnTo>
                  <a:lnTo>
                    <a:pt x="22511" y="28846"/>
                  </a:lnTo>
                  <a:lnTo>
                    <a:pt x="22661" y="29046"/>
                  </a:lnTo>
                  <a:lnTo>
                    <a:pt x="22844" y="29245"/>
                  </a:lnTo>
                  <a:lnTo>
                    <a:pt x="23043" y="29412"/>
                  </a:lnTo>
                  <a:lnTo>
                    <a:pt x="23193" y="29528"/>
                  </a:lnTo>
                  <a:lnTo>
                    <a:pt x="23359" y="29644"/>
                  </a:lnTo>
                  <a:lnTo>
                    <a:pt x="23525" y="29744"/>
                  </a:lnTo>
                  <a:lnTo>
                    <a:pt x="23708" y="29827"/>
                  </a:lnTo>
                  <a:lnTo>
                    <a:pt x="24057" y="29960"/>
                  </a:lnTo>
                  <a:lnTo>
                    <a:pt x="24423" y="30077"/>
                  </a:lnTo>
                  <a:lnTo>
                    <a:pt x="24772" y="30160"/>
                  </a:lnTo>
                  <a:lnTo>
                    <a:pt x="25121" y="30210"/>
                  </a:lnTo>
                  <a:lnTo>
                    <a:pt x="25786" y="30293"/>
                  </a:lnTo>
                  <a:lnTo>
                    <a:pt x="35246" y="31340"/>
                  </a:lnTo>
                  <a:lnTo>
                    <a:pt x="35379" y="30193"/>
                  </a:lnTo>
                  <a:lnTo>
                    <a:pt x="25903" y="29162"/>
                  </a:lnTo>
                  <a:lnTo>
                    <a:pt x="25354" y="29096"/>
                  </a:lnTo>
                  <a:lnTo>
                    <a:pt x="25072" y="29046"/>
                  </a:lnTo>
                  <a:lnTo>
                    <a:pt x="24772" y="28996"/>
                  </a:lnTo>
                  <a:lnTo>
                    <a:pt x="24506" y="28913"/>
                  </a:lnTo>
                  <a:lnTo>
                    <a:pt x="24240" y="28813"/>
                  </a:lnTo>
                  <a:lnTo>
                    <a:pt x="23991" y="28680"/>
                  </a:lnTo>
                  <a:lnTo>
                    <a:pt x="23874" y="28614"/>
                  </a:lnTo>
                  <a:lnTo>
                    <a:pt x="23758" y="28531"/>
                  </a:lnTo>
                  <a:lnTo>
                    <a:pt x="23625" y="28414"/>
                  </a:lnTo>
                  <a:lnTo>
                    <a:pt x="23509" y="28281"/>
                  </a:lnTo>
                  <a:lnTo>
                    <a:pt x="23392" y="28131"/>
                  </a:lnTo>
                  <a:lnTo>
                    <a:pt x="23309" y="27965"/>
                  </a:lnTo>
                  <a:lnTo>
                    <a:pt x="23209" y="27799"/>
                  </a:lnTo>
                  <a:lnTo>
                    <a:pt x="23143" y="27633"/>
                  </a:lnTo>
                  <a:lnTo>
                    <a:pt x="23076" y="27450"/>
                  </a:lnTo>
                  <a:lnTo>
                    <a:pt x="23027" y="27250"/>
                  </a:lnTo>
                  <a:lnTo>
                    <a:pt x="22927" y="26851"/>
                  </a:lnTo>
                  <a:lnTo>
                    <a:pt x="22860" y="26436"/>
                  </a:lnTo>
                  <a:lnTo>
                    <a:pt x="22810" y="26003"/>
                  </a:lnTo>
                  <a:lnTo>
                    <a:pt x="22777" y="25571"/>
                  </a:lnTo>
                  <a:lnTo>
                    <a:pt x="22029" y="14731"/>
                  </a:lnTo>
                  <a:lnTo>
                    <a:pt x="21963" y="14016"/>
                  </a:lnTo>
                  <a:lnTo>
                    <a:pt x="21913" y="13285"/>
                  </a:lnTo>
                  <a:lnTo>
                    <a:pt x="21830" y="12553"/>
                  </a:lnTo>
                  <a:lnTo>
                    <a:pt x="21713" y="11805"/>
                  </a:lnTo>
                  <a:lnTo>
                    <a:pt x="21630" y="11423"/>
                  </a:lnTo>
                  <a:lnTo>
                    <a:pt x="21547" y="11057"/>
                  </a:lnTo>
                  <a:lnTo>
                    <a:pt x="21464" y="10691"/>
                  </a:lnTo>
                  <a:lnTo>
                    <a:pt x="21347" y="10325"/>
                  </a:lnTo>
                  <a:lnTo>
                    <a:pt x="21231" y="9960"/>
                  </a:lnTo>
                  <a:lnTo>
                    <a:pt x="21081" y="9594"/>
                  </a:lnTo>
                  <a:lnTo>
                    <a:pt x="20932" y="9245"/>
                  </a:lnTo>
                  <a:lnTo>
                    <a:pt x="20765" y="8896"/>
                  </a:lnTo>
                  <a:lnTo>
                    <a:pt x="20566" y="8563"/>
                  </a:lnTo>
                  <a:lnTo>
                    <a:pt x="20350" y="8247"/>
                  </a:lnTo>
                  <a:lnTo>
                    <a:pt x="20117" y="7931"/>
                  </a:lnTo>
                  <a:lnTo>
                    <a:pt x="19868" y="7632"/>
                  </a:lnTo>
                  <a:lnTo>
                    <a:pt x="19585" y="7349"/>
                  </a:lnTo>
                  <a:lnTo>
                    <a:pt x="19286" y="7083"/>
                  </a:lnTo>
                  <a:lnTo>
                    <a:pt x="18970" y="6817"/>
                  </a:lnTo>
                  <a:lnTo>
                    <a:pt x="18621" y="6601"/>
                  </a:lnTo>
                  <a:lnTo>
                    <a:pt x="18272" y="6385"/>
                  </a:lnTo>
                  <a:lnTo>
                    <a:pt x="17906" y="6219"/>
                  </a:lnTo>
                  <a:lnTo>
                    <a:pt x="17523" y="6069"/>
                  </a:lnTo>
                  <a:lnTo>
                    <a:pt x="17124" y="5953"/>
                  </a:lnTo>
                  <a:lnTo>
                    <a:pt x="16925" y="5920"/>
                  </a:lnTo>
                  <a:lnTo>
                    <a:pt x="16725" y="5886"/>
                  </a:lnTo>
                  <a:lnTo>
                    <a:pt x="16526" y="5870"/>
                  </a:lnTo>
                  <a:lnTo>
                    <a:pt x="16310" y="5853"/>
                  </a:lnTo>
                  <a:lnTo>
                    <a:pt x="16094" y="5853"/>
                  </a:lnTo>
                  <a:lnTo>
                    <a:pt x="15894" y="5870"/>
                  </a:lnTo>
                  <a:lnTo>
                    <a:pt x="15678" y="5886"/>
                  </a:lnTo>
                  <a:lnTo>
                    <a:pt x="15462" y="5920"/>
                  </a:lnTo>
                  <a:lnTo>
                    <a:pt x="15229" y="5969"/>
                  </a:lnTo>
                  <a:lnTo>
                    <a:pt x="15013" y="6036"/>
                  </a:lnTo>
                  <a:lnTo>
                    <a:pt x="14814" y="6102"/>
                  </a:lnTo>
                  <a:lnTo>
                    <a:pt x="14614" y="6186"/>
                  </a:lnTo>
                  <a:lnTo>
                    <a:pt x="14431" y="6285"/>
                  </a:lnTo>
                  <a:lnTo>
                    <a:pt x="14265" y="6402"/>
                  </a:lnTo>
                  <a:lnTo>
                    <a:pt x="14099" y="6518"/>
                  </a:lnTo>
                  <a:lnTo>
                    <a:pt x="13966" y="6651"/>
                  </a:lnTo>
                  <a:lnTo>
                    <a:pt x="13799" y="6817"/>
                  </a:lnTo>
                  <a:lnTo>
                    <a:pt x="13666" y="6984"/>
                  </a:lnTo>
                  <a:lnTo>
                    <a:pt x="13550" y="7183"/>
                  </a:lnTo>
                  <a:lnTo>
                    <a:pt x="13450" y="7366"/>
                  </a:lnTo>
                  <a:lnTo>
                    <a:pt x="13367" y="7566"/>
                  </a:lnTo>
                  <a:lnTo>
                    <a:pt x="13301" y="7765"/>
                  </a:lnTo>
                  <a:lnTo>
                    <a:pt x="13234" y="7981"/>
                  </a:lnTo>
                  <a:lnTo>
                    <a:pt x="13184" y="8181"/>
                  </a:lnTo>
                  <a:lnTo>
                    <a:pt x="13168" y="8397"/>
                  </a:lnTo>
                  <a:lnTo>
                    <a:pt x="13134" y="8613"/>
                  </a:lnTo>
                  <a:lnTo>
                    <a:pt x="13118" y="9062"/>
                  </a:lnTo>
                  <a:lnTo>
                    <a:pt x="13118" y="9494"/>
                  </a:lnTo>
                  <a:lnTo>
                    <a:pt x="13134" y="9926"/>
                  </a:lnTo>
                  <a:lnTo>
                    <a:pt x="13533" y="16410"/>
                  </a:lnTo>
                  <a:lnTo>
                    <a:pt x="13600" y="17491"/>
                  </a:lnTo>
                  <a:lnTo>
                    <a:pt x="13650" y="18023"/>
                  </a:lnTo>
                  <a:lnTo>
                    <a:pt x="13716" y="18555"/>
                  </a:lnTo>
                  <a:lnTo>
                    <a:pt x="13799" y="19104"/>
                  </a:lnTo>
                  <a:lnTo>
                    <a:pt x="13899" y="19636"/>
                  </a:lnTo>
                  <a:lnTo>
                    <a:pt x="14015" y="20184"/>
                  </a:lnTo>
                  <a:lnTo>
                    <a:pt x="14182" y="20700"/>
                  </a:lnTo>
                  <a:lnTo>
                    <a:pt x="14365" y="21215"/>
                  </a:lnTo>
                  <a:lnTo>
                    <a:pt x="14564" y="21714"/>
                  </a:lnTo>
                  <a:lnTo>
                    <a:pt x="15013" y="22712"/>
                  </a:lnTo>
                  <a:lnTo>
                    <a:pt x="15312" y="23377"/>
                  </a:lnTo>
                  <a:lnTo>
                    <a:pt x="15578" y="24025"/>
                  </a:lnTo>
                  <a:lnTo>
                    <a:pt x="15695" y="24341"/>
                  </a:lnTo>
                  <a:lnTo>
                    <a:pt x="15811" y="24657"/>
                  </a:lnTo>
                  <a:lnTo>
                    <a:pt x="15911" y="24956"/>
                  </a:lnTo>
                  <a:lnTo>
                    <a:pt x="15994" y="25272"/>
                  </a:lnTo>
                  <a:lnTo>
                    <a:pt x="16060" y="25571"/>
                  </a:lnTo>
                  <a:lnTo>
                    <a:pt x="16094" y="25854"/>
                  </a:lnTo>
                  <a:lnTo>
                    <a:pt x="16127" y="26153"/>
                  </a:lnTo>
                  <a:lnTo>
                    <a:pt x="16110" y="26436"/>
                  </a:lnTo>
                  <a:lnTo>
                    <a:pt x="16094" y="26718"/>
                  </a:lnTo>
                  <a:lnTo>
                    <a:pt x="16027" y="26984"/>
                  </a:lnTo>
                  <a:lnTo>
                    <a:pt x="15944" y="27250"/>
                  </a:lnTo>
                  <a:lnTo>
                    <a:pt x="15828" y="27500"/>
                  </a:lnTo>
                  <a:lnTo>
                    <a:pt x="14913" y="27683"/>
                  </a:lnTo>
                  <a:lnTo>
                    <a:pt x="13982" y="27849"/>
                  </a:lnTo>
                  <a:lnTo>
                    <a:pt x="13051" y="27982"/>
                  </a:lnTo>
                  <a:lnTo>
                    <a:pt x="12120" y="28082"/>
                  </a:lnTo>
                  <a:lnTo>
                    <a:pt x="11655" y="28115"/>
                  </a:lnTo>
                  <a:lnTo>
                    <a:pt x="11173" y="28148"/>
                  </a:lnTo>
                  <a:lnTo>
                    <a:pt x="10707" y="28165"/>
                  </a:lnTo>
                  <a:lnTo>
                    <a:pt x="10241" y="28165"/>
                  </a:lnTo>
                  <a:lnTo>
                    <a:pt x="9776" y="28148"/>
                  </a:lnTo>
                  <a:lnTo>
                    <a:pt x="9310" y="28115"/>
                  </a:lnTo>
                  <a:lnTo>
                    <a:pt x="8845" y="28065"/>
                  </a:lnTo>
                  <a:lnTo>
                    <a:pt x="8379" y="28015"/>
                  </a:lnTo>
                  <a:lnTo>
                    <a:pt x="7881" y="27915"/>
                  </a:lnTo>
                  <a:lnTo>
                    <a:pt x="7382" y="27816"/>
                  </a:lnTo>
                  <a:lnTo>
                    <a:pt x="6900" y="27683"/>
                  </a:lnTo>
                  <a:lnTo>
                    <a:pt x="6434" y="27533"/>
                  </a:lnTo>
                  <a:lnTo>
                    <a:pt x="5985" y="27350"/>
                  </a:lnTo>
                  <a:lnTo>
                    <a:pt x="5536" y="27167"/>
                  </a:lnTo>
                  <a:lnTo>
                    <a:pt x="5121" y="26951"/>
                  </a:lnTo>
                  <a:lnTo>
                    <a:pt x="4705" y="26718"/>
                  </a:lnTo>
                  <a:lnTo>
                    <a:pt x="4323" y="26469"/>
                  </a:lnTo>
                  <a:lnTo>
                    <a:pt x="3957" y="26203"/>
                  </a:lnTo>
                  <a:lnTo>
                    <a:pt x="3608" y="25920"/>
                  </a:lnTo>
                  <a:lnTo>
                    <a:pt x="3275" y="25621"/>
                  </a:lnTo>
                  <a:lnTo>
                    <a:pt x="2976" y="25305"/>
                  </a:lnTo>
                  <a:lnTo>
                    <a:pt x="2693" y="24989"/>
                  </a:lnTo>
                  <a:lnTo>
                    <a:pt x="2444" y="24640"/>
                  </a:lnTo>
                  <a:lnTo>
                    <a:pt x="2211" y="24291"/>
                  </a:lnTo>
                  <a:lnTo>
                    <a:pt x="2078" y="24042"/>
                  </a:lnTo>
                  <a:lnTo>
                    <a:pt x="1945" y="23792"/>
                  </a:lnTo>
                  <a:lnTo>
                    <a:pt x="1829" y="23526"/>
                  </a:lnTo>
                  <a:lnTo>
                    <a:pt x="1713" y="23277"/>
                  </a:lnTo>
                  <a:lnTo>
                    <a:pt x="1613" y="23011"/>
                  </a:lnTo>
                  <a:lnTo>
                    <a:pt x="1530" y="22745"/>
                  </a:lnTo>
                  <a:lnTo>
                    <a:pt x="1447" y="22462"/>
                  </a:lnTo>
                  <a:lnTo>
                    <a:pt x="1380" y="22196"/>
                  </a:lnTo>
                  <a:lnTo>
                    <a:pt x="1264" y="21631"/>
                  </a:lnTo>
                  <a:lnTo>
                    <a:pt x="1197" y="21066"/>
                  </a:lnTo>
                  <a:lnTo>
                    <a:pt x="1147" y="20484"/>
                  </a:lnTo>
                  <a:lnTo>
                    <a:pt x="1131" y="19885"/>
                  </a:lnTo>
                  <a:lnTo>
                    <a:pt x="1147" y="19287"/>
                  </a:lnTo>
                  <a:lnTo>
                    <a:pt x="1181" y="18671"/>
                  </a:lnTo>
                  <a:lnTo>
                    <a:pt x="1247" y="18056"/>
                  </a:lnTo>
                  <a:lnTo>
                    <a:pt x="1314" y="17425"/>
                  </a:lnTo>
                  <a:lnTo>
                    <a:pt x="1397" y="16793"/>
                  </a:lnTo>
                  <a:lnTo>
                    <a:pt x="1496" y="16144"/>
                  </a:lnTo>
                  <a:lnTo>
                    <a:pt x="1729" y="14864"/>
                  </a:lnTo>
                  <a:lnTo>
                    <a:pt x="4472" y="200"/>
                  </a:lnTo>
                  <a:lnTo>
                    <a:pt x="33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/>
          <p:nvPr/>
        </p:nvSpPr>
        <p:spPr>
          <a:xfrm rot="-9591395" flipH="1">
            <a:off x="7012903" y="250670"/>
            <a:ext cx="2133664" cy="1324771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22"/>
          <p:cNvSpPr/>
          <p:nvPr/>
        </p:nvSpPr>
        <p:spPr>
          <a:xfrm rot="-7355605" flipH="1">
            <a:off x="-330868" y="3193396"/>
            <a:ext cx="2133717" cy="1324804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2"/>
          <p:cNvSpPr/>
          <p:nvPr/>
        </p:nvSpPr>
        <p:spPr>
          <a:xfrm>
            <a:off x="8083974" y="4238575"/>
            <a:ext cx="1601673" cy="1598796"/>
          </a:xfrm>
          <a:custGeom>
            <a:avLst/>
            <a:gdLst/>
            <a:ahLst/>
            <a:cxnLst/>
            <a:rect l="l" t="t" r="r" b="b"/>
            <a:pathLst>
              <a:path w="82380" h="82232" extrusionOk="0">
                <a:moveTo>
                  <a:pt x="23658" y="3841"/>
                </a:moveTo>
                <a:lnTo>
                  <a:pt x="23658" y="3841"/>
                </a:lnTo>
                <a:lnTo>
                  <a:pt x="23658" y="3841"/>
                </a:lnTo>
                <a:close/>
                <a:moveTo>
                  <a:pt x="63260" y="6335"/>
                </a:moveTo>
                <a:lnTo>
                  <a:pt x="63260" y="6335"/>
                </a:lnTo>
                <a:lnTo>
                  <a:pt x="63260" y="6335"/>
                </a:lnTo>
                <a:close/>
                <a:moveTo>
                  <a:pt x="11172" y="12919"/>
                </a:moveTo>
                <a:lnTo>
                  <a:pt x="11172" y="12919"/>
                </a:lnTo>
                <a:lnTo>
                  <a:pt x="11172" y="12919"/>
                </a:lnTo>
                <a:close/>
                <a:moveTo>
                  <a:pt x="19119" y="75897"/>
                </a:moveTo>
                <a:lnTo>
                  <a:pt x="19119" y="75897"/>
                </a:lnTo>
                <a:lnTo>
                  <a:pt x="19119" y="75897"/>
                </a:lnTo>
                <a:close/>
                <a:moveTo>
                  <a:pt x="23658" y="78391"/>
                </a:moveTo>
                <a:lnTo>
                  <a:pt x="23658" y="78391"/>
                </a:lnTo>
                <a:lnTo>
                  <a:pt x="23658" y="78391"/>
                </a:lnTo>
                <a:lnTo>
                  <a:pt x="23658" y="78391"/>
                </a:lnTo>
                <a:close/>
                <a:moveTo>
                  <a:pt x="38605" y="0"/>
                </a:moveTo>
                <a:lnTo>
                  <a:pt x="38605" y="20683"/>
                </a:lnTo>
                <a:lnTo>
                  <a:pt x="33467" y="649"/>
                </a:lnTo>
                <a:lnTo>
                  <a:pt x="36078" y="21165"/>
                </a:lnTo>
                <a:lnTo>
                  <a:pt x="28463" y="1929"/>
                </a:lnTo>
                <a:lnTo>
                  <a:pt x="33617" y="21963"/>
                </a:lnTo>
                <a:lnTo>
                  <a:pt x="23658" y="3841"/>
                </a:lnTo>
                <a:lnTo>
                  <a:pt x="31273" y="23060"/>
                </a:lnTo>
                <a:lnTo>
                  <a:pt x="19119" y="6335"/>
                </a:lnTo>
                <a:lnTo>
                  <a:pt x="29095" y="24457"/>
                </a:lnTo>
                <a:lnTo>
                  <a:pt x="14930" y="9377"/>
                </a:lnTo>
                <a:lnTo>
                  <a:pt x="27100" y="26103"/>
                </a:lnTo>
                <a:lnTo>
                  <a:pt x="27100" y="26103"/>
                </a:lnTo>
                <a:lnTo>
                  <a:pt x="11172" y="12919"/>
                </a:lnTo>
                <a:lnTo>
                  <a:pt x="25321" y="27982"/>
                </a:lnTo>
                <a:lnTo>
                  <a:pt x="7864" y="16892"/>
                </a:lnTo>
                <a:lnTo>
                  <a:pt x="23808" y="30076"/>
                </a:lnTo>
                <a:lnTo>
                  <a:pt x="5104" y="21265"/>
                </a:lnTo>
                <a:lnTo>
                  <a:pt x="5104" y="21265"/>
                </a:lnTo>
                <a:lnTo>
                  <a:pt x="22561" y="32337"/>
                </a:lnTo>
                <a:lnTo>
                  <a:pt x="2893" y="25953"/>
                </a:lnTo>
                <a:lnTo>
                  <a:pt x="21613" y="34748"/>
                </a:lnTo>
                <a:lnTo>
                  <a:pt x="1297" y="30874"/>
                </a:lnTo>
                <a:lnTo>
                  <a:pt x="1297" y="30874"/>
                </a:lnTo>
                <a:lnTo>
                  <a:pt x="20965" y="37259"/>
                </a:lnTo>
                <a:lnTo>
                  <a:pt x="20965" y="37259"/>
                </a:lnTo>
                <a:lnTo>
                  <a:pt x="333" y="35945"/>
                </a:lnTo>
                <a:lnTo>
                  <a:pt x="333" y="35945"/>
                </a:lnTo>
                <a:lnTo>
                  <a:pt x="20632" y="39819"/>
                </a:lnTo>
                <a:lnTo>
                  <a:pt x="0" y="41116"/>
                </a:lnTo>
                <a:lnTo>
                  <a:pt x="20632" y="42413"/>
                </a:lnTo>
                <a:lnTo>
                  <a:pt x="333" y="46270"/>
                </a:lnTo>
                <a:lnTo>
                  <a:pt x="333" y="46270"/>
                </a:lnTo>
                <a:lnTo>
                  <a:pt x="20965" y="44973"/>
                </a:lnTo>
                <a:lnTo>
                  <a:pt x="1297" y="51357"/>
                </a:lnTo>
                <a:lnTo>
                  <a:pt x="21613" y="47483"/>
                </a:lnTo>
                <a:lnTo>
                  <a:pt x="2893" y="56278"/>
                </a:lnTo>
                <a:lnTo>
                  <a:pt x="2893" y="56278"/>
                </a:lnTo>
                <a:lnTo>
                  <a:pt x="22561" y="49878"/>
                </a:lnTo>
                <a:lnTo>
                  <a:pt x="22561" y="49878"/>
                </a:lnTo>
                <a:lnTo>
                  <a:pt x="5104" y="60950"/>
                </a:lnTo>
                <a:lnTo>
                  <a:pt x="23808" y="52155"/>
                </a:lnTo>
                <a:lnTo>
                  <a:pt x="7864" y="65323"/>
                </a:lnTo>
                <a:lnTo>
                  <a:pt x="25321" y="54233"/>
                </a:lnTo>
                <a:lnTo>
                  <a:pt x="11172" y="69313"/>
                </a:lnTo>
                <a:lnTo>
                  <a:pt x="27100" y="56129"/>
                </a:lnTo>
                <a:lnTo>
                  <a:pt x="14930" y="72854"/>
                </a:lnTo>
                <a:lnTo>
                  <a:pt x="29095" y="57775"/>
                </a:lnTo>
                <a:lnTo>
                  <a:pt x="19119" y="75897"/>
                </a:lnTo>
                <a:lnTo>
                  <a:pt x="31273" y="59155"/>
                </a:lnTo>
                <a:lnTo>
                  <a:pt x="23658" y="78391"/>
                </a:lnTo>
                <a:lnTo>
                  <a:pt x="33617" y="60269"/>
                </a:lnTo>
                <a:lnTo>
                  <a:pt x="28463" y="80286"/>
                </a:lnTo>
                <a:lnTo>
                  <a:pt x="36078" y="61067"/>
                </a:lnTo>
                <a:lnTo>
                  <a:pt x="33467" y="81583"/>
                </a:lnTo>
                <a:lnTo>
                  <a:pt x="33467" y="81583"/>
                </a:lnTo>
                <a:lnTo>
                  <a:pt x="38605" y="61549"/>
                </a:lnTo>
                <a:lnTo>
                  <a:pt x="38605" y="82231"/>
                </a:lnTo>
                <a:lnTo>
                  <a:pt x="41198" y="61715"/>
                </a:lnTo>
                <a:lnTo>
                  <a:pt x="43775" y="82231"/>
                </a:lnTo>
                <a:lnTo>
                  <a:pt x="43775" y="61549"/>
                </a:lnTo>
                <a:lnTo>
                  <a:pt x="48912" y="81583"/>
                </a:lnTo>
                <a:lnTo>
                  <a:pt x="46319" y="61067"/>
                </a:lnTo>
                <a:lnTo>
                  <a:pt x="53917" y="80286"/>
                </a:lnTo>
                <a:lnTo>
                  <a:pt x="53917" y="80286"/>
                </a:lnTo>
                <a:lnTo>
                  <a:pt x="48779" y="60269"/>
                </a:lnTo>
                <a:lnTo>
                  <a:pt x="58738" y="78391"/>
                </a:lnTo>
                <a:lnTo>
                  <a:pt x="51124" y="59155"/>
                </a:lnTo>
                <a:lnTo>
                  <a:pt x="63260" y="75897"/>
                </a:lnTo>
                <a:lnTo>
                  <a:pt x="53302" y="57775"/>
                </a:lnTo>
                <a:lnTo>
                  <a:pt x="67450" y="72854"/>
                </a:lnTo>
                <a:lnTo>
                  <a:pt x="55297" y="56129"/>
                </a:lnTo>
                <a:lnTo>
                  <a:pt x="71224" y="69313"/>
                </a:lnTo>
                <a:lnTo>
                  <a:pt x="71224" y="69313"/>
                </a:lnTo>
                <a:lnTo>
                  <a:pt x="57059" y="54233"/>
                </a:lnTo>
                <a:lnTo>
                  <a:pt x="74516" y="65323"/>
                </a:lnTo>
                <a:lnTo>
                  <a:pt x="58589" y="52155"/>
                </a:lnTo>
                <a:lnTo>
                  <a:pt x="77292" y="60950"/>
                </a:lnTo>
                <a:lnTo>
                  <a:pt x="59835" y="49878"/>
                </a:lnTo>
                <a:lnTo>
                  <a:pt x="79487" y="56278"/>
                </a:lnTo>
                <a:lnTo>
                  <a:pt x="79487" y="56278"/>
                </a:lnTo>
                <a:lnTo>
                  <a:pt x="60783" y="47483"/>
                </a:lnTo>
                <a:lnTo>
                  <a:pt x="81100" y="51357"/>
                </a:lnTo>
                <a:lnTo>
                  <a:pt x="61432" y="44973"/>
                </a:lnTo>
                <a:lnTo>
                  <a:pt x="82064" y="46270"/>
                </a:lnTo>
                <a:lnTo>
                  <a:pt x="82064" y="46270"/>
                </a:lnTo>
                <a:lnTo>
                  <a:pt x="61747" y="42413"/>
                </a:lnTo>
                <a:lnTo>
                  <a:pt x="82380" y="41116"/>
                </a:lnTo>
                <a:lnTo>
                  <a:pt x="61747" y="39819"/>
                </a:lnTo>
                <a:lnTo>
                  <a:pt x="82064" y="35945"/>
                </a:lnTo>
                <a:lnTo>
                  <a:pt x="82064" y="35945"/>
                </a:lnTo>
                <a:lnTo>
                  <a:pt x="61432" y="37259"/>
                </a:lnTo>
                <a:lnTo>
                  <a:pt x="81100" y="30874"/>
                </a:lnTo>
                <a:lnTo>
                  <a:pt x="81100" y="30874"/>
                </a:lnTo>
                <a:lnTo>
                  <a:pt x="60783" y="34748"/>
                </a:lnTo>
                <a:lnTo>
                  <a:pt x="60783" y="34748"/>
                </a:lnTo>
                <a:lnTo>
                  <a:pt x="79487" y="25953"/>
                </a:lnTo>
                <a:lnTo>
                  <a:pt x="59835" y="32337"/>
                </a:lnTo>
                <a:lnTo>
                  <a:pt x="77292" y="21265"/>
                </a:lnTo>
                <a:lnTo>
                  <a:pt x="58589" y="30076"/>
                </a:lnTo>
                <a:lnTo>
                  <a:pt x="74516" y="16892"/>
                </a:lnTo>
                <a:lnTo>
                  <a:pt x="57059" y="27982"/>
                </a:lnTo>
                <a:lnTo>
                  <a:pt x="71224" y="12919"/>
                </a:lnTo>
                <a:lnTo>
                  <a:pt x="71224" y="12919"/>
                </a:lnTo>
                <a:lnTo>
                  <a:pt x="55297" y="26103"/>
                </a:lnTo>
                <a:lnTo>
                  <a:pt x="67450" y="9377"/>
                </a:lnTo>
                <a:lnTo>
                  <a:pt x="53302" y="24457"/>
                </a:lnTo>
                <a:lnTo>
                  <a:pt x="63260" y="6335"/>
                </a:lnTo>
                <a:lnTo>
                  <a:pt x="51124" y="23060"/>
                </a:lnTo>
                <a:lnTo>
                  <a:pt x="58738" y="3841"/>
                </a:lnTo>
                <a:lnTo>
                  <a:pt x="48779" y="21963"/>
                </a:lnTo>
                <a:lnTo>
                  <a:pt x="53917" y="1929"/>
                </a:lnTo>
                <a:lnTo>
                  <a:pt x="46319" y="21165"/>
                </a:lnTo>
                <a:lnTo>
                  <a:pt x="48912" y="649"/>
                </a:lnTo>
                <a:lnTo>
                  <a:pt x="43775" y="20683"/>
                </a:lnTo>
                <a:lnTo>
                  <a:pt x="43775" y="0"/>
                </a:lnTo>
                <a:lnTo>
                  <a:pt x="41198" y="20517"/>
                </a:lnTo>
                <a:lnTo>
                  <a:pt x="38605" y="0"/>
                </a:lnTo>
                <a:close/>
              </a:path>
            </a:pathLst>
          </a:custGeom>
          <a:solidFill>
            <a:srgbClr val="3131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2"/>
          <p:cNvSpPr/>
          <p:nvPr/>
        </p:nvSpPr>
        <p:spPr>
          <a:xfrm>
            <a:off x="-583776" y="-590600"/>
            <a:ext cx="1601673" cy="1598796"/>
          </a:xfrm>
          <a:custGeom>
            <a:avLst/>
            <a:gdLst/>
            <a:ahLst/>
            <a:cxnLst/>
            <a:rect l="l" t="t" r="r" b="b"/>
            <a:pathLst>
              <a:path w="82380" h="82232" extrusionOk="0">
                <a:moveTo>
                  <a:pt x="23658" y="3841"/>
                </a:moveTo>
                <a:lnTo>
                  <a:pt x="23658" y="3841"/>
                </a:lnTo>
                <a:lnTo>
                  <a:pt x="23658" y="3841"/>
                </a:lnTo>
                <a:close/>
                <a:moveTo>
                  <a:pt x="63260" y="6335"/>
                </a:moveTo>
                <a:lnTo>
                  <a:pt x="63260" y="6335"/>
                </a:lnTo>
                <a:lnTo>
                  <a:pt x="63260" y="6335"/>
                </a:lnTo>
                <a:close/>
                <a:moveTo>
                  <a:pt x="11172" y="12919"/>
                </a:moveTo>
                <a:lnTo>
                  <a:pt x="11172" y="12919"/>
                </a:lnTo>
                <a:lnTo>
                  <a:pt x="11172" y="12919"/>
                </a:lnTo>
                <a:close/>
                <a:moveTo>
                  <a:pt x="19119" y="75897"/>
                </a:moveTo>
                <a:lnTo>
                  <a:pt x="19119" y="75897"/>
                </a:lnTo>
                <a:lnTo>
                  <a:pt x="19119" y="75897"/>
                </a:lnTo>
                <a:close/>
                <a:moveTo>
                  <a:pt x="23658" y="78391"/>
                </a:moveTo>
                <a:lnTo>
                  <a:pt x="23658" y="78391"/>
                </a:lnTo>
                <a:lnTo>
                  <a:pt x="23658" y="78391"/>
                </a:lnTo>
                <a:lnTo>
                  <a:pt x="23658" y="78391"/>
                </a:lnTo>
                <a:close/>
                <a:moveTo>
                  <a:pt x="38605" y="0"/>
                </a:moveTo>
                <a:lnTo>
                  <a:pt x="38605" y="20683"/>
                </a:lnTo>
                <a:lnTo>
                  <a:pt x="33467" y="649"/>
                </a:lnTo>
                <a:lnTo>
                  <a:pt x="36078" y="21165"/>
                </a:lnTo>
                <a:lnTo>
                  <a:pt x="28463" y="1929"/>
                </a:lnTo>
                <a:lnTo>
                  <a:pt x="33617" y="21963"/>
                </a:lnTo>
                <a:lnTo>
                  <a:pt x="23658" y="3841"/>
                </a:lnTo>
                <a:lnTo>
                  <a:pt x="31273" y="23060"/>
                </a:lnTo>
                <a:lnTo>
                  <a:pt x="19119" y="6335"/>
                </a:lnTo>
                <a:lnTo>
                  <a:pt x="29095" y="24457"/>
                </a:lnTo>
                <a:lnTo>
                  <a:pt x="14930" y="9377"/>
                </a:lnTo>
                <a:lnTo>
                  <a:pt x="27100" y="26103"/>
                </a:lnTo>
                <a:lnTo>
                  <a:pt x="27100" y="26103"/>
                </a:lnTo>
                <a:lnTo>
                  <a:pt x="11172" y="12919"/>
                </a:lnTo>
                <a:lnTo>
                  <a:pt x="25321" y="27982"/>
                </a:lnTo>
                <a:lnTo>
                  <a:pt x="7864" y="16892"/>
                </a:lnTo>
                <a:lnTo>
                  <a:pt x="23808" y="30076"/>
                </a:lnTo>
                <a:lnTo>
                  <a:pt x="5104" y="21265"/>
                </a:lnTo>
                <a:lnTo>
                  <a:pt x="5104" y="21265"/>
                </a:lnTo>
                <a:lnTo>
                  <a:pt x="22561" y="32337"/>
                </a:lnTo>
                <a:lnTo>
                  <a:pt x="2893" y="25953"/>
                </a:lnTo>
                <a:lnTo>
                  <a:pt x="21613" y="34748"/>
                </a:lnTo>
                <a:lnTo>
                  <a:pt x="1297" y="30874"/>
                </a:lnTo>
                <a:lnTo>
                  <a:pt x="1297" y="30874"/>
                </a:lnTo>
                <a:lnTo>
                  <a:pt x="20965" y="37259"/>
                </a:lnTo>
                <a:lnTo>
                  <a:pt x="20965" y="37259"/>
                </a:lnTo>
                <a:lnTo>
                  <a:pt x="333" y="35945"/>
                </a:lnTo>
                <a:lnTo>
                  <a:pt x="333" y="35945"/>
                </a:lnTo>
                <a:lnTo>
                  <a:pt x="20632" y="39819"/>
                </a:lnTo>
                <a:lnTo>
                  <a:pt x="0" y="41116"/>
                </a:lnTo>
                <a:lnTo>
                  <a:pt x="20632" y="42413"/>
                </a:lnTo>
                <a:lnTo>
                  <a:pt x="333" y="46270"/>
                </a:lnTo>
                <a:lnTo>
                  <a:pt x="333" y="46270"/>
                </a:lnTo>
                <a:lnTo>
                  <a:pt x="20965" y="44973"/>
                </a:lnTo>
                <a:lnTo>
                  <a:pt x="1297" y="51357"/>
                </a:lnTo>
                <a:lnTo>
                  <a:pt x="21613" y="47483"/>
                </a:lnTo>
                <a:lnTo>
                  <a:pt x="2893" y="56278"/>
                </a:lnTo>
                <a:lnTo>
                  <a:pt x="2893" y="56278"/>
                </a:lnTo>
                <a:lnTo>
                  <a:pt x="22561" y="49878"/>
                </a:lnTo>
                <a:lnTo>
                  <a:pt x="22561" y="49878"/>
                </a:lnTo>
                <a:lnTo>
                  <a:pt x="5104" y="60950"/>
                </a:lnTo>
                <a:lnTo>
                  <a:pt x="23808" y="52155"/>
                </a:lnTo>
                <a:lnTo>
                  <a:pt x="7864" y="65323"/>
                </a:lnTo>
                <a:lnTo>
                  <a:pt x="25321" y="54233"/>
                </a:lnTo>
                <a:lnTo>
                  <a:pt x="11172" y="69313"/>
                </a:lnTo>
                <a:lnTo>
                  <a:pt x="27100" y="56129"/>
                </a:lnTo>
                <a:lnTo>
                  <a:pt x="14930" y="72854"/>
                </a:lnTo>
                <a:lnTo>
                  <a:pt x="29095" y="57775"/>
                </a:lnTo>
                <a:lnTo>
                  <a:pt x="19119" y="75897"/>
                </a:lnTo>
                <a:lnTo>
                  <a:pt x="31273" y="59155"/>
                </a:lnTo>
                <a:lnTo>
                  <a:pt x="23658" y="78391"/>
                </a:lnTo>
                <a:lnTo>
                  <a:pt x="33617" y="60269"/>
                </a:lnTo>
                <a:lnTo>
                  <a:pt x="28463" y="80286"/>
                </a:lnTo>
                <a:lnTo>
                  <a:pt x="36078" y="61067"/>
                </a:lnTo>
                <a:lnTo>
                  <a:pt x="33467" y="81583"/>
                </a:lnTo>
                <a:lnTo>
                  <a:pt x="33467" y="81583"/>
                </a:lnTo>
                <a:lnTo>
                  <a:pt x="38605" y="61549"/>
                </a:lnTo>
                <a:lnTo>
                  <a:pt x="38605" y="82231"/>
                </a:lnTo>
                <a:lnTo>
                  <a:pt x="41198" y="61715"/>
                </a:lnTo>
                <a:lnTo>
                  <a:pt x="43775" y="82231"/>
                </a:lnTo>
                <a:lnTo>
                  <a:pt x="43775" y="61549"/>
                </a:lnTo>
                <a:lnTo>
                  <a:pt x="48912" y="81583"/>
                </a:lnTo>
                <a:lnTo>
                  <a:pt x="46319" y="61067"/>
                </a:lnTo>
                <a:lnTo>
                  <a:pt x="53917" y="80286"/>
                </a:lnTo>
                <a:lnTo>
                  <a:pt x="53917" y="80286"/>
                </a:lnTo>
                <a:lnTo>
                  <a:pt x="48779" y="60269"/>
                </a:lnTo>
                <a:lnTo>
                  <a:pt x="58738" y="78391"/>
                </a:lnTo>
                <a:lnTo>
                  <a:pt x="51124" y="59155"/>
                </a:lnTo>
                <a:lnTo>
                  <a:pt x="63260" y="75897"/>
                </a:lnTo>
                <a:lnTo>
                  <a:pt x="53302" y="57775"/>
                </a:lnTo>
                <a:lnTo>
                  <a:pt x="67450" y="72854"/>
                </a:lnTo>
                <a:lnTo>
                  <a:pt x="55297" y="56129"/>
                </a:lnTo>
                <a:lnTo>
                  <a:pt x="71224" y="69313"/>
                </a:lnTo>
                <a:lnTo>
                  <a:pt x="71224" y="69313"/>
                </a:lnTo>
                <a:lnTo>
                  <a:pt x="57059" y="54233"/>
                </a:lnTo>
                <a:lnTo>
                  <a:pt x="74516" y="65323"/>
                </a:lnTo>
                <a:lnTo>
                  <a:pt x="58589" y="52155"/>
                </a:lnTo>
                <a:lnTo>
                  <a:pt x="77292" y="60950"/>
                </a:lnTo>
                <a:lnTo>
                  <a:pt x="59835" y="49878"/>
                </a:lnTo>
                <a:lnTo>
                  <a:pt x="79487" y="56278"/>
                </a:lnTo>
                <a:lnTo>
                  <a:pt x="79487" y="56278"/>
                </a:lnTo>
                <a:lnTo>
                  <a:pt x="60783" y="47483"/>
                </a:lnTo>
                <a:lnTo>
                  <a:pt x="81100" y="51357"/>
                </a:lnTo>
                <a:lnTo>
                  <a:pt x="61432" y="44973"/>
                </a:lnTo>
                <a:lnTo>
                  <a:pt x="82064" y="46270"/>
                </a:lnTo>
                <a:lnTo>
                  <a:pt x="82064" y="46270"/>
                </a:lnTo>
                <a:lnTo>
                  <a:pt x="61747" y="42413"/>
                </a:lnTo>
                <a:lnTo>
                  <a:pt x="82380" y="41116"/>
                </a:lnTo>
                <a:lnTo>
                  <a:pt x="61747" y="39819"/>
                </a:lnTo>
                <a:lnTo>
                  <a:pt x="82064" y="35945"/>
                </a:lnTo>
                <a:lnTo>
                  <a:pt x="82064" y="35945"/>
                </a:lnTo>
                <a:lnTo>
                  <a:pt x="61432" y="37259"/>
                </a:lnTo>
                <a:lnTo>
                  <a:pt x="81100" y="30874"/>
                </a:lnTo>
                <a:lnTo>
                  <a:pt x="81100" y="30874"/>
                </a:lnTo>
                <a:lnTo>
                  <a:pt x="60783" y="34748"/>
                </a:lnTo>
                <a:lnTo>
                  <a:pt x="60783" y="34748"/>
                </a:lnTo>
                <a:lnTo>
                  <a:pt x="79487" y="25953"/>
                </a:lnTo>
                <a:lnTo>
                  <a:pt x="59835" y="32337"/>
                </a:lnTo>
                <a:lnTo>
                  <a:pt x="77292" y="21265"/>
                </a:lnTo>
                <a:lnTo>
                  <a:pt x="58589" y="30076"/>
                </a:lnTo>
                <a:lnTo>
                  <a:pt x="74516" y="16892"/>
                </a:lnTo>
                <a:lnTo>
                  <a:pt x="57059" y="27982"/>
                </a:lnTo>
                <a:lnTo>
                  <a:pt x="71224" y="12919"/>
                </a:lnTo>
                <a:lnTo>
                  <a:pt x="71224" y="12919"/>
                </a:lnTo>
                <a:lnTo>
                  <a:pt x="55297" y="26103"/>
                </a:lnTo>
                <a:lnTo>
                  <a:pt x="67450" y="9377"/>
                </a:lnTo>
                <a:lnTo>
                  <a:pt x="53302" y="24457"/>
                </a:lnTo>
                <a:lnTo>
                  <a:pt x="63260" y="6335"/>
                </a:lnTo>
                <a:lnTo>
                  <a:pt x="51124" y="23060"/>
                </a:lnTo>
                <a:lnTo>
                  <a:pt x="58738" y="3841"/>
                </a:lnTo>
                <a:lnTo>
                  <a:pt x="48779" y="21963"/>
                </a:lnTo>
                <a:lnTo>
                  <a:pt x="53917" y="1929"/>
                </a:lnTo>
                <a:lnTo>
                  <a:pt x="46319" y="21165"/>
                </a:lnTo>
                <a:lnTo>
                  <a:pt x="48912" y="649"/>
                </a:lnTo>
                <a:lnTo>
                  <a:pt x="43775" y="20683"/>
                </a:lnTo>
                <a:lnTo>
                  <a:pt x="43775" y="0"/>
                </a:lnTo>
                <a:lnTo>
                  <a:pt x="41198" y="20517"/>
                </a:lnTo>
                <a:lnTo>
                  <a:pt x="38605" y="0"/>
                </a:lnTo>
                <a:close/>
              </a:path>
            </a:pathLst>
          </a:custGeom>
          <a:solidFill>
            <a:srgbClr val="3131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subTitle" idx="1"/>
          </p:nvPr>
        </p:nvSpPr>
        <p:spPr>
          <a:xfrm>
            <a:off x="1835957" y="1834151"/>
            <a:ext cx="2478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2"/>
          </p:nvPr>
        </p:nvSpPr>
        <p:spPr>
          <a:xfrm>
            <a:off x="1835957" y="2187259"/>
            <a:ext cx="24795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subTitle" idx="3"/>
          </p:nvPr>
        </p:nvSpPr>
        <p:spPr>
          <a:xfrm>
            <a:off x="1835957" y="3202501"/>
            <a:ext cx="2478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subTitle" idx="4"/>
          </p:nvPr>
        </p:nvSpPr>
        <p:spPr>
          <a:xfrm>
            <a:off x="1835957" y="3551409"/>
            <a:ext cx="24795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title"/>
          </p:nvPr>
        </p:nvSpPr>
        <p:spPr>
          <a:xfrm>
            <a:off x="931086" y="2046856"/>
            <a:ext cx="7497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1" name="Google Shape;21;p14"/>
          <p:cNvSpPr txBox="1">
            <a:spLocks noGrp="1"/>
          </p:cNvSpPr>
          <p:nvPr>
            <p:ph type="title" idx="5"/>
          </p:nvPr>
        </p:nvSpPr>
        <p:spPr>
          <a:xfrm>
            <a:off x="931086" y="3431566"/>
            <a:ext cx="74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subTitle" idx="6"/>
          </p:nvPr>
        </p:nvSpPr>
        <p:spPr>
          <a:xfrm>
            <a:off x="5734168" y="1834151"/>
            <a:ext cx="2478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subTitle" idx="7"/>
          </p:nvPr>
        </p:nvSpPr>
        <p:spPr>
          <a:xfrm>
            <a:off x="5734168" y="2187259"/>
            <a:ext cx="24795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subTitle" idx="8"/>
          </p:nvPr>
        </p:nvSpPr>
        <p:spPr>
          <a:xfrm>
            <a:off x="5734168" y="3202501"/>
            <a:ext cx="2478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subTitle" idx="9"/>
          </p:nvPr>
        </p:nvSpPr>
        <p:spPr>
          <a:xfrm>
            <a:off x="5734168" y="3551409"/>
            <a:ext cx="24795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title" idx="13"/>
          </p:nvPr>
        </p:nvSpPr>
        <p:spPr>
          <a:xfrm>
            <a:off x="4828259" y="2078582"/>
            <a:ext cx="74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title" idx="14"/>
          </p:nvPr>
        </p:nvSpPr>
        <p:spPr>
          <a:xfrm>
            <a:off x="4828259" y="3407966"/>
            <a:ext cx="74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2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title" idx="15"/>
          </p:nvPr>
        </p:nvSpPr>
        <p:spPr>
          <a:xfrm>
            <a:off x="713225" y="548640"/>
            <a:ext cx="771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 b="1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14"/>
          <p:cNvSpPr/>
          <p:nvPr/>
        </p:nvSpPr>
        <p:spPr>
          <a:xfrm rot="4236065" flipH="1">
            <a:off x="-294011" y="4482752"/>
            <a:ext cx="1862083" cy="1156149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" name="Google Shape;30;p14"/>
          <p:cNvGrpSpPr/>
          <p:nvPr/>
        </p:nvGrpSpPr>
        <p:grpSpPr>
          <a:xfrm>
            <a:off x="7764110" y="4387377"/>
            <a:ext cx="1303687" cy="609661"/>
            <a:chOff x="4120675" y="1763925"/>
            <a:chExt cx="1675475" cy="783525"/>
          </a:xfrm>
        </p:grpSpPr>
        <p:sp>
          <p:nvSpPr>
            <p:cNvPr id="31" name="Google Shape;31;p14"/>
            <p:cNvSpPr/>
            <p:nvPr/>
          </p:nvSpPr>
          <p:spPr>
            <a:xfrm>
              <a:off x="4120675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2022" y="1"/>
                  </a:moveTo>
                  <a:lnTo>
                    <a:pt x="30908" y="200"/>
                  </a:lnTo>
                  <a:lnTo>
                    <a:pt x="33634" y="14864"/>
                  </a:lnTo>
                  <a:lnTo>
                    <a:pt x="33867" y="16144"/>
                  </a:lnTo>
                  <a:lnTo>
                    <a:pt x="33967" y="16793"/>
                  </a:lnTo>
                  <a:lnTo>
                    <a:pt x="34050" y="17425"/>
                  </a:lnTo>
                  <a:lnTo>
                    <a:pt x="34133" y="18056"/>
                  </a:lnTo>
                  <a:lnTo>
                    <a:pt x="34183" y="18671"/>
                  </a:lnTo>
                  <a:lnTo>
                    <a:pt x="34216" y="19287"/>
                  </a:lnTo>
                  <a:lnTo>
                    <a:pt x="34233" y="19885"/>
                  </a:lnTo>
                  <a:lnTo>
                    <a:pt x="34216" y="20484"/>
                  </a:lnTo>
                  <a:lnTo>
                    <a:pt x="34166" y="21066"/>
                  </a:lnTo>
                  <a:lnTo>
                    <a:pt x="34100" y="21631"/>
                  </a:lnTo>
                  <a:lnTo>
                    <a:pt x="33983" y="22196"/>
                  </a:lnTo>
                  <a:lnTo>
                    <a:pt x="33917" y="22462"/>
                  </a:lnTo>
                  <a:lnTo>
                    <a:pt x="33850" y="22745"/>
                  </a:lnTo>
                  <a:lnTo>
                    <a:pt x="33751" y="23011"/>
                  </a:lnTo>
                  <a:lnTo>
                    <a:pt x="33651" y="23277"/>
                  </a:lnTo>
                  <a:lnTo>
                    <a:pt x="33551" y="23526"/>
                  </a:lnTo>
                  <a:lnTo>
                    <a:pt x="33435" y="23792"/>
                  </a:lnTo>
                  <a:lnTo>
                    <a:pt x="33302" y="24042"/>
                  </a:lnTo>
                  <a:lnTo>
                    <a:pt x="33152" y="24291"/>
                  </a:lnTo>
                  <a:lnTo>
                    <a:pt x="32936" y="24640"/>
                  </a:lnTo>
                  <a:lnTo>
                    <a:pt x="32670" y="24989"/>
                  </a:lnTo>
                  <a:lnTo>
                    <a:pt x="32387" y="25305"/>
                  </a:lnTo>
                  <a:lnTo>
                    <a:pt x="32088" y="25621"/>
                  </a:lnTo>
                  <a:lnTo>
                    <a:pt x="31756" y="25920"/>
                  </a:lnTo>
                  <a:lnTo>
                    <a:pt x="31423" y="26203"/>
                  </a:lnTo>
                  <a:lnTo>
                    <a:pt x="31041" y="26469"/>
                  </a:lnTo>
                  <a:lnTo>
                    <a:pt x="30658" y="26718"/>
                  </a:lnTo>
                  <a:lnTo>
                    <a:pt x="30259" y="26951"/>
                  </a:lnTo>
                  <a:lnTo>
                    <a:pt x="29827" y="27167"/>
                  </a:lnTo>
                  <a:lnTo>
                    <a:pt x="29395" y="27350"/>
                  </a:lnTo>
                  <a:lnTo>
                    <a:pt x="28929" y="27533"/>
                  </a:lnTo>
                  <a:lnTo>
                    <a:pt x="28464" y="27683"/>
                  </a:lnTo>
                  <a:lnTo>
                    <a:pt x="27981" y="27816"/>
                  </a:lnTo>
                  <a:lnTo>
                    <a:pt x="27499" y="27915"/>
                  </a:lnTo>
                  <a:lnTo>
                    <a:pt x="26984" y="28015"/>
                  </a:lnTo>
                  <a:lnTo>
                    <a:pt x="26535" y="28065"/>
                  </a:lnTo>
                  <a:lnTo>
                    <a:pt x="26070" y="28115"/>
                  </a:lnTo>
                  <a:lnTo>
                    <a:pt x="25604" y="28148"/>
                  </a:lnTo>
                  <a:lnTo>
                    <a:pt x="25122" y="28165"/>
                  </a:lnTo>
                  <a:lnTo>
                    <a:pt x="24656" y="28165"/>
                  </a:lnTo>
                  <a:lnTo>
                    <a:pt x="24191" y="28148"/>
                  </a:lnTo>
                  <a:lnTo>
                    <a:pt x="23725" y="28115"/>
                  </a:lnTo>
                  <a:lnTo>
                    <a:pt x="23260" y="28082"/>
                  </a:lnTo>
                  <a:lnTo>
                    <a:pt x="22312" y="27982"/>
                  </a:lnTo>
                  <a:lnTo>
                    <a:pt x="21381" y="27849"/>
                  </a:lnTo>
                  <a:lnTo>
                    <a:pt x="20467" y="27683"/>
                  </a:lnTo>
                  <a:lnTo>
                    <a:pt x="19552" y="27500"/>
                  </a:lnTo>
                  <a:lnTo>
                    <a:pt x="19436" y="27250"/>
                  </a:lnTo>
                  <a:lnTo>
                    <a:pt x="19336" y="26984"/>
                  </a:lnTo>
                  <a:lnTo>
                    <a:pt x="19286" y="26718"/>
                  </a:lnTo>
                  <a:lnTo>
                    <a:pt x="19253" y="26436"/>
                  </a:lnTo>
                  <a:lnTo>
                    <a:pt x="19253" y="26153"/>
                  </a:lnTo>
                  <a:lnTo>
                    <a:pt x="19270" y="25854"/>
                  </a:lnTo>
                  <a:lnTo>
                    <a:pt x="19320" y="25571"/>
                  </a:lnTo>
                  <a:lnTo>
                    <a:pt x="19386" y="25272"/>
                  </a:lnTo>
                  <a:lnTo>
                    <a:pt x="19469" y="24956"/>
                  </a:lnTo>
                  <a:lnTo>
                    <a:pt x="19552" y="24657"/>
                  </a:lnTo>
                  <a:lnTo>
                    <a:pt x="19669" y="24341"/>
                  </a:lnTo>
                  <a:lnTo>
                    <a:pt x="19785" y="24025"/>
                  </a:lnTo>
                  <a:lnTo>
                    <a:pt x="20068" y="23377"/>
                  </a:lnTo>
                  <a:lnTo>
                    <a:pt x="20367" y="22712"/>
                  </a:lnTo>
                  <a:lnTo>
                    <a:pt x="20799" y="21714"/>
                  </a:lnTo>
                  <a:lnTo>
                    <a:pt x="20999" y="21215"/>
                  </a:lnTo>
                  <a:lnTo>
                    <a:pt x="21182" y="20700"/>
                  </a:lnTo>
                  <a:lnTo>
                    <a:pt x="21348" y="20168"/>
                  </a:lnTo>
                  <a:lnTo>
                    <a:pt x="21481" y="19636"/>
                  </a:lnTo>
                  <a:lnTo>
                    <a:pt x="21581" y="19104"/>
                  </a:lnTo>
                  <a:lnTo>
                    <a:pt x="21664" y="18555"/>
                  </a:lnTo>
                  <a:lnTo>
                    <a:pt x="21714" y="18023"/>
                  </a:lnTo>
                  <a:lnTo>
                    <a:pt x="21764" y="17491"/>
                  </a:lnTo>
                  <a:lnTo>
                    <a:pt x="21830" y="16410"/>
                  </a:lnTo>
                  <a:lnTo>
                    <a:pt x="22229" y="9926"/>
                  </a:lnTo>
                  <a:lnTo>
                    <a:pt x="22246" y="9494"/>
                  </a:lnTo>
                  <a:lnTo>
                    <a:pt x="22262" y="9062"/>
                  </a:lnTo>
                  <a:lnTo>
                    <a:pt x="22229" y="8613"/>
                  </a:lnTo>
                  <a:lnTo>
                    <a:pt x="22212" y="8397"/>
                  </a:lnTo>
                  <a:lnTo>
                    <a:pt x="22179" y="8181"/>
                  </a:lnTo>
                  <a:lnTo>
                    <a:pt x="22129" y="7981"/>
                  </a:lnTo>
                  <a:lnTo>
                    <a:pt x="22079" y="7765"/>
                  </a:lnTo>
                  <a:lnTo>
                    <a:pt x="22013" y="7566"/>
                  </a:lnTo>
                  <a:lnTo>
                    <a:pt x="21930" y="7366"/>
                  </a:lnTo>
                  <a:lnTo>
                    <a:pt x="21830" y="7183"/>
                  </a:lnTo>
                  <a:lnTo>
                    <a:pt x="21697" y="7000"/>
                  </a:lnTo>
                  <a:lnTo>
                    <a:pt x="21564" y="6817"/>
                  </a:lnTo>
                  <a:lnTo>
                    <a:pt x="21414" y="6651"/>
                  </a:lnTo>
                  <a:lnTo>
                    <a:pt x="21265" y="6518"/>
                  </a:lnTo>
                  <a:lnTo>
                    <a:pt x="21115" y="6402"/>
                  </a:lnTo>
                  <a:lnTo>
                    <a:pt x="20932" y="6285"/>
                  </a:lnTo>
                  <a:lnTo>
                    <a:pt x="20749" y="6186"/>
                  </a:lnTo>
                  <a:lnTo>
                    <a:pt x="20550" y="6102"/>
                  </a:lnTo>
                  <a:lnTo>
                    <a:pt x="20350" y="6036"/>
                  </a:lnTo>
                  <a:lnTo>
                    <a:pt x="20134" y="5969"/>
                  </a:lnTo>
                  <a:lnTo>
                    <a:pt x="19918" y="5920"/>
                  </a:lnTo>
                  <a:lnTo>
                    <a:pt x="19702" y="5886"/>
                  </a:lnTo>
                  <a:lnTo>
                    <a:pt x="19486" y="5870"/>
                  </a:lnTo>
                  <a:lnTo>
                    <a:pt x="19270" y="5853"/>
                  </a:lnTo>
                  <a:lnTo>
                    <a:pt x="19054" y="5853"/>
                  </a:lnTo>
                  <a:lnTo>
                    <a:pt x="18854" y="5870"/>
                  </a:lnTo>
                  <a:lnTo>
                    <a:pt x="18638" y="5886"/>
                  </a:lnTo>
                  <a:lnTo>
                    <a:pt x="18438" y="5920"/>
                  </a:lnTo>
                  <a:lnTo>
                    <a:pt x="18239" y="5953"/>
                  </a:lnTo>
                  <a:lnTo>
                    <a:pt x="17840" y="6069"/>
                  </a:lnTo>
                  <a:lnTo>
                    <a:pt x="17474" y="6219"/>
                  </a:lnTo>
                  <a:lnTo>
                    <a:pt x="17092" y="6385"/>
                  </a:lnTo>
                  <a:lnTo>
                    <a:pt x="16743" y="6601"/>
                  </a:lnTo>
                  <a:lnTo>
                    <a:pt x="16410" y="6817"/>
                  </a:lnTo>
                  <a:lnTo>
                    <a:pt x="16094" y="7083"/>
                  </a:lnTo>
                  <a:lnTo>
                    <a:pt x="15795" y="7349"/>
                  </a:lnTo>
                  <a:lnTo>
                    <a:pt x="15512" y="7632"/>
                  </a:lnTo>
                  <a:lnTo>
                    <a:pt x="15246" y="7931"/>
                  </a:lnTo>
                  <a:lnTo>
                    <a:pt x="15014" y="8247"/>
                  </a:lnTo>
                  <a:lnTo>
                    <a:pt x="14797" y="8563"/>
                  </a:lnTo>
                  <a:lnTo>
                    <a:pt x="14615" y="8896"/>
                  </a:lnTo>
                  <a:lnTo>
                    <a:pt x="14432" y="9245"/>
                  </a:lnTo>
                  <a:lnTo>
                    <a:pt x="14282" y="9594"/>
                  </a:lnTo>
                  <a:lnTo>
                    <a:pt x="14149" y="9960"/>
                  </a:lnTo>
                  <a:lnTo>
                    <a:pt x="14016" y="10325"/>
                  </a:lnTo>
                  <a:lnTo>
                    <a:pt x="13916" y="10691"/>
                  </a:lnTo>
                  <a:lnTo>
                    <a:pt x="13816" y="11057"/>
                  </a:lnTo>
                  <a:lnTo>
                    <a:pt x="13733" y="11423"/>
                  </a:lnTo>
                  <a:lnTo>
                    <a:pt x="13667" y="11805"/>
                  </a:lnTo>
                  <a:lnTo>
                    <a:pt x="13550" y="12553"/>
                  </a:lnTo>
                  <a:lnTo>
                    <a:pt x="13467" y="13285"/>
                  </a:lnTo>
                  <a:lnTo>
                    <a:pt x="13401" y="14016"/>
                  </a:lnTo>
                  <a:lnTo>
                    <a:pt x="13351" y="14731"/>
                  </a:lnTo>
                  <a:lnTo>
                    <a:pt x="12586" y="25571"/>
                  </a:lnTo>
                  <a:lnTo>
                    <a:pt x="12553" y="26003"/>
                  </a:lnTo>
                  <a:lnTo>
                    <a:pt x="12503" y="26436"/>
                  </a:lnTo>
                  <a:lnTo>
                    <a:pt x="12437" y="26851"/>
                  </a:lnTo>
                  <a:lnTo>
                    <a:pt x="12353" y="27250"/>
                  </a:lnTo>
                  <a:lnTo>
                    <a:pt x="12287" y="27450"/>
                  </a:lnTo>
                  <a:lnTo>
                    <a:pt x="12220" y="27633"/>
                  </a:lnTo>
                  <a:lnTo>
                    <a:pt x="12154" y="27799"/>
                  </a:lnTo>
                  <a:lnTo>
                    <a:pt x="12071" y="27965"/>
                  </a:lnTo>
                  <a:lnTo>
                    <a:pt x="11971" y="28131"/>
                  </a:lnTo>
                  <a:lnTo>
                    <a:pt x="11871" y="28281"/>
                  </a:lnTo>
                  <a:lnTo>
                    <a:pt x="11738" y="28414"/>
                  </a:lnTo>
                  <a:lnTo>
                    <a:pt x="11605" y="28531"/>
                  </a:lnTo>
                  <a:lnTo>
                    <a:pt x="11506" y="28614"/>
                  </a:lnTo>
                  <a:lnTo>
                    <a:pt x="11389" y="28680"/>
                  </a:lnTo>
                  <a:lnTo>
                    <a:pt x="11140" y="28813"/>
                  </a:lnTo>
                  <a:lnTo>
                    <a:pt x="10874" y="28913"/>
                  </a:lnTo>
                  <a:lnTo>
                    <a:pt x="10591" y="28996"/>
                  </a:lnTo>
                  <a:lnTo>
                    <a:pt x="10308" y="29046"/>
                  </a:lnTo>
                  <a:lnTo>
                    <a:pt x="10026" y="29096"/>
                  </a:lnTo>
                  <a:lnTo>
                    <a:pt x="9461" y="29162"/>
                  </a:lnTo>
                  <a:lnTo>
                    <a:pt x="1" y="30193"/>
                  </a:lnTo>
                  <a:lnTo>
                    <a:pt x="117" y="31340"/>
                  </a:lnTo>
                  <a:lnTo>
                    <a:pt x="9594" y="30293"/>
                  </a:lnTo>
                  <a:lnTo>
                    <a:pt x="10242" y="30210"/>
                  </a:lnTo>
                  <a:lnTo>
                    <a:pt x="10591" y="30160"/>
                  </a:lnTo>
                  <a:lnTo>
                    <a:pt x="10957" y="30077"/>
                  </a:lnTo>
                  <a:lnTo>
                    <a:pt x="11323" y="29960"/>
                  </a:lnTo>
                  <a:lnTo>
                    <a:pt x="11672" y="29827"/>
                  </a:lnTo>
                  <a:lnTo>
                    <a:pt x="11838" y="29744"/>
                  </a:lnTo>
                  <a:lnTo>
                    <a:pt x="12004" y="29644"/>
                  </a:lnTo>
                  <a:lnTo>
                    <a:pt x="12171" y="29528"/>
                  </a:lnTo>
                  <a:lnTo>
                    <a:pt x="12337" y="29412"/>
                  </a:lnTo>
                  <a:lnTo>
                    <a:pt x="12536" y="29245"/>
                  </a:lnTo>
                  <a:lnTo>
                    <a:pt x="12703" y="29046"/>
                  </a:lnTo>
                  <a:lnTo>
                    <a:pt x="12869" y="28846"/>
                  </a:lnTo>
                  <a:lnTo>
                    <a:pt x="13002" y="28630"/>
                  </a:lnTo>
                  <a:lnTo>
                    <a:pt x="13135" y="28414"/>
                  </a:lnTo>
                  <a:lnTo>
                    <a:pt x="13235" y="28181"/>
                  </a:lnTo>
                  <a:lnTo>
                    <a:pt x="13334" y="27949"/>
                  </a:lnTo>
                  <a:lnTo>
                    <a:pt x="13417" y="27699"/>
                  </a:lnTo>
                  <a:lnTo>
                    <a:pt x="13484" y="27450"/>
                  </a:lnTo>
                  <a:lnTo>
                    <a:pt x="13534" y="27200"/>
                  </a:lnTo>
                  <a:lnTo>
                    <a:pt x="13634" y="26685"/>
                  </a:lnTo>
                  <a:lnTo>
                    <a:pt x="13683" y="26170"/>
                  </a:lnTo>
                  <a:lnTo>
                    <a:pt x="13733" y="25654"/>
                  </a:lnTo>
                  <a:lnTo>
                    <a:pt x="14482" y="14814"/>
                  </a:lnTo>
                  <a:lnTo>
                    <a:pt x="14531" y="14149"/>
                  </a:lnTo>
                  <a:lnTo>
                    <a:pt x="14598" y="13451"/>
                  </a:lnTo>
                  <a:lnTo>
                    <a:pt x="14681" y="12769"/>
                  </a:lnTo>
                  <a:lnTo>
                    <a:pt x="14781" y="12071"/>
                  </a:lnTo>
                  <a:lnTo>
                    <a:pt x="14847" y="11722"/>
                  </a:lnTo>
                  <a:lnTo>
                    <a:pt x="14914" y="11389"/>
                  </a:lnTo>
                  <a:lnTo>
                    <a:pt x="14997" y="11040"/>
                  </a:lnTo>
                  <a:lnTo>
                    <a:pt x="15097" y="10708"/>
                  </a:lnTo>
                  <a:lnTo>
                    <a:pt x="15213" y="10375"/>
                  </a:lnTo>
                  <a:lnTo>
                    <a:pt x="15329" y="10059"/>
                  </a:lnTo>
                  <a:lnTo>
                    <a:pt x="15462" y="9743"/>
                  </a:lnTo>
                  <a:lnTo>
                    <a:pt x="15629" y="9428"/>
                  </a:lnTo>
                  <a:lnTo>
                    <a:pt x="15778" y="9162"/>
                  </a:lnTo>
                  <a:lnTo>
                    <a:pt x="15945" y="8912"/>
                  </a:lnTo>
                  <a:lnTo>
                    <a:pt x="16144" y="8663"/>
                  </a:lnTo>
                  <a:lnTo>
                    <a:pt x="16344" y="8413"/>
                  </a:lnTo>
                  <a:lnTo>
                    <a:pt x="16576" y="8181"/>
                  </a:lnTo>
                  <a:lnTo>
                    <a:pt x="16809" y="7965"/>
                  </a:lnTo>
                  <a:lnTo>
                    <a:pt x="17058" y="7765"/>
                  </a:lnTo>
                  <a:lnTo>
                    <a:pt x="17324" y="7582"/>
                  </a:lnTo>
                  <a:lnTo>
                    <a:pt x="17591" y="7433"/>
                  </a:lnTo>
                  <a:lnTo>
                    <a:pt x="17873" y="7283"/>
                  </a:lnTo>
                  <a:lnTo>
                    <a:pt x="18172" y="7167"/>
                  </a:lnTo>
                  <a:lnTo>
                    <a:pt x="18472" y="7083"/>
                  </a:lnTo>
                  <a:lnTo>
                    <a:pt x="18771" y="7034"/>
                  </a:lnTo>
                  <a:lnTo>
                    <a:pt x="19087" y="7000"/>
                  </a:lnTo>
                  <a:lnTo>
                    <a:pt x="19386" y="7000"/>
                  </a:lnTo>
                  <a:lnTo>
                    <a:pt x="19702" y="7050"/>
                  </a:lnTo>
                  <a:lnTo>
                    <a:pt x="19918" y="7100"/>
                  </a:lnTo>
                  <a:lnTo>
                    <a:pt x="20167" y="7183"/>
                  </a:lnTo>
                  <a:lnTo>
                    <a:pt x="20284" y="7233"/>
                  </a:lnTo>
                  <a:lnTo>
                    <a:pt x="20400" y="7300"/>
                  </a:lnTo>
                  <a:lnTo>
                    <a:pt x="20517" y="7383"/>
                  </a:lnTo>
                  <a:lnTo>
                    <a:pt x="20616" y="7466"/>
                  </a:lnTo>
                  <a:lnTo>
                    <a:pt x="20716" y="7566"/>
                  </a:lnTo>
                  <a:lnTo>
                    <a:pt x="20799" y="7682"/>
                  </a:lnTo>
                  <a:lnTo>
                    <a:pt x="20866" y="7815"/>
                  </a:lnTo>
                  <a:lnTo>
                    <a:pt x="20916" y="7948"/>
                  </a:lnTo>
                  <a:lnTo>
                    <a:pt x="20982" y="8081"/>
                  </a:lnTo>
                  <a:lnTo>
                    <a:pt x="21015" y="8231"/>
                  </a:lnTo>
                  <a:lnTo>
                    <a:pt x="21065" y="8530"/>
                  </a:lnTo>
                  <a:lnTo>
                    <a:pt x="21099" y="8846"/>
                  </a:lnTo>
                  <a:lnTo>
                    <a:pt x="21115" y="9178"/>
                  </a:lnTo>
                  <a:lnTo>
                    <a:pt x="21099" y="9527"/>
                  </a:lnTo>
                  <a:lnTo>
                    <a:pt x="21082" y="9860"/>
                  </a:lnTo>
                  <a:lnTo>
                    <a:pt x="20699" y="16344"/>
                  </a:lnTo>
                  <a:lnTo>
                    <a:pt x="20633" y="17358"/>
                  </a:lnTo>
                  <a:lnTo>
                    <a:pt x="20583" y="17873"/>
                  </a:lnTo>
                  <a:lnTo>
                    <a:pt x="20533" y="18372"/>
                  </a:lnTo>
                  <a:lnTo>
                    <a:pt x="20450" y="18871"/>
                  </a:lnTo>
                  <a:lnTo>
                    <a:pt x="20367" y="19370"/>
                  </a:lnTo>
                  <a:lnTo>
                    <a:pt x="20251" y="19869"/>
                  </a:lnTo>
                  <a:lnTo>
                    <a:pt x="20101" y="20351"/>
                  </a:lnTo>
                  <a:lnTo>
                    <a:pt x="19935" y="20800"/>
                  </a:lnTo>
                  <a:lnTo>
                    <a:pt x="19752" y="21282"/>
                  </a:lnTo>
                  <a:lnTo>
                    <a:pt x="19320" y="22246"/>
                  </a:lnTo>
                  <a:lnTo>
                    <a:pt x="18987" y="22994"/>
                  </a:lnTo>
                  <a:lnTo>
                    <a:pt x="18671" y="23759"/>
                  </a:lnTo>
                  <a:lnTo>
                    <a:pt x="18522" y="24141"/>
                  </a:lnTo>
                  <a:lnTo>
                    <a:pt x="18405" y="24524"/>
                  </a:lnTo>
                  <a:lnTo>
                    <a:pt x="18289" y="24923"/>
                  </a:lnTo>
                  <a:lnTo>
                    <a:pt x="18206" y="25305"/>
                  </a:lnTo>
                  <a:lnTo>
                    <a:pt x="18139" y="25688"/>
                  </a:lnTo>
                  <a:lnTo>
                    <a:pt x="18106" y="26087"/>
                  </a:lnTo>
                  <a:lnTo>
                    <a:pt x="18106" y="26469"/>
                  </a:lnTo>
                  <a:lnTo>
                    <a:pt x="18139" y="26851"/>
                  </a:lnTo>
                  <a:lnTo>
                    <a:pt x="18172" y="27034"/>
                  </a:lnTo>
                  <a:lnTo>
                    <a:pt x="18222" y="27234"/>
                  </a:lnTo>
                  <a:lnTo>
                    <a:pt x="18272" y="27417"/>
                  </a:lnTo>
                  <a:lnTo>
                    <a:pt x="18339" y="27599"/>
                  </a:lnTo>
                  <a:lnTo>
                    <a:pt x="18405" y="27782"/>
                  </a:lnTo>
                  <a:lnTo>
                    <a:pt x="18505" y="27965"/>
                  </a:lnTo>
                  <a:lnTo>
                    <a:pt x="18605" y="28148"/>
                  </a:lnTo>
                  <a:lnTo>
                    <a:pt x="18721" y="28331"/>
                  </a:lnTo>
                  <a:lnTo>
                    <a:pt x="18837" y="28531"/>
                  </a:lnTo>
                  <a:lnTo>
                    <a:pt x="19070" y="28580"/>
                  </a:lnTo>
                  <a:lnTo>
                    <a:pt x="20051" y="28763"/>
                  </a:lnTo>
                  <a:lnTo>
                    <a:pt x="21049" y="28946"/>
                  </a:lnTo>
                  <a:lnTo>
                    <a:pt x="22046" y="29096"/>
                  </a:lnTo>
                  <a:lnTo>
                    <a:pt x="22562" y="29162"/>
                  </a:lnTo>
                  <a:lnTo>
                    <a:pt x="23060" y="29212"/>
                  </a:lnTo>
                  <a:lnTo>
                    <a:pt x="23576" y="29262"/>
                  </a:lnTo>
                  <a:lnTo>
                    <a:pt x="24091" y="29279"/>
                  </a:lnTo>
                  <a:lnTo>
                    <a:pt x="24606" y="29295"/>
                  </a:lnTo>
                  <a:lnTo>
                    <a:pt x="25621" y="29295"/>
                  </a:lnTo>
                  <a:lnTo>
                    <a:pt x="26136" y="29262"/>
                  </a:lnTo>
                  <a:lnTo>
                    <a:pt x="26651" y="29212"/>
                  </a:lnTo>
                  <a:lnTo>
                    <a:pt x="27167" y="29146"/>
                  </a:lnTo>
                  <a:lnTo>
                    <a:pt x="27732" y="29046"/>
                  </a:lnTo>
                  <a:lnTo>
                    <a:pt x="28297" y="28913"/>
                  </a:lnTo>
                  <a:lnTo>
                    <a:pt x="28829" y="28763"/>
                  </a:lnTo>
                  <a:lnTo>
                    <a:pt x="29361" y="28597"/>
                  </a:lnTo>
                  <a:lnTo>
                    <a:pt x="29877" y="28398"/>
                  </a:lnTo>
                  <a:lnTo>
                    <a:pt x="30376" y="28181"/>
                  </a:lnTo>
                  <a:lnTo>
                    <a:pt x="30841" y="27932"/>
                  </a:lnTo>
                  <a:lnTo>
                    <a:pt x="31307" y="27683"/>
                  </a:lnTo>
                  <a:lnTo>
                    <a:pt x="31739" y="27383"/>
                  </a:lnTo>
                  <a:lnTo>
                    <a:pt x="32155" y="27084"/>
                  </a:lnTo>
                  <a:lnTo>
                    <a:pt x="32554" y="26768"/>
                  </a:lnTo>
                  <a:lnTo>
                    <a:pt x="32919" y="26419"/>
                  </a:lnTo>
                  <a:lnTo>
                    <a:pt x="33268" y="26070"/>
                  </a:lnTo>
                  <a:lnTo>
                    <a:pt x="33584" y="25688"/>
                  </a:lnTo>
                  <a:lnTo>
                    <a:pt x="33867" y="25289"/>
                  </a:lnTo>
                  <a:lnTo>
                    <a:pt x="34133" y="24873"/>
                  </a:lnTo>
                  <a:lnTo>
                    <a:pt x="34299" y="24590"/>
                  </a:lnTo>
                  <a:lnTo>
                    <a:pt x="34449" y="24308"/>
                  </a:lnTo>
                  <a:lnTo>
                    <a:pt x="34582" y="24025"/>
                  </a:lnTo>
                  <a:lnTo>
                    <a:pt x="34698" y="23726"/>
                  </a:lnTo>
                  <a:lnTo>
                    <a:pt x="34815" y="23443"/>
                  </a:lnTo>
                  <a:lnTo>
                    <a:pt x="34914" y="23144"/>
                  </a:lnTo>
                  <a:lnTo>
                    <a:pt x="35014" y="22845"/>
                  </a:lnTo>
                  <a:lnTo>
                    <a:pt x="35081" y="22545"/>
                  </a:lnTo>
                  <a:lnTo>
                    <a:pt x="35147" y="22229"/>
                  </a:lnTo>
                  <a:lnTo>
                    <a:pt x="35214" y="21930"/>
                  </a:lnTo>
                  <a:lnTo>
                    <a:pt x="35297" y="21298"/>
                  </a:lnTo>
                  <a:lnTo>
                    <a:pt x="35363" y="20667"/>
                  </a:lnTo>
                  <a:lnTo>
                    <a:pt x="35380" y="20035"/>
                  </a:lnTo>
                  <a:lnTo>
                    <a:pt x="35363" y="19386"/>
                  </a:lnTo>
                  <a:lnTo>
                    <a:pt x="35330" y="18721"/>
                  </a:lnTo>
                  <a:lnTo>
                    <a:pt x="35280" y="18056"/>
                  </a:lnTo>
                  <a:lnTo>
                    <a:pt x="35214" y="17391"/>
                  </a:lnTo>
                  <a:lnTo>
                    <a:pt x="35114" y="16710"/>
                  </a:lnTo>
                  <a:lnTo>
                    <a:pt x="35014" y="16028"/>
                  </a:lnTo>
                  <a:lnTo>
                    <a:pt x="34765" y="14648"/>
                  </a:lnTo>
                  <a:lnTo>
                    <a:pt x="320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14"/>
            <p:cNvSpPr/>
            <p:nvPr/>
          </p:nvSpPr>
          <p:spPr>
            <a:xfrm>
              <a:off x="4911650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342" y="1"/>
                  </a:moveTo>
                  <a:lnTo>
                    <a:pt x="615" y="14648"/>
                  </a:lnTo>
                  <a:lnTo>
                    <a:pt x="366" y="16028"/>
                  </a:lnTo>
                  <a:lnTo>
                    <a:pt x="250" y="16710"/>
                  </a:lnTo>
                  <a:lnTo>
                    <a:pt x="166" y="17391"/>
                  </a:lnTo>
                  <a:lnTo>
                    <a:pt x="83" y="18056"/>
                  </a:lnTo>
                  <a:lnTo>
                    <a:pt x="33" y="18721"/>
                  </a:lnTo>
                  <a:lnTo>
                    <a:pt x="0" y="19386"/>
                  </a:lnTo>
                  <a:lnTo>
                    <a:pt x="0" y="20035"/>
                  </a:lnTo>
                  <a:lnTo>
                    <a:pt x="17" y="20667"/>
                  </a:lnTo>
                  <a:lnTo>
                    <a:pt x="67" y="21298"/>
                  </a:lnTo>
                  <a:lnTo>
                    <a:pt x="166" y="21930"/>
                  </a:lnTo>
                  <a:lnTo>
                    <a:pt x="216" y="22229"/>
                  </a:lnTo>
                  <a:lnTo>
                    <a:pt x="283" y="22545"/>
                  </a:lnTo>
                  <a:lnTo>
                    <a:pt x="366" y="22845"/>
                  </a:lnTo>
                  <a:lnTo>
                    <a:pt x="449" y="23144"/>
                  </a:lnTo>
                  <a:lnTo>
                    <a:pt x="549" y="23443"/>
                  </a:lnTo>
                  <a:lnTo>
                    <a:pt x="665" y="23726"/>
                  </a:lnTo>
                  <a:lnTo>
                    <a:pt x="782" y="24025"/>
                  </a:lnTo>
                  <a:lnTo>
                    <a:pt x="931" y="24308"/>
                  </a:lnTo>
                  <a:lnTo>
                    <a:pt x="1064" y="24590"/>
                  </a:lnTo>
                  <a:lnTo>
                    <a:pt x="1230" y="24873"/>
                  </a:lnTo>
                  <a:lnTo>
                    <a:pt x="1496" y="25289"/>
                  </a:lnTo>
                  <a:lnTo>
                    <a:pt x="1796" y="25688"/>
                  </a:lnTo>
                  <a:lnTo>
                    <a:pt x="2112" y="26070"/>
                  </a:lnTo>
                  <a:lnTo>
                    <a:pt x="2461" y="26419"/>
                  </a:lnTo>
                  <a:lnTo>
                    <a:pt x="2826" y="26768"/>
                  </a:lnTo>
                  <a:lnTo>
                    <a:pt x="3209" y="27084"/>
                  </a:lnTo>
                  <a:lnTo>
                    <a:pt x="3624" y="27383"/>
                  </a:lnTo>
                  <a:lnTo>
                    <a:pt x="4073" y="27683"/>
                  </a:lnTo>
                  <a:lnTo>
                    <a:pt x="4522" y="27932"/>
                  </a:lnTo>
                  <a:lnTo>
                    <a:pt x="5004" y="28181"/>
                  </a:lnTo>
                  <a:lnTo>
                    <a:pt x="5487" y="28398"/>
                  </a:lnTo>
                  <a:lnTo>
                    <a:pt x="6002" y="28597"/>
                  </a:lnTo>
                  <a:lnTo>
                    <a:pt x="6534" y="28763"/>
                  </a:lnTo>
                  <a:lnTo>
                    <a:pt x="7083" y="28913"/>
                  </a:lnTo>
                  <a:lnTo>
                    <a:pt x="7631" y="29046"/>
                  </a:lnTo>
                  <a:lnTo>
                    <a:pt x="8213" y="29146"/>
                  </a:lnTo>
                  <a:lnTo>
                    <a:pt x="8729" y="29212"/>
                  </a:lnTo>
                  <a:lnTo>
                    <a:pt x="9227" y="29262"/>
                  </a:lnTo>
                  <a:lnTo>
                    <a:pt x="9743" y="29295"/>
                  </a:lnTo>
                  <a:lnTo>
                    <a:pt x="10774" y="29295"/>
                  </a:lnTo>
                  <a:lnTo>
                    <a:pt x="11289" y="29279"/>
                  </a:lnTo>
                  <a:lnTo>
                    <a:pt x="11788" y="29262"/>
                  </a:lnTo>
                  <a:lnTo>
                    <a:pt x="12303" y="29212"/>
                  </a:lnTo>
                  <a:lnTo>
                    <a:pt x="12818" y="29162"/>
                  </a:lnTo>
                  <a:lnTo>
                    <a:pt x="13317" y="29096"/>
                  </a:lnTo>
                  <a:lnTo>
                    <a:pt x="14331" y="28946"/>
                  </a:lnTo>
                  <a:lnTo>
                    <a:pt x="15312" y="28763"/>
                  </a:lnTo>
                  <a:lnTo>
                    <a:pt x="16293" y="28580"/>
                  </a:lnTo>
                  <a:lnTo>
                    <a:pt x="16526" y="28531"/>
                  </a:lnTo>
                  <a:lnTo>
                    <a:pt x="16659" y="28331"/>
                  </a:lnTo>
                  <a:lnTo>
                    <a:pt x="16775" y="28148"/>
                  </a:lnTo>
                  <a:lnTo>
                    <a:pt x="16875" y="27965"/>
                  </a:lnTo>
                  <a:lnTo>
                    <a:pt x="16958" y="27782"/>
                  </a:lnTo>
                  <a:lnTo>
                    <a:pt x="17041" y="27599"/>
                  </a:lnTo>
                  <a:lnTo>
                    <a:pt x="17091" y="27417"/>
                  </a:lnTo>
                  <a:lnTo>
                    <a:pt x="17158" y="27234"/>
                  </a:lnTo>
                  <a:lnTo>
                    <a:pt x="17191" y="27034"/>
                  </a:lnTo>
                  <a:lnTo>
                    <a:pt x="17224" y="26851"/>
                  </a:lnTo>
                  <a:lnTo>
                    <a:pt x="17257" y="26469"/>
                  </a:lnTo>
                  <a:lnTo>
                    <a:pt x="17257" y="26087"/>
                  </a:lnTo>
                  <a:lnTo>
                    <a:pt x="17224" y="25688"/>
                  </a:lnTo>
                  <a:lnTo>
                    <a:pt x="17158" y="25305"/>
                  </a:lnTo>
                  <a:lnTo>
                    <a:pt x="17075" y="24923"/>
                  </a:lnTo>
                  <a:lnTo>
                    <a:pt x="16975" y="24524"/>
                  </a:lnTo>
                  <a:lnTo>
                    <a:pt x="16842" y="24141"/>
                  </a:lnTo>
                  <a:lnTo>
                    <a:pt x="16692" y="23759"/>
                  </a:lnTo>
                  <a:lnTo>
                    <a:pt x="16393" y="22994"/>
                  </a:lnTo>
                  <a:lnTo>
                    <a:pt x="16060" y="22246"/>
                  </a:lnTo>
                  <a:lnTo>
                    <a:pt x="15628" y="21282"/>
                  </a:lnTo>
                  <a:lnTo>
                    <a:pt x="15429" y="20800"/>
                  </a:lnTo>
                  <a:lnTo>
                    <a:pt x="15262" y="20351"/>
                  </a:lnTo>
                  <a:lnTo>
                    <a:pt x="15129" y="19869"/>
                  </a:lnTo>
                  <a:lnTo>
                    <a:pt x="15013" y="19370"/>
                  </a:lnTo>
                  <a:lnTo>
                    <a:pt x="14913" y="18871"/>
                  </a:lnTo>
                  <a:lnTo>
                    <a:pt x="14847" y="18372"/>
                  </a:lnTo>
                  <a:lnTo>
                    <a:pt x="14780" y="17873"/>
                  </a:lnTo>
                  <a:lnTo>
                    <a:pt x="14747" y="17358"/>
                  </a:lnTo>
                  <a:lnTo>
                    <a:pt x="14681" y="16344"/>
                  </a:lnTo>
                  <a:lnTo>
                    <a:pt x="14281" y="9860"/>
                  </a:lnTo>
                  <a:lnTo>
                    <a:pt x="14265" y="9527"/>
                  </a:lnTo>
                  <a:lnTo>
                    <a:pt x="14265" y="9178"/>
                  </a:lnTo>
                  <a:lnTo>
                    <a:pt x="14265" y="8846"/>
                  </a:lnTo>
                  <a:lnTo>
                    <a:pt x="14298" y="8530"/>
                  </a:lnTo>
                  <a:lnTo>
                    <a:pt x="14348" y="8214"/>
                  </a:lnTo>
                  <a:lnTo>
                    <a:pt x="14398" y="8081"/>
                  </a:lnTo>
                  <a:lnTo>
                    <a:pt x="14448" y="7931"/>
                  </a:lnTo>
                  <a:lnTo>
                    <a:pt x="14514" y="7815"/>
                  </a:lnTo>
                  <a:lnTo>
                    <a:pt x="14581" y="7682"/>
                  </a:lnTo>
                  <a:lnTo>
                    <a:pt x="14664" y="7566"/>
                  </a:lnTo>
                  <a:lnTo>
                    <a:pt x="14764" y="7466"/>
                  </a:lnTo>
                  <a:lnTo>
                    <a:pt x="14863" y="7383"/>
                  </a:lnTo>
                  <a:lnTo>
                    <a:pt x="14980" y="7300"/>
                  </a:lnTo>
                  <a:lnTo>
                    <a:pt x="15096" y="7233"/>
                  </a:lnTo>
                  <a:lnTo>
                    <a:pt x="15213" y="7183"/>
                  </a:lnTo>
                  <a:lnTo>
                    <a:pt x="15445" y="7100"/>
                  </a:lnTo>
                  <a:lnTo>
                    <a:pt x="15661" y="7050"/>
                  </a:lnTo>
                  <a:lnTo>
                    <a:pt x="15977" y="7000"/>
                  </a:lnTo>
                  <a:lnTo>
                    <a:pt x="16293" y="7000"/>
                  </a:lnTo>
                  <a:lnTo>
                    <a:pt x="16592" y="7034"/>
                  </a:lnTo>
                  <a:lnTo>
                    <a:pt x="16908" y="7083"/>
                  </a:lnTo>
                  <a:lnTo>
                    <a:pt x="17208" y="7167"/>
                  </a:lnTo>
                  <a:lnTo>
                    <a:pt x="17490" y="7283"/>
                  </a:lnTo>
                  <a:lnTo>
                    <a:pt x="17773" y="7433"/>
                  </a:lnTo>
                  <a:lnTo>
                    <a:pt x="18056" y="7582"/>
                  </a:lnTo>
                  <a:lnTo>
                    <a:pt x="18305" y="7765"/>
                  </a:lnTo>
                  <a:lnTo>
                    <a:pt x="18571" y="7965"/>
                  </a:lnTo>
                  <a:lnTo>
                    <a:pt x="18804" y="8181"/>
                  </a:lnTo>
                  <a:lnTo>
                    <a:pt x="19020" y="8413"/>
                  </a:lnTo>
                  <a:lnTo>
                    <a:pt x="19236" y="8663"/>
                  </a:lnTo>
                  <a:lnTo>
                    <a:pt x="19419" y="8912"/>
                  </a:lnTo>
                  <a:lnTo>
                    <a:pt x="19602" y="9162"/>
                  </a:lnTo>
                  <a:lnTo>
                    <a:pt x="19751" y="9428"/>
                  </a:lnTo>
                  <a:lnTo>
                    <a:pt x="19901" y="9743"/>
                  </a:lnTo>
                  <a:lnTo>
                    <a:pt x="20051" y="10059"/>
                  </a:lnTo>
                  <a:lnTo>
                    <a:pt x="20167" y="10375"/>
                  </a:lnTo>
                  <a:lnTo>
                    <a:pt x="20283" y="10708"/>
                  </a:lnTo>
                  <a:lnTo>
                    <a:pt x="20366" y="11040"/>
                  </a:lnTo>
                  <a:lnTo>
                    <a:pt x="20450" y="11389"/>
                  </a:lnTo>
                  <a:lnTo>
                    <a:pt x="20533" y="11722"/>
                  </a:lnTo>
                  <a:lnTo>
                    <a:pt x="20599" y="12071"/>
                  </a:lnTo>
                  <a:lnTo>
                    <a:pt x="20699" y="12769"/>
                  </a:lnTo>
                  <a:lnTo>
                    <a:pt x="20782" y="13451"/>
                  </a:lnTo>
                  <a:lnTo>
                    <a:pt x="20832" y="14149"/>
                  </a:lnTo>
                  <a:lnTo>
                    <a:pt x="20882" y="14814"/>
                  </a:lnTo>
                  <a:lnTo>
                    <a:pt x="21647" y="25654"/>
                  </a:lnTo>
                  <a:lnTo>
                    <a:pt x="21680" y="26170"/>
                  </a:lnTo>
                  <a:lnTo>
                    <a:pt x="21746" y="26685"/>
                  </a:lnTo>
                  <a:lnTo>
                    <a:pt x="21830" y="27200"/>
                  </a:lnTo>
                  <a:lnTo>
                    <a:pt x="21896" y="27450"/>
                  </a:lnTo>
                  <a:lnTo>
                    <a:pt x="21963" y="27699"/>
                  </a:lnTo>
                  <a:lnTo>
                    <a:pt x="22046" y="27949"/>
                  </a:lnTo>
                  <a:lnTo>
                    <a:pt x="22129" y="28181"/>
                  </a:lnTo>
                  <a:lnTo>
                    <a:pt x="22245" y="28414"/>
                  </a:lnTo>
                  <a:lnTo>
                    <a:pt x="22362" y="28630"/>
                  </a:lnTo>
                  <a:lnTo>
                    <a:pt x="22511" y="28846"/>
                  </a:lnTo>
                  <a:lnTo>
                    <a:pt x="22661" y="29046"/>
                  </a:lnTo>
                  <a:lnTo>
                    <a:pt x="22844" y="29245"/>
                  </a:lnTo>
                  <a:lnTo>
                    <a:pt x="23043" y="29412"/>
                  </a:lnTo>
                  <a:lnTo>
                    <a:pt x="23193" y="29528"/>
                  </a:lnTo>
                  <a:lnTo>
                    <a:pt x="23359" y="29644"/>
                  </a:lnTo>
                  <a:lnTo>
                    <a:pt x="23525" y="29744"/>
                  </a:lnTo>
                  <a:lnTo>
                    <a:pt x="23708" y="29827"/>
                  </a:lnTo>
                  <a:lnTo>
                    <a:pt x="24057" y="29960"/>
                  </a:lnTo>
                  <a:lnTo>
                    <a:pt x="24423" y="30077"/>
                  </a:lnTo>
                  <a:lnTo>
                    <a:pt x="24772" y="30160"/>
                  </a:lnTo>
                  <a:lnTo>
                    <a:pt x="25121" y="30210"/>
                  </a:lnTo>
                  <a:lnTo>
                    <a:pt x="25786" y="30293"/>
                  </a:lnTo>
                  <a:lnTo>
                    <a:pt x="35246" y="31340"/>
                  </a:lnTo>
                  <a:lnTo>
                    <a:pt x="35379" y="30193"/>
                  </a:lnTo>
                  <a:lnTo>
                    <a:pt x="25903" y="29162"/>
                  </a:lnTo>
                  <a:lnTo>
                    <a:pt x="25354" y="29096"/>
                  </a:lnTo>
                  <a:lnTo>
                    <a:pt x="25072" y="29046"/>
                  </a:lnTo>
                  <a:lnTo>
                    <a:pt x="24772" y="28996"/>
                  </a:lnTo>
                  <a:lnTo>
                    <a:pt x="24506" y="28913"/>
                  </a:lnTo>
                  <a:lnTo>
                    <a:pt x="24240" y="28813"/>
                  </a:lnTo>
                  <a:lnTo>
                    <a:pt x="23991" y="28680"/>
                  </a:lnTo>
                  <a:lnTo>
                    <a:pt x="23874" y="28614"/>
                  </a:lnTo>
                  <a:lnTo>
                    <a:pt x="23758" y="28531"/>
                  </a:lnTo>
                  <a:lnTo>
                    <a:pt x="23625" y="28414"/>
                  </a:lnTo>
                  <a:lnTo>
                    <a:pt x="23509" y="28281"/>
                  </a:lnTo>
                  <a:lnTo>
                    <a:pt x="23392" y="28131"/>
                  </a:lnTo>
                  <a:lnTo>
                    <a:pt x="23309" y="27965"/>
                  </a:lnTo>
                  <a:lnTo>
                    <a:pt x="23209" y="27799"/>
                  </a:lnTo>
                  <a:lnTo>
                    <a:pt x="23143" y="27633"/>
                  </a:lnTo>
                  <a:lnTo>
                    <a:pt x="23076" y="27450"/>
                  </a:lnTo>
                  <a:lnTo>
                    <a:pt x="23027" y="27250"/>
                  </a:lnTo>
                  <a:lnTo>
                    <a:pt x="22927" y="26851"/>
                  </a:lnTo>
                  <a:lnTo>
                    <a:pt x="22860" y="26436"/>
                  </a:lnTo>
                  <a:lnTo>
                    <a:pt x="22810" y="26003"/>
                  </a:lnTo>
                  <a:lnTo>
                    <a:pt x="22777" y="25571"/>
                  </a:lnTo>
                  <a:lnTo>
                    <a:pt x="22029" y="14731"/>
                  </a:lnTo>
                  <a:lnTo>
                    <a:pt x="21963" y="14016"/>
                  </a:lnTo>
                  <a:lnTo>
                    <a:pt x="21913" y="13285"/>
                  </a:lnTo>
                  <a:lnTo>
                    <a:pt x="21830" y="12553"/>
                  </a:lnTo>
                  <a:lnTo>
                    <a:pt x="21713" y="11805"/>
                  </a:lnTo>
                  <a:lnTo>
                    <a:pt x="21630" y="11423"/>
                  </a:lnTo>
                  <a:lnTo>
                    <a:pt x="21547" y="11057"/>
                  </a:lnTo>
                  <a:lnTo>
                    <a:pt x="21464" y="10691"/>
                  </a:lnTo>
                  <a:lnTo>
                    <a:pt x="21347" y="10325"/>
                  </a:lnTo>
                  <a:lnTo>
                    <a:pt x="21231" y="9960"/>
                  </a:lnTo>
                  <a:lnTo>
                    <a:pt x="21081" y="9594"/>
                  </a:lnTo>
                  <a:lnTo>
                    <a:pt x="20932" y="9245"/>
                  </a:lnTo>
                  <a:lnTo>
                    <a:pt x="20765" y="8896"/>
                  </a:lnTo>
                  <a:lnTo>
                    <a:pt x="20566" y="8563"/>
                  </a:lnTo>
                  <a:lnTo>
                    <a:pt x="20350" y="8247"/>
                  </a:lnTo>
                  <a:lnTo>
                    <a:pt x="20117" y="7931"/>
                  </a:lnTo>
                  <a:lnTo>
                    <a:pt x="19868" y="7632"/>
                  </a:lnTo>
                  <a:lnTo>
                    <a:pt x="19585" y="7349"/>
                  </a:lnTo>
                  <a:lnTo>
                    <a:pt x="19286" y="7083"/>
                  </a:lnTo>
                  <a:lnTo>
                    <a:pt x="18970" y="6817"/>
                  </a:lnTo>
                  <a:lnTo>
                    <a:pt x="18621" y="6601"/>
                  </a:lnTo>
                  <a:lnTo>
                    <a:pt x="18272" y="6385"/>
                  </a:lnTo>
                  <a:lnTo>
                    <a:pt x="17906" y="6219"/>
                  </a:lnTo>
                  <a:lnTo>
                    <a:pt x="17523" y="6069"/>
                  </a:lnTo>
                  <a:lnTo>
                    <a:pt x="17124" y="5953"/>
                  </a:lnTo>
                  <a:lnTo>
                    <a:pt x="16925" y="5920"/>
                  </a:lnTo>
                  <a:lnTo>
                    <a:pt x="16725" y="5886"/>
                  </a:lnTo>
                  <a:lnTo>
                    <a:pt x="16526" y="5870"/>
                  </a:lnTo>
                  <a:lnTo>
                    <a:pt x="16310" y="5853"/>
                  </a:lnTo>
                  <a:lnTo>
                    <a:pt x="16094" y="5853"/>
                  </a:lnTo>
                  <a:lnTo>
                    <a:pt x="15894" y="5870"/>
                  </a:lnTo>
                  <a:lnTo>
                    <a:pt x="15678" y="5886"/>
                  </a:lnTo>
                  <a:lnTo>
                    <a:pt x="15462" y="5920"/>
                  </a:lnTo>
                  <a:lnTo>
                    <a:pt x="15229" y="5969"/>
                  </a:lnTo>
                  <a:lnTo>
                    <a:pt x="15013" y="6036"/>
                  </a:lnTo>
                  <a:lnTo>
                    <a:pt x="14814" y="6102"/>
                  </a:lnTo>
                  <a:lnTo>
                    <a:pt x="14614" y="6186"/>
                  </a:lnTo>
                  <a:lnTo>
                    <a:pt x="14431" y="6285"/>
                  </a:lnTo>
                  <a:lnTo>
                    <a:pt x="14265" y="6402"/>
                  </a:lnTo>
                  <a:lnTo>
                    <a:pt x="14099" y="6518"/>
                  </a:lnTo>
                  <a:lnTo>
                    <a:pt x="13966" y="6651"/>
                  </a:lnTo>
                  <a:lnTo>
                    <a:pt x="13799" y="6817"/>
                  </a:lnTo>
                  <a:lnTo>
                    <a:pt x="13666" y="6984"/>
                  </a:lnTo>
                  <a:lnTo>
                    <a:pt x="13550" y="7183"/>
                  </a:lnTo>
                  <a:lnTo>
                    <a:pt x="13450" y="7366"/>
                  </a:lnTo>
                  <a:lnTo>
                    <a:pt x="13367" y="7566"/>
                  </a:lnTo>
                  <a:lnTo>
                    <a:pt x="13301" y="7765"/>
                  </a:lnTo>
                  <a:lnTo>
                    <a:pt x="13234" y="7981"/>
                  </a:lnTo>
                  <a:lnTo>
                    <a:pt x="13184" y="8181"/>
                  </a:lnTo>
                  <a:lnTo>
                    <a:pt x="13168" y="8397"/>
                  </a:lnTo>
                  <a:lnTo>
                    <a:pt x="13134" y="8613"/>
                  </a:lnTo>
                  <a:lnTo>
                    <a:pt x="13118" y="9062"/>
                  </a:lnTo>
                  <a:lnTo>
                    <a:pt x="13118" y="9494"/>
                  </a:lnTo>
                  <a:lnTo>
                    <a:pt x="13134" y="9926"/>
                  </a:lnTo>
                  <a:lnTo>
                    <a:pt x="13533" y="16410"/>
                  </a:lnTo>
                  <a:lnTo>
                    <a:pt x="13600" y="17491"/>
                  </a:lnTo>
                  <a:lnTo>
                    <a:pt x="13650" y="18023"/>
                  </a:lnTo>
                  <a:lnTo>
                    <a:pt x="13716" y="18555"/>
                  </a:lnTo>
                  <a:lnTo>
                    <a:pt x="13799" y="19104"/>
                  </a:lnTo>
                  <a:lnTo>
                    <a:pt x="13899" y="19636"/>
                  </a:lnTo>
                  <a:lnTo>
                    <a:pt x="14015" y="20184"/>
                  </a:lnTo>
                  <a:lnTo>
                    <a:pt x="14182" y="20700"/>
                  </a:lnTo>
                  <a:lnTo>
                    <a:pt x="14365" y="21215"/>
                  </a:lnTo>
                  <a:lnTo>
                    <a:pt x="14564" y="21714"/>
                  </a:lnTo>
                  <a:lnTo>
                    <a:pt x="15013" y="22712"/>
                  </a:lnTo>
                  <a:lnTo>
                    <a:pt x="15312" y="23377"/>
                  </a:lnTo>
                  <a:lnTo>
                    <a:pt x="15578" y="24025"/>
                  </a:lnTo>
                  <a:lnTo>
                    <a:pt x="15695" y="24341"/>
                  </a:lnTo>
                  <a:lnTo>
                    <a:pt x="15811" y="24657"/>
                  </a:lnTo>
                  <a:lnTo>
                    <a:pt x="15911" y="24956"/>
                  </a:lnTo>
                  <a:lnTo>
                    <a:pt x="15994" y="25272"/>
                  </a:lnTo>
                  <a:lnTo>
                    <a:pt x="16060" y="25571"/>
                  </a:lnTo>
                  <a:lnTo>
                    <a:pt x="16094" y="25854"/>
                  </a:lnTo>
                  <a:lnTo>
                    <a:pt x="16127" y="26153"/>
                  </a:lnTo>
                  <a:lnTo>
                    <a:pt x="16110" y="26436"/>
                  </a:lnTo>
                  <a:lnTo>
                    <a:pt x="16094" y="26718"/>
                  </a:lnTo>
                  <a:lnTo>
                    <a:pt x="16027" y="26984"/>
                  </a:lnTo>
                  <a:lnTo>
                    <a:pt x="15944" y="27250"/>
                  </a:lnTo>
                  <a:lnTo>
                    <a:pt x="15828" y="27500"/>
                  </a:lnTo>
                  <a:lnTo>
                    <a:pt x="14913" y="27683"/>
                  </a:lnTo>
                  <a:lnTo>
                    <a:pt x="13982" y="27849"/>
                  </a:lnTo>
                  <a:lnTo>
                    <a:pt x="13051" y="27982"/>
                  </a:lnTo>
                  <a:lnTo>
                    <a:pt x="12120" y="28082"/>
                  </a:lnTo>
                  <a:lnTo>
                    <a:pt x="11655" y="28115"/>
                  </a:lnTo>
                  <a:lnTo>
                    <a:pt x="11173" y="28148"/>
                  </a:lnTo>
                  <a:lnTo>
                    <a:pt x="10707" y="28165"/>
                  </a:lnTo>
                  <a:lnTo>
                    <a:pt x="10241" y="28165"/>
                  </a:lnTo>
                  <a:lnTo>
                    <a:pt x="9776" y="28148"/>
                  </a:lnTo>
                  <a:lnTo>
                    <a:pt x="9310" y="28115"/>
                  </a:lnTo>
                  <a:lnTo>
                    <a:pt x="8845" y="28065"/>
                  </a:lnTo>
                  <a:lnTo>
                    <a:pt x="8379" y="28015"/>
                  </a:lnTo>
                  <a:lnTo>
                    <a:pt x="7881" y="27915"/>
                  </a:lnTo>
                  <a:lnTo>
                    <a:pt x="7382" y="27816"/>
                  </a:lnTo>
                  <a:lnTo>
                    <a:pt x="6900" y="27683"/>
                  </a:lnTo>
                  <a:lnTo>
                    <a:pt x="6434" y="27533"/>
                  </a:lnTo>
                  <a:lnTo>
                    <a:pt x="5985" y="27350"/>
                  </a:lnTo>
                  <a:lnTo>
                    <a:pt x="5536" y="27167"/>
                  </a:lnTo>
                  <a:lnTo>
                    <a:pt x="5121" y="26951"/>
                  </a:lnTo>
                  <a:lnTo>
                    <a:pt x="4705" y="26718"/>
                  </a:lnTo>
                  <a:lnTo>
                    <a:pt x="4323" y="26469"/>
                  </a:lnTo>
                  <a:lnTo>
                    <a:pt x="3957" y="26203"/>
                  </a:lnTo>
                  <a:lnTo>
                    <a:pt x="3608" y="25920"/>
                  </a:lnTo>
                  <a:lnTo>
                    <a:pt x="3275" y="25621"/>
                  </a:lnTo>
                  <a:lnTo>
                    <a:pt x="2976" y="25305"/>
                  </a:lnTo>
                  <a:lnTo>
                    <a:pt x="2693" y="24989"/>
                  </a:lnTo>
                  <a:lnTo>
                    <a:pt x="2444" y="24640"/>
                  </a:lnTo>
                  <a:lnTo>
                    <a:pt x="2211" y="24291"/>
                  </a:lnTo>
                  <a:lnTo>
                    <a:pt x="2078" y="24042"/>
                  </a:lnTo>
                  <a:lnTo>
                    <a:pt x="1945" y="23792"/>
                  </a:lnTo>
                  <a:lnTo>
                    <a:pt x="1829" y="23526"/>
                  </a:lnTo>
                  <a:lnTo>
                    <a:pt x="1713" y="23277"/>
                  </a:lnTo>
                  <a:lnTo>
                    <a:pt x="1613" y="23011"/>
                  </a:lnTo>
                  <a:lnTo>
                    <a:pt x="1530" y="22745"/>
                  </a:lnTo>
                  <a:lnTo>
                    <a:pt x="1447" y="22462"/>
                  </a:lnTo>
                  <a:lnTo>
                    <a:pt x="1380" y="22196"/>
                  </a:lnTo>
                  <a:lnTo>
                    <a:pt x="1264" y="21631"/>
                  </a:lnTo>
                  <a:lnTo>
                    <a:pt x="1197" y="21066"/>
                  </a:lnTo>
                  <a:lnTo>
                    <a:pt x="1147" y="20484"/>
                  </a:lnTo>
                  <a:lnTo>
                    <a:pt x="1131" y="19885"/>
                  </a:lnTo>
                  <a:lnTo>
                    <a:pt x="1147" y="19287"/>
                  </a:lnTo>
                  <a:lnTo>
                    <a:pt x="1181" y="18671"/>
                  </a:lnTo>
                  <a:lnTo>
                    <a:pt x="1247" y="18056"/>
                  </a:lnTo>
                  <a:lnTo>
                    <a:pt x="1314" y="17425"/>
                  </a:lnTo>
                  <a:lnTo>
                    <a:pt x="1397" y="16793"/>
                  </a:lnTo>
                  <a:lnTo>
                    <a:pt x="1496" y="16144"/>
                  </a:lnTo>
                  <a:lnTo>
                    <a:pt x="1729" y="14864"/>
                  </a:lnTo>
                  <a:lnTo>
                    <a:pt x="4472" y="200"/>
                  </a:lnTo>
                  <a:lnTo>
                    <a:pt x="33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0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3221480" y="2077979"/>
            <a:ext cx="31767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subTitle" idx="1"/>
          </p:nvPr>
        </p:nvSpPr>
        <p:spPr>
          <a:xfrm>
            <a:off x="3221480" y="2882521"/>
            <a:ext cx="4176000" cy="1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title" idx="2"/>
          </p:nvPr>
        </p:nvSpPr>
        <p:spPr>
          <a:xfrm>
            <a:off x="1824023" y="2334000"/>
            <a:ext cx="10881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15"/>
          <p:cNvSpPr/>
          <p:nvPr/>
        </p:nvSpPr>
        <p:spPr>
          <a:xfrm>
            <a:off x="147675" y="83476"/>
            <a:ext cx="1131077" cy="1129045"/>
          </a:xfrm>
          <a:custGeom>
            <a:avLst/>
            <a:gdLst/>
            <a:ahLst/>
            <a:cxnLst/>
            <a:rect l="l" t="t" r="r" b="b"/>
            <a:pathLst>
              <a:path w="82380" h="82232" extrusionOk="0">
                <a:moveTo>
                  <a:pt x="23658" y="3841"/>
                </a:moveTo>
                <a:lnTo>
                  <a:pt x="23658" y="3841"/>
                </a:lnTo>
                <a:lnTo>
                  <a:pt x="23658" y="3841"/>
                </a:lnTo>
                <a:close/>
                <a:moveTo>
                  <a:pt x="63260" y="6335"/>
                </a:moveTo>
                <a:lnTo>
                  <a:pt x="63260" y="6335"/>
                </a:lnTo>
                <a:lnTo>
                  <a:pt x="63260" y="6335"/>
                </a:lnTo>
                <a:close/>
                <a:moveTo>
                  <a:pt x="11172" y="12919"/>
                </a:moveTo>
                <a:lnTo>
                  <a:pt x="11172" y="12919"/>
                </a:lnTo>
                <a:lnTo>
                  <a:pt x="11172" y="12919"/>
                </a:lnTo>
                <a:close/>
                <a:moveTo>
                  <a:pt x="19119" y="75897"/>
                </a:moveTo>
                <a:lnTo>
                  <a:pt x="19119" y="75897"/>
                </a:lnTo>
                <a:lnTo>
                  <a:pt x="19119" y="75897"/>
                </a:lnTo>
                <a:close/>
                <a:moveTo>
                  <a:pt x="23658" y="78391"/>
                </a:moveTo>
                <a:lnTo>
                  <a:pt x="23658" y="78391"/>
                </a:lnTo>
                <a:lnTo>
                  <a:pt x="23658" y="78391"/>
                </a:lnTo>
                <a:lnTo>
                  <a:pt x="23658" y="78391"/>
                </a:lnTo>
                <a:close/>
                <a:moveTo>
                  <a:pt x="38605" y="0"/>
                </a:moveTo>
                <a:lnTo>
                  <a:pt x="38605" y="20683"/>
                </a:lnTo>
                <a:lnTo>
                  <a:pt x="33467" y="649"/>
                </a:lnTo>
                <a:lnTo>
                  <a:pt x="36078" y="21165"/>
                </a:lnTo>
                <a:lnTo>
                  <a:pt x="28463" y="1929"/>
                </a:lnTo>
                <a:lnTo>
                  <a:pt x="33617" y="21963"/>
                </a:lnTo>
                <a:lnTo>
                  <a:pt x="23658" y="3841"/>
                </a:lnTo>
                <a:lnTo>
                  <a:pt x="31273" y="23060"/>
                </a:lnTo>
                <a:lnTo>
                  <a:pt x="19119" y="6335"/>
                </a:lnTo>
                <a:lnTo>
                  <a:pt x="29095" y="24457"/>
                </a:lnTo>
                <a:lnTo>
                  <a:pt x="14930" y="9377"/>
                </a:lnTo>
                <a:lnTo>
                  <a:pt x="27100" y="26103"/>
                </a:lnTo>
                <a:lnTo>
                  <a:pt x="27100" y="26103"/>
                </a:lnTo>
                <a:lnTo>
                  <a:pt x="11172" y="12919"/>
                </a:lnTo>
                <a:lnTo>
                  <a:pt x="25321" y="27982"/>
                </a:lnTo>
                <a:lnTo>
                  <a:pt x="7864" y="16892"/>
                </a:lnTo>
                <a:lnTo>
                  <a:pt x="23808" y="30076"/>
                </a:lnTo>
                <a:lnTo>
                  <a:pt x="5104" y="21265"/>
                </a:lnTo>
                <a:lnTo>
                  <a:pt x="5104" y="21265"/>
                </a:lnTo>
                <a:lnTo>
                  <a:pt x="22561" y="32337"/>
                </a:lnTo>
                <a:lnTo>
                  <a:pt x="2893" y="25953"/>
                </a:lnTo>
                <a:lnTo>
                  <a:pt x="21613" y="34748"/>
                </a:lnTo>
                <a:lnTo>
                  <a:pt x="1297" y="30874"/>
                </a:lnTo>
                <a:lnTo>
                  <a:pt x="1297" y="30874"/>
                </a:lnTo>
                <a:lnTo>
                  <a:pt x="20965" y="37259"/>
                </a:lnTo>
                <a:lnTo>
                  <a:pt x="20965" y="37259"/>
                </a:lnTo>
                <a:lnTo>
                  <a:pt x="333" y="35945"/>
                </a:lnTo>
                <a:lnTo>
                  <a:pt x="333" y="35945"/>
                </a:lnTo>
                <a:lnTo>
                  <a:pt x="20632" y="39819"/>
                </a:lnTo>
                <a:lnTo>
                  <a:pt x="0" y="41116"/>
                </a:lnTo>
                <a:lnTo>
                  <a:pt x="20632" y="42413"/>
                </a:lnTo>
                <a:lnTo>
                  <a:pt x="333" y="46270"/>
                </a:lnTo>
                <a:lnTo>
                  <a:pt x="333" y="46270"/>
                </a:lnTo>
                <a:lnTo>
                  <a:pt x="20965" y="44973"/>
                </a:lnTo>
                <a:lnTo>
                  <a:pt x="1297" y="51357"/>
                </a:lnTo>
                <a:lnTo>
                  <a:pt x="21613" y="47483"/>
                </a:lnTo>
                <a:lnTo>
                  <a:pt x="2893" y="56278"/>
                </a:lnTo>
                <a:lnTo>
                  <a:pt x="2893" y="56278"/>
                </a:lnTo>
                <a:lnTo>
                  <a:pt x="22561" y="49878"/>
                </a:lnTo>
                <a:lnTo>
                  <a:pt x="22561" y="49878"/>
                </a:lnTo>
                <a:lnTo>
                  <a:pt x="5104" y="60950"/>
                </a:lnTo>
                <a:lnTo>
                  <a:pt x="23808" y="52155"/>
                </a:lnTo>
                <a:lnTo>
                  <a:pt x="7864" y="65323"/>
                </a:lnTo>
                <a:lnTo>
                  <a:pt x="25321" y="54233"/>
                </a:lnTo>
                <a:lnTo>
                  <a:pt x="11172" y="69313"/>
                </a:lnTo>
                <a:lnTo>
                  <a:pt x="27100" y="56129"/>
                </a:lnTo>
                <a:lnTo>
                  <a:pt x="14930" y="72854"/>
                </a:lnTo>
                <a:lnTo>
                  <a:pt x="29095" y="57775"/>
                </a:lnTo>
                <a:lnTo>
                  <a:pt x="19119" y="75897"/>
                </a:lnTo>
                <a:lnTo>
                  <a:pt x="31273" y="59155"/>
                </a:lnTo>
                <a:lnTo>
                  <a:pt x="23658" y="78391"/>
                </a:lnTo>
                <a:lnTo>
                  <a:pt x="33617" y="60269"/>
                </a:lnTo>
                <a:lnTo>
                  <a:pt x="28463" y="80286"/>
                </a:lnTo>
                <a:lnTo>
                  <a:pt x="36078" y="61067"/>
                </a:lnTo>
                <a:lnTo>
                  <a:pt x="33467" y="81583"/>
                </a:lnTo>
                <a:lnTo>
                  <a:pt x="33467" y="81583"/>
                </a:lnTo>
                <a:lnTo>
                  <a:pt x="38605" y="61549"/>
                </a:lnTo>
                <a:lnTo>
                  <a:pt x="38605" y="82231"/>
                </a:lnTo>
                <a:lnTo>
                  <a:pt x="41198" y="61715"/>
                </a:lnTo>
                <a:lnTo>
                  <a:pt x="43775" y="82231"/>
                </a:lnTo>
                <a:lnTo>
                  <a:pt x="43775" y="61549"/>
                </a:lnTo>
                <a:lnTo>
                  <a:pt x="48912" y="81583"/>
                </a:lnTo>
                <a:lnTo>
                  <a:pt x="46319" y="61067"/>
                </a:lnTo>
                <a:lnTo>
                  <a:pt x="53917" y="80286"/>
                </a:lnTo>
                <a:lnTo>
                  <a:pt x="53917" y="80286"/>
                </a:lnTo>
                <a:lnTo>
                  <a:pt x="48779" y="60269"/>
                </a:lnTo>
                <a:lnTo>
                  <a:pt x="58738" y="78391"/>
                </a:lnTo>
                <a:lnTo>
                  <a:pt x="51124" y="59155"/>
                </a:lnTo>
                <a:lnTo>
                  <a:pt x="63260" y="75897"/>
                </a:lnTo>
                <a:lnTo>
                  <a:pt x="53302" y="57775"/>
                </a:lnTo>
                <a:lnTo>
                  <a:pt x="67450" y="72854"/>
                </a:lnTo>
                <a:lnTo>
                  <a:pt x="55297" y="56129"/>
                </a:lnTo>
                <a:lnTo>
                  <a:pt x="71224" y="69313"/>
                </a:lnTo>
                <a:lnTo>
                  <a:pt x="71224" y="69313"/>
                </a:lnTo>
                <a:lnTo>
                  <a:pt x="57059" y="54233"/>
                </a:lnTo>
                <a:lnTo>
                  <a:pt x="74516" y="65323"/>
                </a:lnTo>
                <a:lnTo>
                  <a:pt x="58589" y="52155"/>
                </a:lnTo>
                <a:lnTo>
                  <a:pt x="77292" y="60950"/>
                </a:lnTo>
                <a:lnTo>
                  <a:pt x="59835" y="49878"/>
                </a:lnTo>
                <a:lnTo>
                  <a:pt x="79487" y="56278"/>
                </a:lnTo>
                <a:lnTo>
                  <a:pt x="79487" y="56278"/>
                </a:lnTo>
                <a:lnTo>
                  <a:pt x="60783" y="47483"/>
                </a:lnTo>
                <a:lnTo>
                  <a:pt x="81100" y="51357"/>
                </a:lnTo>
                <a:lnTo>
                  <a:pt x="61432" y="44973"/>
                </a:lnTo>
                <a:lnTo>
                  <a:pt x="82064" y="46270"/>
                </a:lnTo>
                <a:lnTo>
                  <a:pt x="82064" y="46270"/>
                </a:lnTo>
                <a:lnTo>
                  <a:pt x="61747" y="42413"/>
                </a:lnTo>
                <a:lnTo>
                  <a:pt x="82380" y="41116"/>
                </a:lnTo>
                <a:lnTo>
                  <a:pt x="61747" y="39819"/>
                </a:lnTo>
                <a:lnTo>
                  <a:pt x="82064" y="35945"/>
                </a:lnTo>
                <a:lnTo>
                  <a:pt x="82064" y="35945"/>
                </a:lnTo>
                <a:lnTo>
                  <a:pt x="61432" y="37259"/>
                </a:lnTo>
                <a:lnTo>
                  <a:pt x="81100" y="30874"/>
                </a:lnTo>
                <a:lnTo>
                  <a:pt x="81100" y="30874"/>
                </a:lnTo>
                <a:lnTo>
                  <a:pt x="60783" y="34748"/>
                </a:lnTo>
                <a:lnTo>
                  <a:pt x="60783" y="34748"/>
                </a:lnTo>
                <a:lnTo>
                  <a:pt x="79487" y="25953"/>
                </a:lnTo>
                <a:lnTo>
                  <a:pt x="59835" y="32337"/>
                </a:lnTo>
                <a:lnTo>
                  <a:pt x="77292" y="21265"/>
                </a:lnTo>
                <a:lnTo>
                  <a:pt x="58589" y="30076"/>
                </a:lnTo>
                <a:lnTo>
                  <a:pt x="74516" y="16892"/>
                </a:lnTo>
                <a:lnTo>
                  <a:pt x="57059" y="27982"/>
                </a:lnTo>
                <a:lnTo>
                  <a:pt x="71224" y="12919"/>
                </a:lnTo>
                <a:lnTo>
                  <a:pt x="71224" y="12919"/>
                </a:lnTo>
                <a:lnTo>
                  <a:pt x="55297" y="26103"/>
                </a:lnTo>
                <a:lnTo>
                  <a:pt x="67450" y="9377"/>
                </a:lnTo>
                <a:lnTo>
                  <a:pt x="53302" y="24457"/>
                </a:lnTo>
                <a:lnTo>
                  <a:pt x="63260" y="6335"/>
                </a:lnTo>
                <a:lnTo>
                  <a:pt x="51124" y="23060"/>
                </a:lnTo>
                <a:lnTo>
                  <a:pt x="58738" y="3841"/>
                </a:lnTo>
                <a:lnTo>
                  <a:pt x="48779" y="21963"/>
                </a:lnTo>
                <a:lnTo>
                  <a:pt x="53917" y="1929"/>
                </a:lnTo>
                <a:lnTo>
                  <a:pt x="46319" y="21165"/>
                </a:lnTo>
                <a:lnTo>
                  <a:pt x="48912" y="649"/>
                </a:lnTo>
                <a:lnTo>
                  <a:pt x="43775" y="20683"/>
                </a:lnTo>
                <a:lnTo>
                  <a:pt x="43775" y="0"/>
                </a:lnTo>
                <a:lnTo>
                  <a:pt x="41198" y="20517"/>
                </a:lnTo>
                <a:lnTo>
                  <a:pt x="38605" y="0"/>
                </a:lnTo>
                <a:close/>
              </a:path>
            </a:pathLst>
          </a:custGeom>
          <a:solidFill>
            <a:srgbClr val="3131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5"/>
          <p:cNvSpPr/>
          <p:nvPr/>
        </p:nvSpPr>
        <p:spPr>
          <a:xfrm flipH="1">
            <a:off x="6615910" y="-240272"/>
            <a:ext cx="3124935" cy="1940142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5"/>
          <p:cNvSpPr/>
          <p:nvPr/>
        </p:nvSpPr>
        <p:spPr>
          <a:xfrm rot="-7185106">
            <a:off x="-1004088" y="3283922"/>
            <a:ext cx="3124964" cy="1940173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713232" y="548640"/>
            <a:ext cx="7717500" cy="548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subTitle" idx="1"/>
          </p:nvPr>
        </p:nvSpPr>
        <p:spPr>
          <a:xfrm>
            <a:off x="2057400" y="3157377"/>
            <a:ext cx="50292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16"/>
          <p:cNvSpPr/>
          <p:nvPr/>
        </p:nvSpPr>
        <p:spPr>
          <a:xfrm rot="7185106" flipH="1">
            <a:off x="7224331" y="4160222"/>
            <a:ext cx="3124964" cy="1940173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" name="Google Shape;44;p16"/>
          <p:cNvGrpSpPr/>
          <p:nvPr/>
        </p:nvGrpSpPr>
        <p:grpSpPr>
          <a:xfrm>
            <a:off x="3920156" y="4370790"/>
            <a:ext cx="1303687" cy="609661"/>
            <a:chOff x="4120675" y="1763925"/>
            <a:chExt cx="1675475" cy="783525"/>
          </a:xfrm>
        </p:grpSpPr>
        <p:sp>
          <p:nvSpPr>
            <p:cNvPr id="45" name="Google Shape;45;p16"/>
            <p:cNvSpPr/>
            <p:nvPr/>
          </p:nvSpPr>
          <p:spPr>
            <a:xfrm>
              <a:off x="4120675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2022" y="1"/>
                  </a:moveTo>
                  <a:lnTo>
                    <a:pt x="30908" y="200"/>
                  </a:lnTo>
                  <a:lnTo>
                    <a:pt x="33634" y="14864"/>
                  </a:lnTo>
                  <a:lnTo>
                    <a:pt x="33867" y="16144"/>
                  </a:lnTo>
                  <a:lnTo>
                    <a:pt x="33967" y="16793"/>
                  </a:lnTo>
                  <a:lnTo>
                    <a:pt x="34050" y="17425"/>
                  </a:lnTo>
                  <a:lnTo>
                    <a:pt x="34133" y="18056"/>
                  </a:lnTo>
                  <a:lnTo>
                    <a:pt x="34183" y="18671"/>
                  </a:lnTo>
                  <a:lnTo>
                    <a:pt x="34216" y="19287"/>
                  </a:lnTo>
                  <a:lnTo>
                    <a:pt x="34233" y="19885"/>
                  </a:lnTo>
                  <a:lnTo>
                    <a:pt x="34216" y="20484"/>
                  </a:lnTo>
                  <a:lnTo>
                    <a:pt x="34166" y="21066"/>
                  </a:lnTo>
                  <a:lnTo>
                    <a:pt x="34100" y="21631"/>
                  </a:lnTo>
                  <a:lnTo>
                    <a:pt x="33983" y="22196"/>
                  </a:lnTo>
                  <a:lnTo>
                    <a:pt x="33917" y="22462"/>
                  </a:lnTo>
                  <a:lnTo>
                    <a:pt x="33850" y="22745"/>
                  </a:lnTo>
                  <a:lnTo>
                    <a:pt x="33751" y="23011"/>
                  </a:lnTo>
                  <a:lnTo>
                    <a:pt x="33651" y="23277"/>
                  </a:lnTo>
                  <a:lnTo>
                    <a:pt x="33551" y="23526"/>
                  </a:lnTo>
                  <a:lnTo>
                    <a:pt x="33435" y="23792"/>
                  </a:lnTo>
                  <a:lnTo>
                    <a:pt x="33302" y="24042"/>
                  </a:lnTo>
                  <a:lnTo>
                    <a:pt x="33152" y="24291"/>
                  </a:lnTo>
                  <a:lnTo>
                    <a:pt x="32936" y="24640"/>
                  </a:lnTo>
                  <a:lnTo>
                    <a:pt x="32670" y="24989"/>
                  </a:lnTo>
                  <a:lnTo>
                    <a:pt x="32387" y="25305"/>
                  </a:lnTo>
                  <a:lnTo>
                    <a:pt x="32088" y="25621"/>
                  </a:lnTo>
                  <a:lnTo>
                    <a:pt x="31756" y="25920"/>
                  </a:lnTo>
                  <a:lnTo>
                    <a:pt x="31423" y="26203"/>
                  </a:lnTo>
                  <a:lnTo>
                    <a:pt x="31041" y="26469"/>
                  </a:lnTo>
                  <a:lnTo>
                    <a:pt x="30658" y="26718"/>
                  </a:lnTo>
                  <a:lnTo>
                    <a:pt x="30259" y="26951"/>
                  </a:lnTo>
                  <a:lnTo>
                    <a:pt x="29827" y="27167"/>
                  </a:lnTo>
                  <a:lnTo>
                    <a:pt x="29395" y="27350"/>
                  </a:lnTo>
                  <a:lnTo>
                    <a:pt x="28929" y="27533"/>
                  </a:lnTo>
                  <a:lnTo>
                    <a:pt x="28464" y="27683"/>
                  </a:lnTo>
                  <a:lnTo>
                    <a:pt x="27981" y="27816"/>
                  </a:lnTo>
                  <a:lnTo>
                    <a:pt x="27499" y="27915"/>
                  </a:lnTo>
                  <a:lnTo>
                    <a:pt x="26984" y="28015"/>
                  </a:lnTo>
                  <a:lnTo>
                    <a:pt x="26535" y="28065"/>
                  </a:lnTo>
                  <a:lnTo>
                    <a:pt x="26070" y="28115"/>
                  </a:lnTo>
                  <a:lnTo>
                    <a:pt x="25604" y="28148"/>
                  </a:lnTo>
                  <a:lnTo>
                    <a:pt x="25122" y="28165"/>
                  </a:lnTo>
                  <a:lnTo>
                    <a:pt x="24656" y="28165"/>
                  </a:lnTo>
                  <a:lnTo>
                    <a:pt x="24191" y="28148"/>
                  </a:lnTo>
                  <a:lnTo>
                    <a:pt x="23725" y="28115"/>
                  </a:lnTo>
                  <a:lnTo>
                    <a:pt x="23260" y="28082"/>
                  </a:lnTo>
                  <a:lnTo>
                    <a:pt x="22312" y="27982"/>
                  </a:lnTo>
                  <a:lnTo>
                    <a:pt x="21381" y="27849"/>
                  </a:lnTo>
                  <a:lnTo>
                    <a:pt x="20467" y="27683"/>
                  </a:lnTo>
                  <a:lnTo>
                    <a:pt x="19552" y="27500"/>
                  </a:lnTo>
                  <a:lnTo>
                    <a:pt x="19436" y="27250"/>
                  </a:lnTo>
                  <a:lnTo>
                    <a:pt x="19336" y="26984"/>
                  </a:lnTo>
                  <a:lnTo>
                    <a:pt x="19286" y="26718"/>
                  </a:lnTo>
                  <a:lnTo>
                    <a:pt x="19253" y="26436"/>
                  </a:lnTo>
                  <a:lnTo>
                    <a:pt x="19253" y="26153"/>
                  </a:lnTo>
                  <a:lnTo>
                    <a:pt x="19270" y="25854"/>
                  </a:lnTo>
                  <a:lnTo>
                    <a:pt x="19320" y="25571"/>
                  </a:lnTo>
                  <a:lnTo>
                    <a:pt x="19386" y="25272"/>
                  </a:lnTo>
                  <a:lnTo>
                    <a:pt x="19469" y="24956"/>
                  </a:lnTo>
                  <a:lnTo>
                    <a:pt x="19552" y="24657"/>
                  </a:lnTo>
                  <a:lnTo>
                    <a:pt x="19669" y="24341"/>
                  </a:lnTo>
                  <a:lnTo>
                    <a:pt x="19785" y="24025"/>
                  </a:lnTo>
                  <a:lnTo>
                    <a:pt x="20068" y="23377"/>
                  </a:lnTo>
                  <a:lnTo>
                    <a:pt x="20367" y="22712"/>
                  </a:lnTo>
                  <a:lnTo>
                    <a:pt x="20799" y="21714"/>
                  </a:lnTo>
                  <a:lnTo>
                    <a:pt x="20999" y="21215"/>
                  </a:lnTo>
                  <a:lnTo>
                    <a:pt x="21182" y="20700"/>
                  </a:lnTo>
                  <a:lnTo>
                    <a:pt x="21348" y="20168"/>
                  </a:lnTo>
                  <a:lnTo>
                    <a:pt x="21481" y="19636"/>
                  </a:lnTo>
                  <a:lnTo>
                    <a:pt x="21581" y="19104"/>
                  </a:lnTo>
                  <a:lnTo>
                    <a:pt x="21664" y="18555"/>
                  </a:lnTo>
                  <a:lnTo>
                    <a:pt x="21714" y="18023"/>
                  </a:lnTo>
                  <a:lnTo>
                    <a:pt x="21764" y="17491"/>
                  </a:lnTo>
                  <a:lnTo>
                    <a:pt x="21830" y="16410"/>
                  </a:lnTo>
                  <a:lnTo>
                    <a:pt x="22229" y="9926"/>
                  </a:lnTo>
                  <a:lnTo>
                    <a:pt x="22246" y="9494"/>
                  </a:lnTo>
                  <a:lnTo>
                    <a:pt x="22262" y="9062"/>
                  </a:lnTo>
                  <a:lnTo>
                    <a:pt x="22229" y="8613"/>
                  </a:lnTo>
                  <a:lnTo>
                    <a:pt x="22212" y="8397"/>
                  </a:lnTo>
                  <a:lnTo>
                    <a:pt x="22179" y="8181"/>
                  </a:lnTo>
                  <a:lnTo>
                    <a:pt x="22129" y="7981"/>
                  </a:lnTo>
                  <a:lnTo>
                    <a:pt x="22079" y="7765"/>
                  </a:lnTo>
                  <a:lnTo>
                    <a:pt x="22013" y="7566"/>
                  </a:lnTo>
                  <a:lnTo>
                    <a:pt x="21930" y="7366"/>
                  </a:lnTo>
                  <a:lnTo>
                    <a:pt x="21830" y="7183"/>
                  </a:lnTo>
                  <a:lnTo>
                    <a:pt x="21697" y="7000"/>
                  </a:lnTo>
                  <a:lnTo>
                    <a:pt x="21564" y="6817"/>
                  </a:lnTo>
                  <a:lnTo>
                    <a:pt x="21414" y="6651"/>
                  </a:lnTo>
                  <a:lnTo>
                    <a:pt x="21265" y="6518"/>
                  </a:lnTo>
                  <a:lnTo>
                    <a:pt x="21115" y="6402"/>
                  </a:lnTo>
                  <a:lnTo>
                    <a:pt x="20932" y="6285"/>
                  </a:lnTo>
                  <a:lnTo>
                    <a:pt x="20749" y="6186"/>
                  </a:lnTo>
                  <a:lnTo>
                    <a:pt x="20550" y="6102"/>
                  </a:lnTo>
                  <a:lnTo>
                    <a:pt x="20350" y="6036"/>
                  </a:lnTo>
                  <a:lnTo>
                    <a:pt x="20134" y="5969"/>
                  </a:lnTo>
                  <a:lnTo>
                    <a:pt x="19918" y="5920"/>
                  </a:lnTo>
                  <a:lnTo>
                    <a:pt x="19702" y="5886"/>
                  </a:lnTo>
                  <a:lnTo>
                    <a:pt x="19486" y="5870"/>
                  </a:lnTo>
                  <a:lnTo>
                    <a:pt x="19270" y="5853"/>
                  </a:lnTo>
                  <a:lnTo>
                    <a:pt x="19054" y="5853"/>
                  </a:lnTo>
                  <a:lnTo>
                    <a:pt x="18854" y="5870"/>
                  </a:lnTo>
                  <a:lnTo>
                    <a:pt x="18638" y="5886"/>
                  </a:lnTo>
                  <a:lnTo>
                    <a:pt x="18438" y="5920"/>
                  </a:lnTo>
                  <a:lnTo>
                    <a:pt x="18239" y="5953"/>
                  </a:lnTo>
                  <a:lnTo>
                    <a:pt x="17840" y="6069"/>
                  </a:lnTo>
                  <a:lnTo>
                    <a:pt x="17474" y="6219"/>
                  </a:lnTo>
                  <a:lnTo>
                    <a:pt x="17092" y="6385"/>
                  </a:lnTo>
                  <a:lnTo>
                    <a:pt x="16743" y="6601"/>
                  </a:lnTo>
                  <a:lnTo>
                    <a:pt x="16410" y="6817"/>
                  </a:lnTo>
                  <a:lnTo>
                    <a:pt x="16094" y="7083"/>
                  </a:lnTo>
                  <a:lnTo>
                    <a:pt x="15795" y="7349"/>
                  </a:lnTo>
                  <a:lnTo>
                    <a:pt x="15512" y="7632"/>
                  </a:lnTo>
                  <a:lnTo>
                    <a:pt x="15246" y="7931"/>
                  </a:lnTo>
                  <a:lnTo>
                    <a:pt x="15014" y="8247"/>
                  </a:lnTo>
                  <a:lnTo>
                    <a:pt x="14797" y="8563"/>
                  </a:lnTo>
                  <a:lnTo>
                    <a:pt x="14615" y="8896"/>
                  </a:lnTo>
                  <a:lnTo>
                    <a:pt x="14432" y="9245"/>
                  </a:lnTo>
                  <a:lnTo>
                    <a:pt x="14282" y="9594"/>
                  </a:lnTo>
                  <a:lnTo>
                    <a:pt x="14149" y="9960"/>
                  </a:lnTo>
                  <a:lnTo>
                    <a:pt x="14016" y="10325"/>
                  </a:lnTo>
                  <a:lnTo>
                    <a:pt x="13916" y="10691"/>
                  </a:lnTo>
                  <a:lnTo>
                    <a:pt x="13816" y="11057"/>
                  </a:lnTo>
                  <a:lnTo>
                    <a:pt x="13733" y="11423"/>
                  </a:lnTo>
                  <a:lnTo>
                    <a:pt x="13667" y="11805"/>
                  </a:lnTo>
                  <a:lnTo>
                    <a:pt x="13550" y="12553"/>
                  </a:lnTo>
                  <a:lnTo>
                    <a:pt x="13467" y="13285"/>
                  </a:lnTo>
                  <a:lnTo>
                    <a:pt x="13401" y="14016"/>
                  </a:lnTo>
                  <a:lnTo>
                    <a:pt x="13351" y="14731"/>
                  </a:lnTo>
                  <a:lnTo>
                    <a:pt x="12586" y="25571"/>
                  </a:lnTo>
                  <a:lnTo>
                    <a:pt x="12553" y="26003"/>
                  </a:lnTo>
                  <a:lnTo>
                    <a:pt x="12503" y="26436"/>
                  </a:lnTo>
                  <a:lnTo>
                    <a:pt x="12437" y="26851"/>
                  </a:lnTo>
                  <a:lnTo>
                    <a:pt x="12353" y="27250"/>
                  </a:lnTo>
                  <a:lnTo>
                    <a:pt x="12287" y="27450"/>
                  </a:lnTo>
                  <a:lnTo>
                    <a:pt x="12220" y="27633"/>
                  </a:lnTo>
                  <a:lnTo>
                    <a:pt x="12154" y="27799"/>
                  </a:lnTo>
                  <a:lnTo>
                    <a:pt x="12071" y="27965"/>
                  </a:lnTo>
                  <a:lnTo>
                    <a:pt x="11971" y="28131"/>
                  </a:lnTo>
                  <a:lnTo>
                    <a:pt x="11871" y="28281"/>
                  </a:lnTo>
                  <a:lnTo>
                    <a:pt x="11738" y="28414"/>
                  </a:lnTo>
                  <a:lnTo>
                    <a:pt x="11605" y="28531"/>
                  </a:lnTo>
                  <a:lnTo>
                    <a:pt x="11506" y="28614"/>
                  </a:lnTo>
                  <a:lnTo>
                    <a:pt x="11389" y="28680"/>
                  </a:lnTo>
                  <a:lnTo>
                    <a:pt x="11140" y="28813"/>
                  </a:lnTo>
                  <a:lnTo>
                    <a:pt x="10874" y="28913"/>
                  </a:lnTo>
                  <a:lnTo>
                    <a:pt x="10591" y="28996"/>
                  </a:lnTo>
                  <a:lnTo>
                    <a:pt x="10308" y="29046"/>
                  </a:lnTo>
                  <a:lnTo>
                    <a:pt x="10026" y="29096"/>
                  </a:lnTo>
                  <a:lnTo>
                    <a:pt x="9461" y="29162"/>
                  </a:lnTo>
                  <a:lnTo>
                    <a:pt x="1" y="30193"/>
                  </a:lnTo>
                  <a:lnTo>
                    <a:pt x="117" y="31340"/>
                  </a:lnTo>
                  <a:lnTo>
                    <a:pt x="9594" y="30293"/>
                  </a:lnTo>
                  <a:lnTo>
                    <a:pt x="10242" y="30210"/>
                  </a:lnTo>
                  <a:lnTo>
                    <a:pt x="10591" y="30160"/>
                  </a:lnTo>
                  <a:lnTo>
                    <a:pt x="10957" y="30077"/>
                  </a:lnTo>
                  <a:lnTo>
                    <a:pt x="11323" y="29960"/>
                  </a:lnTo>
                  <a:lnTo>
                    <a:pt x="11672" y="29827"/>
                  </a:lnTo>
                  <a:lnTo>
                    <a:pt x="11838" y="29744"/>
                  </a:lnTo>
                  <a:lnTo>
                    <a:pt x="12004" y="29644"/>
                  </a:lnTo>
                  <a:lnTo>
                    <a:pt x="12171" y="29528"/>
                  </a:lnTo>
                  <a:lnTo>
                    <a:pt x="12337" y="29412"/>
                  </a:lnTo>
                  <a:lnTo>
                    <a:pt x="12536" y="29245"/>
                  </a:lnTo>
                  <a:lnTo>
                    <a:pt x="12703" y="29046"/>
                  </a:lnTo>
                  <a:lnTo>
                    <a:pt x="12869" y="28846"/>
                  </a:lnTo>
                  <a:lnTo>
                    <a:pt x="13002" y="28630"/>
                  </a:lnTo>
                  <a:lnTo>
                    <a:pt x="13135" y="28414"/>
                  </a:lnTo>
                  <a:lnTo>
                    <a:pt x="13235" y="28181"/>
                  </a:lnTo>
                  <a:lnTo>
                    <a:pt x="13334" y="27949"/>
                  </a:lnTo>
                  <a:lnTo>
                    <a:pt x="13417" y="27699"/>
                  </a:lnTo>
                  <a:lnTo>
                    <a:pt x="13484" y="27450"/>
                  </a:lnTo>
                  <a:lnTo>
                    <a:pt x="13534" y="27200"/>
                  </a:lnTo>
                  <a:lnTo>
                    <a:pt x="13634" y="26685"/>
                  </a:lnTo>
                  <a:lnTo>
                    <a:pt x="13683" y="26170"/>
                  </a:lnTo>
                  <a:lnTo>
                    <a:pt x="13733" y="25654"/>
                  </a:lnTo>
                  <a:lnTo>
                    <a:pt x="14482" y="14814"/>
                  </a:lnTo>
                  <a:lnTo>
                    <a:pt x="14531" y="14149"/>
                  </a:lnTo>
                  <a:lnTo>
                    <a:pt x="14598" y="13451"/>
                  </a:lnTo>
                  <a:lnTo>
                    <a:pt x="14681" y="12769"/>
                  </a:lnTo>
                  <a:lnTo>
                    <a:pt x="14781" y="12071"/>
                  </a:lnTo>
                  <a:lnTo>
                    <a:pt x="14847" y="11722"/>
                  </a:lnTo>
                  <a:lnTo>
                    <a:pt x="14914" y="11389"/>
                  </a:lnTo>
                  <a:lnTo>
                    <a:pt x="14997" y="11040"/>
                  </a:lnTo>
                  <a:lnTo>
                    <a:pt x="15097" y="10708"/>
                  </a:lnTo>
                  <a:lnTo>
                    <a:pt x="15213" y="10375"/>
                  </a:lnTo>
                  <a:lnTo>
                    <a:pt x="15329" y="10059"/>
                  </a:lnTo>
                  <a:lnTo>
                    <a:pt x="15462" y="9743"/>
                  </a:lnTo>
                  <a:lnTo>
                    <a:pt x="15629" y="9428"/>
                  </a:lnTo>
                  <a:lnTo>
                    <a:pt x="15778" y="9162"/>
                  </a:lnTo>
                  <a:lnTo>
                    <a:pt x="15945" y="8912"/>
                  </a:lnTo>
                  <a:lnTo>
                    <a:pt x="16144" y="8663"/>
                  </a:lnTo>
                  <a:lnTo>
                    <a:pt x="16344" y="8413"/>
                  </a:lnTo>
                  <a:lnTo>
                    <a:pt x="16576" y="8181"/>
                  </a:lnTo>
                  <a:lnTo>
                    <a:pt x="16809" y="7965"/>
                  </a:lnTo>
                  <a:lnTo>
                    <a:pt x="17058" y="7765"/>
                  </a:lnTo>
                  <a:lnTo>
                    <a:pt x="17324" y="7582"/>
                  </a:lnTo>
                  <a:lnTo>
                    <a:pt x="17591" y="7433"/>
                  </a:lnTo>
                  <a:lnTo>
                    <a:pt x="17873" y="7283"/>
                  </a:lnTo>
                  <a:lnTo>
                    <a:pt x="18172" y="7167"/>
                  </a:lnTo>
                  <a:lnTo>
                    <a:pt x="18472" y="7083"/>
                  </a:lnTo>
                  <a:lnTo>
                    <a:pt x="18771" y="7034"/>
                  </a:lnTo>
                  <a:lnTo>
                    <a:pt x="19087" y="7000"/>
                  </a:lnTo>
                  <a:lnTo>
                    <a:pt x="19386" y="7000"/>
                  </a:lnTo>
                  <a:lnTo>
                    <a:pt x="19702" y="7050"/>
                  </a:lnTo>
                  <a:lnTo>
                    <a:pt x="19918" y="7100"/>
                  </a:lnTo>
                  <a:lnTo>
                    <a:pt x="20167" y="7183"/>
                  </a:lnTo>
                  <a:lnTo>
                    <a:pt x="20284" y="7233"/>
                  </a:lnTo>
                  <a:lnTo>
                    <a:pt x="20400" y="7300"/>
                  </a:lnTo>
                  <a:lnTo>
                    <a:pt x="20517" y="7383"/>
                  </a:lnTo>
                  <a:lnTo>
                    <a:pt x="20616" y="7466"/>
                  </a:lnTo>
                  <a:lnTo>
                    <a:pt x="20716" y="7566"/>
                  </a:lnTo>
                  <a:lnTo>
                    <a:pt x="20799" y="7682"/>
                  </a:lnTo>
                  <a:lnTo>
                    <a:pt x="20866" y="7815"/>
                  </a:lnTo>
                  <a:lnTo>
                    <a:pt x="20916" y="7948"/>
                  </a:lnTo>
                  <a:lnTo>
                    <a:pt x="20982" y="8081"/>
                  </a:lnTo>
                  <a:lnTo>
                    <a:pt x="21015" y="8231"/>
                  </a:lnTo>
                  <a:lnTo>
                    <a:pt x="21065" y="8530"/>
                  </a:lnTo>
                  <a:lnTo>
                    <a:pt x="21099" y="8846"/>
                  </a:lnTo>
                  <a:lnTo>
                    <a:pt x="21115" y="9178"/>
                  </a:lnTo>
                  <a:lnTo>
                    <a:pt x="21099" y="9527"/>
                  </a:lnTo>
                  <a:lnTo>
                    <a:pt x="21082" y="9860"/>
                  </a:lnTo>
                  <a:lnTo>
                    <a:pt x="20699" y="16344"/>
                  </a:lnTo>
                  <a:lnTo>
                    <a:pt x="20633" y="17358"/>
                  </a:lnTo>
                  <a:lnTo>
                    <a:pt x="20583" y="17873"/>
                  </a:lnTo>
                  <a:lnTo>
                    <a:pt x="20533" y="18372"/>
                  </a:lnTo>
                  <a:lnTo>
                    <a:pt x="20450" y="18871"/>
                  </a:lnTo>
                  <a:lnTo>
                    <a:pt x="20367" y="19370"/>
                  </a:lnTo>
                  <a:lnTo>
                    <a:pt x="20251" y="19869"/>
                  </a:lnTo>
                  <a:lnTo>
                    <a:pt x="20101" y="20351"/>
                  </a:lnTo>
                  <a:lnTo>
                    <a:pt x="19935" y="20800"/>
                  </a:lnTo>
                  <a:lnTo>
                    <a:pt x="19752" y="21282"/>
                  </a:lnTo>
                  <a:lnTo>
                    <a:pt x="19320" y="22246"/>
                  </a:lnTo>
                  <a:lnTo>
                    <a:pt x="18987" y="22994"/>
                  </a:lnTo>
                  <a:lnTo>
                    <a:pt x="18671" y="23759"/>
                  </a:lnTo>
                  <a:lnTo>
                    <a:pt x="18522" y="24141"/>
                  </a:lnTo>
                  <a:lnTo>
                    <a:pt x="18405" y="24524"/>
                  </a:lnTo>
                  <a:lnTo>
                    <a:pt x="18289" y="24923"/>
                  </a:lnTo>
                  <a:lnTo>
                    <a:pt x="18206" y="25305"/>
                  </a:lnTo>
                  <a:lnTo>
                    <a:pt x="18139" y="25688"/>
                  </a:lnTo>
                  <a:lnTo>
                    <a:pt x="18106" y="26087"/>
                  </a:lnTo>
                  <a:lnTo>
                    <a:pt x="18106" y="26469"/>
                  </a:lnTo>
                  <a:lnTo>
                    <a:pt x="18139" y="26851"/>
                  </a:lnTo>
                  <a:lnTo>
                    <a:pt x="18172" y="27034"/>
                  </a:lnTo>
                  <a:lnTo>
                    <a:pt x="18222" y="27234"/>
                  </a:lnTo>
                  <a:lnTo>
                    <a:pt x="18272" y="27417"/>
                  </a:lnTo>
                  <a:lnTo>
                    <a:pt x="18339" y="27599"/>
                  </a:lnTo>
                  <a:lnTo>
                    <a:pt x="18405" y="27782"/>
                  </a:lnTo>
                  <a:lnTo>
                    <a:pt x="18505" y="27965"/>
                  </a:lnTo>
                  <a:lnTo>
                    <a:pt x="18605" y="28148"/>
                  </a:lnTo>
                  <a:lnTo>
                    <a:pt x="18721" y="28331"/>
                  </a:lnTo>
                  <a:lnTo>
                    <a:pt x="18837" y="28531"/>
                  </a:lnTo>
                  <a:lnTo>
                    <a:pt x="19070" y="28580"/>
                  </a:lnTo>
                  <a:lnTo>
                    <a:pt x="20051" y="28763"/>
                  </a:lnTo>
                  <a:lnTo>
                    <a:pt x="21049" y="28946"/>
                  </a:lnTo>
                  <a:lnTo>
                    <a:pt x="22046" y="29096"/>
                  </a:lnTo>
                  <a:lnTo>
                    <a:pt x="22562" y="29162"/>
                  </a:lnTo>
                  <a:lnTo>
                    <a:pt x="23060" y="29212"/>
                  </a:lnTo>
                  <a:lnTo>
                    <a:pt x="23576" y="29262"/>
                  </a:lnTo>
                  <a:lnTo>
                    <a:pt x="24091" y="29279"/>
                  </a:lnTo>
                  <a:lnTo>
                    <a:pt x="24606" y="29295"/>
                  </a:lnTo>
                  <a:lnTo>
                    <a:pt x="25621" y="29295"/>
                  </a:lnTo>
                  <a:lnTo>
                    <a:pt x="26136" y="29262"/>
                  </a:lnTo>
                  <a:lnTo>
                    <a:pt x="26651" y="29212"/>
                  </a:lnTo>
                  <a:lnTo>
                    <a:pt x="27167" y="29146"/>
                  </a:lnTo>
                  <a:lnTo>
                    <a:pt x="27732" y="29046"/>
                  </a:lnTo>
                  <a:lnTo>
                    <a:pt x="28297" y="28913"/>
                  </a:lnTo>
                  <a:lnTo>
                    <a:pt x="28829" y="28763"/>
                  </a:lnTo>
                  <a:lnTo>
                    <a:pt x="29361" y="28597"/>
                  </a:lnTo>
                  <a:lnTo>
                    <a:pt x="29877" y="28398"/>
                  </a:lnTo>
                  <a:lnTo>
                    <a:pt x="30376" y="28181"/>
                  </a:lnTo>
                  <a:lnTo>
                    <a:pt x="30841" y="27932"/>
                  </a:lnTo>
                  <a:lnTo>
                    <a:pt x="31307" y="27683"/>
                  </a:lnTo>
                  <a:lnTo>
                    <a:pt x="31739" y="27383"/>
                  </a:lnTo>
                  <a:lnTo>
                    <a:pt x="32155" y="27084"/>
                  </a:lnTo>
                  <a:lnTo>
                    <a:pt x="32554" y="26768"/>
                  </a:lnTo>
                  <a:lnTo>
                    <a:pt x="32919" y="26419"/>
                  </a:lnTo>
                  <a:lnTo>
                    <a:pt x="33268" y="26070"/>
                  </a:lnTo>
                  <a:lnTo>
                    <a:pt x="33584" y="25688"/>
                  </a:lnTo>
                  <a:lnTo>
                    <a:pt x="33867" y="25289"/>
                  </a:lnTo>
                  <a:lnTo>
                    <a:pt x="34133" y="24873"/>
                  </a:lnTo>
                  <a:lnTo>
                    <a:pt x="34299" y="24590"/>
                  </a:lnTo>
                  <a:lnTo>
                    <a:pt x="34449" y="24308"/>
                  </a:lnTo>
                  <a:lnTo>
                    <a:pt x="34582" y="24025"/>
                  </a:lnTo>
                  <a:lnTo>
                    <a:pt x="34698" y="23726"/>
                  </a:lnTo>
                  <a:lnTo>
                    <a:pt x="34815" y="23443"/>
                  </a:lnTo>
                  <a:lnTo>
                    <a:pt x="34914" y="23144"/>
                  </a:lnTo>
                  <a:lnTo>
                    <a:pt x="35014" y="22845"/>
                  </a:lnTo>
                  <a:lnTo>
                    <a:pt x="35081" y="22545"/>
                  </a:lnTo>
                  <a:lnTo>
                    <a:pt x="35147" y="22229"/>
                  </a:lnTo>
                  <a:lnTo>
                    <a:pt x="35214" y="21930"/>
                  </a:lnTo>
                  <a:lnTo>
                    <a:pt x="35297" y="21298"/>
                  </a:lnTo>
                  <a:lnTo>
                    <a:pt x="35363" y="20667"/>
                  </a:lnTo>
                  <a:lnTo>
                    <a:pt x="35380" y="20035"/>
                  </a:lnTo>
                  <a:lnTo>
                    <a:pt x="35363" y="19386"/>
                  </a:lnTo>
                  <a:lnTo>
                    <a:pt x="35330" y="18721"/>
                  </a:lnTo>
                  <a:lnTo>
                    <a:pt x="35280" y="18056"/>
                  </a:lnTo>
                  <a:lnTo>
                    <a:pt x="35214" y="17391"/>
                  </a:lnTo>
                  <a:lnTo>
                    <a:pt x="35114" y="16710"/>
                  </a:lnTo>
                  <a:lnTo>
                    <a:pt x="35014" y="16028"/>
                  </a:lnTo>
                  <a:lnTo>
                    <a:pt x="34765" y="14648"/>
                  </a:lnTo>
                  <a:lnTo>
                    <a:pt x="320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6"/>
            <p:cNvSpPr/>
            <p:nvPr/>
          </p:nvSpPr>
          <p:spPr>
            <a:xfrm>
              <a:off x="4911650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342" y="1"/>
                  </a:moveTo>
                  <a:lnTo>
                    <a:pt x="615" y="14648"/>
                  </a:lnTo>
                  <a:lnTo>
                    <a:pt x="366" y="16028"/>
                  </a:lnTo>
                  <a:lnTo>
                    <a:pt x="250" y="16710"/>
                  </a:lnTo>
                  <a:lnTo>
                    <a:pt x="166" y="17391"/>
                  </a:lnTo>
                  <a:lnTo>
                    <a:pt x="83" y="18056"/>
                  </a:lnTo>
                  <a:lnTo>
                    <a:pt x="33" y="18721"/>
                  </a:lnTo>
                  <a:lnTo>
                    <a:pt x="0" y="19386"/>
                  </a:lnTo>
                  <a:lnTo>
                    <a:pt x="0" y="20035"/>
                  </a:lnTo>
                  <a:lnTo>
                    <a:pt x="17" y="20667"/>
                  </a:lnTo>
                  <a:lnTo>
                    <a:pt x="67" y="21298"/>
                  </a:lnTo>
                  <a:lnTo>
                    <a:pt x="166" y="21930"/>
                  </a:lnTo>
                  <a:lnTo>
                    <a:pt x="216" y="22229"/>
                  </a:lnTo>
                  <a:lnTo>
                    <a:pt x="283" y="22545"/>
                  </a:lnTo>
                  <a:lnTo>
                    <a:pt x="366" y="22845"/>
                  </a:lnTo>
                  <a:lnTo>
                    <a:pt x="449" y="23144"/>
                  </a:lnTo>
                  <a:lnTo>
                    <a:pt x="549" y="23443"/>
                  </a:lnTo>
                  <a:lnTo>
                    <a:pt x="665" y="23726"/>
                  </a:lnTo>
                  <a:lnTo>
                    <a:pt x="782" y="24025"/>
                  </a:lnTo>
                  <a:lnTo>
                    <a:pt x="931" y="24308"/>
                  </a:lnTo>
                  <a:lnTo>
                    <a:pt x="1064" y="24590"/>
                  </a:lnTo>
                  <a:lnTo>
                    <a:pt x="1230" y="24873"/>
                  </a:lnTo>
                  <a:lnTo>
                    <a:pt x="1496" y="25289"/>
                  </a:lnTo>
                  <a:lnTo>
                    <a:pt x="1796" y="25688"/>
                  </a:lnTo>
                  <a:lnTo>
                    <a:pt x="2112" y="26070"/>
                  </a:lnTo>
                  <a:lnTo>
                    <a:pt x="2461" y="26419"/>
                  </a:lnTo>
                  <a:lnTo>
                    <a:pt x="2826" y="26768"/>
                  </a:lnTo>
                  <a:lnTo>
                    <a:pt x="3209" y="27084"/>
                  </a:lnTo>
                  <a:lnTo>
                    <a:pt x="3624" y="27383"/>
                  </a:lnTo>
                  <a:lnTo>
                    <a:pt x="4073" y="27683"/>
                  </a:lnTo>
                  <a:lnTo>
                    <a:pt x="4522" y="27932"/>
                  </a:lnTo>
                  <a:lnTo>
                    <a:pt x="5004" y="28181"/>
                  </a:lnTo>
                  <a:lnTo>
                    <a:pt x="5487" y="28398"/>
                  </a:lnTo>
                  <a:lnTo>
                    <a:pt x="6002" y="28597"/>
                  </a:lnTo>
                  <a:lnTo>
                    <a:pt x="6534" y="28763"/>
                  </a:lnTo>
                  <a:lnTo>
                    <a:pt x="7083" y="28913"/>
                  </a:lnTo>
                  <a:lnTo>
                    <a:pt x="7631" y="29046"/>
                  </a:lnTo>
                  <a:lnTo>
                    <a:pt x="8213" y="29146"/>
                  </a:lnTo>
                  <a:lnTo>
                    <a:pt x="8729" y="29212"/>
                  </a:lnTo>
                  <a:lnTo>
                    <a:pt x="9227" y="29262"/>
                  </a:lnTo>
                  <a:lnTo>
                    <a:pt x="9743" y="29295"/>
                  </a:lnTo>
                  <a:lnTo>
                    <a:pt x="10774" y="29295"/>
                  </a:lnTo>
                  <a:lnTo>
                    <a:pt x="11289" y="29279"/>
                  </a:lnTo>
                  <a:lnTo>
                    <a:pt x="11788" y="29262"/>
                  </a:lnTo>
                  <a:lnTo>
                    <a:pt x="12303" y="29212"/>
                  </a:lnTo>
                  <a:lnTo>
                    <a:pt x="12818" y="29162"/>
                  </a:lnTo>
                  <a:lnTo>
                    <a:pt x="13317" y="29096"/>
                  </a:lnTo>
                  <a:lnTo>
                    <a:pt x="14331" y="28946"/>
                  </a:lnTo>
                  <a:lnTo>
                    <a:pt x="15312" y="28763"/>
                  </a:lnTo>
                  <a:lnTo>
                    <a:pt x="16293" y="28580"/>
                  </a:lnTo>
                  <a:lnTo>
                    <a:pt x="16526" y="28531"/>
                  </a:lnTo>
                  <a:lnTo>
                    <a:pt x="16659" y="28331"/>
                  </a:lnTo>
                  <a:lnTo>
                    <a:pt x="16775" y="28148"/>
                  </a:lnTo>
                  <a:lnTo>
                    <a:pt x="16875" y="27965"/>
                  </a:lnTo>
                  <a:lnTo>
                    <a:pt x="16958" y="27782"/>
                  </a:lnTo>
                  <a:lnTo>
                    <a:pt x="17041" y="27599"/>
                  </a:lnTo>
                  <a:lnTo>
                    <a:pt x="17091" y="27417"/>
                  </a:lnTo>
                  <a:lnTo>
                    <a:pt x="17158" y="27234"/>
                  </a:lnTo>
                  <a:lnTo>
                    <a:pt x="17191" y="27034"/>
                  </a:lnTo>
                  <a:lnTo>
                    <a:pt x="17224" y="26851"/>
                  </a:lnTo>
                  <a:lnTo>
                    <a:pt x="17257" y="26469"/>
                  </a:lnTo>
                  <a:lnTo>
                    <a:pt x="17257" y="26087"/>
                  </a:lnTo>
                  <a:lnTo>
                    <a:pt x="17224" y="25688"/>
                  </a:lnTo>
                  <a:lnTo>
                    <a:pt x="17158" y="25305"/>
                  </a:lnTo>
                  <a:lnTo>
                    <a:pt x="17075" y="24923"/>
                  </a:lnTo>
                  <a:lnTo>
                    <a:pt x="16975" y="24524"/>
                  </a:lnTo>
                  <a:lnTo>
                    <a:pt x="16842" y="24141"/>
                  </a:lnTo>
                  <a:lnTo>
                    <a:pt x="16692" y="23759"/>
                  </a:lnTo>
                  <a:lnTo>
                    <a:pt x="16393" y="22994"/>
                  </a:lnTo>
                  <a:lnTo>
                    <a:pt x="16060" y="22246"/>
                  </a:lnTo>
                  <a:lnTo>
                    <a:pt x="15628" y="21282"/>
                  </a:lnTo>
                  <a:lnTo>
                    <a:pt x="15429" y="20800"/>
                  </a:lnTo>
                  <a:lnTo>
                    <a:pt x="15262" y="20351"/>
                  </a:lnTo>
                  <a:lnTo>
                    <a:pt x="15129" y="19869"/>
                  </a:lnTo>
                  <a:lnTo>
                    <a:pt x="15013" y="19370"/>
                  </a:lnTo>
                  <a:lnTo>
                    <a:pt x="14913" y="18871"/>
                  </a:lnTo>
                  <a:lnTo>
                    <a:pt x="14847" y="18372"/>
                  </a:lnTo>
                  <a:lnTo>
                    <a:pt x="14780" y="17873"/>
                  </a:lnTo>
                  <a:lnTo>
                    <a:pt x="14747" y="17358"/>
                  </a:lnTo>
                  <a:lnTo>
                    <a:pt x="14681" y="16344"/>
                  </a:lnTo>
                  <a:lnTo>
                    <a:pt x="14281" y="9860"/>
                  </a:lnTo>
                  <a:lnTo>
                    <a:pt x="14265" y="9527"/>
                  </a:lnTo>
                  <a:lnTo>
                    <a:pt x="14265" y="9178"/>
                  </a:lnTo>
                  <a:lnTo>
                    <a:pt x="14265" y="8846"/>
                  </a:lnTo>
                  <a:lnTo>
                    <a:pt x="14298" y="8530"/>
                  </a:lnTo>
                  <a:lnTo>
                    <a:pt x="14348" y="8214"/>
                  </a:lnTo>
                  <a:lnTo>
                    <a:pt x="14398" y="8081"/>
                  </a:lnTo>
                  <a:lnTo>
                    <a:pt x="14448" y="7931"/>
                  </a:lnTo>
                  <a:lnTo>
                    <a:pt x="14514" y="7815"/>
                  </a:lnTo>
                  <a:lnTo>
                    <a:pt x="14581" y="7682"/>
                  </a:lnTo>
                  <a:lnTo>
                    <a:pt x="14664" y="7566"/>
                  </a:lnTo>
                  <a:lnTo>
                    <a:pt x="14764" y="7466"/>
                  </a:lnTo>
                  <a:lnTo>
                    <a:pt x="14863" y="7383"/>
                  </a:lnTo>
                  <a:lnTo>
                    <a:pt x="14980" y="7300"/>
                  </a:lnTo>
                  <a:lnTo>
                    <a:pt x="15096" y="7233"/>
                  </a:lnTo>
                  <a:lnTo>
                    <a:pt x="15213" y="7183"/>
                  </a:lnTo>
                  <a:lnTo>
                    <a:pt x="15445" y="7100"/>
                  </a:lnTo>
                  <a:lnTo>
                    <a:pt x="15661" y="7050"/>
                  </a:lnTo>
                  <a:lnTo>
                    <a:pt x="15977" y="7000"/>
                  </a:lnTo>
                  <a:lnTo>
                    <a:pt x="16293" y="7000"/>
                  </a:lnTo>
                  <a:lnTo>
                    <a:pt x="16592" y="7034"/>
                  </a:lnTo>
                  <a:lnTo>
                    <a:pt x="16908" y="7083"/>
                  </a:lnTo>
                  <a:lnTo>
                    <a:pt x="17208" y="7167"/>
                  </a:lnTo>
                  <a:lnTo>
                    <a:pt x="17490" y="7283"/>
                  </a:lnTo>
                  <a:lnTo>
                    <a:pt x="17773" y="7433"/>
                  </a:lnTo>
                  <a:lnTo>
                    <a:pt x="18056" y="7582"/>
                  </a:lnTo>
                  <a:lnTo>
                    <a:pt x="18305" y="7765"/>
                  </a:lnTo>
                  <a:lnTo>
                    <a:pt x="18571" y="7965"/>
                  </a:lnTo>
                  <a:lnTo>
                    <a:pt x="18804" y="8181"/>
                  </a:lnTo>
                  <a:lnTo>
                    <a:pt x="19020" y="8413"/>
                  </a:lnTo>
                  <a:lnTo>
                    <a:pt x="19236" y="8663"/>
                  </a:lnTo>
                  <a:lnTo>
                    <a:pt x="19419" y="8912"/>
                  </a:lnTo>
                  <a:lnTo>
                    <a:pt x="19602" y="9162"/>
                  </a:lnTo>
                  <a:lnTo>
                    <a:pt x="19751" y="9428"/>
                  </a:lnTo>
                  <a:lnTo>
                    <a:pt x="19901" y="9743"/>
                  </a:lnTo>
                  <a:lnTo>
                    <a:pt x="20051" y="10059"/>
                  </a:lnTo>
                  <a:lnTo>
                    <a:pt x="20167" y="10375"/>
                  </a:lnTo>
                  <a:lnTo>
                    <a:pt x="20283" y="10708"/>
                  </a:lnTo>
                  <a:lnTo>
                    <a:pt x="20366" y="11040"/>
                  </a:lnTo>
                  <a:lnTo>
                    <a:pt x="20450" y="11389"/>
                  </a:lnTo>
                  <a:lnTo>
                    <a:pt x="20533" y="11722"/>
                  </a:lnTo>
                  <a:lnTo>
                    <a:pt x="20599" y="12071"/>
                  </a:lnTo>
                  <a:lnTo>
                    <a:pt x="20699" y="12769"/>
                  </a:lnTo>
                  <a:lnTo>
                    <a:pt x="20782" y="13451"/>
                  </a:lnTo>
                  <a:lnTo>
                    <a:pt x="20832" y="14149"/>
                  </a:lnTo>
                  <a:lnTo>
                    <a:pt x="20882" y="14814"/>
                  </a:lnTo>
                  <a:lnTo>
                    <a:pt x="21647" y="25654"/>
                  </a:lnTo>
                  <a:lnTo>
                    <a:pt x="21680" y="26170"/>
                  </a:lnTo>
                  <a:lnTo>
                    <a:pt x="21746" y="26685"/>
                  </a:lnTo>
                  <a:lnTo>
                    <a:pt x="21830" y="27200"/>
                  </a:lnTo>
                  <a:lnTo>
                    <a:pt x="21896" y="27450"/>
                  </a:lnTo>
                  <a:lnTo>
                    <a:pt x="21963" y="27699"/>
                  </a:lnTo>
                  <a:lnTo>
                    <a:pt x="22046" y="27949"/>
                  </a:lnTo>
                  <a:lnTo>
                    <a:pt x="22129" y="28181"/>
                  </a:lnTo>
                  <a:lnTo>
                    <a:pt x="22245" y="28414"/>
                  </a:lnTo>
                  <a:lnTo>
                    <a:pt x="22362" y="28630"/>
                  </a:lnTo>
                  <a:lnTo>
                    <a:pt x="22511" y="28846"/>
                  </a:lnTo>
                  <a:lnTo>
                    <a:pt x="22661" y="29046"/>
                  </a:lnTo>
                  <a:lnTo>
                    <a:pt x="22844" y="29245"/>
                  </a:lnTo>
                  <a:lnTo>
                    <a:pt x="23043" y="29412"/>
                  </a:lnTo>
                  <a:lnTo>
                    <a:pt x="23193" y="29528"/>
                  </a:lnTo>
                  <a:lnTo>
                    <a:pt x="23359" y="29644"/>
                  </a:lnTo>
                  <a:lnTo>
                    <a:pt x="23525" y="29744"/>
                  </a:lnTo>
                  <a:lnTo>
                    <a:pt x="23708" y="29827"/>
                  </a:lnTo>
                  <a:lnTo>
                    <a:pt x="24057" y="29960"/>
                  </a:lnTo>
                  <a:lnTo>
                    <a:pt x="24423" y="30077"/>
                  </a:lnTo>
                  <a:lnTo>
                    <a:pt x="24772" y="30160"/>
                  </a:lnTo>
                  <a:lnTo>
                    <a:pt x="25121" y="30210"/>
                  </a:lnTo>
                  <a:lnTo>
                    <a:pt x="25786" y="30293"/>
                  </a:lnTo>
                  <a:lnTo>
                    <a:pt x="35246" y="31340"/>
                  </a:lnTo>
                  <a:lnTo>
                    <a:pt x="35379" y="30193"/>
                  </a:lnTo>
                  <a:lnTo>
                    <a:pt x="25903" y="29162"/>
                  </a:lnTo>
                  <a:lnTo>
                    <a:pt x="25354" y="29096"/>
                  </a:lnTo>
                  <a:lnTo>
                    <a:pt x="25072" y="29046"/>
                  </a:lnTo>
                  <a:lnTo>
                    <a:pt x="24772" y="28996"/>
                  </a:lnTo>
                  <a:lnTo>
                    <a:pt x="24506" y="28913"/>
                  </a:lnTo>
                  <a:lnTo>
                    <a:pt x="24240" y="28813"/>
                  </a:lnTo>
                  <a:lnTo>
                    <a:pt x="23991" y="28680"/>
                  </a:lnTo>
                  <a:lnTo>
                    <a:pt x="23874" y="28614"/>
                  </a:lnTo>
                  <a:lnTo>
                    <a:pt x="23758" y="28531"/>
                  </a:lnTo>
                  <a:lnTo>
                    <a:pt x="23625" y="28414"/>
                  </a:lnTo>
                  <a:lnTo>
                    <a:pt x="23509" y="28281"/>
                  </a:lnTo>
                  <a:lnTo>
                    <a:pt x="23392" y="28131"/>
                  </a:lnTo>
                  <a:lnTo>
                    <a:pt x="23309" y="27965"/>
                  </a:lnTo>
                  <a:lnTo>
                    <a:pt x="23209" y="27799"/>
                  </a:lnTo>
                  <a:lnTo>
                    <a:pt x="23143" y="27633"/>
                  </a:lnTo>
                  <a:lnTo>
                    <a:pt x="23076" y="27450"/>
                  </a:lnTo>
                  <a:lnTo>
                    <a:pt x="23027" y="27250"/>
                  </a:lnTo>
                  <a:lnTo>
                    <a:pt x="22927" y="26851"/>
                  </a:lnTo>
                  <a:lnTo>
                    <a:pt x="22860" y="26436"/>
                  </a:lnTo>
                  <a:lnTo>
                    <a:pt x="22810" y="26003"/>
                  </a:lnTo>
                  <a:lnTo>
                    <a:pt x="22777" y="25571"/>
                  </a:lnTo>
                  <a:lnTo>
                    <a:pt x="22029" y="14731"/>
                  </a:lnTo>
                  <a:lnTo>
                    <a:pt x="21963" y="14016"/>
                  </a:lnTo>
                  <a:lnTo>
                    <a:pt x="21913" y="13285"/>
                  </a:lnTo>
                  <a:lnTo>
                    <a:pt x="21830" y="12553"/>
                  </a:lnTo>
                  <a:lnTo>
                    <a:pt x="21713" y="11805"/>
                  </a:lnTo>
                  <a:lnTo>
                    <a:pt x="21630" y="11423"/>
                  </a:lnTo>
                  <a:lnTo>
                    <a:pt x="21547" y="11057"/>
                  </a:lnTo>
                  <a:lnTo>
                    <a:pt x="21464" y="10691"/>
                  </a:lnTo>
                  <a:lnTo>
                    <a:pt x="21347" y="10325"/>
                  </a:lnTo>
                  <a:lnTo>
                    <a:pt x="21231" y="9960"/>
                  </a:lnTo>
                  <a:lnTo>
                    <a:pt x="21081" y="9594"/>
                  </a:lnTo>
                  <a:lnTo>
                    <a:pt x="20932" y="9245"/>
                  </a:lnTo>
                  <a:lnTo>
                    <a:pt x="20765" y="8896"/>
                  </a:lnTo>
                  <a:lnTo>
                    <a:pt x="20566" y="8563"/>
                  </a:lnTo>
                  <a:lnTo>
                    <a:pt x="20350" y="8247"/>
                  </a:lnTo>
                  <a:lnTo>
                    <a:pt x="20117" y="7931"/>
                  </a:lnTo>
                  <a:lnTo>
                    <a:pt x="19868" y="7632"/>
                  </a:lnTo>
                  <a:lnTo>
                    <a:pt x="19585" y="7349"/>
                  </a:lnTo>
                  <a:lnTo>
                    <a:pt x="19286" y="7083"/>
                  </a:lnTo>
                  <a:lnTo>
                    <a:pt x="18970" y="6817"/>
                  </a:lnTo>
                  <a:lnTo>
                    <a:pt x="18621" y="6601"/>
                  </a:lnTo>
                  <a:lnTo>
                    <a:pt x="18272" y="6385"/>
                  </a:lnTo>
                  <a:lnTo>
                    <a:pt x="17906" y="6219"/>
                  </a:lnTo>
                  <a:lnTo>
                    <a:pt x="17523" y="6069"/>
                  </a:lnTo>
                  <a:lnTo>
                    <a:pt x="17124" y="5953"/>
                  </a:lnTo>
                  <a:lnTo>
                    <a:pt x="16925" y="5920"/>
                  </a:lnTo>
                  <a:lnTo>
                    <a:pt x="16725" y="5886"/>
                  </a:lnTo>
                  <a:lnTo>
                    <a:pt x="16526" y="5870"/>
                  </a:lnTo>
                  <a:lnTo>
                    <a:pt x="16310" y="5853"/>
                  </a:lnTo>
                  <a:lnTo>
                    <a:pt x="16094" y="5853"/>
                  </a:lnTo>
                  <a:lnTo>
                    <a:pt x="15894" y="5870"/>
                  </a:lnTo>
                  <a:lnTo>
                    <a:pt x="15678" y="5886"/>
                  </a:lnTo>
                  <a:lnTo>
                    <a:pt x="15462" y="5920"/>
                  </a:lnTo>
                  <a:lnTo>
                    <a:pt x="15229" y="5969"/>
                  </a:lnTo>
                  <a:lnTo>
                    <a:pt x="15013" y="6036"/>
                  </a:lnTo>
                  <a:lnTo>
                    <a:pt x="14814" y="6102"/>
                  </a:lnTo>
                  <a:lnTo>
                    <a:pt x="14614" y="6186"/>
                  </a:lnTo>
                  <a:lnTo>
                    <a:pt x="14431" y="6285"/>
                  </a:lnTo>
                  <a:lnTo>
                    <a:pt x="14265" y="6402"/>
                  </a:lnTo>
                  <a:lnTo>
                    <a:pt x="14099" y="6518"/>
                  </a:lnTo>
                  <a:lnTo>
                    <a:pt x="13966" y="6651"/>
                  </a:lnTo>
                  <a:lnTo>
                    <a:pt x="13799" y="6817"/>
                  </a:lnTo>
                  <a:lnTo>
                    <a:pt x="13666" y="6984"/>
                  </a:lnTo>
                  <a:lnTo>
                    <a:pt x="13550" y="7183"/>
                  </a:lnTo>
                  <a:lnTo>
                    <a:pt x="13450" y="7366"/>
                  </a:lnTo>
                  <a:lnTo>
                    <a:pt x="13367" y="7566"/>
                  </a:lnTo>
                  <a:lnTo>
                    <a:pt x="13301" y="7765"/>
                  </a:lnTo>
                  <a:lnTo>
                    <a:pt x="13234" y="7981"/>
                  </a:lnTo>
                  <a:lnTo>
                    <a:pt x="13184" y="8181"/>
                  </a:lnTo>
                  <a:lnTo>
                    <a:pt x="13168" y="8397"/>
                  </a:lnTo>
                  <a:lnTo>
                    <a:pt x="13134" y="8613"/>
                  </a:lnTo>
                  <a:lnTo>
                    <a:pt x="13118" y="9062"/>
                  </a:lnTo>
                  <a:lnTo>
                    <a:pt x="13118" y="9494"/>
                  </a:lnTo>
                  <a:lnTo>
                    <a:pt x="13134" y="9926"/>
                  </a:lnTo>
                  <a:lnTo>
                    <a:pt x="13533" y="16410"/>
                  </a:lnTo>
                  <a:lnTo>
                    <a:pt x="13600" y="17491"/>
                  </a:lnTo>
                  <a:lnTo>
                    <a:pt x="13650" y="18023"/>
                  </a:lnTo>
                  <a:lnTo>
                    <a:pt x="13716" y="18555"/>
                  </a:lnTo>
                  <a:lnTo>
                    <a:pt x="13799" y="19104"/>
                  </a:lnTo>
                  <a:lnTo>
                    <a:pt x="13899" y="19636"/>
                  </a:lnTo>
                  <a:lnTo>
                    <a:pt x="14015" y="20184"/>
                  </a:lnTo>
                  <a:lnTo>
                    <a:pt x="14182" y="20700"/>
                  </a:lnTo>
                  <a:lnTo>
                    <a:pt x="14365" y="21215"/>
                  </a:lnTo>
                  <a:lnTo>
                    <a:pt x="14564" y="21714"/>
                  </a:lnTo>
                  <a:lnTo>
                    <a:pt x="15013" y="22712"/>
                  </a:lnTo>
                  <a:lnTo>
                    <a:pt x="15312" y="23377"/>
                  </a:lnTo>
                  <a:lnTo>
                    <a:pt x="15578" y="24025"/>
                  </a:lnTo>
                  <a:lnTo>
                    <a:pt x="15695" y="24341"/>
                  </a:lnTo>
                  <a:lnTo>
                    <a:pt x="15811" y="24657"/>
                  </a:lnTo>
                  <a:lnTo>
                    <a:pt x="15911" y="24956"/>
                  </a:lnTo>
                  <a:lnTo>
                    <a:pt x="15994" y="25272"/>
                  </a:lnTo>
                  <a:lnTo>
                    <a:pt x="16060" y="25571"/>
                  </a:lnTo>
                  <a:lnTo>
                    <a:pt x="16094" y="25854"/>
                  </a:lnTo>
                  <a:lnTo>
                    <a:pt x="16127" y="26153"/>
                  </a:lnTo>
                  <a:lnTo>
                    <a:pt x="16110" y="26436"/>
                  </a:lnTo>
                  <a:lnTo>
                    <a:pt x="16094" y="26718"/>
                  </a:lnTo>
                  <a:lnTo>
                    <a:pt x="16027" y="26984"/>
                  </a:lnTo>
                  <a:lnTo>
                    <a:pt x="15944" y="27250"/>
                  </a:lnTo>
                  <a:lnTo>
                    <a:pt x="15828" y="27500"/>
                  </a:lnTo>
                  <a:lnTo>
                    <a:pt x="14913" y="27683"/>
                  </a:lnTo>
                  <a:lnTo>
                    <a:pt x="13982" y="27849"/>
                  </a:lnTo>
                  <a:lnTo>
                    <a:pt x="13051" y="27982"/>
                  </a:lnTo>
                  <a:lnTo>
                    <a:pt x="12120" y="28082"/>
                  </a:lnTo>
                  <a:lnTo>
                    <a:pt x="11655" y="28115"/>
                  </a:lnTo>
                  <a:lnTo>
                    <a:pt x="11173" y="28148"/>
                  </a:lnTo>
                  <a:lnTo>
                    <a:pt x="10707" y="28165"/>
                  </a:lnTo>
                  <a:lnTo>
                    <a:pt x="10241" y="28165"/>
                  </a:lnTo>
                  <a:lnTo>
                    <a:pt x="9776" y="28148"/>
                  </a:lnTo>
                  <a:lnTo>
                    <a:pt x="9310" y="28115"/>
                  </a:lnTo>
                  <a:lnTo>
                    <a:pt x="8845" y="28065"/>
                  </a:lnTo>
                  <a:lnTo>
                    <a:pt x="8379" y="28015"/>
                  </a:lnTo>
                  <a:lnTo>
                    <a:pt x="7881" y="27915"/>
                  </a:lnTo>
                  <a:lnTo>
                    <a:pt x="7382" y="27816"/>
                  </a:lnTo>
                  <a:lnTo>
                    <a:pt x="6900" y="27683"/>
                  </a:lnTo>
                  <a:lnTo>
                    <a:pt x="6434" y="27533"/>
                  </a:lnTo>
                  <a:lnTo>
                    <a:pt x="5985" y="27350"/>
                  </a:lnTo>
                  <a:lnTo>
                    <a:pt x="5536" y="27167"/>
                  </a:lnTo>
                  <a:lnTo>
                    <a:pt x="5121" y="26951"/>
                  </a:lnTo>
                  <a:lnTo>
                    <a:pt x="4705" y="26718"/>
                  </a:lnTo>
                  <a:lnTo>
                    <a:pt x="4323" y="26469"/>
                  </a:lnTo>
                  <a:lnTo>
                    <a:pt x="3957" y="26203"/>
                  </a:lnTo>
                  <a:lnTo>
                    <a:pt x="3608" y="25920"/>
                  </a:lnTo>
                  <a:lnTo>
                    <a:pt x="3275" y="25621"/>
                  </a:lnTo>
                  <a:lnTo>
                    <a:pt x="2976" y="25305"/>
                  </a:lnTo>
                  <a:lnTo>
                    <a:pt x="2693" y="24989"/>
                  </a:lnTo>
                  <a:lnTo>
                    <a:pt x="2444" y="24640"/>
                  </a:lnTo>
                  <a:lnTo>
                    <a:pt x="2211" y="24291"/>
                  </a:lnTo>
                  <a:lnTo>
                    <a:pt x="2078" y="24042"/>
                  </a:lnTo>
                  <a:lnTo>
                    <a:pt x="1945" y="23792"/>
                  </a:lnTo>
                  <a:lnTo>
                    <a:pt x="1829" y="23526"/>
                  </a:lnTo>
                  <a:lnTo>
                    <a:pt x="1713" y="23277"/>
                  </a:lnTo>
                  <a:lnTo>
                    <a:pt x="1613" y="23011"/>
                  </a:lnTo>
                  <a:lnTo>
                    <a:pt x="1530" y="22745"/>
                  </a:lnTo>
                  <a:lnTo>
                    <a:pt x="1447" y="22462"/>
                  </a:lnTo>
                  <a:lnTo>
                    <a:pt x="1380" y="22196"/>
                  </a:lnTo>
                  <a:lnTo>
                    <a:pt x="1264" y="21631"/>
                  </a:lnTo>
                  <a:lnTo>
                    <a:pt x="1197" y="21066"/>
                  </a:lnTo>
                  <a:lnTo>
                    <a:pt x="1147" y="20484"/>
                  </a:lnTo>
                  <a:lnTo>
                    <a:pt x="1131" y="19885"/>
                  </a:lnTo>
                  <a:lnTo>
                    <a:pt x="1147" y="19287"/>
                  </a:lnTo>
                  <a:lnTo>
                    <a:pt x="1181" y="18671"/>
                  </a:lnTo>
                  <a:lnTo>
                    <a:pt x="1247" y="18056"/>
                  </a:lnTo>
                  <a:lnTo>
                    <a:pt x="1314" y="17425"/>
                  </a:lnTo>
                  <a:lnTo>
                    <a:pt x="1397" y="16793"/>
                  </a:lnTo>
                  <a:lnTo>
                    <a:pt x="1496" y="16144"/>
                  </a:lnTo>
                  <a:lnTo>
                    <a:pt x="1729" y="14864"/>
                  </a:lnTo>
                  <a:lnTo>
                    <a:pt x="4472" y="200"/>
                  </a:lnTo>
                  <a:lnTo>
                    <a:pt x="33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" name="Google Shape;47;p16"/>
          <p:cNvSpPr/>
          <p:nvPr/>
        </p:nvSpPr>
        <p:spPr>
          <a:xfrm rot="-3614894" flipH="1">
            <a:off x="-1262444" y="-1297603"/>
            <a:ext cx="3124964" cy="1940173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2_1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>
            <a:spLocks noGrp="1"/>
          </p:cNvSpPr>
          <p:nvPr>
            <p:ph type="title"/>
          </p:nvPr>
        </p:nvSpPr>
        <p:spPr>
          <a:xfrm>
            <a:off x="2262450" y="3166725"/>
            <a:ext cx="46191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subTitle" idx="1"/>
          </p:nvPr>
        </p:nvSpPr>
        <p:spPr>
          <a:xfrm>
            <a:off x="2263200" y="4022625"/>
            <a:ext cx="46176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51" name="Google Shape;51;p17"/>
          <p:cNvGrpSpPr/>
          <p:nvPr/>
        </p:nvGrpSpPr>
        <p:grpSpPr>
          <a:xfrm>
            <a:off x="7778935" y="4457640"/>
            <a:ext cx="1303687" cy="609661"/>
            <a:chOff x="4120675" y="1763925"/>
            <a:chExt cx="1675475" cy="783525"/>
          </a:xfrm>
        </p:grpSpPr>
        <p:sp>
          <p:nvSpPr>
            <p:cNvPr id="52" name="Google Shape;52;p17"/>
            <p:cNvSpPr/>
            <p:nvPr/>
          </p:nvSpPr>
          <p:spPr>
            <a:xfrm>
              <a:off x="4120675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2022" y="1"/>
                  </a:moveTo>
                  <a:lnTo>
                    <a:pt x="30908" y="200"/>
                  </a:lnTo>
                  <a:lnTo>
                    <a:pt x="33634" y="14864"/>
                  </a:lnTo>
                  <a:lnTo>
                    <a:pt x="33867" y="16144"/>
                  </a:lnTo>
                  <a:lnTo>
                    <a:pt x="33967" y="16793"/>
                  </a:lnTo>
                  <a:lnTo>
                    <a:pt x="34050" y="17425"/>
                  </a:lnTo>
                  <a:lnTo>
                    <a:pt x="34133" y="18056"/>
                  </a:lnTo>
                  <a:lnTo>
                    <a:pt x="34183" y="18671"/>
                  </a:lnTo>
                  <a:lnTo>
                    <a:pt x="34216" y="19287"/>
                  </a:lnTo>
                  <a:lnTo>
                    <a:pt x="34233" y="19885"/>
                  </a:lnTo>
                  <a:lnTo>
                    <a:pt x="34216" y="20484"/>
                  </a:lnTo>
                  <a:lnTo>
                    <a:pt x="34166" y="21066"/>
                  </a:lnTo>
                  <a:lnTo>
                    <a:pt x="34100" y="21631"/>
                  </a:lnTo>
                  <a:lnTo>
                    <a:pt x="33983" y="22196"/>
                  </a:lnTo>
                  <a:lnTo>
                    <a:pt x="33917" y="22462"/>
                  </a:lnTo>
                  <a:lnTo>
                    <a:pt x="33850" y="22745"/>
                  </a:lnTo>
                  <a:lnTo>
                    <a:pt x="33751" y="23011"/>
                  </a:lnTo>
                  <a:lnTo>
                    <a:pt x="33651" y="23277"/>
                  </a:lnTo>
                  <a:lnTo>
                    <a:pt x="33551" y="23526"/>
                  </a:lnTo>
                  <a:lnTo>
                    <a:pt x="33435" y="23792"/>
                  </a:lnTo>
                  <a:lnTo>
                    <a:pt x="33302" y="24042"/>
                  </a:lnTo>
                  <a:lnTo>
                    <a:pt x="33152" y="24291"/>
                  </a:lnTo>
                  <a:lnTo>
                    <a:pt x="32936" y="24640"/>
                  </a:lnTo>
                  <a:lnTo>
                    <a:pt x="32670" y="24989"/>
                  </a:lnTo>
                  <a:lnTo>
                    <a:pt x="32387" y="25305"/>
                  </a:lnTo>
                  <a:lnTo>
                    <a:pt x="32088" y="25621"/>
                  </a:lnTo>
                  <a:lnTo>
                    <a:pt x="31756" y="25920"/>
                  </a:lnTo>
                  <a:lnTo>
                    <a:pt x="31423" y="26203"/>
                  </a:lnTo>
                  <a:lnTo>
                    <a:pt x="31041" y="26469"/>
                  </a:lnTo>
                  <a:lnTo>
                    <a:pt x="30658" y="26718"/>
                  </a:lnTo>
                  <a:lnTo>
                    <a:pt x="30259" y="26951"/>
                  </a:lnTo>
                  <a:lnTo>
                    <a:pt x="29827" y="27167"/>
                  </a:lnTo>
                  <a:lnTo>
                    <a:pt x="29395" y="27350"/>
                  </a:lnTo>
                  <a:lnTo>
                    <a:pt x="28929" y="27533"/>
                  </a:lnTo>
                  <a:lnTo>
                    <a:pt x="28464" y="27683"/>
                  </a:lnTo>
                  <a:lnTo>
                    <a:pt x="27981" y="27816"/>
                  </a:lnTo>
                  <a:lnTo>
                    <a:pt x="27499" y="27915"/>
                  </a:lnTo>
                  <a:lnTo>
                    <a:pt x="26984" y="28015"/>
                  </a:lnTo>
                  <a:lnTo>
                    <a:pt x="26535" y="28065"/>
                  </a:lnTo>
                  <a:lnTo>
                    <a:pt x="26070" y="28115"/>
                  </a:lnTo>
                  <a:lnTo>
                    <a:pt x="25604" y="28148"/>
                  </a:lnTo>
                  <a:lnTo>
                    <a:pt x="25122" y="28165"/>
                  </a:lnTo>
                  <a:lnTo>
                    <a:pt x="24656" y="28165"/>
                  </a:lnTo>
                  <a:lnTo>
                    <a:pt x="24191" y="28148"/>
                  </a:lnTo>
                  <a:lnTo>
                    <a:pt x="23725" y="28115"/>
                  </a:lnTo>
                  <a:lnTo>
                    <a:pt x="23260" y="28082"/>
                  </a:lnTo>
                  <a:lnTo>
                    <a:pt x="22312" y="27982"/>
                  </a:lnTo>
                  <a:lnTo>
                    <a:pt x="21381" y="27849"/>
                  </a:lnTo>
                  <a:lnTo>
                    <a:pt x="20467" y="27683"/>
                  </a:lnTo>
                  <a:lnTo>
                    <a:pt x="19552" y="27500"/>
                  </a:lnTo>
                  <a:lnTo>
                    <a:pt x="19436" y="27250"/>
                  </a:lnTo>
                  <a:lnTo>
                    <a:pt x="19336" y="26984"/>
                  </a:lnTo>
                  <a:lnTo>
                    <a:pt x="19286" y="26718"/>
                  </a:lnTo>
                  <a:lnTo>
                    <a:pt x="19253" y="26436"/>
                  </a:lnTo>
                  <a:lnTo>
                    <a:pt x="19253" y="26153"/>
                  </a:lnTo>
                  <a:lnTo>
                    <a:pt x="19270" y="25854"/>
                  </a:lnTo>
                  <a:lnTo>
                    <a:pt x="19320" y="25571"/>
                  </a:lnTo>
                  <a:lnTo>
                    <a:pt x="19386" y="25272"/>
                  </a:lnTo>
                  <a:lnTo>
                    <a:pt x="19469" y="24956"/>
                  </a:lnTo>
                  <a:lnTo>
                    <a:pt x="19552" y="24657"/>
                  </a:lnTo>
                  <a:lnTo>
                    <a:pt x="19669" y="24341"/>
                  </a:lnTo>
                  <a:lnTo>
                    <a:pt x="19785" y="24025"/>
                  </a:lnTo>
                  <a:lnTo>
                    <a:pt x="20068" y="23377"/>
                  </a:lnTo>
                  <a:lnTo>
                    <a:pt x="20367" y="22712"/>
                  </a:lnTo>
                  <a:lnTo>
                    <a:pt x="20799" y="21714"/>
                  </a:lnTo>
                  <a:lnTo>
                    <a:pt x="20999" y="21215"/>
                  </a:lnTo>
                  <a:lnTo>
                    <a:pt x="21182" y="20700"/>
                  </a:lnTo>
                  <a:lnTo>
                    <a:pt x="21348" y="20168"/>
                  </a:lnTo>
                  <a:lnTo>
                    <a:pt x="21481" y="19636"/>
                  </a:lnTo>
                  <a:lnTo>
                    <a:pt x="21581" y="19104"/>
                  </a:lnTo>
                  <a:lnTo>
                    <a:pt x="21664" y="18555"/>
                  </a:lnTo>
                  <a:lnTo>
                    <a:pt x="21714" y="18023"/>
                  </a:lnTo>
                  <a:lnTo>
                    <a:pt x="21764" y="17491"/>
                  </a:lnTo>
                  <a:lnTo>
                    <a:pt x="21830" y="16410"/>
                  </a:lnTo>
                  <a:lnTo>
                    <a:pt x="22229" y="9926"/>
                  </a:lnTo>
                  <a:lnTo>
                    <a:pt x="22246" y="9494"/>
                  </a:lnTo>
                  <a:lnTo>
                    <a:pt x="22262" y="9062"/>
                  </a:lnTo>
                  <a:lnTo>
                    <a:pt x="22229" y="8613"/>
                  </a:lnTo>
                  <a:lnTo>
                    <a:pt x="22212" y="8397"/>
                  </a:lnTo>
                  <a:lnTo>
                    <a:pt x="22179" y="8181"/>
                  </a:lnTo>
                  <a:lnTo>
                    <a:pt x="22129" y="7981"/>
                  </a:lnTo>
                  <a:lnTo>
                    <a:pt x="22079" y="7765"/>
                  </a:lnTo>
                  <a:lnTo>
                    <a:pt x="22013" y="7566"/>
                  </a:lnTo>
                  <a:lnTo>
                    <a:pt x="21930" y="7366"/>
                  </a:lnTo>
                  <a:lnTo>
                    <a:pt x="21830" y="7183"/>
                  </a:lnTo>
                  <a:lnTo>
                    <a:pt x="21697" y="7000"/>
                  </a:lnTo>
                  <a:lnTo>
                    <a:pt x="21564" y="6817"/>
                  </a:lnTo>
                  <a:lnTo>
                    <a:pt x="21414" y="6651"/>
                  </a:lnTo>
                  <a:lnTo>
                    <a:pt x="21265" y="6518"/>
                  </a:lnTo>
                  <a:lnTo>
                    <a:pt x="21115" y="6402"/>
                  </a:lnTo>
                  <a:lnTo>
                    <a:pt x="20932" y="6285"/>
                  </a:lnTo>
                  <a:lnTo>
                    <a:pt x="20749" y="6186"/>
                  </a:lnTo>
                  <a:lnTo>
                    <a:pt x="20550" y="6102"/>
                  </a:lnTo>
                  <a:lnTo>
                    <a:pt x="20350" y="6036"/>
                  </a:lnTo>
                  <a:lnTo>
                    <a:pt x="20134" y="5969"/>
                  </a:lnTo>
                  <a:lnTo>
                    <a:pt x="19918" y="5920"/>
                  </a:lnTo>
                  <a:lnTo>
                    <a:pt x="19702" y="5886"/>
                  </a:lnTo>
                  <a:lnTo>
                    <a:pt x="19486" y="5870"/>
                  </a:lnTo>
                  <a:lnTo>
                    <a:pt x="19270" y="5853"/>
                  </a:lnTo>
                  <a:lnTo>
                    <a:pt x="19054" y="5853"/>
                  </a:lnTo>
                  <a:lnTo>
                    <a:pt x="18854" y="5870"/>
                  </a:lnTo>
                  <a:lnTo>
                    <a:pt x="18638" y="5886"/>
                  </a:lnTo>
                  <a:lnTo>
                    <a:pt x="18438" y="5920"/>
                  </a:lnTo>
                  <a:lnTo>
                    <a:pt x="18239" y="5953"/>
                  </a:lnTo>
                  <a:lnTo>
                    <a:pt x="17840" y="6069"/>
                  </a:lnTo>
                  <a:lnTo>
                    <a:pt x="17474" y="6219"/>
                  </a:lnTo>
                  <a:lnTo>
                    <a:pt x="17092" y="6385"/>
                  </a:lnTo>
                  <a:lnTo>
                    <a:pt x="16743" y="6601"/>
                  </a:lnTo>
                  <a:lnTo>
                    <a:pt x="16410" y="6817"/>
                  </a:lnTo>
                  <a:lnTo>
                    <a:pt x="16094" y="7083"/>
                  </a:lnTo>
                  <a:lnTo>
                    <a:pt x="15795" y="7349"/>
                  </a:lnTo>
                  <a:lnTo>
                    <a:pt x="15512" y="7632"/>
                  </a:lnTo>
                  <a:lnTo>
                    <a:pt x="15246" y="7931"/>
                  </a:lnTo>
                  <a:lnTo>
                    <a:pt x="15014" y="8247"/>
                  </a:lnTo>
                  <a:lnTo>
                    <a:pt x="14797" y="8563"/>
                  </a:lnTo>
                  <a:lnTo>
                    <a:pt x="14615" y="8896"/>
                  </a:lnTo>
                  <a:lnTo>
                    <a:pt x="14432" y="9245"/>
                  </a:lnTo>
                  <a:lnTo>
                    <a:pt x="14282" y="9594"/>
                  </a:lnTo>
                  <a:lnTo>
                    <a:pt x="14149" y="9960"/>
                  </a:lnTo>
                  <a:lnTo>
                    <a:pt x="14016" y="10325"/>
                  </a:lnTo>
                  <a:lnTo>
                    <a:pt x="13916" y="10691"/>
                  </a:lnTo>
                  <a:lnTo>
                    <a:pt x="13816" y="11057"/>
                  </a:lnTo>
                  <a:lnTo>
                    <a:pt x="13733" y="11423"/>
                  </a:lnTo>
                  <a:lnTo>
                    <a:pt x="13667" y="11805"/>
                  </a:lnTo>
                  <a:lnTo>
                    <a:pt x="13550" y="12553"/>
                  </a:lnTo>
                  <a:lnTo>
                    <a:pt x="13467" y="13285"/>
                  </a:lnTo>
                  <a:lnTo>
                    <a:pt x="13401" y="14016"/>
                  </a:lnTo>
                  <a:lnTo>
                    <a:pt x="13351" y="14731"/>
                  </a:lnTo>
                  <a:lnTo>
                    <a:pt x="12586" y="25571"/>
                  </a:lnTo>
                  <a:lnTo>
                    <a:pt x="12553" y="26003"/>
                  </a:lnTo>
                  <a:lnTo>
                    <a:pt x="12503" y="26436"/>
                  </a:lnTo>
                  <a:lnTo>
                    <a:pt x="12437" y="26851"/>
                  </a:lnTo>
                  <a:lnTo>
                    <a:pt x="12353" y="27250"/>
                  </a:lnTo>
                  <a:lnTo>
                    <a:pt x="12287" y="27450"/>
                  </a:lnTo>
                  <a:lnTo>
                    <a:pt x="12220" y="27633"/>
                  </a:lnTo>
                  <a:lnTo>
                    <a:pt x="12154" y="27799"/>
                  </a:lnTo>
                  <a:lnTo>
                    <a:pt x="12071" y="27965"/>
                  </a:lnTo>
                  <a:lnTo>
                    <a:pt x="11971" y="28131"/>
                  </a:lnTo>
                  <a:lnTo>
                    <a:pt x="11871" y="28281"/>
                  </a:lnTo>
                  <a:lnTo>
                    <a:pt x="11738" y="28414"/>
                  </a:lnTo>
                  <a:lnTo>
                    <a:pt x="11605" y="28531"/>
                  </a:lnTo>
                  <a:lnTo>
                    <a:pt x="11506" y="28614"/>
                  </a:lnTo>
                  <a:lnTo>
                    <a:pt x="11389" y="28680"/>
                  </a:lnTo>
                  <a:lnTo>
                    <a:pt x="11140" y="28813"/>
                  </a:lnTo>
                  <a:lnTo>
                    <a:pt x="10874" y="28913"/>
                  </a:lnTo>
                  <a:lnTo>
                    <a:pt x="10591" y="28996"/>
                  </a:lnTo>
                  <a:lnTo>
                    <a:pt x="10308" y="29046"/>
                  </a:lnTo>
                  <a:lnTo>
                    <a:pt x="10026" y="29096"/>
                  </a:lnTo>
                  <a:lnTo>
                    <a:pt x="9461" y="29162"/>
                  </a:lnTo>
                  <a:lnTo>
                    <a:pt x="1" y="30193"/>
                  </a:lnTo>
                  <a:lnTo>
                    <a:pt x="117" y="31340"/>
                  </a:lnTo>
                  <a:lnTo>
                    <a:pt x="9594" y="30293"/>
                  </a:lnTo>
                  <a:lnTo>
                    <a:pt x="10242" y="30210"/>
                  </a:lnTo>
                  <a:lnTo>
                    <a:pt x="10591" y="30160"/>
                  </a:lnTo>
                  <a:lnTo>
                    <a:pt x="10957" y="30077"/>
                  </a:lnTo>
                  <a:lnTo>
                    <a:pt x="11323" y="29960"/>
                  </a:lnTo>
                  <a:lnTo>
                    <a:pt x="11672" y="29827"/>
                  </a:lnTo>
                  <a:lnTo>
                    <a:pt x="11838" y="29744"/>
                  </a:lnTo>
                  <a:lnTo>
                    <a:pt x="12004" y="29644"/>
                  </a:lnTo>
                  <a:lnTo>
                    <a:pt x="12171" y="29528"/>
                  </a:lnTo>
                  <a:lnTo>
                    <a:pt x="12337" y="29412"/>
                  </a:lnTo>
                  <a:lnTo>
                    <a:pt x="12536" y="29245"/>
                  </a:lnTo>
                  <a:lnTo>
                    <a:pt x="12703" y="29046"/>
                  </a:lnTo>
                  <a:lnTo>
                    <a:pt x="12869" y="28846"/>
                  </a:lnTo>
                  <a:lnTo>
                    <a:pt x="13002" y="28630"/>
                  </a:lnTo>
                  <a:lnTo>
                    <a:pt x="13135" y="28414"/>
                  </a:lnTo>
                  <a:lnTo>
                    <a:pt x="13235" y="28181"/>
                  </a:lnTo>
                  <a:lnTo>
                    <a:pt x="13334" y="27949"/>
                  </a:lnTo>
                  <a:lnTo>
                    <a:pt x="13417" y="27699"/>
                  </a:lnTo>
                  <a:lnTo>
                    <a:pt x="13484" y="27450"/>
                  </a:lnTo>
                  <a:lnTo>
                    <a:pt x="13534" y="27200"/>
                  </a:lnTo>
                  <a:lnTo>
                    <a:pt x="13634" y="26685"/>
                  </a:lnTo>
                  <a:lnTo>
                    <a:pt x="13683" y="26170"/>
                  </a:lnTo>
                  <a:lnTo>
                    <a:pt x="13733" y="25654"/>
                  </a:lnTo>
                  <a:lnTo>
                    <a:pt x="14482" y="14814"/>
                  </a:lnTo>
                  <a:lnTo>
                    <a:pt x="14531" y="14149"/>
                  </a:lnTo>
                  <a:lnTo>
                    <a:pt x="14598" y="13451"/>
                  </a:lnTo>
                  <a:lnTo>
                    <a:pt x="14681" y="12769"/>
                  </a:lnTo>
                  <a:lnTo>
                    <a:pt x="14781" y="12071"/>
                  </a:lnTo>
                  <a:lnTo>
                    <a:pt x="14847" y="11722"/>
                  </a:lnTo>
                  <a:lnTo>
                    <a:pt x="14914" y="11389"/>
                  </a:lnTo>
                  <a:lnTo>
                    <a:pt x="14997" y="11040"/>
                  </a:lnTo>
                  <a:lnTo>
                    <a:pt x="15097" y="10708"/>
                  </a:lnTo>
                  <a:lnTo>
                    <a:pt x="15213" y="10375"/>
                  </a:lnTo>
                  <a:lnTo>
                    <a:pt x="15329" y="10059"/>
                  </a:lnTo>
                  <a:lnTo>
                    <a:pt x="15462" y="9743"/>
                  </a:lnTo>
                  <a:lnTo>
                    <a:pt x="15629" y="9428"/>
                  </a:lnTo>
                  <a:lnTo>
                    <a:pt x="15778" y="9162"/>
                  </a:lnTo>
                  <a:lnTo>
                    <a:pt x="15945" y="8912"/>
                  </a:lnTo>
                  <a:lnTo>
                    <a:pt x="16144" y="8663"/>
                  </a:lnTo>
                  <a:lnTo>
                    <a:pt x="16344" y="8413"/>
                  </a:lnTo>
                  <a:lnTo>
                    <a:pt x="16576" y="8181"/>
                  </a:lnTo>
                  <a:lnTo>
                    <a:pt x="16809" y="7965"/>
                  </a:lnTo>
                  <a:lnTo>
                    <a:pt x="17058" y="7765"/>
                  </a:lnTo>
                  <a:lnTo>
                    <a:pt x="17324" y="7582"/>
                  </a:lnTo>
                  <a:lnTo>
                    <a:pt x="17591" y="7433"/>
                  </a:lnTo>
                  <a:lnTo>
                    <a:pt x="17873" y="7283"/>
                  </a:lnTo>
                  <a:lnTo>
                    <a:pt x="18172" y="7167"/>
                  </a:lnTo>
                  <a:lnTo>
                    <a:pt x="18472" y="7083"/>
                  </a:lnTo>
                  <a:lnTo>
                    <a:pt x="18771" y="7034"/>
                  </a:lnTo>
                  <a:lnTo>
                    <a:pt x="19087" y="7000"/>
                  </a:lnTo>
                  <a:lnTo>
                    <a:pt x="19386" y="7000"/>
                  </a:lnTo>
                  <a:lnTo>
                    <a:pt x="19702" y="7050"/>
                  </a:lnTo>
                  <a:lnTo>
                    <a:pt x="19918" y="7100"/>
                  </a:lnTo>
                  <a:lnTo>
                    <a:pt x="20167" y="7183"/>
                  </a:lnTo>
                  <a:lnTo>
                    <a:pt x="20284" y="7233"/>
                  </a:lnTo>
                  <a:lnTo>
                    <a:pt x="20400" y="7300"/>
                  </a:lnTo>
                  <a:lnTo>
                    <a:pt x="20517" y="7383"/>
                  </a:lnTo>
                  <a:lnTo>
                    <a:pt x="20616" y="7466"/>
                  </a:lnTo>
                  <a:lnTo>
                    <a:pt x="20716" y="7566"/>
                  </a:lnTo>
                  <a:lnTo>
                    <a:pt x="20799" y="7682"/>
                  </a:lnTo>
                  <a:lnTo>
                    <a:pt x="20866" y="7815"/>
                  </a:lnTo>
                  <a:lnTo>
                    <a:pt x="20916" y="7948"/>
                  </a:lnTo>
                  <a:lnTo>
                    <a:pt x="20982" y="8081"/>
                  </a:lnTo>
                  <a:lnTo>
                    <a:pt x="21015" y="8231"/>
                  </a:lnTo>
                  <a:lnTo>
                    <a:pt x="21065" y="8530"/>
                  </a:lnTo>
                  <a:lnTo>
                    <a:pt x="21099" y="8846"/>
                  </a:lnTo>
                  <a:lnTo>
                    <a:pt x="21115" y="9178"/>
                  </a:lnTo>
                  <a:lnTo>
                    <a:pt x="21099" y="9527"/>
                  </a:lnTo>
                  <a:lnTo>
                    <a:pt x="21082" y="9860"/>
                  </a:lnTo>
                  <a:lnTo>
                    <a:pt x="20699" y="16344"/>
                  </a:lnTo>
                  <a:lnTo>
                    <a:pt x="20633" y="17358"/>
                  </a:lnTo>
                  <a:lnTo>
                    <a:pt x="20583" y="17873"/>
                  </a:lnTo>
                  <a:lnTo>
                    <a:pt x="20533" y="18372"/>
                  </a:lnTo>
                  <a:lnTo>
                    <a:pt x="20450" y="18871"/>
                  </a:lnTo>
                  <a:lnTo>
                    <a:pt x="20367" y="19370"/>
                  </a:lnTo>
                  <a:lnTo>
                    <a:pt x="20251" y="19869"/>
                  </a:lnTo>
                  <a:lnTo>
                    <a:pt x="20101" y="20351"/>
                  </a:lnTo>
                  <a:lnTo>
                    <a:pt x="19935" y="20800"/>
                  </a:lnTo>
                  <a:lnTo>
                    <a:pt x="19752" y="21282"/>
                  </a:lnTo>
                  <a:lnTo>
                    <a:pt x="19320" y="22246"/>
                  </a:lnTo>
                  <a:lnTo>
                    <a:pt x="18987" y="22994"/>
                  </a:lnTo>
                  <a:lnTo>
                    <a:pt x="18671" y="23759"/>
                  </a:lnTo>
                  <a:lnTo>
                    <a:pt x="18522" y="24141"/>
                  </a:lnTo>
                  <a:lnTo>
                    <a:pt x="18405" y="24524"/>
                  </a:lnTo>
                  <a:lnTo>
                    <a:pt x="18289" y="24923"/>
                  </a:lnTo>
                  <a:lnTo>
                    <a:pt x="18206" y="25305"/>
                  </a:lnTo>
                  <a:lnTo>
                    <a:pt x="18139" y="25688"/>
                  </a:lnTo>
                  <a:lnTo>
                    <a:pt x="18106" y="26087"/>
                  </a:lnTo>
                  <a:lnTo>
                    <a:pt x="18106" y="26469"/>
                  </a:lnTo>
                  <a:lnTo>
                    <a:pt x="18139" y="26851"/>
                  </a:lnTo>
                  <a:lnTo>
                    <a:pt x="18172" y="27034"/>
                  </a:lnTo>
                  <a:lnTo>
                    <a:pt x="18222" y="27234"/>
                  </a:lnTo>
                  <a:lnTo>
                    <a:pt x="18272" y="27417"/>
                  </a:lnTo>
                  <a:lnTo>
                    <a:pt x="18339" y="27599"/>
                  </a:lnTo>
                  <a:lnTo>
                    <a:pt x="18405" y="27782"/>
                  </a:lnTo>
                  <a:lnTo>
                    <a:pt x="18505" y="27965"/>
                  </a:lnTo>
                  <a:lnTo>
                    <a:pt x="18605" y="28148"/>
                  </a:lnTo>
                  <a:lnTo>
                    <a:pt x="18721" y="28331"/>
                  </a:lnTo>
                  <a:lnTo>
                    <a:pt x="18837" y="28531"/>
                  </a:lnTo>
                  <a:lnTo>
                    <a:pt x="19070" y="28580"/>
                  </a:lnTo>
                  <a:lnTo>
                    <a:pt x="20051" y="28763"/>
                  </a:lnTo>
                  <a:lnTo>
                    <a:pt x="21049" y="28946"/>
                  </a:lnTo>
                  <a:lnTo>
                    <a:pt x="22046" y="29096"/>
                  </a:lnTo>
                  <a:lnTo>
                    <a:pt x="22562" y="29162"/>
                  </a:lnTo>
                  <a:lnTo>
                    <a:pt x="23060" y="29212"/>
                  </a:lnTo>
                  <a:lnTo>
                    <a:pt x="23576" y="29262"/>
                  </a:lnTo>
                  <a:lnTo>
                    <a:pt x="24091" y="29279"/>
                  </a:lnTo>
                  <a:lnTo>
                    <a:pt x="24606" y="29295"/>
                  </a:lnTo>
                  <a:lnTo>
                    <a:pt x="25621" y="29295"/>
                  </a:lnTo>
                  <a:lnTo>
                    <a:pt x="26136" y="29262"/>
                  </a:lnTo>
                  <a:lnTo>
                    <a:pt x="26651" y="29212"/>
                  </a:lnTo>
                  <a:lnTo>
                    <a:pt x="27167" y="29146"/>
                  </a:lnTo>
                  <a:lnTo>
                    <a:pt x="27732" y="29046"/>
                  </a:lnTo>
                  <a:lnTo>
                    <a:pt x="28297" y="28913"/>
                  </a:lnTo>
                  <a:lnTo>
                    <a:pt x="28829" y="28763"/>
                  </a:lnTo>
                  <a:lnTo>
                    <a:pt x="29361" y="28597"/>
                  </a:lnTo>
                  <a:lnTo>
                    <a:pt x="29877" y="28398"/>
                  </a:lnTo>
                  <a:lnTo>
                    <a:pt x="30376" y="28181"/>
                  </a:lnTo>
                  <a:lnTo>
                    <a:pt x="30841" y="27932"/>
                  </a:lnTo>
                  <a:lnTo>
                    <a:pt x="31307" y="27683"/>
                  </a:lnTo>
                  <a:lnTo>
                    <a:pt x="31739" y="27383"/>
                  </a:lnTo>
                  <a:lnTo>
                    <a:pt x="32155" y="27084"/>
                  </a:lnTo>
                  <a:lnTo>
                    <a:pt x="32554" y="26768"/>
                  </a:lnTo>
                  <a:lnTo>
                    <a:pt x="32919" y="26419"/>
                  </a:lnTo>
                  <a:lnTo>
                    <a:pt x="33268" y="26070"/>
                  </a:lnTo>
                  <a:lnTo>
                    <a:pt x="33584" y="25688"/>
                  </a:lnTo>
                  <a:lnTo>
                    <a:pt x="33867" y="25289"/>
                  </a:lnTo>
                  <a:lnTo>
                    <a:pt x="34133" y="24873"/>
                  </a:lnTo>
                  <a:lnTo>
                    <a:pt x="34299" y="24590"/>
                  </a:lnTo>
                  <a:lnTo>
                    <a:pt x="34449" y="24308"/>
                  </a:lnTo>
                  <a:lnTo>
                    <a:pt x="34582" y="24025"/>
                  </a:lnTo>
                  <a:lnTo>
                    <a:pt x="34698" y="23726"/>
                  </a:lnTo>
                  <a:lnTo>
                    <a:pt x="34815" y="23443"/>
                  </a:lnTo>
                  <a:lnTo>
                    <a:pt x="34914" y="23144"/>
                  </a:lnTo>
                  <a:lnTo>
                    <a:pt x="35014" y="22845"/>
                  </a:lnTo>
                  <a:lnTo>
                    <a:pt x="35081" y="22545"/>
                  </a:lnTo>
                  <a:lnTo>
                    <a:pt x="35147" y="22229"/>
                  </a:lnTo>
                  <a:lnTo>
                    <a:pt x="35214" y="21930"/>
                  </a:lnTo>
                  <a:lnTo>
                    <a:pt x="35297" y="21298"/>
                  </a:lnTo>
                  <a:lnTo>
                    <a:pt x="35363" y="20667"/>
                  </a:lnTo>
                  <a:lnTo>
                    <a:pt x="35380" y="20035"/>
                  </a:lnTo>
                  <a:lnTo>
                    <a:pt x="35363" y="19386"/>
                  </a:lnTo>
                  <a:lnTo>
                    <a:pt x="35330" y="18721"/>
                  </a:lnTo>
                  <a:lnTo>
                    <a:pt x="35280" y="18056"/>
                  </a:lnTo>
                  <a:lnTo>
                    <a:pt x="35214" y="17391"/>
                  </a:lnTo>
                  <a:lnTo>
                    <a:pt x="35114" y="16710"/>
                  </a:lnTo>
                  <a:lnTo>
                    <a:pt x="35014" y="16028"/>
                  </a:lnTo>
                  <a:lnTo>
                    <a:pt x="34765" y="14648"/>
                  </a:lnTo>
                  <a:lnTo>
                    <a:pt x="320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17"/>
            <p:cNvSpPr/>
            <p:nvPr/>
          </p:nvSpPr>
          <p:spPr>
            <a:xfrm>
              <a:off x="4911650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342" y="1"/>
                  </a:moveTo>
                  <a:lnTo>
                    <a:pt x="615" y="14648"/>
                  </a:lnTo>
                  <a:lnTo>
                    <a:pt x="366" y="16028"/>
                  </a:lnTo>
                  <a:lnTo>
                    <a:pt x="250" y="16710"/>
                  </a:lnTo>
                  <a:lnTo>
                    <a:pt x="166" y="17391"/>
                  </a:lnTo>
                  <a:lnTo>
                    <a:pt x="83" y="18056"/>
                  </a:lnTo>
                  <a:lnTo>
                    <a:pt x="33" y="18721"/>
                  </a:lnTo>
                  <a:lnTo>
                    <a:pt x="0" y="19386"/>
                  </a:lnTo>
                  <a:lnTo>
                    <a:pt x="0" y="20035"/>
                  </a:lnTo>
                  <a:lnTo>
                    <a:pt x="17" y="20667"/>
                  </a:lnTo>
                  <a:lnTo>
                    <a:pt x="67" y="21298"/>
                  </a:lnTo>
                  <a:lnTo>
                    <a:pt x="166" y="21930"/>
                  </a:lnTo>
                  <a:lnTo>
                    <a:pt x="216" y="22229"/>
                  </a:lnTo>
                  <a:lnTo>
                    <a:pt x="283" y="22545"/>
                  </a:lnTo>
                  <a:lnTo>
                    <a:pt x="366" y="22845"/>
                  </a:lnTo>
                  <a:lnTo>
                    <a:pt x="449" y="23144"/>
                  </a:lnTo>
                  <a:lnTo>
                    <a:pt x="549" y="23443"/>
                  </a:lnTo>
                  <a:lnTo>
                    <a:pt x="665" y="23726"/>
                  </a:lnTo>
                  <a:lnTo>
                    <a:pt x="782" y="24025"/>
                  </a:lnTo>
                  <a:lnTo>
                    <a:pt x="931" y="24308"/>
                  </a:lnTo>
                  <a:lnTo>
                    <a:pt x="1064" y="24590"/>
                  </a:lnTo>
                  <a:lnTo>
                    <a:pt x="1230" y="24873"/>
                  </a:lnTo>
                  <a:lnTo>
                    <a:pt x="1496" y="25289"/>
                  </a:lnTo>
                  <a:lnTo>
                    <a:pt x="1796" y="25688"/>
                  </a:lnTo>
                  <a:lnTo>
                    <a:pt x="2112" y="26070"/>
                  </a:lnTo>
                  <a:lnTo>
                    <a:pt x="2461" y="26419"/>
                  </a:lnTo>
                  <a:lnTo>
                    <a:pt x="2826" y="26768"/>
                  </a:lnTo>
                  <a:lnTo>
                    <a:pt x="3209" y="27084"/>
                  </a:lnTo>
                  <a:lnTo>
                    <a:pt x="3624" y="27383"/>
                  </a:lnTo>
                  <a:lnTo>
                    <a:pt x="4073" y="27683"/>
                  </a:lnTo>
                  <a:lnTo>
                    <a:pt x="4522" y="27932"/>
                  </a:lnTo>
                  <a:lnTo>
                    <a:pt x="5004" y="28181"/>
                  </a:lnTo>
                  <a:lnTo>
                    <a:pt x="5487" y="28398"/>
                  </a:lnTo>
                  <a:lnTo>
                    <a:pt x="6002" y="28597"/>
                  </a:lnTo>
                  <a:lnTo>
                    <a:pt x="6534" y="28763"/>
                  </a:lnTo>
                  <a:lnTo>
                    <a:pt x="7083" y="28913"/>
                  </a:lnTo>
                  <a:lnTo>
                    <a:pt x="7631" y="29046"/>
                  </a:lnTo>
                  <a:lnTo>
                    <a:pt x="8213" y="29146"/>
                  </a:lnTo>
                  <a:lnTo>
                    <a:pt x="8729" y="29212"/>
                  </a:lnTo>
                  <a:lnTo>
                    <a:pt x="9227" y="29262"/>
                  </a:lnTo>
                  <a:lnTo>
                    <a:pt x="9743" y="29295"/>
                  </a:lnTo>
                  <a:lnTo>
                    <a:pt x="10774" y="29295"/>
                  </a:lnTo>
                  <a:lnTo>
                    <a:pt x="11289" y="29279"/>
                  </a:lnTo>
                  <a:lnTo>
                    <a:pt x="11788" y="29262"/>
                  </a:lnTo>
                  <a:lnTo>
                    <a:pt x="12303" y="29212"/>
                  </a:lnTo>
                  <a:lnTo>
                    <a:pt x="12818" y="29162"/>
                  </a:lnTo>
                  <a:lnTo>
                    <a:pt x="13317" y="29096"/>
                  </a:lnTo>
                  <a:lnTo>
                    <a:pt x="14331" y="28946"/>
                  </a:lnTo>
                  <a:lnTo>
                    <a:pt x="15312" y="28763"/>
                  </a:lnTo>
                  <a:lnTo>
                    <a:pt x="16293" y="28580"/>
                  </a:lnTo>
                  <a:lnTo>
                    <a:pt x="16526" y="28531"/>
                  </a:lnTo>
                  <a:lnTo>
                    <a:pt x="16659" y="28331"/>
                  </a:lnTo>
                  <a:lnTo>
                    <a:pt x="16775" y="28148"/>
                  </a:lnTo>
                  <a:lnTo>
                    <a:pt x="16875" y="27965"/>
                  </a:lnTo>
                  <a:lnTo>
                    <a:pt x="16958" y="27782"/>
                  </a:lnTo>
                  <a:lnTo>
                    <a:pt x="17041" y="27599"/>
                  </a:lnTo>
                  <a:lnTo>
                    <a:pt x="17091" y="27417"/>
                  </a:lnTo>
                  <a:lnTo>
                    <a:pt x="17158" y="27234"/>
                  </a:lnTo>
                  <a:lnTo>
                    <a:pt x="17191" y="27034"/>
                  </a:lnTo>
                  <a:lnTo>
                    <a:pt x="17224" y="26851"/>
                  </a:lnTo>
                  <a:lnTo>
                    <a:pt x="17257" y="26469"/>
                  </a:lnTo>
                  <a:lnTo>
                    <a:pt x="17257" y="26087"/>
                  </a:lnTo>
                  <a:lnTo>
                    <a:pt x="17224" y="25688"/>
                  </a:lnTo>
                  <a:lnTo>
                    <a:pt x="17158" y="25305"/>
                  </a:lnTo>
                  <a:lnTo>
                    <a:pt x="17075" y="24923"/>
                  </a:lnTo>
                  <a:lnTo>
                    <a:pt x="16975" y="24524"/>
                  </a:lnTo>
                  <a:lnTo>
                    <a:pt x="16842" y="24141"/>
                  </a:lnTo>
                  <a:lnTo>
                    <a:pt x="16692" y="23759"/>
                  </a:lnTo>
                  <a:lnTo>
                    <a:pt x="16393" y="22994"/>
                  </a:lnTo>
                  <a:lnTo>
                    <a:pt x="16060" y="22246"/>
                  </a:lnTo>
                  <a:lnTo>
                    <a:pt x="15628" y="21282"/>
                  </a:lnTo>
                  <a:lnTo>
                    <a:pt x="15429" y="20800"/>
                  </a:lnTo>
                  <a:lnTo>
                    <a:pt x="15262" y="20351"/>
                  </a:lnTo>
                  <a:lnTo>
                    <a:pt x="15129" y="19869"/>
                  </a:lnTo>
                  <a:lnTo>
                    <a:pt x="15013" y="19370"/>
                  </a:lnTo>
                  <a:lnTo>
                    <a:pt x="14913" y="18871"/>
                  </a:lnTo>
                  <a:lnTo>
                    <a:pt x="14847" y="18372"/>
                  </a:lnTo>
                  <a:lnTo>
                    <a:pt x="14780" y="17873"/>
                  </a:lnTo>
                  <a:lnTo>
                    <a:pt x="14747" y="17358"/>
                  </a:lnTo>
                  <a:lnTo>
                    <a:pt x="14681" y="16344"/>
                  </a:lnTo>
                  <a:lnTo>
                    <a:pt x="14281" y="9860"/>
                  </a:lnTo>
                  <a:lnTo>
                    <a:pt x="14265" y="9527"/>
                  </a:lnTo>
                  <a:lnTo>
                    <a:pt x="14265" y="9178"/>
                  </a:lnTo>
                  <a:lnTo>
                    <a:pt x="14265" y="8846"/>
                  </a:lnTo>
                  <a:lnTo>
                    <a:pt x="14298" y="8530"/>
                  </a:lnTo>
                  <a:lnTo>
                    <a:pt x="14348" y="8214"/>
                  </a:lnTo>
                  <a:lnTo>
                    <a:pt x="14398" y="8081"/>
                  </a:lnTo>
                  <a:lnTo>
                    <a:pt x="14448" y="7931"/>
                  </a:lnTo>
                  <a:lnTo>
                    <a:pt x="14514" y="7815"/>
                  </a:lnTo>
                  <a:lnTo>
                    <a:pt x="14581" y="7682"/>
                  </a:lnTo>
                  <a:lnTo>
                    <a:pt x="14664" y="7566"/>
                  </a:lnTo>
                  <a:lnTo>
                    <a:pt x="14764" y="7466"/>
                  </a:lnTo>
                  <a:lnTo>
                    <a:pt x="14863" y="7383"/>
                  </a:lnTo>
                  <a:lnTo>
                    <a:pt x="14980" y="7300"/>
                  </a:lnTo>
                  <a:lnTo>
                    <a:pt x="15096" y="7233"/>
                  </a:lnTo>
                  <a:lnTo>
                    <a:pt x="15213" y="7183"/>
                  </a:lnTo>
                  <a:lnTo>
                    <a:pt x="15445" y="7100"/>
                  </a:lnTo>
                  <a:lnTo>
                    <a:pt x="15661" y="7050"/>
                  </a:lnTo>
                  <a:lnTo>
                    <a:pt x="15977" y="7000"/>
                  </a:lnTo>
                  <a:lnTo>
                    <a:pt x="16293" y="7000"/>
                  </a:lnTo>
                  <a:lnTo>
                    <a:pt x="16592" y="7034"/>
                  </a:lnTo>
                  <a:lnTo>
                    <a:pt x="16908" y="7083"/>
                  </a:lnTo>
                  <a:lnTo>
                    <a:pt x="17208" y="7167"/>
                  </a:lnTo>
                  <a:lnTo>
                    <a:pt x="17490" y="7283"/>
                  </a:lnTo>
                  <a:lnTo>
                    <a:pt x="17773" y="7433"/>
                  </a:lnTo>
                  <a:lnTo>
                    <a:pt x="18056" y="7582"/>
                  </a:lnTo>
                  <a:lnTo>
                    <a:pt x="18305" y="7765"/>
                  </a:lnTo>
                  <a:lnTo>
                    <a:pt x="18571" y="7965"/>
                  </a:lnTo>
                  <a:lnTo>
                    <a:pt x="18804" y="8181"/>
                  </a:lnTo>
                  <a:lnTo>
                    <a:pt x="19020" y="8413"/>
                  </a:lnTo>
                  <a:lnTo>
                    <a:pt x="19236" y="8663"/>
                  </a:lnTo>
                  <a:lnTo>
                    <a:pt x="19419" y="8912"/>
                  </a:lnTo>
                  <a:lnTo>
                    <a:pt x="19602" y="9162"/>
                  </a:lnTo>
                  <a:lnTo>
                    <a:pt x="19751" y="9428"/>
                  </a:lnTo>
                  <a:lnTo>
                    <a:pt x="19901" y="9743"/>
                  </a:lnTo>
                  <a:lnTo>
                    <a:pt x="20051" y="10059"/>
                  </a:lnTo>
                  <a:lnTo>
                    <a:pt x="20167" y="10375"/>
                  </a:lnTo>
                  <a:lnTo>
                    <a:pt x="20283" y="10708"/>
                  </a:lnTo>
                  <a:lnTo>
                    <a:pt x="20366" y="11040"/>
                  </a:lnTo>
                  <a:lnTo>
                    <a:pt x="20450" y="11389"/>
                  </a:lnTo>
                  <a:lnTo>
                    <a:pt x="20533" y="11722"/>
                  </a:lnTo>
                  <a:lnTo>
                    <a:pt x="20599" y="12071"/>
                  </a:lnTo>
                  <a:lnTo>
                    <a:pt x="20699" y="12769"/>
                  </a:lnTo>
                  <a:lnTo>
                    <a:pt x="20782" y="13451"/>
                  </a:lnTo>
                  <a:lnTo>
                    <a:pt x="20832" y="14149"/>
                  </a:lnTo>
                  <a:lnTo>
                    <a:pt x="20882" y="14814"/>
                  </a:lnTo>
                  <a:lnTo>
                    <a:pt x="21647" y="25654"/>
                  </a:lnTo>
                  <a:lnTo>
                    <a:pt x="21680" y="26170"/>
                  </a:lnTo>
                  <a:lnTo>
                    <a:pt x="21746" y="26685"/>
                  </a:lnTo>
                  <a:lnTo>
                    <a:pt x="21830" y="27200"/>
                  </a:lnTo>
                  <a:lnTo>
                    <a:pt x="21896" y="27450"/>
                  </a:lnTo>
                  <a:lnTo>
                    <a:pt x="21963" y="27699"/>
                  </a:lnTo>
                  <a:lnTo>
                    <a:pt x="22046" y="27949"/>
                  </a:lnTo>
                  <a:lnTo>
                    <a:pt x="22129" y="28181"/>
                  </a:lnTo>
                  <a:lnTo>
                    <a:pt x="22245" y="28414"/>
                  </a:lnTo>
                  <a:lnTo>
                    <a:pt x="22362" y="28630"/>
                  </a:lnTo>
                  <a:lnTo>
                    <a:pt x="22511" y="28846"/>
                  </a:lnTo>
                  <a:lnTo>
                    <a:pt x="22661" y="29046"/>
                  </a:lnTo>
                  <a:lnTo>
                    <a:pt x="22844" y="29245"/>
                  </a:lnTo>
                  <a:lnTo>
                    <a:pt x="23043" y="29412"/>
                  </a:lnTo>
                  <a:lnTo>
                    <a:pt x="23193" y="29528"/>
                  </a:lnTo>
                  <a:lnTo>
                    <a:pt x="23359" y="29644"/>
                  </a:lnTo>
                  <a:lnTo>
                    <a:pt x="23525" y="29744"/>
                  </a:lnTo>
                  <a:lnTo>
                    <a:pt x="23708" y="29827"/>
                  </a:lnTo>
                  <a:lnTo>
                    <a:pt x="24057" y="29960"/>
                  </a:lnTo>
                  <a:lnTo>
                    <a:pt x="24423" y="30077"/>
                  </a:lnTo>
                  <a:lnTo>
                    <a:pt x="24772" y="30160"/>
                  </a:lnTo>
                  <a:lnTo>
                    <a:pt x="25121" y="30210"/>
                  </a:lnTo>
                  <a:lnTo>
                    <a:pt x="25786" y="30293"/>
                  </a:lnTo>
                  <a:lnTo>
                    <a:pt x="35246" y="31340"/>
                  </a:lnTo>
                  <a:lnTo>
                    <a:pt x="35379" y="30193"/>
                  </a:lnTo>
                  <a:lnTo>
                    <a:pt x="25903" y="29162"/>
                  </a:lnTo>
                  <a:lnTo>
                    <a:pt x="25354" y="29096"/>
                  </a:lnTo>
                  <a:lnTo>
                    <a:pt x="25072" y="29046"/>
                  </a:lnTo>
                  <a:lnTo>
                    <a:pt x="24772" y="28996"/>
                  </a:lnTo>
                  <a:lnTo>
                    <a:pt x="24506" y="28913"/>
                  </a:lnTo>
                  <a:lnTo>
                    <a:pt x="24240" y="28813"/>
                  </a:lnTo>
                  <a:lnTo>
                    <a:pt x="23991" y="28680"/>
                  </a:lnTo>
                  <a:lnTo>
                    <a:pt x="23874" y="28614"/>
                  </a:lnTo>
                  <a:lnTo>
                    <a:pt x="23758" y="28531"/>
                  </a:lnTo>
                  <a:lnTo>
                    <a:pt x="23625" y="28414"/>
                  </a:lnTo>
                  <a:lnTo>
                    <a:pt x="23509" y="28281"/>
                  </a:lnTo>
                  <a:lnTo>
                    <a:pt x="23392" y="28131"/>
                  </a:lnTo>
                  <a:lnTo>
                    <a:pt x="23309" y="27965"/>
                  </a:lnTo>
                  <a:lnTo>
                    <a:pt x="23209" y="27799"/>
                  </a:lnTo>
                  <a:lnTo>
                    <a:pt x="23143" y="27633"/>
                  </a:lnTo>
                  <a:lnTo>
                    <a:pt x="23076" y="27450"/>
                  </a:lnTo>
                  <a:lnTo>
                    <a:pt x="23027" y="27250"/>
                  </a:lnTo>
                  <a:lnTo>
                    <a:pt x="22927" y="26851"/>
                  </a:lnTo>
                  <a:lnTo>
                    <a:pt x="22860" y="26436"/>
                  </a:lnTo>
                  <a:lnTo>
                    <a:pt x="22810" y="26003"/>
                  </a:lnTo>
                  <a:lnTo>
                    <a:pt x="22777" y="25571"/>
                  </a:lnTo>
                  <a:lnTo>
                    <a:pt x="22029" y="14731"/>
                  </a:lnTo>
                  <a:lnTo>
                    <a:pt x="21963" y="14016"/>
                  </a:lnTo>
                  <a:lnTo>
                    <a:pt x="21913" y="13285"/>
                  </a:lnTo>
                  <a:lnTo>
                    <a:pt x="21830" y="12553"/>
                  </a:lnTo>
                  <a:lnTo>
                    <a:pt x="21713" y="11805"/>
                  </a:lnTo>
                  <a:lnTo>
                    <a:pt x="21630" y="11423"/>
                  </a:lnTo>
                  <a:lnTo>
                    <a:pt x="21547" y="11057"/>
                  </a:lnTo>
                  <a:lnTo>
                    <a:pt x="21464" y="10691"/>
                  </a:lnTo>
                  <a:lnTo>
                    <a:pt x="21347" y="10325"/>
                  </a:lnTo>
                  <a:lnTo>
                    <a:pt x="21231" y="9960"/>
                  </a:lnTo>
                  <a:lnTo>
                    <a:pt x="21081" y="9594"/>
                  </a:lnTo>
                  <a:lnTo>
                    <a:pt x="20932" y="9245"/>
                  </a:lnTo>
                  <a:lnTo>
                    <a:pt x="20765" y="8896"/>
                  </a:lnTo>
                  <a:lnTo>
                    <a:pt x="20566" y="8563"/>
                  </a:lnTo>
                  <a:lnTo>
                    <a:pt x="20350" y="8247"/>
                  </a:lnTo>
                  <a:lnTo>
                    <a:pt x="20117" y="7931"/>
                  </a:lnTo>
                  <a:lnTo>
                    <a:pt x="19868" y="7632"/>
                  </a:lnTo>
                  <a:lnTo>
                    <a:pt x="19585" y="7349"/>
                  </a:lnTo>
                  <a:lnTo>
                    <a:pt x="19286" y="7083"/>
                  </a:lnTo>
                  <a:lnTo>
                    <a:pt x="18970" y="6817"/>
                  </a:lnTo>
                  <a:lnTo>
                    <a:pt x="18621" y="6601"/>
                  </a:lnTo>
                  <a:lnTo>
                    <a:pt x="18272" y="6385"/>
                  </a:lnTo>
                  <a:lnTo>
                    <a:pt x="17906" y="6219"/>
                  </a:lnTo>
                  <a:lnTo>
                    <a:pt x="17523" y="6069"/>
                  </a:lnTo>
                  <a:lnTo>
                    <a:pt x="17124" y="5953"/>
                  </a:lnTo>
                  <a:lnTo>
                    <a:pt x="16925" y="5920"/>
                  </a:lnTo>
                  <a:lnTo>
                    <a:pt x="16725" y="5886"/>
                  </a:lnTo>
                  <a:lnTo>
                    <a:pt x="16526" y="5870"/>
                  </a:lnTo>
                  <a:lnTo>
                    <a:pt x="16310" y="5853"/>
                  </a:lnTo>
                  <a:lnTo>
                    <a:pt x="16094" y="5853"/>
                  </a:lnTo>
                  <a:lnTo>
                    <a:pt x="15894" y="5870"/>
                  </a:lnTo>
                  <a:lnTo>
                    <a:pt x="15678" y="5886"/>
                  </a:lnTo>
                  <a:lnTo>
                    <a:pt x="15462" y="5920"/>
                  </a:lnTo>
                  <a:lnTo>
                    <a:pt x="15229" y="5969"/>
                  </a:lnTo>
                  <a:lnTo>
                    <a:pt x="15013" y="6036"/>
                  </a:lnTo>
                  <a:lnTo>
                    <a:pt x="14814" y="6102"/>
                  </a:lnTo>
                  <a:lnTo>
                    <a:pt x="14614" y="6186"/>
                  </a:lnTo>
                  <a:lnTo>
                    <a:pt x="14431" y="6285"/>
                  </a:lnTo>
                  <a:lnTo>
                    <a:pt x="14265" y="6402"/>
                  </a:lnTo>
                  <a:lnTo>
                    <a:pt x="14099" y="6518"/>
                  </a:lnTo>
                  <a:lnTo>
                    <a:pt x="13966" y="6651"/>
                  </a:lnTo>
                  <a:lnTo>
                    <a:pt x="13799" y="6817"/>
                  </a:lnTo>
                  <a:lnTo>
                    <a:pt x="13666" y="6984"/>
                  </a:lnTo>
                  <a:lnTo>
                    <a:pt x="13550" y="7183"/>
                  </a:lnTo>
                  <a:lnTo>
                    <a:pt x="13450" y="7366"/>
                  </a:lnTo>
                  <a:lnTo>
                    <a:pt x="13367" y="7566"/>
                  </a:lnTo>
                  <a:lnTo>
                    <a:pt x="13301" y="7765"/>
                  </a:lnTo>
                  <a:lnTo>
                    <a:pt x="13234" y="7981"/>
                  </a:lnTo>
                  <a:lnTo>
                    <a:pt x="13184" y="8181"/>
                  </a:lnTo>
                  <a:lnTo>
                    <a:pt x="13168" y="8397"/>
                  </a:lnTo>
                  <a:lnTo>
                    <a:pt x="13134" y="8613"/>
                  </a:lnTo>
                  <a:lnTo>
                    <a:pt x="13118" y="9062"/>
                  </a:lnTo>
                  <a:lnTo>
                    <a:pt x="13118" y="9494"/>
                  </a:lnTo>
                  <a:lnTo>
                    <a:pt x="13134" y="9926"/>
                  </a:lnTo>
                  <a:lnTo>
                    <a:pt x="13533" y="16410"/>
                  </a:lnTo>
                  <a:lnTo>
                    <a:pt x="13600" y="17491"/>
                  </a:lnTo>
                  <a:lnTo>
                    <a:pt x="13650" y="18023"/>
                  </a:lnTo>
                  <a:lnTo>
                    <a:pt x="13716" y="18555"/>
                  </a:lnTo>
                  <a:lnTo>
                    <a:pt x="13799" y="19104"/>
                  </a:lnTo>
                  <a:lnTo>
                    <a:pt x="13899" y="19636"/>
                  </a:lnTo>
                  <a:lnTo>
                    <a:pt x="14015" y="20184"/>
                  </a:lnTo>
                  <a:lnTo>
                    <a:pt x="14182" y="20700"/>
                  </a:lnTo>
                  <a:lnTo>
                    <a:pt x="14365" y="21215"/>
                  </a:lnTo>
                  <a:lnTo>
                    <a:pt x="14564" y="21714"/>
                  </a:lnTo>
                  <a:lnTo>
                    <a:pt x="15013" y="22712"/>
                  </a:lnTo>
                  <a:lnTo>
                    <a:pt x="15312" y="23377"/>
                  </a:lnTo>
                  <a:lnTo>
                    <a:pt x="15578" y="24025"/>
                  </a:lnTo>
                  <a:lnTo>
                    <a:pt x="15695" y="24341"/>
                  </a:lnTo>
                  <a:lnTo>
                    <a:pt x="15811" y="24657"/>
                  </a:lnTo>
                  <a:lnTo>
                    <a:pt x="15911" y="24956"/>
                  </a:lnTo>
                  <a:lnTo>
                    <a:pt x="15994" y="25272"/>
                  </a:lnTo>
                  <a:lnTo>
                    <a:pt x="16060" y="25571"/>
                  </a:lnTo>
                  <a:lnTo>
                    <a:pt x="16094" y="25854"/>
                  </a:lnTo>
                  <a:lnTo>
                    <a:pt x="16127" y="26153"/>
                  </a:lnTo>
                  <a:lnTo>
                    <a:pt x="16110" y="26436"/>
                  </a:lnTo>
                  <a:lnTo>
                    <a:pt x="16094" y="26718"/>
                  </a:lnTo>
                  <a:lnTo>
                    <a:pt x="16027" y="26984"/>
                  </a:lnTo>
                  <a:lnTo>
                    <a:pt x="15944" y="27250"/>
                  </a:lnTo>
                  <a:lnTo>
                    <a:pt x="15828" y="27500"/>
                  </a:lnTo>
                  <a:lnTo>
                    <a:pt x="14913" y="27683"/>
                  </a:lnTo>
                  <a:lnTo>
                    <a:pt x="13982" y="27849"/>
                  </a:lnTo>
                  <a:lnTo>
                    <a:pt x="13051" y="27982"/>
                  </a:lnTo>
                  <a:lnTo>
                    <a:pt x="12120" y="28082"/>
                  </a:lnTo>
                  <a:lnTo>
                    <a:pt x="11655" y="28115"/>
                  </a:lnTo>
                  <a:lnTo>
                    <a:pt x="11173" y="28148"/>
                  </a:lnTo>
                  <a:lnTo>
                    <a:pt x="10707" y="28165"/>
                  </a:lnTo>
                  <a:lnTo>
                    <a:pt x="10241" y="28165"/>
                  </a:lnTo>
                  <a:lnTo>
                    <a:pt x="9776" y="28148"/>
                  </a:lnTo>
                  <a:lnTo>
                    <a:pt x="9310" y="28115"/>
                  </a:lnTo>
                  <a:lnTo>
                    <a:pt x="8845" y="28065"/>
                  </a:lnTo>
                  <a:lnTo>
                    <a:pt x="8379" y="28015"/>
                  </a:lnTo>
                  <a:lnTo>
                    <a:pt x="7881" y="27915"/>
                  </a:lnTo>
                  <a:lnTo>
                    <a:pt x="7382" y="27816"/>
                  </a:lnTo>
                  <a:lnTo>
                    <a:pt x="6900" y="27683"/>
                  </a:lnTo>
                  <a:lnTo>
                    <a:pt x="6434" y="27533"/>
                  </a:lnTo>
                  <a:lnTo>
                    <a:pt x="5985" y="27350"/>
                  </a:lnTo>
                  <a:lnTo>
                    <a:pt x="5536" y="27167"/>
                  </a:lnTo>
                  <a:lnTo>
                    <a:pt x="5121" y="26951"/>
                  </a:lnTo>
                  <a:lnTo>
                    <a:pt x="4705" y="26718"/>
                  </a:lnTo>
                  <a:lnTo>
                    <a:pt x="4323" y="26469"/>
                  </a:lnTo>
                  <a:lnTo>
                    <a:pt x="3957" y="26203"/>
                  </a:lnTo>
                  <a:lnTo>
                    <a:pt x="3608" y="25920"/>
                  </a:lnTo>
                  <a:lnTo>
                    <a:pt x="3275" y="25621"/>
                  </a:lnTo>
                  <a:lnTo>
                    <a:pt x="2976" y="25305"/>
                  </a:lnTo>
                  <a:lnTo>
                    <a:pt x="2693" y="24989"/>
                  </a:lnTo>
                  <a:lnTo>
                    <a:pt x="2444" y="24640"/>
                  </a:lnTo>
                  <a:lnTo>
                    <a:pt x="2211" y="24291"/>
                  </a:lnTo>
                  <a:lnTo>
                    <a:pt x="2078" y="24042"/>
                  </a:lnTo>
                  <a:lnTo>
                    <a:pt x="1945" y="23792"/>
                  </a:lnTo>
                  <a:lnTo>
                    <a:pt x="1829" y="23526"/>
                  </a:lnTo>
                  <a:lnTo>
                    <a:pt x="1713" y="23277"/>
                  </a:lnTo>
                  <a:lnTo>
                    <a:pt x="1613" y="23011"/>
                  </a:lnTo>
                  <a:lnTo>
                    <a:pt x="1530" y="22745"/>
                  </a:lnTo>
                  <a:lnTo>
                    <a:pt x="1447" y="22462"/>
                  </a:lnTo>
                  <a:lnTo>
                    <a:pt x="1380" y="22196"/>
                  </a:lnTo>
                  <a:lnTo>
                    <a:pt x="1264" y="21631"/>
                  </a:lnTo>
                  <a:lnTo>
                    <a:pt x="1197" y="21066"/>
                  </a:lnTo>
                  <a:lnTo>
                    <a:pt x="1147" y="20484"/>
                  </a:lnTo>
                  <a:lnTo>
                    <a:pt x="1131" y="19885"/>
                  </a:lnTo>
                  <a:lnTo>
                    <a:pt x="1147" y="19287"/>
                  </a:lnTo>
                  <a:lnTo>
                    <a:pt x="1181" y="18671"/>
                  </a:lnTo>
                  <a:lnTo>
                    <a:pt x="1247" y="18056"/>
                  </a:lnTo>
                  <a:lnTo>
                    <a:pt x="1314" y="17425"/>
                  </a:lnTo>
                  <a:lnTo>
                    <a:pt x="1397" y="16793"/>
                  </a:lnTo>
                  <a:lnTo>
                    <a:pt x="1496" y="16144"/>
                  </a:lnTo>
                  <a:lnTo>
                    <a:pt x="1729" y="14864"/>
                  </a:lnTo>
                  <a:lnTo>
                    <a:pt x="4472" y="200"/>
                  </a:lnTo>
                  <a:lnTo>
                    <a:pt x="33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title"/>
          </p:nvPr>
        </p:nvSpPr>
        <p:spPr>
          <a:xfrm>
            <a:off x="1427550" y="1626600"/>
            <a:ext cx="6288900" cy="18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6" name="Google Shape;56;p18"/>
          <p:cNvSpPr/>
          <p:nvPr/>
        </p:nvSpPr>
        <p:spPr>
          <a:xfrm rot="6552345" flipH="1">
            <a:off x="-11853" y="426015"/>
            <a:ext cx="2133716" cy="1324803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8"/>
          <p:cNvSpPr/>
          <p:nvPr/>
        </p:nvSpPr>
        <p:spPr>
          <a:xfrm rot="-4227496" flipH="1">
            <a:off x="7017521" y="3369202"/>
            <a:ext cx="2133719" cy="1324805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" name="Google Shape;58;p18"/>
          <p:cNvGrpSpPr/>
          <p:nvPr/>
        </p:nvGrpSpPr>
        <p:grpSpPr>
          <a:xfrm>
            <a:off x="3920156" y="4429065"/>
            <a:ext cx="1303687" cy="609661"/>
            <a:chOff x="4120675" y="1763925"/>
            <a:chExt cx="1675475" cy="783525"/>
          </a:xfrm>
        </p:grpSpPr>
        <p:sp>
          <p:nvSpPr>
            <p:cNvPr id="59" name="Google Shape;59;p18"/>
            <p:cNvSpPr/>
            <p:nvPr/>
          </p:nvSpPr>
          <p:spPr>
            <a:xfrm>
              <a:off x="4120675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2022" y="1"/>
                  </a:moveTo>
                  <a:lnTo>
                    <a:pt x="30908" y="200"/>
                  </a:lnTo>
                  <a:lnTo>
                    <a:pt x="33634" y="14864"/>
                  </a:lnTo>
                  <a:lnTo>
                    <a:pt x="33867" y="16144"/>
                  </a:lnTo>
                  <a:lnTo>
                    <a:pt x="33967" y="16793"/>
                  </a:lnTo>
                  <a:lnTo>
                    <a:pt x="34050" y="17425"/>
                  </a:lnTo>
                  <a:lnTo>
                    <a:pt x="34133" y="18056"/>
                  </a:lnTo>
                  <a:lnTo>
                    <a:pt x="34183" y="18671"/>
                  </a:lnTo>
                  <a:lnTo>
                    <a:pt x="34216" y="19287"/>
                  </a:lnTo>
                  <a:lnTo>
                    <a:pt x="34233" y="19885"/>
                  </a:lnTo>
                  <a:lnTo>
                    <a:pt x="34216" y="20484"/>
                  </a:lnTo>
                  <a:lnTo>
                    <a:pt x="34166" y="21066"/>
                  </a:lnTo>
                  <a:lnTo>
                    <a:pt x="34100" y="21631"/>
                  </a:lnTo>
                  <a:lnTo>
                    <a:pt x="33983" y="22196"/>
                  </a:lnTo>
                  <a:lnTo>
                    <a:pt x="33917" y="22462"/>
                  </a:lnTo>
                  <a:lnTo>
                    <a:pt x="33850" y="22745"/>
                  </a:lnTo>
                  <a:lnTo>
                    <a:pt x="33751" y="23011"/>
                  </a:lnTo>
                  <a:lnTo>
                    <a:pt x="33651" y="23277"/>
                  </a:lnTo>
                  <a:lnTo>
                    <a:pt x="33551" y="23526"/>
                  </a:lnTo>
                  <a:lnTo>
                    <a:pt x="33435" y="23792"/>
                  </a:lnTo>
                  <a:lnTo>
                    <a:pt x="33302" y="24042"/>
                  </a:lnTo>
                  <a:lnTo>
                    <a:pt x="33152" y="24291"/>
                  </a:lnTo>
                  <a:lnTo>
                    <a:pt x="32936" y="24640"/>
                  </a:lnTo>
                  <a:lnTo>
                    <a:pt x="32670" y="24989"/>
                  </a:lnTo>
                  <a:lnTo>
                    <a:pt x="32387" y="25305"/>
                  </a:lnTo>
                  <a:lnTo>
                    <a:pt x="32088" y="25621"/>
                  </a:lnTo>
                  <a:lnTo>
                    <a:pt x="31756" y="25920"/>
                  </a:lnTo>
                  <a:lnTo>
                    <a:pt x="31423" y="26203"/>
                  </a:lnTo>
                  <a:lnTo>
                    <a:pt x="31041" y="26469"/>
                  </a:lnTo>
                  <a:lnTo>
                    <a:pt x="30658" y="26718"/>
                  </a:lnTo>
                  <a:lnTo>
                    <a:pt x="30259" y="26951"/>
                  </a:lnTo>
                  <a:lnTo>
                    <a:pt x="29827" y="27167"/>
                  </a:lnTo>
                  <a:lnTo>
                    <a:pt x="29395" y="27350"/>
                  </a:lnTo>
                  <a:lnTo>
                    <a:pt x="28929" y="27533"/>
                  </a:lnTo>
                  <a:lnTo>
                    <a:pt x="28464" y="27683"/>
                  </a:lnTo>
                  <a:lnTo>
                    <a:pt x="27981" y="27816"/>
                  </a:lnTo>
                  <a:lnTo>
                    <a:pt x="27499" y="27915"/>
                  </a:lnTo>
                  <a:lnTo>
                    <a:pt x="26984" y="28015"/>
                  </a:lnTo>
                  <a:lnTo>
                    <a:pt x="26535" y="28065"/>
                  </a:lnTo>
                  <a:lnTo>
                    <a:pt x="26070" y="28115"/>
                  </a:lnTo>
                  <a:lnTo>
                    <a:pt x="25604" y="28148"/>
                  </a:lnTo>
                  <a:lnTo>
                    <a:pt x="25122" y="28165"/>
                  </a:lnTo>
                  <a:lnTo>
                    <a:pt x="24656" y="28165"/>
                  </a:lnTo>
                  <a:lnTo>
                    <a:pt x="24191" y="28148"/>
                  </a:lnTo>
                  <a:lnTo>
                    <a:pt x="23725" y="28115"/>
                  </a:lnTo>
                  <a:lnTo>
                    <a:pt x="23260" y="28082"/>
                  </a:lnTo>
                  <a:lnTo>
                    <a:pt x="22312" y="27982"/>
                  </a:lnTo>
                  <a:lnTo>
                    <a:pt x="21381" y="27849"/>
                  </a:lnTo>
                  <a:lnTo>
                    <a:pt x="20467" y="27683"/>
                  </a:lnTo>
                  <a:lnTo>
                    <a:pt x="19552" y="27500"/>
                  </a:lnTo>
                  <a:lnTo>
                    <a:pt x="19436" y="27250"/>
                  </a:lnTo>
                  <a:lnTo>
                    <a:pt x="19336" y="26984"/>
                  </a:lnTo>
                  <a:lnTo>
                    <a:pt x="19286" y="26718"/>
                  </a:lnTo>
                  <a:lnTo>
                    <a:pt x="19253" y="26436"/>
                  </a:lnTo>
                  <a:lnTo>
                    <a:pt x="19253" y="26153"/>
                  </a:lnTo>
                  <a:lnTo>
                    <a:pt x="19270" y="25854"/>
                  </a:lnTo>
                  <a:lnTo>
                    <a:pt x="19320" y="25571"/>
                  </a:lnTo>
                  <a:lnTo>
                    <a:pt x="19386" y="25272"/>
                  </a:lnTo>
                  <a:lnTo>
                    <a:pt x="19469" y="24956"/>
                  </a:lnTo>
                  <a:lnTo>
                    <a:pt x="19552" y="24657"/>
                  </a:lnTo>
                  <a:lnTo>
                    <a:pt x="19669" y="24341"/>
                  </a:lnTo>
                  <a:lnTo>
                    <a:pt x="19785" y="24025"/>
                  </a:lnTo>
                  <a:lnTo>
                    <a:pt x="20068" y="23377"/>
                  </a:lnTo>
                  <a:lnTo>
                    <a:pt x="20367" y="22712"/>
                  </a:lnTo>
                  <a:lnTo>
                    <a:pt x="20799" y="21714"/>
                  </a:lnTo>
                  <a:lnTo>
                    <a:pt x="20999" y="21215"/>
                  </a:lnTo>
                  <a:lnTo>
                    <a:pt x="21182" y="20700"/>
                  </a:lnTo>
                  <a:lnTo>
                    <a:pt x="21348" y="20168"/>
                  </a:lnTo>
                  <a:lnTo>
                    <a:pt x="21481" y="19636"/>
                  </a:lnTo>
                  <a:lnTo>
                    <a:pt x="21581" y="19104"/>
                  </a:lnTo>
                  <a:lnTo>
                    <a:pt x="21664" y="18555"/>
                  </a:lnTo>
                  <a:lnTo>
                    <a:pt x="21714" y="18023"/>
                  </a:lnTo>
                  <a:lnTo>
                    <a:pt x="21764" y="17491"/>
                  </a:lnTo>
                  <a:lnTo>
                    <a:pt x="21830" y="16410"/>
                  </a:lnTo>
                  <a:lnTo>
                    <a:pt x="22229" y="9926"/>
                  </a:lnTo>
                  <a:lnTo>
                    <a:pt x="22246" y="9494"/>
                  </a:lnTo>
                  <a:lnTo>
                    <a:pt x="22262" y="9062"/>
                  </a:lnTo>
                  <a:lnTo>
                    <a:pt x="22229" y="8613"/>
                  </a:lnTo>
                  <a:lnTo>
                    <a:pt x="22212" y="8397"/>
                  </a:lnTo>
                  <a:lnTo>
                    <a:pt x="22179" y="8181"/>
                  </a:lnTo>
                  <a:lnTo>
                    <a:pt x="22129" y="7981"/>
                  </a:lnTo>
                  <a:lnTo>
                    <a:pt x="22079" y="7765"/>
                  </a:lnTo>
                  <a:lnTo>
                    <a:pt x="22013" y="7566"/>
                  </a:lnTo>
                  <a:lnTo>
                    <a:pt x="21930" y="7366"/>
                  </a:lnTo>
                  <a:lnTo>
                    <a:pt x="21830" y="7183"/>
                  </a:lnTo>
                  <a:lnTo>
                    <a:pt x="21697" y="7000"/>
                  </a:lnTo>
                  <a:lnTo>
                    <a:pt x="21564" y="6817"/>
                  </a:lnTo>
                  <a:lnTo>
                    <a:pt x="21414" y="6651"/>
                  </a:lnTo>
                  <a:lnTo>
                    <a:pt x="21265" y="6518"/>
                  </a:lnTo>
                  <a:lnTo>
                    <a:pt x="21115" y="6402"/>
                  </a:lnTo>
                  <a:lnTo>
                    <a:pt x="20932" y="6285"/>
                  </a:lnTo>
                  <a:lnTo>
                    <a:pt x="20749" y="6186"/>
                  </a:lnTo>
                  <a:lnTo>
                    <a:pt x="20550" y="6102"/>
                  </a:lnTo>
                  <a:lnTo>
                    <a:pt x="20350" y="6036"/>
                  </a:lnTo>
                  <a:lnTo>
                    <a:pt x="20134" y="5969"/>
                  </a:lnTo>
                  <a:lnTo>
                    <a:pt x="19918" y="5920"/>
                  </a:lnTo>
                  <a:lnTo>
                    <a:pt x="19702" y="5886"/>
                  </a:lnTo>
                  <a:lnTo>
                    <a:pt x="19486" y="5870"/>
                  </a:lnTo>
                  <a:lnTo>
                    <a:pt x="19270" y="5853"/>
                  </a:lnTo>
                  <a:lnTo>
                    <a:pt x="19054" y="5853"/>
                  </a:lnTo>
                  <a:lnTo>
                    <a:pt x="18854" y="5870"/>
                  </a:lnTo>
                  <a:lnTo>
                    <a:pt x="18638" y="5886"/>
                  </a:lnTo>
                  <a:lnTo>
                    <a:pt x="18438" y="5920"/>
                  </a:lnTo>
                  <a:lnTo>
                    <a:pt x="18239" y="5953"/>
                  </a:lnTo>
                  <a:lnTo>
                    <a:pt x="17840" y="6069"/>
                  </a:lnTo>
                  <a:lnTo>
                    <a:pt x="17474" y="6219"/>
                  </a:lnTo>
                  <a:lnTo>
                    <a:pt x="17092" y="6385"/>
                  </a:lnTo>
                  <a:lnTo>
                    <a:pt x="16743" y="6601"/>
                  </a:lnTo>
                  <a:lnTo>
                    <a:pt x="16410" y="6817"/>
                  </a:lnTo>
                  <a:lnTo>
                    <a:pt x="16094" y="7083"/>
                  </a:lnTo>
                  <a:lnTo>
                    <a:pt x="15795" y="7349"/>
                  </a:lnTo>
                  <a:lnTo>
                    <a:pt x="15512" y="7632"/>
                  </a:lnTo>
                  <a:lnTo>
                    <a:pt x="15246" y="7931"/>
                  </a:lnTo>
                  <a:lnTo>
                    <a:pt x="15014" y="8247"/>
                  </a:lnTo>
                  <a:lnTo>
                    <a:pt x="14797" y="8563"/>
                  </a:lnTo>
                  <a:lnTo>
                    <a:pt x="14615" y="8896"/>
                  </a:lnTo>
                  <a:lnTo>
                    <a:pt x="14432" y="9245"/>
                  </a:lnTo>
                  <a:lnTo>
                    <a:pt x="14282" y="9594"/>
                  </a:lnTo>
                  <a:lnTo>
                    <a:pt x="14149" y="9960"/>
                  </a:lnTo>
                  <a:lnTo>
                    <a:pt x="14016" y="10325"/>
                  </a:lnTo>
                  <a:lnTo>
                    <a:pt x="13916" y="10691"/>
                  </a:lnTo>
                  <a:lnTo>
                    <a:pt x="13816" y="11057"/>
                  </a:lnTo>
                  <a:lnTo>
                    <a:pt x="13733" y="11423"/>
                  </a:lnTo>
                  <a:lnTo>
                    <a:pt x="13667" y="11805"/>
                  </a:lnTo>
                  <a:lnTo>
                    <a:pt x="13550" y="12553"/>
                  </a:lnTo>
                  <a:lnTo>
                    <a:pt x="13467" y="13285"/>
                  </a:lnTo>
                  <a:lnTo>
                    <a:pt x="13401" y="14016"/>
                  </a:lnTo>
                  <a:lnTo>
                    <a:pt x="13351" y="14731"/>
                  </a:lnTo>
                  <a:lnTo>
                    <a:pt x="12586" y="25571"/>
                  </a:lnTo>
                  <a:lnTo>
                    <a:pt x="12553" y="26003"/>
                  </a:lnTo>
                  <a:lnTo>
                    <a:pt x="12503" y="26436"/>
                  </a:lnTo>
                  <a:lnTo>
                    <a:pt x="12437" y="26851"/>
                  </a:lnTo>
                  <a:lnTo>
                    <a:pt x="12353" y="27250"/>
                  </a:lnTo>
                  <a:lnTo>
                    <a:pt x="12287" y="27450"/>
                  </a:lnTo>
                  <a:lnTo>
                    <a:pt x="12220" y="27633"/>
                  </a:lnTo>
                  <a:lnTo>
                    <a:pt x="12154" y="27799"/>
                  </a:lnTo>
                  <a:lnTo>
                    <a:pt x="12071" y="27965"/>
                  </a:lnTo>
                  <a:lnTo>
                    <a:pt x="11971" y="28131"/>
                  </a:lnTo>
                  <a:lnTo>
                    <a:pt x="11871" y="28281"/>
                  </a:lnTo>
                  <a:lnTo>
                    <a:pt x="11738" y="28414"/>
                  </a:lnTo>
                  <a:lnTo>
                    <a:pt x="11605" y="28531"/>
                  </a:lnTo>
                  <a:lnTo>
                    <a:pt x="11506" y="28614"/>
                  </a:lnTo>
                  <a:lnTo>
                    <a:pt x="11389" y="28680"/>
                  </a:lnTo>
                  <a:lnTo>
                    <a:pt x="11140" y="28813"/>
                  </a:lnTo>
                  <a:lnTo>
                    <a:pt x="10874" y="28913"/>
                  </a:lnTo>
                  <a:lnTo>
                    <a:pt x="10591" y="28996"/>
                  </a:lnTo>
                  <a:lnTo>
                    <a:pt x="10308" y="29046"/>
                  </a:lnTo>
                  <a:lnTo>
                    <a:pt x="10026" y="29096"/>
                  </a:lnTo>
                  <a:lnTo>
                    <a:pt x="9461" y="29162"/>
                  </a:lnTo>
                  <a:lnTo>
                    <a:pt x="1" y="30193"/>
                  </a:lnTo>
                  <a:lnTo>
                    <a:pt x="117" y="31340"/>
                  </a:lnTo>
                  <a:lnTo>
                    <a:pt x="9594" y="30293"/>
                  </a:lnTo>
                  <a:lnTo>
                    <a:pt x="10242" y="30210"/>
                  </a:lnTo>
                  <a:lnTo>
                    <a:pt x="10591" y="30160"/>
                  </a:lnTo>
                  <a:lnTo>
                    <a:pt x="10957" y="30077"/>
                  </a:lnTo>
                  <a:lnTo>
                    <a:pt x="11323" y="29960"/>
                  </a:lnTo>
                  <a:lnTo>
                    <a:pt x="11672" y="29827"/>
                  </a:lnTo>
                  <a:lnTo>
                    <a:pt x="11838" y="29744"/>
                  </a:lnTo>
                  <a:lnTo>
                    <a:pt x="12004" y="29644"/>
                  </a:lnTo>
                  <a:lnTo>
                    <a:pt x="12171" y="29528"/>
                  </a:lnTo>
                  <a:lnTo>
                    <a:pt x="12337" y="29412"/>
                  </a:lnTo>
                  <a:lnTo>
                    <a:pt x="12536" y="29245"/>
                  </a:lnTo>
                  <a:lnTo>
                    <a:pt x="12703" y="29046"/>
                  </a:lnTo>
                  <a:lnTo>
                    <a:pt x="12869" y="28846"/>
                  </a:lnTo>
                  <a:lnTo>
                    <a:pt x="13002" y="28630"/>
                  </a:lnTo>
                  <a:lnTo>
                    <a:pt x="13135" y="28414"/>
                  </a:lnTo>
                  <a:lnTo>
                    <a:pt x="13235" y="28181"/>
                  </a:lnTo>
                  <a:lnTo>
                    <a:pt x="13334" y="27949"/>
                  </a:lnTo>
                  <a:lnTo>
                    <a:pt x="13417" y="27699"/>
                  </a:lnTo>
                  <a:lnTo>
                    <a:pt x="13484" y="27450"/>
                  </a:lnTo>
                  <a:lnTo>
                    <a:pt x="13534" y="27200"/>
                  </a:lnTo>
                  <a:lnTo>
                    <a:pt x="13634" y="26685"/>
                  </a:lnTo>
                  <a:lnTo>
                    <a:pt x="13683" y="26170"/>
                  </a:lnTo>
                  <a:lnTo>
                    <a:pt x="13733" y="25654"/>
                  </a:lnTo>
                  <a:lnTo>
                    <a:pt x="14482" y="14814"/>
                  </a:lnTo>
                  <a:lnTo>
                    <a:pt x="14531" y="14149"/>
                  </a:lnTo>
                  <a:lnTo>
                    <a:pt x="14598" y="13451"/>
                  </a:lnTo>
                  <a:lnTo>
                    <a:pt x="14681" y="12769"/>
                  </a:lnTo>
                  <a:lnTo>
                    <a:pt x="14781" y="12071"/>
                  </a:lnTo>
                  <a:lnTo>
                    <a:pt x="14847" y="11722"/>
                  </a:lnTo>
                  <a:lnTo>
                    <a:pt x="14914" y="11389"/>
                  </a:lnTo>
                  <a:lnTo>
                    <a:pt x="14997" y="11040"/>
                  </a:lnTo>
                  <a:lnTo>
                    <a:pt x="15097" y="10708"/>
                  </a:lnTo>
                  <a:lnTo>
                    <a:pt x="15213" y="10375"/>
                  </a:lnTo>
                  <a:lnTo>
                    <a:pt x="15329" y="10059"/>
                  </a:lnTo>
                  <a:lnTo>
                    <a:pt x="15462" y="9743"/>
                  </a:lnTo>
                  <a:lnTo>
                    <a:pt x="15629" y="9428"/>
                  </a:lnTo>
                  <a:lnTo>
                    <a:pt x="15778" y="9162"/>
                  </a:lnTo>
                  <a:lnTo>
                    <a:pt x="15945" y="8912"/>
                  </a:lnTo>
                  <a:lnTo>
                    <a:pt x="16144" y="8663"/>
                  </a:lnTo>
                  <a:lnTo>
                    <a:pt x="16344" y="8413"/>
                  </a:lnTo>
                  <a:lnTo>
                    <a:pt x="16576" y="8181"/>
                  </a:lnTo>
                  <a:lnTo>
                    <a:pt x="16809" y="7965"/>
                  </a:lnTo>
                  <a:lnTo>
                    <a:pt x="17058" y="7765"/>
                  </a:lnTo>
                  <a:lnTo>
                    <a:pt x="17324" y="7582"/>
                  </a:lnTo>
                  <a:lnTo>
                    <a:pt x="17591" y="7433"/>
                  </a:lnTo>
                  <a:lnTo>
                    <a:pt x="17873" y="7283"/>
                  </a:lnTo>
                  <a:lnTo>
                    <a:pt x="18172" y="7167"/>
                  </a:lnTo>
                  <a:lnTo>
                    <a:pt x="18472" y="7083"/>
                  </a:lnTo>
                  <a:lnTo>
                    <a:pt x="18771" y="7034"/>
                  </a:lnTo>
                  <a:lnTo>
                    <a:pt x="19087" y="7000"/>
                  </a:lnTo>
                  <a:lnTo>
                    <a:pt x="19386" y="7000"/>
                  </a:lnTo>
                  <a:lnTo>
                    <a:pt x="19702" y="7050"/>
                  </a:lnTo>
                  <a:lnTo>
                    <a:pt x="19918" y="7100"/>
                  </a:lnTo>
                  <a:lnTo>
                    <a:pt x="20167" y="7183"/>
                  </a:lnTo>
                  <a:lnTo>
                    <a:pt x="20284" y="7233"/>
                  </a:lnTo>
                  <a:lnTo>
                    <a:pt x="20400" y="7300"/>
                  </a:lnTo>
                  <a:lnTo>
                    <a:pt x="20517" y="7383"/>
                  </a:lnTo>
                  <a:lnTo>
                    <a:pt x="20616" y="7466"/>
                  </a:lnTo>
                  <a:lnTo>
                    <a:pt x="20716" y="7566"/>
                  </a:lnTo>
                  <a:lnTo>
                    <a:pt x="20799" y="7682"/>
                  </a:lnTo>
                  <a:lnTo>
                    <a:pt x="20866" y="7815"/>
                  </a:lnTo>
                  <a:lnTo>
                    <a:pt x="20916" y="7948"/>
                  </a:lnTo>
                  <a:lnTo>
                    <a:pt x="20982" y="8081"/>
                  </a:lnTo>
                  <a:lnTo>
                    <a:pt x="21015" y="8231"/>
                  </a:lnTo>
                  <a:lnTo>
                    <a:pt x="21065" y="8530"/>
                  </a:lnTo>
                  <a:lnTo>
                    <a:pt x="21099" y="8846"/>
                  </a:lnTo>
                  <a:lnTo>
                    <a:pt x="21115" y="9178"/>
                  </a:lnTo>
                  <a:lnTo>
                    <a:pt x="21099" y="9527"/>
                  </a:lnTo>
                  <a:lnTo>
                    <a:pt x="21082" y="9860"/>
                  </a:lnTo>
                  <a:lnTo>
                    <a:pt x="20699" y="16344"/>
                  </a:lnTo>
                  <a:lnTo>
                    <a:pt x="20633" y="17358"/>
                  </a:lnTo>
                  <a:lnTo>
                    <a:pt x="20583" y="17873"/>
                  </a:lnTo>
                  <a:lnTo>
                    <a:pt x="20533" y="18372"/>
                  </a:lnTo>
                  <a:lnTo>
                    <a:pt x="20450" y="18871"/>
                  </a:lnTo>
                  <a:lnTo>
                    <a:pt x="20367" y="19370"/>
                  </a:lnTo>
                  <a:lnTo>
                    <a:pt x="20251" y="19869"/>
                  </a:lnTo>
                  <a:lnTo>
                    <a:pt x="20101" y="20351"/>
                  </a:lnTo>
                  <a:lnTo>
                    <a:pt x="19935" y="20800"/>
                  </a:lnTo>
                  <a:lnTo>
                    <a:pt x="19752" y="21282"/>
                  </a:lnTo>
                  <a:lnTo>
                    <a:pt x="19320" y="22246"/>
                  </a:lnTo>
                  <a:lnTo>
                    <a:pt x="18987" y="22994"/>
                  </a:lnTo>
                  <a:lnTo>
                    <a:pt x="18671" y="23759"/>
                  </a:lnTo>
                  <a:lnTo>
                    <a:pt x="18522" y="24141"/>
                  </a:lnTo>
                  <a:lnTo>
                    <a:pt x="18405" y="24524"/>
                  </a:lnTo>
                  <a:lnTo>
                    <a:pt x="18289" y="24923"/>
                  </a:lnTo>
                  <a:lnTo>
                    <a:pt x="18206" y="25305"/>
                  </a:lnTo>
                  <a:lnTo>
                    <a:pt x="18139" y="25688"/>
                  </a:lnTo>
                  <a:lnTo>
                    <a:pt x="18106" y="26087"/>
                  </a:lnTo>
                  <a:lnTo>
                    <a:pt x="18106" y="26469"/>
                  </a:lnTo>
                  <a:lnTo>
                    <a:pt x="18139" y="26851"/>
                  </a:lnTo>
                  <a:lnTo>
                    <a:pt x="18172" y="27034"/>
                  </a:lnTo>
                  <a:lnTo>
                    <a:pt x="18222" y="27234"/>
                  </a:lnTo>
                  <a:lnTo>
                    <a:pt x="18272" y="27417"/>
                  </a:lnTo>
                  <a:lnTo>
                    <a:pt x="18339" y="27599"/>
                  </a:lnTo>
                  <a:lnTo>
                    <a:pt x="18405" y="27782"/>
                  </a:lnTo>
                  <a:lnTo>
                    <a:pt x="18505" y="27965"/>
                  </a:lnTo>
                  <a:lnTo>
                    <a:pt x="18605" y="28148"/>
                  </a:lnTo>
                  <a:lnTo>
                    <a:pt x="18721" y="28331"/>
                  </a:lnTo>
                  <a:lnTo>
                    <a:pt x="18837" y="28531"/>
                  </a:lnTo>
                  <a:lnTo>
                    <a:pt x="19070" y="28580"/>
                  </a:lnTo>
                  <a:lnTo>
                    <a:pt x="20051" y="28763"/>
                  </a:lnTo>
                  <a:lnTo>
                    <a:pt x="21049" y="28946"/>
                  </a:lnTo>
                  <a:lnTo>
                    <a:pt x="22046" y="29096"/>
                  </a:lnTo>
                  <a:lnTo>
                    <a:pt x="22562" y="29162"/>
                  </a:lnTo>
                  <a:lnTo>
                    <a:pt x="23060" y="29212"/>
                  </a:lnTo>
                  <a:lnTo>
                    <a:pt x="23576" y="29262"/>
                  </a:lnTo>
                  <a:lnTo>
                    <a:pt x="24091" y="29279"/>
                  </a:lnTo>
                  <a:lnTo>
                    <a:pt x="24606" y="29295"/>
                  </a:lnTo>
                  <a:lnTo>
                    <a:pt x="25621" y="29295"/>
                  </a:lnTo>
                  <a:lnTo>
                    <a:pt x="26136" y="29262"/>
                  </a:lnTo>
                  <a:lnTo>
                    <a:pt x="26651" y="29212"/>
                  </a:lnTo>
                  <a:lnTo>
                    <a:pt x="27167" y="29146"/>
                  </a:lnTo>
                  <a:lnTo>
                    <a:pt x="27732" y="29046"/>
                  </a:lnTo>
                  <a:lnTo>
                    <a:pt x="28297" y="28913"/>
                  </a:lnTo>
                  <a:lnTo>
                    <a:pt x="28829" y="28763"/>
                  </a:lnTo>
                  <a:lnTo>
                    <a:pt x="29361" y="28597"/>
                  </a:lnTo>
                  <a:lnTo>
                    <a:pt x="29877" y="28398"/>
                  </a:lnTo>
                  <a:lnTo>
                    <a:pt x="30376" y="28181"/>
                  </a:lnTo>
                  <a:lnTo>
                    <a:pt x="30841" y="27932"/>
                  </a:lnTo>
                  <a:lnTo>
                    <a:pt x="31307" y="27683"/>
                  </a:lnTo>
                  <a:lnTo>
                    <a:pt x="31739" y="27383"/>
                  </a:lnTo>
                  <a:lnTo>
                    <a:pt x="32155" y="27084"/>
                  </a:lnTo>
                  <a:lnTo>
                    <a:pt x="32554" y="26768"/>
                  </a:lnTo>
                  <a:lnTo>
                    <a:pt x="32919" y="26419"/>
                  </a:lnTo>
                  <a:lnTo>
                    <a:pt x="33268" y="26070"/>
                  </a:lnTo>
                  <a:lnTo>
                    <a:pt x="33584" y="25688"/>
                  </a:lnTo>
                  <a:lnTo>
                    <a:pt x="33867" y="25289"/>
                  </a:lnTo>
                  <a:lnTo>
                    <a:pt x="34133" y="24873"/>
                  </a:lnTo>
                  <a:lnTo>
                    <a:pt x="34299" y="24590"/>
                  </a:lnTo>
                  <a:lnTo>
                    <a:pt x="34449" y="24308"/>
                  </a:lnTo>
                  <a:lnTo>
                    <a:pt x="34582" y="24025"/>
                  </a:lnTo>
                  <a:lnTo>
                    <a:pt x="34698" y="23726"/>
                  </a:lnTo>
                  <a:lnTo>
                    <a:pt x="34815" y="23443"/>
                  </a:lnTo>
                  <a:lnTo>
                    <a:pt x="34914" y="23144"/>
                  </a:lnTo>
                  <a:lnTo>
                    <a:pt x="35014" y="22845"/>
                  </a:lnTo>
                  <a:lnTo>
                    <a:pt x="35081" y="22545"/>
                  </a:lnTo>
                  <a:lnTo>
                    <a:pt x="35147" y="22229"/>
                  </a:lnTo>
                  <a:lnTo>
                    <a:pt x="35214" y="21930"/>
                  </a:lnTo>
                  <a:lnTo>
                    <a:pt x="35297" y="21298"/>
                  </a:lnTo>
                  <a:lnTo>
                    <a:pt x="35363" y="20667"/>
                  </a:lnTo>
                  <a:lnTo>
                    <a:pt x="35380" y="20035"/>
                  </a:lnTo>
                  <a:lnTo>
                    <a:pt x="35363" y="19386"/>
                  </a:lnTo>
                  <a:lnTo>
                    <a:pt x="35330" y="18721"/>
                  </a:lnTo>
                  <a:lnTo>
                    <a:pt x="35280" y="18056"/>
                  </a:lnTo>
                  <a:lnTo>
                    <a:pt x="35214" y="17391"/>
                  </a:lnTo>
                  <a:lnTo>
                    <a:pt x="35114" y="16710"/>
                  </a:lnTo>
                  <a:lnTo>
                    <a:pt x="35014" y="16028"/>
                  </a:lnTo>
                  <a:lnTo>
                    <a:pt x="34765" y="14648"/>
                  </a:lnTo>
                  <a:lnTo>
                    <a:pt x="320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8"/>
            <p:cNvSpPr/>
            <p:nvPr/>
          </p:nvSpPr>
          <p:spPr>
            <a:xfrm>
              <a:off x="4911650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342" y="1"/>
                  </a:moveTo>
                  <a:lnTo>
                    <a:pt x="615" y="14648"/>
                  </a:lnTo>
                  <a:lnTo>
                    <a:pt x="366" y="16028"/>
                  </a:lnTo>
                  <a:lnTo>
                    <a:pt x="250" y="16710"/>
                  </a:lnTo>
                  <a:lnTo>
                    <a:pt x="166" y="17391"/>
                  </a:lnTo>
                  <a:lnTo>
                    <a:pt x="83" y="18056"/>
                  </a:lnTo>
                  <a:lnTo>
                    <a:pt x="33" y="18721"/>
                  </a:lnTo>
                  <a:lnTo>
                    <a:pt x="0" y="19386"/>
                  </a:lnTo>
                  <a:lnTo>
                    <a:pt x="0" y="20035"/>
                  </a:lnTo>
                  <a:lnTo>
                    <a:pt x="17" y="20667"/>
                  </a:lnTo>
                  <a:lnTo>
                    <a:pt x="67" y="21298"/>
                  </a:lnTo>
                  <a:lnTo>
                    <a:pt x="166" y="21930"/>
                  </a:lnTo>
                  <a:lnTo>
                    <a:pt x="216" y="22229"/>
                  </a:lnTo>
                  <a:lnTo>
                    <a:pt x="283" y="22545"/>
                  </a:lnTo>
                  <a:lnTo>
                    <a:pt x="366" y="22845"/>
                  </a:lnTo>
                  <a:lnTo>
                    <a:pt x="449" y="23144"/>
                  </a:lnTo>
                  <a:lnTo>
                    <a:pt x="549" y="23443"/>
                  </a:lnTo>
                  <a:lnTo>
                    <a:pt x="665" y="23726"/>
                  </a:lnTo>
                  <a:lnTo>
                    <a:pt x="782" y="24025"/>
                  </a:lnTo>
                  <a:lnTo>
                    <a:pt x="931" y="24308"/>
                  </a:lnTo>
                  <a:lnTo>
                    <a:pt x="1064" y="24590"/>
                  </a:lnTo>
                  <a:lnTo>
                    <a:pt x="1230" y="24873"/>
                  </a:lnTo>
                  <a:lnTo>
                    <a:pt x="1496" y="25289"/>
                  </a:lnTo>
                  <a:lnTo>
                    <a:pt x="1796" y="25688"/>
                  </a:lnTo>
                  <a:lnTo>
                    <a:pt x="2112" y="26070"/>
                  </a:lnTo>
                  <a:lnTo>
                    <a:pt x="2461" y="26419"/>
                  </a:lnTo>
                  <a:lnTo>
                    <a:pt x="2826" y="26768"/>
                  </a:lnTo>
                  <a:lnTo>
                    <a:pt x="3209" y="27084"/>
                  </a:lnTo>
                  <a:lnTo>
                    <a:pt x="3624" y="27383"/>
                  </a:lnTo>
                  <a:lnTo>
                    <a:pt x="4073" y="27683"/>
                  </a:lnTo>
                  <a:lnTo>
                    <a:pt x="4522" y="27932"/>
                  </a:lnTo>
                  <a:lnTo>
                    <a:pt x="5004" y="28181"/>
                  </a:lnTo>
                  <a:lnTo>
                    <a:pt x="5487" y="28398"/>
                  </a:lnTo>
                  <a:lnTo>
                    <a:pt x="6002" y="28597"/>
                  </a:lnTo>
                  <a:lnTo>
                    <a:pt x="6534" y="28763"/>
                  </a:lnTo>
                  <a:lnTo>
                    <a:pt x="7083" y="28913"/>
                  </a:lnTo>
                  <a:lnTo>
                    <a:pt x="7631" y="29046"/>
                  </a:lnTo>
                  <a:lnTo>
                    <a:pt x="8213" y="29146"/>
                  </a:lnTo>
                  <a:lnTo>
                    <a:pt x="8729" y="29212"/>
                  </a:lnTo>
                  <a:lnTo>
                    <a:pt x="9227" y="29262"/>
                  </a:lnTo>
                  <a:lnTo>
                    <a:pt x="9743" y="29295"/>
                  </a:lnTo>
                  <a:lnTo>
                    <a:pt x="10774" y="29295"/>
                  </a:lnTo>
                  <a:lnTo>
                    <a:pt x="11289" y="29279"/>
                  </a:lnTo>
                  <a:lnTo>
                    <a:pt x="11788" y="29262"/>
                  </a:lnTo>
                  <a:lnTo>
                    <a:pt x="12303" y="29212"/>
                  </a:lnTo>
                  <a:lnTo>
                    <a:pt x="12818" y="29162"/>
                  </a:lnTo>
                  <a:lnTo>
                    <a:pt x="13317" y="29096"/>
                  </a:lnTo>
                  <a:lnTo>
                    <a:pt x="14331" y="28946"/>
                  </a:lnTo>
                  <a:lnTo>
                    <a:pt x="15312" y="28763"/>
                  </a:lnTo>
                  <a:lnTo>
                    <a:pt x="16293" y="28580"/>
                  </a:lnTo>
                  <a:lnTo>
                    <a:pt x="16526" y="28531"/>
                  </a:lnTo>
                  <a:lnTo>
                    <a:pt x="16659" y="28331"/>
                  </a:lnTo>
                  <a:lnTo>
                    <a:pt x="16775" y="28148"/>
                  </a:lnTo>
                  <a:lnTo>
                    <a:pt x="16875" y="27965"/>
                  </a:lnTo>
                  <a:lnTo>
                    <a:pt x="16958" y="27782"/>
                  </a:lnTo>
                  <a:lnTo>
                    <a:pt x="17041" y="27599"/>
                  </a:lnTo>
                  <a:lnTo>
                    <a:pt x="17091" y="27417"/>
                  </a:lnTo>
                  <a:lnTo>
                    <a:pt x="17158" y="27234"/>
                  </a:lnTo>
                  <a:lnTo>
                    <a:pt x="17191" y="27034"/>
                  </a:lnTo>
                  <a:lnTo>
                    <a:pt x="17224" y="26851"/>
                  </a:lnTo>
                  <a:lnTo>
                    <a:pt x="17257" y="26469"/>
                  </a:lnTo>
                  <a:lnTo>
                    <a:pt x="17257" y="26087"/>
                  </a:lnTo>
                  <a:lnTo>
                    <a:pt x="17224" y="25688"/>
                  </a:lnTo>
                  <a:lnTo>
                    <a:pt x="17158" y="25305"/>
                  </a:lnTo>
                  <a:lnTo>
                    <a:pt x="17075" y="24923"/>
                  </a:lnTo>
                  <a:lnTo>
                    <a:pt x="16975" y="24524"/>
                  </a:lnTo>
                  <a:lnTo>
                    <a:pt x="16842" y="24141"/>
                  </a:lnTo>
                  <a:lnTo>
                    <a:pt x="16692" y="23759"/>
                  </a:lnTo>
                  <a:lnTo>
                    <a:pt x="16393" y="22994"/>
                  </a:lnTo>
                  <a:lnTo>
                    <a:pt x="16060" y="22246"/>
                  </a:lnTo>
                  <a:lnTo>
                    <a:pt x="15628" y="21282"/>
                  </a:lnTo>
                  <a:lnTo>
                    <a:pt x="15429" y="20800"/>
                  </a:lnTo>
                  <a:lnTo>
                    <a:pt x="15262" y="20351"/>
                  </a:lnTo>
                  <a:lnTo>
                    <a:pt x="15129" y="19869"/>
                  </a:lnTo>
                  <a:lnTo>
                    <a:pt x="15013" y="19370"/>
                  </a:lnTo>
                  <a:lnTo>
                    <a:pt x="14913" y="18871"/>
                  </a:lnTo>
                  <a:lnTo>
                    <a:pt x="14847" y="18372"/>
                  </a:lnTo>
                  <a:lnTo>
                    <a:pt x="14780" y="17873"/>
                  </a:lnTo>
                  <a:lnTo>
                    <a:pt x="14747" y="17358"/>
                  </a:lnTo>
                  <a:lnTo>
                    <a:pt x="14681" y="16344"/>
                  </a:lnTo>
                  <a:lnTo>
                    <a:pt x="14281" y="9860"/>
                  </a:lnTo>
                  <a:lnTo>
                    <a:pt x="14265" y="9527"/>
                  </a:lnTo>
                  <a:lnTo>
                    <a:pt x="14265" y="9178"/>
                  </a:lnTo>
                  <a:lnTo>
                    <a:pt x="14265" y="8846"/>
                  </a:lnTo>
                  <a:lnTo>
                    <a:pt x="14298" y="8530"/>
                  </a:lnTo>
                  <a:lnTo>
                    <a:pt x="14348" y="8214"/>
                  </a:lnTo>
                  <a:lnTo>
                    <a:pt x="14398" y="8081"/>
                  </a:lnTo>
                  <a:lnTo>
                    <a:pt x="14448" y="7931"/>
                  </a:lnTo>
                  <a:lnTo>
                    <a:pt x="14514" y="7815"/>
                  </a:lnTo>
                  <a:lnTo>
                    <a:pt x="14581" y="7682"/>
                  </a:lnTo>
                  <a:lnTo>
                    <a:pt x="14664" y="7566"/>
                  </a:lnTo>
                  <a:lnTo>
                    <a:pt x="14764" y="7466"/>
                  </a:lnTo>
                  <a:lnTo>
                    <a:pt x="14863" y="7383"/>
                  </a:lnTo>
                  <a:lnTo>
                    <a:pt x="14980" y="7300"/>
                  </a:lnTo>
                  <a:lnTo>
                    <a:pt x="15096" y="7233"/>
                  </a:lnTo>
                  <a:lnTo>
                    <a:pt x="15213" y="7183"/>
                  </a:lnTo>
                  <a:lnTo>
                    <a:pt x="15445" y="7100"/>
                  </a:lnTo>
                  <a:lnTo>
                    <a:pt x="15661" y="7050"/>
                  </a:lnTo>
                  <a:lnTo>
                    <a:pt x="15977" y="7000"/>
                  </a:lnTo>
                  <a:lnTo>
                    <a:pt x="16293" y="7000"/>
                  </a:lnTo>
                  <a:lnTo>
                    <a:pt x="16592" y="7034"/>
                  </a:lnTo>
                  <a:lnTo>
                    <a:pt x="16908" y="7083"/>
                  </a:lnTo>
                  <a:lnTo>
                    <a:pt x="17208" y="7167"/>
                  </a:lnTo>
                  <a:lnTo>
                    <a:pt x="17490" y="7283"/>
                  </a:lnTo>
                  <a:lnTo>
                    <a:pt x="17773" y="7433"/>
                  </a:lnTo>
                  <a:lnTo>
                    <a:pt x="18056" y="7582"/>
                  </a:lnTo>
                  <a:lnTo>
                    <a:pt x="18305" y="7765"/>
                  </a:lnTo>
                  <a:lnTo>
                    <a:pt x="18571" y="7965"/>
                  </a:lnTo>
                  <a:lnTo>
                    <a:pt x="18804" y="8181"/>
                  </a:lnTo>
                  <a:lnTo>
                    <a:pt x="19020" y="8413"/>
                  </a:lnTo>
                  <a:lnTo>
                    <a:pt x="19236" y="8663"/>
                  </a:lnTo>
                  <a:lnTo>
                    <a:pt x="19419" y="8912"/>
                  </a:lnTo>
                  <a:lnTo>
                    <a:pt x="19602" y="9162"/>
                  </a:lnTo>
                  <a:lnTo>
                    <a:pt x="19751" y="9428"/>
                  </a:lnTo>
                  <a:lnTo>
                    <a:pt x="19901" y="9743"/>
                  </a:lnTo>
                  <a:lnTo>
                    <a:pt x="20051" y="10059"/>
                  </a:lnTo>
                  <a:lnTo>
                    <a:pt x="20167" y="10375"/>
                  </a:lnTo>
                  <a:lnTo>
                    <a:pt x="20283" y="10708"/>
                  </a:lnTo>
                  <a:lnTo>
                    <a:pt x="20366" y="11040"/>
                  </a:lnTo>
                  <a:lnTo>
                    <a:pt x="20450" y="11389"/>
                  </a:lnTo>
                  <a:lnTo>
                    <a:pt x="20533" y="11722"/>
                  </a:lnTo>
                  <a:lnTo>
                    <a:pt x="20599" y="12071"/>
                  </a:lnTo>
                  <a:lnTo>
                    <a:pt x="20699" y="12769"/>
                  </a:lnTo>
                  <a:lnTo>
                    <a:pt x="20782" y="13451"/>
                  </a:lnTo>
                  <a:lnTo>
                    <a:pt x="20832" y="14149"/>
                  </a:lnTo>
                  <a:lnTo>
                    <a:pt x="20882" y="14814"/>
                  </a:lnTo>
                  <a:lnTo>
                    <a:pt x="21647" y="25654"/>
                  </a:lnTo>
                  <a:lnTo>
                    <a:pt x="21680" y="26170"/>
                  </a:lnTo>
                  <a:lnTo>
                    <a:pt x="21746" y="26685"/>
                  </a:lnTo>
                  <a:lnTo>
                    <a:pt x="21830" y="27200"/>
                  </a:lnTo>
                  <a:lnTo>
                    <a:pt x="21896" y="27450"/>
                  </a:lnTo>
                  <a:lnTo>
                    <a:pt x="21963" y="27699"/>
                  </a:lnTo>
                  <a:lnTo>
                    <a:pt x="22046" y="27949"/>
                  </a:lnTo>
                  <a:lnTo>
                    <a:pt x="22129" y="28181"/>
                  </a:lnTo>
                  <a:lnTo>
                    <a:pt x="22245" y="28414"/>
                  </a:lnTo>
                  <a:lnTo>
                    <a:pt x="22362" y="28630"/>
                  </a:lnTo>
                  <a:lnTo>
                    <a:pt x="22511" y="28846"/>
                  </a:lnTo>
                  <a:lnTo>
                    <a:pt x="22661" y="29046"/>
                  </a:lnTo>
                  <a:lnTo>
                    <a:pt x="22844" y="29245"/>
                  </a:lnTo>
                  <a:lnTo>
                    <a:pt x="23043" y="29412"/>
                  </a:lnTo>
                  <a:lnTo>
                    <a:pt x="23193" y="29528"/>
                  </a:lnTo>
                  <a:lnTo>
                    <a:pt x="23359" y="29644"/>
                  </a:lnTo>
                  <a:lnTo>
                    <a:pt x="23525" y="29744"/>
                  </a:lnTo>
                  <a:lnTo>
                    <a:pt x="23708" y="29827"/>
                  </a:lnTo>
                  <a:lnTo>
                    <a:pt x="24057" y="29960"/>
                  </a:lnTo>
                  <a:lnTo>
                    <a:pt x="24423" y="30077"/>
                  </a:lnTo>
                  <a:lnTo>
                    <a:pt x="24772" y="30160"/>
                  </a:lnTo>
                  <a:lnTo>
                    <a:pt x="25121" y="30210"/>
                  </a:lnTo>
                  <a:lnTo>
                    <a:pt x="25786" y="30293"/>
                  </a:lnTo>
                  <a:lnTo>
                    <a:pt x="35246" y="31340"/>
                  </a:lnTo>
                  <a:lnTo>
                    <a:pt x="35379" y="30193"/>
                  </a:lnTo>
                  <a:lnTo>
                    <a:pt x="25903" y="29162"/>
                  </a:lnTo>
                  <a:lnTo>
                    <a:pt x="25354" y="29096"/>
                  </a:lnTo>
                  <a:lnTo>
                    <a:pt x="25072" y="29046"/>
                  </a:lnTo>
                  <a:lnTo>
                    <a:pt x="24772" y="28996"/>
                  </a:lnTo>
                  <a:lnTo>
                    <a:pt x="24506" y="28913"/>
                  </a:lnTo>
                  <a:lnTo>
                    <a:pt x="24240" y="28813"/>
                  </a:lnTo>
                  <a:lnTo>
                    <a:pt x="23991" y="28680"/>
                  </a:lnTo>
                  <a:lnTo>
                    <a:pt x="23874" y="28614"/>
                  </a:lnTo>
                  <a:lnTo>
                    <a:pt x="23758" y="28531"/>
                  </a:lnTo>
                  <a:lnTo>
                    <a:pt x="23625" y="28414"/>
                  </a:lnTo>
                  <a:lnTo>
                    <a:pt x="23509" y="28281"/>
                  </a:lnTo>
                  <a:lnTo>
                    <a:pt x="23392" y="28131"/>
                  </a:lnTo>
                  <a:lnTo>
                    <a:pt x="23309" y="27965"/>
                  </a:lnTo>
                  <a:lnTo>
                    <a:pt x="23209" y="27799"/>
                  </a:lnTo>
                  <a:lnTo>
                    <a:pt x="23143" y="27633"/>
                  </a:lnTo>
                  <a:lnTo>
                    <a:pt x="23076" y="27450"/>
                  </a:lnTo>
                  <a:lnTo>
                    <a:pt x="23027" y="27250"/>
                  </a:lnTo>
                  <a:lnTo>
                    <a:pt x="22927" y="26851"/>
                  </a:lnTo>
                  <a:lnTo>
                    <a:pt x="22860" y="26436"/>
                  </a:lnTo>
                  <a:lnTo>
                    <a:pt x="22810" y="26003"/>
                  </a:lnTo>
                  <a:lnTo>
                    <a:pt x="22777" y="25571"/>
                  </a:lnTo>
                  <a:lnTo>
                    <a:pt x="22029" y="14731"/>
                  </a:lnTo>
                  <a:lnTo>
                    <a:pt x="21963" y="14016"/>
                  </a:lnTo>
                  <a:lnTo>
                    <a:pt x="21913" y="13285"/>
                  </a:lnTo>
                  <a:lnTo>
                    <a:pt x="21830" y="12553"/>
                  </a:lnTo>
                  <a:lnTo>
                    <a:pt x="21713" y="11805"/>
                  </a:lnTo>
                  <a:lnTo>
                    <a:pt x="21630" y="11423"/>
                  </a:lnTo>
                  <a:lnTo>
                    <a:pt x="21547" y="11057"/>
                  </a:lnTo>
                  <a:lnTo>
                    <a:pt x="21464" y="10691"/>
                  </a:lnTo>
                  <a:lnTo>
                    <a:pt x="21347" y="10325"/>
                  </a:lnTo>
                  <a:lnTo>
                    <a:pt x="21231" y="9960"/>
                  </a:lnTo>
                  <a:lnTo>
                    <a:pt x="21081" y="9594"/>
                  </a:lnTo>
                  <a:lnTo>
                    <a:pt x="20932" y="9245"/>
                  </a:lnTo>
                  <a:lnTo>
                    <a:pt x="20765" y="8896"/>
                  </a:lnTo>
                  <a:lnTo>
                    <a:pt x="20566" y="8563"/>
                  </a:lnTo>
                  <a:lnTo>
                    <a:pt x="20350" y="8247"/>
                  </a:lnTo>
                  <a:lnTo>
                    <a:pt x="20117" y="7931"/>
                  </a:lnTo>
                  <a:lnTo>
                    <a:pt x="19868" y="7632"/>
                  </a:lnTo>
                  <a:lnTo>
                    <a:pt x="19585" y="7349"/>
                  </a:lnTo>
                  <a:lnTo>
                    <a:pt x="19286" y="7083"/>
                  </a:lnTo>
                  <a:lnTo>
                    <a:pt x="18970" y="6817"/>
                  </a:lnTo>
                  <a:lnTo>
                    <a:pt x="18621" y="6601"/>
                  </a:lnTo>
                  <a:lnTo>
                    <a:pt x="18272" y="6385"/>
                  </a:lnTo>
                  <a:lnTo>
                    <a:pt x="17906" y="6219"/>
                  </a:lnTo>
                  <a:lnTo>
                    <a:pt x="17523" y="6069"/>
                  </a:lnTo>
                  <a:lnTo>
                    <a:pt x="17124" y="5953"/>
                  </a:lnTo>
                  <a:lnTo>
                    <a:pt x="16925" y="5920"/>
                  </a:lnTo>
                  <a:lnTo>
                    <a:pt x="16725" y="5886"/>
                  </a:lnTo>
                  <a:lnTo>
                    <a:pt x="16526" y="5870"/>
                  </a:lnTo>
                  <a:lnTo>
                    <a:pt x="16310" y="5853"/>
                  </a:lnTo>
                  <a:lnTo>
                    <a:pt x="16094" y="5853"/>
                  </a:lnTo>
                  <a:lnTo>
                    <a:pt x="15894" y="5870"/>
                  </a:lnTo>
                  <a:lnTo>
                    <a:pt x="15678" y="5886"/>
                  </a:lnTo>
                  <a:lnTo>
                    <a:pt x="15462" y="5920"/>
                  </a:lnTo>
                  <a:lnTo>
                    <a:pt x="15229" y="5969"/>
                  </a:lnTo>
                  <a:lnTo>
                    <a:pt x="15013" y="6036"/>
                  </a:lnTo>
                  <a:lnTo>
                    <a:pt x="14814" y="6102"/>
                  </a:lnTo>
                  <a:lnTo>
                    <a:pt x="14614" y="6186"/>
                  </a:lnTo>
                  <a:lnTo>
                    <a:pt x="14431" y="6285"/>
                  </a:lnTo>
                  <a:lnTo>
                    <a:pt x="14265" y="6402"/>
                  </a:lnTo>
                  <a:lnTo>
                    <a:pt x="14099" y="6518"/>
                  </a:lnTo>
                  <a:lnTo>
                    <a:pt x="13966" y="6651"/>
                  </a:lnTo>
                  <a:lnTo>
                    <a:pt x="13799" y="6817"/>
                  </a:lnTo>
                  <a:lnTo>
                    <a:pt x="13666" y="6984"/>
                  </a:lnTo>
                  <a:lnTo>
                    <a:pt x="13550" y="7183"/>
                  </a:lnTo>
                  <a:lnTo>
                    <a:pt x="13450" y="7366"/>
                  </a:lnTo>
                  <a:lnTo>
                    <a:pt x="13367" y="7566"/>
                  </a:lnTo>
                  <a:lnTo>
                    <a:pt x="13301" y="7765"/>
                  </a:lnTo>
                  <a:lnTo>
                    <a:pt x="13234" y="7981"/>
                  </a:lnTo>
                  <a:lnTo>
                    <a:pt x="13184" y="8181"/>
                  </a:lnTo>
                  <a:lnTo>
                    <a:pt x="13168" y="8397"/>
                  </a:lnTo>
                  <a:lnTo>
                    <a:pt x="13134" y="8613"/>
                  </a:lnTo>
                  <a:lnTo>
                    <a:pt x="13118" y="9062"/>
                  </a:lnTo>
                  <a:lnTo>
                    <a:pt x="13118" y="9494"/>
                  </a:lnTo>
                  <a:lnTo>
                    <a:pt x="13134" y="9926"/>
                  </a:lnTo>
                  <a:lnTo>
                    <a:pt x="13533" y="16410"/>
                  </a:lnTo>
                  <a:lnTo>
                    <a:pt x="13600" y="17491"/>
                  </a:lnTo>
                  <a:lnTo>
                    <a:pt x="13650" y="18023"/>
                  </a:lnTo>
                  <a:lnTo>
                    <a:pt x="13716" y="18555"/>
                  </a:lnTo>
                  <a:lnTo>
                    <a:pt x="13799" y="19104"/>
                  </a:lnTo>
                  <a:lnTo>
                    <a:pt x="13899" y="19636"/>
                  </a:lnTo>
                  <a:lnTo>
                    <a:pt x="14015" y="20184"/>
                  </a:lnTo>
                  <a:lnTo>
                    <a:pt x="14182" y="20700"/>
                  </a:lnTo>
                  <a:lnTo>
                    <a:pt x="14365" y="21215"/>
                  </a:lnTo>
                  <a:lnTo>
                    <a:pt x="14564" y="21714"/>
                  </a:lnTo>
                  <a:lnTo>
                    <a:pt x="15013" y="22712"/>
                  </a:lnTo>
                  <a:lnTo>
                    <a:pt x="15312" y="23377"/>
                  </a:lnTo>
                  <a:lnTo>
                    <a:pt x="15578" y="24025"/>
                  </a:lnTo>
                  <a:lnTo>
                    <a:pt x="15695" y="24341"/>
                  </a:lnTo>
                  <a:lnTo>
                    <a:pt x="15811" y="24657"/>
                  </a:lnTo>
                  <a:lnTo>
                    <a:pt x="15911" y="24956"/>
                  </a:lnTo>
                  <a:lnTo>
                    <a:pt x="15994" y="25272"/>
                  </a:lnTo>
                  <a:lnTo>
                    <a:pt x="16060" y="25571"/>
                  </a:lnTo>
                  <a:lnTo>
                    <a:pt x="16094" y="25854"/>
                  </a:lnTo>
                  <a:lnTo>
                    <a:pt x="16127" y="26153"/>
                  </a:lnTo>
                  <a:lnTo>
                    <a:pt x="16110" y="26436"/>
                  </a:lnTo>
                  <a:lnTo>
                    <a:pt x="16094" y="26718"/>
                  </a:lnTo>
                  <a:lnTo>
                    <a:pt x="16027" y="26984"/>
                  </a:lnTo>
                  <a:lnTo>
                    <a:pt x="15944" y="27250"/>
                  </a:lnTo>
                  <a:lnTo>
                    <a:pt x="15828" y="27500"/>
                  </a:lnTo>
                  <a:lnTo>
                    <a:pt x="14913" y="27683"/>
                  </a:lnTo>
                  <a:lnTo>
                    <a:pt x="13982" y="27849"/>
                  </a:lnTo>
                  <a:lnTo>
                    <a:pt x="13051" y="27982"/>
                  </a:lnTo>
                  <a:lnTo>
                    <a:pt x="12120" y="28082"/>
                  </a:lnTo>
                  <a:lnTo>
                    <a:pt x="11655" y="28115"/>
                  </a:lnTo>
                  <a:lnTo>
                    <a:pt x="11173" y="28148"/>
                  </a:lnTo>
                  <a:lnTo>
                    <a:pt x="10707" y="28165"/>
                  </a:lnTo>
                  <a:lnTo>
                    <a:pt x="10241" y="28165"/>
                  </a:lnTo>
                  <a:lnTo>
                    <a:pt x="9776" y="28148"/>
                  </a:lnTo>
                  <a:lnTo>
                    <a:pt x="9310" y="28115"/>
                  </a:lnTo>
                  <a:lnTo>
                    <a:pt x="8845" y="28065"/>
                  </a:lnTo>
                  <a:lnTo>
                    <a:pt x="8379" y="28015"/>
                  </a:lnTo>
                  <a:lnTo>
                    <a:pt x="7881" y="27915"/>
                  </a:lnTo>
                  <a:lnTo>
                    <a:pt x="7382" y="27816"/>
                  </a:lnTo>
                  <a:lnTo>
                    <a:pt x="6900" y="27683"/>
                  </a:lnTo>
                  <a:lnTo>
                    <a:pt x="6434" y="27533"/>
                  </a:lnTo>
                  <a:lnTo>
                    <a:pt x="5985" y="27350"/>
                  </a:lnTo>
                  <a:lnTo>
                    <a:pt x="5536" y="27167"/>
                  </a:lnTo>
                  <a:lnTo>
                    <a:pt x="5121" y="26951"/>
                  </a:lnTo>
                  <a:lnTo>
                    <a:pt x="4705" y="26718"/>
                  </a:lnTo>
                  <a:lnTo>
                    <a:pt x="4323" y="26469"/>
                  </a:lnTo>
                  <a:lnTo>
                    <a:pt x="3957" y="26203"/>
                  </a:lnTo>
                  <a:lnTo>
                    <a:pt x="3608" y="25920"/>
                  </a:lnTo>
                  <a:lnTo>
                    <a:pt x="3275" y="25621"/>
                  </a:lnTo>
                  <a:lnTo>
                    <a:pt x="2976" y="25305"/>
                  </a:lnTo>
                  <a:lnTo>
                    <a:pt x="2693" y="24989"/>
                  </a:lnTo>
                  <a:lnTo>
                    <a:pt x="2444" y="24640"/>
                  </a:lnTo>
                  <a:lnTo>
                    <a:pt x="2211" y="24291"/>
                  </a:lnTo>
                  <a:lnTo>
                    <a:pt x="2078" y="24042"/>
                  </a:lnTo>
                  <a:lnTo>
                    <a:pt x="1945" y="23792"/>
                  </a:lnTo>
                  <a:lnTo>
                    <a:pt x="1829" y="23526"/>
                  </a:lnTo>
                  <a:lnTo>
                    <a:pt x="1713" y="23277"/>
                  </a:lnTo>
                  <a:lnTo>
                    <a:pt x="1613" y="23011"/>
                  </a:lnTo>
                  <a:lnTo>
                    <a:pt x="1530" y="22745"/>
                  </a:lnTo>
                  <a:lnTo>
                    <a:pt x="1447" y="22462"/>
                  </a:lnTo>
                  <a:lnTo>
                    <a:pt x="1380" y="22196"/>
                  </a:lnTo>
                  <a:lnTo>
                    <a:pt x="1264" y="21631"/>
                  </a:lnTo>
                  <a:lnTo>
                    <a:pt x="1197" y="21066"/>
                  </a:lnTo>
                  <a:lnTo>
                    <a:pt x="1147" y="20484"/>
                  </a:lnTo>
                  <a:lnTo>
                    <a:pt x="1131" y="19885"/>
                  </a:lnTo>
                  <a:lnTo>
                    <a:pt x="1147" y="19287"/>
                  </a:lnTo>
                  <a:lnTo>
                    <a:pt x="1181" y="18671"/>
                  </a:lnTo>
                  <a:lnTo>
                    <a:pt x="1247" y="18056"/>
                  </a:lnTo>
                  <a:lnTo>
                    <a:pt x="1314" y="17425"/>
                  </a:lnTo>
                  <a:lnTo>
                    <a:pt x="1397" y="16793"/>
                  </a:lnTo>
                  <a:lnTo>
                    <a:pt x="1496" y="16144"/>
                  </a:lnTo>
                  <a:lnTo>
                    <a:pt x="1729" y="14864"/>
                  </a:lnTo>
                  <a:lnTo>
                    <a:pt x="4472" y="200"/>
                  </a:lnTo>
                  <a:lnTo>
                    <a:pt x="33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6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subTitle" idx="1"/>
          </p:nvPr>
        </p:nvSpPr>
        <p:spPr>
          <a:xfrm>
            <a:off x="760850" y="2477396"/>
            <a:ext cx="38493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title"/>
          </p:nvPr>
        </p:nvSpPr>
        <p:spPr>
          <a:xfrm>
            <a:off x="1949450" y="1751704"/>
            <a:ext cx="2469000" cy="548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64" name="Google Shape;64;p19"/>
          <p:cNvGrpSpPr/>
          <p:nvPr/>
        </p:nvGrpSpPr>
        <p:grpSpPr>
          <a:xfrm>
            <a:off x="2532110" y="4352865"/>
            <a:ext cx="1303687" cy="609661"/>
            <a:chOff x="4120675" y="1763925"/>
            <a:chExt cx="1675475" cy="783525"/>
          </a:xfrm>
        </p:grpSpPr>
        <p:sp>
          <p:nvSpPr>
            <p:cNvPr id="65" name="Google Shape;65;p19"/>
            <p:cNvSpPr/>
            <p:nvPr/>
          </p:nvSpPr>
          <p:spPr>
            <a:xfrm>
              <a:off x="4120675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2022" y="1"/>
                  </a:moveTo>
                  <a:lnTo>
                    <a:pt x="30908" y="200"/>
                  </a:lnTo>
                  <a:lnTo>
                    <a:pt x="33634" y="14864"/>
                  </a:lnTo>
                  <a:lnTo>
                    <a:pt x="33867" y="16144"/>
                  </a:lnTo>
                  <a:lnTo>
                    <a:pt x="33967" y="16793"/>
                  </a:lnTo>
                  <a:lnTo>
                    <a:pt x="34050" y="17425"/>
                  </a:lnTo>
                  <a:lnTo>
                    <a:pt x="34133" y="18056"/>
                  </a:lnTo>
                  <a:lnTo>
                    <a:pt x="34183" y="18671"/>
                  </a:lnTo>
                  <a:lnTo>
                    <a:pt x="34216" y="19287"/>
                  </a:lnTo>
                  <a:lnTo>
                    <a:pt x="34233" y="19885"/>
                  </a:lnTo>
                  <a:lnTo>
                    <a:pt x="34216" y="20484"/>
                  </a:lnTo>
                  <a:lnTo>
                    <a:pt x="34166" y="21066"/>
                  </a:lnTo>
                  <a:lnTo>
                    <a:pt x="34100" y="21631"/>
                  </a:lnTo>
                  <a:lnTo>
                    <a:pt x="33983" y="22196"/>
                  </a:lnTo>
                  <a:lnTo>
                    <a:pt x="33917" y="22462"/>
                  </a:lnTo>
                  <a:lnTo>
                    <a:pt x="33850" y="22745"/>
                  </a:lnTo>
                  <a:lnTo>
                    <a:pt x="33751" y="23011"/>
                  </a:lnTo>
                  <a:lnTo>
                    <a:pt x="33651" y="23277"/>
                  </a:lnTo>
                  <a:lnTo>
                    <a:pt x="33551" y="23526"/>
                  </a:lnTo>
                  <a:lnTo>
                    <a:pt x="33435" y="23792"/>
                  </a:lnTo>
                  <a:lnTo>
                    <a:pt x="33302" y="24042"/>
                  </a:lnTo>
                  <a:lnTo>
                    <a:pt x="33152" y="24291"/>
                  </a:lnTo>
                  <a:lnTo>
                    <a:pt x="32936" y="24640"/>
                  </a:lnTo>
                  <a:lnTo>
                    <a:pt x="32670" y="24989"/>
                  </a:lnTo>
                  <a:lnTo>
                    <a:pt x="32387" y="25305"/>
                  </a:lnTo>
                  <a:lnTo>
                    <a:pt x="32088" y="25621"/>
                  </a:lnTo>
                  <a:lnTo>
                    <a:pt x="31756" y="25920"/>
                  </a:lnTo>
                  <a:lnTo>
                    <a:pt x="31423" y="26203"/>
                  </a:lnTo>
                  <a:lnTo>
                    <a:pt x="31041" y="26469"/>
                  </a:lnTo>
                  <a:lnTo>
                    <a:pt x="30658" y="26718"/>
                  </a:lnTo>
                  <a:lnTo>
                    <a:pt x="30259" y="26951"/>
                  </a:lnTo>
                  <a:lnTo>
                    <a:pt x="29827" y="27167"/>
                  </a:lnTo>
                  <a:lnTo>
                    <a:pt x="29395" y="27350"/>
                  </a:lnTo>
                  <a:lnTo>
                    <a:pt x="28929" y="27533"/>
                  </a:lnTo>
                  <a:lnTo>
                    <a:pt x="28464" y="27683"/>
                  </a:lnTo>
                  <a:lnTo>
                    <a:pt x="27981" y="27816"/>
                  </a:lnTo>
                  <a:lnTo>
                    <a:pt x="27499" y="27915"/>
                  </a:lnTo>
                  <a:lnTo>
                    <a:pt x="26984" y="28015"/>
                  </a:lnTo>
                  <a:lnTo>
                    <a:pt x="26535" y="28065"/>
                  </a:lnTo>
                  <a:lnTo>
                    <a:pt x="26070" y="28115"/>
                  </a:lnTo>
                  <a:lnTo>
                    <a:pt x="25604" y="28148"/>
                  </a:lnTo>
                  <a:lnTo>
                    <a:pt x="25122" y="28165"/>
                  </a:lnTo>
                  <a:lnTo>
                    <a:pt x="24656" y="28165"/>
                  </a:lnTo>
                  <a:lnTo>
                    <a:pt x="24191" y="28148"/>
                  </a:lnTo>
                  <a:lnTo>
                    <a:pt x="23725" y="28115"/>
                  </a:lnTo>
                  <a:lnTo>
                    <a:pt x="23260" y="28082"/>
                  </a:lnTo>
                  <a:lnTo>
                    <a:pt x="22312" y="27982"/>
                  </a:lnTo>
                  <a:lnTo>
                    <a:pt x="21381" y="27849"/>
                  </a:lnTo>
                  <a:lnTo>
                    <a:pt x="20467" y="27683"/>
                  </a:lnTo>
                  <a:lnTo>
                    <a:pt x="19552" y="27500"/>
                  </a:lnTo>
                  <a:lnTo>
                    <a:pt x="19436" y="27250"/>
                  </a:lnTo>
                  <a:lnTo>
                    <a:pt x="19336" y="26984"/>
                  </a:lnTo>
                  <a:lnTo>
                    <a:pt x="19286" y="26718"/>
                  </a:lnTo>
                  <a:lnTo>
                    <a:pt x="19253" y="26436"/>
                  </a:lnTo>
                  <a:lnTo>
                    <a:pt x="19253" y="26153"/>
                  </a:lnTo>
                  <a:lnTo>
                    <a:pt x="19270" y="25854"/>
                  </a:lnTo>
                  <a:lnTo>
                    <a:pt x="19320" y="25571"/>
                  </a:lnTo>
                  <a:lnTo>
                    <a:pt x="19386" y="25272"/>
                  </a:lnTo>
                  <a:lnTo>
                    <a:pt x="19469" y="24956"/>
                  </a:lnTo>
                  <a:lnTo>
                    <a:pt x="19552" y="24657"/>
                  </a:lnTo>
                  <a:lnTo>
                    <a:pt x="19669" y="24341"/>
                  </a:lnTo>
                  <a:lnTo>
                    <a:pt x="19785" y="24025"/>
                  </a:lnTo>
                  <a:lnTo>
                    <a:pt x="20068" y="23377"/>
                  </a:lnTo>
                  <a:lnTo>
                    <a:pt x="20367" y="22712"/>
                  </a:lnTo>
                  <a:lnTo>
                    <a:pt x="20799" y="21714"/>
                  </a:lnTo>
                  <a:lnTo>
                    <a:pt x="20999" y="21215"/>
                  </a:lnTo>
                  <a:lnTo>
                    <a:pt x="21182" y="20700"/>
                  </a:lnTo>
                  <a:lnTo>
                    <a:pt x="21348" y="20168"/>
                  </a:lnTo>
                  <a:lnTo>
                    <a:pt x="21481" y="19636"/>
                  </a:lnTo>
                  <a:lnTo>
                    <a:pt x="21581" y="19104"/>
                  </a:lnTo>
                  <a:lnTo>
                    <a:pt x="21664" y="18555"/>
                  </a:lnTo>
                  <a:lnTo>
                    <a:pt x="21714" y="18023"/>
                  </a:lnTo>
                  <a:lnTo>
                    <a:pt x="21764" y="17491"/>
                  </a:lnTo>
                  <a:lnTo>
                    <a:pt x="21830" y="16410"/>
                  </a:lnTo>
                  <a:lnTo>
                    <a:pt x="22229" y="9926"/>
                  </a:lnTo>
                  <a:lnTo>
                    <a:pt x="22246" y="9494"/>
                  </a:lnTo>
                  <a:lnTo>
                    <a:pt x="22262" y="9062"/>
                  </a:lnTo>
                  <a:lnTo>
                    <a:pt x="22229" y="8613"/>
                  </a:lnTo>
                  <a:lnTo>
                    <a:pt x="22212" y="8397"/>
                  </a:lnTo>
                  <a:lnTo>
                    <a:pt x="22179" y="8181"/>
                  </a:lnTo>
                  <a:lnTo>
                    <a:pt x="22129" y="7981"/>
                  </a:lnTo>
                  <a:lnTo>
                    <a:pt x="22079" y="7765"/>
                  </a:lnTo>
                  <a:lnTo>
                    <a:pt x="22013" y="7566"/>
                  </a:lnTo>
                  <a:lnTo>
                    <a:pt x="21930" y="7366"/>
                  </a:lnTo>
                  <a:lnTo>
                    <a:pt x="21830" y="7183"/>
                  </a:lnTo>
                  <a:lnTo>
                    <a:pt x="21697" y="7000"/>
                  </a:lnTo>
                  <a:lnTo>
                    <a:pt x="21564" y="6817"/>
                  </a:lnTo>
                  <a:lnTo>
                    <a:pt x="21414" y="6651"/>
                  </a:lnTo>
                  <a:lnTo>
                    <a:pt x="21265" y="6518"/>
                  </a:lnTo>
                  <a:lnTo>
                    <a:pt x="21115" y="6402"/>
                  </a:lnTo>
                  <a:lnTo>
                    <a:pt x="20932" y="6285"/>
                  </a:lnTo>
                  <a:lnTo>
                    <a:pt x="20749" y="6186"/>
                  </a:lnTo>
                  <a:lnTo>
                    <a:pt x="20550" y="6102"/>
                  </a:lnTo>
                  <a:lnTo>
                    <a:pt x="20350" y="6036"/>
                  </a:lnTo>
                  <a:lnTo>
                    <a:pt x="20134" y="5969"/>
                  </a:lnTo>
                  <a:lnTo>
                    <a:pt x="19918" y="5920"/>
                  </a:lnTo>
                  <a:lnTo>
                    <a:pt x="19702" y="5886"/>
                  </a:lnTo>
                  <a:lnTo>
                    <a:pt x="19486" y="5870"/>
                  </a:lnTo>
                  <a:lnTo>
                    <a:pt x="19270" y="5853"/>
                  </a:lnTo>
                  <a:lnTo>
                    <a:pt x="19054" y="5853"/>
                  </a:lnTo>
                  <a:lnTo>
                    <a:pt x="18854" y="5870"/>
                  </a:lnTo>
                  <a:lnTo>
                    <a:pt x="18638" y="5886"/>
                  </a:lnTo>
                  <a:lnTo>
                    <a:pt x="18438" y="5920"/>
                  </a:lnTo>
                  <a:lnTo>
                    <a:pt x="18239" y="5953"/>
                  </a:lnTo>
                  <a:lnTo>
                    <a:pt x="17840" y="6069"/>
                  </a:lnTo>
                  <a:lnTo>
                    <a:pt x="17474" y="6219"/>
                  </a:lnTo>
                  <a:lnTo>
                    <a:pt x="17092" y="6385"/>
                  </a:lnTo>
                  <a:lnTo>
                    <a:pt x="16743" y="6601"/>
                  </a:lnTo>
                  <a:lnTo>
                    <a:pt x="16410" y="6817"/>
                  </a:lnTo>
                  <a:lnTo>
                    <a:pt x="16094" y="7083"/>
                  </a:lnTo>
                  <a:lnTo>
                    <a:pt x="15795" y="7349"/>
                  </a:lnTo>
                  <a:lnTo>
                    <a:pt x="15512" y="7632"/>
                  </a:lnTo>
                  <a:lnTo>
                    <a:pt x="15246" y="7931"/>
                  </a:lnTo>
                  <a:lnTo>
                    <a:pt x="15014" y="8247"/>
                  </a:lnTo>
                  <a:lnTo>
                    <a:pt x="14797" y="8563"/>
                  </a:lnTo>
                  <a:lnTo>
                    <a:pt x="14615" y="8896"/>
                  </a:lnTo>
                  <a:lnTo>
                    <a:pt x="14432" y="9245"/>
                  </a:lnTo>
                  <a:lnTo>
                    <a:pt x="14282" y="9594"/>
                  </a:lnTo>
                  <a:lnTo>
                    <a:pt x="14149" y="9960"/>
                  </a:lnTo>
                  <a:lnTo>
                    <a:pt x="14016" y="10325"/>
                  </a:lnTo>
                  <a:lnTo>
                    <a:pt x="13916" y="10691"/>
                  </a:lnTo>
                  <a:lnTo>
                    <a:pt x="13816" y="11057"/>
                  </a:lnTo>
                  <a:lnTo>
                    <a:pt x="13733" y="11423"/>
                  </a:lnTo>
                  <a:lnTo>
                    <a:pt x="13667" y="11805"/>
                  </a:lnTo>
                  <a:lnTo>
                    <a:pt x="13550" y="12553"/>
                  </a:lnTo>
                  <a:lnTo>
                    <a:pt x="13467" y="13285"/>
                  </a:lnTo>
                  <a:lnTo>
                    <a:pt x="13401" y="14016"/>
                  </a:lnTo>
                  <a:lnTo>
                    <a:pt x="13351" y="14731"/>
                  </a:lnTo>
                  <a:lnTo>
                    <a:pt x="12586" y="25571"/>
                  </a:lnTo>
                  <a:lnTo>
                    <a:pt x="12553" y="26003"/>
                  </a:lnTo>
                  <a:lnTo>
                    <a:pt x="12503" y="26436"/>
                  </a:lnTo>
                  <a:lnTo>
                    <a:pt x="12437" y="26851"/>
                  </a:lnTo>
                  <a:lnTo>
                    <a:pt x="12353" y="27250"/>
                  </a:lnTo>
                  <a:lnTo>
                    <a:pt x="12287" y="27450"/>
                  </a:lnTo>
                  <a:lnTo>
                    <a:pt x="12220" y="27633"/>
                  </a:lnTo>
                  <a:lnTo>
                    <a:pt x="12154" y="27799"/>
                  </a:lnTo>
                  <a:lnTo>
                    <a:pt x="12071" y="27965"/>
                  </a:lnTo>
                  <a:lnTo>
                    <a:pt x="11971" y="28131"/>
                  </a:lnTo>
                  <a:lnTo>
                    <a:pt x="11871" y="28281"/>
                  </a:lnTo>
                  <a:lnTo>
                    <a:pt x="11738" y="28414"/>
                  </a:lnTo>
                  <a:lnTo>
                    <a:pt x="11605" y="28531"/>
                  </a:lnTo>
                  <a:lnTo>
                    <a:pt x="11506" y="28614"/>
                  </a:lnTo>
                  <a:lnTo>
                    <a:pt x="11389" y="28680"/>
                  </a:lnTo>
                  <a:lnTo>
                    <a:pt x="11140" y="28813"/>
                  </a:lnTo>
                  <a:lnTo>
                    <a:pt x="10874" y="28913"/>
                  </a:lnTo>
                  <a:lnTo>
                    <a:pt x="10591" y="28996"/>
                  </a:lnTo>
                  <a:lnTo>
                    <a:pt x="10308" y="29046"/>
                  </a:lnTo>
                  <a:lnTo>
                    <a:pt x="10026" y="29096"/>
                  </a:lnTo>
                  <a:lnTo>
                    <a:pt x="9461" y="29162"/>
                  </a:lnTo>
                  <a:lnTo>
                    <a:pt x="1" y="30193"/>
                  </a:lnTo>
                  <a:lnTo>
                    <a:pt x="117" y="31340"/>
                  </a:lnTo>
                  <a:lnTo>
                    <a:pt x="9594" y="30293"/>
                  </a:lnTo>
                  <a:lnTo>
                    <a:pt x="10242" y="30210"/>
                  </a:lnTo>
                  <a:lnTo>
                    <a:pt x="10591" y="30160"/>
                  </a:lnTo>
                  <a:lnTo>
                    <a:pt x="10957" y="30077"/>
                  </a:lnTo>
                  <a:lnTo>
                    <a:pt x="11323" y="29960"/>
                  </a:lnTo>
                  <a:lnTo>
                    <a:pt x="11672" y="29827"/>
                  </a:lnTo>
                  <a:lnTo>
                    <a:pt x="11838" y="29744"/>
                  </a:lnTo>
                  <a:lnTo>
                    <a:pt x="12004" y="29644"/>
                  </a:lnTo>
                  <a:lnTo>
                    <a:pt x="12171" y="29528"/>
                  </a:lnTo>
                  <a:lnTo>
                    <a:pt x="12337" y="29412"/>
                  </a:lnTo>
                  <a:lnTo>
                    <a:pt x="12536" y="29245"/>
                  </a:lnTo>
                  <a:lnTo>
                    <a:pt x="12703" y="29046"/>
                  </a:lnTo>
                  <a:lnTo>
                    <a:pt x="12869" y="28846"/>
                  </a:lnTo>
                  <a:lnTo>
                    <a:pt x="13002" y="28630"/>
                  </a:lnTo>
                  <a:lnTo>
                    <a:pt x="13135" y="28414"/>
                  </a:lnTo>
                  <a:lnTo>
                    <a:pt x="13235" y="28181"/>
                  </a:lnTo>
                  <a:lnTo>
                    <a:pt x="13334" y="27949"/>
                  </a:lnTo>
                  <a:lnTo>
                    <a:pt x="13417" y="27699"/>
                  </a:lnTo>
                  <a:lnTo>
                    <a:pt x="13484" y="27450"/>
                  </a:lnTo>
                  <a:lnTo>
                    <a:pt x="13534" y="27200"/>
                  </a:lnTo>
                  <a:lnTo>
                    <a:pt x="13634" y="26685"/>
                  </a:lnTo>
                  <a:lnTo>
                    <a:pt x="13683" y="26170"/>
                  </a:lnTo>
                  <a:lnTo>
                    <a:pt x="13733" y="25654"/>
                  </a:lnTo>
                  <a:lnTo>
                    <a:pt x="14482" y="14814"/>
                  </a:lnTo>
                  <a:lnTo>
                    <a:pt x="14531" y="14149"/>
                  </a:lnTo>
                  <a:lnTo>
                    <a:pt x="14598" y="13451"/>
                  </a:lnTo>
                  <a:lnTo>
                    <a:pt x="14681" y="12769"/>
                  </a:lnTo>
                  <a:lnTo>
                    <a:pt x="14781" y="12071"/>
                  </a:lnTo>
                  <a:lnTo>
                    <a:pt x="14847" y="11722"/>
                  </a:lnTo>
                  <a:lnTo>
                    <a:pt x="14914" y="11389"/>
                  </a:lnTo>
                  <a:lnTo>
                    <a:pt x="14997" y="11040"/>
                  </a:lnTo>
                  <a:lnTo>
                    <a:pt x="15097" y="10708"/>
                  </a:lnTo>
                  <a:lnTo>
                    <a:pt x="15213" y="10375"/>
                  </a:lnTo>
                  <a:lnTo>
                    <a:pt x="15329" y="10059"/>
                  </a:lnTo>
                  <a:lnTo>
                    <a:pt x="15462" y="9743"/>
                  </a:lnTo>
                  <a:lnTo>
                    <a:pt x="15629" y="9428"/>
                  </a:lnTo>
                  <a:lnTo>
                    <a:pt x="15778" y="9162"/>
                  </a:lnTo>
                  <a:lnTo>
                    <a:pt x="15945" y="8912"/>
                  </a:lnTo>
                  <a:lnTo>
                    <a:pt x="16144" y="8663"/>
                  </a:lnTo>
                  <a:lnTo>
                    <a:pt x="16344" y="8413"/>
                  </a:lnTo>
                  <a:lnTo>
                    <a:pt x="16576" y="8181"/>
                  </a:lnTo>
                  <a:lnTo>
                    <a:pt x="16809" y="7965"/>
                  </a:lnTo>
                  <a:lnTo>
                    <a:pt x="17058" y="7765"/>
                  </a:lnTo>
                  <a:lnTo>
                    <a:pt x="17324" y="7582"/>
                  </a:lnTo>
                  <a:lnTo>
                    <a:pt x="17591" y="7433"/>
                  </a:lnTo>
                  <a:lnTo>
                    <a:pt x="17873" y="7283"/>
                  </a:lnTo>
                  <a:lnTo>
                    <a:pt x="18172" y="7167"/>
                  </a:lnTo>
                  <a:lnTo>
                    <a:pt x="18472" y="7083"/>
                  </a:lnTo>
                  <a:lnTo>
                    <a:pt x="18771" y="7034"/>
                  </a:lnTo>
                  <a:lnTo>
                    <a:pt x="19087" y="7000"/>
                  </a:lnTo>
                  <a:lnTo>
                    <a:pt x="19386" y="7000"/>
                  </a:lnTo>
                  <a:lnTo>
                    <a:pt x="19702" y="7050"/>
                  </a:lnTo>
                  <a:lnTo>
                    <a:pt x="19918" y="7100"/>
                  </a:lnTo>
                  <a:lnTo>
                    <a:pt x="20167" y="7183"/>
                  </a:lnTo>
                  <a:lnTo>
                    <a:pt x="20284" y="7233"/>
                  </a:lnTo>
                  <a:lnTo>
                    <a:pt x="20400" y="7300"/>
                  </a:lnTo>
                  <a:lnTo>
                    <a:pt x="20517" y="7383"/>
                  </a:lnTo>
                  <a:lnTo>
                    <a:pt x="20616" y="7466"/>
                  </a:lnTo>
                  <a:lnTo>
                    <a:pt x="20716" y="7566"/>
                  </a:lnTo>
                  <a:lnTo>
                    <a:pt x="20799" y="7682"/>
                  </a:lnTo>
                  <a:lnTo>
                    <a:pt x="20866" y="7815"/>
                  </a:lnTo>
                  <a:lnTo>
                    <a:pt x="20916" y="7948"/>
                  </a:lnTo>
                  <a:lnTo>
                    <a:pt x="20982" y="8081"/>
                  </a:lnTo>
                  <a:lnTo>
                    <a:pt x="21015" y="8231"/>
                  </a:lnTo>
                  <a:lnTo>
                    <a:pt x="21065" y="8530"/>
                  </a:lnTo>
                  <a:lnTo>
                    <a:pt x="21099" y="8846"/>
                  </a:lnTo>
                  <a:lnTo>
                    <a:pt x="21115" y="9178"/>
                  </a:lnTo>
                  <a:lnTo>
                    <a:pt x="21099" y="9527"/>
                  </a:lnTo>
                  <a:lnTo>
                    <a:pt x="21082" y="9860"/>
                  </a:lnTo>
                  <a:lnTo>
                    <a:pt x="20699" y="16344"/>
                  </a:lnTo>
                  <a:lnTo>
                    <a:pt x="20633" y="17358"/>
                  </a:lnTo>
                  <a:lnTo>
                    <a:pt x="20583" y="17873"/>
                  </a:lnTo>
                  <a:lnTo>
                    <a:pt x="20533" y="18372"/>
                  </a:lnTo>
                  <a:lnTo>
                    <a:pt x="20450" y="18871"/>
                  </a:lnTo>
                  <a:lnTo>
                    <a:pt x="20367" y="19370"/>
                  </a:lnTo>
                  <a:lnTo>
                    <a:pt x="20251" y="19869"/>
                  </a:lnTo>
                  <a:lnTo>
                    <a:pt x="20101" y="20351"/>
                  </a:lnTo>
                  <a:lnTo>
                    <a:pt x="19935" y="20800"/>
                  </a:lnTo>
                  <a:lnTo>
                    <a:pt x="19752" y="21282"/>
                  </a:lnTo>
                  <a:lnTo>
                    <a:pt x="19320" y="22246"/>
                  </a:lnTo>
                  <a:lnTo>
                    <a:pt x="18987" y="22994"/>
                  </a:lnTo>
                  <a:lnTo>
                    <a:pt x="18671" y="23759"/>
                  </a:lnTo>
                  <a:lnTo>
                    <a:pt x="18522" y="24141"/>
                  </a:lnTo>
                  <a:lnTo>
                    <a:pt x="18405" y="24524"/>
                  </a:lnTo>
                  <a:lnTo>
                    <a:pt x="18289" y="24923"/>
                  </a:lnTo>
                  <a:lnTo>
                    <a:pt x="18206" y="25305"/>
                  </a:lnTo>
                  <a:lnTo>
                    <a:pt x="18139" y="25688"/>
                  </a:lnTo>
                  <a:lnTo>
                    <a:pt x="18106" y="26087"/>
                  </a:lnTo>
                  <a:lnTo>
                    <a:pt x="18106" y="26469"/>
                  </a:lnTo>
                  <a:lnTo>
                    <a:pt x="18139" y="26851"/>
                  </a:lnTo>
                  <a:lnTo>
                    <a:pt x="18172" y="27034"/>
                  </a:lnTo>
                  <a:lnTo>
                    <a:pt x="18222" y="27234"/>
                  </a:lnTo>
                  <a:lnTo>
                    <a:pt x="18272" y="27417"/>
                  </a:lnTo>
                  <a:lnTo>
                    <a:pt x="18339" y="27599"/>
                  </a:lnTo>
                  <a:lnTo>
                    <a:pt x="18405" y="27782"/>
                  </a:lnTo>
                  <a:lnTo>
                    <a:pt x="18505" y="27965"/>
                  </a:lnTo>
                  <a:lnTo>
                    <a:pt x="18605" y="28148"/>
                  </a:lnTo>
                  <a:lnTo>
                    <a:pt x="18721" y="28331"/>
                  </a:lnTo>
                  <a:lnTo>
                    <a:pt x="18837" y="28531"/>
                  </a:lnTo>
                  <a:lnTo>
                    <a:pt x="19070" y="28580"/>
                  </a:lnTo>
                  <a:lnTo>
                    <a:pt x="20051" y="28763"/>
                  </a:lnTo>
                  <a:lnTo>
                    <a:pt x="21049" y="28946"/>
                  </a:lnTo>
                  <a:lnTo>
                    <a:pt x="22046" y="29096"/>
                  </a:lnTo>
                  <a:lnTo>
                    <a:pt x="22562" y="29162"/>
                  </a:lnTo>
                  <a:lnTo>
                    <a:pt x="23060" y="29212"/>
                  </a:lnTo>
                  <a:lnTo>
                    <a:pt x="23576" y="29262"/>
                  </a:lnTo>
                  <a:lnTo>
                    <a:pt x="24091" y="29279"/>
                  </a:lnTo>
                  <a:lnTo>
                    <a:pt x="24606" y="29295"/>
                  </a:lnTo>
                  <a:lnTo>
                    <a:pt x="25621" y="29295"/>
                  </a:lnTo>
                  <a:lnTo>
                    <a:pt x="26136" y="29262"/>
                  </a:lnTo>
                  <a:lnTo>
                    <a:pt x="26651" y="29212"/>
                  </a:lnTo>
                  <a:lnTo>
                    <a:pt x="27167" y="29146"/>
                  </a:lnTo>
                  <a:lnTo>
                    <a:pt x="27732" y="29046"/>
                  </a:lnTo>
                  <a:lnTo>
                    <a:pt x="28297" y="28913"/>
                  </a:lnTo>
                  <a:lnTo>
                    <a:pt x="28829" y="28763"/>
                  </a:lnTo>
                  <a:lnTo>
                    <a:pt x="29361" y="28597"/>
                  </a:lnTo>
                  <a:lnTo>
                    <a:pt x="29877" y="28398"/>
                  </a:lnTo>
                  <a:lnTo>
                    <a:pt x="30376" y="28181"/>
                  </a:lnTo>
                  <a:lnTo>
                    <a:pt x="30841" y="27932"/>
                  </a:lnTo>
                  <a:lnTo>
                    <a:pt x="31307" y="27683"/>
                  </a:lnTo>
                  <a:lnTo>
                    <a:pt x="31739" y="27383"/>
                  </a:lnTo>
                  <a:lnTo>
                    <a:pt x="32155" y="27084"/>
                  </a:lnTo>
                  <a:lnTo>
                    <a:pt x="32554" y="26768"/>
                  </a:lnTo>
                  <a:lnTo>
                    <a:pt x="32919" y="26419"/>
                  </a:lnTo>
                  <a:lnTo>
                    <a:pt x="33268" y="26070"/>
                  </a:lnTo>
                  <a:lnTo>
                    <a:pt x="33584" y="25688"/>
                  </a:lnTo>
                  <a:lnTo>
                    <a:pt x="33867" y="25289"/>
                  </a:lnTo>
                  <a:lnTo>
                    <a:pt x="34133" y="24873"/>
                  </a:lnTo>
                  <a:lnTo>
                    <a:pt x="34299" y="24590"/>
                  </a:lnTo>
                  <a:lnTo>
                    <a:pt x="34449" y="24308"/>
                  </a:lnTo>
                  <a:lnTo>
                    <a:pt x="34582" y="24025"/>
                  </a:lnTo>
                  <a:lnTo>
                    <a:pt x="34698" y="23726"/>
                  </a:lnTo>
                  <a:lnTo>
                    <a:pt x="34815" y="23443"/>
                  </a:lnTo>
                  <a:lnTo>
                    <a:pt x="34914" y="23144"/>
                  </a:lnTo>
                  <a:lnTo>
                    <a:pt x="35014" y="22845"/>
                  </a:lnTo>
                  <a:lnTo>
                    <a:pt x="35081" y="22545"/>
                  </a:lnTo>
                  <a:lnTo>
                    <a:pt x="35147" y="22229"/>
                  </a:lnTo>
                  <a:lnTo>
                    <a:pt x="35214" y="21930"/>
                  </a:lnTo>
                  <a:lnTo>
                    <a:pt x="35297" y="21298"/>
                  </a:lnTo>
                  <a:lnTo>
                    <a:pt x="35363" y="20667"/>
                  </a:lnTo>
                  <a:lnTo>
                    <a:pt x="35380" y="20035"/>
                  </a:lnTo>
                  <a:lnTo>
                    <a:pt x="35363" y="19386"/>
                  </a:lnTo>
                  <a:lnTo>
                    <a:pt x="35330" y="18721"/>
                  </a:lnTo>
                  <a:lnTo>
                    <a:pt x="35280" y="18056"/>
                  </a:lnTo>
                  <a:lnTo>
                    <a:pt x="35214" y="17391"/>
                  </a:lnTo>
                  <a:lnTo>
                    <a:pt x="35114" y="16710"/>
                  </a:lnTo>
                  <a:lnTo>
                    <a:pt x="35014" y="16028"/>
                  </a:lnTo>
                  <a:lnTo>
                    <a:pt x="34765" y="14648"/>
                  </a:lnTo>
                  <a:lnTo>
                    <a:pt x="320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19"/>
            <p:cNvSpPr/>
            <p:nvPr/>
          </p:nvSpPr>
          <p:spPr>
            <a:xfrm>
              <a:off x="4911650" y="1763925"/>
              <a:ext cx="884500" cy="783525"/>
            </a:xfrm>
            <a:custGeom>
              <a:avLst/>
              <a:gdLst/>
              <a:ahLst/>
              <a:cxnLst/>
              <a:rect l="l" t="t" r="r" b="b"/>
              <a:pathLst>
                <a:path w="35380" h="31341" extrusionOk="0">
                  <a:moveTo>
                    <a:pt x="3342" y="1"/>
                  </a:moveTo>
                  <a:lnTo>
                    <a:pt x="615" y="14648"/>
                  </a:lnTo>
                  <a:lnTo>
                    <a:pt x="366" y="16028"/>
                  </a:lnTo>
                  <a:lnTo>
                    <a:pt x="250" y="16710"/>
                  </a:lnTo>
                  <a:lnTo>
                    <a:pt x="166" y="17391"/>
                  </a:lnTo>
                  <a:lnTo>
                    <a:pt x="83" y="18056"/>
                  </a:lnTo>
                  <a:lnTo>
                    <a:pt x="33" y="18721"/>
                  </a:lnTo>
                  <a:lnTo>
                    <a:pt x="0" y="19386"/>
                  </a:lnTo>
                  <a:lnTo>
                    <a:pt x="0" y="20035"/>
                  </a:lnTo>
                  <a:lnTo>
                    <a:pt x="17" y="20667"/>
                  </a:lnTo>
                  <a:lnTo>
                    <a:pt x="67" y="21298"/>
                  </a:lnTo>
                  <a:lnTo>
                    <a:pt x="166" y="21930"/>
                  </a:lnTo>
                  <a:lnTo>
                    <a:pt x="216" y="22229"/>
                  </a:lnTo>
                  <a:lnTo>
                    <a:pt x="283" y="22545"/>
                  </a:lnTo>
                  <a:lnTo>
                    <a:pt x="366" y="22845"/>
                  </a:lnTo>
                  <a:lnTo>
                    <a:pt x="449" y="23144"/>
                  </a:lnTo>
                  <a:lnTo>
                    <a:pt x="549" y="23443"/>
                  </a:lnTo>
                  <a:lnTo>
                    <a:pt x="665" y="23726"/>
                  </a:lnTo>
                  <a:lnTo>
                    <a:pt x="782" y="24025"/>
                  </a:lnTo>
                  <a:lnTo>
                    <a:pt x="931" y="24308"/>
                  </a:lnTo>
                  <a:lnTo>
                    <a:pt x="1064" y="24590"/>
                  </a:lnTo>
                  <a:lnTo>
                    <a:pt x="1230" y="24873"/>
                  </a:lnTo>
                  <a:lnTo>
                    <a:pt x="1496" y="25289"/>
                  </a:lnTo>
                  <a:lnTo>
                    <a:pt x="1796" y="25688"/>
                  </a:lnTo>
                  <a:lnTo>
                    <a:pt x="2112" y="26070"/>
                  </a:lnTo>
                  <a:lnTo>
                    <a:pt x="2461" y="26419"/>
                  </a:lnTo>
                  <a:lnTo>
                    <a:pt x="2826" y="26768"/>
                  </a:lnTo>
                  <a:lnTo>
                    <a:pt x="3209" y="27084"/>
                  </a:lnTo>
                  <a:lnTo>
                    <a:pt x="3624" y="27383"/>
                  </a:lnTo>
                  <a:lnTo>
                    <a:pt x="4073" y="27683"/>
                  </a:lnTo>
                  <a:lnTo>
                    <a:pt x="4522" y="27932"/>
                  </a:lnTo>
                  <a:lnTo>
                    <a:pt x="5004" y="28181"/>
                  </a:lnTo>
                  <a:lnTo>
                    <a:pt x="5487" y="28398"/>
                  </a:lnTo>
                  <a:lnTo>
                    <a:pt x="6002" y="28597"/>
                  </a:lnTo>
                  <a:lnTo>
                    <a:pt x="6534" y="28763"/>
                  </a:lnTo>
                  <a:lnTo>
                    <a:pt x="7083" y="28913"/>
                  </a:lnTo>
                  <a:lnTo>
                    <a:pt x="7631" y="29046"/>
                  </a:lnTo>
                  <a:lnTo>
                    <a:pt x="8213" y="29146"/>
                  </a:lnTo>
                  <a:lnTo>
                    <a:pt x="8729" y="29212"/>
                  </a:lnTo>
                  <a:lnTo>
                    <a:pt x="9227" y="29262"/>
                  </a:lnTo>
                  <a:lnTo>
                    <a:pt x="9743" y="29295"/>
                  </a:lnTo>
                  <a:lnTo>
                    <a:pt x="10774" y="29295"/>
                  </a:lnTo>
                  <a:lnTo>
                    <a:pt x="11289" y="29279"/>
                  </a:lnTo>
                  <a:lnTo>
                    <a:pt x="11788" y="29262"/>
                  </a:lnTo>
                  <a:lnTo>
                    <a:pt x="12303" y="29212"/>
                  </a:lnTo>
                  <a:lnTo>
                    <a:pt x="12818" y="29162"/>
                  </a:lnTo>
                  <a:lnTo>
                    <a:pt x="13317" y="29096"/>
                  </a:lnTo>
                  <a:lnTo>
                    <a:pt x="14331" y="28946"/>
                  </a:lnTo>
                  <a:lnTo>
                    <a:pt x="15312" y="28763"/>
                  </a:lnTo>
                  <a:lnTo>
                    <a:pt x="16293" y="28580"/>
                  </a:lnTo>
                  <a:lnTo>
                    <a:pt x="16526" y="28531"/>
                  </a:lnTo>
                  <a:lnTo>
                    <a:pt x="16659" y="28331"/>
                  </a:lnTo>
                  <a:lnTo>
                    <a:pt x="16775" y="28148"/>
                  </a:lnTo>
                  <a:lnTo>
                    <a:pt x="16875" y="27965"/>
                  </a:lnTo>
                  <a:lnTo>
                    <a:pt x="16958" y="27782"/>
                  </a:lnTo>
                  <a:lnTo>
                    <a:pt x="17041" y="27599"/>
                  </a:lnTo>
                  <a:lnTo>
                    <a:pt x="17091" y="27417"/>
                  </a:lnTo>
                  <a:lnTo>
                    <a:pt x="17158" y="27234"/>
                  </a:lnTo>
                  <a:lnTo>
                    <a:pt x="17191" y="27034"/>
                  </a:lnTo>
                  <a:lnTo>
                    <a:pt x="17224" y="26851"/>
                  </a:lnTo>
                  <a:lnTo>
                    <a:pt x="17257" y="26469"/>
                  </a:lnTo>
                  <a:lnTo>
                    <a:pt x="17257" y="26087"/>
                  </a:lnTo>
                  <a:lnTo>
                    <a:pt x="17224" y="25688"/>
                  </a:lnTo>
                  <a:lnTo>
                    <a:pt x="17158" y="25305"/>
                  </a:lnTo>
                  <a:lnTo>
                    <a:pt x="17075" y="24923"/>
                  </a:lnTo>
                  <a:lnTo>
                    <a:pt x="16975" y="24524"/>
                  </a:lnTo>
                  <a:lnTo>
                    <a:pt x="16842" y="24141"/>
                  </a:lnTo>
                  <a:lnTo>
                    <a:pt x="16692" y="23759"/>
                  </a:lnTo>
                  <a:lnTo>
                    <a:pt x="16393" y="22994"/>
                  </a:lnTo>
                  <a:lnTo>
                    <a:pt x="16060" y="22246"/>
                  </a:lnTo>
                  <a:lnTo>
                    <a:pt x="15628" y="21282"/>
                  </a:lnTo>
                  <a:lnTo>
                    <a:pt x="15429" y="20800"/>
                  </a:lnTo>
                  <a:lnTo>
                    <a:pt x="15262" y="20351"/>
                  </a:lnTo>
                  <a:lnTo>
                    <a:pt x="15129" y="19869"/>
                  </a:lnTo>
                  <a:lnTo>
                    <a:pt x="15013" y="19370"/>
                  </a:lnTo>
                  <a:lnTo>
                    <a:pt x="14913" y="18871"/>
                  </a:lnTo>
                  <a:lnTo>
                    <a:pt x="14847" y="18372"/>
                  </a:lnTo>
                  <a:lnTo>
                    <a:pt x="14780" y="17873"/>
                  </a:lnTo>
                  <a:lnTo>
                    <a:pt x="14747" y="17358"/>
                  </a:lnTo>
                  <a:lnTo>
                    <a:pt x="14681" y="16344"/>
                  </a:lnTo>
                  <a:lnTo>
                    <a:pt x="14281" y="9860"/>
                  </a:lnTo>
                  <a:lnTo>
                    <a:pt x="14265" y="9527"/>
                  </a:lnTo>
                  <a:lnTo>
                    <a:pt x="14265" y="9178"/>
                  </a:lnTo>
                  <a:lnTo>
                    <a:pt x="14265" y="8846"/>
                  </a:lnTo>
                  <a:lnTo>
                    <a:pt x="14298" y="8530"/>
                  </a:lnTo>
                  <a:lnTo>
                    <a:pt x="14348" y="8214"/>
                  </a:lnTo>
                  <a:lnTo>
                    <a:pt x="14398" y="8081"/>
                  </a:lnTo>
                  <a:lnTo>
                    <a:pt x="14448" y="7931"/>
                  </a:lnTo>
                  <a:lnTo>
                    <a:pt x="14514" y="7815"/>
                  </a:lnTo>
                  <a:lnTo>
                    <a:pt x="14581" y="7682"/>
                  </a:lnTo>
                  <a:lnTo>
                    <a:pt x="14664" y="7566"/>
                  </a:lnTo>
                  <a:lnTo>
                    <a:pt x="14764" y="7466"/>
                  </a:lnTo>
                  <a:lnTo>
                    <a:pt x="14863" y="7383"/>
                  </a:lnTo>
                  <a:lnTo>
                    <a:pt x="14980" y="7300"/>
                  </a:lnTo>
                  <a:lnTo>
                    <a:pt x="15096" y="7233"/>
                  </a:lnTo>
                  <a:lnTo>
                    <a:pt x="15213" y="7183"/>
                  </a:lnTo>
                  <a:lnTo>
                    <a:pt x="15445" y="7100"/>
                  </a:lnTo>
                  <a:lnTo>
                    <a:pt x="15661" y="7050"/>
                  </a:lnTo>
                  <a:lnTo>
                    <a:pt x="15977" y="7000"/>
                  </a:lnTo>
                  <a:lnTo>
                    <a:pt x="16293" y="7000"/>
                  </a:lnTo>
                  <a:lnTo>
                    <a:pt x="16592" y="7034"/>
                  </a:lnTo>
                  <a:lnTo>
                    <a:pt x="16908" y="7083"/>
                  </a:lnTo>
                  <a:lnTo>
                    <a:pt x="17208" y="7167"/>
                  </a:lnTo>
                  <a:lnTo>
                    <a:pt x="17490" y="7283"/>
                  </a:lnTo>
                  <a:lnTo>
                    <a:pt x="17773" y="7433"/>
                  </a:lnTo>
                  <a:lnTo>
                    <a:pt x="18056" y="7582"/>
                  </a:lnTo>
                  <a:lnTo>
                    <a:pt x="18305" y="7765"/>
                  </a:lnTo>
                  <a:lnTo>
                    <a:pt x="18571" y="7965"/>
                  </a:lnTo>
                  <a:lnTo>
                    <a:pt x="18804" y="8181"/>
                  </a:lnTo>
                  <a:lnTo>
                    <a:pt x="19020" y="8413"/>
                  </a:lnTo>
                  <a:lnTo>
                    <a:pt x="19236" y="8663"/>
                  </a:lnTo>
                  <a:lnTo>
                    <a:pt x="19419" y="8912"/>
                  </a:lnTo>
                  <a:lnTo>
                    <a:pt x="19602" y="9162"/>
                  </a:lnTo>
                  <a:lnTo>
                    <a:pt x="19751" y="9428"/>
                  </a:lnTo>
                  <a:lnTo>
                    <a:pt x="19901" y="9743"/>
                  </a:lnTo>
                  <a:lnTo>
                    <a:pt x="20051" y="10059"/>
                  </a:lnTo>
                  <a:lnTo>
                    <a:pt x="20167" y="10375"/>
                  </a:lnTo>
                  <a:lnTo>
                    <a:pt x="20283" y="10708"/>
                  </a:lnTo>
                  <a:lnTo>
                    <a:pt x="20366" y="11040"/>
                  </a:lnTo>
                  <a:lnTo>
                    <a:pt x="20450" y="11389"/>
                  </a:lnTo>
                  <a:lnTo>
                    <a:pt x="20533" y="11722"/>
                  </a:lnTo>
                  <a:lnTo>
                    <a:pt x="20599" y="12071"/>
                  </a:lnTo>
                  <a:lnTo>
                    <a:pt x="20699" y="12769"/>
                  </a:lnTo>
                  <a:lnTo>
                    <a:pt x="20782" y="13451"/>
                  </a:lnTo>
                  <a:lnTo>
                    <a:pt x="20832" y="14149"/>
                  </a:lnTo>
                  <a:lnTo>
                    <a:pt x="20882" y="14814"/>
                  </a:lnTo>
                  <a:lnTo>
                    <a:pt x="21647" y="25654"/>
                  </a:lnTo>
                  <a:lnTo>
                    <a:pt x="21680" y="26170"/>
                  </a:lnTo>
                  <a:lnTo>
                    <a:pt x="21746" y="26685"/>
                  </a:lnTo>
                  <a:lnTo>
                    <a:pt x="21830" y="27200"/>
                  </a:lnTo>
                  <a:lnTo>
                    <a:pt x="21896" y="27450"/>
                  </a:lnTo>
                  <a:lnTo>
                    <a:pt x="21963" y="27699"/>
                  </a:lnTo>
                  <a:lnTo>
                    <a:pt x="22046" y="27949"/>
                  </a:lnTo>
                  <a:lnTo>
                    <a:pt x="22129" y="28181"/>
                  </a:lnTo>
                  <a:lnTo>
                    <a:pt x="22245" y="28414"/>
                  </a:lnTo>
                  <a:lnTo>
                    <a:pt x="22362" y="28630"/>
                  </a:lnTo>
                  <a:lnTo>
                    <a:pt x="22511" y="28846"/>
                  </a:lnTo>
                  <a:lnTo>
                    <a:pt x="22661" y="29046"/>
                  </a:lnTo>
                  <a:lnTo>
                    <a:pt x="22844" y="29245"/>
                  </a:lnTo>
                  <a:lnTo>
                    <a:pt x="23043" y="29412"/>
                  </a:lnTo>
                  <a:lnTo>
                    <a:pt x="23193" y="29528"/>
                  </a:lnTo>
                  <a:lnTo>
                    <a:pt x="23359" y="29644"/>
                  </a:lnTo>
                  <a:lnTo>
                    <a:pt x="23525" y="29744"/>
                  </a:lnTo>
                  <a:lnTo>
                    <a:pt x="23708" y="29827"/>
                  </a:lnTo>
                  <a:lnTo>
                    <a:pt x="24057" y="29960"/>
                  </a:lnTo>
                  <a:lnTo>
                    <a:pt x="24423" y="30077"/>
                  </a:lnTo>
                  <a:lnTo>
                    <a:pt x="24772" y="30160"/>
                  </a:lnTo>
                  <a:lnTo>
                    <a:pt x="25121" y="30210"/>
                  </a:lnTo>
                  <a:lnTo>
                    <a:pt x="25786" y="30293"/>
                  </a:lnTo>
                  <a:lnTo>
                    <a:pt x="35246" y="31340"/>
                  </a:lnTo>
                  <a:lnTo>
                    <a:pt x="35379" y="30193"/>
                  </a:lnTo>
                  <a:lnTo>
                    <a:pt x="25903" y="29162"/>
                  </a:lnTo>
                  <a:lnTo>
                    <a:pt x="25354" y="29096"/>
                  </a:lnTo>
                  <a:lnTo>
                    <a:pt x="25072" y="29046"/>
                  </a:lnTo>
                  <a:lnTo>
                    <a:pt x="24772" y="28996"/>
                  </a:lnTo>
                  <a:lnTo>
                    <a:pt x="24506" y="28913"/>
                  </a:lnTo>
                  <a:lnTo>
                    <a:pt x="24240" y="28813"/>
                  </a:lnTo>
                  <a:lnTo>
                    <a:pt x="23991" y="28680"/>
                  </a:lnTo>
                  <a:lnTo>
                    <a:pt x="23874" y="28614"/>
                  </a:lnTo>
                  <a:lnTo>
                    <a:pt x="23758" y="28531"/>
                  </a:lnTo>
                  <a:lnTo>
                    <a:pt x="23625" y="28414"/>
                  </a:lnTo>
                  <a:lnTo>
                    <a:pt x="23509" y="28281"/>
                  </a:lnTo>
                  <a:lnTo>
                    <a:pt x="23392" y="28131"/>
                  </a:lnTo>
                  <a:lnTo>
                    <a:pt x="23309" y="27965"/>
                  </a:lnTo>
                  <a:lnTo>
                    <a:pt x="23209" y="27799"/>
                  </a:lnTo>
                  <a:lnTo>
                    <a:pt x="23143" y="27633"/>
                  </a:lnTo>
                  <a:lnTo>
                    <a:pt x="23076" y="27450"/>
                  </a:lnTo>
                  <a:lnTo>
                    <a:pt x="23027" y="27250"/>
                  </a:lnTo>
                  <a:lnTo>
                    <a:pt x="22927" y="26851"/>
                  </a:lnTo>
                  <a:lnTo>
                    <a:pt x="22860" y="26436"/>
                  </a:lnTo>
                  <a:lnTo>
                    <a:pt x="22810" y="26003"/>
                  </a:lnTo>
                  <a:lnTo>
                    <a:pt x="22777" y="25571"/>
                  </a:lnTo>
                  <a:lnTo>
                    <a:pt x="22029" y="14731"/>
                  </a:lnTo>
                  <a:lnTo>
                    <a:pt x="21963" y="14016"/>
                  </a:lnTo>
                  <a:lnTo>
                    <a:pt x="21913" y="13285"/>
                  </a:lnTo>
                  <a:lnTo>
                    <a:pt x="21830" y="12553"/>
                  </a:lnTo>
                  <a:lnTo>
                    <a:pt x="21713" y="11805"/>
                  </a:lnTo>
                  <a:lnTo>
                    <a:pt x="21630" y="11423"/>
                  </a:lnTo>
                  <a:lnTo>
                    <a:pt x="21547" y="11057"/>
                  </a:lnTo>
                  <a:lnTo>
                    <a:pt x="21464" y="10691"/>
                  </a:lnTo>
                  <a:lnTo>
                    <a:pt x="21347" y="10325"/>
                  </a:lnTo>
                  <a:lnTo>
                    <a:pt x="21231" y="9960"/>
                  </a:lnTo>
                  <a:lnTo>
                    <a:pt x="21081" y="9594"/>
                  </a:lnTo>
                  <a:lnTo>
                    <a:pt x="20932" y="9245"/>
                  </a:lnTo>
                  <a:lnTo>
                    <a:pt x="20765" y="8896"/>
                  </a:lnTo>
                  <a:lnTo>
                    <a:pt x="20566" y="8563"/>
                  </a:lnTo>
                  <a:lnTo>
                    <a:pt x="20350" y="8247"/>
                  </a:lnTo>
                  <a:lnTo>
                    <a:pt x="20117" y="7931"/>
                  </a:lnTo>
                  <a:lnTo>
                    <a:pt x="19868" y="7632"/>
                  </a:lnTo>
                  <a:lnTo>
                    <a:pt x="19585" y="7349"/>
                  </a:lnTo>
                  <a:lnTo>
                    <a:pt x="19286" y="7083"/>
                  </a:lnTo>
                  <a:lnTo>
                    <a:pt x="18970" y="6817"/>
                  </a:lnTo>
                  <a:lnTo>
                    <a:pt x="18621" y="6601"/>
                  </a:lnTo>
                  <a:lnTo>
                    <a:pt x="18272" y="6385"/>
                  </a:lnTo>
                  <a:lnTo>
                    <a:pt x="17906" y="6219"/>
                  </a:lnTo>
                  <a:lnTo>
                    <a:pt x="17523" y="6069"/>
                  </a:lnTo>
                  <a:lnTo>
                    <a:pt x="17124" y="5953"/>
                  </a:lnTo>
                  <a:lnTo>
                    <a:pt x="16925" y="5920"/>
                  </a:lnTo>
                  <a:lnTo>
                    <a:pt x="16725" y="5886"/>
                  </a:lnTo>
                  <a:lnTo>
                    <a:pt x="16526" y="5870"/>
                  </a:lnTo>
                  <a:lnTo>
                    <a:pt x="16310" y="5853"/>
                  </a:lnTo>
                  <a:lnTo>
                    <a:pt x="16094" y="5853"/>
                  </a:lnTo>
                  <a:lnTo>
                    <a:pt x="15894" y="5870"/>
                  </a:lnTo>
                  <a:lnTo>
                    <a:pt x="15678" y="5886"/>
                  </a:lnTo>
                  <a:lnTo>
                    <a:pt x="15462" y="5920"/>
                  </a:lnTo>
                  <a:lnTo>
                    <a:pt x="15229" y="5969"/>
                  </a:lnTo>
                  <a:lnTo>
                    <a:pt x="15013" y="6036"/>
                  </a:lnTo>
                  <a:lnTo>
                    <a:pt x="14814" y="6102"/>
                  </a:lnTo>
                  <a:lnTo>
                    <a:pt x="14614" y="6186"/>
                  </a:lnTo>
                  <a:lnTo>
                    <a:pt x="14431" y="6285"/>
                  </a:lnTo>
                  <a:lnTo>
                    <a:pt x="14265" y="6402"/>
                  </a:lnTo>
                  <a:lnTo>
                    <a:pt x="14099" y="6518"/>
                  </a:lnTo>
                  <a:lnTo>
                    <a:pt x="13966" y="6651"/>
                  </a:lnTo>
                  <a:lnTo>
                    <a:pt x="13799" y="6817"/>
                  </a:lnTo>
                  <a:lnTo>
                    <a:pt x="13666" y="6984"/>
                  </a:lnTo>
                  <a:lnTo>
                    <a:pt x="13550" y="7183"/>
                  </a:lnTo>
                  <a:lnTo>
                    <a:pt x="13450" y="7366"/>
                  </a:lnTo>
                  <a:lnTo>
                    <a:pt x="13367" y="7566"/>
                  </a:lnTo>
                  <a:lnTo>
                    <a:pt x="13301" y="7765"/>
                  </a:lnTo>
                  <a:lnTo>
                    <a:pt x="13234" y="7981"/>
                  </a:lnTo>
                  <a:lnTo>
                    <a:pt x="13184" y="8181"/>
                  </a:lnTo>
                  <a:lnTo>
                    <a:pt x="13168" y="8397"/>
                  </a:lnTo>
                  <a:lnTo>
                    <a:pt x="13134" y="8613"/>
                  </a:lnTo>
                  <a:lnTo>
                    <a:pt x="13118" y="9062"/>
                  </a:lnTo>
                  <a:lnTo>
                    <a:pt x="13118" y="9494"/>
                  </a:lnTo>
                  <a:lnTo>
                    <a:pt x="13134" y="9926"/>
                  </a:lnTo>
                  <a:lnTo>
                    <a:pt x="13533" y="16410"/>
                  </a:lnTo>
                  <a:lnTo>
                    <a:pt x="13600" y="17491"/>
                  </a:lnTo>
                  <a:lnTo>
                    <a:pt x="13650" y="18023"/>
                  </a:lnTo>
                  <a:lnTo>
                    <a:pt x="13716" y="18555"/>
                  </a:lnTo>
                  <a:lnTo>
                    <a:pt x="13799" y="19104"/>
                  </a:lnTo>
                  <a:lnTo>
                    <a:pt x="13899" y="19636"/>
                  </a:lnTo>
                  <a:lnTo>
                    <a:pt x="14015" y="20184"/>
                  </a:lnTo>
                  <a:lnTo>
                    <a:pt x="14182" y="20700"/>
                  </a:lnTo>
                  <a:lnTo>
                    <a:pt x="14365" y="21215"/>
                  </a:lnTo>
                  <a:lnTo>
                    <a:pt x="14564" y="21714"/>
                  </a:lnTo>
                  <a:lnTo>
                    <a:pt x="15013" y="22712"/>
                  </a:lnTo>
                  <a:lnTo>
                    <a:pt x="15312" y="23377"/>
                  </a:lnTo>
                  <a:lnTo>
                    <a:pt x="15578" y="24025"/>
                  </a:lnTo>
                  <a:lnTo>
                    <a:pt x="15695" y="24341"/>
                  </a:lnTo>
                  <a:lnTo>
                    <a:pt x="15811" y="24657"/>
                  </a:lnTo>
                  <a:lnTo>
                    <a:pt x="15911" y="24956"/>
                  </a:lnTo>
                  <a:lnTo>
                    <a:pt x="15994" y="25272"/>
                  </a:lnTo>
                  <a:lnTo>
                    <a:pt x="16060" y="25571"/>
                  </a:lnTo>
                  <a:lnTo>
                    <a:pt x="16094" y="25854"/>
                  </a:lnTo>
                  <a:lnTo>
                    <a:pt x="16127" y="26153"/>
                  </a:lnTo>
                  <a:lnTo>
                    <a:pt x="16110" y="26436"/>
                  </a:lnTo>
                  <a:lnTo>
                    <a:pt x="16094" y="26718"/>
                  </a:lnTo>
                  <a:lnTo>
                    <a:pt x="16027" y="26984"/>
                  </a:lnTo>
                  <a:lnTo>
                    <a:pt x="15944" y="27250"/>
                  </a:lnTo>
                  <a:lnTo>
                    <a:pt x="15828" y="27500"/>
                  </a:lnTo>
                  <a:lnTo>
                    <a:pt x="14913" y="27683"/>
                  </a:lnTo>
                  <a:lnTo>
                    <a:pt x="13982" y="27849"/>
                  </a:lnTo>
                  <a:lnTo>
                    <a:pt x="13051" y="27982"/>
                  </a:lnTo>
                  <a:lnTo>
                    <a:pt x="12120" y="28082"/>
                  </a:lnTo>
                  <a:lnTo>
                    <a:pt x="11655" y="28115"/>
                  </a:lnTo>
                  <a:lnTo>
                    <a:pt x="11173" y="28148"/>
                  </a:lnTo>
                  <a:lnTo>
                    <a:pt x="10707" y="28165"/>
                  </a:lnTo>
                  <a:lnTo>
                    <a:pt x="10241" y="28165"/>
                  </a:lnTo>
                  <a:lnTo>
                    <a:pt x="9776" y="28148"/>
                  </a:lnTo>
                  <a:lnTo>
                    <a:pt x="9310" y="28115"/>
                  </a:lnTo>
                  <a:lnTo>
                    <a:pt x="8845" y="28065"/>
                  </a:lnTo>
                  <a:lnTo>
                    <a:pt x="8379" y="28015"/>
                  </a:lnTo>
                  <a:lnTo>
                    <a:pt x="7881" y="27915"/>
                  </a:lnTo>
                  <a:lnTo>
                    <a:pt x="7382" y="27816"/>
                  </a:lnTo>
                  <a:lnTo>
                    <a:pt x="6900" y="27683"/>
                  </a:lnTo>
                  <a:lnTo>
                    <a:pt x="6434" y="27533"/>
                  </a:lnTo>
                  <a:lnTo>
                    <a:pt x="5985" y="27350"/>
                  </a:lnTo>
                  <a:lnTo>
                    <a:pt x="5536" y="27167"/>
                  </a:lnTo>
                  <a:lnTo>
                    <a:pt x="5121" y="26951"/>
                  </a:lnTo>
                  <a:lnTo>
                    <a:pt x="4705" y="26718"/>
                  </a:lnTo>
                  <a:lnTo>
                    <a:pt x="4323" y="26469"/>
                  </a:lnTo>
                  <a:lnTo>
                    <a:pt x="3957" y="26203"/>
                  </a:lnTo>
                  <a:lnTo>
                    <a:pt x="3608" y="25920"/>
                  </a:lnTo>
                  <a:lnTo>
                    <a:pt x="3275" y="25621"/>
                  </a:lnTo>
                  <a:lnTo>
                    <a:pt x="2976" y="25305"/>
                  </a:lnTo>
                  <a:lnTo>
                    <a:pt x="2693" y="24989"/>
                  </a:lnTo>
                  <a:lnTo>
                    <a:pt x="2444" y="24640"/>
                  </a:lnTo>
                  <a:lnTo>
                    <a:pt x="2211" y="24291"/>
                  </a:lnTo>
                  <a:lnTo>
                    <a:pt x="2078" y="24042"/>
                  </a:lnTo>
                  <a:lnTo>
                    <a:pt x="1945" y="23792"/>
                  </a:lnTo>
                  <a:lnTo>
                    <a:pt x="1829" y="23526"/>
                  </a:lnTo>
                  <a:lnTo>
                    <a:pt x="1713" y="23277"/>
                  </a:lnTo>
                  <a:lnTo>
                    <a:pt x="1613" y="23011"/>
                  </a:lnTo>
                  <a:lnTo>
                    <a:pt x="1530" y="22745"/>
                  </a:lnTo>
                  <a:lnTo>
                    <a:pt x="1447" y="22462"/>
                  </a:lnTo>
                  <a:lnTo>
                    <a:pt x="1380" y="22196"/>
                  </a:lnTo>
                  <a:lnTo>
                    <a:pt x="1264" y="21631"/>
                  </a:lnTo>
                  <a:lnTo>
                    <a:pt x="1197" y="21066"/>
                  </a:lnTo>
                  <a:lnTo>
                    <a:pt x="1147" y="20484"/>
                  </a:lnTo>
                  <a:lnTo>
                    <a:pt x="1131" y="19885"/>
                  </a:lnTo>
                  <a:lnTo>
                    <a:pt x="1147" y="19287"/>
                  </a:lnTo>
                  <a:lnTo>
                    <a:pt x="1181" y="18671"/>
                  </a:lnTo>
                  <a:lnTo>
                    <a:pt x="1247" y="18056"/>
                  </a:lnTo>
                  <a:lnTo>
                    <a:pt x="1314" y="17425"/>
                  </a:lnTo>
                  <a:lnTo>
                    <a:pt x="1397" y="16793"/>
                  </a:lnTo>
                  <a:lnTo>
                    <a:pt x="1496" y="16144"/>
                  </a:lnTo>
                  <a:lnTo>
                    <a:pt x="1729" y="14864"/>
                  </a:lnTo>
                  <a:lnTo>
                    <a:pt x="4472" y="200"/>
                  </a:lnTo>
                  <a:lnTo>
                    <a:pt x="33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p19"/>
          <p:cNvSpPr/>
          <p:nvPr/>
        </p:nvSpPr>
        <p:spPr>
          <a:xfrm>
            <a:off x="-737550" y="-773125"/>
            <a:ext cx="1825541" cy="1822467"/>
          </a:xfrm>
          <a:custGeom>
            <a:avLst/>
            <a:gdLst/>
            <a:ahLst/>
            <a:cxnLst/>
            <a:rect l="l" t="t" r="r" b="b"/>
            <a:pathLst>
              <a:path w="82380" h="82232" extrusionOk="0">
                <a:moveTo>
                  <a:pt x="23658" y="3841"/>
                </a:moveTo>
                <a:lnTo>
                  <a:pt x="23658" y="3841"/>
                </a:lnTo>
                <a:lnTo>
                  <a:pt x="23658" y="3841"/>
                </a:lnTo>
                <a:close/>
                <a:moveTo>
                  <a:pt x="63260" y="6335"/>
                </a:moveTo>
                <a:lnTo>
                  <a:pt x="63260" y="6335"/>
                </a:lnTo>
                <a:lnTo>
                  <a:pt x="63260" y="6335"/>
                </a:lnTo>
                <a:close/>
                <a:moveTo>
                  <a:pt x="11172" y="12919"/>
                </a:moveTo>
                <a:lnTo>
                  <a:pt x="11172" y="12919"/>
                </a:lnTo>
                <a:lnTo>
                  <a:pt x="11172" y="12919"/>
                </a:lnTo>
                <a:close/>
                <a:moveTo>
                  <a:pt x="19119" y="75897"/>
                </a:moveTo>
                <a:lnTo>
                  <a:pt x="19119" y="75897"/>
                </a:lnTo>
                <a:lnTo>
                  <a:pt x="19119" y="75897"/>
                </a:lnTo>
                <a:close/>
                <a:moveTo>
                  <a:pt x="23658" y="78391"/>
                </a:moveTo>
                <a:lnTo>
                  <a:pt x="23658" y="78391"/>
                </a:lnTo>
                <a:lnTo>
                  <a:pt x="23658" y="78391"/>
                </a:lnTo>
                <a:lnTo>
                  <a:pt x="23658" y="78391"/>
                </a:lnTo>
                <a:close/>
                <a:moveTo>
                  <a:pt x="38605" y="0"/>
                </a:moveTo>
                <a:lnTo>
                  <a:pt x="38605" y="20683"/>
                </a:lnTo>
                <a:lnTo>
                  <a:pt x="33467" y="649"/>
                </a:lnTo>
                <a:lnTo>
                  <a:pt x="36078" y="21165"/>
                </a:lnTo>
                <a:lnTo>
                  <a:pt x="28463" y="1929"/>
                </a:lnTo>
                <a:lnTo>
                  <a:pt x="33617" y="21963"/>
                </a:lnTo>
                <a:lnTo>
                  <a:pt x="23658" y="3841"/>
                </a:lnTo>
                <a:lnTo>
                  <a:pt x="31273" y="23060"/>
                </a:lnTo>
                <a:lnTo>
                  <a:pt x="19119" y="6335"/>
                </a:lnTo>
                <a:lnTo>
                  <a:pt x="29095" y="24457"/>
                </a:lnTo>
                <a:lnTo>
                  <a:pt x="14930" y="9377"/>
                </a:lnTo>
                <a:lnTo>
                  <a:pt x="27100" y="26103"/>
                </a:lnTo>
                <a:lnTo>
                  <a:pt x="27100" y="26103"/>
                </a:lnTo>
                <a:lnTo>
                  <a:pt x="11172" y="12919"/>
                </a:lnTo>
                <a:lnTo>
                  <a:pt x="25321" y="27982"/>
                </a:lnTo>
                <a:lnTo>
                  <a:pt x="7864" y="16892"/>
                </a:lnTo>
                <a:lnTo>
                  <a:pt x="23808" y="30076"/>
                </a:lnTo>
                <a:lnTo>
                  <a:pt x="5104" y="21265"/>
                </a:lnTo>
                <a:lnTo>
                  <a:pt x="5104" y="21265"/>
                </a:lnTo>
                <a:lnTo>
                  <a:pt x="22561" y="32337"/>
                </a:lnTo>
                <a:lnTo>
                  <a:pt x="2893" y="25953"/>
                </a:lnTo>
                <a:lnTo>
                  <a:pt x="21613" y="34748"/>
                </a:lnTo>
                <a:lnTo>
                  <a:pt x="1297" y="30874"/>
                </a:lnTo>
                <a:lnTo>
                  <a:pt x="1297" y="30874"/>
                </a:lnTo>
                <a:lnTo>
                  <a:pt x="20965" y="37259"/>
                </a:lnTo>
                <a:lnTo>
                  <a:pt x="20965" y="37259"/>
                </a:lnTo>
                <a:lnTo>
                  <a:pt x="333" y="35945"/>
                </a:lnTo>
                <a:lnTo>
                  <a:pt x="333" y="35945"/>
                </a:lnTo>
                <a:lnTo>
                  <a:pt x="20632" y="39819"/>
                </a:lnTo>
                <a:lnTo>
                  <a:pt x="0" y="41116"/>
                </a:lnTo>
                <a:lnTo>
                  <a:pt x="20632" y="42413"/>
                </a:lnTo>
                <a:lnTo>
                  <a:pt x="333" y="46270"/>
                </a:lnTo>
                <a:lnTo>
                  <a:pt x="333" y="46270"/>
                </a:lnTo>
                <a:lnTo>
                  <a:pt x="20965" y="44973"/>
                </a:lnTo>
                <a:lnTo>
                  <a:pt x="1297" y="51357"/>
                </a:lnTo>
                <a:lnTo>
                  <a:pt x="21613" y="47483"/>
                </a:lnTo>
                <a:lnTo>
                  <a:pt x="2893" y="56278"/>
                </a:lnTo>
                <a:lnTo>
                  <a:pt x="2893" y="56278"/>
                </a:lnTo>
                <a:lnTo>
                  <a:pt x="22561" y="49878"/>
                </a:lnTo>
                <a:lnTo>
                  <a:pt x="22561" y="49878"/>
                </a:lnTo>
                <a:lnTo>
                  <a:pt x="5104" y="60950"/>
                </a:lnTo>
                <a:lnTo>
                  <a:pt x="23808" y="52155"/>
                </a:lnTo>
                <a:lnTo>
                  <a:pt x="7864" y="65323"/>
                </a:lnTo>
                <a:lnTo>
                  <a:pt x="25321" y="54233"/>
                </a:lnTo>
                <a:lnTo>
                  <a:pt x="11172" y="69313"/>
                </a:lnTo>
                <a:lnTo>
                  <a:pt x="27100" y="56129"/>
                </a:lnTo>
                <a:lnTo>
                  <a:pt x="14930" y="72854"/>
                </a:lnTo>
                <a:lnTo>
                  <a:pt x="29095" y="57775"/>
                </a:lnTo>
                <a:lnTo>
                  <a:pt x="19119" y="75897"/>
                </a:lnTo>
                <a:lnTo>
                  <a:pt x="31273" y="59155"/>
                </a:lnTo>
                <a:lnTo>
                  <a:pt x="23658" y="78391"/>
                </a:lnTo>
                <a:lnTo>
                  <a:pt x="33617" y="60269"/>
                </a:lnTo>
                <a:lnTo>
                  <a:pt x="28463" y="80286"/>
                </a:lnTo>
                <a:lnTo>
                  <a:pt x="36078" y="61067"/>
                </a:lnTo>
                <a:lnTo>
                  <a:pt x="33467" y="81583"/>
                </a:lnTo>
                <a:lnTo>
                  <a:pt x="33467" y="81583"/>
                </a:lnTo>
                <a:lnTo>
                  <a:pt x="38605" y="61549"/>
                </a:lnTo>
                <a:lnTo>
                  <a:pt x="38605" y="82231"/>
                </a:lnTo>
                <a:lnTo>
                  <a:pt x="41198" y="61715"/>
                </a:lnTo>
                <a:lnTo>
                  <a:pt x="43775" y="82231"/>
                </a:lnTo>
                <a:lnTo>
                  <a:pt x="43775" y="61549"/>
                </a:lnTo>
                <a:lnTo>
                  <a:pt x="48912" y="81583"/>
                </a:lnTo>
                <a:lnTo>
                  <a:pt x="46319" y="61067"/>
                </a:lnTo>
                <a:lnTo>
                  <a:pt x="53917" y="80286"/>
                </a:lnTo>
                <a:lnTo>
                  <a:pt x="53917" y="80286"/>
                </a:lnTo>
                <a:lnTo>
                  <a:pt x="48779" y="60269"/>
                </a:lnTo>
                <a:lnTo>
                  <a:pt x="58738" y="78391"/>
                </a:lnTo>
                <a:lnTo>
                  <a:pt x="51124" y="59155"/>
                </a:lnTo>
                <a:lnTo>
                  <a:pt x="63260" y="75897"/>
                </a:lnTo>
                <a:lnTo>
                  <a:pt x="53302" y="57775"/>
                </a:lnTo>
                <a:lnTo>
                  <a:pt x="67450" y="72854"/>
                </a:lnTo>
                <a:lnTo>
                  <a:pt x="55297" y="56129"/>
                </a:lnTo>
                <a:lnTo>
                  <a:pt x="71224" y="69313"/>
                </a:lnTo>
                <a:lnTo>
                  <a:pt x="71224" y="69313"/>
                </a:lnTo>
                <a:lnTo>
                  <a:pt x="57059" y="54233"/>
                </a:lnTo>
                <a:lnTo>
                  <a:pt x="74516" y="65323"/>
                </a:lnTo>
                <a:lnTo>
                  <a:pt x="58589" y="52155"/>
                </a:lnTo>
                <a:lnTo>
                  <a:pt x="77292" y="60950"/>
                </a:lnTo>
                <a:lnTo>
                  <a:pt x="59835" y="49878"/>
                </a:lnTo>
                <a:lnTo>
                  <a:pt x="79487" y="56278"/>
                </a:lnTo>
                <a:lnTo>
                  <a:pt x="79487" y="56278"/>
                </a:lnTo>
                <a:lnTo>
                  <a:pt x="60783" y="47483"/>
                </a:lnTo>
                <a:lnTo>
                  <a:pt x="81100" y="51357"/>
                </a:lnTo>
                <a:lnTo>
                  <a:pt x="61432" y="44973"/>
                </a:lnTo>
                <a:lnTo>
                  <a:pt x="82064" y="46270"/>
                </a:lnTo>
                <a:lnTo>
                  <a:pt x="82064" y="46270"/>
                </a:lnTo>
                <a:lnTo>
                  <a:pt x="61747" y="42413"/>
                </a:lnTo>
                <a:lnTo>
                  <a:pt x="82380" y="41116"/>
                </a:lnTo>
                <a:lnTo>
                  <a:pt x="61747" y="39819"/>
                </a:lnTo>
                <a:lnTo>
                  <a:pt x="82064" y="35945"/>
                </a:lnTo>
                <a:lnTo>
                  <a:pt x="82064" y="35945"/>
                </a:lnTo>
                <a:lnTo>
                  <a:pt x="61432" y="37259"/>
                </a:lnTo>
                <a:lnTo>
                  <a:pt x="81100" y="30874"/>
                </a:lnTo>
                <a:lnTo>
                  <a:pt x="81100" y="30874"/>
                </a:lnTo>
                <a:lnTo>
                  <a:pt x="60783" y="34748"/>
                </a:lnTo>
                <a:lnTo>
                  <a:pt x="60783" y="34748"/>
                </a:lnTo>
                <a:lnTo>
                  <a:pt x="79487" y="25953"/>
                </a:lnTo>
                <a:lnTo>
                  <a:pt x="59835" y="32337"/>
                </a:lnTo>
                <a:lnTo>
                  <a:pt x="77292" y="21265"/>
                </a:lnTo>
                <a:lnTo>
                  <a:pt x="58589" y="30076"/>
                </a:lnTo>
                <a:lnTo>
                  <a:pt x="74516" y="16892"/>
                </a:lnTo>
                <a:lnTo>
                  <a:pt x="57059" y="27982"/>
                </a:lnTo>
                <a:lnTo>
                  <a:pt x="71224" y="12919"/>
                </a:lnTo>
                <a:lnTo>
                  <a:pt x="71224" y="12919"/>
                </a:lnTo>
                <a:lnTo>
                  <a:pt x="55297" y="26103"/>
                </a:lnTo>
                <a:lnTo>
                  <a:pt x="67450" y="9377"/>
                </a:lnTo>
                <a:lnTo>
                  <a:pt x="53302" y="24457"/>
                </a:lnTo>
                <a:lnTo>
                  <a:pt x="63260" y="6335"/>
                </a:lnTo>
                <a:lnTo>
                  <a:pt x="51124" y="23060"/>
                </a:lnTo>
                <a:lnTo>
                  <a:pt x="58738" y="3841"/>
                </a:lnTo>
                <a:lnTo>
                  <a:pt x="48779" y="21963"/>
                </a:lnTo>
                <a:lnTo>
                  <a:pt x="53917" y="1929"/>
                </a:lnTo>
                <a:lnTo>
                  <a:pt x="46319" y="21165"/>
                </a:lnTo>
                <a:lnTo>
                  <a:pt x="48912" y="649"/>
                </a:lnTo>
                <a:lnTo>
                  <a:pt x="43775" y="20683"/>
                </a:lnTo>
                <a:lnTo>
                  <a:pt x="43775" y="0"/>
                </a:lnTo>
                <a:lnTo>
                  <a:pt x="41198" y="20517"/>
                </a:lnTo>
                <a:lnTo>
                  <a:pt x="38605" y="0"/>
                </a:lnTo>
                <a:close/>
              </a:path>
            </a:pathLst>
          </a:custGeom>
          <a:solidFill>
            <a:srgbClr val="3131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1"/>
          <p:cNvSpPr/>
          <p:nvPr/>
        </p:nvSpPr>
        <p:spPr>
          <a:xfrm rot="9591395">
            <a:off x="-5329" y="326870"/>
            <a:ext cx="2133664" cy="1324771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21"/>
          <p:cNvSpPr/>
          <p:nvPr/>
        </p:nvSpPr>
        <p:spPr>
          <a:xfrm rot="7355605">
            <a:off x="7338389" y="3269596"/>
            <a:ext cx="2133717" cy="1324804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713225" y="548640"/>
            <a:ext cx="771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731550" y="1152475"/>
            <a:ext cx="7680900" cy="3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vestopedia.com/terms/t/target-market.asp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>
            <a:spLocks noGrp="1"/>
          </p:cNvSpPr>
          <p:nvPr>
            <p:ph type="body" idx="1"/>
          </p:nvPr>
        </p:nvSpPr>
        <p:spPr>
          <a:xfrm>
            <a:off x="185146" y="2221766"/>
            <a:ext cx="5161449" cy="808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dirty="0" smtClean="0"/>
              <a:t>Target </a:t>
            </a:r>
            <a:r>
              <a:rPr lang="en-US" sz="4000" dirty="0"/>
              <a:t>Market</a:t>
            </a:r>
            <a:endParaRPr sz="4000" dirty="0"/>
          </a:p>
        </p:txBody>
      </p:sp>
      <p:pic>
        <p:nvPicPr>
          <p:cNvPr id="82" name="Google Shape;8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49558" y="1759962"/>
            <a:ext cx="2828821" cy="2275356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"/>
          <p:cNvSpPr txBox="1"/>
          <p:nvPr/>
        </p:nvSpPr>
        <p:spPr>
          <a:xfrm>
            <a:off x="2765871" y="362273"/>
            <a:ext cx="350645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Libyan international medical university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Faculty of business </a:t>
            </a: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administration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84" name="Google Shape;8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970" y="262407"/>
            <a:ext cx="983264" cy="983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95115" y="178418"/>
            <a:ext cx="983264" cy="983264"/>
          </a:xfrm>
          <a:prstGeom prst="ellipse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3228281" y="4384003"/>
            <a:ext cx="210841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r>
              <a:rPr lang="en-US" sz="12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Heba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Elbanka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3788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hibah_3788@limu.edu.ly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"/>
          <p:cNvSpPr txBox="1">
            <a:spLocks noGrp="1"/>
          </p:cNvSpPr>
          <p:nvPr>
            <p:ph type="subTitle" idx="1"/>
          </p:nvPr>
        </p:nvSpPr>
        <p:spPr>
          <a:xfrm>
            <a:off x="857250" y="1421607"/>
            <a:ext cx="7686675" cy="278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Team, T. I. (2022, February 8). What is target market? Investopedia. Retrieved April 26, 2022, from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https://www.investopedia.com/terms/t/target-market.asp</a:t>
            </a:r>
            <a:endParaRPr/>
          </a:p>
          <a:p>
            <a:pPr marL="45720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Tarver, E. (2021, May 19). Know how to target specific markets to bring in a large profit. Investopedia. Retrieved April 26, 2022, from https://www.investopedia.com/terms/m/marketsegmentation.asp </a:t>
            </a:r>
            <a:endParaRPr/>
          </a:p>
          <a:p>
            <a:pPr marL="45720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 </a:t>
            </a:r>
            <a:endParaRPr/>
          </a:p>
          <a:p>
            <a:pPr marL="45720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45720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sp>
        <p:nvSpPr>
          <p:cNvPr id="167" name="Google Shape;167;p10"/>
          <p:cNvSpPr txBox="1"/>
          <p:nvPr/>
        </p:nvSpPr>
        <p:spPr>
          <a:xfrm>
            <a:off x="3736182" y="521494"/>
            <a:ext cx="252888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  <a:endParaRPr/>
          </a:p>
        </p:txBody>
      </p:sp>
      <p:sp>
        <p:nvSpPr>
          <p:cNvPr id="168" name="Google Shape;168;p10"/>
          <p:cNvSpPr txBox="1"/>
          <p:nvPr/>
        </p:nvSpPr>
        <p:spPr>
          <a:xfrm>
            <a:off x="8731091" y="4753867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3537" y="600074"/>
            <a:ext cx="5368300" cy="3502415"/>
          </a:xfrm>
          <a:prstGeom prst="rect">
            <a:avLst/>
          </a:prstGeom>
          <a:solidFill>
            <a:srgbClr val="ECECEC"/>
          </a:solidFill>
          <a:ln w="1905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5000" dist="50800" dir="12900000" kx="195000" ky="145000" algn="tl" rotWithShape="0">
              <a:srgbClr val="000000">
                <a:alpha val="29803"/>
              </a:srgbClr>
            </a:outerShdw>
          </a:effectLst>
        </p:spPr>
      </p:pic>
      <p:sp>
        <p:nvSpPr>
          <p:cNvPr id="174" name="Google Shape;174;p11"/>
          <p:cNvSpPr txBox="1"/>
          <p:nvPr/>
        </p:nvSpPr>
        <p:spPr>
          <a:xfrm>
            <a:off x="8536781" y="4679156"/>
            <a:ext cx="50006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713225" y="1326450"/>
            <a:ext cx="7717500" cy="31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800"/>
              <a:t>Define Target market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800"/>
              <a:t>2 . Define Market segmentation</a:t>
            </a:r>
            <a:endParaRPr/>
          </a:p>
        </p:txBody>
      </p:sp>
      <p:sp>
        <p:nvSpPr>
          <p:cNvPr id="92" name="Google Shape;92;p2"/>
          <p:cNvSpPr txBox="1"/>
          <p:nvPr/>
        </p:nvSpPr>
        <p:spPr>
          <a:xfrm>
            <a:off x="3075710" y="221437"/>
            <a:ext cx="241824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objectives</a:t>
            </a:r>
            <a:endParaRPr/>
          </a:p>
        </p:txBody>
      </p:sp>
      <p:sp>
        <p:nvSpPr>
          <p:cNvPr id="93" name="Google Shape;93;p2"/>
          <p:cNvSpPr txBox="1"/>
          <p:nvPr/>
        </p:nvSpPr>
        <p:spPr>
          <a:xfrm>
            <a:off x="8592337" y="4667493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/>
          <p:nvPr/>
        </p:nvSpPr>
        <p:spPr>
          <a:xfrm>
            <a:off x="4766921" y="1834151"/>
            <a:ext cx="751208" cy="751208"/>
          </a:xfrm>
          <a:custGeom>
            <a:avLst/>
            <a:gdLst/>
            <a:ahLst/>
            <a:cxnLst/>
            <a:rect l="l" t="t" r="r" b="b"/>
            <a:pathLst>
              <a:path w="33002" h="33002" extrusionOk="0">
                <a:moveTo>
                  <a:pt x="16493" y="2876"/>
                </a:moveTo>
                <a:lnTo>
                  <a:pt x="17208" y="2893"/>
                </a:lnTo>
                <a:lnTo>
                  <a:pt x="17889" y="2943"/>
                </a:lnTo>
                <a:lnTo>
                  <a:pt x="18571" y="3026"/>
                </a:lnTo>
                <a:lnTo>
                  <a:pt x="19253" y="3142"/>
                </a:lnTo>
                <a:lnTo>
                  <a:pt x="19901" y="3309"/>
                </a:lnTo>
                <a:lnTo>
                  <a:pt x="20549" y="3491"/>
                </a:lnTo>
                <a:lnTo>
                  <a:pt x="21181" y="3708"/>
                </a:lnTo>
                <a:lnTo>
                  <a:pt x="21813" y="3940"/>
                </a:lnTo>
                <a:lnTo>
                  <a:pt x="22411" y="4223"/>
                </a:lnTo>
                <a:lnTo>
                  <a:pt x="22993" y="4522"/>
                </a:lnTo>
                <a:lnTo>
                  <a:pt x="23559" y="4838"/>
                </a:lnTo>
                <a:lnTo>
                  <a:pt x="24124" y="5204"/>
                </a:lnTo>
                <a:lnTo>
                  <a:pt x="24656" y="5586"/>
                </a:lnTo>
                <a:lnTo>
                  <a:pt x="25171" y="5985"/>
                </a:lnTo>
                <a:lnTo>
                  <a:pt x="25670" y="6418"/>
                </a:lnTo>
                <a:lnTo>
                  <a:pt x="26136" y="6866"/>
                </a:lnTo>
                <a:lnTo>
                  <a:pt x="26584" y="7332"/>
                </a:lnTo>
                <a:lnTo>
                  <a:pt x="27017" y="7831"/>
                </a:lnTo>
                <a:lnTo>
                  <a:pt x="27416" y="8346"/>
                </a:lnTo>
                <a:lnTo>
                  <a:pt x="27798" y="8878"/>
                </a:lnTo>
                <a:lnTo>
                  <a:pt x="28147" y="9427"/>
                </a:lnTo>
                <a:lnTo>
                  <a:pt x="28480" y="10009"/>
                </a:lnTo>
                <a:lnTo>
                  <a:pt x="28779" y="10591"/>
                </a:lnTo>
                <a:lnTo>
                  <a:pt x="29062" y="11189"/>
                </a:lnTo>
                <a:lnTo>
                  <a:pt x="29294" y="11821"/>
                </a:lnTo>
                <a:lnTo>
                  <a:pt x="29511" y="12453"/>
                </a:lnTo>
                <a:lnTo>
                  <a:pt x="29693" y="13101"/>
                </a:lnTo>
                <a:lnTo>
                  <a:pt x="29843" y="13749"/>
                </a:lnTo>
                <a:lnTo>
                  <a:pt x="29976" y="14431"/>
                </a:lnTo>
                <a:lnTo>
                  <a:pt x="30059" y="15113"/>
                </a:lnTo>
                <a:lnTo>
                  <a:pt x="30109" y="15794"/>
                </a:lnTo>
                <a:lnTo>
                  <a:pt x="30126" y="16493"/>
                </a:lnTo>
                <a:lnTo>
                  <a:pt x="30109" y="17208"/>
                </a:lnTo>
                <a:lnTo>
                  <a:pt x="30059" y="17889"/>
                </a:lnTo>
                <a:lnTo>
                  <a:pt x="29976" y="18571"/>
                </a:lnTo>
                <a:lnTo>
                  <a:pt x="29843" y="19253"/>
                </a:lnTo>
                <a:lnTo>
                  <a:pt x="29693" y="19901"/>
                </a:lnTo>
                <a:lnTo>
                  <a:pt x="29511" y="20549"/>
                </a:lnTo>
                <a:lnTo>
                  <a:pt x="29294" y="21181"/>
                </a:lnTo>
                <a:lnTo>
                  <a:pt x="29062" y="21813"/>
                </a:lnTo>
                <a:lnTo>
                  <a:pt x="28779" y="22411"/>
                </a:lnTo>
                <a:lnTo>
                  <a:pt x="28480" y="22993"/>
                </a:lnTo>
                <a:lnTo>
                  <a:pt x="28147" y="23575"/>
                </a:lnTo>
                <a:lnTo>
                  <a:pt x="27798" y="24124"/>
                </a:lnTo>
                <a:lnTo>
                  <a:pt x="27416" y="24656"/>
                </a:lnTo>
                <a:lnTo>
                  <a:pt x="27017" y="25171"/>
                </a:lnTo>
                <a:lnTo>
                  <a:pt x="26584" y="25670"/>
                </a:lnTo>
                <a:lnTo>
                  <a:pt x="26136" y="26136"/>
                </a:lnTo>
                <a:lnTo>
                  <a:pt x="25670" y="26584"/>
                </a:lnTo>
                <a:lnTo>
                  <a:pt x="25171" y="27017"/>
                </a:lnTo>
                <a:lnTo>
                  <a:pt x="24656" y="27416"/>
                </a:lnTo>
                <a:lnTo>
                  <a:pt x="24124" y="27798"/>
                </a:lnTo>
                <a:lnTo>
                  <a:pt x="23559" y="28164"/>
                </a:lnTo>
                <a:lnTo>
                  <a:pt x="22993" y="28480"/>
                </a:lnTo>
                <a:lnTo>
                  <a:pt x="22411" y="28779"/>
                </a:lnTo>
                <a:lnTo>
                  <a:pt x="21813" y="29062"/>
                </a:lnTo>
                <a:lnTo>
                  <a:pt x="21181" y="29294"/>
                </a:lnTo>
                <a:lnTo>
                  <a:pt x="20549" y="29511"/>
                </a:lnTo>
                <a:lnTo>
                  <a:pt x="19901" y="29693"/>
                </a:lnTo>
                <a:lnTo>
                  <a:pt x="19253" y="29860"/>
                </a:lnTo>
                <a:lnTo>
                  <a:pt x="18571" y="29976"/>
                </a:lnTo>
                <a:lnTo>
                  <a:pt x="17889" y="30059"/>
                </a:lnTo>
                <a:lnTo>
                  <a:pt x="17208" y="30109"/>
                </a:lnTo>
                <a:lnTo>
                  <a:pt x="16493" y="30126"/>
                </a:lnTo>
                <a:lnTo>
                  <a:pt x="15794" y="30109"/>
                </a:lnTo>
                <a:lnTo>
                  <a:pt x="15113" y="30059"/>
                </a:lnTo>
                <a:lnTo>
                  <a:pt x="14431" y="29976"/>
                </a:lnTo>
                <a:lnTo>
                  <a:pt x="13749" y="29860"/>
                </a:lnTo>
                <a:lnTo>
                  <a:pt x="13101" y="29693"/>
                </a:lnTo>
                <a:lnTo>
                  <a:pt x="12453" y="29511"/>
                </a:lnTo>
                <a:lnTo>
                  <a:pt x="11821" y="29294"/>
                </a:lnTo>
                <a:lnTo>
                  <a:pt x="11189" y="29062"/>
                </a:lnTo>
                <a:lnTo>
                  <a:pt x="10591" y="28779"/>
                </a:lnTo>
                <a:lnTo>
                  <a:pt x="10009" y="28480"/>
                </a:lnTo>
                <a:lnTo>
                  <a:pt x="9427" y="28164"/>
                </a:lnTo>
                <a:lnTo>
                  <a:pt x="8878" y="27798"/>
                </a:lnTo>
                <a:lnTo>
                  <a:pt x="8346" y="27416"/>
                </a:lnTo>
                <a:lnTo>
                  <a:pt x="7831" y="27017"/>
                </a:lnTo>
                <a:lnTo>
                  <a:pt x="7332" y="26584"/>
                </a:lnTo>
                <a:lnTo>
                  <a:pt x="6866" y="26136"/>
                </a:lnTo>
                <a:lnTo>
                  <a:pt x="6418" y="25670"/>
                </a:lnTo>
                <a:lnTo>
                  <a:pt x="5985" y="25171"/>
                </a:lnTo>
                <a:lnTo>
                  <a:pt x="5586" y="24656"/>
                </a:lnTo>
                <a:lnTo>
                  <a:pt x="5204" y="24124"/>
                </a:lnTo>
                <a:lnTo>
                  <a:pt x="4838" y="23575"/>
                </a:lnTo>
                <a:lnTo>
                  <a:pt x="4522" y="22993"/>
                </a:lnTo>
                <a:lnTo>
                  <a:pt x="4223" y="22411"/>
                </a:lnTo>
                <a:lnTo>
                  <a:pt x="3940" y="21813"/>
                </a:lnTo>
                <a:lnTo>
                  <a:pt x="3691" y="21181"/>
                </a:lnTo>
                <a:lnTo>
                  <a:pt x="3491" y="20549"/>
                </a:lnTo>
                <a:lnTo>
                  <a:pt x="3309" y="19901"/>
                </a:lnTo>
                <a:lnTo>
                  <a:pt x="3142" y="19253"/>
                </a:lnTo>
                <a:lnTo>
                  <a:pt x="3026" y="18571"/>
                </a:lnTo>
                <a:lnTo>
                  <a:pt x="2943" y="17889"/>
                </a:lnTo>
                <a:lnTo>
                  <a:pt x="2893" y="17208"/>
                </a:lnTo>
                <a:lnTo>
                  <a:pt x="2876" y="16493"/>
                </a:lnTo>
                <a:lnTo>
                  <a:pt x="2893" y="15794"/>
                </a:lnTo>
                <a:lnTo>
                  <a:pt x="2943" y="15113"/>
                </a:lnTo>
                <a:lnTo>
                  <a:pt x="3026" y="14431"/>
                </a:lnTo>
                <a:lnTo>
                  <a:pt x="3142" y="13749"/>
                </a:lnTo>
                <a:lnTo>
                  <a:pt x="3309" y="13101"/>
                </a:lnTo>
                <a:lnTo>
                  <a:pt x="3491" y="12453"/>
                </a:lnTo>
                <a:lnTo>
                  <a:pt x="3691" y="11821"/>
                </a:lnTo>
                <a:lnTo>
                  <a:pt x="3940" y="11189"/>
                </a:lnTo>
                <a:lnTo>
                  <a:pt x="4223" y="10591"/>
                </a:lnTo>
                <a:lnTo>
                  <a:pt x="4522" y="10009"/>
                </a:lnTo>
                <a:lnTo>
                  <a:pt x="4838" y="9427"/>
                </a:lnTo>
                <a:lnTo>
                  <a:pt x="5204" y="8878"/>
                </a:lnTo>
                <a:lnTo>
                  <a:pt x="5586" y="8346"/>
                </a:lnTo>
                <a:lnTo>
                  <a:pt x="5985" y="7831"/>
                </a:lnTo>
                <a:lnTo>
                  <a:pt x="6418" y="7332"/>
                </a:lnTo>
                <a:lnTo>
                  <a:pt x="6866" y="6866"/>
                </a:lnTo>
                <a:lnTo>
                  <a:pt x="7332" y="6418"/>
                </a:lnTo>
                <a:lnTo>
                  <a:pt x="7831" y="5985"/>
                </a:lnTo>
                <a:lnTo>
                  <a:pt x="8346" y="5586"/>
                </a:lnTo>
                <a:lnTo>
                  <a:pt x="8878" y="5204"/>
                </a:lnTo>
                <a:lnTo>
                  <a:pt x="9427" y="4838"/>
                </a:lnTo>
                <a:lnTo>
                  <a:pt x="10009" y="4522"/>
                </a:lnTo>
                <a:lnTo>
                  <a:pt x="10591" y="4223"/>
                </a:lnTo>
                <a:lnTo>
                  <a:pt x="11189" y="3940"/>
                </a:lnTo>
                <a:lnTo>
                  <a:pt x="11821" y="3708"/>
                </a:lnTo>
                <a:lnTo>
                  <a:pt x="12453" y="3491"/>
                </a:lnTo>
                <a:lnTo>
                  <a:pt x="13101" y="3309"/>
                </a:lnTo>
                <a:lnTo>
                  <a:pt x="13749" y="3142"/>
                </a:lnTo>
                <a:lnTo>
                  <a:pt x="14431" y="3026"/>
                </a:lnTo>
                <a:lnTo>
                  <a:pt x="15113" y="2943"/>
                </a:lnTo>
                <a:lnTo>
                  <a:pt x="15794" y="2893"/>
                </a:lnTo>
                <a:lnTo>
                  <a:pt x="16493" y="2876"/>
                </a:lnTo>
                <a:close/>
                <a:moveTo>
                  <a:pt x="0" y="0"/>
                </a:moveTo>
                <a:lnTo>
                  <a:pt x="0" y="33002"/>
                </a:lnTo>
                <a:lnTo>
                  <a:pt x="33002" y="33002"/>
                </a:lnTo>
                <a:lnTo>
                  <a:pt x="330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3"/>
          <p:cNvSpPr/>
          <p:nvPr/>
        </p:nvSpPr>
        <p:spPr>
          <a:xfrm>
            <a:off x="4766921" y="3178901"/>
            <a:ext cx="751208" cy="751208"/>
          </a:xfrm>
          <a:custGeom>
            <a:avLst/>
            <a:gdLst/>
            <a:ahLst/>
            <a:cxnLst/>
            <a:rect l="l" t="t" r="r" b="b"/>
            <a:pathLst>
              <a:path w="33002" h="33002" extrusionOk="0">
                <a:moveTo>
                  <a:pt x="16493" y="2876"/>
                </a:moveTo>
                <a:lnTo>
                  <a:pt x="17208" y="2893"/>
                </a:lnTo>
                <a:lnTo>
                  <a:pt x="17889" y="2943"/>
                </a:lnTo>
                <a:lnTo>
                  <a:pt x="18571" y="3026"/>
                </a:lnTo>
                <a:lnTo>
                  <a:pt x="19253" y="3142"/>
                </a:lnTo>
                <a:lnTo>
                  <a:pt x="19901" y="3309"/>
                </a:lnTo>
                <a:lnTo>
                  <a:pt x="20549" y="3491"/>
                </a:lnTo>
                <a:lnTo>
                  <a:pt x="21181" y="3708"/>
                </a:lnTo>
                <a:lnTo>
                  <a:pt x="21813" y="3940"/>
                </a:lnTo>
                <a:lnTo>
                  <a:pt x="22411" y="4223"/>
                </a:lnTo>
                <a:lnTo>
                  <a:pt x="22993" y="4522"/>
                </a:lnTo>
                <a:lnTo>
                  <a:pt x="23559" y="4838"/>
                </a:lnTo>
                <a:lnTo>
                  <a:pt x="24124" y="5204"/>
                </a:lnTo>
                <a:lnTo>
                  <a:pt x="24656" y="5586"/>
                </a:lnTo>
                <a:lnTo>
                  <a:pt x="25171" y="5985"/>
                </a:lnTo>
                <a:lnTo>
                  <a:pt x="25670" y="6418"/>
                </a:lnTo>
                <a:lnTo>
                  <a:pt x="26136" y="6866"/>
                </a:lnTo>
                <a:lnTo>
                  <a:pt x="26584" y="7332"/>
                </a:lnTo>
                <a:lnTo>
                  <a:pt x="27017" y="7831"/>
                </a:lnTo>
                <a:lnTo>
                  <a:pt x="27416" y="8346"/>
                </a:lnTo>
                <a:lnTo>
                  <a:pt x="27798" y="8878"/>
                </a:lnTo>
                <a:lnTo>
                  <a:pt x="28147" y="9427"/>
                </a:lnTo>
                <a:lnTo>
                  <a:pt x="28480" y="10009"/>
                </a:lnTo>
                <a:lnTo>
                  <a:pt x="28779" y="10591"/>
                </a:lnTo>
                <a:lnTo>
                  <a:pt x="29062" y="11189"/>
                </a:lnTo>
                <a:lnTo>
                  <a:pt x="29294" y="11821"/>
                </a:lnTo>
                <a:lnTo>
                  <a:pt x="29511" y="12453"/>
                </a:lnTo>
                <a:lnTo>
                  <a:pt x="29693" y="13101"/>
                </a:lnTo>
                <a:lnTo>
                  <a:pt x="29843" y="13749"/>
                </a:lnTo>
                <a:lnTo>
                  <a:pt x="29976" y="14431"/>
                </a:lnTo>
                <a:lnTo>
                  <a:pt x="30059" y="15113"/>
                </a:lnTo>
                <a:lnTo>
                  <a:pt x="30109" y="15794"/>
                </a:lnTo>
                <a:lnTo>
                  <a:pt x="30126" y="16493"/>
                </a:lnTo>
                <a:lnTo>
                  <a:pt x="30109" y="17208"/>
                </a:lnTo>
                <a:lnTo>
                  <a:pt x="30059" y="17889"/>
                </a:lnTo>
                <a:lnTo>
                  <a:pt x="29976" y="18571"/>
                </a:lnTo>
                <a:lnTo>
                  <a:pt x="29843" y="19253"/>
                </a:lnTo>
                <a:lnTo>
                  <a:pt x="29693" y="19901"/>
                </a:lnTo>
                <a:lnTo>
                  <a:pt x="29511" y="20549"/>
                </a:lnTo>
                <a:lnTo>
                  <a:pt x="29294" y="21181"/>
                </a:lnTo>
                <a:lnTo>
                  <a:pt x="29062" y="21813"/>
                </a:lnTo>
                <a:lnTo>
                  <a:pt x="28779" y="22411"/>
                </a:lnTo>
                <a:lnTo>
                  <a:pt x="28480" y="22993"/>
                </a:lnTo>
                <a:lnTo>
                  <a:pt x="28147" y="23575"/>
                </a:lnTo>
                <a:lnTo>
                  <a:pt x="27798" y="24124"/>
                </a:lnTo>
                <a:lnTo>
                  <a:pt x="27416" y="24656"/>
                </a:lnTo>
                <a:lnTo>
                  <a:pt x="27017" y="25171"/>
                </a:lnTo>
                <a:lnTo>
                  <a:pt x="26584" y="25670"/>
                </a:lnTo>
                <a:lnTo>
                  <a:pt x="26136" y="26136"/>
                </a:lnTo>
                <a:lnTo>
                  <a:pt x="25670" y="26584"/>
                </a:lnTo>
                <a:lnTo>
                  <a:pt x="25171" y="27017"/>
                </a:lnTo>
                <a:lnTo>
                  <a:pt x="24656" y="27416"/>
                </a:lnTo>
                <a:lnTo>
                  <a:pt x="24124" y="27798"/>
                </a:lnTo>
                <a:lnTo>
                  <a:pt x="23559" y="28164"/>
                </a:lnTo>
                <a:lnTo>
                  <a:pt x="22993" y="28480"/>
                </a:lnTo>
                <a:lnTo>
                  <a:pt x="22411" y="28779"/>
                </a:lnTo>
                <a:lnTo>
                  <a:pt x="21813" y="29062"/>
                </a:lnTo>
                <a:lnTo>
                  <a:pt x="21181" y="29294"/>
                </a:lnTo>
                <a:lnTo>
                  <a:pt x="20549" y="29511"/>
                </a:lnTo>
                <a:lnTo>
                  <a:pt x="19901" y="29693"/>
                </a:lnTo>
                <a:lnTo>
                  <a:pt x="19253" y="29860"/>
                </a:lnTo>
                <a:lnTo>
                  <a:pt x="18571" y="29976"/>
                </a:lnTo>
                <a:lnTo>
                  <a:pt x="17889" y="30059"/>
                </a:lnTo>
                <a:lnTo>
                  <a:pt x="17208" y="30109"/>
                </a:lnTo>
                <a:lnTo>
                  <a:pt x="16493" y="30126"/>
                </a:lnTo>
                <a:lnTo>
                  <a:pt x="15794" y="30109"/>
                </a:lnTo>
                <a:lnTo>
                  <a:pt x="15113" y="30059"/>
                </a:lnTo>
                <a:lnTo>
                  <a:pt x="14431" y="29976"/>
                </a:lnTo>
                <a:lnTo>
                  <a:pt x="13749" y="29860"/>
                </a:lnTo>
                <a:lnTo>
                  <a:pt x="13101" y="29693"/>
                </a:lnTo>
                <a:lnTo>
                  <a:pt x="12453" y="29511"/>
                </a:lnTo>
                <a:lnTo>
                  <a:pt x="11821" y="29294"/>
                </a:lnTo>
                <a:lnTo>
                  <a:pt x="11189" y="29062"/>
                </a:lnTo>
                <a:lnTo>
                  <a:pt x="10591" y="28779"/>
                </a:lnTo>
                <a:lnTo>
                  <a:pt x="10009" y="28480"/>
                </a:lnTo>
                <a:lnTo>
                  <a:pt x="9427" y="28164"/>
                </a:lnTo>
                <a:lnTo>
                  <a:pt x="8878" y="27798"/>
                </a:lnTo>
                <a:lnTo>
                  <a:pt x="8346" y="27416"/>
                </a:lnTo>
                <a:lnTo>
                  <a:pt x="7831" y="27017"/>
                </a:lnTo>
                <a:lnTo>
                  <a:pt x="7332" y="26584"/>
                </a:lnTo>
                <a:lnTo>
                  <a:pt x="6866" y="26136"/>
                </a:lnTo>
                <a:lnTo>
                  <a:pt x="6418" y="25670"/>
                </a:lnTo>
                <a:lnTo>
                  <a:pt x="5985" y="25171"/>
                </a:lnTo>
                <a:lnTo>
                  <a:pt x="5586" y="24656"/>
                </a:lnTo>
                <a:lnTo>
                  <a:pt x="5204" y="24124"/>
                </a:lnTo>
                <a:lnTo>
                  <a:pt x="4838" y="23575"/>
                </a:lnTo>
                <a:lnTo>
                  <a:pt x="4522" y="22993"/>
                </a:lnTo>
                <a:lnTo>
                  <a:pt x="4223" y="22411"/>
                </a:lnTo>
                <a:lnTo>
                  <a:pt x="3940" y="21813"/>
                </a:lnTo>
                <a:lnTo>
                  <a:pt x="3691" y="21181"/>
                </a:lnTo>
                <a:lnTo>
                  <a:pt x="3491" y="20549"/>
                </a:lnTo>
                <a:lnTo>
                  <a:pt x="3309" y="19901"/>
                </a:lnTo>
                <a:lnTo>
                  <a:pt x="3142" y="19253"/>
                </a:lnTo>
                <a:lnTo>
                  <a:pt x="3026" y="18571"/>
                </a:lnTo>
                <a:lnTo>
                  <a:pt x="2943" y="17889"/>
                </a:lnTo>
                <a:lnTo>
                  <a:pt x="2893" y="17208"/>
                </a:lnTo>
                <a:lnTo>
                  <a:pt x="2876" y="16493"/>
                </a:lnTo>
                <a:lnTo>
                  <a:pt x="2893" y="15794"/>
                </a:lnTo>
                <a:lnTo>
                  <a:pt x="2943" y="15113"/>
                </a:lnTo>
                <a:lnTo>
                  <a:pt x="3026" y="14431"/>
                </a:lnTo>
                <a:lnTo>
                  <a:pt x="3142" y="13749"/>
                </a:lnTo>
                <a:lnTo>
                  <a:pt x="3309" y="13101"/>
                </a:lnTo>
                <a:lnTo>
                  <a:pt x="3491" y="12453"/>
                </a:lnTo>
                <a:lnTo>
                  <a:pt x="3691" y="11821"/>
                </a:lnTo>
                <a:lnTo>
                  <a:pt x="3940" y="11189"/>
                </a:lnTo>
                <a:lnTo>
                  <a:pt x="4223" y="10591"/>
                </a:lnTo>
                <a:lnTo>
                  <a:pt x="4522" y="10009"/>
                </a:lnTo>
                <a:lnTo>
                  <a:pt x="4838" y="9427"/>
                </a:lnTo>
                <a:lnTo>
                  <a:pt x="5204" y="8878"/>
                </a:lnTo>
                <a:lnTo>
                  <a:pt x="5586" y="8346"/>
                </a:lnTo>
                <a:lnTo>
                  <a:pt x="5985" y="7831"/>
                </a:lnTo>
                <a:lnTo>
                  <a:pt x="6418" y="7332"/>
                </a:lnTo>
                <a:lnTo>
                  <a:pt x="6866" y="6866"/>
                </a:lnTo>
                <a:lnTo>
                  <a:pt x="7332" y="6418"/>
                </a:lnTo>
                <a:lnTo>
                  <a:pt x="7831" y="5985"/>
                </a:lnTo>
                <a:lnTo>
                  <a:pt x="8346" y="5586"/>
                </a:lnTo>
                <a:lnTo>
                  <a:pt x="8878" y="5204"/>
                </a:lnTo>
                <a:lnTo>
                  <a:pt x="9427" y="4838"/>
                </a:lnTo>
                <a:lnTo>
                  <a:pt x="10009" y="4522"/>
                </a:lnTo>
                <a:lnTo>
                  <a:pt x="10591" y="4223"/>
                </a:lnTo>
                <a:lnTo>
                  <a:pt x="11189" y="3940"/>
                </a:lnTo>
                <a:lnTo>
                  <a:pt x="11821" y="3708"/>
                </a:lnTo>
                <a:lnTo>
                  <a:pt x="12453" y="3491"/>
                </a:lnTo>
                <a:lnTo>
                  <a:pt x="13101" y="3309"/>
                </a:lnTo>
                <a:lnTo>
                  <a:pt x="13749" y="3142"/>
                </a:lnTo>
                <a:lnTo>
                  <a:pt x="14431" y="3026"/>
                </a:lnTo>
                <a:lnTo>
                  <a:pt x="15113" y="2943"/>
                </a:lnTo>
                <a:lnTo>
                  <a:pt x="15794" y="2893"/>
                </a:lnTo>
                <a:lnTo>
                  <a:pt x="16493" y="2876"/>
                </a:lnTo>
                <a:close/>
                <a:moveTo>
                  <a:pt x="0" y="0"/>
                </a:moveTo>
                <a:lnTo>
                  <a:pt x="0" y="33002"/>
                </a:lnTo>
                <a:lnTo>
                  <a:pt x="33002" y="33002"/>
                </a:lnTo>
                <a:lnTo>
                  <a:pt x="330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3"/>
          <p:cNvSpPr/>
          <p:nvPr/>
        </p:nvSpPr>
        <p:spPr>
          <a:xfrm>
            <a:off x="930332" y="3202501"/>
            <a:ext cx="751208" cy="751208"/>
          </a:xfrm>
          <a:custGeom>
            <a:avLst/>
            <a:gdLst/>
            <a:ahLst/>
            <a:cxnLst/>
            <a:rect l="l" t="t" r="r" b="b"/>
            <a:pathLst>
              <a:path w="33002" h="33002" extrusionOk="0">
                <a:moveTo>
                  <a:pt x="16493" y="2876"/>
                </a:moveTo>
                <a:lnTo>
                  <a:pt x="17208" y="2893"/>
                </a:lnTo>
                <a:lnTo>
                  <a:pt x="17889" y="2943"/>
                </a:lnTo>
                <a:lnTo>
                  <a:pt x="18571" y="3026"/>
                </a:lnTo>
                <a:lnTo>
                  <a:pt x="19253" y="3142"/>
                </a:lnTo>
                <a:lnTo>
                  <a:pt x="19901" y="3309"/>
                </a:lnTo>
                <a:lnTo>
                  <a:pt x="20549" y="3491"/>
                </a:lnTo>
                <a:lnTo>
                  <a:pt x="21181" y="3708"/>
                </a:lnTo>
                <a:lnTo>
                  <a:pt x="21813" y="3940"/>
                </a:lnTo>
                <a:lnTo>
                  <a:pt x="22411" y="4223"/>
                </a:lnTo>
                <a:lnTo>
                  <a:pt x="22993" y="4522"/>
                </a:lnTo>
                <a:lnTo>
                  <a:pt x="23559" y="4838"/>
                </a:lnTo>
                <a:lnTo>
                  <a:pt x="24124" y="5204"/>
                </a:lnTo>
                <a:lnTo>
                  <a:pt x="24656" y="5586"/>
                </a:lnTo>
                <a:lnTo>
                  <a:pt x="25171" y="5985"/>
                </a:lnTo>
                <a:lnTo>
                  <a:pt x="25670" y="6418"/>
                </a:lnTo>
                <a:lnTo>
                  <a:pt x="26136" y="6866"/>
                </a:lnTo>
                <a:lnTo>
                  <a:pt x="26584" y="7332"/>
                </a:lnTo>
                <a:lnTo>
                  <a:pt x="27017" y="7831"/>
                </a:lnTo>
                <a:lnTo>
                  <a:pt x="27416" y="8346"/>
                </a:lnTo>
                <a:lnTo>
                  <a:pt x="27798" y="8878"/>
                </a:lnTo>
                <a:lnTo>
                  <a:pt x="28147" y="9427"/>
                </a:lnTo>
                <a:lnTo>
                  <a:pt x="28480" y="10009"/>
                </a:lnTo>
                <a:lnTo>
                  <a:pt x="28779" y="10591"/>
                </a:lnTo>
                <a:lnTo>
                  <a:pt x="29062" y="11189"/>
                </a:lnTo>
                <a:lnTo>
                  <a:pt x="29294" y="11821"/>
                </a:lnTo>
                <a:lnTo>
                  <a:pt x="29511" y="12453"/>
                </a:lnTo>
                <a:lnTo>
                  <a:pt x="29693" y="13101"/>
                </a:lnTo>
                <a:lnTo>
                  <a:pt x="29843" y="13749"/>
                </a:lnTo>
                <a:lnTo>
                  <a:pt x="29976" y="14431"/>
                </a:lnTo>
                <a:lnTo>
                  <a:pt x="30059" y="15113"/>
                </a:lnTo>
                <a:lnTo>
                  <a:pt x="30109" y="15794"/>
                </a:lnTo>
                <a:lnTo>
                  <a:pt x="30126" y="16493"/>
                </a:lnTo>
                <a:lnTo>
                  <a:pt x="30109" y="17208"/>
                </a:lnTo>
                <a:lnTo>
                  <a:pt x="30059" y="17889"/>
                </a:lnTo>
                <a:lnTo>
                  <a:pt x="29976" y="18571"/>
                </a:lnTo>
                <a:lnTo>
                  <a:pt x="29843" y="19253"/>
                </a:lnTo>
                <a:lnTo>
                  <a:pt x="29693" y="19901"/>
                </a:lnTo>
                <a:lnTo>
                  <a:pt x="29511" y="20549"/>
                </a:lnTo>
                <a:lnTo>
                  <a:pt x="29294" y="21181"/>
                </a:lnTo>
                <a:lnTo>
                  <a:pt x="29062" y="21813"/>
                </a:lnTo>
                <a:lnTo>
                  <a:pt x="28779" y="22411"/>
                </a:lnTo>
                <a:lnTo>
                  <a:pt x="28480" y="22993"/>
                </a:lnTo>
                <a:lnTo>
                  <a:pt x="28147" y="23575"/>
                </a:lnTo>
                <a:lnTo>
                  <a:pt x="27798" y="24124"/>
                </a:lnTo>
                <a:lnTo>
                  <a:pt x="27416" y="24656"/>
                </a:lnTo>
                <a:lnTo>
                  <a:pt x="27017" y="25171"/>
                </a:lnTo>
                <a:lnTo>
                  <a:pt x="26584" y="25670"/>
                </a:lnTo>
                <a:lnTo>
                  <a:pt x="26136" y="26136"/>
                </a:lnTo>
                <a:lnTo>
                  <a:pt x="25670" y="26584"/>
                </a:lnTo>
                <a:lnTo>
                  <a:pt x="25171" y="27017"/>
                </a:lnTo>
                <a:lnTo>
                  <a:pt x="24656" y="27416"/>
                </a:lnTo>
                <a:lnTo>
                  <a:pt x="24124" y="27798"/>
                </a:lnTo>
                <a:lnTo>
                  <a:pt x="23559" y="28164"/>
                </a:lnTo>
                <a:lnTo>
                  <a:pt x="22993" y="28480"/>
                </a:lnTo>
                <a:lnTo>
                  <a:pt x="22411" y="28779"/>
                </a:lnTo>
                <a:lnTo>
                  <a:pt x="21813" y="29062"/>
                </a:lnTo>
                <a:lnTo>
                  <a:pt x="21181" y="29294"/>
                </a:lnTo>
                <a:lnTo>
                  <a:pt x="20549" y="29511"/>
                </a:lnTo>
                <a:lnTo>
                  <a:pt x="19901" y="29693"/>
                </a:lnTo>
                <a:lnTo>
                  <a:pt x="19253" y="29860"/>
                </a:lnTo>
                <a:lnTo>
                  <a:pt x="18571" y="29976"/>
                </a:lnTo>
                <a:lnTo>
                  <a:pt x="17889" y="30059"/>
                </a:lnTo>
                <a:lnTo>
                  <a:pt x="17208" y="30109"/>
                </a:lnTo>
                <a:lnTo>
                  <a:pt x="16493" y="30126"/>
                </a:lnTo>
                <a:lnTo>
                  <a:pt x="15794" y="30109"/>
                </a:lnTo>
                <a:lnTo>
                  <a:pt x="15113" y="30059"/>
                </a:lnTo>
                <a:lnTo>
                  <a:pt x="14431" y="29976"/>
                </a:lnTo>
                <a:lnTo>
                  <a:pt x="13749" y="29860"/>
                </a:lnTo>
                <a:lnTo>
                  <a:pt x="13101" y="29693"/>
                </a:lnTo>
                <a:lnTo>
                  <a:pt x="12453" y="29511"/>
                </a:lnTo>
                <a:lnTo>
                  <a:pt x="11821" y="29294"/>
                </a:lnTo>
                <a:lnTo>
                  <a:pt x="11189" y="29062"/>
                </a:lnTo>
                <a:lnTo>
                  <a:pt x="10591" y="28779"/>
                </a:lnTo>
                <a:lnTo>
                  <a:pt x="10009" y="28480"/>
                </a:lnTo>
                <a:lnTo>
                  <a:pt x="9427" y="28164"/>
                </a:lnTo>
                <a:lnTo>
                  <a:pt x="8878" y="27798"/>
                </a:lnTo>
                <a:lnTo>
                  <a:pt x="8346" y="27416"/>
                </a:lnTo>
                <a:lnTo>
                  <a:pt x="7831" y="27017"/>
                </a:lnTo>
                <a:lnTo>
                  <a:pt x="7332" y="26584"/>
                </a:lnTo>
                <a:lnTo>
                  <a:pt x="6866" y="26136"/>
                </a:lnTo>
                <a:lnTo>
                  <a:pt x="6418" y="25670"/>
                </a:lnTo>
                <a:lnTo>
                  <a:pt x="5985" y="25171"/>
                </a:lnTo>
                <a:lnTo>
                  <a:pt x="5586" y="24656"/>
                </a:lnTo>
                <a:lnTo>
                  <a:pt x="5204" y="24124"/>
                </a:lnTo>
                <a:lnTo>
                  <a:pt x="4838" y="23575"/>
                </a:lnTo>
                <a:lnTo>
                  <a:pt x="4522" y="22993"/>
                </a:lnTo>
                <a:lnTo>
                  <a:pt x="4223" y="22411"/>
                </a:lnTo>
                <a:lnTo>
                  <a:pt x="3940" y="21813"/>
                </a:lnTo>
                <a:lnTo>
                  <a:pt x="3691" y="21181"/>
                </a:lnTo>
                <a:lnTo>
                  <a:pt x="3491" y="20549"/>
                </a:lnTo>
                <a:lnTo>
                  <a:pt x="3309" y="19901"/>
                </a:lnTo>
                <a:lnTo>
                  <a:pt x="3142" y="19253"/>
                </a:lnTo>
                <a:lnTo>
                  <a:pt x="3026" y="18571"/>
                </a:lnTo>
                <a:lnTo>
                  <a:pt x="2943" y="17889"/>
                </a:lnTo>
                <a:lnTo>
                  <a:pt x="2893" y="17208"/>
                </a:lnTo>
                <a:lnTo>
                  <a:pt x="2876" y="16493"/>
                </a:lnTo>
                <a:lnTo>
                  <a:pt x="2893" y="15794"/>
                </a:lnTo>
                <a:lnTo>
                  <a:pt x="2943" y="15113"/>
                </a:lnTo>
                <a:lnTo>
                  <a:pt x="3026" y="14431"/>
                </a:lnTo>
                <a:lnTo>
                  <a:pt x="3142" y="13749"/>
                </a:lnTo>
                <a:lnTo>
                  <a:pt x="3309" y="13101"/>
                </a:lnTo>
                <a:lnTo>
                  <a:pt x="3491" y="12453"/>
                </a:lnTo>
                <a:lnTo>
                  <a:pt x="3691" y="11821"/>
                </a:lnTo>
                <a:lnTo>
                  <a:pt x="3940" y="11189"/>
                </a:lnTo>
                <a:lnTo>
                  <a:pt x="4223" y="10591"/>
                </a:lnTo>
                <a:lnTo>
                  <a:pt x="4522" y="10009"/>
                </a:lnTo>
                <a:lnTo>
                  <a:pt x="4838" y="9427"/>
                </a:lnTo>
                <a:lnTo>
                  <a:pt x="5204" y="8878"/>
                </a:lnTo>
                <a:lnTo>
                  <a:pt x="5586" y="8346"/>
                </a:lnTo>
                <a:lnTo>
                  <a:pt x="5985" y="7831"/>
                </a:lnTo>
                <a:lnTo>
                  <a:pt x="6418" y="7332"/>
                </a:lnTo>
                <a:lnTo>
                  <a:pt x="6866" y="6866"/>
                </a:lnTo>
                <a:lnTo>
                  <a:pt x="7332" y="6418"/>
                </a:lnTo>
                <a:lnTo>
                  <a:pt x="7831" y="5985"/>
                </a:lnTo>
                <a:lnTo>
                  <a:pt x="8346" y="5586"/>
                </a:lnTo>
                <a:lnTo>
                  <a:pt x="8878" y="5204"/>
                </a:lnTo>
                <a:lnTo>
                  <a:pt x="9427" y="4838"/>
                </a:lnTo>
                <a:lnTo>
                  <a:pt x="10009" y="4522"/>
                </a:lnTo>
                <a:lnTo>
                  <a:pt x="10591" y="4223"/>
                </a:lnTo>
                <a:lnTo>
                  <a:pt x="11189" y="3940"/>
                </a:lnTo>
                <a:lnTo>
                  <a:pt x="11821" y="3708"/>
                </a:lnTo>
                <a:lnTo>
                  <a:pt x="12453" y="3491"/>
                </a:lnTo>
                <a:lnTo>
                  <a:pt x="13101" y="3309"/>
                </a:lnTo>
                <a:lnTo>
                  <a:pt x="13749" y="3142"/>
                </a:lnTo>
                <a:lnTo>
                  <a:pt x="14431" y="3026"/>
                </a:lnTo>
                <a:lnTo>
                  <a:pt x="15113" y="2943"/>
                </a:lnTo>
                <a:lnTo>
                  <a:pt x="15794" y="2893"/>
                </a:lnTo>
                <a:lnTo>
                  <a:pt x="16493" y="2876"/>
                </a:lnTo>
                <a:close/>
                <a:moveTo>
                  <a:pt x="0" y="0"/>
                </a:moveTo>
                <a:lnTo>
                  <a:pt x="0" y="33002"/>
                </a:lnTo>
                <a:lnTo>
                  <a:pt x="33002" y="33002"/>
                </a:lnTo>
                <a:lnTo>
                  <a:pt x="330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title" idx="15"/>
          </p:nvPr>
        </p:nvSpPr>
        <p:spPr>
          <a:xfrm>
            <a:off x="713225" y="548640"/>
            <a:ext cx="7717500" cy="548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Table of contents</a:t>
            </a:r>
            <a:endParaRPr/>
          </a:p>
        </p:txBody>
      </p:sp>
      <p:sp>
        <p:nvSpPr>
          <p:cNvPr id="102" name="Google Shape;102;p3"/>
          <p:cNvSpPr txBox="1">
            <a:spLocks noGrp="1"/>
          </p:cNvSpPr>
          <p:nvPr>
            <p:ph type="subTitle" idx="1"/>
          </p:nvPr>
        </p:nvSpPr>
        <p:spPr>
          <a:xfrm>
            <a:off x="1939441" y="2138036"/>
            <a:ext cx="2478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400"/>
              <a:t>Introduction</a:t>
            </a:r>
            <a:endParaRPr sz="2400"/>
          </a:p>
        </p:txBody>
      </p:sp>
      <p:sp>
        <p:nvSpPr>
          <p:cNvPr id="103" name="Google Shape;103;p3"/>
          <p:cNvSpPr txBox="1">
            <a:spLocks noGrp="1"/>
          </p:cNvSpPr>
          <p:nvPr>
            <p:ph type="subTitle" idx="3"/>
          </p:nvPr>
        </p:nvSpPr>
        <p:spPr>
          <a:xfrm>
            <a:off x="1470179" y="3381409"/>
            <a:ext cx="3201871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Define Target Market</a:t>
            </a:r>
            <a:endParaRPr/>
          </a:p>
        </p:txBody>
      </p:sp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931086" y="2046856"/>
            <a:ext cx="7497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105" name="Google Shape;105;p3"/>
          <p:cNvSpPr txBox="1">
            <a:spLocks noGrp="1"/>
          </p:cNvSpPr>
          <p:nvPr>
            <p:ph type="title" idx="5"/>
          </p:nvPr>
        </p:nvSpPr>
        <p:spPr>
          <a:xfrm>
            <a:off x="931086" y="3431566"/>
            <a:ext cx="74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02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subTitle" idx="6"/>
          </p:nvPr>
        </p:nvSpPr>
        <p:spPr>
          <a:xfrm>
            <a:off x="5518883" y="1772357"/>
            <a:ext cx="3591203" cy="984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Define Market  Segmentation</a:t>
            </a:r>
            <a:endParaRPr/>
          </a:p>
        </p:txBody>
      </p:sp>
      <p:sp>
        <p:nvSpPr>
          <p:cNvPr id="107" name="Google Shape;107;p3"/>
          <p:cNvSpPr txBox="1">
            <a:spLocks noGrp="1"/>
          </p:cNvSpPr>
          <p:nvPr>
            <p:ph type="title" idx="13"/>
          </p:nvPr>
        </p:nvSpPr>
        <p:spPr>
          <a:xfrm>
            <a:off x="4768429" y="2075423"/>
            <a:ext cx="74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108" name="Google Shape;108;p3"/>
          <p:cNvSpPr txBox="1">
            <a:spLocks noGrp="1"/>
          </p:cNvSpPr>
          <p:nvPr>
            <p:ph type="title" idx="14"/>
          </p:nvPr>
        </p:nvSpPr>
        <p:spPr>
          <a:xfrm>
            <a:off x="4768429" y="3421276"/>
            <a:ext cx="74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04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ubTitle" idx="8"/>
          </p:nvPr>
        </p:nvSpPr>
        <p:spPr>
          <a:xfrm>
            <a:off x="5855081" y="3495466"/>
            <a:ext cx="2478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400"/>
              <a:t>conclusion</a:t>
            </a:r>
            <a:endParaRPr sz="2400"/>
          </a:p>
        </p:txBody>
      </p:sp>
      <p:sp>
        <p:nvSpPr>
          <p:cNvPr id="110" name="Google Shape;110;p3"/>
          <p:cNvSpPr/>
          <p:nvPr/>
        </p:nvSpPr>
        <p:spPr>
          <a:xfrm>
            <a:off x="930332" y="1834151"/>
            <a:ext cx="751208" cy="751208"/>
          </a:xfrm>
          <a:custGeom>
            <a:avLst/>
            <a:gdLst/>
            <a:ahLst/>
            <a:cxnLst/>
            <a:rect l="l" t="t" r="r" b="b"/>
            <a:pathLst>
              <a:path w="33002" h="33002" extrusionOk="0">
                <a:moveTo>
                  <a:pt x="16493" y="2876"/>
                </a:moveTo>
                <a:lnTo>
                  <a:pt x="17208" y="2893"/>
                </a:lnTo>
                <a:lnTo>
                  <a:pt x="17889" y="2943"/>
                </a:lnTo>
                <a:lnTo>
                  <a:pt x="18571" y="3026"/>
                </a:lnTo>
                <a:lnTo>
                  <a:pt x="19253" y="3142"/>
                </a:lnTo>
                <a:lnTo>
                  <a:pt x="19901" y="3309"/>
                </a:lnTo>
                <a:lnTo>
                  <a:pt x="20549" y="3491"/>
                </a:lnTo>
                <a:lnTo>
                  <a:pt x="21181" y="3708"/>
                </a:lnTo>
                <a:lnTo>
                  <a:pt x="21813" y="3940"/>
                </a:lnTo>
                <a:lnTo>
                  <a:pt x="22411" y="4223"/>
                </a:lnTo>
                <a:lnTo>
                  <a:pt x="22993" y="4522"/>
                </a:lnTo>
                <a:lnTo>
                  <a:pt x="23559" y="4838"/>
                </a:lnTo>
                <a:lnTo>
                  <a:pt x="24124" y="5204"/>
                </a:lnTo>
                <a:lnTo>
                  <a:pt x="24656" y="5586"/>
                </a:lnTo>
                <a:lnTo>
                  <a:pt x="25171" y="5985"/>
                </a:lnTo>
                <a:lnTo>
                  <a:pt x="25670" y="6418"/>
                </a:lnTo>
                <a:lnTo>
                  <a:pt x="26136" y="6866"/>
                </a:lnTo>
                <a:lnTo>
                  <a:pt x="26584" y="7332"/>
                </a:lnTo>
                <a:lnTo>
                  <a:pt x="27017" y="7831"/>
                </a:lnTo>
                <a:lnTo>
                  <a:pt x="27416" y="8346"/>
                </a:lnTo>
                <a:lnTo>
                  <a:pt x="27798" y="8878"/>
                </a:lnTo>
                <a:lnTo>
                  <a:pt x="28147" y="9427"/>
                </a:lnTo>
                <a:lnTo>
                  <a:pt x="28480" y="10009"/>
                </a:lnTo>
                <a:lnTo>
                  <a:pt x="28779" y="10591"/>
                </a:lnTo>
                <a:lnTo>
                  <a:pt x="29062" y="11189"/>
                </a:lnTo>
                <a:lnTo>
                  <a:pt x="29294" y="11821"/>
                </a:lnTo>
                <a:lnTo>
                  <a:pt x="29511" y="12453"/>
                </a:lnTo>
                <a:lnTo>
                  <a:pt x="29693" y="13101"/>
                </a:lnTo>
                <a:lnTo>
                  <a:pt x="29843" y="13749"/>
                </a:lnTo>
                <a:lnTo>
                  <a:pt x="29976" y="14431"/>
                </a:lnTo>
                <a:lnTo>
                  <a:pt x="30059" y="15113"/>
                </a:lnTo>
                <a:lnTo>
                  <a:pt x="30109" y="15794"/>
                </a:lnTo>
                <a:lnTo>
                  <a:pt x="30126" y="16493"/>
                </a:lnTo>
                <a:lnTo>
                  <a:pt x="30109" y="17208"/>
                </a:lnTo>
                <a:lnTo>
                  <a:pt x="30059" y="17889"/>
                </a:lnTo>
                <a:lnTo>
                  <a:pt x="29976" y="18571"/>
                </a:lnTo>
                <a:lnTo>
                  <a:pt x="29843" y="19253"/>
                </a:lnTo>
                <a:lnTo>
                  <a:pt x="29693" y="19901"/>
                </a:lnTo>
                <a:lnTo>
                  <a:pt x="29511" y="20549"/>
                </a:lnTo>
                <a:lnTo>
                  <a:pt x="29294" y="21181"/>
                </a:lnTo>
                <a:lnTo>
                  <a:pt x="29062" y="21813"/>
                </a:lnTo>
                <a:lnTo>
                  <a:pt x="28779" y="22411"/>
                </a:lnTo>
                <a:lnTo>
                  <a:pt x="28480" y="22993"/>
                </a:lnTo>
                <a:lnTo>
                  <a:pt x="28147" y="23575"/>
                </a:lnTo>
                <a:lnTo>
                  <a:pt x="27798" y="24124"/>
                </a:lnTo>
                <a:lnTo>
                  <a:pt x="27416" y="24656"/>
                </a:lnTo>
                <a:lnTo>
                  <a:pt x="27017" y="25171"/>
                </a:lnTo>
                <a:lnTo>
                  <a:pt x="26584" y="25670"/>
                </a:lnTo>
                <a:lnTo>
                  <a:pt x="26136" y="26136"/>
                </a:lnTo>
                <a:lnTo>
                  <a:pt x="25670" y="26584"/>
                </a:lnTo>
                <a:lnTo>
                  <a:pt x="25171" y="27017"/>
                </a:lnTo>
                <a:lnTo>
                  <a:pt x="24656" y="27416"/>
                </a:lnTo>
                <a:lnTo>
                  <a:pt x="24124" y="27798"/>
                </a:lnTo>
                <a:lnTo>
                  <a:pt x="23559" y="28164"/>
                </a:lnTo>
                <a:lnTo>
                  <a:pt x="22993" y="28480"/>
                </a:lnTo>
                <a:lnTo>
                  <a:pt x="22411" y="28779"/>
                </a:lnTo>
                <a:lnTo>
                  <a:pt x="21813" y="29062"/>
                </a:lnTo>
                <a:lnTo>
                  <a:pt x="21181" y="29294"/>
                </a:lnTo>
                <a:lnTo>
                  <a:pt x="20549" y="29511"/>
                </a:lnTo>
                <a:lnTo>
                  <a:pt x="19901" y="29693"/>
                </a:lnTo>
                <a:lnTo>
                  <a:pt x="19253" y="29860"/>
                </a:lnTo>
                <a:lnTo>
                  <a:pt x="18571" y="29976"/>
                </a:lnTo>
                <a:lnTo>
                  <a:pt x="17889" y="30059"/>
                </a:lnTo>
                <a:lnTo>
                  <a:pt x="17208" y="30109"/>
                </a:lnTo>
                <a:lnTo>
                  <a:pt x="16493" y="30126"/>
                </a:lnTo>
                <a:lnTo>
                  <a:pt x="15794" y="30109"/>
                </a:lnTo>
                <a:lnTo>
                  <a:pt x="15113" y="30059"/>
                </a:lnTo>
                <a:lnTo>
                  <a:pt x="14431" y="29976"/>
                </a:lnTo>
                <a:lnTo>
                  <a:pt x="13749" y="29860"/>
                </a:lnTo>
                <a:lnTo>
                  <a:pt x="13101" y="29693"/>
                </a:lnTo>
                <a:lnTo>
                  <a:pt x="12453" y="29511"/>
                </a:lnTo>
                <a:lnTo>
                  <a:pt x="11821" y="29294"/>
                </a:lnTo>
                <a:lnTo>
                  <a:pt x="11189" y="29062"/>
                </a:lnTo>
                <a:lnTo>
                  <a:pt x="10591" y="28779"/>
                </a:lnTo>
                <a:lnTo>
                  <a:pt x="10009" y="28480"/>
                </a:lnTo>
                <a:lnTo>
                  <a:pt x="9427" y="28164"/>
                </a:lnTo>
                <a:lnTo>
                  <a:pt x="8878" y="27798"/>
                </a:lnTo>
                <a:lnTo>
                  <a:pt x="8346" y="27416"/>
                </a:lnTo>
                <a:lnTo>
                  <a:pt x="7831" y="27017"/>
                </a:lnTo>
                <a:lnTo>
                  <a:pt x="7332" y="26584"/>
                </a:lnTo>
                <a:lnTo>
                  <a:pt x="6866" y="26136"/>
                </a:lnTo>
                <a:lnTo>
                  <a:pt x="6418" y="25670"/>
                </a:lnTo>
                <a:lnTo>
                  <a:pt x="5985" y="25171"/>
                </a:lnTo>
                <a:lnTo>
                  <a:pt x="5586" y="24656"/>
                </a:lnTo>
                <a:lnTo>
                  <a:pt x="5204" y="24124"/>
                </a:lnTo>
                <a:lnTo>
                  <a:pt x="4838" y="23575"/>
                </a:lnTo>
                <a:lnTo>
                  <a:pt x="4522" y="22993"/>
                </a:lnTo>
                <a:lnTo>
                  <a:pt x="4223" y="22411"/>
                </a:lnTo>
                <a:lnTo>
                  <a:pt x="3940" y="21813"/>
                </a:lnTo>
                <a:lnTo>
                  <a:pt x="3691" y="21181"/>
                </a:lnTo>
                <a:lnTo>
                  <a:pt x="3491" y="20549"/>
                </a:lnTo>
                <a:lnTo>
                  <a:pt x="3309" y="19901"/>
                </a:lnTo>
                <a:lnTo>
                  <a:pt x="3142" y="19253"/>
                </a:lnTo>
                <a:lnTo>
                  <a:pt x="3026" y="18571"/>
                </a:lnTo>
                <a:lnTo>
                  <a:pt x="2943" y="17889"/>
                </a:lnTo>
                <a:lnTo>
                  <a:pt x="2893" y="17208"/>
                </a:lnTo>
                <a:lnTo>
                  <a:pt x="2876" y="16493"/>
                </a:lnTo>
                <a:lnTo>
                  <a:pt x="2893" y="15794"/>
                </a:lnTo>
                <a:lnTo>
                  <a:pt x="2943" y="15113"/>
                </a:lnTo>
                <a:lnTo>
                  <a:pt x="3026" y="14431"/>
                </a:lnTo>
                <a:lnTo>
                  <a:pt x="3142" y="13749"/>
                </a:lnTo>
                <a:lnTo>
                  <a:pt x="3309" y="13101"/>
                </a:lnTo>
                <a:lnTo>
                  <a:pt x="3491" y="12453"/>
                </a:lnTo>
                <a:lnTo>
                  <a:pt x="3691" y="11821"/>
                </a:lnTo>
                <a:lnTo>
                  <a:pt x="3940" y="11189"/>
                </a:lnTo>
                <a:lnTo>
                  <a:pt x="4223" y="10591"/>
                </a:lnTo>
                <a:lnTo>
                  <a:pt x="4522" y="10009"/>
                </a:lnTo>
                <a:lnTo>
                  <a:pt x="4838" y="9427"/>
                </a:lnTo>
                <a:lnTo>
                  <a:pt x="5204" y="8878"/>
                </a:lnTo>
                <a:lnTo>
                  <a:pt x="5586" y="8346"/>
                </a:lnTo>
                <a:lnTo>
                  <a:pt x="5985" y="7831"/>
                </a:lnTo>
                <a:lnTo>
                  <a:pt x="6418" y="7332"/>
                </a:lnTo>
                <a:lnTo>
                  <a:pt x="6866" y="6866"/>
                </a:lnTo>
                <a:lnTo>
                  <a:pt x="7332" y="6418"/>
                </a:lnTo>
                <a:lnTo>
                  <a:pt x="7831" y="5985"/>
                </a:lnTo>
                <a:lnTo>
                  <a:pt x="8346" y="5586"/>
                </a:lnTo>
                <a:lnTo>
                  <a:pt x="8878" y="5204"/>
                </a:lnTo>
                <a:lnTo>
                  <a:pt x="9427" y="4838"/>
                </a:lnTo>
                <a:lnTo>
                  <a:pt x="10009" y="4522"/>
                </a:lnTo>
                <a:lnTo>
                  <a:pt x="10591" y="4223"/>
                </a:lnTo>
                <a:lnTo>
                  <a:pt x="11189" y="3940"/>
                </a:lnTo>
                <a:lnTo>
                  <a:pt x="11821" y="3708"/>
                </a:lnTo>
                <a:lnTo>
                  <a:pt x="12453" y="3491"/>
                </a:lnTo>
                <a:lnTo>
                  <a:pt x="13101" y="3309"/>
                </a:lnTo>
                <a:lnTo>
                  <a:pt x="13749" y="3142"/>
                </a:lnTo>
                <a:lnTo>
                  <a:pt x="14431" y="3026"/>
                </a:lnTo>
                <a:lnTo>
                  <a:pt x="15113" y="2943"/>
                </a:lnTo>
                <a:lnTo>
                  <a:pt x="15794" y="2893"/>
                </a:lnTo>
                <a:lnTo>
                  <a:pt x="16493" y="2876"/>
                </a:lnTo>
                <a:close/>
                <a:moveTo>
                  <a:pt x="0" y="0"/>
                </a:moveTo>
                <a:lnTo>
                  <a:pt x="0" y="33002"/>
                </a:lnTo>
                <a:lnTo>
                  <a:pt x="33002" y="33002"/>
                </a:lnTo>
                <a:lnTo>
                  <a:pt x="330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Google Shape;111;p3"/>
          <p:cNvGrpSpPr/>
          <p:nvPr/>
        </p:nvGrpSpPr>
        <p:grpSpPr>
          <a:xfrm>
            <a:off x="556475" y="384100"/>
            <a:ext cx="313500" cy="310800"/>
            <a:chOff x="4106500" y="-1846200"/>
            <a:chExt cx="313500" cy="310800"/>
          </a:xfrm>
        </p:grpSpPr>
        <p:cxnSp>
          <p:nvCxnSpPr>
            <p:cNvPr id="112" name="Google Shape;112;p3"/>
            <p:cNvCxnSpPr/>
            <p:nvPr/>
          </p:nvCxnSpPr>
          <p:spPr>
            <a:xfrm>
              <a:off x="4263250" y="-1846200"/>
              <a:ext cx="0" cy="3108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3" name="Google Shape;113;p3"/>
            <p:cNvCxnSpPr/>
            <p:nvPr/>
          </p:nvCxnSpPr>
          <p:spPr>
            <a:xfrm>
              <a:off x="4106500" y="-1690800"/>
              <a:ext cx="3135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14" name="Google Shape;114;p3"/>
          <p:cNvSpPr txBox="1"/>
          <p:nvPr/>
        </p:nvSpPr>
        <p:spPr>
          <a:xfrm>
            <a:off x="7761441" y="4611863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>
            <a:spLocks noGrp="1"/>
          </p:cNvSpPr>
          <p:nvPr>
            <p:ph type="title"/>
          </p:nvPr>
        </p:nvSpPr>
        <p:spPr>
          <a:xfrm>
            <a:off x="3221479" y="2077979"/>
            <a:ext cx="4055935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200"/>
              <a:t>Introduction</a:t>
            </a:r>
            <a:endParaRPr sz="3200"/>
          </a:p>
        </p:txBody>
      </p:sp>
      <p:sp>
        <p:nvSpPr>
          <p:cNvPr id="120" name="Google Shape;120;p4"/>
          <p:cNvSpPr txBox="1">
            <a:spLocks noGrp="1"/>
          </p:cNvSpPr>
          <p:nvPr>
            <p:ph type="subTitle" idx="1"/>
          </p:nvPr>
        </p:nvSpPr>
        <p:spPr>
          <a:xfrm>
            <a:off x="2701364" y="3003551"/>
            <a:ext cx="4176000" cy="1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A target market is segment of potential customers who are more likely to buy a product or service from you</a:t>
            </a:r>
            <a:endParaRPr/>
          </a:p>
        </p:txBody>
      </p:sp>
      <p:sp>
        <p:nvSpPr>
          <p:cNvPr id="121" name="Google Shape;121;p4"/>
          <p:cNvSpPr txBox="1"/>
          <p:nvPr/>
        </p:nvSpPr>
        <p:spPr>
          <a:xfrm>
            <a:off x="8562108" y="4677798"/>
            <a:ext cx="9144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>
            <a:spLocks noGrp="1"/>
          </p:cNvSpPr>
          <p:nvPr>
            <p:ph type="title"/>
          </p:nvPr>
        </p:nvSpPr>
        <p:spPr>
          <a:xfrm>
            <a:off x="713250" y="672873"/>
            <a:ext cx="7717500" cy="548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-US"/>
              <a:t>Define target market</a:t>
            </a:r>
            <a:endParaRPr/>
          </a:p>
        </p:txBody>
      </p:sp>
      <p:sp>
        <p:nvSpPr>
          <p:cNvPr id="127" name="Google Shape;127;p5"/>
          <p:cNvSpPr txBox="1">
            <a:spLocks noGrp="1"/>
          </p:cNvSpPr>
          <p:nvPr>
            <p:ph type="subTitle" idx="1"/>
          </p:nvPr>
        </p:nvSpPr>
        <p:spPr>
          <a:xfrm>
            <a:off x="1462650" y="1651405"/>
            <a:ext cx="6013502" cy="92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/>
              <a:t>Target market is specific group of people with shared characteristic to whom a business market it is products  or services</a:t>
            </a:r>
            <a:endParaRPr/>
          </a:p>
        </p:txBody>
      </p:sp>
      <p:pic>
        <p:nvPicPr>
          <p:cNvPr id="128" name="Google Shape;12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47670" y="3001582"/>
            <a:ext cx="4843462" cy="199661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5"/>
          <p:cNvSpPr txBox="1"/>
          <p:nvPr/>
        </p:nvSpPr>
        <p:spPr>
          <a:xfrm>
            <a:off x="8670781" y="4835723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"/>
          <p:cNvSpPr txBox="1">
            <a:spLocks noGrp="1"/>
          </p:cNvSpPr>
          <p:nvPr>
            <p:ph type="body" idx="1"/>
          </p:nvPr>
        </p:nvSpPr>
        <p:spPr>
          <a:xfrm>
            <a:off x="656075" y="469200"/>
            <a:ext cx="7509232" cy="1759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 </a:t>
            </a:r>
            <a:r>
              <a:rPr lang="en-US" sz="1800"/>
              <a:t>Business define their  target market  to know who they are selling to and how to reach those customers , now every product or service on the market today can be directed toward a specific target</a:t>
            </a:r>
            <a:endParaRPr/>
          </a:p>
        </p:txBody>
      </p:sp>
      <p:pic>
        <p:nvPicPr>
          <p:cNvPr id="135" name="Google Shape;13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55996" y="1935557"/>
            <a:ext cx="5432007" cy="261541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6"/>
          <p:cNvSpPr txBox="1"/>
          <p:nvPr/>
        </p:nvSpPr>
        <p:spPr>
          <a:xfrm>
            <a:off x="8786812" y="4772024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>
            <a:spLocks noGrp="1"/>
          </p:cNvSpPr>
          <p:nvPr>
            <p:ph type="title"/>
          </p:nvPr>
        </p:nvSpPr>
        <p:spPr>
          <a:xfrm>
            <a:off x="1574208" y="2694507"/>
            <a:ext cx="6031444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solidFill>
                  <a:schemeClr val="dk2"/>
                </a:solidFill>
                <a:highlight>
                  <a:schemeClr val="dk1"/>
                </a:highlight>
              </a:rPr>
              <a:t>Define Market segmentation</a:t>
            </a:r>
            <a:endParaRPr>
              <a:solidFill>
                <a:schemeClr val="dk2"/>
              </a:solidFill>
              <a:highlight>
                <a:schemeClr val="dk1"/>
              </a:highlight>
            </a:endParaRPr>
          </a:p>
        </p:txBody>
      </p:sp>
      <p:sp>
        <p:nvSpPr>
          <p:cNvPr id="142" name="Google Shape;142;p7"/>
          <p:cNvSpPr txBox="1">
            <a:spLocks noGrp="1"/>
          </p:cNvSpPr>
          <p:nvPr>
            <p:ph type="subTitle" idx="1"/>
          </p:nvPr>
        </p:nvSpPr>
        <p:spPr>
          <a:xfrm>
            <a:off x="1970305" y="3805840"/>
            <a:ext cx="5421033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Market segmentation is the practice of dividing the target market into accessible groups and attracting only customers who need the product or service rather than targeting the entire audience with a general message.</a:t>
            </a:r>
            <a:endParaRPr/>
          </a:p>
        </p:txBody>
      </p:sp>
      <p:pic>
        <p:nvPicPr>
          <p:cNvPr id="143" name="Google Shape;143;p7"/>
          <p:cNvPicPr preferRelativeResize="0"/>
          <p:nvPr/>
        </p:nvPicPr>
        <p:blipFill rotWithShape="1">
          <a:blip r:embed="rId3">
            <a:alphaModFix/>
          </a:blip>
          <a:srcRect t="10038" b="39821"/>
          <a:stretch/>
        </p:blipFill>
        <p:spPr>
          <a:xfrm flipH="1">
            <a:off x="1318572" y="342693"/>
            <a:ext cx="6506855" cy="2050463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4" name="Google Shape;144;p7"/>
          <p:cNvSpPr/>
          <p:nvPr/>
        </p:nvSpPr>
        <p:spPr>
          <a:xfrm rot="3874376" flipH="1">
            <a:off x="-393991" y="601148"/>
            <a:ext cx="2133753" cy="1324826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7"/>
          <p:cNvSpPr/>
          <p:nvPr/>
        </p:nvSpPr>
        <p:spPr>
          <a:xfrm rot="6925624">
            <a:off x="7440097" y="1515548"/>
            <a:ext cx="2133753" cy="1324826"/>
          </a:xfrm>
          <a:custGeom>
            <a:avLst/>
            <a:gdLst/>
            <a:ahLst/>
            <a:cxnLst/>
            <a:rect l="l" t="t" r="r" b="b"/>
            <a:pathLst>
              <a:path w="63810" h="39619" extrusionOk="0">
                <a:moveTo>
                  <a:pt x="52105" y="0"/>
                </a:moveTo>
                <a:lnTo>
                  <a:pt x="51806" y="33"/>
                </a:lnTo>
                <a:lnTo>
                  <a:pt x="51490" y="83"/>
                </a:lnTo>
                <a:lnTo>
                  <a:pt x="51208" y="166"/>
                </a:lnTo>
                <a:lnTo>
                  <a:pt x="50908" y="266"/>
                </a:lnTo>
                <a:lnTo>
                  <a:pt x="50642" y="399"/>
                </a:lnTo>
                <a:lnTo>
                  <a:pt x="50393" y="549"/>
                </a:lnTo>
                <a:lnTo>
                  <a:pt x="50160" y="732"/>
                </a:lnTo>
                <a:lnTo>
                  <a:pt x="49961" y="931"/>
                </a:lnTo>
                <a:lnTo>
                  <a:pt x="49861" y="1047"/>
                </a:lnTo>
                <a:lnTo>
                  <a:pt x="49778" y="1164"/>
                </a:lnTo>
                <a:lnTo>
                  <a:pt x="49711" y="1297"/>
                </a:lnTo>
                <a:lnTo>
                  <a:pt x="49645" y="1430"/>
                </a:lnTo>
                <a:lnTo>
                  <a:pt x="49578" y="1563"/>
                </a:lnTo>
                <a:lnTo>
                  <a:pt x="49528" y="1712"/>
                </a:lnTo>
                <a:lnTo>
                  <a:pt x="49479" y="1929"/>
                </a:lnTo>
                <a:lnTo>
                  <a:pt x="49445" y="2145"/>
                </a:lnTo>
                <a:lnTo>
                  <a:pt x="49445" y="2344"/>
                </a:lnTo>
                <a:lnTo>
                  <a:pt x="49445" y="2527"/>
                </a:lnTo>
                <a:lnTo>
                  <a:pt x="49479" y="2727"/>
                </a:lnTo>
                <a:lnTo>
                  <a:pt x="49528" y="2893"/>
                </a:lnTo>
                <a:lnTo>
                  <a:pt x="49578" y="3076"/>
                </a:lnTo>
                <a:lnTo>
                  <a:pt x="49661" y="3242"/>
                </a:lnTo>
                <a:lnTo>
                  <a:pt x="49745" y="3392"/>
                </a:lnTo>
                <a:lnTo>
                  <a:pt x="49861" y="3541"/>
                </a:lnTo>
                <a:lnTo>
                  <a:pt x="49961" y="3691"/>
                </a:lnTo>
                <a:lnTo>
                  <a:pt x="50094" y="3841"/>
                </a:lnTo>
                <a:lnTo>
                  <a:pt x="50376" y="4107"/>
                </a:lnTo>
                <a:lnTo>
                  <a:pt x="50676" y="4373"/>
                </a:lnTo>
                <a:lnTo>
                  <a:pt x="51008" y="4605"/>
                </a:lnTo>
                <a:lnTo>
                  <a:pt x="51357" y="4838"/>
                </a:lnTo>
                <a:lnTo>
                  <a:pt x="52056" y="5287"/>
                </a:lnTo>
                <a:lnTo>
                  <a:pt x="52405" y="5520"/>
                </a:lnTo>
                <a:lnTo>
                  <a:pt x="52721" y="5736"/>
                </a:lnTo>
                <a:lnTo>
                  <a:pt x="53003" y="5952"/>
                </a:lnTo>
                <a:lnTo>
                  <a:pt x="53269" y="6185"/>
                </a:lnTo>
                <a:lnTo>
                  <a:pt x="53435" y="6368"/>
                </a:lnTo>
                <a:lnTo>
                  <a:pt x="53618" y="6584"/>
                </a:lnTo>
                <a:lnTo>
                  <a:pt x="53768" y="6800"/>
                </a:lnTo>
                <a:lnTo>
                  <a:pt x="53918" y="7033"/>
                </a:lnTo>
                <a:lnTo>
                  <a:pt x="54051" y="7265"/>
                </a:lnTo>
                <a:lnTo>
                  <a:pt x="54150" y="7531"/>
                </a:lnTo>
                <a:lnTo>
                  <a:pt x="54217" y="7781"/>
                </a:lnTo>
                <a:lnTo>
                  <a:pt x="54233" y="7914"/>
                </a:lnTo>
                <a:lnTo>
                  <a:pt x="54250" y="8047"/>
                </a:lnTo>
                <a:lnTo>
                  <a:pt x="54250" y="8213"/>
                </a:lnTo>
                <a:lnTo>
                  <a:pt x="54217" y="8379"/>
                </a:lnTo>
                <a:lnTo>
                  <a:pt x="54167" y="8546"/>
                </a:lnTo>
                <a:lnTo>
                  <a:pt x="54117" y="8679"/>
                </a:lnTo>
                <a:lnTo>
                  <a:pt x="54034" y="8812"/>
                </a:lnTo>
                <a:lnTo>
                  <a:pt x="53951" y="8928"/>
                </a:lnTo>
                <a:lnTo>
                  <a:pt x="53834" y="9028"/>
                </a:lnTo>
                <a:lnTo>
                  <a:pt x="53718" y="9127"/>
                </a:lnTo>
                <a:lnTo>
                  <a:pt x="53602" y="9194"/>
                </a:lnTo>
                <a:lnTo>
                  <a:pt x="53452" y="9261"/>
                </a:lnTo>
                <a:lnTo>
                  <a:pt x="53319" y="9310"/>
                </a:lnTo>
                <a:lnTo>
                  <a:pt x="53153" y="9344"/>
                </a:lnTo>
                <a:lnTo>
                  <a:pt x="53003" y="9360"/>
                </a:lnTo>
                <a:lnTo>
                  <a:pt x="52837" y="9360"/>
                </a:lnTo>
                <a:lnTo>
                  <a:pt x="52687" y="9344"/>
                </a:lnTo>
                <a:lnTo>
                  <a:pt x="52521" y="9310"/>
                </a:lnTo>
                <a:lnTo>
                  <a:pt x="52255" y="9227"/>
                </a:lnTo>
                <a:lnTo>
                  <a:pt x="52006" y="9111"/>
                </a:lnTo>
                <a:lnTo>
                  <a:pt x="51790" y="8994"/>
                </a:lnTo>
                <a:lnTo>
                  <a:pt x="51557" y="8845"/>
                </a:lnTo>
                <a:lnTo>
                  <a:pt x="51357" y="8695"/>
                </a:lnTo>
                <a:lnTo>
                  <a:pt x="51158" y="8512"/>
                </a:lnTo>
                <a:lnTo>
                  <a:pt x="50975" y="8329"/>
                </a:lnTo>
                <a:lnTo>
                  <a:pt x="50792" y="8147"/>
                </a:lnTo>
                <a:lnTo>
                  <a:pt x="50443" y="7748"/>
                </a:lnTo>
                <a:lnTo>
                  <a:pt x="50094" y="7349"/>
                </a:lnTo>
                <a:lnTo>
                  <a:pt x="49745" y="6950"/>
                </a:lnTo>
                <a:lnTo>
                  <a:pt x="49562" y="6767"/>
                </a:lnTo>
                <a:lnTo>
                  <a:pt x="49379" y="6584"/>
                </a:lnTo>
                <a:lnTo>
                  <a:pt x="49096" y="6334"/>
                </a:lnTo>
                <a:lnTo>
                  <a:pt x="48780" y="6102"/>
                </a:lnTo>
                <a:lnTo>
                  <a:pt x="48448" y="5885"/>
                </a:lnTo>
                <a:lnTo>
                  <a:pt x="48282" y="5786"/>
                </a:lnTo>
                <a:lnTo>
                  <a:pt x="48099" y="5703"/>
                </a:lnTo>
                <a:lnTo>
                  <a:pt x="47916" y="5636"/>
                </a:lnTo>
                <a:lnTo>
                  <a:pt x="47733" y="5586"/>
                </a:lnTo>
                <a:lnTo>
                  <a:pt x="47550" y="5536"/>
                </a:lnTo>
                <a:lnTo>
                  <a:pt x="47367" y="5520"/>
                </a:lnTo>
                <a:lnTo>
                  <a:pt x="47168" y="5503"/>
                </a:lnTo>
                <a:lnTo>
                  <a:pt x="46985" y="5520"/>
                </a:lnTo>
                <a:lnTo>
                  <a:pt x="46802" y="5553"/>
                </a:lnTo>
                <a:lnTo>
                  <a:pt x="46602" y="5619"/>
                </a:lnTo>
                <a:lnTo>
                  <a:pt x="46469" y="5686"/>
                </a:lnTo>
                <a:lnTo>
                  <a:pt x="46336" y="5752"/>
                </a:lnTo>
                <a:lnTo>
                  <a:pt x="46203" y="5836"/>
                </a:lnTo>
                <a:lnTo>
                  <a:pt x="46104" y="5919"/>
                </a:lnTo>
                <a:lnTo>
                  <a:pt x="45987" y="6018"/>
                </a:lnTo>
                <a:lnTo>
                  <a:pt x="45904" y="6135"/>
                </a:lnTo>
                <a:lnTo>
                  <a:pt x="45821" y="6235"/>
                </a:lnTo>
                <a:lnTo>
                  <a:pt x="45738" y="6368"/>
                </a:lnTo>
                <a:lnTo>
                  <a:pt x="45671" y="6484"/>
                </a:lnTo>
                <a:lnTo>
                  <a:pt x="45621" y="6617"/>
                </a:lnTo>
                <a:lnTo>
                  <a:pt x="45588" y="6750"/>
                </a:lnTo>
                <a:lnTo>
                  <a:pt x="45555" y="6900"/>
                </a:lnTo>
                <a:lnTo>
                  <a:pt x="45538" y="7033"/>
                </a:lnTo>
                <a:lnTo>
                  <a:pt x="45522" y="7182"/>
                </a:lnTo>
                <a:lnTo>
                  <a:pt x="45522" y="7332"/>
                </a:lnTo>
                <a:lnTo>
                  <a:pt x="45538" y="7482"/>
                </a:lnTo>
                <a:lnTo>
                  <a:pt x="45588" y="7731"/>
                </a:lnTo>
                <a:lnTo>
                  <a:pt x="45638" y="7964"/>
                </a:lnTo>
                <a:lnTo>
                  <a:pt x="45705" y="8196"/>
                </a:lnTo>
                <a:lnTo>
                  <a:pt x="45804" y="8413"/>
                </a:lnTo>
                <a:lnTo>
                  <a:pt x="45904" y="8612"/>
                </a:lnTo>
                <a:lnTo>
                  <a:pt x="46020" y="8812"/>
                </a:lnTo>
                <a:lnTo>
                  <a:pt x="46137" y="8994"/>
                </a:lnTo>
                <a:lnTo>
                  <a:pt x="46270" y="9177"/>
                </a:lnTo>
                <a:lnTo>
                  <a:pt x="46419" y="9360"/>
                </a:lnTo>
                <a:lnTo>
                  <a:pt x="46586" y="9527"/>
                </a:lnTo>
                <a:lnTo>
                  <a:pt x="46752" y="9676"/>
                </a:lnTo>
                <a:lnTo>
                  <a:pt x="46918" y="9826"/>
                </a:lnTo>
                <a:lnTo>
                  <a:pt x="47284" y="10125"/>
                </a:lnTo>
                <a:lnTo>
                  <a:pt x="47683" y="10391"/>
                </a:lnTo>
                <a:lnTo>
                  <a:pt x="48082" y="10657"/>
                </a:lnTo>
                <a:lnTo>
                  <a:pt x="48498" y="10906"/>
                </a:lnTo>
                <a:lnTo>
                  <a:pt x="49346" y="11372"/>
                </a:lnTo>
                <a:lnTo>
                  <a:pt x="49761" y="11621"/>
                </a:lnTo>
                <a:lnTo>
                  <a:pt x="50160" y="11854"/>
                </a:lnTo>
                <a:lnTo>
                  <a:pt x="50543" y="12103"/>
                </a:lnTo>
                <a:lnTo>
                  <a:pt x="50892" y="12370"/>
                </a:lnTo>
                <a:lnTo>
                  <a:pt x="51108" y="12552"/>
                </a:lnTo>
                <a:lnTo>
                  <a:pt x="51324" y="12752"/>
                </a:lnTo>
                <a:lnTo>
                  <a:pt x="51540" y="12985"/>
                </a:lnTo>
                <a:lnTo>
                  <a:pt x="51740" y="13217"/>
                </a:lnTo>
                <a:lnTo>
                  <a:pt x="51923" y="13467"/>
                </a:lnTo>
                <a:lnTo>
                  <a:pt x="52105" y="13733"/>
                </a:lnTo>
                <a:lnTo>
                  <a:pt x="52255" y="13999"/>
                </a:lnTo>
                <a:lnTo>
                  <a:pt x="52405" y="14265"/>
                </a:lnTo>
                <a:lnTo>
                  <a:pt x="52521" y="14564"/>
                </a:lnTo>
                <a:lnTo>
                  <a:pt x="52604" y="14847"/>
                </a:lnTo>
                <a:lnTo>
                  <a:pt x="52654" y="15146"/>
                </a:lnTo>
                <a:lnTo>
                  <a:pt x="52687" y="15429"/>
                </a:lnTo>
                <a:lnTo>
                  <a:pt x="52671" y="15728"/>
                </a:lnTo>
                <a:lnTo>
                  <a:pt x="52654" y="15878"/>
                </a:lnTo>
                <a:lnTo>
                  <a:pt x="52621" y="16027"/>
                </a:lnTo>
                <a:lnTo>
                  <a:pt x="52571" y="16177"/>
                </a:lnTo>
                <a:lnTo>
                  <a:pt x="52521" y="16310"/>
                </a:lnTo>
                <a:lnTo>
                  <a:pt x="52455" y="16459"/>
                </a:lnTo>
                <a:lnTo>
                  <a:pt x="52388" y="16609"/>
                </a:lnTo>
                <a:lnTo>
                  <a:pt x="52255" y="16792"/>
                </a:lnTo>
                <a:lnTo>
                  <a:pt x="52105" y="16975"/>
                </a:lnTo>
                <a:lnTo>
                  <a:pt x="51939" y="17158"/>
                </a:lnTo>
                <a:lnTo>
                  <a:pt x="51756" y="17307"/>
                </a:lnTo>
                <a:lnTo>
                  <a:pt x="51557" y="17440"/>
                </a:lnTo>
                <a:lnTo>
                  <a:pt x="51357" y="17540"/>
                </a:lnTo>
                <a:lnTo>
                  <a:pt x="51141" y="17640"/>
                </a:lnTo>
                <a:lnTo>
                  <a:pt x="50908" y="17690"/>
                </a:lnTo>
                <a:lnTo>
                  <a:pt x="50742" y="17706"/>
                </a:lnTo>
                <a:lnTo>
                  <a:pt x="50592" y="17723"/>
                </a:lnTo>
                <a:lnTo>
                  <a:pt x="50443" y="17706"/>
                </a:lnTo>
                <a:lnTo>
                  <a:pt x="50293" y="17690"/>
                </a:lnTo>
                <a:lnTo>
                  <a:pt x="50144" y="17640"/>
                </a:lnTo>
                <a:lnTo>
                  <a:pt x="50011" y="17590"/>
                </a:lnTo>
                <a:lnTo>
                  <a:pt x="49894" y="17523"/>
                </a:lnTo>
                <a:lnTo>
                  <a:pt x="49778" y="17440"/>
                </a:lnTo>
                <a:lnTo>
                  <a:pt x="49661" y="17357"/>
                </a:lnTo>
                <a:lnTo>
                  <a:pt x="49545" y="17257"/>
                </a:lnTo>
                <a:lnTo>
                  <a:pt x="49346" y="17041"/>
                </a:lnTo>
                <a:lnTo>
                  <a:pt x="49163" y="16809"/>
                </a:lnTo>
                <a:lnTo>
                  <a:pt x="48996" y="16543"/>
                </a:lnTo>
                <a:lnTo>
                  <a:pt x="48597" y="15778"/>
                </a:lnTo>
                <a:lnTo>
                  <a:pt x="48415" y="15395"/>
                </a:lnTo>
                <a:lnTo>
                  <a:pt x="48198" y="15030"/>
                </a:lnTo>
                <a:lnTo>
                  <a:pt x="47982" y="14680"/>
                </a:lnTo>
                <a:lnTo>
                  <a:pt x="47749" y="14331"/>
                </a:lnTo>
                <a:lnTo>
                  <a:pt x="47483" y="13999"/>
                </a:lnTo>
                <a:lnTo>
                  <a:pt x="47334" y="13833"/>
                </a:lnTo>
                <a:lnTo>
                  <a:pt x="47184" y="13683"/>
                </a:lnTo>
                <a:lnTo>
                  <a:pt x="46868" y="13400"/>
                </a:lnTo>
                <a:lnTo>
                  <a:pt x="46536" y="13134"/>
                </a:lnTo>
                <a:lnTo>
                  <a:pt x="46187" y="12902"/>
                </a:lnTo>
                <a:lnTo>
                  <a:pt x="45838" y="12669"/>
                </a:lnTo>
                <a:lnTo>
                  <a:pt x="45472" y="12469"/>
                </a:lnTo>
                <a:lnTo>
                  <a:pt x="45089" y="12303"/>
                </a:lnTo>
                <a:lnTo>
                  <a:pt x="44690" y="12137"/>
                </a:lnTo>
                <a:lnTo>
                  <a:pt x="44291" y="12004"/>
                </a:lnTo>
                <a:lnTo>
                  <a:pt x="43892" y="11904"/>
                </a:lnTo>
                <a:lnTo>
                  <a:pt x="43477" y="11821"/>
                </a:lnTo>
                <a:lnTo>
                  <a:pt x="43061" y="11754"/>
                </a:lnTo>
                <a:lnTo>
                  <a:pt x="42645" y="11721"/>
                </a:lnTo>
                <a:lnTo>
                  <a:pt x="42230" y="11721"/>
                </a:lnTo>
                <a:lnTo>
                  <a:pt x="41814" y="11738"/>
                </a:lnTo>
                <a:lnTo>
                  <a:pt x="41399" y="11788"/>
                </a:lnTo>
                <a:lnTo>
                  <a:pt x="40983" y="11854"/>
                </a:lnTo>
                <a:lnTo>
                  <a:pt x="40700" y="11921"/>
                </a:lnTo>
                <a:lnTo>
                  <a:pt x="40584" y="11970"/>
                </a:lnTo>
                <a:lnTo>
                  <a:pt x="40501" y="12037"/>
                </a:lnTo>
                <a:lnTo>
                  <a:pt x="40418" y="12103"/>
                </a:lnTo>
                <a:lnTo>
                  <a:pt x="40351" y="12203"/>
                </a:lnTo>
                <a:lnTo>
                  <a:pt x="40301" y="12320"/>
                </a:lnTo>
                <a:lnTo>
                  <a:pt x="40235" y="12486"/>
                </a:lnTo>
                <a:lnTo>
                  <a:pt x="40185" y="12669"/>
                </a:lnTo>
                <a:lnTo>
                  <a:pt x="40135" y="12868"/>
                </a:lnTo>
                <a:lnTo>
                  <a:pt x="40118" y="13068"/>
                </a:lnTo>
                <a:lnTo>
                  <a:pt x="40118" y="13267"/>
                </a:lnTo>
                <a:lnTo>
                  <a:pt x="40118" y="13467"/>
                </a:lnTo>
                <a:lnTo>
                  <a:pt x="40152" y="13666"/>
                </a:lnTo>
                <a:lnTo>
                  <a:pt x="40201" y="13849"/>
                </a:lnTo>
                <a:lnTo>
                  <a:pt x="40251" y="14049"/>
                </a:lnTo>
                <a:lnTo>
                  <a:pt x="40318" y="14248"/>
                </a:lnTo>
                <a:lnTo>
                  <a:pt x="40401" y="14448"/>
                </a:lnTo>
                <a:lnTo>
                  <a:pt x="40501" y="14631"/>
                </a:lnTo>
                <a:lnTo>
                  <a:pt x="40600" y="14813"/>
                </a:lnTo>
                <a:lnTo>
                  <a:pt x="40717" y="14980"/>
                </a:lnTo>
                <a:lnTo>
                  <a:pt x="40833" y="15146"/>
                </a:lnTo>
                <a:lnTo>
                  <a:pt x="40966" y="15296"/>
                </a:lnTo>
                <a:lnTo>
                  <a:pt x="41099" y="15462"/>
                </a:lnTo>
                <a:lnTo>
                  <a:pt x="41399" y="15745"/>
                </a:lnTo>
                <a:lnTo>
                  <a:pt x="41731" y="16011"/>
                </a:lnTo>
                <a:lnTo>
                  <a:pt x="42064" y="16243"/>
                </a:lnTo>
                <a:lnTo>
                  <a:pt x="42429" y="16459"/>
                </a:lnTo>
                <a:lnTo>
                  <a:pt x="42911" y="16709"/>
                </a:lnTo>
                <a:lnTo>
                  <a:pt x="43410" y="16958"/>
                </a:lnTo>
                <a:lnTo>
                  <a:pt x="43926" y="17191"/>
                </a:lnTo>
                <a:lnTo>
                  <a:pt x="44424" y="17457"/>
                </a:lnTo>
                <a:lnTo>
                  <a:pt x="44674" y="17590"/>
                </a:lnTo>
                <a:lnTo>
                  <a:pt x="44907" y="17740"/>
                </a:lnTo>
                <a:lnTo>
                  <a:pt x="45139" y="17889"/>
                </a:lnTo>
                <a:lnTo>
                  <a:pt x="45355" y="18055"/>
                </a:lnTo>
                <a:lnTo>
                  <a:pt x="45572" y="18238"/>
                </a:lnTo>
                <a:lnTo>
                  <a:pt x="45771" y="18421"/>
                </a:lnTo>
                <a:lnTo>
                  <a:pt x="45937" y="18637"/>
                </a:lnTo>
                <a:lnTo>
                  <a:pt x="46104" y="18870"/>
                </a:lnTo>
                <a:lnTo>
                  <a:pt x="46237" y="19103"/>
                </a:lnTo>
                <a:lnTo>
                  <a:pt x="46353" y="19369"/>
                </a:lnTo>
                <a:lnTo>
                  <a:pt x="46436" y="19635"/>
                </a:lnTo>
                <a:lnTo>
                  <a:pt x="46486" y="19901"/>
                </a:lnTo>
                <a:lnTo>
                  <a:pt x="46519" y="20184"/>
                </a:lnTo>
                <a:lnTo>
                  <a:pt x="46519" y="20450"/>
                </a:lnTo>
                <a:lnTo>
                  <a:pt x="46486" y="20716"/>
                </a:lnTo>
                <a:lnTo>
                  <a:pt x="46436" y="20965"/>
                </a:lnTo>
                <a:lnTo>
                  <a:pt x="46336" y="21198"/>
                </a:lnTo>
                <a:lnTo>
                  <a:pt x="46270" y="21314"/>
                </a:lnTo>
                <a:lnTo>
                  <a:pt x="46203" y="21414"/>
                </a:lnTo>
                <a:lnTo>
                  <a:pt x="46137" y="21497"/>
                </a:lnTo>
                <a:lnTo>
                  <a:pt x="46054" y="21597"/>
                </a:lnTo>
                <a:lnTo>
                  <a:pt x="45954" y="21663"/>
                </a:lnTo>
                <a:lnTo>
                  <a:pt x="45854" y="21746"/>
                </a:lnTo>
                <a:lnTo>
                  <a:pt x="45754" y="21796"/>
                </a:lnTo>
                <a:lnTo>
                  <a:pt x="45638" y="21846"/>
                </a:lnTo>
                <a:lnTo>
                  <a:pt x="45505" y="21896"/>
                </a:lnTo>
                <a:lnTo>
                  <a:pt x="45372" y="21913"/>
                </a:lnTo>
                <a:lnTo>
                  <a:pt x="45222" y="21929"/>
                </a:lnTo>
                <a:lnTo>
                  <a:pt x="45073" y="21946"/>
                </a:lnTo>
                <a:lnTo>
                  <a:pt x="44907" y="21929"/>
                </a:lnTo>
                <a:lnTo>
                  <a:pt x="44724" y="21913"/>
                </a:lnTo>
                <a:lnTo>
                  <a:pt x="44474" y="21863"/>
                </a:lnTo>
                <a:lnTo>
                  <a:pt x="44208" y="21780"/>
                </a:lnTo>
                <a:lnTo>
                  <a:pt x="43975" y="21680"/>
                </a:lnTo>
                <a:lnTo>
                  <a:pt x="43743" y="21580"/>
                </a:lnTo>
                <a:lnTo>
                  <a:pt x="43527" y="21447"/>
                </a:lnTo>
                <a:lnTo>
                  <a:pt x="43310" y="21297"/>
                </a:lnTo>
                <a:lnTo>
                  <a:pt x="43094" y="21148"/>
                </a:lnTo>
                <a:lnTo>
                  <a:pt x="42895" y="20998"/>
                </a:lnTo>
                <a:lnTo>
                  <a:pt x="42496" y="20649"/>
                </a:lnTo>
                <a:lnTo>
                  <a:pt x="42097" y="20300"/>
                </a:lnTo>
                <a:lnTo>
                  <a:pt x="41714" y="19951"/>
                </a:lnTo>
                <a:lnTo>
                  <a:pt x="41315" y="19618"/>
                </a:lnTo>
                <a:lnTo>
                  <a:pt x="40983" y="19386"/>
                </a:lnTo>
                <a:lnTo>
                  <a:pt x="40634" y="19136"/>
                </a:lnTo>
                <a:lnTo>
                  <a:pt x="40251" y="18920"/>
                </a:lnTo>
                <a:lnTo>
                  <a:pt x="40052" y="18837"/>
                </a:lnTo>
                <a:lnTo>
                  <a:pt x="39852" y="18737"/>
                </a:lnTo>
                <a:lnTo>
                  <a:pt x="39653" y="18671"/>
                </a:lnTo>
                <a:lnTo>
                  <a:pt x="39453" y="18604"/>
                </a:lnTo>
                <a:lnTo>
                  <a:pt x="39237" y="18554"/>
                </a:lnTo>
                <a:lnTo>
                  <a:pt x="39038" y="18521"/>
                </a:lnTo>
                <a:lnTo>
                  <a:pt x="38822" y="18504"/>
                </a:lnTo>
                <a:lnTo>
                  <a:pt x="38622" y="18504"/>
                </a:lnTo>
                <a:lnTo>
                  <a:pt x="38406" y="18538"/>
                </a:lnTo>
                <a:lnTo>
                  <a:pt x="38190" y="18588"/>
                </a:lnTo>
                <a:lnTo>
                  <a:pt x="38024" y="18637"/>
                </a:lnTo>
                <a:lnTo>
                  <a:pt x="37857" y="18704"/>
                </a:lnTo>
                <a:lnTo>
                  <a:pt x="37708" y="18804"/>
                </a:lnTo>
                <a:lnTo>
                  <a:pt x="37558" y="18903"/>
                </a:lnTo>
                <a:lnTo>
                  <a:pt x="37425" y="19003"/>
                </a:lnTo>
                <a:lnTo>
                  <a:pt x="37309" y="19136"/>
                </a:lnTo>
                <a:lnTo>
                  <a:pt x="37209" y="19253"/>
                </a:lnTo>
                <a:lnTo>
                  <a:pt x="37109" y="19402"/>
                </a:lnTo>
                <a:lnTo>
                  <a:pt x="37026" y="19552"/>
                </a:lnTo>
                <a:lnTo>
                  <a:pt x="36943" y="19701"/>
                </a:lnTo>
                <a:lnTo>
                  <a:pt x="36893" y="19868"/>
                </a:lnTo>
                <a:lnTo>
                  <a:pt x="36843" y="20034"/>
                </a:lnTo>
                <a:lnTo>
                  <a:pt x="36810" y="20200"/>
                </a:lnTo>
                <a:lnTo>
                  <a:pt x="36777" y="20383"/>
                </a:lnTo>
                <a:lnTo>
                  <a:pt x="36760" y="20549"/>
                </a:lnTo>
                <a:lnTo>
                  <a:pt x="36760" y="20732"/>
                </a:lnTo>
                <a:lnTo>
                  <a:pt x="36777" y="20965"/>
                </a:lnTo>
                <a:lnTo>
                  <a:pt x="36810" y="21181"/>
                </a:lnTo>
                <a:lnTo>
                  <a:pt x="36843" y="21397"/>
                </a:lnTo>
                <a:lnTo>
                  <a:pt x="36893" y="21597"/>
                </a:lnTo>
                <a:lnTo>
                  <a:pt x="36959" y="21813"/>
                </a:lnTo>
                <a:lnTo>
                  <a:pt x="37026" y="22012"/>
                </a:lnTo>
                <a:lnTo>
                  <a:pt x="37209" y="22395"/>
                </a:lnTo>
                <a:lnTo>
                  <a:pt x="37392" y="22794"/>
                </a:lnTo>
                <a:lnTo>
                  <a:pt x="37608" y="23160"/>
                </a:lnTo>
                <a:lnTo>
                  <a:pt x="38057" y="23924"/>
                </a:lnTo>
                <a:lnTo>
                  <a:pt x="38306" y="24357"/>
                </a:lnTo>
                <a:lnTo>
                  <a:pt x="38406" y="24589"/>
                </a:lnTo>
                <a:lnTo>
                  <a:pt x="38506" y="24822"/>
                </a:lnTo>
                <a:lnTo>
                  <a:pt x="38589" y="25072"/>
                </a:lnTo>
                <a:lnTo>
                  <a:pt x="38672" y="25304"/>
                </a:lnTo>
                <a:lnTo>
                  <a:pt x="38722" y="25554"/>
                </a:lnTo>
                <a:lnTo>
                  <a:pt x="38755" y="25786"/>
                </a:lnTo>
                <a:lnTo>
                  <a:pt x="38755" y="26019"/>
                </a:lnTo>
                <a:lnTo>
                  <a:pt x="38755" y="26252"/>
                </a:lnTo>
                <a:lnTo>
                  <a:pt x="38705" y="26485"/>
                </a:lnTo>
                <a:lnTo>
                  <a:pt x="38639" y="26717"/>
                </a:lnTo>
                <a:lnTo>
                  <a:pt x="38539" y="26934"/>
                </a:lnTo>
                <a:lnTo>
                  <a:pt x="38423" y="27150"/>
                </a:lnTo>
                <a:lnTo>
                  <a:pt x="38256" y="27349"/>
                </a:lnTo>
                <a:lnTo>
                  <a:pt x="38040" y="27549"/>
                </a:lnTo>
                <a:lnTo>
                  <a:pt x="37891" y="27665"/>
                </a:lnTo>
                <a:lnTo>
                  <a:pt x="37724" y="27782"/>
                </a:lnTo>
                <a:lnTo>
                  <a:pt x="37541" y="27881"/>
                </a:lnTo>
                <a:lnTo>
                  <a:pt x="37359" y="27964"/>
                </a:lnTo>
                <a:lnTo>
                  <a:pt x="37159" y="28048"/>
                </a:lnTo>
                <a:lnTo>
                  <a:pt x="36959" y="28097"/>
                </a:lnTo>
                <a:lnTo>
                  <a:pt x="36760" y="28147"/>
                </a:lnTo>
                <a:lnTo>
                  <a:pt x="36560" y="28181"/>
                </a:lnTo>
                <a:lnTo>
                  <a:pt x="36361" y="28197"/>
                </a:lnTo>
                <a:lnTo>
                  <a:pt x="36145" y="28197"/>
                </a:lnTo>
                <a:lnTo>
                  <a:pt x="35945" y="28181"/>
                </a:lnTo>
                <a:lnTo>
                  <a:pt x="35746" y="28147"/>
                </a:lnTo>
                <a:lnTo>
                  <a:pt x="35546" y="28097"/>
                </a:lnTo>
                <a:lnTo>
                  <a:pt x="35363" y="28031"/>
                </a:lnTo>
                <a:lnTo>
                  <a:pt x="35181" y="27948"/>
                </a:lnTo>
                <a:lnTo>
                  <a:pt x="35014" y="27831"/>
                </a:lnTo>
                <a:lnTo>
                  <a:pt x="34782" y="27648"/>
                </a:lnTo>
                <a:lnTo>
                  <a:pt x="34599" y="27432"/>
                </a:lnTo>
                <a:lnTo>
                  <a:pt x="34432" y="27216"/>
                </a:lnTo>
                <a:lnTo>
                  <a:pt x="34316" y="26983"/>
                </a:lnTo>
                <a:lnTo>
                  <a:pt x="34216" y="26717"/>
                </a:lnTo>
                <a:lnTo>
                  <a:pt x="34133" y="26451"/>
                </a:lnTo>
                <a:lnTo>
                  <a:pt x="34083" y="26185"/>
                </a:lnTo>
                <a:lnTo>
                  <a:pt x="34050" y="25903"/>
                </a:lnTo>
                <a:lnTo>
                  <a:pt x="34033" y="25620"/>
                </a:lnTo>
                <a:lnTo>
                  <a:pt x="34033" y="25338"/>
                </a:lnTo>
                <a:lnTo>
                  <a:pt x="34050" y="25038"/>
                </a:lnTo>
                <a:lnTo>
                  <a:pt x="34083" y="24756"/>
                </a:lnTo>
                <a:lnTo>
                  <a:pt x="34150" y="24207"/>
                </a:lnTo>
                <a:lnTo>
                  <a:pt x="34250" y="23675"/>
                </a:lnTo>
                <a:lnTo>
                  <a:pt x="34383" y="22977"/>
                </a:lnTo>
                <a:lnTo>
                  <a:pt x="34516" y="22245"/>
                </a:lnTo>
                <a:lnTo>
                  <a:pt x="34582" y="21863"/>
                </a:lnTo>
                <a:lnTo>
                  <a:pt x="34615" y="21480"/>
                </a:lnTo>
                <a:lnTo>
                  <a:pt x="34649" y="21098"/>
                </a:lnTo>
                <a:lnTo>
                  <a:pt x="34649" y="20716"/>
                </a:lnTo>
                <a:lnTo>
                  <a:pt x="34632" y="20350"/>
                </a:lnTo>
                <a:lnTo>
                  <a:pt x="34599" y="19967"/>
                </a:lnTo>
                <a:lnTo>
                  <a:pt x="34532" y="19618"/>
                </a:lnTo>
                <a:lnTo>
                  <a:pt x="34416" y="19269"/>
                </a:lnTo>
                <a:lnTo>
                  <a:pt x="34349" y="19103"/>
                </a:lnTo>
                <a:lnTo>
                  <a:pt x="34283" y="18937"/>
                </a:lnTo>
                <a:lnTo>
                  <a:pt x="34200" y="18770"/>
                </a:lnTo>
                <a:lnTo>
                  <a:pt x="34100" y="18621"/>
                </a:lnTo>
                <a:lnTo>
                  <a:pt x="34000" y="18454"/>
                </a:lnTo>
                <a:lnTo>
                  <a:pt x="33867" y="18321"/>
                </a:lnTo>
                <a:lnTo>
                  <a:pt x="33751" y="18172"/>
                </a:lnTo>
                <a:lnTo>
                  <a:pt x="33601" y="18039"/>
                </a:lnTo>
                <a:lnTo>
                  <a:pt x="33385" y="17856"/>
                </a:lnTo>
                <a:lnTo>
                  <a:pt x="33152" y="17723"/>
                </a:lnTo>
                <a:lnTo>
                  <a:pt x="32919" y="17623"/>
                </a:lnTo>
                <a:lnTo>
                  <a:pt x="32687" y="17557"/>
                </a:lnTo>
                <a:lnTo>
                  <a:pt x="32437" y="17507"/>
                </a:lnTo>
                <a:lnTo>
                  <a:pt x="32205" y="17507"/>
                </a:lnTo>
                <a:lnTo>
                  <a:pt x="31972" y="17523"/>
                </a:lnTo>
                <a:lnTo>
                  <a:pt x="31739" y="17573"/>
                </a:lnTo>
                <a:lnTo>
                  <a:pt x="31506" y="17640"/>
                </a:lnTo>
                <a:lnTo>
                  <a:pt x="31274" y="17723"/>
                </a:lnTo>
                <a:lnTo>
                  <a:pt x="31057" y="17839"/>
                </a:lnTo>
                <a:lnTo>
                  <a:pt x="30841" y="17989"/>
                </a:lnTo>
                <a:lnTo>
                  <a:pt x="30642" y="18139"/>
                </a:lnTo>
                <a:lnTo>
                  <a:pt x="30459" y="18305"/>
                </a:lnTo>
                <a:lnTo>
                  <a:pt x="30276" y="18488"/>
                </a:lnTo>
                <a:lnTo>
                  <a:pt x="30110" y="18687"/>
                </a:lnTo>
                <a:lnTo>
                  <a:pt x="29927" y="18953"/>
                </a:lnTo>
                <a:lnTo>
                  <a:pt x="29761" y="19219"/>
                </a:lnTo>
                <a:lnTo>
                  <a:pt x="29594" y="19485"/>
                </a:lnTo>
                <a:lnTo>
                  <a:pt x="29445" y="19768"/>
                </a:lnTo>
                <a:lnTo>
                  <a:pt x="29145" y="20333"/>
                </a:lnTo>
                <a:lnTo>
                  <a:pt x="28846" y="20898"/>
                </a:lnTo>
                <a:lnTo>
                  <a:pt x="28547" y="21464"/>
                </a:lnTo>
                <a:lnTo>
                  <a:pt x="28381" y="21730"/>
                </a:lnTo>
                <a:lnTo>
                  <a:pt x="28214" y="22012"/>
                </a:lnTo>
                <a:lnTo>
                  <a:pt x="28032" y="22262"/>
                </a:lnTo>
                <a:lnTo>
                  <a:pt x="27832" y="22511"/>
                </a:lnTo>
                <a:lnTo>
                  <a:pt x="27633" y="22744"/>
                </a:lnTo>
                <a:lnTo>
                  <a:pt x="27400" y="22977"/>
                </a:lnTo>
                <a:lnTo>
                  <a:pt x="27250" y="23110"/>
                </a:lnTo>
                <a:lnTo>
                  <a:pt x="27101" y="23226"/>
                </a:lnTo>
                <a:lnTo>
                  <a:pt x="26934" y="23326"/>
                </a:lnTo>
                <a:lnTo>
                  <a:pt x="26768" y="23409"/>
                </a:lnTo>
                <a:lnTo>
                  <a:pt x="26585" y="23492"/>
                </a:lnTo>
                <a:lnTo>
                  <a:pt x="26419" y="23542"/>
                </a:lnTo>
                <a:lnTo>
                  <a:pt x="26236" y="23592"/>
                </a:lnTo>
                <a:lnTo>
                  <a:pt x="26053" y="23608"/>
                </a:lnTo>
                <a:lnTo>
                  <a:pt x="25704" y="23608"/>
                </a:lnTo>
                <a:lnTo>
                  <a:pt x="25521" y="23575"/>
                </a:lnTo>
                <a:lnTo>
                  <a:pt x="25338" y="23525"/>
                </a:lnTo>
                <a:lnTo>
                  <a:pt x="25172" y="23442"/>
                </a:lnTo>
                <a:lnTo>
                  <a:pt x="25006" y="23359"/>
                </a:lnTo>
                <a:lnTo>
                  <a:pt x="24839" y="23243"/>
                </a:lnTo>
                <a:lnTo>
                  <a:pt x="24690" y="23093"/>
                </a:lnTo>
                <a:lnTo>
                  <a:pt x="24540" y="22927"/>
                </a:lnTo>
                <a:lnTo>
                  <a:pt x="24407" y="22761"/>
                </a:lnTo>
                <a:lnTo>
                  <a:pt x="24307" y="22578"/>
                </a:lnTo>
                <a:lnTo>
                  <a:pt x="24208" y="22378"/>
                </a:lnTo>
                <a:lnTo>
                  <a:pt x="24125" y="22179"/>
                </a:lnTo>
                <a:lnTo>
                  <a:pt x="24075" y="21963"/>
                </a:lnTo>
                <a:lnTo>
                  <a:pt x="24025" y="21763"/>
                </a:lnTo>
                <a:lnTo>
                  <a:pt x="24008" y="21547"/>
                </a:lnTo>
                <a:lnTo>
                  <a:pt x="24008" y="21331"/>
                </a:lnTo>
                <a:lnTo>
                  <a:pt x="24041" y="21131"/>
                </a:lnTo>
                <a:lnTo>
                  <a:pt x="24091" y="20932"/>
                </a:lnTo>
                <a:lnTo>
                  <a:pt x="24158" y="20732"/>
                </a:lnTo>
                <a:lnTo>
                  <a:pt x="24258" y="20549"/>
                </a:lnTo>
                <a:lnTo>
                  <a:pt x="24391" y="20383"/>
                </a:lnTo>
                <a:lnTo>
                  <a:pt x="24540" y="20217"/>
                </a:lnTo>
                <a:lnTo>
                  <a:pt x="24706" y="20067"/>
                </a:lnTo>
                <a:lnTo>
                  <a:pt x="24839" y="19984"/>
                </a:lnTo>
                <a:lnTo>
                  <a:pt x="24972" y="19901"/>
                </a:lnTo>
                <a:lnTo>
                  <a:pt x="25255" y="19768"/>
                </a:lnTo>
                <a:lnTo>
                  <a:pt x="25588" y="19635"/>
                </a:lnTo>
                <a:lnTo>
                  <a:pt x="25937" y="19519"/>
                </a:lnTo>
                <a:lnTo>
                  <a:pt x="26652" y="19302"/>
                </a:lnTo>
                <a:lnTo>
                  <a:pt x="27017" y="19186"/>
                </a:lnTo>
                <a:lnTo>
                  <a:pt x="27367" y="19053"/>
                </a:lnTo>
                <a:lnTo>
                  <a:pt x="27699" y="18920"/>
                </a:lnTo>
                <a:lnTo>
                  <a:pt x="28015" y="18754"/>
                </a:lnTo>
                <a:lnTo>
                  <a:pt x="28165" y="18671"/>
                </a:lnTo>
                <a:lnTo>
                  <a:pt x="28298" y="18571"/>
                </a:lnTo>
                <a:lnTo>
                  <a:pt x="28431" y="18471"/>
                </a:lnTo>
                <a:lnTo>
                  <a:pt x="28547" y="18355"/>
                </a:lnTo>
                <a:lnTo>
                  <a:pt x="28663" y="18238"/>
                </a:lnTo>
                <a:lnTo>
                  <a:pt x="28746" y="18105"/>
                </a:lnTo>
                <a:lnTo>
                  <a:pt x="28830" y="17956"/>
                </a:lnTo>
                <a:lnTo>
                  <a:pt x="28896" y="17806"/>
                </a:lnTo>
                <a:lnTo>
                  <a:pt x="28946" y="17640"/>
                </a:lnTo>
                <a:lnTo>
                  <a:pt x="28979" y="17474"/>
                </a:lnTo>
                <a:lnTo>
                  <a:pt x="29012" y="17274"/>
                </a:lnTo>
                <a:lnTo>
                  <a:pt x="29012" y="17075"/>
                </a:lnTo>
                <a:lnTo>
                  <a:pt x="28996" y="16908"/>
                </a:lnTo>
                <a:lnTo>
                  <a:pt x="28963" y="16742"/>
                </a:lnTo>
                <a:lnTo>
                  <a:pt x="28913" y="16576"/>
                </a:lnTo>
                <a:lnTo>
                  <a:pt x="28846" y="16410"/>
                </a:lnTo>
                <a:lnTo>
                  <a:pt x="28763" y="16260"/>
                </a:lnTo>
                <a:lnTo>
                  <a:pt x="28680" y="16110"/>
                </a:lnTo>
                <a:lnTo>
                  <a:pt x="28580" y="15977"/>
                </a:lnTo>
                <a:lnTo>
                  <a:pt x="28464" y="15844"/>
                </a:lnTo>
                <a:lnTo>
                  <a:pt x="28347" y="15711"/>
                </a:lnTo>
                <a:lnTo>
                  <a:pt x="28214" y="15595"/>
                </a:lnTo>
                <a:lnTo>
                  <a:pt x="28081" y="15479"/>
                </a:lnTo>
                <a:lnTo>
                  <a:pt x="27932" y="15379"/>
                </a:lnTo>
                <a:lnTo>
                  <a:pt x="27633" y="15196"/>
                </a:lnTo>
                <a:lnTo>
                  <a:pt x="27333" y="15063"/>
                </a:lnTo>
                <a:lnTo>
                  <a:pt x="27150" y="14996"/>
                </a:lnTo>
                <a:lnTo>
                  <a:pt x="26968" y="14946"/>
                </a:lnTo>
                <a:lnTo>
                  <a:pt x="26785" y="14913"/>
                </a:lnTo>
                <a:lnTo>
                  <a:pt x="26618" y="14880"/>
                </a:lnTo>
                <a:lnTo>
                  <a:pt x="26070" y="14880"/>
                </a:lnTo>
                <a:lnTo>
                  <a:pt x="25903" y="14913"/>
                </a:lnTo>
                <a:lnTo>
                  <a:pt x="25721" y="14946"/>
                </a:lnTo>
                <a:lnTo>
                  <a:pt x="25554" y="14996"/>
                </a:lnTo>
                <a:lnTo>
                  <a:pt x="25205" y="15113"/>
                </a:lnTo>
                <a:lnTo>
                  <a:pt x="24873" y="15262"/>
                </a:lnTo>
                <a:lnTo>
                  <a:pt x="24557" y="15445"/>
                </a:lnTo>
                <a:lnTo>
                  <a:pt x="24224" y="15661"/>
                </a:lnTo>
                <a:lnTo>
                  <a:pt x="23908" y="15927"/>
                </a:lnTo>
                <a:lnTo>
                  <a:pt x="23609" y="16193"/>
                </a:lnTo>
                <a:lnTo>
                  <a:pt x="23327" y="16476"/>
                </a:lnTo>
                <a:lnTo>
                  <a:pt x="23061" y="16775"/>
                </a:lnTo>
                <a:lnTo>
                  <a:pt x="22794" y="17075"/>
                </a:lnTo>
                <a:lnTo>
                  <a:pt x="22296" y="17706"/>
                </a:lnTo>
                <a:lnTo>
                  <a:pt x="22113" y="17440"/>
                </a:lnTo>
                <a:lnTo>
                  <a:pt x="21913" y="17174"/>
                </a:lnTo>
                <a:lnTo>
                  <a:pt x="21681" y="16925"/>
                </a:lnTo>
                <a:lnTo>
                  <a:pt x="21448" y="16692"/>
                </a:lnTo>
                <a:lnTo>
                  <a:pt x="21198" y="16459"/>
                </a:lnTo>
                <a:lnTo>
                  <a:pt x="20949" y="16260"/>
                </a:lnTo>
                <a:lnTo>
                  <a:pt x="20666" y="16077"/>
                </a:lnTo>
                <a:lnTo>
                  <a:pt x="20384" y="15894"/>
                </a:lnTo>
                <a:lnTo>
                  <a:pt x="20101" y="15745"/>
                </a:lnTo>
                <a:lnTo>
                  <a:pt x="19785" y="15612"/>
                </a:lnTo>
                <a:lnTo>
                  <a:pt x="19486" y="15512"/>
                </a:lnTo>
                <a:lnTo>
                  <a:pt x="19153" y="15412"/>
                </a:lnTo>
                <a:lnTo>
                  <a:pt x="18838" y="15345"/>
                </a:lnTo>
                <a:lnTo>
                  <a:pt x="18505" y="15296"/>
                </a:lnTo>
                <a:lnTo>
                  <a:pt x="18173" y="15262"/>
                </a:lnTo>
                <a:lnTo>
                  <a:pt x="17840" y="15262"/>
                </a:lnTo>
                <a:lnTo>
                  <a:pt x="17474" y="15296"/>
                </a:lnTo>
                <a:lnTo>
                  <a:pt x="17125" y="15345"/>
                </a:lnTo>
                <a:lnTo>
                  <a:pt x="16793" y="15412"/>
                </a:lnTo>
                <a:lnTo>
                  <a:pt x="16460" y="15512"/>
                </a:lnTo>
                <a:lnTo>
                  <a:pt x="16128" y="15645"/>
                </a:lnTo>
                <a:lnTo>
                  <a:pt x="15812" y="15778"/>
                </a:lnTo>
                <a:lnTo>
                  <a:pt x="15512" y="15944"/>
                </a:lnTo>
                <a:lnTo>
                  <a:pt x="15213" y="16127"/>
                </a:lnTo>
                <a:lnTo>
                  <a:pt x="14931" y="16343"/>
                </a:lnTo>
                <a:lnTo>
                  <a:pt x="14665" y="16559"/>
                </a:lnTo>
                <a:lnTo>
                  <a:pt x="14415" y="16792"/>
                </a:lnTo>
                <a:lnTo>
                  <a:pt x="14182" y="17058"/>
                </a:lnTo>
                <a:lnTo>
                  <a:pt x="13950" y="17324"/>
                </a:lnTo>
                <a:lnTo>
                  <a:pt x="13750" y="17607"/>
                </a:lnTo>
                <a:lnTo>
                  <a:pt x="13567" y="17906"/>
                </a:lnTo>
                <a:lnTo>
                  <a:pt x="13418" y="18222"/>
                </a:lnTo>
                <a:lnTo>
                  <a:pt x="13384" y="18305"/>
                </a:lnTo>
                <a:lnTo>
                  <a:pt x="13401" y="18388"/>
                </a:lnTo>
                <a:lnTo>
                  <a:pt x="13451" y="18438"/>
                </a:lnTo>
                <a:lnTo>
                  <a:pt x="13484" y="18471"/>
                </a:lnTo>
                <a:lnTo>
                  <a:pt x="13517" y="18488"/>
                </a:lnTo>
                <a:lnTo>
                  <a:pt x="13800" y="18554"/>
                </a:lnTo>
                <a:lnTo>
                  <a:pt x="14083" y="18588"/>
                </a:lnTo>
                <a:lnTo>
                  <a:pt x="14349" y="18621"/>
                </a:lnTo>
                <a:lnTo>
                  <a:pt x="14631" y="18637"/>
                </a:lnTo>
                <a:lnTo>
                  <a:pt x="14914" y="18637"/>
                </a:lnTo>
                <a:lnTo>
                  <a:pt x="15197" y="18621"/>
                </a:lnTo>
                <a:lnTo>
                  <a:pt x="15762" y="18588"/>
                </a:lnTo>
                <a:lnTo>
                  <a:pt x="16327" y="18554"/>
                </a:lnTo>
                <a:lnTo>
                  <a:pt x="16876" y="18538"/>
                </a:lnTo>
                <a:lnTo>
                  <a:pt x="17158" y="18538"/>
                </a:lnTo>
                <a:lnTo>
                  <a:pt x="17441" y="18554"/>
                </a:lnTo>
                <a:lnTo>
                  <a:pt x="17724" y="18604"/>
                </a:lnTo>
                <a:lnTo>
                  <a:pt x="17990" y="18654"/>
                </a:lnTo>
                <a:lnTo>
                  <a:pt x="18272" y="18737"/>
                </a:lnTo>
                <a:lnTo>
                  <a:pt x="18522" y="18870"/>
                </a:lnTo>
                <a:lnTo>
                  <a:pt x="18771" y="19003"/>
                </a:lnTo>
                <a:lnTo>
                  <a:pt x="19004" y="19186"/>
                </a:lnTo>
                <a:lnTo>
                  <a:pt x="19203" y="19386"/>
                </a:lnTo>
                <a:lnTo>
                  <a:pt x="19386" y="19602"/>
                </a:lnTo>
                <a:lnTo>
                  <a:pt x="19536" y="19834"/>
                </a:lnTo>
                <a:lnTo>
                  <a:pt x="19669" y="20084"/>
                </a:lnTo>
                <a:lnTo>
                  <a:pt x="19785" y="20350"/>
                </a:lnTo>
                <a:lnTo>
                  <a:pt x="19868" y="20616"/>
                </a:lnTo>
                <a:lnTo>
                  <a:pt x="19918" y="20882"/>
                </a:lnTo>
                <a:lnTo>
                  <a:pt x="19935" y="21164"/>
                </a:lnTo>
                <a:lnTo>
                  <a:pt x="19918" y="21447"/>
                </a:lnTo>
                <a:lnTo>
                  <a:pt x="19868" y="21730"/>
                </a:lnTo>
                <a:lnTo>
                  <a:pt x="19785" y="22012"/>
                </a:lnTo>
                <a:lnTo>
                  <a:pt x="19669" y="22278"/>
                </a:lnTo>
                <a:lnTo>
                  <a:pt x="19336" y="22295"/>
                </a:lnTo>
                <a:lnTo>
                  <a:pt x="19004" y="22328"/>
                </a:lnTo>
                <a:lnTo>
                  <a:pt x="18671" y="22411"/>
                </a:lnTo>
                <a:lnTo>
                  <a:pt x="18355" y="22511"/>
                </a:lnTo>
                <a:lnTo>
                  <a:pt x="18040" y="22644"/>
                </a:lnTo>
                <a:lnTo>
                  <a:pt x="17740" y="22810"/>
                </a:lnTo>
                <a:lnTo>
                  <a:pt x="17474" y="22977"/>
                </a:lnTo>
                <a:lnTo>
                  <a:pt x="17208" y="23176"/>
                </a:lnTo>
                <a:lnTo>
                  <a:pt x="17009" y="23359"/>
                </a:lnTo>
                <a:lnTo>
                  <a:pt x="16826" y="23559"/>
                </a:lnTo>
                <a:lnTo>
                  <a:pt x="16676" y="23509"/>
                </a:lnTo>
                <a:lnTo>
                  <a:pt x="16510" y="23459"/>
                </a:lnTo>
                <a:lnTo>
                  <a:pt x="16360" y="23409"/>
                </a:lnTo>
                <a:lnTo>
                  <a:pt x="16194" y="23326"/>
                </a:lnTo>
                <a:lnTo>
                  <a:pt x="16045" y="23259"/>
                </a:lnTo>
                <a:lnTo>
                  <a:pt x="15911" y="23160"/>
                </a:lnTo>
                <a:lnTo>
                  <a:pt x="15762" y="23060"/>
                </a:lnTo>
                <a:lnTo>
                  <a:pt x="15629" y="22943"/>
                </a:lnTo>
                <a:lnTo>
                  <a:pt x="15429" y="22744"/>
                </a:lnTo>
                <a:lnTo>
                  <a:pt x="15246" y="22528"/>
                </a:lnTo>
                <a:lnTo>
                  <a:pt x="15064" y="22295"/>
                </a:lnTo>
                <a:lnTo>
                  <a:pt x="14914" y="22062"/>
                </a:lnTo>
                <a:lnTo>
                  <a:pt x="14764" y="21830"/>
                </a:lnTo>
                <a:lnTo>
                  <a:pt x="14631" y="21564"/>
                </a:lnTo>
                <a:lnTo>
                  <a:pt x="14515" y="21314"/>
                </a:lnTo>
                <a:lnTo>
                  <a:pt x="14399" y="21048"/>
                </a:lnTo>
                <a:lnTo>
                  <a:pt x="14199" y="20516"/>
                </a:lnTo>
                <a:lnTo>
                  <a:pt x="14000" y="19967"/>
                </a:lnTo>
                <a:lnTo>
                  <a:pt x="13817" y="19435"/>
                </a:lnTo>
                <a:lnTo>
                  <a:pt x="13601" y="18903"/>
                </a:lnTo>
                <a:lnTo>
                  <a:pt x="13434" y="18521"/>
                </a:lnTo>
                <a:lnTo>
                  <a:pt x="13251" y="18122"/>
                </a:lnTo>
                <a:lnTo>
                  <a:pt x="13052" y="17756"/>
                </a:lnTo>
                <a:lnTo>
                  <a:pt x="12803" y="17390"/>
                </a:lnTo>
                <a:lnTo>
                  <a:pt x="12686" y="17224"/>
                </a:lnTo>
                <a:lnTo>
                  <a:pt x="12537" y="17058"/>
                </a:lnTo>
                <a:lnTo>
                  <a:pt x="12387" y="16908"/>
                </a:lnTo>
                <a:lnTo>
                  <a:pt x="12237" y="16775"/>
                </a:lnTo>
                <a:lnTo>
                  <a:pt x="12071" y="16642"/>
                </a:lnTo>
                <a:lnTo>
                  <a:pt x="11905" y="16509"/>
                </a:lnTo>
                <a:lnTo>
                  <a:pt x="11722" y="16410"/>
                </a:lnTo>
                <a:lnTo>
                  <a:pt x="11522" y="16310"/>
                </a:lnTo>
                <a:lnTo>
                  <a:pt x="11223" y="16193"/>
                </a:lnTo>
                <a:lnTo>
                  <a:pt x="10907" y="16110"/>
                </a:lnTo>
                <a:lnTo>
                  <a:pt x="10575" y="16060"/>
                </a:lnTo>
                <a:lnTo>
                  <a:pt x="10242" y="16044"/>
                </a:lnTo>
                <a:lnTo>
                  <a:pt x="10076" y="16044"/>
                </a:lnTo>
                <a:lnTo>
                  <a:pt x="9910" y="16077"/>
                </a:lnTo>
                <a:lnTo>
                  <a:pt x="9743" y="16094"/>
                </a:lnTo>
                <a:lnTo>
                  <a:pt x="9577" y="16144"/>
                </a:lnTo>
                <a:lnTo>
                  <a:pt x="9428" y="16193"/>
                </a:lnTo>
                <a:lnTo>
                  <a:pt x="9278" y="16260"/>
                </a:lnTo>
                <a:lnTo>
                  <a:pt x="9128" y="16326"/>
                </a:lnTo>
                <a:lnTo>
                  <a:pt x="8979" y="16426"/>
                </a:lnTo>
                <a:lnTo>
                  <a:pt x="8846" y="16526"/>
                </a:lnTo>
                <a:lnTo>
                  <a:pt x="8713" y="16642"/>
                </a:lnTo>
                <a:lnTo>
                  <a:pt x="8613" y="16742"/>
                </a:lnTo>
                <a:lnTo>
                  <a:pt x="8513" y="16858"/>
                </a:lnTo>
                <a:lnTo>
                  <a:pt x="8430" y="16975"/>
                </a:lnTo>
                <a:lnTo>
                  <a:pt x="8363" y="17108"/>
                </a:lnTo>
                <a:lnTo>
                  <a:pt x="8314" y="17224"/>
                </a:lnTo>
                <a:lnTo>
                  <a:pt x="8264" y="17357"/>
                </a:lnTo>
                <a:lnTo>
                  <a:pt x="8247" y="17474"/>
                </a:lnTo>
                <a:lnTo>
                  <a:pt x="8214" y="17607"/>
                </a:lnTo>
                <a:lnTo>
                  <a:pt x="8214" y="17723"/>
                </a:lnTo>
                <a:lnTo>
                  <a:pt x="8214" y="17856"/>
                </a:lnTo>
                <a:lnTo>
                  <a:pt x="8264" y="18122"/>
                </a:lnTo>
                <a:lnTo>
                  <a:pt x="8330" y="18371"/>
                </a:lnTo>
                <a:lnTo>
                  <a:pt x="8430" y="18637"/>
                </a:lnTo>
                <a:lnTo>
                  <a:pt x="8563" y="18887"/>
                </a:lnTo>
                <a:lnTo>
                  <a:pt x="8713" y="19136"/>
                </a:lnTo>
                <a:lnTo>
                  <a:pt x="8879" y="19386"/>
                </a:lnTo>
                <a:lnTo>
                  <a:pt x="9062" y="19602"/>
                </a:lnTo>
                <a:lnTo>
                  <a:pt x="9245" y="19834"/>
                </a:lnTo>
                <a:lnTo>
                  <a:pt x="9444" y="20034"/>
                </a:lnTo>
                <a:lnTo>
                  <a:pt x="9644" y="20217"/>
                </a:lnTo>
                <a:lnTo>
                  <a:pt x="10209" y="20749"/>
                </a:lnTo>
                <a:lnTo>
                  <a:pt x="10492" y="20998"/>
                </a:lnTo>
                <a:lnTo>
                  <a:pt x="10774" y="21281"/>
                </a:lnTo>
                <a:lnTo>
                  <a:pt x="11057" y="21564"/>
                </a:lnTo>
                <a:lnTo>
                  <a:pt x="11306" y="21846"/>
                </a:lnTo>
                <a:lnTo>
                  <a:pt x="11539" y="22162"/>
                </a:lnTo>
                <a:lnTo>
                  <a:pt x="11639" y="22328"/>
                </a:lnTo>
                <a:lnTo>
                  <a:pt x="11738" y="22495"/>
                </a:lnTo>
                <a:lnTo>
                  <a:pt x="11855" y="22761"/>
                </a:lnTo>
                <a:lnTo>
                  <a:pt x="11938" y="23010"/>
                </a:lnTo>
                <a:lnTo>
                  <a:pt x="12004" y="23259"/>
                </a:lnTo>
                <a:lnTo>
                  <a:pt x="12021" y="23509"/>
                </a:lnTo>
                <a:lnTo>
                  <a:pt x="12004" y="23758"/>
                </a:lnTo>
                <a:lnTo>
                  <a:pt x="11971" y="23991"/>
                </a:lnTo>
                <a:lnTo>
                  <a:pt x="11905" y="24224"/>
                </a:lnTo>
                <a:lnTo>
                  <a:pt x="11822" y="24456"/>
                </a:lnTo>
                <a:lnTo>
                  <a:pt x="11705" y="24673"/>
                </a:lnTo>
                <a:lnTo>
                  <a:pt x="11572" y="24889"/>
                </a:lnTo>
                <a:lnTo>
                  <a:pt x="11423" y="25088"/>
                </a:lnTo>
                <a:lnTo>
                  <a:pt x="11240" y="25288"/>
                </a:lnTo>
                <a:lnTo>
                  <a:pt x="11057" y="25471"/>
                </a:lnTo>
                <a:lnTo>
                  <a:pt x="10874" y="25653"/>
                </a:lnTo>
                <a:lnTo>
                  <a:pt x="10658" y="25820"/>
                </a:lnTo>
                <a:lnTo>
                  <a:pt x="10442" y="25969"/>
                </a:lnTo>
                <a:lnTo>
                  <a:pt x="10209" y="26102"/>
                </a:lnTo>
                <a:lnTo>
                  <a:pt x="9960" y="26252"/>
                </a:lnTo>
                <a:lnTo>
                  <a:pt x="9694" y="26402"/>
                </a:lnTo>
                <a:lnTo>
                  <a:pt x="9394" y="26551"/>
                </a:lnTo>
                <a:lnTo>
                  <a:pt x="9078" y="26684"/>
                </a:lnTo>
                <a:lnTo>
                  <a:pt x="8762" y="26817"/>
                </a:lnTo>
                <a:lnTo>
                  <a:pt x="8447" y="26917"/>
                </a:lnTo>
                <a:lnTo>
                  <a:pt x="8114" y="27000"/>
                </a:lnTo>
                <a:lnTo>
                  <a:pt x="7798" y="27050"/>
                </a:lnTo>
                <a:lnTo>
                  <a:pt x="7482" y="27067"/>
                </a:lnTo>
                <a:lnTo>
                  <a:pt x="7333" y="27067"/>
                </a:lnTo>
                <a:lnTo>
                  <a:pt x="7183" y="27050"/>
                </a:lnTo>
                <a:lnTo>
                  <a:pt x="7033" y="27033"/>
                </a:lnTo>
                <a:lnTo>
                  <a:pt x="6900" y="26983"/>
                </a:lnTo>
                <a:lnTo>
                  <a:pt x="6751" y="26950"/>
                </a:lnTo>
                <a:lnTo>
                  <a:pt x="6634" y="26884"/>
                </a:lnTo>
                <a:lnTo>
                  <a:pt x="6501" y="26817"/>
                </a:lnTo>
                <a:lnTo>
                  <a:pt x="6385" y="26717"/>
                </a:lnTo>
                <a:lnTo>
                  <a:pt x="6269" y="26618"/>
                </a:lnTo>
                <a:lnTo>
                  <a:pt x="6169" y="26501"/>
                </a:lnTo>
                <a:lnTo>
                  <a:pt x="6069" y="26368"/>
                </a:lnTo>
                <a:lnTo>
                  <a:pt x="5986" y="26235"/>
                </a:lnTo>
                <a:lnTo>
                  <a:pt x="5886" y="25986"/>
                </a:lnTo>
                <a:lnTo>
                  <a:pt x="5820" y="25737"/>
                </a:lnTo>
                <a:lnTo>
                  <a:pt x="5770" y="25487"/>
                </a:lnTo>
                <a:lnTo>
                  <a:pt x="5753" y="25238"/>
                </a:lnTo>
                <a:lnTo>
                  <a:pt x="5753" y="24972"/>
                </a:lnTo>
                <a:lnTo>
                  <a:pt x="5770" y="24706"/>
                </a:lnTo>
                <a:lnTo>
                  <a:pt x="5820" y="24423"/>
                </a:lnTo>
                <a:lnTo>
                  <a:pt x="5870" y="24157"/>
                </a:lnTo>
                <a:lnTo>
                  <a:pt x="6019" y="23625"/>
                </a:lnTo>
                <a:lnTo>
                  <a:pt x="6186" y="23093"/>
                </a:lnTo>
                <a:lnTo>
                  <a:pt x="6368" y="22594"/>
                </a:lnTo>
                <a:lnTo>
                  <a:pt x="6518" y="22112"/>
                </a:lnTo>
                <a:lnTo>
                  <a:pt x="6634" y="21680"/>
                </a:lnTo>
                <a:lnTo>
                  <a:pt x="6718" y="21231"/>
                </a:lnTo>
                <a:lnTo>
                  <a:pt x="6801" y="20765"/>
                </a:lnTo>
                <a:lnTo>
                  <a:pt x="6834" y="20300"/>
                </a:lnTo>
                <a:lnTo>
                  <a:pt x="6851" y="19834"/>
                </a:lnTo>
                <a:lnTo>
                  <a:pt x="6834" y="19369"/>
                </a:lnTo>
                <a:lnTo>
                  <a:pt x="6784" y="18903"/>
                </a:lnTo>
                <a:lnTo>
                  <a:pt x="6684" y="18471"/>
                </a:lnTo>
                <a:lnTo>
                  <a:pt x="6634" y="18238"/>
                </a:lnTo>
                <a:lnTo>
                  <a:pt x="6568" y="18039"/>
                </a:lnTo>
                <a:lnTo>
                  <a:pt x="6485" y="17823"/>
                </a:lnTo>
                <a:lnTo>
                  <a:pt x="6402" y="17623"/>
                </a:lnTo>
                <a:lnTo>
                  <a:pt x="6302" y="17424"/>
                </a:lnTo>
                <a:lnTo>
                  <a:pt x="6186" y="17241"/>
                </a:lnTo>
                <a:lnTo>
                  <a:pt x="6069" y="17058"/>
                </a:lnTo>
                <a:lnTo>
                  <a:pt x="5936" y="16875"/>
                </a:lnTo>
                <a:lnTo>
                  <a:pt x="5787" y="16709"/>
                </a:lnTo>
                <a:lnTo>
                  <a:pt x="5620" y="16559"/>
                </a:lnTo>
                <a:lnTo>
                  <a:pt x="5454" y="16410"/>
                </a:lnTo>
                <a:lnTo>
                  <a:pt x="5271" y="16260"/>
                </a:lnTo>
                <a:lnTo>
                  <a:pt x="5072" y="16127"/>
                </a:lnTo>
                <a:lnTo>
                  <a:pt x="4872" y="16011"/>
                </a:lnTo>
                <a:lnTo>
                  <a:pt x="4639" y="15911"/>
                </a:lnTo>
                <a:lnTo>
                  <a:pt x="4407" y="15811"/>
                </a:lnTo>
                <a:lnTo>
                  <a:pt x="4174" y="15728"/>
                </a:lnTo>
                <a:lnTo>
                  <a:pt x="3958" y="15678"/>
                </a:lnTo>
                <a:lnTo>
                  <a:pt x="3742" y="15645"/>
                </a:lnTo>
                <a:lnTo>
                  <a:pt x="3525" y="15612"/>
                </a:lnTo>
                <a:lnTo>
                  <a:pt x="3326" y="15612"/>
                </a:lnTo>
                <a:lnTo>
                  <a:pt x="3126" y="15628"/>
                </a:lnTo>
                <a:lnTo>
                  <a:pt x="2944" y="15645"/>
                </a:lnTo>
                <a:lnTo>
                  <a:pt x="2761" y="15695"/>
                </a:lnTo>
                <a:lnTo>
                  <a:pt x="2578" y="15745"/>
                </a:lnTo>
                <a:lnTo>
                  <a:pt x="2412" y="15828"/>
                </a:lnTo>
                <a:lnTo>
                  <a:pt x="2245" y="15911"/>
                </a:lnTo>
                <a:lnTo>
                  <a:pt x="2096" y="15994"/>
                </a:lnTo>
                <a:lnTo>
                  <a:pt x="1946" y="16110"/>
                </a:lnTo>
                <a:lnTo>
                  <a:pt x="1796" y="16227"/>
                </a:lnTo>
                <a:lnTo>
                  <a:pt x="1663" y="16343"/>
                </a:lnTo>
                <a:lnTo>
                  <a:pt x="1530" y="16476"/>
                </a:lnTo>
                <a:lnTo>
                  <a:pt x="1397" y="16626"/>
                </a:lnTo>
                <a:lnTo>
                  <a:pt x="1281" y="16775"/>
                </a:lnTo>
                <a:lnTo>
                  <a:pt x="1065" y="17108"/>
                </a:lnTo>
                <a:lnTo>
                  <a:pt x="865" y="17457"/>
                </a:lnTo>
                <a:lnTo>
                  <a:pt x="699" y="17823"/>
                </a:lnTo>
                <a:lnTo>
                  <a:pt x="566" y="18205"/>
                </a:lnTo>
                <a:lnTo>
                  <a:pt x="450" y="18604"/>
                </a:lnTo>
                <a:lnTo>
                  <a:pt x="350" y="19003"/>
                </a:lnTo>
                <a:lnTo>
                  <a:pt x="283" y="19386"/>
                </a:lnTo>
                <a:lnTo>
                  <a:pt x="200" y="19984"/>
                </a:lnTo>
                <a:lnTo>
                  <a:pt x="134" y="20583"/>
                </a:lnTo>
                <a:lnTo>
                  <a:pt x="84" y="21181"/>
                </a:lnTo>
                <a:lnTo>
                  <a:pt x="51" y="21796"/>
                </a:lnTo>
                <a:lnTo>
                  <a:pt x="17" y="22395"/>
                </a:lnTo>
                <a:lnTo>
                  <a:pt x="1" y="23010"/>
                </a:lnTo>
                <a:lnTo>
                  <a:pt x="1" y="23608"/>
                </a:lnTo>
                <a:lnTo>
                  <a:pt x="17" y="24224"/>
                </a:lnTo>
                <a:lnTo>
                  <a:pt x="51" y="24822"/>
                </a:lnTo>
                <a:lnTo>
                  <a:pt x="84" y="25437"/>
                </a:lnTo>
                <a:lnTo>
                  <a:pt x="167" y="26651"/>
                </a:lnTo>
                <a:lnTo>
                  <a:pt x="300" y="27848"/>
                </a:lnTo>
                <a:lnTo>
                  <a:pt x="466" y="29045"/>
                </a:lnTo>
                <a:lnTo>
                  <a:pt x="649" y="30142"/>
                </a:lnTo>
                <a:lnTo>
                  <a:pt x="865" y="31223"/>
                </a:lnTo>
                <a:lnTo>
                  <a:pt x="1098" y="32304"/>
                </a:lnTo>
                <a:lnTo>
                  <a:pt x="1381" y="33384"/>
                </a:lnTo>
                <a:lnTo>
                  <a:pt x="1497" y="33850"/>
                </a:lnTo>
                <a:lnTo>
                  <a:pt x="1647" y="34315"/>
                </a:lnTo>
                <a:lnTo>
                  <a:pt x="1813" y="34798"/>
                </a:lnTo>
                <a:lnTo>
                  <a:pt x="2013" y="35263"/>
                </a:lnTo>
                <a:lnTo>
                  <a:pt x="2129" y="35479"/>
                </a:lnTo>
                <a:lnTo>
                  <a:pt x="2245" y="35712"/>
                </a:lnTo>
                <a:lnTo>
                  <a:pt x="2378" y="35928"/>
                </a:lnTo>
                <a:lnTo>
                  <a:pt x="2528" y="36128"/>
                </a:lnTo>
                <a:lnTo>
                  <a:pt x="2678" y="36327"/>
                </a:lnTo>
                <a:lnTo>
                  <a:pt x="2844" y="36510"/>
                </a:lnTo>
                <a:lnTo>
                  <a:pt x="3027" y="36676"/>
                </a:lnTo>
                <a:lnTo>
                  <a:pt x="3226" y="36842"/>
                </a:lnTo>
                <a:lnTo>
                  <a:pt x="3476" y="37009"/>
                </a:lnTo>
                <a:lnTo>
                  <a:pt x="3609" y="37075"/>
                </a:lnTo>
                <a:lnTo>
                  <a:pt x="3758" y="37142"/>
                </a:lnTo>
                <a:lnTo>
                  <a:pt x="3891" y="37192"/>
                </a:lnTo>
                <a:lnTo>
                  <a:pt x="4041" y="37225"/>
                </a:lnTo>
                <a:lnTo>
                  <a:pt x="4190" y="37258"/>
                </a:lnTo>
                <a:lnTo>
                  <a:pt x="4340" y="37275"/>
                </a:lnTo>
                <a:lnTo>
                  <a:pt x="4506" y="37275"/>
                </a:lnTo>
                <a:lnTo>
                  <a:pt x="4656" y="37258"/>
                </a:lnTo>
                <a:lnTo>
                  <a:pt x="4772" y="37225"/>
                </a:lnTo>
                <a:lnTo>
                  <a:pt x="4872" y="37158"/>
                </a:lnTo>
                <a:lnTo>
                  <a:pt x="4955" y="37075"/>
                </a:lnTo>
                <a:lnTo>
                  <a:pt x="5038" y="36976"/>
                </a:lnTo>
                <a:lnTo>
                  <a:pt x="5121" y="36859"/>
                </a:lnTo>
                <a:lnTo>
                  <a:pt x="5205" y="36709"/>
                </a:lnTo>
                <a:lnTo>
                  <a:pt x="5271" y="36543"/>
                </a:lnTo>
                <a:lnTo>
                  <a:pt x="5338" y="36377"/>
                </a:lnTo>
                <a:lnTo>
                  <a:pt x="5404" y="36211"/>
                </a:lnTo>
                <a:lnTo>
                  <a:pt x="5437" y="36028"/>
                </a:lnTo>
                <a:lnTo>
                  <a:pt x="5504" y="35679"/>
                </a:lnTo>
                <a:lnTo>
                  <a:pt x="5537" y="35330"/>
                </a:lnTo>
                <a:lnTo>
                  <a:pt x="5554" y="34964"/>
                </a:lnTo>
                <a:lnTo>
                  <a:pt x="5537" y="34598"/>
                </a:lnTo>
                <a:lnTo>
                  <a:pt x="5504" y="33883"/>
                </a:lnTo>
                <a:lnTo>
                  <a:pt x="5421" y="33085"/>
                </a:lnTo>
                <a:lnTo>
                  <a:pt x="5371" y="32669"/>
                </a:lnTo>
                <a:lnTo>
                  <a:pt x="5371" y="32237"/>
                </a:lnTo>
                <a:lnTo>
                  <a:pt x="5371" y="32021"/>
                </a:lnTo>
                <a:lnTo>
                  <a:pt x="5388" y="31822"/>
                </a:lnTo>
                <a:lnTo>
                  <a:pt x="5404" y="31605"/>
                </a:lnTo>
                <a:lnTo>
                  <a:pt x="5437" y="31406"/>
                </a:lnTo>
                <a:lnTo>
                  <a:pt x="5504" y="31223"/>
                </a:lnTo>
                <a:lnTo>
                  <a:pt x="5570" y="31024"/>
                </a:lnTo>
                <a:lnTo>
                  <a:pt x="5654" y="30857"/>
                </a:lnTo>
                <a:lnTo>
                  <a:pt x="5770" y="30674"/>
                </a:lnTo>
                <a:lnTo>
                  <a:pt x="5870" y="30541"/>
                </a:lnTo>
                <a:lnTo>
                  <a:pt x="5969" y="30442"/>
                </a:lnTo>
                <a:lnTo>
                  <a:pt x="6086" y="30342"/>
                </a:lnTo>
                <a:lnTo>
                  <a:pt x="6202" y="30242"/>
                </a:lnTo>
                <a:lnTo>
                  <a:pt x="6319" y="30176"/>
                </a:lnTo>
                <a:lnTo>
                  <a:pt x="6452" y="30126"/>
                </a:lnTo>
                <a:lnTo>
                  <a:pt x="6568" y="30076"/>
                </a:lnTo>
                <a:lnTo>
                  <a:pt x="6701" y="30043"/>
                </a:lnTo>
                <a:lnTo>
                  <a:pt x="6817" y="30026"/>
                </a:lnTo>
                <a:lnTo>
                  <a:pt x="7083" y="30026"/>
                </a:lnTo>
                <a:lnTo>
                  <a:pt x="7216" y="30043"/>
                </a:lnTo>
                <a:lnTo>
                  <a:pt x="7482" y="30109"/>
                </a:lnTo>
                <a:lnTo>
                  <a:pt x="7732" y="30209"/>
                </a:lnTo>
                <a:lnTo>
                  <a:pt x="7998" y="30342"/>
                </a:lnTo>
                <a:lnTo>
                  <a:pt x="8230" y="30508"/>
                </a:lnTo>
                <a:lnTo>
                  <a:pt x="8463" y="30691"/>
                </a:lnTo>
                <a:lnTo>
                  <a:pt x="8679" y="30891"/>
                </a:lnTo>
                <a:lnTo>
                  <a:pt x="8879" y="31107"/>
                </a:lnTo>
                <a:lnTo>
                  <a:pt x="9045" y="31339"/>
                </a:lnTo>
                <a:lnTo>
                  <a:pt x="9195" y="31572"/>
                </a:lnTo>
                <a:lnTo>
                  <a:pt x="9311" y="31805"/>
                </a:lnTo>
                <a:lnTo>
                  <a:pt x="9394" y="32021"/>
                </a:lnTo>
                <a:lnTo>
                  <a:pt x="9461" y="32254"/>
                </a:lnTo>
                <a:lnTo>
                  <a:pt x="9527" y="32487"/>
                </a:lnTo>
                <a:lnTo>
                  <a:pt x="9577" y="32736"/>
                </a:lnTo>
                <a:lnTo>
                  <a:pt x="9660" y="33235"/>
                </a:lnTo>
                <a:lnTo>
                  <a:pt x="9694" y="33750"/>
                </a:lnTo>
                <a:lnTo>
                  <a:pt x="9727" y="34266"/>
                </a:lnTo>
                <a:lnTo>
                  <a:pt x="9760" y="34798"/>
                </a:lnTo>
                <a:lnTo>
                  <a:pt x="9777" y="35313"/>
                </a:lnTo>
                <a:lnTo>
                  <a:pt x="9810" y="35845"/>
                </a:lnTo>
                <a:lnTo>
                  <a:pt x="9860" y="36344"/>
                </a:lnTo>
                <a:lnTo>
                  <a:pt x="9943" y="36842"/>
                </a:lnTo>
                <a:lnTo>
                  <a:pt x="9993" y="37092"/>
                </a:lnTo>
                <a:lnTo>
                  <a:pt x="10059" y="37325"/>
                </a:lnTo>
                <a:lnTo>
                  <a:pt x="10142" y="37557"/>
                </a:lnTo>
                <a:lnTo>
                  <a:pt x="10242" y="37790"/>
                </a:lnTo>
                <a:lnTo>
                  <a:pt x="10342" y="38006"/>
                </a:lnTo>
                <a:lnTo>
                  <a:pt x="10458" y="38222"/>
                </a:lnTo>
                <a:lnTo>
                  <a:pt x="10608" y="38422"/>
                </a:lnTo>
                <a:lnTo>
                  <a:pt x="10758" y="38605"/>
                </a:lnTo>
                <a:lnTo>
                  <a:pt x="10924" y="38804"/>
                </a:lnTo>
                <a:lnTo>
                  <a:pt x="11123" y="38971"/>
                </a:lnTo>
                <a:lnTo>
                  <a:pt x="11339" y="39137"/>
                </a:lnTo>
                <a:lnTo>
                  <a:pt x="11589" y="39286"/>
                </a:lnTo>
                <a:lnTo>
                  <a:pt x="11772" y="39386"/>
                </a:lnTo>
                <a:lnTo>
                  <a:pt x="11938" y="39469"/>
                </a:lnTo>
                <a:lnTo>
                  <a:pt x="12121" y="39536"/>
                </a:lnTo>
                <a:lnTo>
                  <a:pt x="12304" y="39569"/>
                </a:lnTo>
                <a:lnTo>
                  <a:pt x="12470" y="39602"/>
                </a:lnTo>
                <a:lnTo>
                  <a:pt x="12653" y="39619"/>
                </a:lnTo>
                <a:lnTo>
                  <a:pt x="12819" y="39619"/>
                </a:lnTo>
                <a:lnTo>
                  <a:pt x="12985" y="39602"/>
                </a:lnTo>
                <a:lnTo>
                  <a:pt x="13135" y="39569"/>
                </a:lnTo>
                <a:lnTo>
                  <a:pt x="13301" y="39536"/>
                </a:lnTo>
                <a:lnTo>
                  <a:pt x="13451" y="39469"/>
                </a:lnTo>
                <a:lnTo>
                  <a:pt x="13601" y="39403"/>
                </a:lnTo>
                <a:lnTo>
                  <a:pt x="13734" y="39336"/>
                </a:lnTo>
                <a:lnTo>
                  <a:pt x="13883" y="39237"/>
                </a:lnTo>
                <a:lnTo>
                  <a:pt x="14016" y="39137"/>
                </a:lnTo>
                <a:lnTo>
                  <a:pt x="14149" y="39037"/>
                </a:lnTo>
                <a:lnTo>
                  <a:pt x="14382" y="38804"/>
                </a:lnTo>
                <a:lnTo>
                  <a:pt x="14598" y="38522"/>
                </a:lnTo>
                <a:lnTo>
                  <a:pt x="14798" y="38222"/>
                </a:lnTo>
                <a:lnTo>
                  <a:pt x="14964" y="37907"/>
                </a:lnTo>
                <a:lnTo>
                  <a:pt x="15097" y="37574"/>
                </a:lnTo>
                <a:lnTo>
                  <a:pt x="15197" y="37242"/>
                </a:lnTo>
                <a:lnTo>
                  <a:pt x="15263" y="36892"/>
                </a:lnTo>
                <a:lnTo>
                  <a:pt x="15296" y="36543"/>
                </a:lnTo>
                <a:lnTo>
                  <a:pt x="15296" y="36294"/>
                </a:lnTo>
                <a:lnTo>
                  <a:pt x="15280" y="36061"/>
                </a:lnTo>
                <a:lnTo>
                  <a:pt x="15246" y="35812"/>
                </a:lnTo>
                <a:lnTo>
                  <a:pt x="15197" y="35579"/>
                </a:lnTo>
                <a:lnTo>
                  <a:pt x="15130" y="35346"/>
                </a:lnTo>
                <a:lnTo>
                  <a:pt x="15064" y="35113"/>
                </a:lnTo>
                <a:lnTo>
                  <a:pt x="14964" y="34881"/>
                </a:lnTo>
                <a:lnTo>
                  <a:pt x="14881" y="34665"/>
                </a:lnTo>
                <a:lnTo>
                  <a:pt x="14648" y="34216"/>
                </a:lnTo>
                <a:lnTo>
                  <a:pt x="14415" y="33800"/>
                </a:lnTo>
                <a:lnTo>
                  <a:pt x="14133" y="33401"/>
                </a:lnTo>
                <a:lnTo>
                  <a:pt x="13867" y="33002"/>
                </a:lnTo>
                <a:lnTo>
                  <a:pt x="13551" y="32586"/>
                </a:lnTo>
                <a:lnTo>
                  <a:pt x="13235" y="32187"/>
                </a:lnTo>
                <a:lnTo>
                  <a:pt x="12919" y="31772"/>
                </a:lnTo>
                <a:lnTo>
                  <a:pt x="12603" y="31373"/>
                </a:lnTo>
                <a:lnTo>
                  <a:pt x="12354" y="31024"/>
                </a:lnTo>
                <a:lnTo>
                  <a:pt x="12237" y="30841"/>
                </a:lnTo>
                <a:lnTo>
                  <a:pt x="12137" y="30624"/>
                </a:lnTo>
                <a:lnTo>
                  <a:pt x="12071" y="30425"/>
                </a:lnTo>
                <a:lnTo>
                  <a:pt x="12038" y="30309"/>
                </a:lnTo>
                <a:lnTo>
                  <a:pt x="12038" y="30209"/>
                </a:lnTo>
                <a:lnTo>
                  <a:pt x="12038" y="30092"/>
                </a:lnTo>
                <a:lnTo>
                  <a:pt x="12038" y="29993"/>
                </a:lnTo>
                <a:lnTo>
                  <a:pt x="12071" y="29893"/>
                </a:lnTo>
                <a:lnTo>
                  <a:pt x="12121" y="29793"/>
                </a:lnTo>
                <a:lnTo>
                  <a:pt x="12171" y="29710"/>
                </a:lnTo>
                <a:lnTo>
                  <a:pt x="12237" y="29644"/>
                </a:lnTo>
                <a:lnTo>
                  <a:pt x="12304" y="29577"/>
                </a:lnTo>
                <a:lnTo>
                  <a:pt x="12370" y="29511"/>
                </a:lnTo>
                <a:lnTo>
                  <a:pt x="12537" y="29427"/>
                </a:lnTo>
                <a:lnTo>
                  <a:pt x="12719" y="29361"/>
                </a:lnTo>
                <a:lnTo>
                  <a:pt x="12919" y="29311"/>
                </a:lnTo>
                <a:lnTo>
                  <a:pt x="13102" y="29294"/>
                </a:lnTo>
                <a:lnTo>
                  <a:pt x="13301" y="29311"/>
                </a:lnTo>
                <a:lnTo>
                  <a:pt x="13468" y="29328"/>
                </a:lnTo>
                <a:lnTo>
                  <a:pt x="13717" y="29378"/>
                </a:lnTo>
                <a:lnTo>
                  <a:pt x="13933" y="29461"/>
                </a:lnTo>
                <a:lnTo>
                  <a:pt x="14149" y="29544"/>
                </a:lnTo>
                <a:lnTo>
                  <a:pt x="14349" y="29660"/>
                </a:lnTo>
                <a:lnTo>
                  <a:pt x="14532" y="29777"/>
                </a:lnTo>
                <a:lnTo>
                  <a:pt x="14714" y="29926"/>
                </a:lnTo>
                <a:lnTo>
                  <a:pt x="14881" y="30076"/>
                </a:lnTo>
                <a:lnTo>
                  <a:pt x="15030" y="30242"/>
                </a:lnTo>
                <a:lnTo>
                  <a:pt x="15180" y="30425"/>
                </a:lnTo>
                <a:lnTo>
                  <a:pt x="15330" y="30608"/>
                </a:lnTo>
                <a:lnTo>
                  <a:pt x="15446" y="30807"/>
                </a:lnTo>
                <a:lnTo>
                  <a:pt x="15579" y="31007"/>
                </a:lnTo>
                <a:lnTo>
                  <a:pt x="15795" y="31456"/>
                </a:lnTo>
                <a:lnTo>
                  <a:pt x="15995" y="31921"/>
                </a:lnTo>
                <a:lnTo>
                  <a:pt x="16178" y="32403"/>
                </a:lnTo>
                <a:lnTo>
                  <a:pt x="16360" y="32886"/>
                </a:lnTo>
                <a:lnTo>
                  <a:pt x="16676" y="33867"/>
                </a:lnTo>
                <a:lnTo>
                  <a:pt x="16843" y="34332"/>
                </a:lnTo>
                <a:lnTo>
                  <a:pt x="17009" y="34781"/>
                </a:lnTo>
                <a:lnTo>
                  <a:pt x="17208" y="35180"/>
                </a:lnTo>
                <a:lnTo>
                  <a:pt x="17308" y="35379"/>
                </a:lnTo>
                <a:lnTo>
                  <a:pt x="17408" y="35562"/>
                </a:lnTo>
                <a:lnTo>
                  <a:pt x="17607" y="35878"/>
                </a:lnTo>
                <a:lnTo>
                  <a:pt x="17840" y="36177"/>
                </a:lnTo>
                <a:lnTo>
                  <a:pt x="18089" y="36477"/>
                </a:lnTo>
                <a:lnTo>
                  <a:pt x="18355" y="36743"/>
                </a:lnTo>
                <a:lnTo>
                  <a:pt x="18505" y="36876"/>
                </a:lnTo>
                <a:lnTo>
                  <a:pt x="18655" y="36992"/>
                </a:lnTo>
                <a:lnTo>
                  <a:pt x="18804" y="37092"/>
                </a:lnTo>
                <a:lnTo>
                  <a:pt x="18971" y="37192"/>
                </a:lnTo>
                <a:lnTo>
                  <a:pt x="19137" y="37275"/>
                </a:lnTo>
                <a:lnTo>
                  <a:pt x="19320" y="37341"/>
                </a:lnTo>
                <a:lnTo>
                  <a:pt x="19486" y="37408"/>
                </a:lnTo>
                <a:lnTo>
                  <a:pt x="19686" y="37458"/>
                </a:lnTo>
                <a:lnTo>
                  <a:pt x="19935" y="37508"/>
                </a:lnTo>
                <a:lnTo>
                  <a:pt x="20051" y="37524"/>
                </a:lnTo>
                <a:lnTo>
                  <a:pt x="20317" y="37524"/>
                </a:lnTo>
                <a:lnTo>
                  <a:pt x="20434" y="37508"/>
                </a:lnTo>
                <a:lnTo>
                  <a:pt x="20550" y="37458"/>
                </a:lnTo>
                <a:lnTo>
                  <a:pt x="20650" y="37391"/>
                </a:lnTo>
                <a:lnTo>
                  <a:pt x="20716" y="37325"/>
                </a:lnTo>
                <a:lnTo>
                  <a:pt x="20783" y="37242"/>
                </a:lnTo>
                <a:lnTo>
                  <a:pt x="20833" y="37142"/>
                </a:lnTo>
                <a:lnTo>
                  <a:pt x="20883" y="37042"/>
                </a:lnTo>
                <a:lnTo>
                  <a:pt x="20949" y="36809"/>
                </a:lnTo>
                <a:lnTo>
                  <a:pt x="20999" y="36543"/>
                </a:lnTo>
                <a:lnTo>
                  <a:pt x="21032" y="36294"/>
                </a:lnTo>
                <a:lnTo>
                  <a:pt x="21049" y="36028"/>
                </a:lnTo>
                <a:lnTo>
                  <a:pt x="21049" y="35812"/>
                </a:lnTo>
                <a:lnTo>
                  <a:pt x="21032" y="35612"/>
                </a:lnTo>
                <a:lnTo>
                  <a:pt x="21016" y="35346"/>
                </a:lnTo>
                <a:lnTo>
                  <a:pt x="20966" y="35064"/>
                </a:lnTo>
                <a:lnTo>
                  <a:pt x="20916" y="34814"/>
                </a:lnTo>
                <a:lnTo>
                  <a:pt x="20849" y="34548"/>
                </a:lnTo>
                <a:lnTo>
                  <a:pt x="20766" y="34299"/>
                </a:lnTo>
                <a:lnTo>
                  <a:pt x="20683" y="34049"/>
                </a:lnTo>
                <a:lnTo>
                  <a:pt x="20567" y="33800"/>
                </a:lnTo>
                <a:lnTo>
                  <a:pt x="20467" y="33551"/>
                </a:lnTo>
                <a:lnTo>
                  <a:pt x="20201" y="33085"/>
                </a:lnTo>
                <a:lnTo>
                  <a:pt x="19918" y="32620"/>
                </a:lnTo>
                <a:lnTo>
                  <a:pt x="19619" y="32171"/>
                </a:lnTo>
                <a:lnTo>
                  <a:pt x="19303" y="31722"/>
                </a:lnTo>
                <a:lnTo>
                  <a:pt x="18621" y="30824"/>
                </a:lnTo>
                <a:lnTo>
                  <a:pt x="18289" y="30392"/>
                </a:lnTo>
                <a:lnTo>
                  <a:pt x="17973" y="29943"/>
                </a:lnTo>
                <a:lnTo>
                  <a:pt x="17674" y="29494"/>
                </a:lnTo>
                <a:lnTo>
                  <a:pt x="17391" y="29028"/>
                </a:lnTo>
                <a:lnTo>
                  <a:pt x="17142" y="28563"/>
                </a:lnTo>
                <a:lnTo>
                  <a:pt x="17025" y="28314"/>
                </a:lnTo>
                <a:lnTo>
                  <a:pt x="16926" y="28081"/>
                </a:lnTo>
                <a:lnTo>
                  <a:pt x="16826" y="27831"/>
                </a:lnTo>
                <a:lnTo>
                  <a:pt x="16743" y="27582"/>
                </a:lnTo>
                <a:lnTo>
                  <a:pt x="16676" y="27316"/>
                </a:lnTo>
                <a:lnTo>
                  <a:pt x="16610" y="27050"/>
                </a:lnTo>
                <a:lnTo>
                  <a:pt x="16560" y="26784"/>
                </a:lnTo>
                <a:lnTo>
                  <a:pt x="16510" y="26518"/>
                </a:lnTo>
                <a:lnTo>
                  <a:pt x="16493" y="26235"/>
                </a:lnTo>
                <a:lnTo>
                  <a:pt x="16477" y="25969"/>
                </a:lnTo>
                <a:lnTo>
                  <a:pt x="16493" y="25703"/>
                </a:lnTo>
                <a:lnTo>
                  <a:pt x="16510" y="25437"/>
                </a:lnTo>
                <a:lnTo>
                  <a:pt x="16560" y="25171"/>
                </a:lnTo>
                <a:lnTo>
                  <a:pt x="16610" y="24922"/>
                </a:lnTo>
                <a:lnTo>
                  <a:pt x="16693" y="24673"/>
                </a:lnTo>
                <a:lnTo>
                  <a:pt x="16809" y="24423"/>
                </a:lnTo>
                <a:lnTo>
                  <a:pt x="16942" y="24190"/>
                </a:lnTo>
                <a:lnTo>
                  <a:pt x="17092" y="23974"/>
                </a:lnTo>
                <a:lnTo>
                  <a:pt x="17358" y="23991"/>
                </a:lnTo>
                <a:lnTo>
                  <a:pt x="17624" y="23991"/>
                </a:lnTo>
                <a:lnTo>
                  <a:pt x="17890" y="23958"/>
                </a:lnTo>
                <a:lnTo>
                  <a:pt x="18156" y="23891"/>
                </a:lnTo>
                <a:lnTo>
                  <a:pt x="18422" y="23808"/>
                </a:lnTo>
                <a:lnTo>
                  <a:pt x="18688" y="23692"/>
                </a:lnTo>
                <a:lnTo>
                  <a:pt x="18954" y="23559"/>
                </a:lnTo>
                <a:lnTo>
                  <a:pt x="19203" y="23376"/>
                </a:lnTo>
                <a:lnTo>
                  <a:pt x="19370" y="23243"/>
                </a:lnTo>
                <a:lnTo>
                  <a:pt x="19536" y="23076"/>
                </a:lnTo>
                <a:lnTo>
                  <a:pt x="19669" y="22927"/>
                </a:lnTo>
                <a:lnTo>
                  <a:pt x="19802" y="22744"/>
                </a:lnTo>
                <a:lnTo>
                  <a:pt x="20018" y="22777"/>
                </a:lnTo>
                <a:lnTo>
                  <a:pt x="20234" y="22827"/>
                </a:lnTo>
                <a:lnTo>
                  <a:pt x="20417" y="22877"/>
                </a:lnTo>
                <a:lnTo>
                  <a:pt x="20567" y="22943"/>
                </a:lnTo>
                <a:lnTo>
                  <a:pt x="20700" y="23027"/>
                </a:lnTo>
                <a:lnTo>
                  <a:pt x="20833" y="23093"/>
                </a:lnTo>
                <a:lnTo>
                  <a:pt x="20949" y="23193"/>
                </a:lnTo>
                <a:lnTo>
                  <a:pt x="21049" y="23293"/>
                </a:lnTo>
                <a:lnTo>
                  <a:pt x="21149" y="23392"/>
                </a:lnTo>
                <a:lnTo>
                  <a:pt x="21232" y="23509"/>
                </a:lnTo>
                <a:lnTo>
                  <a:pt x="21298" y="23625"/>
                </a:lnTo>
                <a:lnTo>
                  <a:pt x="21348" y="23741"/>
                </a:lnTo>
                <a:lnTo>
                  <a:pt x="21398" y="23874"/>
                </a:lnTo>
                <a:lnTo>
                  <a:pt x="21448" y="24007"/>
                </a:lnTo>
                <a:lnTo>
                  <a:pt x="21498" y="24273"/>
                </a:lnTo>
                <a:lnTo>
                  <a:pt x="21514" y="24556"/>
                </a:lnTo>
                <a:lnTo>
                  <a:pt x="21514" y="24855"/>
                </a:lnTo>
                <a:lnTo>
                  <a:pt x="21481" y="25171"/>
                </a:lnTo>
                <a:lnTo>
                  <a:pt x="21415" y="25471"/>
                </a:lnTo>
                <a:lnTo>
                  <a:pt x="21348" y="25770"/>
                </a:lnTo>
                <a:lnTo>
                  <a:pt x="21265" y="26069"/>
                </a:lnTo>
                <a:lnTo>
                  <a:pt x="21149" y="26352"/>
                </a:lnTo>
                <a:lnTo>
                  <a:pt x="21049" y="26618"/>
                </a:lnTo>
                <a:lnTo>
                  <a:pt x="20932" y="26867"/>
                </a:lnTo>
                <a:lnTo>
                  <a:pt x="20533" y="27682"/>
                </a:lnTo>
                <a:lnTo>
                  <a:pt x="20334" y="28081"/>
                </a:lnTo>
                <a:lnTo>
                  <a:pt x="20151" y="28496"/>
                </a:lnTo>
                <a:lnTo>
                  <a:pt x="19985" y="28895"/>
                </a:lnTo>
                <a:lnTo>
                  <a:pt x="19852" y="29328"/>
                </a:lnTo>
                <a:lnTo>
                  <a:pt x="19802" y="29544"/>
                </a:lnTo>
                <a:lnTo>
                  <a:pt x="19752" y="29760"/>
                </a:lnTo>
                <a:lnTo>
                  <a:pt x="19719" y="29993"/>
                </a:lnTo>
                <a:lnTo>
                  <a:pt x="19686" y="30225"/>
                </a:lnTo>
                <a:lnTo>
                  <a:pt x="19669" y="30575"/>
                </a:lnTo>
                <a:lnTo>
                  <a:pt x="19702" y="30924"/>
                </a:lnTo>
                <a:lnTo>
                  <a:pt x="19735" y="31107"/>
                </a:lnTo>
                <a:lnTo>
                  <a:pt x="19769" y="31273"/>
                </a:lnTo>
                <a:lnTo>
                  <a:pt x="19819" y="31439"/>
                </a:lnTo>
                <a:lnTo>
                  <a:pt x="19868" y="31589"/>
                </a:lnTo>
                <a:lnTo>
                  <a:pt x="19935" y="31755"/>
                </a:lnTo>
                <a:lnTo>
                  <a:pt x="20018" y="31888"/>
                </a:lnTo>
                <a:lnTo>
                  <a:pt x="20101" y="32038"/>
                </a:lnTo>
                <a:lnTo>
                  <a:pt x="20218" y="32171"/>
                </a:lnTo>
                <a:lnTo>
                  <a:pt x="20317" y="32304"/>
                </a:lnTo>
                <a:lnTo>
                  <a:pt x="20450" y="32420"/>
                </a:lnTo>
                <a:lnTo>
                  <a:pt x="20583" y="32536"/>
                </a:lnTo>
                <a:lnTo>
                  <a:pt x="20750" y="32636"/>
                </a:lnTo>
                <a:lnTo>
                  <a:pt x="20799" y="32669"/>
                </a:lnTo>
                <a:lnTo>
                  <a:pt x="20866" y="32686"/>
                </a:lnTo>
                <a:lnTo>
                  <a:pt x="20932" y="32669"/>
                </a:lnTo>
                <a:lnTo>
                  <a:pt x="20982" y="32636"/>
                </a:lnTo>
                <a:lnTo>
                  <a:pt x="21182" y="32503"/>
                </a:lnTo>
                <a:lnTo>
                  <a:pt x="21348" y="32337"/>
                </a:lnTo>
                <a:lnTo>
                  <a:pt x="21531" y="32187"/>
                </a:lnTo>
                <a:lnTo>
                  <a:pt x="21681" y="32021"/>
                </a:lnTo>
                <a:lnTo>
                  <a:pt x="21980" y="31672"/>
                </a:lnTo>
                <a:lnTo>
                  <a:pt x="22246" y="31306"/>
                </a:lnTo>
                <a:lnTo>
                  <a:pt x="22495" y="30924"/>
                </a:lnTo>
                <a:lnTo>
                  <a:pt x="22728" y="30525"/>
                </a:lnTo>
                <a:lnTo>
                  <a:pt x="22927" y="30126"/>
                </a:lnTo>
                <a:lnTo>
                  <a:pt x="23127" y="29710"/>
                </a:lnTo>
                <a:lnTo>
                  <a:pt x="23509" y="28879"/>
                </a:lnTo>
                <a:lnTo>
                  <a:pt x="23709" y="28447"/>
                </a:lnTo>
                <a:lnTo>
                  <a:pt x="23908" y="28048"/>
                </a:lnTo>
                <a:lnTo>
                  <a:pt x="24125" y="27632"/>
                </a:lnTo>
                <a:lnTo>
                  <a:pt x="24357" y="27233"/>
                </a:lnTo>
                <a:lnTo>
                  <a:pt x="24607" y="26850"/>
                </a:lnTo>
                <a:lnTo>
                  <a:pt x="24873" y="26485"/>
                </a:lnTo>
                <a:lnTo>
                  <a:pt x="25039" y="26302"/>
                </a:lnTo>
                <a:lnTo>
                  <a:pt x="25189" y="26119"/>
                </a:lnTo>
                <a:lnTo>
                  <a:pt x="25371" y="25953"/>
                </a:lnTo>
                <a:lnTo>
                  <a:pt x="25538" y="25803"/>
                </a:lnTo>
                <a:lnTo>
                  <a:pt x="25737" y="25670"/>
                </a:lnTo>
                <a:lnTo>
                  <a:pt x="25920" y="25537"/>
                </a:lnTo>
                <a:lnTo>
                  <a:pt x="26120" y="25421"/>
                </a:lnTo>
                <a:lnTo>
                  <a:pt x="26319" y="25338"/>
                </a:lnTo>
                <a:lnTo>
                  <a:pt x="26535" y="25254"/>
                </a:lnTo>
                <a:lnTo>
                  <a:pt x="26751" y="25188"/>
                </a:lnTo>
                <a:lnTo>
                  <a:pt x="26968" y="25138"/>
                </a:lnTo>
                <a:lnTo>
                  <a:pt x="27200" y="25121"/>
                </a:lnTo>
                <a:lnTo>
                  <a:pt x="27416" y="25105"/>
                </a:lnTo>
                <a:lnTo>
                  <a:pt x="27666" y="25138"/>
                </a:lnTo>
                <a:lnTo>
                  <a:pt x="27899" y="25171"/>
                </a:lnTo>
                <a:lnTo>
                  <a:pt x="28131" y="25238"/>
                </a:lnTo>
                <a:lnTo>
                  <a:pt x="28331" y="25304"/>
                </a:lnTo>
                <a:lnTo>
                  <a:pt x="28514" y="25387"/>
                </a:lnTo>
                <a:lnTo>
                  <a:pt x="28680" y="25487"/>
                </a:lnTo>
                <a:lnTo>
                  <a:pt x="28830" y="25604"/>
                </a:lnTo>
                <a:lnTo>
                  <a:pt x="28979" y="25737"/>
                </a:lnTo>
                <a:lnTo>
                  <a:pt x="29112" y="25870"/>
                </a:lnTo>
                <a:lnTo>
                  <a:pt x="29212" y="26019"/>
                </a:lnTo>
                <a:lnTo>
                  <a:pt x="29312" y="26185"/>
                </a:lnTo>
                <a:lnTo>
                  <a:pt x="29395" y="26352"/>
                </a:lnTo>
                <a:lnTo>
                  <a:pt x="29445" y="26518"/>
                </a:lnTo>
                <a:lnTo>
                  <a:pt x="29478" y="26701"/>
                </a:lnTo>
                <a:lnTo>
                  <a:pt x="29478" y="26884"/>
                </a:lnTo>
                <a:lnTo>
                  <a:pt x="29478" y="27083"/>
                </a:lnTo>
                <a:lnTo>
                  <a:pt x="29428" y="27266"/>
                </a:lnTo>
                <a:lnTo>
                  <a:pt x="29362" y="27466"/>
                </a:lnTo>
                <a:lnTo>
                  <a:pt x="29262" y="27648"/>
                </a:lnTo>
                <a:lnTo>
                  <a:pt x="29179" y="27782"/>
                </a:lnTo>
                <a:lnTo>
                  <a:pt x="29079" y="27898"/>
                </a:lnTo>
                <a:lnTo>
                  <a:pt x="28879" y="28131"/>
                </a:lnTo>
                <a:lnTo>
                  <a:pt x="28647" y="28347"/>
                </a:lnTo>
                <a:lnTo>
                  <a:pt x="28381" y="28530"/>
                </a:lnTo>
                <a:lnTo>
                  <a:pt x="28115" y="28696"/>
                </a:lnTo>
                <a:lnTo>
                  <a:pt x="27849" y="28862"/>
                </a:lnTo>
                <a:lnTo>
                  <a:pt x="27300" y="29145"/>
                </a:lnTo>
                <a:lnTo>
                  <a:pt x="26735" y="29444"/>
                </a:lnTo>
                <a:lnTo>
                  <a:pt x="26186" y="29760"/>
                </a:lnTo>
                <a:lnTo>
                  <a:pt x="25920" y="29926"/>
                </a:lnTo>
                <a:lnTo>
                  <a:pt x="25654" y="30109"/>
                </a:lnTo>
                <a:lnTo>
                  <a:pt x="25405" y="30292"/>
                </a:lnTo>
                <a:lnTo>
                  <a:pt x="25155" y="30508"/>
                </a:lnTo>
                <a:lnTo>
                  <a:pt x="24923" y="30741"/>
                </a:lnTo>
                <a:lnTo>
                  <a:pt x="24723" y="30990"/>
                </a:lnTo>
                <a:lnTo>
                  <a:pt x="24557" y="31240"/>
                </a:lnTo>
                <a:lnTo>
                  <a:pt x="24424" y="31522"/>
                </a:lnTo>
                <a:lnTo>
                  <a:pt x="24307" y="31805"/>
                </a:lnTo>
                <a:lnTo>
                  <a:pt x="24241" y="32088"/>
                </a:lnTo>
                <a:lnTo>
                  <a:pt x="24208" y="32370"/>
                </a:lnTo>
                <a:lnTo>
                  <a:pt x="24208" y="32653"/>
                </a:lnTo>
                <a:lnTo>
                  <a:pt x="24241" y="32952"/>
                </a:lnTo>
                <a:lnTo>
                  <a:pt x="24291" y="33235"/>
                </a:lnTo>
                <a:lnTo>
                  <a:pt x="24391" y="33517"/>
                </a:lnTo>
                <a:lnTo>
                  <a:pt x="24507" y="33783"/>
                </a:lnTo>
                <a:lnTo>
                  <a:pt x="24673" y="34049"/>
                </a:lnTo>
                <a:lnTo>
                  <a:pt x="24856" y="34299"/>
                </a:lnTo>
                <a:lnTo>
                  <a:pt x="25089" y="34532"/>
                </a:lnTo>
                <a:lnTo>
                  <a:pt x="25338" y="34748"/>
                </a:lnTo>
                <a:lnTo>
                  <a:pt x="25504" y="34864"/>
                </a:lnTo>
                <a:lnTo>
                  <a:pt x="25671" y="34964"/>
                </a:lnTo>
                <a:lnTo>
                  <a:pt x="25837" y="35064"/>
                </a:lnTo>
                <a:lnTo>
                  <a:pt x="26020" y="35147"/>
                </a:lnTo>
                <a:lnTo>
                  <a:pt x="26186" y="35213"/>
                </a:lnTo>
                <a:lnTo>
                  <a:pt x="26369" y="35263"/>
                </a:lnTo>
                <a:lnTo>
                  <a:pt x="26552" y="35296"/>
                </a:lnTo>
                <a:lnTo>
                  <a:pt x="26735" y="35330"/>
                </a:lnTo>
                <a:lnTo>
                  <a:pt x="26901" y="35346"/>
                </a:lnTo>
                <a:lnTo>
                  <a:pt x="27084" y="35363"/>
                </a:lnTo>
                <a:lnTo>
                  <a:pt x="27267" y="35346"/>
                </a:lnTo>
                <a:lnTo>
                  <a:pt x="27450" y="35330"/>
                </a:lnTo>
                <a:lnTo>
                  <a:pt x="27815" y="35280"/>
                </a:lnTo>
                <a:lnTo>
                  <a:pt x="28181" y="35180"/>
                </a:lnTo>
                <a:lnTo>
                  <a:pt x="28530" y="35047"/>
                </a:lnTo>
                <a:lnTo>
                  <a:pt x="28863" y="34881"/>
                </a:lnTo>
                <a:lnTo>
                  <a:pt x="29195" y="34698"/>
                </a:lnTo>
                <a:lnTo>
                  <a:pt x="29511" y="34482"/>
                </a:lnTo>
                <a:lnTo>
                  <a:pt x="29794" y="34232"/>
                </a:lnTo>
                <a:lnTo>
                  <a:pt x="30076" y="33966"/>
                </a:lnTo>
                <a:lnTo>
                  <a:pt x="30309" y="33684"/>
                </a:lnTo>
                <a:lnTo>
                  <a:pt x="30542" y="33384"/>
                </a:lnTo>
                <a:lnTo>
                  <a:pt x="30675" y="33168"/>
                </a:lnTo>
                <a:lnTo>
                  <a:pt x="30791" y="32952"/>
                </a:lnTo>
                <a:lnTo>
                  <a:pt x="31041" y="32487"/>
                </a:lnTo>
                <a:lnTo>
                  <a:pt x="31290" y="32004"/>
                </a:lnTo>
                <a:lnTo>
                  <a:pt x="31556" y="31556"/>
                </a:lnTo>
                <a:lnTo>
                  <a:pt x="31689" y="31339"/>
                </a:lnTo>
                <a:lnTo>
                  <a:pt x="31855" y="31123"/>
                </a:lnTo>
                <a:lnTo>
                  <a:pt x="32022" y="30924"/>
                </a:lnTo>
                <a:lnTo>
                  <a:pt x="32188" y="30757"/>
                </a:lnTo>
                <a:lnTo>
                  <a:pt x="32387" y="30591"/>
                </a:lnTo>
                <a:lnTo>
                  <a:pt x="32604" y="30458"/>
                </a:lnTo>
                <a:lnTo>
                  <a:pt x="32836" y="30342"/>
                </a:lnTo>
                <a:lnTo>
                  <a:pt x="33102" y="30242"/>
                </a:lnTo>
                <a:lnTo>
                  <a:pt x="33335" y="30192"/>
                </a:lnTo>
                <a:lnTo>
                  <a:pt x="33601" y="30176"/>
                </a:lnTo>
                <a:lnTo>
                  <a:pt x="33718" y="30192"/>
                </a:lnTo>
                <a:lnTo>
                  <a:pt x="33834" y="30209"/>
                </a:lnTo>
                <a:lnTo>
                  <a:pt x="33967" y="30225"/>
                </a:lnTo>
                <a:lnTo>
                  <a:pt x="34067" y="30259"/>
                </a:lnTo>
                <a:lnTo>
                  <a:pt x="34183" y="30309"/>
                </a:lnTo>
                <a:lnTo>
                  <a:pt x="34283" y="30375"/>
                </a:lnTo>
                <a:lnTo>
                  <a:pt x="34383" y="30442"/>
                </a:lnTo>
                <a:lnTo>
                  <a:pt x="34466" y="30525"/>
                </a:lnTo>
                <a:lnTo>
                  <a:pt x="34549" y="30608"/>
                </a:lnTo>
                <a:lnTo>
                  <a:pt x="34615" y="30724"/>
                </a:lnTo>
                <a:lnTo>
                  <a:pt x="34665" y="30841"/>
                </a:lnTo>
                <a:lnTo>
                  <a:pt x="34715" y="30974"/>
                </a:lnTo>
                <a:lnTo>
                  <a:pt x="34748" y="31157"/>
                </a:lnTo>
                <a:lnTo>
                  <a:pt x="34748" y="31373"/>
                </a:lnTo>
                <a:lnTo>
                  <a:pt x="34732" y="31572"/>
                </a:lnTo>
                <a:lnTo>
                  <a:pt x="34682" y="31772"/>
                </a:lnTo>
                <a:lnTo>
                  <a:pt x="34615" y="31971"/>
                </a:lnTo>
                <a:lnTo>
                  <a:pt x="34532" y="32171"/>
                </a:lnTo>
                <a:lnTo>
                  <a:pt x="34383" y="32536"/>
                </a:lnTo>
                <a:lnTo>
                  <a:pt x="34133" y="33102"/>
                </a:lnTo>
                <a:lnTo>
                  <a:pt x="34017" y="33384"/>
                </a:lnTo>
                <a:lnTo>
                  <a:pt x="33900" y="33667"/>
                </a:lnTo>
                <a:lnTo>
                  <a:pt x="33801" y="33966"/>
                </a:lnTo>
                <a:lnTo>
                  <a:pt x="33734" y="34266"/>
                </a:lnTo>
                <a:lnTo>
                  <a:pt x="33718" y="34415"/>
                </a:lnTo>
                <a:lnTo>
                  <a:pt x="33718" y="34581"/>
                </a:lnTo>
                <a:lnTo>
                  <a:pt x="33718" y="34731"/>
                </a:lnTo>
                <a:lnTo>
                  <a:pt x="33718" y="34881"/>
                </a:lnTo>
                <a:lnTo>
                  <a:pt x="33751" y="35064"/>
                </a:lnTo>
                <a:lnTo>
                  <a:pt x="33801" y="35213"/>
                </a:lnTo>
                <a:lnTo>
                  <a:pt x="33867" y="35379"/>
                </a:lnTo>
                <a:lnTo>
                  <a:pt x="33934" y="35529"/>
                </a:lnTo>
                <a:lnTo>
                  <a:pt x="34017" y="35662"/>
                </a:lnTo>
                <a:lnTo>
                  <a:pt x="34117" y="35795"/>
                </a:lnTo>
                <a:lnTo>
                  <a:pt x="34233" y="35928"/>
                </a:lnTo>
                <a:lnTo>
                  <a:pt x="34349" y="36044"/>
                </a:lnTo>
                <a:lnTo>
                  <a:pt x="34482" y="36144"/>
                </a:lnTo>
                <a:lnTo>
                  <a:pt x="34615" y="36244"/>
                </a:lnTo>
                <a:lnTo>
                  <a:pt x="34765" y="36344"/>
                </a:lnTo>
                <a:lnTo>
                  <a:pt x="34915" y="36427"/>
                </a:lnTo>
                <a:lnTo>
                  <a:pt x="35214" y="36560"/>
                </a:lnTo>
                <a:lnTo>
                  <a:pt x="35530" y="36676"/>
                </a:lnTo>
                <a:lnTo>
                  <a:pt x="35862" y="36743"/>
                </a:lnTo>
                <a:lnTo>
                  <a:pt x="36195" y="36793"/>
                </a:lnTo>
                <a:lnTo>
                  <a:pt x="36527" y="36793"/>
                </a:lnTo>
                <a:lnTo>
                  <a:pt x="36876" y="36776"/>
                </a:lnTo>
                <a:lnTo>
                  <a:pt x="37209" y="36726"/>
                </a:lnTo>
                <a:lnTo>
                  <a:pt x="37525" y="36660"/>
                </a:lnTo>
                <a:lnTo>
                  <a:pt x="37857" y="36543"/>
                </a:lnTo>
                <a:lnTo>
                  <a:pt x="38173" y="36427"/>
                </a:lnTo>
                <a:lnTo>
                  <a:pt x="38472" y="36261"/>
                </a:lnTo>
                <a:lnTo>
                  <a:pt x="38755" y="36094"/>
                </a:lnTo>
                <a:lnTo>
                  <a:pt x="39038" y="35895"/>
                </a:lnTo>
                <a:lnTo>
                  <a:pt x="39304" y="35679"/>
                </a:lnTo>
                <a:lnTo>
                  <a:pt x="39553" y="35446"/>
                </a:lnTo>
                <a:lnTo>
                  <a:pt x="39769" y="35197"/>
                </a:lnTo>
                <a:lnTo>
                  <a:pt x="39969" y="34931"/>
                </a:lnTo>
                <a:lnTo>
                  <a:pt x="40152" y="34648"/>
                </a:lnTo>
                <a:lnTo>
                  <a:pt x="40318" y="34332"/>
                </a:lnTo>
                <a:lnTo>
                  <a:pt x="40451" y="34000"/>
                </a:lnTo>
                <a:lnTo>
                  <a:pt x="40551" y="33667"/>
                </a:lnTo>
                <a:lnTo>
                  <a:pt x="40617" y="33318"/>
                </a:lnTo>
                <a:lnTo>
                  <a:pt x="40634" y="32985"/>
                </a:lnTo>
                <a:lnTo>
                  <a:pt x="40634" y="32636"/>
                </a:lnTo>
                <a:lnTo>
                  <a:pt x="40600" y="32270"/>
                </a:lnTo>
                <a:lnTo>
                  <a:pt x="40534" y="31921"/>
                </a:lnTo>
                <a:lnTo>
                  <a:pt x="40484" y="31639"/>
                </a:lnTo>
                <a:lnTo>
                  <a:pt x="40401" y="31373"/>
                </a:lnTo>
                <a:lnTo>
                  <a:pt x="40251" y="30824"/>
                </a:lnTo>
                <a:lnTo>
                  <a:pt x="40168" y="30541"/>
                </a:lnTo>
                <a:lnTo>
                  <a:pt x="40118" y="30259"/>
                </a:lnTo>
                <a:lnTo>
                  <a:pt x="40068" y="29976"/>
                </a:lnTo>
                <a:lnTo>
                  <a:pt x="40052" y="29693"/>
                </a:lnTo>
                <a:lnTo>
                  <a:pt x="40068" y="29411"/>
                </a:lnTo>
                <a:lnTo>
                  <a:pt x="40102" y="29145"/>
                </a:lnTo>
                <a:lnTo>
                  <a:pt x="40135" y="29012"/>
                </a:lnTo>
                <a:lnTo>
                  <a:pt x="40185" y="28895"/>
                </a:lnTo>
                <a:lnTo>
                  <a:pt x="40251" y="28762"/>
                </a:lnTo>
                <a:lnTo>
                  <a:pt x="40318" y="28629"/>
                </a:lnTo>
                <a:lnTo>
                  <a:pt x="40384" y="28530"/>
                </a:lnTo>
                <a:lnTo>
                  <a:pt x="40484" y="28397"/>
                </a:lnTo>
                <a:lnTo>
                  <a:pt x="40600" y="28247"/>
                </a:lnTo>
                <a:lnTo>
                  <a:pt x="40750" y="28114"/>
                </a:lnTo>
                <a:lnTo>
                  <a:pt x="40900" y="27998"/>
                </a:lnTo>
                <a:lnTo>
                  <a:pt x="41049" y="27915"/>
                </a:lnTo>
                <a:lnTo>
                  <a:pt x="41133" y="27898"/>
                </a:lnTo>
                <a:lnTo>
                  <a:pt x="41199" y="27881"/>
                </a:lnTo>
                <a:lnTo>
                  <a:pt x="41282" y="27881"/>
                </a:lnTo>
                <a:lnTo>
                  <a:pt x="41349" y="27898"/>
                </a:lnTo>
                <a:lnTo>
                  <a:pt x="41432" y="27931"/>
                </a:lnTo>
                <a:lnTo>
                  <a:pt x="41498" y="27998"/>
                </a:lnTo>
                <a:lnTo>
                  <a:pt x="41565" y="28081"/>
                </a:lnTo>
                <a:lnTo>
                  <a:pt x="41615" y="28181"/>
                </a:lnTo>
                <a:lnTo>
                  <a:pt x="41731" y="28413"/>
                </a:lnTo>
                <a:lnTo>
                  <a:pt x="41814" y="28696"/>
                </a:lnTo>
                <a:lnTo>
                  <a:pt x="41980" y="29245"/>
                </a:lnTo>
                <a:lnTo>
                  <a:pt x="42047" y="29494"/>
                </a:lnTo>
                <a:lnTo>
                  <a:pt x="42097" y="29677"/>
                </a:lnTo>
                <a:lnTo>
                  <a:pt x="42296" y="30142"/>
                </a:lnTo>
                <a:lnTo>
                  <a:pt x="42512" y="30608"/>
                </a:lnTo>
                <a:lnTo>
                  <a:pt x="42762" y="31040"/>
                </a:lnTo>
                <a:lnTo>
                  <a:pt x="42895" y="31256"/>
                </a:lnTo>
                <a:lnTo>
                  <a:pt x="43044" y="31472"/>
                </a:lnTo>
                <a:lnTo>
                  <a:pt x="43294" y="31788"/>
                </a:lnTo>
                <a:lnTo>
                  <a:pt x="43560" y="32088"/>
                </a:lnTo>
                <a:lnTo>
                  <a:pt x="43859" y="32370"/>
                </a:lnTo>
                <a:lnTo>
                  <a:pt x="44175" y="32620"/>
                </a:lnTo>
                <a:lnTo>
                  <a:pt x="44508" y="32836"/>
                </a:lnTo>
                <a:lnTo>
                  <a:pt x="44857" y="33035"/>
                </a:lnTo>
                <a:lnTo>
                  <a:pt x="45040" y="33118"/>
                </a:lnTo>
                <a:lnTo>
                  <a:pt x="45239" y="33185"/>
                </a:lnTo>
                <a:lnTo>
                  <a:pt x="45422" y="33251"/>
                </a:lnTo>
                <a:lnTo>
                  <a:pt x="45621" y="33301"/>
                </a:lnTo>
                <a:lnTo>
                  <a:pt x="45788" y="33334"/>
                </a:lnTo>
                <a:lnTo>
                  <a:pt x="45954" y="33368"/>
                </a:lnTo>
                <a:lnTo>
                  <a:pt x="46286" y="33384"/>
                </a:lnTo>
                <a:lnTo>
                  <a:pt x="46619" y="33368"/>
                </a:lnTo>
                <a:lnTo>
                  <a:pt x="46951" y="33318"/>
                </a:lnTo>
                <a:lnTo>
                  <a:pt x="47267" y="33235"/>
                </a:lnTo>
                <a:lnTo>
                  <a:pt x="47583" y="33118"/>
                </a:lnTo>
                <a:lnTo>
                  <a:pt x="47883" y="32969"/>
                </a:lnTo>
                <a:lnTo>
                  <a:pt x="48149" y="32786"/>
                </a:lnTo>
                <a:lnTo>
                  <a:pt x="48398" y="32586"/>
                </a:lnTo>
                <a:lnTo>
                  <a:pt x="48631" y="32354"/>
                </a:lnTo>
                <a:lnTo>
                  <a:pt x="48730" y="32221"/>
                </a:lnTo>
                <a:lnTo>
                  <a:pt x="48814" y="32088"/>
                </a:lnTo>
                <a:lnTo>
                  <a:pt x="48897" y="31955"/>
                </a:lnTo>
                <a:lnTo>
                  <a:pt x="48980" y="31805"/>
                </a:lnTo>
                <a:lnTo>
                  <a:pt x="49030" y="31655"/>
                </a:lnTo>
                <a:lnTo>
                  <a:pt x="49096" y="31506"/>
                </a:lnTo>
                <a:lnTo>
                  <a:pt x="49129" y="31339"/>
                </a:lnTo>
                <a:lnTo>
                  <a:pt x="49163" y="31173"/>
                </a:lnTo>
                <a:lnTo>
                  <a:pt x="49179" y="31007"/>
                </a:lnTo>
                <a:lnTo>
                  <a:pt x="49196" y="30841"/>
                </a:lnTo>
                <a:lnTo>
                  <a:pt x="49179" y="30658"/>
                </a:lnTo>
                <a:lnTo>
                  <a:pt x="49163" y="30475"/>
                </a:lnTo>
                <a:lnTo>
                  <a:pt x="49113" y="30259"/>
                </a:lnTo>
                <a:lnTo>
                  <a:pt x="49063" y="30043"/>
                </a:lnTo>
                <a:lnTo>
                  <a:pt x="48980" y="29860"/>
                </a:lnTo>
                <a:lnTo>
                  <a:pt x="48897" y="29693"/>
                </a:lnTo>
                <a:lnTo>
                  <a:pt x="48780" y="29527"/>
                </a:lnTo>
                <a:lnTo>
                  <a:pt x="48664" y="29378"/>
                </a:lnTo>
                <a:lnTo>
                  <a:pt x="48531" y="29245"/>
                </a:lnTo>
                <a:lnTo>
                  <a:pt x="48381" y="29128"/>
                </a:lnTo>
                <a:lnTo>
                  <a:pt x="48232" y="29012"/>
                </a:lnTo>
                <a:lnTo>
                  <a:pt x="48065" y="28895"/>
                </a:lnTo>
                <a:lnTo>
                  <a:pt x="47716" y="28713"/>
                </a:lnTo>
                <a:lnTo>
                  <a:pt x="47334" y="28530"/>
                </a:lnTo>
                <a:lnTo>
                  <a:pt x="46951" y="28380"/>
                </a:lnTo>
                <a:lnTo>
                  <a:pt x="46569" y="28214"/>
                </a:lnTo>
                <a:lnTo>
                  <a:pt x="46170" y="28048"/>
                </a:lnTo>
                <a:lnTo>
                  <a:pt x="45804" y="27865"/>
                </a:lnTo>
                <a:lnTo>
                  <a:pt x="45621" y="27765"/>
                </a:lnTo>
                <a:lnTo>
                  <a:pt x="45455" y="27648"/>
                </a:lnTo>
                <a:lnTo>
                  <a:pt x="45289" y="27532"/>
                </a:lnTo>
                <a:lnTo>
                  <a:pt x="45139" y="27416"/>
                </a:lnTo>
                <a:lnTo>
                  <a:pt x="44990" y="27283"/>
                </a:lnTo>
                <a:lnTo>
                  <a:pt x="44857" y="27133"/>
                </a:lnTo>
                <a:lnTo>
                  <a:pt x="44740" y="26983"/>
                </a:lnTo>
                <a:lnTo>
                  <a:pt x="44641" y="26801"/>
                </a:lnTo>
                <a:lnTo>
                  <a:pt x="44541" y="26618"/>
                </a:lnTo>
                <a:lnTo>
                  <a:pt x="44474" y="26418"/>
                </a:lnTo>
                <a:lnTo>
                  <a:pt x="44424" y="26285"/>
                </a:lnTo>
                <a:lnTo>
                  <a:pt x="44408" y="26152"/>
                </a:lnTo>
                <a:lnTo>
                  <a:pt x="44391" y="26019"/>
                </a:lnTo>
                <a:lnTo>
                  <a:pt x="44391" y="25886"/>
                </a:lnTo>
                <a:lnTo>
                  <a:pt x="44408" y="25620"/>
                </a:lnTo>
                <a:lnTo>
                  <a:pt x="44458" y="25371"/>
                </a:lnTo>
                <a:lnTo>
                  <a:pt x="44541" y="25121"/>
                </a:lnTo>
                <a:lnTo>
                  <a:pt x="44657" y="24872"/>
                </a:lnTo>
                <a:lnTo>
                  <a:pt x="44807" y="24656"/>
                </a:lnTo>
                <a:lnTo>
                  <a:pt x="44973" y="24456"/>
                </a:lnTo>
                <a:lnTo>
                  <a:pt x="45156" y="24290"/>
                </a:lnTo>
                <a:lnTo>
                  <a:pt x="45355" y="24157"/>
                </a:lnTo>
                <a:lnTo>
                  <a:pt x="45472" y="24107"/>
                </a:lnTo>
                <a:lnTo>
                  <a:pt x="45588" y="24057"/>
                </a:lnTo>
                <a:lnTo>
                  <a:pt x="45705" y="24024"/>
                </a:lnTo>
                <a:lnTo>
                  <a:pt x="45821" y="24007"/>
                </a:lnTo>
                <a:lnTo>
                  <a:pt x="45937" y="23991"/>
                </a:lnTo>
                <a:lnTo>
                  <a:pt x="46070" y="23991"/>
                </a:lnTo>
                <a:lnTo>
                  <a:pt x="46187" y="24007"/>
                </a:lnTo>
                <a:lnTo>
                  <a:pt x="46320" y="24024"/>
                </a:lnTo>
                <a:lnTo>
                  <a:pt x="46453" y="24074"/>
                </a:lnTo>
                <a:lnTo>
                  <a:pt x="46586" y="24124"/>
                </a:lnTo>
                <a:lnTo>
                  <a:pt x="46719" y="24190"/>
                </a:lnTo>
                <a:lnTo>
                  <a:pt x="46835" y="24273"/>
                </a:lnTo>
                <a:lnTo>
                  <a:pt x="47001" y="24390"/>
                </a:lnTo>
                <a:lnTo>
                  <a:pt x="47151" y="24523"/>
                </a:lnTo>
                <a:lnTo>
                  <a:pt x="47284" y="24656"/>
                </a:lnTo>
                <a:lnTo>
                  <a:pt x="47400" y="24806"/>
                </a:lnTo>
                <a:lnTo>
                  <a:pt x="47633" y="25105"/>
                </a:lnTo>
                <a:lnTo>
                  <a:pt x="47866" y="25421"/>
                </a:lnTo>
                <a:lnTo>
                  <a:pt x="48115" y="25703"/>
                </a:lnTo>
                <a:lnTo>
                  <a:pt x="48248" y="25836"/>
                </a:lnTo>
                <a:lnTo>
                  <a:pt x="48381" y="25969"/>
                </a:lnTo>
                <a:lnTo>
                  <a:pt x="48531" y="26086"/>
                </a:lnTo>
                <a:lnTo>
                  <a:pt x="48697" y="26185"/>
                </a:lnTo>
                <a:lnTo>
                  <a:pt x="48863" y="26285"/>
                </a:lnTo>
                <a:lnTo>
                  <a:pt x="49063" y="26352"/>
                </a:lnTo>
                <a:lnTo>
                  <a:pt x="49229" y="26402"/>
                </a:lnTo>
                <a:lnTo>
                  <a:pt x="49395" y="26435"/>
                </a:lnTo>
                <a:lnTo>
                  <a:pt x="49562" y="26451"/>
                </a:lnTo>
                <a:lnTo>
                  <a:pt x="49728" y="26468"/>
                </a:lnTo>
                <a:lnTo>
                  <a:pt x="49894" y="26468"/>
                </a:lnTo>
                <a:lnTo>
                  <a:pt x="50060" y="26451"/>
                </a:lnTo>
                <a:lnTo>
                  <a:pt x="50210" y="26435"/>
                </a:lnTo>
                <a:lnTo>
                  <a:pt x="50360" y="26402"/>
                </a:lnTo>
                <a:lnTo>
                  <a:pt x="50509" y="26368"/>
                </a:lnTo>
                <a:lnTo>
                  <a:pt x="50659" y="26318"/>
                </a:lnTo>
                <a:lnTo>
                  <a:pt x="50942" y="26185"/>
                </a:lnTo>
                <a:lnTo>
                  <a:pt x="51208" y="26019"/>
                </a:lnTo>
                <a:lnTo>
                  <a:pt x="51440" y="25836"/>
                </a:lnTo>
                <a:lnTo>
                  <a:pt x="51640" y="25604"/>
                </a:lnTo>
                <a:lnTo>
                  <a:pt x="51823" y="25354"/>
                </a:lnTo>
                <a:lnTo>
                  <a:pt x="51906" y="25238"/>
                </a:lnTo>
                <a:lnTo>
                  <a:pt x="51972" y="25088"/>
                </a:lnTo>
                <a:lnTo>
                  <a:pt x="52022" y="24955"/>
                </a:lnTo>
                <a:lnTo>
                  <a:pt x="52072" y="24806"/>
                </a:lnTo>
                <a:lnTo>
                  <a:pt x="52122" y="24656"/>
                </a:lnTo>
                <a:lnTo>
                  <a:pt x="52155" y="24506"/>
                </a:lnTo>
                <a:lnTo>
                  <a:pt x="52172" y="24340"/>
                </a:lnTo>
                <a:lnTo>
                  <a:pt x="52172" y="24174"/>
                </a:lnTo>
                <a:lnTo>
                  <a:pt x="52172" y="24024"/>
                </a:lnTo>
                <a:lnTo>
                  <a:pt x="52155" y="23858"/>
                </a:lnTo>
                <a:lnTo>
                  <a:pt x="52122" y="23692"/>
                </a:lnTo>
                <a:lnTo>
                  <a:pt x="52089" y="23509"/>
                </a:lnTo>
                <a:lnTo>
                  <a:pt x="51989" y="23226"/>
                </a:lnTo>
                <a:lnTo>
                  <a:pt x="51856" y="22960"/>
                </a:lnTo>
                <a:lnTo>
                  <a:pt x="51706" y="22711"/>
                </a:lnTo>
                <a:lnTo>
                  <a:pt x="51524" y="22478"/>
                </a:lnTo>
                <a:lnTo>
                  <a:pt x="51424" y="22395"/>
                </a:lnTo>
                <a:lnTo>
                  <a:pt x="51274" y="22295"/>
                </a:lnTo>
                <a:lnTo>
                  <a:pt x="51141" y="22179"/>
                </a:lnTo>
                <a:lnTo>
                  <a:pt x="51091" y="22129"/>
                </a:lnTo>
                <a:lnTo>
                  <a:pt x="51058" y="22096"/>
                </a:lnTo>
                <a:lnTo>
                  <a:pt x="51041" y="22046"/>
                </a:lnTo>
                <a:lnTo>
                  <a:pt x="51041" y="21979"/>
                </a:lnTo>
                <a:lnTo>
                  <a:pt x="51058" y="21929"/>
                </a:lnTo>
                <a:lnTo>
                  <a:pt x="51091" y="21896"/>
                </a:lnTo>
                <a:lnTo>
                  <a:pt x="51158" y="21813"/>
                </a:lnTo>
                <a:lnTo>
                  <a:pt x="51257" y="21746"/>
                </a:lnTo>
                <a:lnTo>
                  <a:pt x="51374" y="21697"/>
                </a:lnTo>
                <a:lnTo>
                  <a:pt x="51490" y="21663"/>
                </a:lnTo>
                <a:lnTo>
                  <a:pt x="51706" y="21613"/>
                </a:lnTo>
                <a:lnTo>
                  <a:pt x="51923" y="21613"/>
                </a:lnTo>
                <a:lnTo>
                  <a:pt x="52139" y="21630"/>
                </a:lnTo>
                <a:lnTo>
                  <a:pt x="52338" y="21680"/>
                </a:lnTo>
                <a:lnTo>
                  <a:pt x="52504" y="21746"/>
                </a:lnTo>
                <a:lnTo>
                  <a:pt x="52687" y="21846"/>
                </a:lnTo>
                <a:lnTo>
                  <a:pt x="52837" y="21946"/>
                </a:lnTo>
                <a:lnTo>
                  <a:pt x="52987" y="22079"/>
                </a:lnTo>
                <a:lnTo>
                  <a:pt x="53120" y="22229"/>
                </a:lnTo>
                <a:lnTo>
                  <a:pt x="53253" y="22378"/>
                </a:lnTo>
                <a:lnTo>
                  <a:pt x="53369" y="22544"/>
                </a:lnTo>
                <a:lnTo>
                  <a:pt x="53602" y="22877"/>
                </a:lnTo>
                <a:lnTo>
                  <a:pt x="53834" y="23226"/>
                </a:lnTo>
                <a:lnTo>
                  <a:pt x="54067" y="23559"/>
                </a:lnTo>
                <a:lnTo>
                  <a:pt x="54267" y="23791"/>
                </a:lnTo>
                <a:lnTo>
                  <a:pt x="54483" y="24007"/>
                </a:lnTo>
                <a:lnTo>
                  <a:pt x="54716" y="24207"/>
                </a:lnTo>
                <a:lnTo>
                  <a:pt x="54832" y="24290"/>
                </a:lnTo>
                <a:lnTo>
                  <a:pt x="54965" y="24373"/>
                </a:lnTo>
                <a:lnTo>
                  <a:pt x="55098" y="24440"/>
                </a:lnTo>
                <a:lnTo>
                  <a:pt x="55248" y="24506"/>
                </a:lnTo>
                <a:lnTo>
                  <a:pt x="55381" y="24556"/>
                </a:lnTo>
                <a:lnTo>
                  <a:pt x="55530" y="24589"/>
                </a:lnTo>
                <a:lnTo>
                  <a:pt x="55680" y="24606"/>
                </a:lnTo>
                <a:lnTo>
                  <a:pt x="55996" y="24606"/>
                </a:lnTo>
                <a:lnTo>
                  <a:pt x="56145" y="24573"/>
                </a:lnTo>
                <a:lnTo>
                  <a:pt x="56312" y="24539"/>
                </a:lnTo>
                <a:lnTo>
                  <a:pt x="56445" y="24490"/>
                </a:lnTo>
                <a:lnTo>
                  <a:pt x="56594" y="24440"/>
                </a:lnTo>
                <a:lnTo>
                  <a:pt x="56727" y="24357"/>
                </a:lnTo>
                <a:lnTo>
                  <a:pt x="56860" y="24273"/>
                </a:lnTo>
                <a:lnTo>
                  <a:pt x="56977" y="24190"/>
                </a:lnTo>
                <a:lnTo>
                  <a:pt x="57093" y="24074"/>
                </a:lnTo>
                <a:lnTo>
                  <a:pt x="57209" y="23974"/>
                </a:lnTo>
                <a:lnTo>
                  <a:pt x="57409" y="23741"/>
                </a:lnTo>
                <a:lnTo>
                  <a:pt x="57592" y="23475"/>
                </a:lnTo>
                <a:lnTo>
                  <a:pt x="57741" y="23209"/>
                </a:lnTo>
                <a:lnTo>
                  <a:pt x="57858" y="22927"/>
                </a:lnTo>
                <a:lnTo>
                  <a:pt x="57924" y="22744"/>
                </a:lnTo>
                <a:lnTo>
                  <a:pt x="57974" y="22544"/>
                </a:lnTo>
                <a:lnTo>
                  <a:pt x="58007" y="22362"/>
                </a:lnTo>
                <a:lnTo>
                  <a:pt x="58041" y="22179"/>
                </a:lnTo>
                <a:lnTo>
                  <a:pt x="58074" y="21996"/>
                </a:lnTo>
                <a:lnTo>
                  <a:pt x="58074" y="21813"/>
                </a:lnTo>
                <a:lnTo>
                  <a:pt x="58057" y="21447"/>
                </a:lnTo>
                <a:lnTo>
                  <a:pt x="58024" y="21081"/>
                </a:lnTo>
                <a:lnTo>
                  <a:pt x="57941" y="20716"/>
                </a:lnTo>
                <a:lnTo>
                  <a:pt x="57841" y="20350"/>
                </a:lnTo>
                <a:lnTo>
                  <a:pt x="57708" y="20001"/>
                </a:lnTo>
                <a:lnTo>
                  <a:pt x="57509" y="19535"/>
                </a:lnTo>
                <a:lnTo>
                  <a:pt x="57293" y="19070"/>
                </a:lnTo>
                <a:lnTo>
                  <a:pt x="57043" y="18571"/>
                </a:lnTo>
                <a:lnTo>
                  <a:pt x="56810" y="18072"/>
                </a:lnTo>
                <a:lnTo>
                  <a:pt x="56711" y="17823"/>
                </a:lnTo>
                <a:lnTo>
                  <a:pt x="56628" y="17573"/>
                </a:lnTo>
                <a:lnTo>
                  <a:pt x="56544" y="17324"/>
                </a:lnTo>
                <a:lnTo>
                  <a:pt x="56478" y="17075"/>
                </a:lnTo>
                <a:lnTo>
                  <a:pt x="56445" y="16809"/>
                </a:lnTo>
                <a:lnTo>
                  <a:pt x="56411" y="16559"/>
                </a:lnTo>
                <a:lnTo>
                  <a:pt x="56428" y="16310"/>
                </a:lnTo>
                <a:lnTo>
                  <a:pt x="56445" y="16060"/>
                </a:lnTo>
                <a:lnTo>
                  <a:pt x="56495" y="15878"/>
                </a:lnTo>
                <a:lnTo>
                  <a:pt x="56544" y="15728"/>
                </a:lnTo>
                <a:lnTo>
                  <a:pt x="56628" y="15612"/>
                </a:lnTo>
                <a:lnTo>
                  <a:pt x="56694" y="15512"/>
                </a:lnTo>
                <a:lnTo>
                  <a:pt x="56794" y="15429"/>
                </a:lnTo>
                <a:lnTo>
                  <a:pt x="56894" y="15379"/>
                </a:lnTo>
                <a:lnTo>
                  <a:pt x="56993" y="15345"/>
                </a:lnTo>
                <a:lnTo>
                  <a:pt x="57110" y="15329"/>
                </a:lnTo>
                <a:lnTo>
                  <a:pt x="57226" y="15329"/>
                </a:lnTo>
                <a:lnTo>
                  <a:pt x="57359" y="15362"/>
                </a:lnTo>
                <a:lnTo>
                  <a:pt x="57475" y="15395"/>
                </a:lnTo>
                <a:lnTo>
                  <a:pt x="57608" y="15445"/>
                </a:lnTo>
                <a:lnTo>
                  <a:pt x="57725" y="15512"/>
                </a:lnTo>
                <a:lnTo>
                  <a:pt x="57858" y="15595"/>
                </a:lnTo>
                <a:lnTo>
                  <a:pt x="57974" y="15695"/>
                </a:lnTo>
                <a:lnTo>
                  <a:pt x="58091" y="15794"/>
                </a:lnTo>
                <a:lnTo>
                  <a:pt x="58357" y="16060"/>
                </a:lnTo>
                <a:lnTo>
                  <a:pt x="58623" y="16326"/>
                </a:lnTo>
                <a:lnTo>
                  <a:pt x="58772" y="16459"/>
                </a:lnTo>
                <a:lnTo>
                  <a:pt x="58905" y="16576"/>
                </a:lnTo>
                <a:lnTo>
                  <a:pt x="59072" y="16692"/>
                </a:lnTo>
                <a:lnTo>
                  <a:pt x="59238" y="16792"/>
                </a:lnTo>
                <a:lnTo>
                  <a:pt x="59371" y="16858"/>
                </a:lnTo>
                <a:lnTo>
                  <a:pt x="59520" y="16908"/>
                </a:lnTo>
                <a:lnTo>
                  <a:pt x="59670" y="16958"/>
                </a:lnTo>
                <a:lnTo>
                  <a:pt x="59820" y="16991"/>
                </a:lnTo>
                <a:lnTo>
                  <a:pt x="60119" y="17025"/>
                </a:lnTo>
                <a:lnTo>
                  <a:pt x="60418" y="17041"/>
                </a:lnTo>
                <a:lnTo>
                  <a:pt x="60717" y="17025"/>
                </a:lnTo>
                <a:lnTo>
                  <a:pt x="61017" y="16958"/>
                </a:lnTo>
                <a:lnTo>
                  <a:pt x="61316" y="16875"/>
                </a:lnTo>
                <a:lnTo>
                  <a:pt x="61599" y="16775"/>
                </a:lnTo>
                <a:lnTo>
                  <a:pt x="61815" y="16676"/>
                </a:lnTo>
                <a:lnTo>
                  <a:pt x="61998" y="16576"/>
                </a:lnTo>
                <a:lnTo>
                  <a:pt x="62181" y="16459"/>
                </a:lnTo>
                <a:lnTo>
                  <a:pt x="62347" y="16343"/>
                </a:lnTo>
                <a:lnTo>
                  <a:pt x="62513" y="16210"/>
                </a:lnTo>
                <a:lnTo>
                  <a:pt x="62663" y="16077"/>
                </a:lnTo>
                <a:lnTo>
                  <a:pt x="62812" y="15927"/>
                </a:lnTo>
                <a:lnTo>
                  <a:pt x="62929" y="15778"/>
                </a:lnTo>
                <a:lnTo>
                  <a:pt x="63062" y="15628"/>
                </a:lnTo>
                <a:lnTo>
                  <a:pt x="63161" y="15462"/>
                </a:lnTo>
                <a:lnTo>
                  <a:pt x="63261" y="15296"/>
                </a:lnTo>
                <a:lnTo>
                  <a:pt x="63361" y="15129"/>
                </a:lnTo>
                <a:lnTo>
                  <a:pt x="63444" y="14946"/>
                </a:lnTo>
                <a:lnTo>
                  <a:pt x="63511" y="14764"/>
                </a:lnTo>
                <a:lnTo>
                  <a:pt x="63627" y="14398"/>
                </a:lnTo>
                <a:lnTo>
                  <a:pt x="63727" y="13999"/>
                </a:lnTo>
                <a:lnTo>
                  <a:pt x="63777" y="13600"/>
                </a:lnTo>
                <a:lnTo>
                  <a:pt x="63810" y="13201"/>
                </a:lnTo>
                <a:lnTo>
                  <a:pt x="63810" y="12785"/>
                </a:lnTo>
                <a:lnTo>
                  <a:pt x="63777" y="12370"/>
                </a:lnTo>
                <a:lnTo>
                  <a:pt x="63727" y="11970"/>
                </a:lnTo>
                <a:lnTo>
                  <a:pt x="63644" y="11555"/>
                </a:lnTo>
                <a:lnTo>
                  <a:pt x="63544" y="11156"/>
                </a:lnTo>
                <a:lnTo>
                  <a:pt x="63427" y="10757"/>
                </a:lnTo>
                <a:lnTo>
                  <a:pt x="63294" y="10358"/>
                </a:lnTo>
                <a:lnTo>
                  <a:pt x="63128" y="9942"/>
                </a:lnTo>
                <a:lnTo>
                  <a:pt x="62962" y="9560"/>
                </a:lnTo>
                <a:lnTo>
                  <a:pt x="62762" y="9177"/>
                </a:lnTo>
                <a:lnTo>
                  <a:pt x="62546" y="8812"/>
                </a:lnTo>
                <a:lnTo>
                  <a:pt x="62413" y="8629"/>
                </a:lnTo>
                <a:lnTo>
                  <a:pt x="62280" y="8479"/>
                </a:lnTo>
                <a:lnTo>
                  <a:pt x="62147" y="8313"/>
                </a:lnTo>
                <a:lnTo>
                  <a:pt x="61981" y="8163"/>
                </a:lnTo>
                <a:lnTo>
                  <a:pt x="61732" y="7964"/>
                </a:lnTo>
                <a:lnTo>
                  <a:pt x="61482" y="7781"/>
                </a:lnTo>
                <a:lnTo>
                  <a:pt x="61200" y="7631"/>
                </a:lnTo>
                <a:lnTo>
                  <a:pt x="60917" y="7498"/>
                </a:lnTo>
                <a:lnTo>
                  <a:pt x="60618" y="7382"/>
                </a:lnTo>
                <a:lnTo>
                  <a:pt x="60318" y="7282"/>
                </a:lnTo>
                <a:lnTo>
                  <a:pt x="59687" y="7099"/>
                </a:lnTo>
                <a:lnTo>
                  <a:pt x="58905" y="6883"/>
                </a:lnTo>
                <a:lnTo>
                  <a:pt x="58523" y="6750"/>
                </a:lnTo>
                <a:lnTo>
                  <a:pt x="58140" y="6617"/>
                </a:lnTo>
                <a:lnTo>
                  <a:pt x="57775" y="6467"/>
                </a:lnTo>
                <a:lnTo>
                  <a:pt x="57409" y="6285"/>
                </a:lnTo>
                <a:lnTo>
                  <a:pt x="57043" y="6085"/>
                </a:lnTo>
                <a:lnTo>
                  <a:pt x="56711" y="5869"/>
                </a:lnTo>
                <a:lnTo>
                  <a:pt x="56561" y="5087"/>
                </a:lnTo>
                <a:lnTo>
                  <a:pt x="56461" y="4672"/>
                </a:lnTo>
                <a:lnTo>
                  <a:pt x="56362" y="4256"/>
                </a:lnTo>
                <a:lnTo>
                  <a:pt x="56245" y="3841"/>
                </a:lnTo>
                <a:lnTo>
                  <a:pt x="56112" y="3425"/>
                </a:lnTo>
                <a:lnTo>
                  <a:pt x="55963" y="3009"/>
                </a:lnTo>
                <a:lnTo>
                  <a:pt x="55796" y="2610"/>
                </a:lnTo>
                <a:lnTo>
                  <a:pt x="55597" y="2228"/>
                </a:lnTo>
                <a:lnTo>
                  <a:pt x="55381" y="1862"/>
                </a:lnTo>
                <a:lnTo>
                  <a:pt x="55148" y="1513"/>
                </a:lnTo>
                <a:lnTo>
                  <a:pt x="54882" y="1197"/>
                </a:lnTo>
                <a:lnTo>
                  <a:pt x="54749" y="1047"/>
                </a:lnTo>
                <a:lnTo>
                  <a:pt x="54599" y="898"/>
                </a:lnTo>
                <a:lnTo>
                  <a:pt x="54450" y="765"/>
                </a:lnTo>
                <a:lnTo>
                  <a:pt x="54283" y="632"/>
                </a:lnTo>
                <a:lnTo>
                  <a:pt x="54117" y="515"/>
                </a:lnTo>
                <a:lnTo>
                  <a:pt x="53934" y="416"/>
                </a:lnTo>
                <a:lnTo>
                  <a:pt x="53751" y="316"/>
                </a:lnTo>
                <a:lnTo>
                  <a:pt x="53552" y="233"/>
                </a:lnTo>
                <a:lnTo>
                  <a:pt x="53286" y="133"/>
                </a:lnTo>
                <a:lnTo>
                  <a:pt x="53003" y="67"/>
                </a:lnTo>
                <a:lnTo>
                  <a:pt x="52721" y="17"/>
                </a:lnTo>
                <a:lnTo>
                  <a:pt x="5242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7"/>
          <p:cNvSpPr txBox="1"/>
          <p:nvPr/>
        </p:nvSpPr>
        <p:spPr>
          <a:xfrm>
            <a:off x="8215312" y="4711005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"/>
          <p:cNvSpPr txBox="1">
            <a:spLocks noGrp="1"/>
          </p:cNvSpPr>
          <p:nvPr>
            <p:ph type="title"/>
          </p:nvPr>
        </p:nvSpPr>
        <p:spPr>
          <a:xfrm>
            <a:off x="1092994" y="1371599"/>
            <a:ext cx="4443413" cy="3479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 sz="1600"/>
              <a:t>1 .stronger marketing messages </a:t>
            </a:r>
            <a:br>
              <a:rPr lang="en-US" sz="1600"/>
            </a:br>
            <a:r>
              <a:rPr lang="en-US" sz="1600"/>
              <a:t/>
            </a:r>
            <a:br>
              <a:rPr lang="en-US" sz="1600"/>
            </a:br>
            <a:r>
              <a:rPr lang="en-US" sz="1600"/>
              <a:t>2 .Tareted digital advertising</a:t>
            </a:r>
            <a:br>
              <a:rPr lang="en-US" sz="1600"/>
            </a:br>
            <a:r>
              <a:rPr lang="en-US" sz="1600"/>
              <a:t>  </a:t>
            </a:r>
            <a:br>
              <a:rPr lang="en-US" sz="1600"/>
            </a:br>
            <a:r>
              <a:rPr lang="en-US" sz="1600"/>
              <a:t>3 . Attracting the right customers</a:t>
            </a:r>
            <a:br>
              <a:rPr lang="en-US" sz="1600"/>
            </a:br>
            <a:r>
              <a:rPr lang="en-US" sz="1600"/>
              <a:t>  </a:t>
            </a:r>
            <a:br>
              <a:rPr lang="en-US" sz="1600"/>
            </a:br>
            <a:r>
              <a:rPr lang="en-US" sz="1600"/>
              <a:t>4 . Increasing brand loyalty   </a:t>
            </a:r>
            <a:br>
              <a:rPr lang="en-US" sz="1600"/>
            </a:br>
            <a:r>
              <a:rPr lang="en-US" sz="1600"/>
              <a:t/>
            </a:r>
            <a:br>
              <a:rPr lang="en-US" sz="1600"/>
            </a:br>
            <a:r>
              <a:rPr lang="en-US" sz="1600"/>
              <a:t>5 . Driving growth </a:t>
            </a:r>
            <a:br>
              <a:rPr lang="en-US" sz="1600"/>
            </a:br>
            <a:r>
              <a:rPr lang="en-US" sz="1600"/>
              <a:t/>
            </a:r>
            <a:br>
              <a:rPr lang="en-US" sz="1600"/>
            </a:br>
            <a:r>
              <a:rPr lang="en-US" sz="1600"/>
              <a:t>6 . Product development   </a:t>
            </a:r>
            <a:endParaRPr sz="1600"/>
          </a:p>
        </p:txBody>
      </p:sp>
      <p:sp>
        <p:nvSpPr>
          <p:cNvPr id="152" name="Google Shape;152;p8"/>
          <p:cNvSpPr txBox="1"/>
          <p:nvPr/>
        </p:nvSpPr>
        <p:spPr>
          <a:xfrm flipH="1">
            <a:off x="1893095" y="392905"/>
            <a:ext cx="70866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Six Benefits of market segmentation</a:t>
            </a:r>
            <a:endParaRPr/>
          </a:p>
        </p:txBody>
      </p:sp>
      <p:sp>
        <p:nvSpPr>
          <p:cNvPr id="153" name="Google Shape;153;p8"/>
          <p:cNvSpPr txBox="1"/>
          <p:nvPr/>
        </p:nvSpPr>
        <p:spPr>
          <a:xfrm>
            <a:off x="8729663" y="4696717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"/>
          <p:cNvSpPr txBox="1">
            <a:spLocks noGrp="1"/>
          </p:cNvSpPr>
          <p:nvPr>
            <p:ph type="subTitle" idx="1"/>
          </p:nvPr>
        </p:nvSpPr>
        <p:spPr>
          <a:xfrm>
            <a:off x="1382356" y="2571750"/>
            <a:ext cx="38493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Identification of target customers and market segmentation helps the product to succeed more and reach the customers who need it </a:t>
            </a:r>
            <a:endParaRPr/>
          </a:p>
        </p:txBody>
      </p:sp>
      <p:sp>
        <p:nvSpPr>
          <p:cNvPr id="159" name="Google Shape;159;p9"/>
          <p:cNvSpPr txBox="1">
            <a:spLocks noGrp="1"/>
          </p:cNvSpPr>
          <p:nvPr>
            <p:ph type="title"/>
          </p:nvPr>
        </p:nvSpPr>
        <p:spPr>
          <a:xfrm>
            <a:off x="1949450" y="1751704"/>
            <a:ext cx="2469000" cy="548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Conclusion </a:t>
            </a:r>
            <a:endParaRPr/>
          </a:p>
        </p:txBody>
      </p:sp>
      <p:sp>
        <p:nvSpPr>
          <p:cNvPr id="160" name="Google Shape;160;p9"/>
          <p:cNvSpPr/>
          <p:nvPr/>
        </p:nvSpPr>
        <p:spPr>
          <a:xfrm>
            <a:off x="2544682" y="1242"/>
            <a:ext cx="6330" cy="10086"/>
          </a:xfrm>
          <a:custGeom>
            <a:avLst/>
            <a:gdLst/>
            <a:ahLst/>
            <a:cxnLst/>
            <a:rect l="l" t="t" r="r" b="b"/>
            <a:pathLst>
              <a:path w="91" h="145" extrusionOk="0">
                <a:moveTo>
                  <a:pt x="0" y="0"/>
                </a:moveTo>
                <a:lnTo>
                  <a:pt x="72" y="144"/>
                </a:lnTo>
                <a:lnTo>
                  <a:pt x="9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9"/>
          <p:cNvSpPr txBox="1"/>
          <p:nvPr/>
        </p:nvSpPr>
        <p:spPr>
          <a:xfrm>
            <a:off x="8658225" y="4725292"/>
            <a:ext cx="457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ll Fashion Marketing Plan by Slidesgo">
  <a:themeElements>
    <a:clrScheme name="Simple Light">
      <a:dk1>
        <a:srgbClr val="333333"/>
      </a:dk1>
      <a:lt1>
        <a:srgbClr val="FFFFFF"/>
      </a:lt1>
      <a:dk2>
        <a:srgbClr val="F1EDD7"/>
      </a:dk2>
      <a:lt2>
        <a:srgbClr val="525252"/>
      </a:lt2>
      <a:accent1>
        <a:srgbClr val="636F48"/>
      </a:accent1>
      <a:accent2>
        <a:srgbClr val="EEAA19"/>
      </a:accent2>
      <a:accent3>
        <a:srgbClr val="D6D2B9"/>
      </a:accent3>
      <a:accent4>
        <a:srgbClr val="FFFFFF"/>
      </a:accent4>
      <a:accent5>
        <a:srgbClr val="FFFFFF"/>
      </a:accent5>
      <a:accent6>
        <a:srgbClr val="FFFFFF"/>
      </a:accent6>
      <a:hlink>
        <a:srgbClr val="AF8E4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On-screen Show (16:9)</PresentationFormat>
  <Paragraphs>45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Poppins Black</vt:lpstr>
      <vt:lpstr>Roboto</vt:lpstr>
      <vt:lpstr>Dosis</vt:lpstr>
      <vt:lpstr>Arial</vt:lpstr>
      <vt:lpstr>Poppins ExtraBold</vt:lpstr>
      <vt:lpstr>Fall Fashion Marketing Plan by Slidesgo</vt:lpstr>
      <vt:lpstr>PowerPoint Presentation</vt:lpstr>
      <vt:lpstr>PowerPoint Presentation</vt:lpstr>
      <vt:lpstr>Table of contents</vt:lpstr>
      <vt:lpstr>Introduction</vt:lpstr>
      <vt:lpstr>Define target market</vt:lpstr>
      <vt:lpstr>PowerPoint Presentation</vt:lpstr>
      <vt:lpstr>Define Market segmentation</vt:lpstr>
      <vt:lpstr>1 .stronger marketing messages   2 .Tareted digital advertising    3 . Attracting the right customers    4 . Increasing brand loyalty     5 . Driving growth   6 . Product development   </vt:lpstr>
      <vt:lpstr>Conclusion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Maher Fattouh</cp:lastModifiedBy>
  <cp:revision>1</cp:revision>
  <dcterms:modified xsi:type="dcterms:W3CDTF">2022-06-06T09:59:11Z</dcterms:modified>
</cp:coreProperties>
</file>