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71" r:id="rId3"/>
  </p:sldMasterIdLst>
  <p:notesMasterIdLst>
    <p:notesMasterId r:id="rId14"/>
  </p:notesMasterIdLst>
  <p:sldIdLst>
    <p:sldId id="256" r:id="rId4"/>
    <p:sldId id="257" r:id="rId5"/>
    <p:sldId id="258" r:id="rId6"/>
    <p:sldId id="259" r:id="rId7"/>
    <p:sldId id="260" r:id="rId8"/>
    <p:sldId id="261" r:id="rId9"/>
    <p:sldId id="262" r:id="rId10"/>
    <p:sldId id="263" r:id="rId11"/>
    <p:sldId id="264" r:id="rId12"/>
    <p:sldId id="265" r:id="rId13"/>
  </p:sldIdLst>
  <p:sldSz cx="12192000" cy="6858000"/>
  <p:notesSz cx="6858000" cy="9144000"/>
  <p:embeddedFontLst>
    <p:embeddedFont>
      <p:font typeface="Arial Black" panose="020B0A04020102020204" pitchFamily="34" charset="0"/>
      <p:regular r:id="rId15"/>
      <p:bold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24">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9" roundtripDataSignature="AMtx7mjgtHOG7dyhFfFTpb5i2KUB8MVKP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44"/>
      </p:cViewPr>
      <p:guideLst>
        <p:guide orient="horz" pos="242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7.xml"/><Relationship Id="rId19" Type="http://customschemas.google.com/relationships/presentationmetadata" Target="meta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2" name="Google Shape;22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9" name="Google Shape;329;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3" name="Google Shape;233;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6" name="Google Shape;246;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8" name="Google Shape;258;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6" name="Google Shape;296;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4" name="Google Shape;304;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5" name="Google Shape;315;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2" name="Google Shape;322;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Cover slide layout">
  <p:cSld name="1_Cover slide layout">
    <p:bg>
      <p:bgPr>
        <a:blipFill>
          <a:blip r:embed="rId2">
            <a:alphaModFix/>
          </a:blip>
          <a:stretch>
            <a:fillRect/>
          </a:stretch>
        </a:blipFill>
        <a:effectLst/>
      </p:bgPr>
    </p:bg>
    <p:spTree>
      <p:nvGrpSpPr>
        <p:cNvPr id="1" name="Shape 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3_Style slide layout">
  <p:cSld name="3_Style slide layout">
    <p:bg>
      <p:bgPr>
        <a:blipFill>
          <a:blip r:embed="rId2">
            <a:alphaModFix/>
          </a:blip>
          <a:stretch>
            <a:fillRect/>
          </a:stretch>
        </a:blipFill>
        <a:effectLst/>
      </p:bgPr>
    </p:bg>
    <p:spTree>
      <p:nvGrpSpPr>
        <p:cNvPr id="1" name="Shape 19"/>
        <p:cNvGrpSpPr/>
        <p:nvPr/>
      </p:nvGrpSpPr>
      <p:grpSpPr>
        <a:xfrm>
          <a:off x="0" y="0"/>
          <a:ext cx="0" cy="0"/>
          <a:chOff x="0" y="0"/>
          <a:chExt cx="0" cy="0"/>
        </a:xfrm>
      </p:grpSpPr>
      <p:grpSp>
        <p:nvGrpSpPr>
          <p:cNvPr id="20" name="Google Shape;20;p24"/>
          <p:cNvGrpSpPr/>
          <p:nvPr/>
        </p:nvGrpSpPr>
        <p:grpSpPr>
          <a:xfrm>
            <a:off x="1213538" y="2960016"/>
            <a:ext cx="4348277" cy="3060805"/>
            <a:chOff x="1102808" y="1419517"/>
            <a:chExt cx="5383089" cy="3796702"/>
          </a:xfrm>
        </p:grpSpPr>
        <p:grpSp>
          <p:nvGrpSpPr>
            <p:cNvPr id="21" name="Google Shape;21;p24"/>
            <p:cNvGrpSpPr/>
            <p:nvPr/>
          </p:nvGrpSpPr>
          <p:grpSpPr>
            <a:xfrm>
              <a:off x="3564744" y="2898363"/>
              <a:ext cx="188449" cy="1471350"/>
              <a:chOff x="10641180" y="438150"/>
              <a:chExt cx="247650" cy="1828800"/>
            </a:xfrm>
          </p:grpSpPr>
          <p:sp>
            <p:nvSpPr>
              <p:cNvPr id="22" name="Google Shape;22;p24"/>
              <p:cNvSpPr/>
              <p:nvPr/>
            </p:nvSpPr>
            <p:spPr>
              <a:xfrm>
                <a:off x="10751289"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 name="Google Shape;23;p24"/>
              <p:cNvSpPr/>
              <p:nvPr/>
            </p:nvSpPr>
            <p:spPr>
              <a:xfrm>
                <a:off x="10641180" y="1044532"/>
                <a:ext cx="247650" cy="97017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4" name="Google Shape;24;p24"/>
            <p:cNvGrpSpPr/>
            <p:nvPr/>
          </p:nvGrpSpPr>
          <p:grpSpPr>
            <a:xfrm>
              <a:off x="1537138" y="3468044"/>
              <a:ext cx="188449" cy="1391622"/>
              <a:chOff x="10641180" y="-97372"/>
              <a:chExt cx="247650" cy="1828800"/>
            </a:xfrm>
          </p:grpSpPr>
          <p:sp>
            <p:nvSpPr>
              <p:cNvPr id="25" name="Google Shape;25;p24"/>
              <p:cNvSpPr/>
              <p:nvPr/>
            </p:nvSpPr>
            <p:spPr>
              <a:xfrm>
                <a:off x="10751289" y="-97372"/>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 name="Google Shape;26;p24"/>
              <p:cNvSpPr/>
              <p:nvPr/>
            </p:nvSpPr>
            <p:spPr>
              <a:xfrm>
                <a:off x="10641180" y="509010"/>
                <a:ext cx="247650" cy="7598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7" name="Google Shape;27;p24"/>
            <p:cNvGrpSpPr/>
            <p:nvPr/>
          </p:nvGrpSpPr>
          <p:grpSpPr>
            <a:xfrm>
              <a:off x="4244956" y="2379454"/>
              <a:ext cx="188449" cy="1600365"/>
              <a:chOff x="10641180" y="362514"/>
              <a:chExt cx="247650" cy="1989158"/>
            </a:xfrm>
          </p:grpSpPr>
          <p:sp>
            <p:nvSpPr>
              <p:cNvPr id="28" name="Google Shape;28;p24"/>
              <p:cNvSpPr/>
              <p:nvPr/>
            </p:nvSpPr>
            <p:spPr>
              <a:xfrm>
                <a:off x="10751289" y="362514"/>
                <a:ext cx="27432" cy="1989158"/>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 name="Google Shape;29;p24"/>
              <p:cNvSpPr/>
              <p:nvPr/>
            </p:nvSpPr>
            <p:spPr>
              <a:xfrm>
                <a:off x="10641180" y="494815"/>
                <a:ext cx="247650" cy="1611559"/>
              </a:xfrm>
              <a:prstGeom prst="roundRect">
                <a:avLst>
                  <a:gd name="adj" fmla="val 46154"/>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0" name="Google Shape;30;p24"/>
            <p:cNvGrpSpPr/>
            <p:nvPr/>
          </p:nvGrpSpPr>
          <p:grpSpPr>
            <a:xfrm>
              <a:off x="4916748" y="1757491"/>
              <a:ext cx="188449" cy="1600365"/>
              <a:chOff x="10641180" y="362514"/>
              <a:chExt cx="247650" cy="1989158"/>
            </a:xfrm>
          </p:grpSpPr>
          <p:sp>
            <p:nvSpPr>
              <p:cNvPr id="31" name="Google Shape;31;p24"/>
              <p:cNvSpPr/>
              <p:nvPr/>
            </p:nvSpPr>
            <p:spPr>
              <a:xfrm>
                <a:off x="10751289" y="362514"/>
                <a:ext cx="27432" cy="1989158"/>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 name="Google Shape;32;p24"/>
              <p:cNvSpPr/>
              <p:nvPr/>
            </p:nvSpPr>
            <p:spPr>
              <a:xfrm>
                <a:off x="10641180" y="820641"/>
                <a:ext cx="247650" cy="959907"/>
              </a:xfrm>
              <a:prstGeom prst="roundRect">
                <a:avLst>
                  <a:gd name="adj" fmla="val 46154"/>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3" name="Google Shape;33;p24"/>
            <p:cNvGrpSpPr/>
            <p:nvPr/>
          </p:nvGrpSpPr>
          <p:grpSpPr>
            <a:xfrm>
              <a:off x="1976173" y="3527844"/>
              <a:ext cx="188449" cy="834973"/>
              <a:chOff x="10641180" y="500718"/>
              <a:chExt cx="247650" cy="1097280"/>
            </a:xfrm>
          </p:grpSpPr>
          <p:sp>
            <p:nvSpPr>
              <p:cNvPr id="34" name="Google Shape;34;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 name="Google Shape;35;p24"/>
              <p:cNvSpPr/>
              <p:nvPr/>
            </p:nvSpPr>
            <p:spPr>
              <a:xfrm>
                <a:off x="10641180" y="741341"/>
                <a:ext cx="247650" cy="616035"/>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6" name="Google Shape;36;p24"/>
            <p:cNvGrpSpPr/>
            <p:nvPr/>
          </p:nvGrpSpPr>
          <p:grpSpPr>
            <a:xfrm>
              <a:off x="2673093" y="3824597"/>
              <a:ext cx="188449" cy="1391622"/>
              <a:chOff x="10630391" y="1182550"/>
              <a:chExt cx="247650" cy="1828800"/>
            </a:xfrm>
          </p:grpSpPr>
          <p:sp>
            <p:nvSpPr>
              <p:cNvPr id="37" name="Google Shape;37;p24"/>
              <p:cNvSpPr/>
              <p:nvPr/>
            </p:nvSpPr>
            <p:spPr>
              <a:xfrm>
                <a:off x="10722133" y="11825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 name="Google Shape;38;p24"/>
              <p:cNvSpPr/>
              <p:nvPr/>
            </p:nvSpPr>
            <p:spPr>
              <a:xfrm>
                <a:off x="10630391" y="1455616"/>
                <a:ext cx="247650" cy="724247"/>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9" name="Google Shape;39;p24"/>
            <p:cNvGrpSpPr/>
            <p:nvPr/>
          </p:nvGrpSpPr>
          <p:grpSpPr>
            <a:xfrm>
              <a:off x="4916748" y="1881571"/>
              <a:ext cx="188449" cy="1391622"/>
              <a:chOff x="10662618" y="438150"/>
              <a:chExt cx="247650" cy="1828800"/>
            </a:xfrm>
          </p:grpSpPr>
          <p:sp>
            <p:nvSpPr>
              <p:cNvPr id="40" name="Google Shape;40;p24"/>
              <p:cNvSpPr/>
              <p:nvPr/>
            </p:nvSpPr>
            <p:spPr>
              <a:xfrm>
                <a:off x="10772727"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 name="Google Shape;41;p24"/>
              <p:cNvSpPr/>
              <p:nvPr/>
            </p:nvSpPr>
            <p:spPr>
              <a:xfrm>
                <a:off x="10662618" y="736515"/>
                <a:ext cx="247650" cy="1014902"/>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2" name="Google Shape;42;p24"/>
            <p:cNvGrpSpPr/>
            <p:nvPr/>
          </p:nvGrpSpPr>
          <p:grpSpPr>
            <a:xfrm>
              <a:off x="4469241" y="2121847"/>
              <a:ext cx="188449" cy="834973"/>
              <a:chOff x="10641180" y="500718"/>
              <a:chExt cx="247650" cy="1097280"/>
            </a:xfrm>
          </p:grpSpPr>
          <p:sp>
            <p:nvSpPr>
              <p:cNvPr id="43" name="Google Shape;43;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 name="Google Shape;44;p24"/>
              <p:cNvSpPr/>
              <p:nvPr/>
            </p:nvSpPr>
            <p:spPr>
              <a:xfrm>
                <a:off x="10641180" y="741341"/>
                <a:ext cx="247650" cy="389377"/>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5" name="Google Shape;45;p24"/>
            <p:cNvGrpSpPr/>
            <p:nvPr/>
          </p:nvGrpSpPr>
          <p:grpSpPr>
            <a:xfrm>
              <a:off x="4685783" y="2027235"/>
              <a:ext cx="188449" cy="1391622"/>
              <a:chOff x="10641180" y="438150"/>
              <a:chExt cx="247650" cy="1828800"/>
            </a:xfrm>
          </p:grpSpPr>
          <p:sp>
            <p:nvSpPr>
              <p:cNvPr id="46" name="Google Shape;46;p24"/>
              <p:cNvSpPr/>
              <p:nvPr/>
            </p:nvSpPr>
            <p:spPr>
              <a:xfrm>
                <a:off x="10751289"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 name="Google Shape;47;p24"/>
              <p:cNvSpPr/>
              <p:nvPr/>
            </p:nvSpPr>
            <p:spPr>
              <a:xfrm>
                <a:off x="10641180" y="1044532"/>
                <a:ext cx="247650" cy="616035"/>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8" name="Google Shape;48;p24"/>
            <p:cNvGrpSpPr/>
            <p:nvPr/>
          </p:nvGrpSpPr>
          <p:grpSpPr>
            <a:xfrm>
              <a:off x="2217350" y="3528766"/>
              <a:ext cx="188449" cy="1391622"/>
              <a:chOff x="10653055" y="438150"/>
              <a:chExt cx="247650" cy="1828800"/>
            </a:xfrm>
          </p:grpSpPr>
          <p:sp>
            <p:nvSpPr>
              <p:cNvPr id="49" name="Google Shape;49;p24"/>
              <p:cNvSpPr/>
              <p:nvPr/>
            </p:nvSpPr>
            <p:spPr>
              <a:xfrm>
                <a:off x="10751289"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 name="Google Shape;50;p24"/>
              <p:cNvSpPr/>
              <p:nvPr/>
            </p:nvSpPr>
            <p:spPr>
              <a:xfrm>
                <a:off x="10653055" y="682991"/>
                <a:ext cx="247650" cy="1056674"/>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51" name="Google Shape;51;p24"/>
            <p:cNvGrpSpPr/>
            <p:nvPr/>
          </p:nvGrpSpPr>
          <p:grpSpPr>
            <a:xfrm>
              <a:off x="2440455" y="3979819"/>
              <a:ext cx="188449" cy="834973"/>
              <a:chOff x="10641180" y="500718"/>
              <a:chExt cx="247650" cy="1097280"/>
            </a:xfrm>
          </p:grpSpPr>
          <p:sp>
            <p:nvSpPr>
              <p:cNvPr id="52" name="Google Shape;52;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 name="Google Shape;53;p24"/>
              <p:cNvSpPr/>
              <p:nvPr/>
            </p:nvSpPr>
            <p:spPr>
              <a:xfrm>
                <a:off x="10641180" y="741341"/>
                <a:ext cx="247650" cy="616035"/>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54" name="Google Shape;54;p24"/>
            <p:cNvGrpSpPr/>
            <p:nvPr/>
          </p:nvGrpSpPr>
          <p:grpSpPr>
            <a:xfrm>
              <a:off x="1317620" y="3801808"/>
              <a:ext cx="188449" cy="834973"/>
              <a:chOff x="10641180" y="278676"/>
              <a:chExt cx="247650" cy="1097280"/>
            </a:xfrm>
          </p:grpSpPr>
          <p:sp>
            <p:nvSpPr>
              <p:cNvPr id="55" name="Google Shape;55;p24"/>
              <p:cNvSpPr/>
              <p:nvPr/>
            </p:nvSpPr>
            <p:spPr>
              <a:xfrm>
                <a:off x="10751289" y="278676"/>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 name="Google Shape;56;p24"/>
              <p:cNvSpPr/>
              <p:nvPr/>
            </p:nvSpPr>
            <p:spPr>
              <a:xfrm>
                <a:off x="10641180" y="519299"/>
                <a:ext cx="247650" cy="616036"/>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57" name="Google Shape;57;p24"/>
            <p:cNvGrpSpPr/>
            <p:nvPr/>
          </p:nvGrpSpPr>
          <p:grpSpPr>
            <a:xfrm>
              <a:off x="1102808" y="4055614"/>
              <a:ext cx="188449" cy="834973"/>
              <a:chOff x="10641180" y="278676"/>
              <a:chExt cx="247650" cy="1097280"/>
            </a:xfrm>
          </p:grpSpPr>
          <p:sp>
            <p:nvSpPr>
              <p:cNvPr id="58" name="Google Shape;58;p24"/>
              <p:cNvSpPr/>
              <p:nvPr/>
            </p:nvSpPr>
            <p:spPr>
              <a:xfrm>
                <a:off x="10751289" y="278676"/>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 name="Google Shape;59;p24"/>
              <p:cNvSpPr/>
              <p:nvPr/>
            </p:nvSpPr>
            <p:spPr>
              <a:xfrm>
                <a:off x="10641180" y="357773"/>
                <a:ext cx="247650" cy="616036"/>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0" name="Google Shape;60;p24"/>
            <p:cNvGrpSpPr/>
            <p:nvPr/>
          </p:nvGrpSpPr>
          <p:grpSpPr>
            <a:xfrm>
              <a:off x="6297448" y="1419517"/>
              <a:ext cx="188449" cy="834973"/>
              <a:chOff x="10641180" y="605206"/>
              <a:chExt cx="247650" cy="1097280"/>
            </a:xfrm>
          </p:grpSpPr>
          <p:sp>
            <p:nvSpPr>
              <p:cNvPr id="61" name="Google Shape;61;p24"/>
              <p:cNvSpPr/>
              <p:nvPr/>
            </p:nvSpPr>
            <p:spPr>
              <a:xfrm>
                <a:off x="10751289" y="605206"/>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 name="Google Shape;62;p24"/>
              <p:cNvSpPr/>
              <p:nvPr/>
            </p:nvSpPr>
            <p:spPr>
              <a:xfrm>
                <a:off x="10641180" y="684304"/>
                <a:ext cx="247650" cy="616036"/>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3" name="Google Shape;63;p24"/>
            <p:cNvGrpSpPr/>
            <p:nvPr/>
          </p:nvGrpSpPr>
          <p:grpSpPr>
            <a:xfrm>
              <a:off x="5615340" y="1500297"/>
              <a:ext cx="188449" cy="1471350"/>
              <a:chOff x="10641180" y="438150"/>
              <a:chExt cx="247650" cy="1828800"/>
            </a:xfrm>
          </p:grpSpPr>
          <p:sp>
            <p:nvSpPr>
              <p:cNvPr id="64" name="Google Shape;64;p24"/>
              <p:cNvSpPr/>
              <p:nvPr/>
            </p:nvSpPr>
            <p:spPr>
              <a:xfrm>
                <a:off x="10751289"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 name="Google Shape;65;p24"/>
              <p:cNvSpPr/>
              <p:nvPr/>
            </p:nvSpPr>
            <p:spPr>
              <a:xfrm>
                <a:off x="10641180" y="1044533"/>
                <a:ext cx="247650" cy="575236"/>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6" name="Google Shape;66;p24"/>
            <p:cNvGrpSpPr/>
            <p:nvPr/>
          </p:nvGrpSpPr>
          <p:grpSpPr>
            <a:xfrm>
              <a:off x="5378386" y="1777351"/>
              <a:ext cx="188449" cy="834973"/>
              <a:chOff x="10641180" y="500718"/>
              <a:chExt cx="247650" cy="1097280"/>
            </a:xfrm>
          </p:grpSpPr>
          <p:sp>
            <p:nvSpPr>
              <p:cNvPr id="67" name="Google Shape;67;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 name="Google Shape;68;p24"/>
              <p:cNvSpPr/>
              <p:nvPr/>
            </p:nvSpPr>
            <p:spPr>
              <a:xfrm>
                <a:off x="10641180" y="579815"/>
                <a:ext cx="247650" cy="616035"/>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9" name="Google Shape;69;p24"/>
            <p:cNvGrpSpPr/>
            <p:nvPr/>
          </p:nvGrpSpPr>
          <p:grpSpPr>
            <a:xfrm>
              <a:off x="5836292" y="1859500"/>
              <a:ext cx="188449" cy="834973"/>
              <a:chOff x="10641180" y="500718"/>
              <a:chExt cx="247650" cy="1097280"/>
            </a:xfrm>
          </p:grpSpPr>
          <p:sp>
            <p:nvSpPr>
              <p:cNvPr id="70" name="Google Shape;70;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 name="Google Shape;71;p24"/>
              <p:cNvSpPr/>
              <p:nvPr/>
            </p:nvSpPr>
            <p:spPr>
              <a:xfrm>
                <a:off x="10641180" y="579815"/>
                <a:ext cx="247650" cy="698171"/>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72" name="Google Shape;72;p24"/>
            <p:cNvGrpSpPr/>
            <p:nvPr/>
          </p:nvGrpSpPr>
          <p:grpSpPr>
            <a:xfrm>
              <a:off x="5161382" y="1476120"/>
              <a:ext cx="188449" cy="1391622"/>
              <a:chOff x="10641180" y="438150"/>
              <a:chExt cx="247650" cy="1828800"/>
            </a:xfrm>
          </p:grpSpPr>
          <p:sp>
            <p:nvSpPr>
              <p:cNvPr id="73" name="Google Shape;73;p24"/>
              <p:cNvSpPr/>
              <p:nvPr/>
            </p:nvSpPr>
            <p:spPr>
              <a:xfrm>
                <a:off x="10751289"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 name="Google Shape;74;p24"/>
              <p:cNvSpPr/>
              <p:nvPr/>
            </p:nvSpPr>
            <p:spPr>
              <a:xfrm>
                <a:off x="10641180" y="1044532"/>
                <a:ext cx="247650" cy="616035"/>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75" name="Google Shape;75;p24"/>
            <p:cNvGrpSpPr/>
            <p:nvPr/>
          </p:nvGrpSpPr>
          <p:grpSpPr>
            <a:xfrm>
              <a:off x="1758760" y="3523581"/>
              <a:ext cx="188449" cy="1391622"/>
              <a:chOff x="10641180" y="438150"/>
              <a:chExt cx="247650" cy="1828800"/>
            </a:xfrm>
          </p:grpSpPr>
          <p:sp>
            <p:nvSpPr>
              <p:cNvPr id="76" name="Google Shape;76;p24"/>
              <p:cNvSpPr/>
              <p:nvPr/>
            </p:nvSpPr>
            <p:spPr>
              <a:xfrm>
                <a:off x="10751289"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 name="Google Shape;77;p24"/>
              <p:cNvSpPr/>
              <p:nvPr/>
            </p:nvSpPr>
            <p:spPr>
              <a:xfrm>
                <a:off x="10641180" y="1044532"/>
                <a:ext cx="247650" cy="837951"/>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78" name="Google Shape;78;p24"/>
            <p:cNvGrpSpPr/>
            <p:nvPr/>
          </p:nvGrpSpPr>
          <p:grpSpPr>
            <a:xfrm>
              <a:off x="2890003" y="3736385"/>
              <a:ext cx="188449" cy="834973"/>
              <a:chOff x="10641180" y="500718"/>
              <a:chExt cx="247650" cy="1097280"/>
            </a:xfrm>
          </p:grpSpPr>
          <p:sp>
            <p:nvSpPr>
              <p:cNvPr id="79" name="Google Shape;79;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0" name="Google Shape;80;p24"/>
              <p:cNvSpPr/>
              <p:nvPr/>
            </p:nvSpPr>
            <p:spPr>
              <a:xfrm>
                <a:off x="10641180" y="579815"/>
                <a:ext cx="247650" cy="744129"/>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81" name="Google Shape;81;p24"/>
            <p:cNvGrpSpPr/>
            <p:nvPr/>
          </p:nvGrpSpPr>
          <p:grpSpPr>
            <a:xfrm>
              <a:off x="3127455" y="3327948"/>
              <a:ext cx="188449" cy="834973"/>
              <a:chOff x="10641180" y="500718"/>
              <a:chExt cx="247650" cy="1097280"/>
            </a:xfrm>
          </p:grpSpPr>
          <p:sp>
            <p:nvSpPr>
              <p:cNvPr id="82" name="Google Shape;82;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3" name="Google Shape;83;p24"/>
              <p:cNvSpPr/>
              <p:nvPr/>
            </p:nvSpPr>
            <p:spPr>
              <a:xfrm>
                <a:off x="10641180" y="579815"/>
                <a:ext cx="247650" cy="784376"/>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84" name="Google Shape;84;p24"/>
            <p:cNvGrpSpPr/>
            <p:nvPr/>
          </p:nvGrpSpPr>
          <p:grpSpPr>
            <a:xfrm>
              <a:off x="3351373" y="3111280"/>
              <a:ext cx="188449" cy="834973"/>
              <a:chOff x="10641180" y="500718"/>
              <a:chExt cx="247650" cy="1097280"/>
            </a:xfrm>
          </p:grpSpPr>
          <p:sp>
            <p:nvSpPr>
              <p:cNvPr id="85" name="Google Shape;85;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6" name="Google Shape;86;p24"/>
              <p:cNvSpPr/>
              <p:nvPr/>
            </p:nvSpPr>
            <p:spPr>
              <a:xfrm>
                <a:off x="10641180" y="741341"/>
                <a:ext cx="247650" cy="616035"/>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87" name="Google Shape;87;p24"/>
            <p:cNvGrpSpPr/>
            <p:nvPr/>
          </p:nvGrpSpPr>
          <p:grpSpPr>
            <a:xfrm>
              <a:off x="4028873" y="3339995"/>
              <a:ext cx="188449" cy="834973"/>
              <a:chOff x="10641180" y="500718"/>
              <a:chExt cx="247650" cy="1097280"/>
            </a:xfrm>
          </p:grpSpPr>
          <p:sp>
            <p:nvSpPr>
              <p:cNvPr id="88" name="Google Shape;88;p24"/>
              <p:cNvSpPr/>
              <p:nvPr/>
            </p:nvSpPr>
            <p:spPr>
              <a:xfrm>
                <a:off x="10751289" y="500718"/>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9" name="Google Shape;89;p24"/>
              <p:cNvSpPr/>
              <p:nvPr/>
            </p:nvSpPr>
            <p:spPr>
              <a:xfrm>
                <a:off x="10641180" y="741341"/>
                <a:ext cx="247650" cy="396217"/>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90" name="Google Shape;90;p24"/>
            <p:cNvGrpSpPr/>
            <p:nvPr/>
          </p:nvGrpSpPr>
          <p:grpSpPr>
            <a:xfrm>
              <a:off x="3780152" y="3424981"/>
              <a:ext cx="188449" cy="1391622"/>
              <a:chOff x="10641180" y="438150"/>
              <a:chExt cx="247650" cy="1828800"/>
            </a:xfrm>
          </p:grpSpPr>
          <p:sp>
            <p:nvSpPr>
              <p:cNvPr id="91" name="Google Shape;91;p24"/>
              <p:cNvSpPr/>
              <p:nvPr/>
            </p:nvSpPr>
            <p:spPr>
              <a:xfrm>
                <a:off x="10751289" y="438150"/>
                <a:ext cx="27432" cy="182880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2" name="Google Shape;92;p24"/>
              <p:cNvSpPr/>
              <p:nvPr/>
            </p:nvSpPr>
            <p:spPr>
              <a:xfrm>
                <a:off x="10641180" y="1044533"/>
                <a:ext cx="247650" cy="363382"/>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93" name="Google Shape;93;p24"/>
            <p:cNvGrpSpPr/>
            <p:nvPr/>
          </p:nvGrpSpPr>
          <p:grpSpPr>
            <a:xfrm>
              <a:off x="6056432" y="1499565"/>
              <a:ext cx="188449" cy="834973"/>
              <a:chOff x="10641180" y="605206"/>
              <a:chExt cx="247650" cy="1097280"/>
            </a:xfrm>
          </p:grpSpPr>
          <p:sp>
            <p:nvSpPr>
              <p:cNvPr id="94" name="Google Shape;94;p24"/>
              <p:cNvSpPr/>
              <p:nvPr/>
            </p:nvSpPr>
            <p:spPr>
              <a:xfrm>
                <a:off x="10751289" y="605206"/>
                <a:ext cx="27432" cy="1097280"/>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5" name="Google Shape;95;p24"/>
              <p:cNvSpPr/>
              <p:nvPr/>
            </p:nvSpPr>
            <p:spPr>
              <a:xfrm>
                <a:off x="10641180" y="684304"/>
                <a:ext cx="247650" cy="825773"/>
              </a:xfrm>
              <a:prstGeom prst="roundRect">
                <a:avLst>
                  <a:gd name="adj" fmla="val 50000"/>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mage slide layout">
  <p:cSld name="Image slide layout">
    <p:spTree>
      <p:nvGrpSpPr>
        <p:cNvPr id="1" name="Shape 96"/>
        <p:cNvGrpSpPr/>
        <p:nvPr/>
      </p:nvGrpSpPr>
      <p:grpSpPr>
        <a:xfrm>
          <a:off x="0" y="0"/>
          <a:ext cx="0" cy="0"/>
          <a:chOff x="0" y="0"/>
          <a:chExt cx="0" cy="0"/>
        </a:xfrm>
      </p:grpSpPr>
      <p:sp>
        <p:nvSpPr>
          <p:cNvPr id="97" name="Google Shape;97;p25"/>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5400"/>
              <a:buFont typeface="Arial"/>
              <a:buNone/>
              <a:defRPr sz="5400" b="0" i="0" u="none" strike="noStrike" cap="none">
                <a:solidFill>
                  <a:srgbClr val="262626"/>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8" name="Google Shape;98;p25"/>
          <p:cNvSpPr>
            <a:spLocks noGrp="1"/>
          </p:cNvSpPr>
          <p:nvPr>
            <p:ph type="pic" idx="2"/>
          </p:nvPr>
        </p:nvSpPr>
        <p:spPr>
          <a:xfrm>
            <a:off x="762000" y="1582965"/>
            <a:ext cx="3200400" cy="4627335"/>
          </a:xfrm>
          <a:prstGeom prst="rect">
            <a:avLst/>
          </a:prstGeom>
          <a:solidFill>
            <a:srgbClr val="F2F2F2"/>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Image slide layout">
  <p:cSld name="2_Image slide layout">
    <p:spTree>
      <p:nvGrpSpPr>
        <p:cNvPr id="1" name="Shape 99"/>
        <p:cNvGrpSpPr/>
        <p:nvPr/>
      </p:nvGrpSpPr>
      <p:grpSpPr>
        <a:xfrm>
          <a:off x="0" y="0"/>
          <a:ext cx="0" cy="0"/>
          <a:chOff x="0" y="0"/>
          <a:chExt cx="0" cy="0"/>
        </a:xfrm>
      </p:grpSpPr>
      <p:grpSp>
        <p:nvGrpSpPr>
          <p:cNvPr id="100" name="Google Shape;100;p26"/>
          <p:cNvGrpSpPr/>
          <p:nvPr/>
        </p:nvGrpSpPr>
        <p:grpSpPr>
          <a:xfrm>
            <a:off x="271205" y="1859091"/>
            <a:ext cx="4838803" cy="2658595"/>
            <a:chOff x="-548507" y="477868"/>
            <a:chExt cx="11570449" cy="6357177"/>
          </a:xfrm>
        </p:grpSpPr>
        <p:sp>
          <p:nvSpPr>
            <p:cNvPr id="101" name="Google Shape;101;p26"/>
            <p:cNvSpPr/>
            <p:nvPr/>
          </p:nvSpPr>
          <p:spPr>
            <a:xfrm>
              <a:off x="-482765" y="6440599"/>
              <a:ext cx="11438966" cy="394446"/>
            </a:xfrm>
            <a:custGeom>
              <a:avLst/>
              <a:gdLst/>
              <a:ahLst/>
              <a:cxnLst/>
              <a:rect l="l" t="t" r="r" b="b"/>
              <a:pathLst>
                <a:path w="1657350" h="57150" extrusionOk="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2" name="Google Shape;102;p26"/>
            <p:cNvSpPr/>
            <p:nvPr/>
          </p:nvSpPr>
          <p:spPr>
            <a:xfrm>
              <a:off x="700575" y="477868"/>
              <a:ext cx="9072285" cy="5916709"/>
            </a:xfrm>
            <a:custGeom>
              <a:avLst/>
              <a:gdLst/>
              <a:ahLst/>
              <a:cxnLst/>
              <a:rect l="l" t="t" r="r" b="b"/>
              <a:pathLst>
                <a:path w="1314450" h="857250" extrusionOk="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3" name="Google Shape;103;p26"/>
            <p:cNvSpPr/>
            <p:nvPr/>
          </p:nvSpPr>
          <p:spPr>
            <a:xfrm>
              <a:off x="1088451" y="839448"/>
              <a:ext cx="8283390" cy="5062073"/>
            </a:xfrm>
            <a:custGeom>
              <a:avLst/>
              <a:gdLst/>
              <a:ahLst/>
              <a:cxnLst/>
              <a:rect l="l" t="t" r="r" b="b"/>
              <a:pathLst>
                <a:path w="1200150" h="733425" extrusionOk="0">
                  <a:moveTo>
                    <a:pt x="7144" y="7144"/>
                  </a:moveTo>
                  <a:lnTo>
                    <a:pt x="1196816" y="7144"/>
                  </a:lnTo>
                  <a:lnTo>
                    <a:pt x="1196816" y="730091"/>
                  </a:lnTo>
                  <a:lnTo>
                    <a:pt x="7144" y="730091"/>
                  </a:lnTo>
                  <a:close/>
                </a:path>
              </a:pathLst>
            </a:cu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4" name="Google Shape;104;p26"/>
            <p:cNvSpPr/>
            <p:nvPr/>
          </p:nvSpPr>
          <p:spPr>
            <a:xfrm>
              <a:off x="-548507" y="6164484"/>
              <a:ext cx="11570449" cy="460187"/>
            </a:xfrm>
            <a:custGeom>
              <a:avLst/>
              <a:gdLst/>
              <a:ahLst/>
              <a:cxnLst/>
              <a:rect l="l" t="t" r="r" b="b"/>
              <a:pathLst>
                <a:path w="1676400" h="66675" extrusionOk="0">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5" name="Google Shape;105;p26"/>
            <p:cNvSpPr/>
            <p:nvPr/>
          </p:nvSpPr>
          <p:spPr>
            <a:xfrm>
              <a:off x="4438629" y="6215033"/>
              <a:ext cx="1618413" cy="184076"/>
            </a:xfrm>
            <a:custGeom>
              <a:avLst/>
              <a:gdLst/>
              <a:ahLst/>
              <a:cxnLst/>
              <a:rect l="l" t="t" r="r" b="b"/>
              <a:pathLst>
                <a:path w="1618413" h="184076" extrusionOk="0">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nvGrpSpPr>
            <p:cNvPr id="106" name="Google Shape;106;p26"/>
            <p:cNvGrpSpPr/>
            <p:nvPr/>
          </p:nvGrpSpPr>
          <p:grpSpPr>
            <a:xfrm>
              <a:off x="1606" y="6382978"/>
              <a:ext cx="413937" cy="115242"/>
              <a:chOff x="5955" y="6353672"/>
              <a:chExt cx="413937" cy="115242"/>
            </a:xfrm>
          </p:grpSpPr>
          <p:sp>
            <p:nvSpPr>
              <p:cNvPr id="107" name="Google Shape;107;p26"/>
              <p:cNvSpPr/>
              <p:nvPr/>
            </p:nvSpPr>
            <p:spPr>
              <a:xfrm>
                <a:off x="5955" y="6353672"/>
                <a:ext cx="413937" cy="115242"/>
              </a:xfrm>
              <a:prstGeom prst="roundRect">
                <a:avLst>
                  <a:gd name="adj" fmla="val 28154"/>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8" name="Google Shape;108;p26"/>
              <p:cNvSpPr/>
              <p:nvPr/>
            </p:nvSpPr>
            <p:spPr>
              <a:xfrm>
                <a:off x="99417" y="6382279"/>
                <a:ext cx="227012" cy="55272"/>
              </a:xfrm>
              <a:prstGeom prst="roundRect">
                <a:avLst>
                  <a:gd name="adj" fmla="val 28154"/>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09" name="Google Shape;109;p26"/>
            <p:cNvGrpSpPr/>
            <p:nvPr/>
          </p:nvGrpSpPr>
          <p:grpSpPr>
            <a:xfrm>
              <a:off x="9855291" y="6381600"/>
              <a:ext cx="885989" cy="115242"/>
              <a:chOff x="5955" y="6353672"/>
              <a:chExt cx="413937" cy="115242"/>
            </a:xfrm>
          </p:grpSpPr>
          <p:sp>
            <p:nvSpPr>
              <p:cNvPr id="110" name="Google Shape;110;p26"/>
              <p:cNvSpPr/>
              <p:nvPr/>
            </p:nvSpPr>
            <p:spPr>
              <a:xfrm>
                <a:off x="5955" y="6353672"/>
                <a:ext cx="413937" cy="115242"/>
              </a:xfrm>
              <a:prstGeom prst="roundRect">
                <a:avLst>
                  <a:gd name="adj" fmla="val 28154"/>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1" name="Google Shape;111;p26"/>
              <p:cNvSpPr/>
              <p:nvPr/>
            </p:nvSpPr>
            <p:spPr>
              <a:xfrm>
                <a:off x="84761" y="6382279"/>
                <a:ext cx="256326" cy="55272"/>
              </a:xfrm>
              <a:prstGeom prst="roundRect">
                <a:avLst>
                  <a:gd name="adj" fmla="val 28154"/>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112" name="Google Shape;112;p26"/>
            <p:cNvSpPr/>
            <p:nvPr/>
          </p:nvSpPr>
          <p:spPr>
            <a:xfrm>
              <a:off x="3892805" y="496953"/>
              <a:ext cx="5479036" cy="5431217"/>
            </a:xfrm>
            <a:custGeom>
              <a:avLst/>
              <a:gdLst/>
              <a:ahLst/>
              <a:cxnLst/>
              <a:rect l="l" t="t" r="r" b="b"/>
              <a:pathLst>
                <a:path w="3976489" h="4035268" extrusionOk="0">
                  <a:moveTo>
                    <a:pt x="2473335" y="0"/>
                  </a:moveTo>
                  <a:lnTo>
                    <a:pt x="3976489" y="10635"/>
                  </a:lnTo>
                  <a:cubicBezTo>
                    <a:pt x="3973762" y="1342950"/>
                    <a:pt x="3971034" y="2702953"/>
                    <a:pt x="3968307" y="4035268"/>
                  </a:cubicBezTo>
                  <a:lnTo>
                    <a:pt x="0" y="4035268"/>
                  </a:lnTo>
                </a:path>
              </a:pathLst>
            </a:custGeom>
            <a:solidFill>
              <a:srgbClr val="999999">
                <a:alpha val="9803"/>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sp>
        <p:nvSpPr>
          <p:cNvPr id="113" name="Google Shape;113;p26"/>
          <p:cNvSpPr>
            <a:spLocks noGrp="1"/>
          </p:cNvSpPr>
          <p:nvPr>
            <p:ph type="pic" idx="2"/>
          </p:nvPr>
        </p:nvSpPr>
        <p:spPr>
          <a:xfrm>
            <a:off x="969870" y="2006556"/>
            <a:ext cx="3426249" cy="2114789"/>
          </a:xfrm>
          <a:prstGeom prst="rect">
            <a:avLst/>
          </a:prstGeom>
          <a:solidFill>
            <a:srgbClr val="F2F2F2"/>
          </a:solidFill>
          <a:ln>
            <a:noFill/>
          </a:ln>
        </p:spPr>
      </p:sp>
      <p:sp>
        <p:nvSpPr>
          <p:cNvPr id="114" name="Google Shape;114;p26"/>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5400"/>
              <a:buFont typeface="Arial"/>
              <a:buNone/>
              <a:defRPr sz="5400" b="0" i="0" u="none" strike="noStrike" cap="none">
                <a:solidFill>
                  <a:srgbClr val="262626"/>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5" name="Google Shape;115;p26"/>
          <p:cNvSpPr>
            <a:spLocks noGrp="1"/>
          </p:cNvSpPr>
          <p:nvPr>
            <p:ph type="pic" idx="3"/>
          </p:nvPr>
        </p:nvSpPr>
        <p:spPr>
          <a:xfrm>
            <a:off x="3447825" y="1514757"/>
            <a:ext cx="3751192" cy="2114789"/>
          </a:xfrm>
          <a:prstGeom prst="rect">
            <a:avLst/>
          </a:prstGeom>
          <a:solidFill>
            <a:srgbClr val="F2F2F2"/>
          </a:solidFill>
          <a:ln>
            <a:noFill/>
          </a:ln>
        </p:spPr>
      </p:sp>
      <p:sp>
        <p:nvSpPr>
          <p:cNvPr id="116" name="Google Shape;116;p26"/>
          <p:cNvSpPr>
            <a:spLocks noGrp="1"/>
          </p:cNvSpPr>
          <p:nvPr>
            <p:ph type="pic" idx="4"/>
          </p:nvPr>
        </p:nvSpPr>
        <p:spPr>
          <a:xfrm>
            <a:off x="6489141" y="2737691"/>
            <a:ext cx="939337" cy="1520704"/>
          </a:xfrm>
          <a:prstGeom prst="rect">
            <a:avLst/>
          </a:prstGeom>
          <a:solidFill>
            <a:srgbClr val="F2F2F2"/>
          </a:solidFill>
          <a:ln>
            <a:noFill/>
          </a:ln>
        </p:spPr>
      </p:sp>
      <p:sp>
        <p:nvSpPr>
          <p:cNvPr id="117" name="Google Shape;117;p26"/>
          <p:cNvSpPr/>
          <p:nvPr/>
        </p:nvSpPr>
        <p:spPr>
          <a:xfrm>
            <a:off x="0" y="4756308"/>
            <a:ext cx="12192000" cy="2118726"/>
          </a:xfrm>
          <a:prstGeom prst="rect">
            <a:avLst/>
          </a:prstGeom>
          <a:solidFill>
            <a:schemeClr val="accent1"/>
          </a:solidFill>
          <a:ln w="12700" cap="flat" cmpd="sng">
            <a:solidFill>
              <a:srgbClr val="36434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Image slide layout">
  <p:cSld name="1_Image slide layout">
    <p:spTree>
      <p:nvGrpSpPr>
        <p:cNvPr id="1" name="Shape 118"/>
        <p:cNvGrpSpPr/>
        <p:nvPr/>
      </p:nvGrpSpPr>
      <p:grpSpPr>
        <a:xfrm>
          <a:off x="0" y="0"/>
          <a:ext cx="0" cy="0"/>
          <a:chOff x="0" y="0"/>
          <a:chExt cx="0" cy="0"/>
        </a:xfrm>
      </p:grpSpPr>
      <p:sp>
        <p:nvSpPr>
          <p:cNvPr id="119" name="Google Shape;119;p27"/>
          <p:cNvSpPr/>
          <p:nvPr/>
        </p:nvSpPr>
        <p:spPr>
          <a:xfrm>
            <a:off x="0" y="942689"/>
            <a:ext cx="8190689" cy="5915313"/>
          </a:xfrm>
          <a:custGeom>
            <a:avLst/>
            <a:gdLst/>
            <a:ahLst/>
            <a:cxnLst/>
            <a:rect l="l" t="t" r="r" b="b"/>
            <a:pathLst>
              <a:path w="7960468" h="5749047" extrusionOk="0">
                <a:moveTo>
                  <a:pt x="1864468" y="0"/>
                </a:moveTo>
                <a:lnTo>
                  <a:pt x="7960468" y="5749047"/>
                </a:lnTo>
                <a:lnTo>
                  <a:pt x="6404991" y="5749047"/>
                </a:lnTo>
                <a:lnTo>
                  <a:pt x="1864468" y="1466948"/>
                </a:lnTo>
                <a:close/>
                <a:moveTo>
                  <a:pt x="0" y="0"/>
                </a:moveTo>
                <a:lnTo>
                  <a:pt x="6096000" y="5749047"/>
                </a:lnTo>
                <a:lnTo>
                  <a:pt x="0" y="5749047"/>
                </a:lnTo>
                <a:close/>
              </a:path>
            </a:pathLst>
          </a:custGeom>
          <a:solidFill>
            <a:srgbClr val="D7DFE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0" name="Google Shape;120;p27"/>
          <p:cNvSpPr>
            <a:spLocks noGrp="1"/>
          </p:cNvSpPr>
          <p:nvPr>
            <p:ph type="pic" idx="2"/>
          </p:nvPr>
        </p:nvSpPr>
        <p:spPr>
          <a:xfrm>
            <a:off x="0" y="1108954"/>
            <a:ext cx="7960468" cy="5749047"/>
          </a:xfrm>
          <a:prstGeom prst="rect">
            <a:avLst/>
          </a:prstGeom>
          <a:solidFill>
            <a:srgbClr val="F2F2F2"/>
          </a:solid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_Image slide layout">
  <p:cSld name="3_Image slide layout">
    <p:spTree>
      <p:nvGrpSpPr>
        <p:cNvPr id="1" name="Shape 121"/>
        <p:cNvGrpSpPr/>
        <p:nvPr/>
      </p:nvGrpSpPr>
      <p:grpSpPr>
        <a:xfrm>
          <a:off x="0" y="0"/>
          <a:ext cx="0" cy="0"/>
          <a:chOff x="0" y="0"/>
          <a:chExt cx="0" cy="0"/>
        </a:xfrm>
      </p:grpSpPr>
      <p:sp>
        <p:nvSpPr>
          <p:cNvPr id="122" name="Google Shape;122;p28"/>
          <p:cNvSpPr>
            <a:spLocks noGrp="1"/>
          </p:cNvSpPr>
          <p:nvPr>
            <p:ph type="pic" idx="2"/>
          </p:nvPr>
        </p:nvSpPr>
        <p:spPr>
          <a:xfrm>
            <a:off x="3022283" y="1354778"/>
            <a:ext cx="6150293" cy="3448050"/>
          </a:xfrm>
          <a:prstGeom prst="rect">
            <a:avLst/>
          </a:prstGeom>
          <a:solidFill>
            <a:srgbClr val="F2F2F2"/>
          </a:solidFill>
          <a:ln>
            <a:noFill/>
          </a:ln>
        </p:spPr>
      </p:sp>
      <p:sp>
        <p:nvSpPr>
          <p:cNvPr id="123" name="Google Shape;123;p28"/>
          <p:cNvSpPr>
            <a:spLocks noGrp="1"/>
          </p:cNvSpPr>
          <p:nvPr>
            <p:ph type="pic" idx="3"/>
          </p:nvPr>
        </p:nvSpPr>
        <p:spPr>
          <a:xfrm>
            <a:off x="528638" y="1354778"/>
            <a:ext cx="4429125" cy="3448050"/>
          </a:xfrm>
          <a:prstGeom prst="rect">
            <a:avLst/>
          </a:prstGeom>
          <a:solidFill>
            <a:srgbClr val="F2F2F2"/>
          </a:solidFill>
          <a:ln>
            <a:noFill/>
          </a:ln>
        </p:spPr>
      </p:sp>
      <p:sp>
        <p:nvSpPr>
          <p:cNvPr id="124" name="Google Shape;124;p28"/>
          <p:cNvSpPr>
            <a:spLocks noGrp="1"/>
          </p:cNvSpPr>
          <p:nvPr>
            <p:ph type="pic" idx="4"/>
          </p:nvPr>
        </p:nvSpPr>
        <p:spPr>
          <a:xfrm>
            <a:off x="7236142" y="1354778"/>
            <a:ext cx="4426268" cy="3448050"/>
          </a:xfrm>
          <a:prstGeom prst="rect">
            <a:avLst/>
          </a:prstGeom>
          <a:solidFill>
            <a:srgbClr val="F2F2F2"/>
          </a:solidFill>
          <a:ln>
            <a:noFill/>
          </a:ln>
        </p:spPr>
      </p:sp>
      <p:sp>
        <p:nvSpPr>
          <p:cNvPr id="125" name="Google Shape;125;p28"/>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5400"/>
              <a:buFont typeface="Arial"/>
              <a:buNone/>
              <a:defRPr sz="5400" b="0" i="0" u="none" strike="noStrike" cap="none">
                <a:solidFill>
                  <a:srgbClr val="262626"/>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4_Image slide layout">
  <p:cSld name="4_Image slide layout">
    <p:spTree>
      <p:nvGrpSpPr>
        <p:cNvPr id="1" name="Shape 126"/>
        <p:cNvGrpSpPr/>
        <p:nvPr/>
      </p:nvGrpSpPr>
      <p:grpSpPr>
        <a:xfrm>
          <a:off x="0" y="0"/>
          <a:ext cx="0" cy="0"/>
          <a:chOff x="0" y="0"/>
          <a:chExt cx="0" cy="0"/>
        </a:xfrm>
      </p:grpSpPr>
      <p:sp>
        <p:nvSpPr>
          <p:cNvPr id="127" name="Google Shape;127;p29"/>
          <p:cNvSpPr>
            <a:spLocks noGrp="1"/>
          </p:cNvSpPr>
          <p:nvPr>
            <p:ph type="pic" idx="2"/>
          </p:nvPr>
        </p:nvSpPr>
        <p:spPr>
          <a:xfrm>
            <a:off x="4424584" y="11386"/>
            <a:ext cx="7767416" cy="6777596"/>
          </a:xfrm>
          <a:prstGeom prst="rect">
            <a:avLst/>
          </a:prstGeom>
          <a:solidFill>
            <a:srgbClr val="F2F2F2"/>
          </a:solid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5_Image slide layout">
  <p:cSld name="5_Image slide layout">
    <p:spTree>
      <p:nvGrpSpPr>
        <p:cNvPr id="1" name="Shape 128"/>
        <p:cNvGrpSpPr/>
        <p:nvPr/>
      </p:nvGrpSpPr>
      <p:grpSpPr>
        <a:xfrm>
          <a:off x="0" y="0"/>
          <a:ext cx="0" cy="0"/>
          <a:chOff x="0" y="0"/>
          <a:chExt cx="0" cy="0"/>
        </a:xfrm>
      </p:grpSpPr>
      <p:sp>
        <p:nvSpPr>
          <p:cNvPr id="129" name="Google Shape;129;p30"/>
          <p:cNvSpPr>
            <a:spLocks noGrp="1"/>
          </p:cNvSpPr>
          <p:nvPr>
            <p:ph type="pic" idx="2"/>
          </p:nvPr>
        </p:nvSpPr>
        <p:spPr>
          <a:xfrm>
            <a:off x="528638" y="551833"/>
            <a:ext cx="5317686" cy="4185537"/>
          </a:xfrm>
          <a:prstGeom prst="rect">
            <a:avLst/>
          </a:prstGeom>
          <a:solidFill>
            <a:srgbClr val="F2F2F2"/>
          </a:solidFill>
          <a:ln>
            <a:noFill/>
          </a:ln>
        </p:spPr>
      </p:sp>
      <p:sp>
        <p:nvSpPr>
          <p:cNvPr id="130" name="Google Shape;130;p30"/>
          <p:cNvSpPr>
            <a:spLocks noGrp="1"/>
          </p:cNvSpPr>
          <p:nvPr>
            <p:ph type="pic" idx="3"/>
          </p:nvPr>
        </p:nvSpPr>
        <p:spPr>
          <a:xfrm>
            <a:off x="6345676" y="2134199"/>
            <a:ext cx="5317686" cy="4185537"/>
          </a:xfrm>
          <a:prstGeom prst="rect">
            <a:avLst/>
          </a:prstGeom>
          <a:solidFill>
            <a:srgbClr val="F2F2F2"/>
          </a:solid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9_Image slide layout">
  <p:cSld name="9_Image slide layout">
    <p:spTree>
      <p:nvGrpSpPr>
        <p:cNvPr id="1" name="Shape 131"/>
        <p:cNvGrpSpPr/>
        <p:nvPr/>
      </p:nvGrpSpPr>
      <p:grpSpPr>
        <a:xfrm>
          <a:off x="0" y="0"/>
          <a:ext cx="0" cy="0"/>
          <a:chOff x="0" y="0"/>
          <a:chExt cx="0" cy="0"/>
        </a:xfrm>
      </p:grpSpPr>
      <p:sp>
        <p:nvSpPr>
          <p:cNvPr id="132" name="Google Shape;132;p31"/>
          <p:cNvSpPr>
            <a:spLocks noGrp="1"/>
          </p:cNvSpPr>
          <p:nvPr>
            <p:ph type="pic" idx="2"/>
          </p:nvPr>
        </p:nvSpPr>
        <p:spPr>
          <a:xfrm>
            <a:off x="0" y="0"/>
            <a:ext cx="9511468" cy="6858000"/>
          </a:xfrm>
          <a:prstGeom prst="rect">
            <a:avLst/>
          </a:prstGeom>
          <a:solidFill>
            <a:srgbClr val="F2F2F2"/>
          </a:solid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0_Image slide layout">
  <p:cSld name="10_Image slide layout">
    <p:spTree>
      <p:nvGrpSpPr>
        <p:cNvPr id="1" name="Shape 133"/>
        <p:cNvGrpSpPr/>
        <p:nvPr/>
      </p:nvGrpSpPr>
      <p:grpSpPr>
        <a:xfrm>
          <a:off x="0" y="0"/>
          <a:ext cx="0" cy="0"/>
          <a:chOff x="0" y="0"/>
          <a:chExt cx="0" cy="0"/>
        </a:xfrm>
      </p:grpSpPr>
      <p:sp>
        <p:nvSpPr>
          <p:cNvPr id="134" name="Google Shape;134;p32"/>
          <p:cNvSpPr>
            <a:spLocks noGrp="1"/>
          </p:cNvSpPr>
          <p:nvPr>
            <p:ph type="pic" idx="2"/>
          </p:nvPr>
        </p:nvSpPr>
        <p:spPr>
          <a:xfrm>
            <a:off x="649480" y="1157591"/>
            <a:ext cx="10893040" cy="4542818"/>
          </a:xfrm>
          <a:prstGeom prst="rect">
            <a:avLst/>
          </a:prstGeom>
          <a:solidFill>
            <a:srgbClr val="F2F2F2"/>
          </a:solid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6_Image slide layout">
  <p:cSld name="6_Image slide layout">
    <p:spTree>
      <p:nvGrpSpPr>
        <p:cNvPr id="1" name="Shape 135"/>
        <p:cNvGrpSpPr/>
        <p:nvPr/>
      </p:nvGrpSpPr>
      <p:grpSpPr>
        <a:xfrm>
          <a:off x="0" y="0"/>
          <a:ext cx="0" cy="0"/>
          <a:chOff x="0" y="0"/>
          <a:chExt cx="0" cy="0"/>
        </a:xfrm>
      </p:grpSpPr>
      <p:sp>
        <p:nvSpPr>
          <p:cNvPr id="136" name="Google Shape;136;p33"/>
          <p:cNvSpPr/>
          <p:nvPr/>
        </p:nvSpPr>
        <p:spPr>
          <a:xfrm>
            <a:off x="826852" y="0"/>
            <a:ext cx="4562272" cy="417316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7" name="Google Shape;137;p33"/>
          <p:cNvSpPr>
            <a:spLocks noGrp="1"/>
          </p:cNvSpPr>
          <p:nvPr>
            <p:ph type="pic" idx="2"/>
          </p:nvPr>
        </p:nvSpPr>
        <p:spPr>
          <a:xfrm>
            <a:off x="2490281" y="3287949"/>
            <a:ext cx="8874868" cy="2922351"/>
          </a:xfrm>
          <a:prstGeom prst="rect">
            <a:avLst/>
          </a:prstGeom>
          <a:solidFill>
            <a:srgbClr val="F2F2F2"/>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nd slide layout">
  <p:cSld name="End slide layout">
    <p:bg>
      <p:bgPr>
        <a:blipFill>
          <a:blip r:embed="rId2">
            <a:alphaModFix/>
          </a:blip>
          <a:stretch>
            <a:fillRect/>
          </a:stretch>
        </a:blipFill>
        <a:effectLst/>
      </p:bgPr>
    </p:bg>
    <p:spTree>
      <p:nvGrpSpPr>
        <p:cNvPr id="1" name="Shape 7"/>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7_Image slide layout">
  <p:cSld name="7_Image slide layout">
    <p:spTree>
      <p:nvGrpSpPr>
        <p:cNvPr id="1" name="Shape 138"/>
        <p:cNvGrpSpPr/>
        <p:nvPr/>
      </p:nvGrpSpPr>
      <p:grpSpPr>
        <a:xfrm>
          <a:off x="0" y="0"/>
          <a:ext cx="0" cy="0"/>
          <a:chOff x="0" y="0"/>
          <a:chExt cx="0" cy="0"/>
        </a:xfrm>
      </p:grpSpPr>
      <p:sp>
        <p:nvSpPr>
          <p:cNvPr id="139" name="Google Shape;139;p34"/>
          <p:cNvSpPr>
            <a:spLocks noGrp="1"/>
          </p:cNvSpPr>
          <p:nvPr>
            <p:ph type="pic" idx="2"/>
          </p:nvPr>
        </p:nvSpPr>
        <p:spPr>
          <a:xfrm>
            <a:off x="3780714" y="121525"/>
            <a:ext cx="8411286" cy="6736476"/>
          </a:xfrm>
          <a:prstGeom prst="rect">
            <a:avLst/>
          </a:prstGeom>
          <a:solidFill>
            <a:srgbClr val="F2F2F2"/>
          </a:solidFill>
          <a:ln>
            <a:no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8_Image slide layout">
  <p:cSld name="8_Image slide layout">
    <p:spTree>
      <p:nvGrpSpPr>
        <p:cNvPr id="1" name="Shape 140"/>
        <p:cNvGrpSpPr/>
        <p:nvPr/>
      </p:nvGrpSpPr>
      <p:grpSpPr>
        <a:xfrm>
          <a:off x="0" y="0"/>
          <a:ext cx="0" cy="0"/>
          <a:chOff x="0" y="0"/>
          <a:chExt cx="0" cy="0"/>
        </a:xfrm>
      </p:grpSpPr>
      <p:sp>
        <p:nvSpPr>
          <p:cNvPr id="141" name="Google Shape;141;p35"/>
          <p:cNvSpPr>
            <a:spLocks noGrp="1"/>
          </p:cNvSpPr>
          <p:nvPr>
            <p:ph type="pic" idx="2"/>
          </p:nvPr>
        </p:nvSpPr>
        <p:spPr>
          <a:xfrm>
            <a:off x="561962" y="0"/>
            <a:ext cx="11068076" cy="4046220"/>
          </a:xfrm>
          <a:prstGeom prst="rect">
            <a:avLst/>
          </a:prstGeom>
          <a:solidFill>
            <a:srgbClr val="F2F2F2"/>
          </a:solid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Break Slide layout">
  <p:cSld name="Section Break Slide layout">
    <p:bg>
      <p:bgPr>
        <a:solidFill>
          <a:schemeClr val="accent1"/>
        </a:solidFill>
        <a:effectLst/>
      </p:bgPr>
    </p:bg>
    <p:spTree>
      <p:nvGrpSpPr>
        <p:cNvPr id="1" name="Shape 143"/>
        <p:cNvGrpSpPr/>
        <p:nvPr/>
      </p:nvGrpSpPr>
      <p:grpSpPr>
        <a:xfrm>
          <a:off x="0" y="0"/>
          <a:ext cx="0" cy="0"/>
          <a:chOff x="0" y="0"/>
          <a:chExt cx="0" cy="0"/>
        </a:xfrm>
      </p:grpSpPr>
      <p:grpSp>
        <p:nvGrpSpPr>
          <p:cNvPr id="144" name="Google Shape;144;p16"/>
          <p:cNvGrpSpPr/>
          <p:nvPr/>
        </p:nvGrpSpPr>
        <p:grpSpPr>
          <a:xfrm>
            <a:off x="1439781" y="458044"/>
            <a:ext cx="9415959" cy="5864435"/>
            <a:chOff x="1102808" y="1419517"/>
            <a:chExt cx="5383089" cy="3796702"/>
          </a:xfrm>
        </p:grpSpPr>
        <p:grpSp>
          <p:nvGrpSpPr>
            <p:cNvPr id="145" name="Google Shape;145;p16"/>
            <p:cNvGrpSpPr/>
            <p:nvPr/>
          </p:nvGrpSpPr>
          <p:grpSpPr>
            <a:xfrm>
              <a:off x="3564744" y="2898363"/>
              <a:ext cx="188449" cy="1471350"/>
              <a:chOff x="10641180" y="438150"/>
              <a:chExt cx="247650" cy="1828800"/>
            </a:xfrm>
          </p:grpSpPr>
          <p:sp>
            <p:nvSpPr>
              <p:cNvPr id="146" name="Google Shape;146;p16"/>
              <p:cNvSpPr/>
              <p:nvPr/>
            </p:nvSpPr>
            <p:spPr>
              <a:xfrm>
                <a:off x="10751289"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7" name="Google Shape;147;p16"/>
              <p:cNvSpPr/>
              <p:nvPr/>
            </p:nvSpPr>
            <p:spPr>
              <a:xfrm>
                <a:off x="10641180" y="1044532"/>
                <a:ext cx="247650" cy="97017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48" name="Google Shape;148;p16"/>
            <p:cNvGrpSpPr/>
            <p:nvPr/>
          </p:nvGrpSpPr>
          <p:grpSpPr>
            <a:xfrm>
              <a:off x="1537138" y="3468044"/>
              <a:ext cx="188449" cy="1391622"/>
              <a:chOff x="10641180" y="-97372"/>
              <a:chExt cx="247650" cy="1828800"/>
            </a:xfrm>
          </p:grpSpPr>
          <p:sp>
            <p:nvSpPr>
              <p:cNvPr id="149" name="Google Shape;149;p16"/>
              <p:cNvSpPr/>
              <p:nvPr/>
            </p:nvSpPr>
            <p:spPr>
              <a:xfrm>
                <a:off x="10751289" y="-97372"/>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0" name="Google Shape;150;p16"/>
              <p:cNvSpPr/>
              <p:nvPr/>
            </p:nvSpPr>
            <p:spPr>
              <a:xfrm>
                <a:off x="10641180" y="509010"/>
                <a:ext cx="247650" cy="7598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51" name="Google Shape;151;p16"/>
            <p:cNvGrpSpPr/>
            <p:nvPr/>
          </p:nvGrpSpPr>
          <p:grpSpPr>
            <a:xfrm>
              <a:off x="4244956" y="2379454"/>
              <a:ext cx="188449" cy="1600365"/>
              <a:chOff x="10641180" y="362514"/>
              <a:chExt cx="247650" cy="1989158"/>
            </a:xfrm>
          </p:grpSpPr>
          <p:sp>
            <p:nvSpPr>
              <p:cNvPr id="152" name="Google Shape;152;p16"/>
              <p:cNvSpPr/>
              <p:nvPr/>
            </p:nvSpPr>
            <p:spPr>
              <a:xfrm>
                <a:off x="10751289" y="362514"/>
                <a:ext cx="27432" cy="1989158"/>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3" name="Google Shape;153;p16"/>
              <p:cNvSpPr/>
              <p:nvPr/>
            </p:nvSpPr>
            <p:spPr>
              <a:xfrm>
                <a:off x="10641180" y="494815"/>
                <a:ext cx="247650" cy="1611559"/>
              </a:xfrm>
              <a:prstGeom prst="roundRect">
                <a:avLst>
                  <a:gd name="adj" fmla="val 46154"/>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54" name="Google Shape;154;p16"/>
            <p:cNvGrpSpPr/>
            <p:nvPr/>
          </p:nvGrpSpPr>
          <p:grpSpPr>
            <a:xfrm>
              <a:off x="4916748" y="1757491"/>
              <a:ext cx="188449" cy="1600365"/>
              <a:chOff x="10641180" y="362514"/>
              <a:chExt cx="247650" cy="1989158"/>
            </a:xfrm>
          </p:grpSpPr>
          <p:sp>
            <p:nvSpPr>
              <p:cNvPr id="155" name="Google Shape;155;p16"/>
              <p:cNvSpPr/>
              <p:nvPr/>
            </p:nvSpPr>
            <p:spPr>
              <a:xfrm>
                <a:off x="10751289" y="362514"/>
                <a:ext cx="27432" cy="1989158"/>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6" name="Google Shape;156;p16"/>
              <p:cNvSpPr/>
              <p:nvPr/>
            </p:nvSpPr>
            <p:spPr>
              <a:xfrm>
                <a:off x="10641180" y="820641"/>
                <a:ext cx="247650" cy="959907"/>
              </a:xfrm>
              <a:prstGeom prst="roundRect">
                <a:avLst>
                  <a:gd name="adj" fmla="val 46154"/>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57" name="Google Shape;157;p16"/>
            <p:cNvGrpSpPr/>
            <p:nvPr/>
          </p:nvGrpSpPr>
          <p:grpSpPr>
            <a:xfrm>
              <a:off x="1976173" y="3527844"/>
              <a:ext cx="188449" cy="834973"/>
              <a:chOff x="10641180" y="500718"/>
              <a:chExt cx="247650" cy="1097280"/>
            </a:xfrm>
          </p:grpSpPr>
          <p:sp>
            <p:nvSpPr>
              <p:cNvPr id="158" name="Google Shape;158;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16"/>
              <p:cNvSpPr/>
              <p:nvPr/>
            </p:nvSpPr>
            <p:spPr>
              <a:xfrm>
                <a:off x="10641180" y="741341"/>
                <a:ext cx="247650" cy="616035"/>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60" name="Google Shape;160;p16"/>
            <p:cNvGrpSpPr/>
            <p:nvPr/>
          </p:nvGrpSpPr>
          <p:grpSpPr>
            <a:xfrm>
              <a:off x="2673093" y="3824597"/>
              <a:ext cx="188449" cy="1391622"/>
              <a:chOff x="10630391" y="1182550"/>
              <a:chExt cx="247650" cy="1828800"/>
            </a:xfrm>
          </p:grpSpPr>
          <p:sp>
            <p:nvSpPr>
              <p:cNvPr id="161" name="Google Shape;161;p16"/>
              <p:cNvSpPr/>
              <p:nvPr/>
            </p:nvSpPr>
            <p:spPr>
              <a:xfrm>
                <a:off x="10722133" y="11825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16"/>
              <p:cNvSpPr/>
              <p:nvPr/>
            </p:nvSpPr>
            <p:spPr>
              <a:xfrm>
                <a:off x="10630391" y="1455616"/>
                <a:ext cx="247650" cy="724247"/>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63" name="Google Shape;163;p16"/>
            <p:cNvGrpSpPr/>
            <p:nvPr/>
          </p:nvGrpSpPr>
          <p:grpSpPr>
            <a:xfrm>
              <a:off x="4916748" y="1881571"/>
              <a:ext cx="188449" cy="1391622"/>
              <a:chOff x="10662618" y="438150"/>
              <a:chExt cx="247650" cy="1828800"/>
            </a:xfrm>
          </p:grpSpPr>
          <p:sp>
            <p:nvSpPr>
              <p:cNvPr id="164" name="Google Shape;164;p16"/>
              <p:cNvSpPr/>
              <p:nvPr/>
            </p:nvSpPr>
            <p:spPr>
              <a:xfrm>
                <a:off x="10772727"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5" name="Google Shape;165;p16"/>
              <p:cNvSpPr/>
              <p:nvPr/>
            </p:nvSpPr>
            <p:spPr>
              <a:xfrm>
                <a:off x="10662618" y="736515"/>
                <a:ext cx="247650" cy="1014902"/>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66" name="Google Shape;166;p16"/>
            <p:cNvGrpSpPr/>
            <p:nvPr/>
          </p:nvGrpSpPr>
          <p:grpSpPr>
            <a:xfrm>
              <a:off x="4469241" y="2121847"/>
              <a:ext cx="188449" cy="834973"/>
              <a:chOff x="10641180" y="500718"/>
              <a:chExt cx="247650" cy="1097280"/>
            </a:xfrm>
          </p:grpSpPr>
          <p:sp>
            <p:nvSpPr>
              <p:cNvPr id="167" name="Google Shape;167;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8" name="Google Shape;168;p16"/>
              <p:cNvSpPr/>
              <p:nvPr/>
            </p:nvSpPr>
            <p:spPr>
              <a:xfrm>
                <a:off x="10641180" y="741341"/>
                <a:ext cx="247650" cy="389377"/>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69" name="Google Shape;169;p16"/>
            <p:cNvGrpSpPr/>
            <p:nvPr/>
          </p:nvGrpSpPr>
          <p:grpSpPr>
            <a:xfrm>
              <a:off x="4685783" y="2027235"/>
              <a:ext cx="188449" cy="1391622"/>
              <a:chOff x="10641180" y="438150"/>
              <a:chExt cx="247650" cy="1828800"/>
            </a:xfrm>
          </p:grpSpPr>
          <p:sp>
            <p:nvSpPr>
              <p:cNvPr id="170" name="Google Shape;170;p16"/>
              <p:cNvSpPr/>
              <p:nvPr/>
            </p:nvSpPr>
            <p:spPr>
              <a:xfrm>
                <a:off x="10751289"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1" name="Google Shape;171;p16"/>
              <p:cNvSpPr/>
              <p:nvPr/>
            </p:nvSpPr>
            <p:spPr>
              <a:xfrm>
                <a:off x="10641180" y="1044532"/>
                <a:ext cx="247650" cy="616035"/>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72" name="Google Shape;172;p16"/>
            <p:cNvGrpSpPr/>
            <p:nvPr/>
          </p:nvGrpSpPr>
          <p:grpSpPr>
            <a:xfrm>
              <a:off x="2217350" y="3528766"/>
              <a:ext cx="188449" cy="1391622"/>
              <a:chOff x="10653055" y="438150"/>
              <a:chExt cx="247650" cy="1828800"/>
            </a:xfrm>
          </p:grpSpPr>
          <p:sp>
            <p:nvSpPr>
              <p:cNvPr id="173" name="Google Shape;173;p16"/>
              <p:cNvSpPr/>
              <p:nvPr/>
            </p:nvSpPr>
            <p:spPr>
              <a:xfrm>
                <a:off x="10751289"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4" name="Google Shape;174;p16"/>
              <p:cNvSpPr/>
              <p:nvPr/>
            </p:nvSpPr>
            <p:spPr>
              <a:xfrm>
                <a:off x="10653055" y="682991"/>
                <a:ext cx="247650" cy="1056674"/>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75" name="Google Shape;175;p16"/>
            <p:cNvGrpSpPr/>
            <p:nvPr/>
          </p:nvGrpSpPr>
          <p:grpSpPr>
            <a:xfrm>
              <a:off x="2440455" y="3979819"/>
              <a:ext cx="188449" cy="834973"/>
              <a:chOff x="10641180" y="500718"/>
              <a:chExt cx="247650" cy="1097280"/>
            </a:xfrm>
          </p:grpSpPr>
          <p:sp>
            <p:nvSpPr>
              <p:cNvPr id="176" name="Google Shape;176;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7" name="Google Shape;177;p16"/>
              <p:cNvSpPr/>
              <p:nvPr/>
            </p:nvSpPr>
            <p:spPr>
              <a:xfrm>
                <a:off x="10641180" y="741341"/>
                <a:ext cx="247650" cy="616035"/>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78" name="Google Shape;178;p16"/>
            <p:cNvGrpSpPr/>
            <p:nvPr/>
          </p:nvGrpSpPr>
          <p:grpSpPr>
            <a:xfrm>
              <a:off x="1317620" y="3801808"/>
              <a:ext cx="188449" cy="834973"/>
              <a:chOff x="10641180" y="278676"/>
              <a:chExt cx="247650" cy="1097280"/>
            </a:xfrm>
          </p:grpSpPr>
          <p:sp>
            <p:nvSpPr>
              <p:cNvPr id="179" name="Google Shape;179;p16"/>
              <p:cNvSpPr/>
              <p:nvPr/>
            </p:nvSpPr>
            <p:spPr>
              <a:xfrm>
                <a:off x="10751289" y="278676"/>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0" name="Google Shape;180;p16"/>
              <p:cNvSpPr/>
              <p:nvPr/>
            </p:nvSpPr>
            <p:spPr>
              <a:xfrm>
                <a:off x="10641180" y="519299"/>
                <a:ext cx="247650" cy="616036"/>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81" name="Google Shape;181;p16"/>
            <p:cNvGrpSpPr/>
            <p:nvPr/>
          </p:nvGrpSpPr>
          <p:grpSpPr>
            <a:xfrm>
              <a:off x="1102808" y="4055614"/>
              <a:ext cx="188449" cy="834973"/>
              <a:chOff x="10641180" y="278676"/>
              <a:chExt cx="247650" cy="1097280"/>
            </a:xfrm>
          </p:grpSpPr>
          <p:sp>
            <p:nvSpPr>
              <p:cNvPr id="182" name="Google Shape;182;p16"/>
              <p:cNvSpPr/>
              <p:nvPr/>
            </p:nvSpPr>
            <p:spPr>
              <a:xfrm>
                <a:off x="10751289" y="278676"/>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3" name="Google Shape;183;p16"/>
              <p:cNvSpPr/>
              <p:nvPr/>
            </p:nvSpPr>
            <p:spPr>
              <a:xfrm>
                <a:off x="10641180" y="357773"/>
                <a:ext cx="247650" cy="616036"/>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84" name="Google Shape;184;p16"/>
            <p:cNvGrpSpPr/>
            <p:nvPr/>
          </p:nvGrpSpPr>
          <p:grpSpPr>
            <a:xfrm>
              <a:off x="6297448" y="1419517"/>
              <a:ext cx="188449" cy="834973"/>
              <a:chOff x="10641180" y="605206"/>
              <a:chExt cx="247650" cy="1097280"/>
            </a:xfrm>
          </p:grpSpPr>
          <p:sp>
            <p:nvSpPr>
              <p:cNvPr id="185" name="Google Shape;185;p16"/>
              <p:cNvSpPr/>
              <p:nvPr/>
            </p:nvSpPr>
            <p:spPr>
              <a:xfrm>
                <a:off x="10751289" y="605206"/>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6" name="Google Shape;186;p16"/>
              <p:cNvSpPr/>
              <p:nvPr/>
            </p:nvSpPr>
            <p:spPr>
              <a:xfrm>
                <a:off x="10641180" y="684304"/>
                <a:ext cx="247650" cy="616036"/>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87" name="Google Shape;187;p16"/>
            <p:cNvGrpSpPr/>
            <p:nvPr/>
          </p:nvGrpSpPr>
          <p:grpSpPr>
            <a:xfrm>
              <a:off x="5615340" y="1500297"/>
              <a:ext cx="188449" cy="1471350"/>
              <a:chOff x="10641180" y="438150"/>
              <a:chExt cx="247650" cy="1828800"/>
            </a:xfrm>
          </p:grpSpPr>
          <p:sp>
            <p:nvSpPr>
              <p:cNvPr id="188" name="Google Shape;188;p16"/>
              <p:cNvSpPr/>
              <p:nvPr/>
            </p:nvSpPr>
            <p:spPr>
              <a:xfrm>
                <a:off x="10751289"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9" name="Google Shape;189;p16"/>
              <p:cNvSpPr/>
              <p:nvPr/>
            </p:nvSpPr>
            <p:spPr>
              <a:xfrm>
                <a:off x="10641180" y="1044533"/>
                <a:ext cx="247650" cy="575236"/>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90" name="Google Shape;190;p16"/>
            <p:cNvGrpSpPr/>
            <p:nvPr/>
          </p:nvGrpSpPr>
          <p:grpSpPr>
            <a:xfrm>
              <a:off x="5378386" y="1777351"/>
              <a:ext cx="188449" cy="834973"/>
              <a:chOff x="10641180" y="500718"/>
              <a:chExt cx="247650" cy="1097280"/>
            </a:xfrm>
          </p:grpSpPr>
          <p:sp>
            <p:nvSpPr>
              <p:cNvPr id="191" name="Google Shape;191;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2" name="Google Shape;192;p16"/>
              <p:cNvSpPr/>
              <p:nvPr/>
            </p:nvSpPr>
            <p:spPr>
              <a:xfrm>
                <a:off x="10641180" y="579815"/>
                <a:ext cx="247650" cy="616035"/>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93" name="Google Shape;193;p16"/>
            <p:cNvGrpSpPr/>
            <p:nvPr/>
          </p:nvGrpSpPr>
          <p:grpSpPr>
            <a:xfrm>
              <a:off x="5836292" y="1859500"/>
              <a:ext cx="188449" cy="834973"/>
              <a:chOff x="10641180" y="500718"/>
              <a:chExt cx="247650" cy="1097280"/>
            </a:xfrm>
          </p:grpSpPr>
          <p:sp>
            <p:nvSpPr>
              <p:cNvPr id="194" name="Google Shape;194;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5" name="Google Shape;195;p16"/>
              <p:cNvSpPr/>
              <p:nvPr/>
            </p:nvSpPr>
            <p:spPr>
              <a:xfrm>
                <a:off x="10641180" y="579815"/>
                <a:ext cx="247650" cy="698171"/>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96" name="Google Shape;196;p16"/>
            <p:cNvGrpSpPr/>
            <p:nvPr/>
          </p:nvGrpSpPr>
          <p:grpSpPr>
            <a:xfrm>
              <a:off x="5161382" y="1476120"/>
              <a:ext cx="188449" cy="1391622"/>
              <a:chOff x="10641180" y="438150"/>
              <a:chExt cx="247650" cy="1828800"/>
            </a:xfrm>
          </p:grpSpPr>
          <p:sp>
            <p:nvSpPr>
              <p:cNvPr id="197" name="Google Shape;197;p16"/>
              <p:cNvSpPr/>
              <p:nvPr/>
            </p:nvSpPr>
            <p:spPr>
              <a:xfrm>
                <a:off x="10751289"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8" name="Google Shape;198;p16"/>
              <p:cNvSpPr/>
              <p:nvPr/>
            </p:nvSpPr>
            <p:spPr>
              <a:xfrm>
                <a:off x="10641180" y="1044532"/>
                <a:ext cx="247650" cy="616035"/>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99" name="Google Shape;199;p16"/>
            <p:cNvGrpSpPr/>
            <p:nvPr/>
          </p:nvGrpSpPr>
          <p:grpSpPr>
            <a:xfrm>
              <a:off x="1758760" y="3523581"/>
              <a:ext cx="188449" cy="1391622"/>
              <a:chOff x="10641180" y="438150"/>
              <a:chExt cx="247650" cy="1828800"/>
            </a:xfrm>
          </p:grpSpPr>
          <p:sp>
            <p:nvSpPr>
              <p:cNvPr id="200" name="Google Shape;200;p16"/>
              <p:cNvSpPr/>
              <p:nvPr/>
            </p:nvSpPr>
            <p:spPr>
              <a:xfrm>
                <a:off x="10751289"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1" name="Google Shape;201;p16"/>
              <p:cNvSpPr/>
              <p:nvPr/>
            </p:nvSpPr>
            <p:spPr>
              <a:xfrm>
                <a:off x="10641180" y="1044532"/>
                <a:ext cx="247650" cy="837951"/>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02" name="Google Shape;202;p16"/>
            <p:cNvGrpSpPr/>
            <p:nvPr/>
          </p:nvGrpSpPr>
          <p:grpSpPr>
            <a:xfrm>
              <a:off x="2890003" y="3736385"/>
              <a:ext cx="188449" cy="834973"/>
              <a:chOff x="10641180" y="500718"/>
              <a:chExt cx="247650" cy="1097280"/>
            </a:xfrm>
          </p:grpSpPr>
          <p:sp>
            <p:nvSpPr>
              <p:cNvPr id="203" name="Google Shape;203;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4" name="Google Shape;204;p16"/>
              <p:cNvSpPr/>
              <p:nvPr/>
            </p:nvSpPr>
            <p:spPr>
              <a:xfrm>
                <a:off x="10641180" y="579815"/>
                <a:ext cx="247650" cy="744129"/>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05" name="Google Shape;205;p16"/>
            <p:cNvGrpSpPr/>
            <p:nvPr/>
          </p:nvGrpSpPr>
          <p:grpSpPr>
            <a:xfrm>
              <a:off x="3127455" y="3327948"/>
              <a:ext cx="188449" cy="834973"/>
              <a:chOff x="10641180" y="500718"/>
              <a:chExt cx="247650" cy="1097280"/>
            </a:xfrm>
          </p:grpSpPr>
          <p:sp>
            <p:nvSpPr>
              <p:cNvPr id="206" name="Google Shape;206;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7" name="Google Shape;207;p16"/>
              <p:cNvSpPr/>
              <p:nvPr/>
            </p:nvSpPr>
            <p:spPr>
              <a:xfrm>
                <a:off x="10641180" y="579815"/>
                <a:ext cx="247650" cy="784376"/>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08" name="Google Shape;208;p16"/>
            <p:cNvGrpSpPr/>
            <p:nvPr/>
          </p:nvGrpSpPr>
          <p:grpSpPr>
            <a:xfrm>
              <a:off x="3351373" y="3111280"/>
              <a:ext cx="188449" cy="834973"/>
              <a:chOff x="10641180" y="500718"/>
              <a:chExt cx="247650" cy="1097280"/>
            </a:xfrm>
          </p:grpSpPr>
          <p:sp>
            <p:nvSpPr>
              <p:cNvPr id="209" name="Google Shape;209;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0" name="Google Shape;210;p16"/>
              <p:cNvSpPr/>
              <p:nvPr/>
            </p:nvSpPr>
            <p:spPr>
              <a:xfrm>
                <a:off x="10641180" y="741341"/>
                <a:ext cx="247650" cy="616035"/>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11" name="Google Shape;211;p16"/>
            <p:cNvGrpSpPr/>
            <p:nvPr/>
          </p:nvGrpSpPr>
          <p:grpSpPr>
            <a:xfrm>
              <a:off x="4028873" y="3339995"/>
              <a:ext cx="188449" cy="834973"/>
              <a:chOff x="10641180" y="500718"/>
              <a:chExt cx="247650" cy="1097280"/>
            </a:xfrm>
          </p:grpSpPr>
          <p:sp>
            <p:nvSpPr>
              <p:cNvPr id="212" name="Google Shape;212;p16"/>
              <p:cNvSpPr/>
              <p:nvPr/>
            </p:nvSpPr>
            <p:spPr>
              <a:xfrm>
                <a:off x="10751289" y="500718"/>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3" name="Google Shape;213;p16"/>
              <p:cNvSpPr/>
              <p:nvPr/>
            </p:nvSpPr>
            <p:spPr>
              <a:xfrm>
                <a:off x="10641180" y="741341"/>
                <a:ext cx="247650" cy="396217"/>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14" name="Google Shape;214;p16"/>
            <p:cNvGrpSpPr/>
            <p:nvPr/>
          </p:nvGrpSpPr>
          <p:grpSpPr>
            <a:xfrm>
              <a:off x="3780152" y="3424981"/>
              <a:ext cx="188449" cy="1391622"/>
              <a:chOff x="10641180" y="438150"/>
              <a:chExt cx="247650" cy="1828800"/>
            </a:xfrm>
          </p:grpSpPr>
          <p:sp>
            <p:nvSpPr>
              <p:cNvPr id="215" name="Google Shape;215;p16"/>
              <p:cNvSpPr/>
              <p:nvPr/>
            </p:nvSpPr>
            <p:spPr>
              <a:xfrm>
                <a:off x="10751289" y="438150"/>
                <a:ext cx="27432" cy="182880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6" name="Google Shape;216;p16"/>
              <p:cNvSpPr/>
              <p:nvPr/>
            </p:nvSpPr>
            <p:spPr>
              <a:xfrm>
                <a:off x="10641180" y="1044533"/>
                <a:ext cx="247650" cy="363382"/>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17" name="Google Shape;217;p16"/>
            <p:cNvGrpSpPr/>
            <p:nvPr/>
          </p:nvGrpSpPr>
          <p:grpSpPr>
            <a:xfrm>
              <a:off x="6056432" y="1499565"/>
              <a:ext cx="188449" cy="834973"/>
              <a:chOff x="10641180" y="605206"/>
              <a:chExt cx="247650" cy="1097280"/>
            </a:xfrm>
          </p:grpSpPr>
          <p:sp>
            <p:nvSpPr>
              <p:cNvPr id="218" name="Google Shape;218;p16"/>
              <p:cNvSpPr/>
              <p:nvPr/>
            </p:nvSpPr>
            <p:spPr>
              <a:xfrm>
                <a:off x="10751289" y="605206"/>
                <a:ext cx="27432" cy="1097280"/>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16"/>
              <p:cNvSpPr/>
              <p:nvPr/>
            </p:nvSpPr>
            <p:spPr>
              <a:xfrm>
                <a:off x="10641180" y="684304"/>
                <a:ext cx="247650" cy="825773"/>
              </a:xfrm>
              <a:prstGeom prst="roundRect">
                <a:avLst>
                  <a:gd name="adj" fmla="val 50000"/>
                </a:avLst>
              </a:prstGeom>
              <a:solidFill>
                <a:schemeClr val="lt1">
                  <a:alpha val="5882"/>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4_Contents slide layout">
  <p:cSld name="4_Contents slide layout">
    <p:bg>
      <p:bgPr>
        <a:solidFill>
          <a:schemeClr val="accent4"/>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chemeClr val="lt1"/>
              </a:buClr>
              <a:buSzPts val="5400"/>
              <a:buFont typeface="Arial"/>
              <a:buNone/>
              <a:defRPr sz="54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genda layout">
  <p:cSld name="Agenda layout">
    <p:bg>
      <p:bgPr>
        <a:blipFill>
          <a:blip r:embed="rId2">
            <a:alphaModFix/>
          </a:blip>
          <a:stretch>
            <a:fillRect/>
          </a:stretch>
        </a:blipFill>
        <a:effectLst/>
      </p:bgPr>
    </p:bg>
    <p:spTree>
      <p:nvGrpSpPr>
        <p:cNvPr id="1" name="Shape 11"/>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Contents slide layout">
  <p:cSld name="1_Contents slide layout">
    <p:spTree>
      <p:nvGrpSpPr>
        <p:cNvPr id="1" name="Shape 12"/>
        <p:cNvGrpSpPr/>
        <p:nvPr/>
      </p:nvGrpSpPr>
      <p:grpSpPr>
        <a:xfrm>
          <a:off x="0" y="0"/>
          <a:ext cx="0" cy="0"/>
          <a:chOff x="0" y="0"/>
          <a:chExt cx="0" cy="0"/>
        </a:xfrm>
      </p:grpSpPr>
      <p:sp>
        <p:nvSpPr>
          <p:cNvPr id="13" name="Google Shape;13;p18"/>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5400"/>
              <a:buFont typeface="Arial"/>
              <a:buNone/>
              <a:defRPr sz="5400" b="0" i="0" u="none" strike="noStrike" cap="none">
                <a:solidFill>
                  <a:srgbClr val="262626"/>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Contents slide layout">
  <p:cSld name="2_Contents slide layout">
    <p:bg>
      <p:bgPr>
        <a:solidFill>
          <a:schemeClr val="accent1"/>
        </a:solidFill>
        <a:effectLst/>
      </p:bgPr>
    </p:bg>
    <p:spTree>
      <p:nvGrpSpPr>
        <p:cNvPr id="1" name="Shape 14"/>
        <p:cNvGrpSpPr/>
        <p:nvPr/>
      </p:nvGrpSpPr>
      <p:grpSpPr>
        <a:xfrm>
          <a:off x="0" y="0"/>
          <a:ext cx="0" cy="0"/>
          <a:chOff x="0" y="0"/>
          <a:chExt cx="0" cy="0"/>
        </a:xfrm>
      </p:grpSpPr>
      <p:sp>
        <p:nvSpPr>
          <p:cNvPr id="15" name="Google Shape;15;p19"/>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chemeClr val="lt1"/>
              </a:buClr>
              <a:buSzPts val="5400"/>
              <a:buFont typeface="Arial"/>
              <a:buNone/>
              <a:defRPr sz="54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Contents slide layout">
  <p:cSld name="3_Contents slide layout">
    <p:spTree>
      <p:nvGrpSpPr>
        <p:cNvPr id="1" name="Shape 1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tyle slide layout">
  <p:cSld name="1_Style slide layout">
    <p:bg>
      <p:bgPr>
        <a:blipFill>
          <a:blip r:embed="rId2">
            <a:alphaModFix/>
          </a:blip>
          <a:stretch>
            <a:fillRect/>
          </a:stretch>
        </a:blipFill>
        <a:effectLst/>
      </p:bgPr>
    </p:bg>
    <p:spTree>
      <p:nvGrpSpPr>
        <p:cNvPr id="1" name="Shape 17"/>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tyle slide layout">
  <p:cSld name="2_Style slide layout">
    <p:bg>
      <p:bgPr>
        <a:blipFill>
          <a:blip r:embed="rId2">
            <a:alphaModFix/>
          </a:blip>
          <a:stretch>
            <a:fillRect/>
          </a:stretch>
        </a:blipFill>
        <a:effectLst/>
      </p:bgPr>
    </p:bg>
    <p:spTree>
      <p:nvGrpSpPr>
        <p:cNvPr id="1" name="Shape 18"/>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2"/>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ree-powerpoint-templates-design.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
          <p:cNvSpPr/>
          <p:nvPr/>
        </p:nvSpPr>
        <p:spPr>
          <a:xfrm>
            <a:off x="0" y="4535055"/>
            <a:ext cx="12192000" cy="2062798"/>
          </a:xfrm>
          <a:prstGeom prst="rect">
            <a:avLst/>
          </a:prstGeom>
          <a:gradFill>
            <a:gsLst>
              <a:gs pos="0">
                <a:srgbClr val="4A7886">
                  <a:alpha val="0"/>
                </a:srgbClr>
              </a:gs>
              <a:gs pos="16000">
                <a:srgbClr val="4A7886">
                  <a:alpha val="0"/>
                </a:srgbClr>
              </a:gs>
              <a:gs pos="43000">
                <a:srgbClr val="4A5D62">
                  <a:alpha val="75686"/>
                </a:srgbClr>
              </a:gs>
              <a:gs pos="94000">
                <a:schemeClr val="accent1"/>
              </a:gs>
              <a:gs pos="100000">
                <a:schemeClr val="accent1"/>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5" name="Google Shape;225;p1">
            <a:hlinkClick r:id="rId3"/>
          </p:cNvPr>
          <p:cNvSpPr txBox="1"/>
          <p:nvPr/>
        </p:nvSpPr>
        <p:spPr>
          <a:xfrm>
            <a:off x="0" y="6597853"/>
            <a:ext cx="11887056" cy="24622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00" b="0" i="0" u="sng" strike="noStrike" cap="none">
                <a:solidFill>
                  <a:schemeClr val="lt1"/>
                </a:solidFill>
                <a:latin typeface="Arial"/>
                <a:ea typeface="Arial"/>
                <a:cs typeface="Arial"/>
                <a:sym typeface="Arial"/>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http://www.free-powerpoint-templates-design.com</a:t>
            </a:r>
            <a:endParaRPr sz="1000" b="0" i="0" u="none" strike="noStrike" cap="none">
              <a:solidFill>
                <a:schemeClr val="lt1"/>
              </a:solidFill>
              <a:latin typeface="Arial"/>
              <a:ea typeface="Arial"/>
              <a:cs typeface="Arial"/>
              <a:sym typeface="Arial"/>
            </a:endParaRPr>
          </a:p>
        </p:txBody>
      </p:sp>
      <p:sp>
        <p:nvSpPr>
          <p:cNvPr id="226" name="Google Shape;226;p1"/>
          <p:cNvSpPr txBox="1"/>
          <p:nvPr/>
        </p:nvSpPr>
        <p:spPr>
          <a:xfrm>
            <a:off x="152400" y="4560076"/>
            <a:ext cx="11887200" cy="769441"/>
          </a:xfrm>
          <a:prstGeom prst="rect">
            <a:avLst/>
          </a:prstGeom>
          <a:noFill/>
          <a:ln>
            <a:noFill/>
          </a:ln>
        </p:spPr>
        <p:txBody>
          <a:bodyPr spcFirstLastPara="1" wrap="square" lIns="91425" tIns="45700" rIns="91425" bIns="45700" anchor="ctr" anchorCtr="0">
            <a:spAutoFit/>
          </a:bodyPr>
          <a:lstStyle/>
          <a:p>
            <a:pPr lvl="0" algn="ctr"/>
            <a:r>
              <a:rPr lang="en-US" sz="4400" b="1" dirty="0" smtClean="0">
                <a:solidFill>
                  <a:schemeClr val="lt1"/>
                </a:solidFill>
              </a:rPr>
              <a:t>The Changes </a:t>
            </a:r>
            <a:r>
              <a:rPr lang="en-US" sz="4400" b="1" dirty="0">
                <a:solidFill>
                  <a:schemeClr val="lt1"/>
                </a:solidFill>
              </a:rPr>
              <a:t>in the Marketing World</a:t>
            </a:r>
            <a:endParaRPr sz="4400" b="1" i="0" u="none" strike="noStrike" cap="none" dirty="0">
              <a:solidFill>
                <a:schemeClr val="lt1"/>
              </a:solidFill>
              <a:latin typeface="Arial"/>
              <a:ea typeface="Arial"/>
              <a:cs typeface="Arial"/>
              <a:sym typeface="Arial"/>
            </a:endParaRPr>
          </a:p>
        </p:txBody>
      </p:sp>
      <p:sp>
        <p:nvSpPr>
          <p:cNvPr id="227" name="Google Shape;227;p1"/>
          <p:cNvSpPr txBox="1"/>
          <p:nvPr/>
        </p:nvSpPr>
        <p:spPr>
          <a:xfrm>
            <a:off x="0" y="5373164"/>
            <a:ext cx="11887056" cy="1200329"/>
          </a:xfrm>
          <a:prstGeom prst="rect">
            <a:avLst/>
          </a:prstGeom>
          <a:noFill/>
          <a:ln>
            <a:noFill/>
          </a:ln>
        </p:spPr>
        <p:txBody>
          <a:bodyPr spcFirstLastPara="1" wrap="square" lIns="91425" tIns="45700" rIns="91425" bIns="45700" anchor="ctr" anchorCtr="0">
            <a:spAutoFit/>
          </a:bodyPr>
          <a:lstStyle/>
          <a:p>
            <a:pPr marL="0" marR="0" lvl="0" indent="0" rtl="0">
              <a:spcBef>
                <a:spcPts val="0"/>
              </a:spcBef>
              <a:spcAft>
                <a:spcPts val="0"/>
              </a:spcAft>
              <a:buNone/>
            </a:pPr>
            <a:r>
              <a:rPr lang="en-US" sz="1800" b="0" i="0" u="none" strike="noStrike" cap="none" dirty="0" smtClean="0">
                <a:solidFill>
                  <a:schemeClr val="lt1"/>
                </a:solidFill>
                <a:latin typeface="Arial"/>
                <a:ea typeface="Arial"/>
                <a:cs typeface="Arial"/>
                <a:sym typeface="Arial"/>
              </a:rPr>
              <a:t>Name: </a:t>
            </a:r>
            <a:r>
              <a:rPr lang="en-US" sz="1800" b="0" i="0" u="none" strike="noStrike" cap="none" dirty="0" err="1" smtClean="0">
                <a:solidFill>
                  <a:schemeClr val="lt1"/>
                </a:solidFill>
                <a:latin typeface="Arial"/>
                <a:ea typeface="Arial"/>
                <a:cs typeface="Arial"/>
                <a:sym typeface="Arial"/>
              </a:rPr>
              <a:t>Amal</a:t>
            </a:r>
            <a:r>
              <a:rPr lang="en-US" sz="1800" b="0" i="0" u="none" strike="noStrike" cap="none" dirty="0" smtClean="0">
                <a:solidFill>
                  <a:schemeClr val="lt1"/>
                </a:solidFill>
                <a:latin typeface="Arial"/>
                <a:ea typeface="Arial"/>
                <a:cs typeface="Arial"/>
                <a:sym typeface="Arial"/>
              </a:rPr>
              <a:t> </a:t>
            </a:r>
            <a:r>
              <a:rPr lang="en-US" sz="1800" b="0" i="0" u="none" strike="noStrike" cap="none" dirty="0">
                <a:solidFill>
                  <a:schemeClr val="lt1"/>
                </a:solidFill>
                <a:latin typeface="Arial"/>
                <a:ea typeface="Arial"/>
                <a:cs typeface="Arial"/>
                <a:sym typeface="Arial"/>
              </a:rPr>
              <a:t>Ibrahim </a:t>
            </a:r>
            <a:r>
              <a:rPr lang="en-US" sz="1800" b="0" i="0" u="none" strike="noStrike" cap="none" dirty="0" err="1">
                <a:solidFill>
                  <a:schemeClr val="lt1"/>
                </a:solidFill>
                <a:latin typeface="Arial"/>
                <a:ea typeface="Arial"/>
                <a:cs typeface="Arial"/>
                <a:sym typeface="Arial"/>
              </a:rPr>
              <a:t>Edbey</a:t>
            </a:r>
            <a:endParaRPr sz="1800" b="0" i="0" u="none" strike="noStrike" cap="none" dirty="0">
              <a:solidFill>
                <a:schemeClr val="lt1"/>
              </a:solidFill>
              <a:latin typeface="Arial"/>
              <a:ea typeface="Arial"/>
              <a:cs typeface="Arial"/>
              <a:sym typeface="Arial"/>
            </a:endParaRPr>
          </a:p>
          <a:p>
            <a:pPr marL="0" marR="0" lvl="0" indent="0" rtl="0">
              <a:spcBef>
                <a:spcPts val="0"/>
              </a:spcBef>
              <a:spcAft>
                <a:spcPts val="0"/>
              </a:spcAft>
              <a:buNone/>
            </a:pPr>
            <a:r>
              <a:rPr lang="en-US" sz="1800" b="0" i="0" u="none" strike="noStrike" cap="none" dirty="0" smtClean="0">
                <a:solidFill>
                  <a:schemeClr val="lt1"/>
                </a:solidFill>
                <a:latin typeface="Arial"/>
                <a:ea typeface="Arial"/>
                <a:cs typeface="Arial"/>
                <a:sym typeface="Arial"/>
              </a:rPr>
              <a:t>ID Number: 2789</a:t>
            </a:r>
            <a:endParaRPr dirty="0"/>
          </a:p>
          <a:p>
            <a:pPr marL="0" marR="0" lvl="0" indent="0" rtl="0">
              <a:spcBef>
                <a:spcPts val="0"/>
              </a:spcBef>
              <a:spcAft>
                <a:spcPts val="0"/>
              </a:spcAft>
              <a:buNone/>
            </a:pPr>
            <a:r>
              <a:rPr lang="en-US" sz="1800" b="0" i="0" u="none" strike="noStrike" cap="none" dirty="0" smtClean="0">
                <a:solidFill>
                  <a:schemeClr val="lt1"/>
                </a:solidFill>
                <a:latin typeface="Arial"/>
                <a:ea typeface="Arial"/>
                <a:cs typeface="Arial"/>
                <a:sym typeface="Arial"/>
              </a:rPr>
              <a:t>Email: Amal_2789@limu.edu.ly</a:t>
            </a:r>
            <a:endParaRPr dirty="0"/>
          </a:p>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pic>
        <p:nvPicPr>
          <p:cNvPr id="228" name="Google Shape;228;p1"/>
          <p:cNvPicPr preferRelativeResize="0"/>
          <p:nvPr/>
        </p:nvPicPr>
        <p:blipFill rotWithShape="1">
          <a:blip r:embed="rId4">
            <a:alphaModFix/>
          </a:blip>
          <a:srcRect/>
          <a:stretch/>
        </p:blipFill>
        <p:spPr>
          <a:xfrm>
            <a:off x="10109344" y="-66896"/>
            <a:ext cx="2082656" cy="2082656"/>
          </a:xfrm>
          <a:prstGeom prst="rect">
            <a:avLst/>
          </a:prstGeom>
          <a:noFill/>
          <a:ln>
            <a:noFill/>
          </a:ln>
        </p:spPr>
      </p:pic>
      <p:pic>
        <p:nvPicPr>
          <p:cNvPr id="229" name="Google Shape;229;p1"/>
          <p:cNvPicPr preferRelativeResize="0"/>
          <p:nvPr/>
        </p:nvPicPr>
        <p:blipFill rotWithShape="1">
          <a:blip r:embed="rId5">
            <a:alphaModFix/>
          </a:blip>
          <a:srcRect/>
          <a:stretch/>
        </p:blipFill>
        <p:spPr>
          <a:xfrm>
            <a:off x="0" y="43647"/>
            <a:ext cx="2145861" cy="1600199"/>
          </a:xfrm>
          <a:prstGeom prst="rect">
            <a:avLst/>
          </a:prstGeom>
          <a:noFill/>
          <a:ln>
            <a:noFill/>
          </a:ln>
        </p:spPr>
      </p:pic>
      <p:sp>
        <p:nvSpPr>
          <p:cNvPr id="230" name="Google Shape;230;p1"/>
          <p:cNvSpPr txBox="1"/>
          <p:nvPr/>
        </p:nvSpPr>
        <p:spPr>
          <a:xfrm>
            <a:off x="1997111" y="305018"/>
            <a:ext cx="8197778" cy="1338828"/>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2700" b="1" i="0" u="none" strike="noStrike" cap="none">
                <a:solidFill>
                  <a:schemeClr val="lt1"/>
                </a:solidFill>
                <a:latin typeface="Arial Black"/>
                <a:ea typeface="Arial Black"/>
                <a:cs typeface="Arial Black"/>
                <a:sym typeface="Arial Black"/>
              </a:rPr>
              <a:t>Libyan International Medical University </a:t>
            </a:r>
            <a:endParaRPr/>
          </a:p>
          <a:p>
            <a:pPr marL="0" marR="0" lvl="0" indent="0" algn="ctr" rtl="0">
              <a:spcBef>
                <a:spcPts val="0"/>
              </a:spcBef>
              <a:spcAft>
                <a:spcPts val="0"/>
              </a:spcAft>
              <a:buNone/>
            </a:pPr>
            <a:r>
              <a:rPr lang="en-US" sz="2700" b="1">
                <a:solidFill>
                  <a:schemeClr val="lt1"/>
                </a:solidFill>
                <a:latin typeface="Arial Black"/>
                <a:ea typeface="Arial Black"/>
                <a:cs typeface="Arial Black"/>
                <a:sym typeface="Arial Black"/>
              </a:rPr>
              <a:t>Faculty of Business Administration </a:t>
            </a:r>
            <a:endParaRPr sz="2700" b="1">
              <a:solidFill>
                <a:schemeClr val="lt1"/>
              </a:solidFill>
              <a:latin typeface="Arial Black"/>
              <a:ea typeface="Arial Black"/>
              <a:cs typeface="Arial Black"/>
              <a:sym typeface="Arial Black"/>
            </a:endParaRPr>
          </a:p>
          <a:p>
            <a:pPr marL="0" marR="0" lvl="0" indent="0" algn="ctr" rtl="0">
              <a:spcBef>
                <a:spcPts val="0"/>
              </a:spcBef>
              <a:spcAft>
                <a:spcPts val="0"/>
              </a:spcAft>
              <a:buNone/>
            </a:pPr>
            <a:endParaRPr sz="2700" b="1">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0"/>
        <p:cNvGrpSpPr/>
        <p:nvPr/>
      </p:nvGrpSpPr>
      <p:grpSpPr>
        <a:xfrm>
          <a:off x="0" y="0"/>
          <a:ext cx="0" cy="0"/>
          <a:chOff x="0" y="0"/>
          <a:chExt cx="0" cy="0"/>
        </a:xfrm>
      </p:grpSpPr>
      <p:sp>
        <p:nvSpPr>
          <p:cNvPr id="331" name="Google Shape;331;p10"/>
          <p:cNvSpPr txBox="1"/>
          <p:nvPr/>
        </p:nvSpPr>
        <p:spPr>
          <a:xfrm>
            <a:off x="7210424" y="2910883"/>
            <a:ext cx="4981575" cy="995209"/>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5867">
                <a:solidFill>
                  <a:schemeClr val="lt1"/>
                </a:solidFill>
                <a:latin typeface="Arial"/>
                <a:ea typeface="Arial"/>
                <a:cs typeface="Arial"/>
                <a:sym typeface="Arial"/>
              </a:rPr>
              <a:t>Thank You</a:t>
            </a:r>
            <a:endParaRPr sz="5867">
              <a:solidFill>
                <a:schemeClr val="lt1"/>
              </a:solidFill>
              <a:latin typeface="Arial"/>
              <a:ea typeface="Arial"/>
              <a:cs typeface="Arial"/>
              <a:sym typeface="Arial"/>
            </a:endParaRPr>
          </a:p>
        </p:txBody>
      </p:sp>
      <p:sp>
        <p:nvSpPr>
          <p:cNvPr id="332" name="Google Shape;332;p10"/>
          <p:cNvSpPr txBox="1"/>
          <p:nvPr/>
        </p:nvSpPr>
        <p:spPr>
          <a:xfrm>
            <a:off x="165817" y="6011183"/>
            <a:ext cx="1359953" cy="584775"/>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3200" b="1">
                <a:solidFill>
                  <a:srgbClr val="FE5959"/>
                </a:solidFill>
                <a:latin typeface="Arial"/>
                <a:ea typeface="Arial"/>
                <a:cs typeface="Arial"/>
                <a:sym typeface="Arial"/>
              </a:rPr>
              <a:t>7</a:t>
            </a:r>
            <a:endParaRPr sz="3200" b="1">
              <a:solidFill>
                <a:srgbClr val="FE5959"/>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grpSp>
        <p:nvGrpSpPr>
          <p:cNvPr id="235" name="Google Shape;235;p4"/>
          <p:cNvGrpSpPr/>
          <p:nvPr/>
        </p:nvGrpSpPr>
        <p:grpSpPr>
          <a:xfrm>
            <a:off x="3988518" y="2563859"/>
            <a:ext cx="9282978" cy="3173421"/>
            <a:chOff x="5831331" y="654501"/>
            <a:chExt cx="6539918" cy="3173421"/>
          </a:xfrm>
        </p:grpSpPr>
        <p:sp>
          <p:nvSpPr>
            <p:cNvPr id="236" name="Google Shape;236;p4"/>
            <p:cNvSpPr txBox="1"/>
            <p:nvPr/>
          </p:nvSpPr>
          <p:spPr>
            <a:xfrm>
              <a:off x="6645020" y="814898"/>
              <a:ext cx="5726229" cy="923330"/>
            </a:xfrm>
            <a:prstGeom prst="rect">
              <a:avLst/>
            </a:prstGeom>
            <a:noFill/>
            <a:ln>
              <a:noFill/>
            </a:ln>
          </p:spPr>
          <p:txBody>
            <a:bodyPr spcFirstLastPara="1" wrap="square" lIns="108000" tIns="45700" rIns="108000" bIns="45700" anchor="t" anchorCtr="0">
              <a:spAutoFit/>
            </a:bodyPr>
            <a:lstStyle/>
            <a:p>
              <a:pPr marL="0" marR="0" lvl="0" indent="0" algn="l" rtl="0">
                <a:spcBef>
                  <a:spcPts val="0"/>
                </a:spcBef>
                <a:spcAft>
                  <a:spcPts val="0"/>
                </a:spcAft>
                <a:buNone/>
              </a:pPr>
              <a:r>
                <a:rPr lang="en-US" sz="2700" b="1">
                  <a:solidFill>
                    <a:schemeClr val="lt1"/>
                  </a:solidFill>
                  <a:latin typeface="Arial"/>
                  <a:ea typeface="Arial"/>
                  <a:cs typeface="Arial"/>
                  <a:sym typeface="Arial"/>
                </a:rPr>
                <a:t>Marketing evaluation before the internet .</a:t>
              </a:r>
              <a:endParaRPr sz="2700" b="1">
                <a:solidFill>
                  <a:schemeClr val="lt1"/>
                </a:solidFill>
                <a:latin typeface="Arial"/>
                <a:ea typeface="Arial"/>
                <a:cs typeface="Arial"/>
                <a:sym typeface="Arial"/>
              </a:endParaRPr>
            </a:p>
            <a:p>
              <a:pPr marL="0" marR="0" lvl="0" indent="0" algn="l" rtl="0">
                <a:spcBef>
                  <a:spcPts val="0"/>
                </a:spcBef>
                <a:spcAft>
                  <a:spcPts val="0"/>
                </a:spcAft>
                <a:buNone/>
              </a:pPr>
              <a:endParaRPr sz="2700" b="1">
                <a:solidFill>
                  <a:schemeClr val="lt1"/>
                </a:solidFill>
                <a:latin typeface="Arial"/>
                <a:ea typeface="Arial"/>
                <a:cs typeface="Arial"/>
                <a:sym typeface="Arial"/>
              </a:endParaRPr>
            </a:p>
          </p:txBody>
        </p:sp>
        <p:sp>
          <p:nvSpPr>
            <p:cNvPr id="237" name="Google Shape;237;p4"/>
            <p:cNvSpPr txBox="1"/>
            <p:nvPr/>
          </p:nvSpPr>
          <p:spPr>
            <a:xfrm>
              <a:off x="5831331" y="654501"/>
              <a:ext cx="958096" cy="830997"/>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4800" b="1">
                  <a:solidFill>
                    <a:srgbClr val="FE5959"/>
                  </a:solidFill>
                  <a:latin typeface="Arial"/>
                  <a:ea typeface="Arial"/>
                  <a:cs typeface="Arial"/>
                  <a:sym typeface="Arial"/>
                </a:rPr>
                <a:t>01</a:t>
              </a:r>
              <a:endParaRPr sz="4800" b="1">
                <a:solidFill>
                  <a:srgbClr val="FE5959"/>
                </a:solidFill>
                <a:latin typeface="Arial"/>
                <a:ea typeface="Arial"/>
                <a:cs typeface="Arial"/>
                <a:sym typeface="Arial"/>
              </a:endParaRPr>
            </a:p>
          </p:txBody>
        </p:sp>
        <p:sp>
          <p:nvSpPr>
            <p:cNvPr id="238" name="Google Shape;238;p4"/>
            <p:cNvSpPr txBox="1"/>
            <p:nvPr/>
          </p:nvSpPr>
          <p:spPr>
            <a:xfrm>
              <a:off x="6698707" y="1987296"/>
              <a:ext cx="4831506" cy="507831"/>
            </a:xfrm>
            <a:prstGeom prst="rect">
              <a:avLst/>
            </a:prstGeom>
            <a:noFill/>
            <a:ln>
              <a:noFill/>
            </a:ln>
          </p:spPr>
          <p:txBody>
            <a:bodyPr spcFirstLastPara="1" wrap="square" lIns="108000" tIns="45700" rIns="108000" bIns="45700" anchor="t" anchorCtr="0">
              <a:spAutoFit/>
            </a:bodyPr>
            <a:lstStyle/>
            <a:p>
              <a:pPr marL="0" marR="0" lvl="0" indent="0" algn="l" rtl="0">
                <a:spcBef>
                  <a:spcPts val="0"/>
                </a:spcBef>
                <a:spcAft>
                  <a:spcPts val="0"/>
                </a:spcAft>
                <a:buNone/>
              </a:pPr>
              <a:r>
                <a:rPr lang="en-US" sz="2700" b="1">
                  <a:solidFill>
                    <a:schemeClr val="lt1"/>
                  </a:solidFill>
                  <a:latin typeface="Arial"/>
                  <a:ea typeface="Arial"/>
                  <a:cs typeface="Arial"/>
                  <a:sym typeface="Arial"/>
                </a:rPr>
                <a:t>Definition of Market change.</a:t>
              </a:r>
              <a:endParaRPr sz="2700" b="1">
                <a:solidFill>
                  <a:schemeClr val="lt1"/>
                </a:solidFill>
                <a:latin typeface="Arial"/>
                <a:ea typeface="Arial"/>
                <a:cs typeface="Arial"/>
                <a:sym typeface="Arial"/>
              </a:endParaRPr>
            </a:p>
          </p:txBody>
        </p:sp>
        <p:sp>
          <p:nvSpPr>
            <p:cNvPr id="239" name="Google Shape;239;p4"/>
            <p:cNvSpPr txBox="1"/>
            <p:nvPr/>
          </p:nvSpPr>
          <p:spPr>
            <a:xfrm>
              <a:off x="5885014" y="1825714"/>
              <a:ext cx="958096" cy="830997"/>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4800" b="1">
                  <a:solidFill>
                    <a:srgbClr val="FE5959"/>
                  </a:solidFill>
                  <a:latin typeface="Arial"/>
                  <a:ea typeface="Arial"/>
                  <a:cs typeface="Arial"/>
                  <a:sym typeface="Arial"/>
                </a:rPr>
                <a:t>02</a:t>
              </a:r>
              <a:endParaRPr sz="4800" b="1">
                <a:solidFill>
                  <a:srgbClr val="FE5959"/>
                </a:solidFill>
                <a:latin typeface="Arial"/>
                <a:ea typeface="Arial"/>
                <a:cs typeface="Arial"/>
                <a:sym typeface="Arial"/>
              </a:endParaRPr>
            </a:p>
          </p:txBody>
        </p:sp>
        <p:sp>
          <p:nvSpPr>
            <p:cNvPr id="240" name="Google Shape;240;p4"/>
            <p:cNvSpPr txBox="1"/>
            <p:nvPr/>
          </p:nvSpPr>
          <p:spPr>
            <a:xfrm>
              <a:off x="6698706" y="3158507"/>
              <a:ext cx="4706821" cy="507831"/>
            </a:xfrm>
            <a:prstGeom prst="rect">
              <a:avLst/>
            </a:prstGeom>
            <a:noFill/>
            <a:ln>
              <a:noFill/>
            </a:ln>
          </p:spPr>
          <p:txBody>
            <a:bodyPr spcFirstLastPara="1" wrap="square" lIns="108000" tIns="45700" rIns="108000" bIns="45700" anchor="t" anchorCtr="0">
              <a:spAutoFit/>
            </a:bodyPr>
            <a:lstStyle/>
            <a:p>
              <a:pPr marL="0" marR="0" lvl="0" indent="0" algn="l" rtl="0">
                <a:spcBef>
                  <a:spcPts val="0"/>
                </a:spcBef>
                <a:spcAft>
                  <a:spcPts val="0"/>
                </a:spcAft>
                <a:buNone/>
              </a:pPr>
              <a:r>
                <a:rPr lang="en-US" sz="2700" b="1">
                  <a:solidFill>
                    <a:schemeClr val="lt1"/>
                  </a:solidFill>
                  <a:latin typeface="Arial"/>
                  <a:ea typeface="Arial"/>
                  <a:cs typeface="Arial"/>
                  <a:sym typeface="Arial"/>
                </a:rPr>
                <a:t> Digital Marketing. </a:t>
              </a:r>
              <a:endParaRPr sz="2700" b="1">
                <a:solidFill>
                  <a:schemeClr val="lt1"/>
                </a:solidFill>
                <a:latin typeface="Arial"/>
                <a:ea typeface="Arial"/>
                <a:cs typeface="Arial"/>
                <a:sym typeface="Arial"/>
              </a:endParaRPr>
            </a:p>
          </p:txBody>
        </p:sp>
        <p:sp>
          <p:nvSpPr>
            <p:cNvPr id="241" name="Google Shape;241;p4"/>
            <p:cNvSpPr txBox="1"/>
            <p:nvPr/>
          </p:nvSpPr>
          <p:spPr>
            <a:xfrm>
              <a:off x="5885014" y="2996925"/>
              <a:ext cx="958096" cy="830997"/>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4800" b="1">
                  <a:solidFill>
                    <a:srgbClr val="FE5959"/>
                  </a:solidFill>
                  <a:latin typeface="Arial"/>
                  <a:ea typeface="Arial"/>
                  <a:cs typeface="Arial"/>
                  <a:sym typeface="Arial"/>
                </a:rPr>
                <a:t>03</a:t>
              </a:r>
              <a:endParaRPr sz="4800" b="1">
                <a:solidFill>
                  <a:srgbClr val="FE5959"/>
                </a:solidFill>
                <a:latin typeface="Arial"/>
                <a:ea typeface="Arial"/>
                <a:cs typeface="Arial"/>
                <a:sym typeface="Arial"/>
              </a:endParaRPr>
            </a:p>
          </p:txBody>
        </p:sp>
      </p:grpSp>
      <p:sp>
        <p:nvSpPr>
          <p:cNvPr id="242" name="Google Shape;242;p4"/>
          <p:cNvSpPr txBox="1"/>
          <p:nvPr/>
        </p:nvSpPr>
        <p:spPr>
          <a:xfrm>
            <a:off x="548438" y="524184"/>
            <a:ext cx="6191673" cy="76944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4400" b="1">
                <a:solidFill>
                  <a:schemeClr val="lt1"/>
                </a:solidFill>
                <a:latin typeface="Arial Black"/>
                <a:ea typeface="Arial Black"/>
                <a:cs typeface="Arial Black"/>
                <a:sym typeface="Arial Black"/>
              </a:rPr>
              <a:t>The objectives </a:t>
            </a:r>
            <a:endParaRPr sz="4400" b="1">
              <a:solidFill>
                <a:schemeClr val="lt1"/>
              </a:solidFill>
              <a:latin typeface="Arial Black"/>
              <a:ea typeface="Arial Black"/>
              <a:cs typeface="Arial Black"/>
              <a:sym typeface="Arial Black"/>
            </a:endParaRPr>
          </a:p>
        </p:txBody>
      </p:sp>
      <p:sp>
        <p:nvSpPr>
          <p:cNvPr id="243" name="Google Shape;243;p4"/>
          <p:cNvSpPr txBox="1"/>
          <p:nvPr/>
        </p:nvSpPr>
        <p:spPr>
          <a:xfrm>
            <a:off x="266700" y="5835927"/>
            <a:ext cx="1041400" cy="584775"/>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3200" b="1">
                <a:solidFill>
                  <a:srgbClr val="FE5959"/>
                </a:solidFill>
                <a:latin typeface="Arial"/>
                <a:ea typeface="Arial"/>
                <a:cs typeface="Arial"/>
                <a:sym typeface="Arial"/>
              </a:rPr>
              <a:t>1</a:t>
            </a:r>
            <a:endParaRPr sz="3200" b="1">
              <a:solidFill>
                <a:srgbClr val="FE595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gtEl>
                                        <p:attrNameLst>
                                          <p:attrName>style.visibility</p:attrName>
                                        </p:attrNameLst>
                                      </p:cBhvr>
                                      <p:to>
                                        <p:strVal val="visible"/>
                                      </p:to>
                                    </p:set>
                                    <p:animEffect transition="in" filter="fade">
                                      <p:cBhvr>
                                        <p:cTn id="7" dur="10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5400"/>
              <a:buNone/>
            </a:pPr>
            <a:r>
              <a:rPr lang="en-US">
                <a:latin typeface="Arial Black"/>
                <a:ea typeface="Arial Black"/>
                <a:cs typeface="Arial Black"/>
                <a:sym typeface="Arial Black"/>
              </a:rPr>
              <a:t>The content </a:t>
            </a:r>
            <a:endParaRPr>
              <a:latin typeface="Arial Black"/>
              <a:ea typeface="Arial Black"/>
              <a:cs typeface="Arial Black"/>
              <a:sym typeface="Arial Black"/>
            </a:endParaRPr>
          </a:p>
        </p:txBody>
      </p:sp>
      <p:sp>
        <p:nvSpPr>
          <p:cNvPr id="249" name="Google Shape;249;p2"/>
          <p:cNvSpPr txBox="1"/>
          <p:nvPr/>
        </p:nvSpPr>
        <p:spPr>
          <a:xfrm>
            <a:off x="1887303" y="1745233"/>
            <a:ext cx="8336197" cy="3017267"/>
          </a:xfrm>
          <a:prstGeom prst="rect">
            <a:avLst/>
          </a:prstGeom>
          <a:solidFill>
            <a:srgbClr val="B0CCD3"/>
          </a:solidFill>
          <a:ln>
            <a:noFill/>
          </a:ln>
        </p:spPr>
        <p:txBody>
          <a:bodyPr spcFirstLastPara="1" wrap="square" lIns="108000" tIns="45700" rIns="108000" bIns="45700" anchor="t" anchorCtr="0">
            <a:spAutoFit/>
          </a:bodyPr>
          <a:lstStyle/>
          <a:p>
            <a:pPr marL="457200" marR="0" lvl="0" indent="-457200" algn="l" rtl="0">
              <a:spcBef>
                <a:spcPts val="0"/>
              </a:spcBef>
              <a:spcAft>
                <a:spcPts val="0"/>
              </a:spcAft>
              <a:buClr>
                <a:srgbClr val="374549"/>
              </a:buClr>
              <a:buSzPts val="4400"/>
              <a:buFont typeface="Arial"/>
              <a:buChar char="•"/>
            </a:pPr>
            <a:r>
              <a:rPr lang="en-US" sz="4400" b="1">
                <a:solidFill>
                  <a:srgbClr val="374549"/>
                </a:solidFill>
                <a:latin typeface="Arial"/>
                <a:ea typeface="Arial"/>
                <a:cs typeface="Arial"/>
                <a:sym typeface="Arial"/>
              </a:rPr>
              <a:t>Introduction.</a:t>
            </a:r>
            <a:endParaRPr/>
          </a:p>
          <a:p>
            <a:pPr marL="457200" marR="0" lvl="0" indent="-457200" algn="l" rtl="0">
              <a:spcBef>
                <a:spcPts val="0"/>
              </a:spcBef>
              <a:spcAft>
                <a:spcPts val="0"/>
              </a:spcAft>
              <a:buClr>
                <a:srgbClr val="374549"/>
              </a:buClr>
              <a:buSzPts val="4400"/>
              <a:buFont typeface="Arial"/>
              <a:buChar char="•"/>
            </a:pPr>
            <a:r>
              <a:rPr lang="en-US" sz="4400" b="1">
                <a:solidFill>
                  <a:srgbClr val="374549"/>
                </a:solidFill>
                <a:latin typeface="Arial"/>
                <a:ea typeface="Arial"/>
                <a:cs typeface="Arial"/>
                <a:sym typeface="Arial"/>
              </a:rPr>
              <a:t>Definition of Market change.</a:t>
            </a:r>
            <a:endParaRPr/>
          </a:p>
          <a:p>
            <a:pPr marL="457200" marR="0" lvl="0" indent="-457200" algn="l" rtl="0">
              <a:spcBef>
                <a:spcPts val="0"/>
              </a:spcBef>
              <a:spcAft>
                <a:spcPts val="0"/>
              </a:spcAft>
              <a:buClr>
                <a:srgbClr val="374549"/>
              </a:buClr>
              <a:buSzPts val="4400"/>
              <a:buFont typeface="Arial"/>
              <a:buChar char="•"/>
            </a:pPr>
            <a:r>
              <a:rPr lang="en-US" sz="4400" b="1">
                <a:solidFill>
                  <a:srgbClr val="374549"/>
                </a:solidFill>
                <a:latin typeface="Arial"/>
                <a:ea typeface="Arial"/>
                <a:cs typeface="Arial"/>
                <a:sym typeface="Arial"/>
              </a:rPr>
              <a:t>Conclusion.</a:t>
            </a:r>
            <a:endParaRPr/>
          </a:p>
          <a:p>
            <a:pPr marL="457200" marR="0" lvl="0" indent="-457200" algn="l" rtl="0">
              <a:spcBef>
                <a:spcPts val="0"/>
              </a:spcBef>
              <a:spcAft>
                <a:spcPts val="0"/>
              </a:spcAft>
              <a:buClr>
                <a:srgbClr val="374549"/>
              </a:buClr>
              <a:buSzPts val="4400"/>
              <a:buFont typeface="Arial"/>
              <a:buChar char="•"/>
            </a:pPr>
            <a:r>
              <a:rPr lang="en-US" sz="4400" b="1">
                <a:solidFill>
                  <a:srgbClr val="374549"/>
                </a:solidFill>
                <a:latin typeface="Arial"/>
                <a:ea typeface="Arial"/>
                <a:cs typeface="Arial"/>
                <a:sym typeface="Arial"/>
              </a:rPr>
              <a:t>References. </a:t>
            </a:r>
            <a:endParaRPr/>
          </a:p>
          <a:p>
            <a:pPr marL="0" marR="0" lvl="0" indent="0" algn="l" rtl="0">
              <a:spcBef>
                <a:spcPts val="0"/>
              </a:spcBef>
              <a:spcAft>
                <a:spcPts val="0"/>
              </a:spcAft>
              <a:buNone/>
            </a:pPr>
            <a:endParaRPr sz="1400" b="1">
              <a:solidFill>
                <a:srgbClr val="3F3F3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
          <p:cNvSpPr txBox="1"/>
          <p:nvPr/>
        </p:nvSpPr>
        <p:spPr>
          <a:xfrm>
            <a:off x="163351" y="647788"/>
            <a:ext cx="11573197" cy="724247"/>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2"/>
              </a:buClr>
              <a:buSzPts val="4400"/>
              <a:buFont typeface="Arial"/>
              <a:buNone/>
            </a:pPr>
            <a:r>
              <a:rPr lang="en-US" sz="4400">
                <a:solidFill>
                  <a:schemeClr val="lt2"/>
                </a:solidFill>
                <a:latin typeface="Arial Black"/>
                <a:ea typeface="Arial Black"/>
                <a:cs typeface="Arial Black"/>
                <a:sym typeface="Arial Black"/>
              </a:rPr>
              <a:t>Introduction </a:t>
            </a:r>
            <a:endParaRPr sz="4400">
              <a:solidFill>
                <a:schemeClr val="lt2"/>
              </a:solidFill>
              <a:latin typeface="Arial Black"/>
              <a:ea typeface="Arial Black"/>
              <a:cs typeface="Arial Black"/>
              <a:sym typeface="Arial Black"/>
            </a:endParaRPr>
          </a:p>
        </p:txBody>
      </p:sp>
      <p:sp>
        <p:nvSpPr>
          <p:cNvPr id="255" name="Google Shape;255;p3"/>
          <p:cNvSpPr/>
          <p:nvPr/>
        </p:nvSpPr>
        <p:spPr>
          <a:xfrm>
            <a:off x="1701800" y="1916837"/>
            <a:ext cx="8496300" cy="258532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700" b="1">
                <a:solidFill>
                  <a:srgbClr val="FFFFFF"/>
                </a:solidFill>
                <a:latin typeface="Arial"/>
                <a:ea typeface="Arial"/>
                <a:cs typeface="Arial"/>
                <a:sym typeface="Arial"/>
              </a:rPr>
              <a:t>Over the last 10 years marketing has changed and becomes better and better. But what do you think marketing was like before the internet and the definition of market change lastly I will talk a little bit about Digital Marketing, how it is better than the old marketing, and how it started. </a:t>
            </a:r>
            <a:endParaRPr sz="2700" b="1">
              <a:solidFill>
                <a:srgbClr val="FFFFFF"/>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5"/>
          <p:cNvSpPr txBox="1">
            <a:spLocks noGrp="1"/>
          </p:cNvSpPr>
          <p:nvPr>
            <p:ph type="body" idx="1"/>
          </p:nvPr>
        </p:nvSpPr>
        <p:spPr>
          <a:xfrm>
            <a:off x="694543" y="568109"/>
            <a:ext cx="11001758" cy="56219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US" sz="3600">
                <a:latin typeface="Arial Black"/>
                <a:ea typeface="Arial Black"/>
                <a:cs typeface="Arial Black"/>
                <a:sym typeface="Arial Black"/>
              </a:rPr>
              <a:t>Marketing evaluation before the internet </a:t>
            </a:r>
            <a:endParaRPr sz="3600">
              <a:latin typeface="Arial Black"/>
              <a:ea typeface="Arial Black"/>
              <a:cs typeface="Arial Black"/>
              <a:sym typeface="Arial Black"/>
            </a:endParaRPr>
          </a:p>
        </p:txBody>
      </p:sp>
      <p:cxnSp>
        <p:nvCxnSpPr>
          <p:cNvPr id="261" name="Google Shape;261;p5"/>
          <p:cNvCxnSpPr/>
          <p:nvPr/>
        </p:nvCxnSpPr>
        <p:spPr>
          <a:xfrm>
            <a:off x="904143" y="5149875"/>
            <a:ext cx="10383715" cy="0"/>
          </a:xfrm>
          <a:prstGeom prst="straightConnector1">
            <a:avLst/>
          </a:prstGeom>
          <a:noFill/>
          <a:ln w="22225" cap="flat" cmpd="sng">
            <a:solidFill>
              <a:srgbClr val="3F3F3F"/>
            </a:solidFill>
            <a:prstDash val="solid"/>
            <a:miter lim="800000"/>
            <a:headEnd type="oval" w="med" len="med"/>
            <a:tailEnd type="oval" w="med" len="med"/>
          </a:ln>
        </p:spPr>
      </p:cxnSp>
      <p:sp>
        <p:nvSpPr>
          <p:cNvPr id="262" name="Google Shape;262;p5"/>
          <p:cNvSpPr/>
          <p:nvPr/>
        </p:nvSpPr>
        <p:spPr>
          <a:xfrm rot="-2700000">
            <a:off x="1660724" y="4933850"/>
            <a:ext cx="432048" cy="432048"/>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63" name="Google Shape;263;p5"/>
          <p:cNvSpPr txBox="1"/>
          <p:nvPr/>
        </p:nvSpPr>
        <p:spPr>
          <a:xfrm>
            <a:off x="1328270" y="5437947"/>
            <a:ext cx="109695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1">
                <a:solidFill>
                  <a:srgbClr val="3F3F3F"/>
                </a:solidFill>
                <a:latin typeface="Arial"/>
                <a:ea typeface="Arial"/>
                <a:cs typeface="Arial"/>
                <a:sym typeface="Arial"/>
              </a:rPr>
              <a:t>1920</a:t>
            </a:r>
            <a:endParaRPr sz="2400" b="1">
              <a:solidFill>
                <a:srgbClr val="3F3F3F"/>
              </a:solidFill>
              <a:latin typeface="Arial"/>
              <a:ea typeface="Arial"/>
              <a:cs typeface="Arial"/>
              <a:sym typeface="Arial"/>
            </a:endParaRPr>
          </a:p>
        </p:txBody>
      </p:sp>
      <p:sp>
        <p:nvSpPr>
          <p:cNvPr id="264" name="Google Shape;264;p5"/>
          <p:cNvSpPr/>
          <p:nvPr/>
        </p:nvSpPr>
        <p:spPr>
          <a:xfrm>
            <a:off x="1776140" y="5049267"/>
            <a:ext cx="201216" cy="201216"/>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65" name="Google Shape;265;p5"/>
          <p:cNvSpPr/>
          <p:nvPr/>
        </p:nvSpPr>
        <p:spPr>
          <a:xfrm rot="-2700000">
            <a:off x="4638300" y="4916418"/>
            <a:ext cx="432048" cy="432048"/>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66" name="Google Shape;266;p5"/>
          <p:cNvSpPr txBox="1"/>
          <p:nvPr/>
        </p:nvSpPr>
        <p:spPr>
          <a:xfrm>
            <a:off x="4371856" y="5441061"/>
            <a:ext cx="109695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1">
                <a:solidFill>
                  <a:srgbClr val="3F3F3F"/>
                </a:solidFill>
                <a:latin typeface="Arial"/>
                <a:ea typeface="Arial"/>
                <a:cs typeface="Arial"/>
                <a:sym typeface="Arial"/>
              </a:rPr>
              <a:t>1960</a:t>
            </a:r>
            <a:endParaRPr sz="2400" b="1">
              <a:solidFill>
                <a:srgbClr val="3F3F3F"/>
              </a:solidFill>
              <a:latin typeface="Arial"/>
              <a:ea typeface="Arial"/>
              <a:cs typeface="Arial"/>
              <a:sym typeface="Arial"/>
            </a:endParaRPr>
          </a:p>
        </p:txBody>
      </p:sp>
      <p:sp>
        <p:nvSpPr>
          <p:cNvPr id="267" name="Google Shape;267;p5"/>
          <p:cNvSpPr/>
          <p:nvPr/>
        </p:nvSpPr>
        <p:spPr>
          <a:xfrm>
            <a:off x="4753716" y="5031834"/>
            <a:ext cx="201216" cy="201216"/>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68" name="Google Shape;268;p5"/>
          <p:cNvSpPr/>
          <p:nvPr/>
        </p:nvSpPr>
        <p:spPr>
          <a:xfrm rot="-2700000">
            <a:off x="7616701" y="4919532"/>
            <a:ext cx="432048" cy="432048"/>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69" name="Google Shape;269;p5"/>
          <p:cNvSpPr txBox="1"/>
          <p:nvPr/>
        </p:nvSpPr>
        <p:spPr>
          <a:xfrm>
            <a:off x="7337217" y="5441061"/>
            <a:ext cx="109695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1">
                <a:solidFill>
                  <a:srgbClr val="3F3F3F"/>
                </a:solidFill>
                <a:latin typeface="Arial"/>
                <a:ea typeface="Arial"/>
                <a:cs typeface="Arial"/>
                <a:sym typeface="Arial"/>
              </a:rPr>
              <a:t>1990</a:t>
            </a:r>
            <a:endParaRPr sz="2400" b="1">
              <a:solidFill>
                <a:srgbClr val="3F3F3F"/>
              </a:solidFill>
              <a:latin typeface="Arial"/>
              <a:ea typeface="Arial"/>
              <a:cs typeface="Arial"/>
              <a:sym typeface="Arial"/>
            </a:endParaRPr>
          </a:p>
        </p:txBody>
      </p:sp>
      <p:sp>
        <p:nvSpPr>
          <p:cNvPr id="270" name="Google Shape;270;p5"/>
          <p:cNvSpPr/>
          <p:nvPr/>
        </p:nvSpPr>
        <p:spPr>
          <a:xfrm>
            <a:off x="7732578" y="5034948"/>
            <a:ext cx="201216" cy="201216"/>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71" name="Google Shape;271;p5"/>
          <p:cNvSpPr/>
          <p:nvPr/>
        </p:nvSpPr>
        <p:spPr>
          <a:xfrm rot="-2700000">
            <a:off x="10455876" y="4919532"/>
            <a:ext cx="432048" cy="432048"/>
          </a:xfrm>
          <a:prstGeom prst="ellipse">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72" name="Google Shape;272;p5"/>
          <p:cNvSpPr txBox="1"/>
          <p:nvPr/>
        </p:nvSpPr>
        <p:spPr>
          <a:xfrm>
            <a:off x="10123423" y="5441061"/>
            <a:ext cx="109695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1">
                <a:solidFill>
                  <a:srgbClr val="3F3F3F"/>
                </a:solidFill>
                <a:latin typeface="Arial"/>
                <a:ea typeface="Arial"/>
                <a:cs typeface="Arial"/>
                <a:sym typeface="Arial"/>
              </a:rPr>
              <a:t>2019</a:t>
            </a:r>
            <a:endParaRPr sz="2400" b="1">
              <a:solidFill>
                <a:srgbClr val="3F3F3F"/>
              </a:solidFill>
              <a:latin typeface="Arial"/>
              <a:ea typeface="Arial"/>
              <a:cs typeface="Arial"/>
              <a:sym typeface="Arial"/>
            </a:endParaRPr>
          </a:p>
        </p:txBody>
      </p:sp>
      <p:sp>
        <p:nvSpPr>
          <p:cNvPr id="273" name="Google Shape;273;p5"/>
          <p:cNvSpPr/>
          <p:nvPr/>
        </p:nvSpPr>
        <p:spPr>
          <a:xfrm>
            <a:off x="10569375" y="5034948"/>
            <a:ext cx="201216" cy="201216"/>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rgbClr val="3F3F3F"/>
              </a:solidFill>
              <a:latin typeface="Arial"/>
              <a:ea typeface="Arial"/>
              <a:cs typeface="Arial"/>
              <a:sym typeface="Arial"/>
            </a:endParaRPr>
          </a:p>
        </p:txBody>
      </p:sp>
      <p:sp>
        <p:nvSpPr>
          <p:cNvPr id="274" name="Google Shape;274;p5"/>
          <p:cNvSpPr/>
          <p:nvPr/>
        </p:nvSpPr>
        <p:spPr>
          <a:xfrm>
            <a:off x="8509983" y="3517721"/>
            <a:ext cx="2160000" cy="108000"/>
          </a:xfrm>
          <a:prstGeom prst="roundRect">
            <a:avLst>
              <a:gd name="adj" fmla="val 50000"/>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275" name="Google Shape;275;p5"/>
          <p:cNvSpPr txBox="1"/>
          <p:nvPr/>
        </p:nvSpPr>
        <p:spPr>
          <a:xfrm>
            <a:off x="1575046" y="2570733"/>
            <a:ext cx="1584782" cy="307777"/>
          </a:xfrm>
          <a:prstGeom prst="rect">
            <a:avLst/>
          </a:prstGeom>
          <a:solidFill>
            <a:srgbClr val="B0CCD3"/>
          </a:solidFill>
          <a:ln>
            <a:noFill/>
          </a:ln>
        </p:spPr>
        <p:txBody>
          <a:bodyPr spcFirstLastPara="1" wrap="square" lIns="108000" tIns="45700" rIns="108000" bIns="45700" anchor="t" anchorCtr="0">
            <a:spAutoFit/>
          </a:bodyPr>
          <a:lstStyle/>
          <a:p>
            <a:pPr marL="0" marR="0" lvl="0" indent="0" algn="l" rtl="0">
              <a:spcBef>
                <a:spcPts val="0"/>
              </a:spcBef>
              <a:spcAft>
                <a:spcPts val="0"/>
              </a:spcAft>
              <a:buNone/>
            </a:pPr>
            <a:r>
              <a:rPr lang="en-US" sz="1400" b="1">
                <a:solidFill>
                  <a:srgbClr val="3F3F3F"/>
                </a:solidFill>
                <a:latin typeface="Arial"/>
                <a:ea typeface="Arial"/>
                <a:cs typeface="Arial"/>
                <a:sym typeface="Arial"/>
              </a:rPr>
              <a:t>Depended on :</a:t>
            </a:r>
            <a:endParaRPr sz="1400" b="1">
              <a:solidFill>
                <a:srgbClr val="3F3F3F"/>
              </a:solidFill>
              <a:latin typeface="Arial"/>
              <a:ea typeface="Arial"/>
              <a:cs typeface="Arial"/>
              <a:sym typeface="Arial"/>
            </a:endParaRPr>
          </a:p>
        </p:txBody>
      </p:sp>
      <p:cxnSp>
        <p:nvCxnSpPr>
          <p:cNvPr id="276" name="Google Shape;276;p5"/>
          <p:cNvCxnSpPr/>
          <p:nvPr/>
        </p:nvCxnSpPr>
        <p:spPr>
          <a:xfrm>
            <a:off x="1487950" y="2537197"/>
            <a:ext cx="10011" cy="1513622"/>
          </a:xfrm>
          <a:prstGeom prst="straightConnector1">
            <a:avLst/>
          </a:prstGeom>
          <a:noFill/>
          <a:ln w="19050" cap="flat" cmpd="sng">
            <a:solidFill>
              <a:srgbClr val="3F3F3F"/>
            </a:solidFill>
            <a:prstDash val="dash"/>
            <a:miter lim="800000"/>
            <a:headEnd type="oval" w="med" len="med"/>
            <a:tailEnd type="oval" w="med" len="med"/>
          </a:ln>
        </p:spPr>
      </p:cxnSp>
      <p:sp>
        <p:nvSpPr>
          <p:cNvPr id="277" name="Google Shape;277;p5"/>
          <p:cNvSpPr/>
          <p:nvPr/>
        </p:nvSpPr>
        <p:spPr>
          <a:xfrm>
            <a:off x="1548062" y="4304597"/>
            <a:ext cx="2160000" cy="108000"/>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grpSp>
        <p:nvGrpSpPr>
          <p:cNvPr id="278" name="Google Shape;278;p5"/>
          <p:cNvGrpSpPr/>
          <p:nvPr/>
        </p:nvGrpSpPr>
        <p:grpSpPr>
          <a:xfrm>
            <a:off x="3861421" y="2374952"/>
            <a:ext cx="1607390" cy="1342906"/>
            <a:chOff x="1704484" y="1766707"/>
            <a:chExt cx="1038452" cy="1342906"/>
          </a:xfrm>
        </p:grpSpPr>
        <p:sp>
          <p:nvSpPr>
            <p:cNvPr id="279" name="Google Shape;279;p5"/>
            <p:cNvSpPr txBox="1"/>
            <p:nvPr/>
          </p:nvSpPr>
          <p:spPr>
            <a:xfrm>
              <a:off x="1724504" y="2155506"/>
              <a:ext cx="1018432"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rgbClr val="3F3F3F"/>
                  </a:solidFill>
                  <a:latin typeface="Arial"/>
                  <a:ea typeface="Arial"/>
                  <a:cs typeface="Arial"/>
                  <a:sym typeface="Arial"/>
                </a:rPr>
                <a:t>-Television.</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-Telephone. </a:t>
              </a:r>
              <a:endParaRPr/>
            </a:p>
            <a:p>
              <a:pPr marL="0" marR="0" lvl="0" indent="0" algn="l" rtl="0">
                <a:spcBef>
                  <a:spcPts val="0"/>
                </a:spcBef>
                <a:spcAft>
                  <a:spcPts val="0"/>
                </a:spcAft>
                <a:buNone/>
              </a:pPr>
              <a:r>
                <a:rPr lang="en-US" sz="1200">
                  <a:solidFill>
                    <a:srgbClr val="3F3F3F"/>
                  </a:solidFill>
                  <a:latin typeface="Arial"/>
                  <a:ea typeface="Arial"/>
                  <a:cs typeface="Arial"/>
                  <a:sym typeface="Arial"/>
                </a:rPr>
                <a:t> </a:t>
              </a:r>
              <a:endParaRPr/>
            </a:p>
            <a:p>
              <a:pPr marL="0" marR="0" lvl="0" indent="0" algn="l" rtl="0">
                <a:spcBef>
                  <a:spcPts val="0"/>
                </a:spcBef>
                <a:spcAft>
                  <a:spcPts val="0"/>
                </a:spcAft>
                <a:buNone/>
              </a:pPr>
              <a:endParaRPr sz="1200">
                <a:solidFill>
                  <a:srgbClr val="3F3F3F"/>
                </a:solidFill>
                <a:latin typeface="Arial"/>
                <a:ea typeface="Arial"/>
                <a:cs typeface="Arial"/>
                <a:sym typeface="Arial"/>
              </a:endParaRPr>
            </a:p>
          </p:txBody>
        </p:sp>
        <p:sp>
          <p:nvSpPr>
            <p:cNvPr id="280" name="Google Shape;280;p5"/>
            <p:cNvSpPr txBox="1"/>
            <p:nvPr/>
          </p:nvSpPr>
          <p:spPr>
            <a:xfrm>
              <a:off x="1704484" y="1766707"/>
              <a:ext cx="1023846" cy="307777"/>
            </a:xfrm>
            <a:prstGeom prst="rect">
              <a:avLst/>
            </a:prstGeom>
            <a:solidFill>
              <a:srgbClr val="CFE3E4"/>
            </a:solidFill>
            <a:ln>
              <a:noFill/>
            </a:ln>
          </p:spPr>
          <p:txBody>
            <a:bodyPr spcFirstLastPara="1" wrap="square" lIns="108000" tIns="45700" rIns="108000" bIns="45700" anchor="t" anchorCtr="0">
              <a:spAutoFit/>
            </a:bodyPr>
            <a:lstStyle/>
            <a:p>
              <a:pPr marL="0" marR="0" lvl="0" indent="0" algn="l" rtl="0">
                <a:spcBef>
                  <a:spcPts val="0"/>
                </a:spcBef>
                <a:spcAft>
                  <a:spcPts val="0"/>
                </a:spcAft>
                <a:buNone/>
              </a:pPr>
              <a:r>
                <a:rPr lang="en-US" sz="1400" b="1">
                  <a:solidFill>
                    <a:srgbClr val="3F3F3F"/>
                  </a:solidFill>
                  <a:latin typeface="Arial"/>
                  <a:ea typeface="Arial"/>
                  <a:cs typeface="Arial"/>
                  <a:sym typeface="Arial"/>
                </a:rPr>
                <a:t>Depended on :</a:t>
              </a:r>
              <a:endParaRPr sz="1400" b="1">
                <a:solidFill>
                  <a:srgbClr val="3F3F3F"/>
                </a:solidFill>
                <a:latin typeface="Arial"/>
                <a:ea typeface="Arial"/>
                <a:cs typeface="Arial"/>
                <a:sym typeface="Arial"/>
              </a:endParaRPr>
            </a:p>
          </p:txBody>
        </p:sp>
      </p:grpSp>
      <p:cxnSp>
        <p:nvCxnSpPr>
          <p:cNvPr id="281" name="Google Shape;281;p5"/>
          <p:cNvCxnSpPr/>
          <p:nvPr/>
        </p:nvCxnSpPr>
        <p:spPr>
          <a:xfrm>
            <a:off x="3774325" y="2336116"/>
            <a:ext cx="10011" cy="1513622"/>
          </a:xfrm>
          <a:prstGeom prst="straightConnector1">
            <a:avLst/>
          </a:prstGeom>
          <a:noFill/>
          <a:ln w="19050" cap="flat" cmpd="sng">
            <a:solidFill>
              <a:srgbClr val="3F3F3F"/>
            </a:solidFill>
            <a:prstDash val="dash"/>
            <a:miter lim="800000"/>
            <a:headEnd type="oval" w="med" len="med"/>
            <a:tailEnd type="oval" w="med" len="med"/>
          </a:ln>
        </p:spPr>
      </p:cxnSp>
      <p:sp>
        <p:nvSpPr>
          <p:cNvPr id="282" name="Google Shape;282;p5"/>
          <p:cNvSpPr/>
          <p:nvPr/>
        </p:nvSpPr>
        <p:spPr>
          <a:xfrm>
            <a:off x="3874932" y="4050819"/>
            <a:ext cx="2160000" cy="108000"/>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grpSp>
        <p:nvGrpSpPr>
          <p:cNvPr id="283" name="Google Shape;283;p5"/>
          <p:cNvGrpSpPr/>
          <p:nvPr/>
        </p:nvGrpSpPr>
        <p:grpSpPr>
          <a:xfrm>
            <a:off x="6147797" y="2179171"/>
            <a:ext cx="1802636" cy="1189213"/>
            <a:chOff x="1704484" y="1766707"/>
            <a:chExt cx="1164590" cy="1189213"/>
          </a:xfrm>
        </p:grpSpPr>
        <p:sp>
          <p:nvSpPr>
            <p:cNvPr id="284" name="Google Shape;284;p5"/>
            <p:cNvSpPr txBox="1"/>
            <p:nvPr/>
          </p:nvSpPr>
          <p:spPr>
            <a:xfrm>
              <a:off x="1735252" y="2094146"/>
              <a:ext cx="1133822" cy="8617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rgbClr val="3F3F3F"/>
                  </a:solidFill>
                  <a:latin typeface="Arial"/>
                  <a:ea typeface="Arial"/>
                  <a:cs typeface="Arial"/>
                  <a:sym typeface="Arial"/>
                </a:rPr>
                <a:t>-</a:t>
              </a:r>
              <a:r>
                <a:rPr lang="en-US" sz="1600">
                  <a:solidFill>
                    <a:srgbClr val="3F3F3F"/>
                  </a:solidFill>
                  <a:latin typeface="Arial"/>
                  <a:ea typeface="Arial"/>
                  <a:cs typeface="Arial"/>
                  <a:sym typeface="Arial"/>
                </a:rPr>
                <a:t>Mobile phones. </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-Computers. </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-Internet .</a:t>
              </a:r>
              <a:endParaRPr sz="1600">
                <a:solidFill>
                  <a:srgbClr val="3F3F3F"/>
                </a:solidFill>
                <a:latin typeface="Arial"/>
                <a:ea typeface="Arial"/>
                <a:cs typeface="Arial"/>
                <a:sym typeface="Arial"/>
              </a:endParaRPr>
            </a:p>
          </p:txBody>
        </p:sp>
        <p:sp>
          <p:nvSpPr>
            <p:cNvPr id="285" name="Google Shape;285;p5"/>
            <p:cNvSpPr txBox="1"/>
            <p:nvPr/>
          </p:nvSpPr>
          <p:spPr>
            <a:xfrm>
              <a:off x="1704484" y="1766707"/>
              <a:ext cx="1023846" cy="307777"/>
            </a:xfrm>
            <a:prstGeom prst="rect">
              <a:avLst/>
            </a:prstGeom>
            <a:solidFill>
              <a:srgbClr val="D6EAEC"/>
            </a:solidFill>
            <a:ln>
              <a:noFill/>
            </a:ln>
          </p:spPr>
          <p:txBody>
            <a:bodyPr spcFirstLastPara="1" wrap="square" lIns="108000" tIns="45700" rIns="108000" bIns="45700" anchor="t" anchorCtr="0">
              <a:spAutoFit/>
            </a:bodyPr>
            <a:lstStyle/>
            <a:p>
              <a:pPr marL="0" marR="0" lvl="0" indent="0" algn="l" rtl="0">
                <a:spcBef>
                  <a:spcPts val="0"/>
                </a:spcBef>
                <a:spcAft>
                  <a:spcPts val="0"/>
                </a:spcAft>
                <a:buNone/>
              </a:pPr>
              <a:r>
                <a:rPr lang="en-US" sz="1400" b="1">
                  <a:solidFill>
                    <a:srgbClr val="3F3F3F"/>
                  </a:solidFill>
                  <a:latin typeface="Arial"/>
                  <a:ea typeface="Arial"/>
                  <a:cs typeface="Arial"/>
                  <a:sym typeface="Arial"/>
                </a:rPr>
                <a:t>Depended on :</a:t>
              </a:r>
              <a:endParaRPr sz="1400" b="1">
                <a:solidFill>
                  <a:srgbClr val="3F3F3F"/>
                </a:solidFill>
                <a:latin typeface="Arial"/>
                <a:ea typeface="Arial"/>
                <a:cs typeface="Arial"/>
                <a:sym typeface="Arial"/>
              </a:endParaRPr>
            </a:p>
          </p:txBody>
        </p:sp>
      </p:grpSp>
      <p:cxnSp>
        <p:nvCxnSpPr>
          <p:cNvPr id="286" name="Google Shape;286;p5"/>
          <p:cNvCxnSpPr/>
          <p:nvPr/>
        </p:nvCxnSpPr>
        <p:spPr>
          <a:xfrm>
            <a:off x="6060700" y="2131887"/>
            <a:ext cx="10011" cy="1513622"/>
          </a:xfrm>
          <a:prstGeom prst="straightConnector1">
            <a:avLst/>
          </a:prstGeom>
          <a:noFill/>
          <a:ln w="19050" cap="flat" cmpd="sng">
            <a:solidFill>
              <a:srgbClr val="3F3F3F"/>
            </a:solidFill>
            <a:prstDash val="dash"/>
            <a:miter lim="800000"/>
            <a:headEnd type="oval" w="med" len="med"/>
            <a:tailEnd type="oval" w="med" len="med"/>
          </a:ln>
        </p:spPr>
      </p:cxnSp>
      <p:sp>
        <p:nvSpPr>
          <p:cNvPr id="287" name="Google Shape;287;p5"/>
          <p:cNvSpPr/>
          <p:nvPr/>
        </p:nvSpPr>
        <p:spPr>
          <a:xfrm>
            <a:off x="6147796" y="3795738"/>
            <a:ext cx="2160000" cy="108000"/>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grpSp>
        <p:nvGrpSpPr>
          <p:cNvPr id="288" name="Google Shape;288;p5"/>
          <p:cNvGrpSpPr/>
          <p:nvPr/>
        </p:nvGrpSpPr>
        <p:grpSpPr>
          <a:xfrm>
            <a:off x="8434171" y="1983390"/>
            <a:ext cx="2135204" cy="1334891"/>
            <a:chOff x="1704484" y="1766707"/>
            <a:chExt cx="1147542" cy="1275563"/>
          </a:xfrm>
        </p:grpSpPr>
        <p:sp>
          <p:nvSpPr>
            <p:cNvPr id="289" name="Google Shape;289;p5"/>
            <p:cNvSpPr txBox="1"/>
            <p:nvPr/>
          </p:nvSpPr>
          <p:spPr>
            <a:xfrm>
              <a:off x="1724504" y="2012928"/>
              <a:ext cx="1127522" cy="102934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rgbClr val="3F3F3F"/>
                  </a:solidFill>
                  <a:latin typeface="Arial"/>
                  <a:ea typeface="Arial"/>
                  <a:cs typeface="Arial"/>
                  <a:sym typeface="Arial"/>
                </a:rPr>
                <a:t>-Social media .</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-desktops .</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-mobile smart devices .</a:t>
              </a:r>
              <a:endParaRPr sz="1600">
                <a:solidFill>
                  <a:srgbClr val="3F3F3F"/>
                </a:solidFill>
                <a:latin typeface="Arial"/>
                <a:ea typeface="Arial"/>
                <a:cs typeface="Arial"/>
                <a:sym typeface="Arial"/>
              </a:endParaRPr>
            </a:p>
          </p:txBody>
        </p:sp>
        <p:sp>
          <p:nvSpPr>
            <p:cNvPr id="290" name="Google Shape;290;p5"/>
            <p:cNvSpPr txBox="1"/>
            <p:nvPr/>
          </p:nvSpPr>
          <p:spPr>
            <a:xfrm>
              <a:off x="1704484" y="1766707"/>
              <a:ext cx="1023846" cy="307777"/>
            </a:xfrm>
            <a:prstGeom prst="rect">
              <a:avLst/>
            </a:prstGeom>
            <a:solidFill>
              <a:srgbClr val="FFC7C7"/>
            </a:solidFill>
            <a:ln>
              <a:noFill/>
            </a:ln>
          </p:spPr>
          <p:txBody>
            <a:bodyPr spcFirstLastPara="1" wrap="square" lIns="108000" tIns="45700" rIns="108000" bIns="45700" anchor="t" anchorCtr="0">
              <a:spAutoFit/>
            </a:bodyPr>
            <a:lstStyle/>
            <a:p>
              <a:pPr marL="0" marR="0" lvl="0" indent="0" algn="l" rtl="0">
                <a:spcBef>
                  <a:spcPts val="0"/>
                </a:spcBef>
                <a:spcAft>
                  <a:spcPts val="0"/>
                </a:spcAft>
                <a:buNone/>
              </a:pPr>
              <a:r>
                <a:rPr lang="en-US" sz="1400" b="1">
                  <a:solidFill>
                    <a:srgbClr val="3F3F3F"/>
                  </a:solidFill>
                  <a:latin typeface="Arial"/>
                  <a:ea typeface="Arial"/>
                  <a:cs typeface="Arial"/>
                  <a:sym typeface="Arial"/>
                </a:rPr>
                <a:t>Depends on :</a:t>
              </a:r>
              <a:endParaRPr sz="1400" b="1">
                <a:solidFill>
                  <a:srgbClr val="3F3F3F"/>
                </a:solidFill>
                <a:latin typeface="Arial"/>
                <a:ea typeface="Arial"/>
                <a:cs typeface="Arial"/>
                <a:sym typeface="Arial"/>
              </a:endParaRPr>
            </a:p>
          </p:txBody>
        </p:sp>
      </p:grpSp>
      <p:cxnSp>
        <p:nvCxnSpPr>
          <p:cNvPr id="291" name="Google Shape;291;p5"/>
          <p:cNvCxnSpPr/>
          <p:nvPr/>
        </p:nvCxnSpPr>
        <p:spPr>
          <a:xfrm>
            <a:off x="8347076" y="1949854"/>
            <a:ext cx="10011" cy="1513622"/>
          </a:xfrm>
          <a:prstGeom prst="straightConnector1">
            <a:avLst/>
          </a:prstGeom>
          <a:noFill/>
          <a:ln w="19050" cap="flat" cmpd="sng">
            <a:solidFill>
              <a:srgbClr val="3F3F3F"/>
            </a:solidFill>
            <a:prstDash val="dash"/>
            <a:miter lim="800000"/>
            <a:headEnd type="oval" w="med" len="med"/>
            <a:tailEnd type="oval" w="med" len="med"/>
          </a:ln>
        </p:spPr>
      </p:cxnSp>
      <p:sp>
        <p:nvSpPr>
          <p:cNvPr id="292" name="Google Shape;292;p5"/>
          <p:cNvSpPr txBox="1"/>
          <p:nvPr/>
        </p:nvSpPr>
        <p:spPr>
          <a:xfrm>
            <a:off x="1637024" y="2917556"/>
            <a:ext cx="1576402"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rgbClr val="3F3F3F"/>
                </a:solidFill>
                <a:latin typeface="Arial"/>
                <a:ea typeface="Arial"/>
                <a:cs typeface="Arial"/>
                <a:sym typeface="Arial"/>
              </a:rPr>
              <a:t>-</a:t>
            </a:r>
            <a:r>
              <a:rPr lang="en-US" sz="1600">
                <a:solidFill>
                  <a:srgbClr val="3F3F3F"/>
                </a:solidFill>
                <a:latin typeface="Arial"/>
                <a:ea typeface="Arial"/>
                <a:cs typeface="Arial"/>
                <a:sym typeface="Arial"/>
              </a:rPr>
              <a:t>Radio .</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-Magazines. </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-Posters. </a:t>
            </a:r>
            <a:endParaRPr/>
          </a:p>
          <a:p>
            <a:pPr marL="0" marR="0" lvl="0" indent="0" algn="l" rtl="0">
              <a:spcBef>
                <a:spcPts val="0"/>
              </a:spcBef>
              <a:spcAft>
                <a:spcPts val="0"/>
              </a:spcAft>
              <a:buNone/>
            </a:pPr>
            <a:r>
              <a:rPr lang="en-US" sz="1600">
                <a:solidFill>
                  <a:srgbClr val="3F3F3F"/>
                </a:solidFill>
                <a:latin typeface="Arial"/>
                <a:ea typeface="Arial"/>
                <a:cs typeface="Arial"/>
                <a:sym typeface="Arial"/>
              </a:rPr>
              <a:t>-Billboards </a:t>
            </a:r>
            <a:r>
              <a:rPr lang="en-US" sz="1400">
                <a:solidFill>
                  <a:srgbClr val="3F3F3F"/>
                </a:solidFill>
                <a:latin typeface="Arial"/>
                <a:ea typeface="Arial"/>
                <a:cs typeface="Arial"/>
                <a:sym typeface="Arial"/>
              </a:rPr>
              <a:t>.</a:t>
            </a:r>
            <a:endParaRPr sz="1400">
              <a:solidFill>
                <a:srgbClr val="3F3F3F"/>
              </a:solidFill>
              <a:latin typeface="Arial"/>
              <a:ea typeface="Arial"/>
              <a:cs typeface="Arial"/>
              <a:sym typeface="Arial"/>
            </a:endParaRPr>
          </a:p>
        </p:txBody>
      </p:sp>
      <p:sp>
        <p:nvSpPr>
          <p:cNvPr id="293" name="Google Shape;293;p5"/>
          <p:cNvSpPr txBox="1"/>
          <p:nvPr/>
        </p:nvSpPr>
        <p:spPr>
          <a:xfrm>
            <a:off x="280235" y="5899095"/>
            <a:ext cx="890215" cy="584775"/>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3200" b="1">
                <a:solidFill>
                  <a:srgbClr val="FE5959"/>
                </a:solidFill>
                <a:latin typeface="Arial"/>
                <a:ea typeface="Arial"/>
                <a:cs typeface="Arial"/>
                <a:sym typeface="Arial"/>
              </a:rPr>
              <a:t>2</a:t>
            </a:r>
            <a:endParaRPr sz="3200" b="1">
              <a:solidFill>
                <a:srgbClr val="FE595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6"/>
          <p:cNvSpPr txBox="1"/>
          <p:nvPr/>
        </p:nvSpPr>
        <p:spPr>
          <a:xfrm>
            <a:off x="304639" y="301409"/>
            <a:ext cx="11573197" cy="724247"/>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800"/>
              <a:buFont typeface="Arial"/>
              <a:buNone/>
            </a:pPr>
            <a:r>
              <a:rPr lang="en-US" sz="4800" b="0">
                <a:solidFill>
                  <a:schemeClr val="lt1"/>
                </a:solidFill>
                <a:latin typeface="Arial Black"/>
                <a:ea typeface="Arial Black"/>
                <a:cs typeface="Arial Black"/>
                <a:sym typeface="Arial Black"/>
              </a:rPr>
              <a:t>Definition of Market change</a:t>
            </a:r>
            <a:endParaRPr sz="4800" b="0">
              <a:solidFill>
                <a:schemeClr val="lt1"/>
              </a:solidFill>
              <a:latin typeface="Arial Black"/>
              <a:ea typeface="Arial Black"/>
              <a:cs typeface="Arial Black"/>
              <a:sym typeface="Arial Black"/>
            </a:endParaRPr>
          </a:p>
        </p:txBody>
      </p:sp>
      <p:sp>
        <p:nvSpPr>
          <p:cNvPr id="299" name="Google Shape;299;p6"/>
          <p:cNvSpPr/>
          <p:nvPr/>
        </p:nvSpPr>
        <p:spPr>
          <a:xfrm>
            <a:off x="304639" y="1359876"/>
            <a:ext cx="10376061" cy="181588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dk1"/>
                </a:solidFill>
                <a:latin typeface="Arial"/>
                <a:ea typeface="Arial"/>
                <a:cs typeface="Arial"/>
                <a:sym typeface="Arial"/>
              </a:rPr>
              <a:t>Market change is broadly defined as a shift or change in the way in which a market or economy functions or operates. Or </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The different shifts and challenges the </a:t>
            </a:r>
            <a:r>
              <a:rPr lang="en-US" sz="2800" b="1">
                <a:solidFill>
                  <a:schemeClr val="dk1"/>
                </a:solidFill>
                <a:latin typeface="Arial"/>
                <a:ea typeface="Arial"/>
                <a:cs typeface="Arial"/>
                <a:sym typeface="Arial"/>
              </a:rPr>
              <a:t>market</a:t>
            </a:r>
            <a:r>
              <a:rPr lang="en-US" sz="2800">
                <a:solidFill>
                  <a:schemeClr val="dk1"/>
                </a:solidFill>
                <a:latin typeface="Arial"/>
                <a:ea typeface="Arial"/>
                <a:cs typeface="Arial"/>
                <a:sym typeface="Arial"/>
              </a:rPr>
              <a:t> faces in its history</a:t>
            </a:r>
            <a:endParaRPr sz="2800">
              <a:solidFill>
                <a:schemeClr val="dk1"/>
              </a:solidFill>
              <a:latin typeface="Arial"/>
              <a:ea typeface="Arial"/>
              <a:cs typeface="Arial"/>
              <a:sym typeface="Arial"/>
            </a:endParaRPr>
          </a:p>
        </p:txBody>
      </p:sp>
      <p:pic>
        <p:nvPicPr>
          <p:cNvPr id="300" name="Google Shape;300;p6"/>
          <p:cNvPicPr preferRelativeResize="0"/>
          <p:nvPr/>
        </p:nvPicPr>
        <p:blipFill rotWithShape="1">
          <a:blip r:embed="rId3">
            <a:alphaModFix/>
          </a:blip>
          <a:srcRect/>
          <a:stretch/>
        </p:blipFill>
        <p:spPr>
          <a:xfrm>
            <a:off x="3492500" y="2369417"/>
            <a:ext cx="8940032" cy="4700896"/>
          </a:xfrm>
          <a:prstGeom prst="rect">
            <a:avLst/>
          </a:prstGeom>
          <a:noFill/>
          <a:ln>
            <a:noFill/>
          </a:ln>
        </p:spPr>
      </p:pic>
      <p:sp>
        <p:nvSpPr>
          <p:cNvPr id="301" name="Google Shape;301;p6"/>
          <p:cNvSpPr txBox="1"/>
          <p:nvPr/>
        </p:nvSpPr>
        <p:spPr>
          <a:xfrm>
            <a:off x="178517" y="5846370"/>
            <a:ext cx="1359953" cy="584775"/>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3200" b="1">
                <a:solidFill>
                  <a:srgbClr val="FE5959"/>
                </a:solidFill>
                <a:latin typeface="Arial"/>
                <a:ea typeface="Arial"/>
                <a:cs typeface="Arial"/>
                <a:sym typeface="Arial"/>
              </a:rPr>
              <a:t>3</a:t>
            </a:r>
            <a:endParaRPr sz="3200" b="1">
              <a:solidFill>
                <a:srgbClr val="FE595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7"/>
          <p:cNvSpPr txBox="1">
            <a:spLocks noGrp="1"/>
          </p:cNvSpPr>
          <p:nvPr>
            <p:ph type="body" idx="1"/>
          </p:nvPr>
        </p:nvSpPr>
        <p:spPr>
          <a:xfrm>
            <a:off x="463229" y="225209"/>
            <a:ext cx="11271571" cy="714591"/>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600"/>
              <a:buNone/>
            </a:pPr>
            <a:r>
              <a:rPr lang="en-US" sz="3600">
                <a:latin typeface="Arial Black"/>
                <a:ea typeface="Arial Black"/>
                <a:cs typeface="Arial Black"/>
                <a:sym typeface="Arial Black"/>
              </a:rPr>
              <a:t> Digital Marketing</a:t>
            </a:r>
            <a:endParaRPr sz="3600">
              <a:latin typeface="Arial Black"/>
              <a:ea typeface="Arial Black"/>
              <a:cs typeface="Arial Black"/>
              <a:sym typeface="Arial Black"/>
            </a:endParaRPr>
          </a:p>
        </p:txBody>
      </p:sp>
      <p:pic>
        <p:nvPicPr>
          <p:cNvPr id="307" name="Google Shape;307;p7"/>
          <p:cNvPicPr preferRelativeResize="0"/>
          <p:nvPr/>
        </p:nvPicPr>
        <p:blipFill rotWithShape="1">
          <a:blip r:embed="rId3">
            <a:alphaModFix/>
          </a:blip>
          <a:srcRect/>
          <a:stretch/>
        </p:blipFill>
        <p:spPr>
          <a:xfrm>
            <a:off x="3997207" y="1054100"/>
            <a:ext cx="8102776" cy="5803900"/>
          </a:xfrm>
          <a:prstGeom prst="rect">
            <a:avLst/>
          </a:prstGeom>
          <a:noFill/>
          <a:ln>
            <a:noFill/>
          </a:ln>
        </p:spPr>
      </p:pic>
      <p:pic>
        <p:nvPicPr>
          <p:cNvPr id="308" name="Google Shape;308;p7"/>
          <p:cNvPicPr preferRelativeResize="0"/>
          <p:nvPr/>
        </p:nvPicPr>
        <p:blipFill rotWithShape="1">
          <a:blip r:embed="rId4">
            <a:alphaModFix/>
          </a:blip>
          <a:srcRect/>
          <a:stretch/>
        </p:blipFill>
        <p:spPr>
          <a:xfrm>
            <a:off x="5128888" y="1297697"/>
            <a:ext cx="5839413" cy="4753693"/>
          </a:xfrm>
          <a:prstGeom prst="rect">
            <a:avLst/>
          </a:prstGeom>
          <a:noFill/>
          <a:ln>
            <a:noFill/>
          </a:ln>
        </p:spPr>
      </p:pic>
      <p:sp>
        <p:nvSpPr>
          <p:cNvPr id="309" name="Google Shape;309;p7"/>
          <p:cNvSpPr txBox="1"/>
          <p:nvPr/>
        </p:nvSpPr>
        <p:spPr>
          <a:xfrm>
            <a:off x="940046" y="2705047"/>
            <a:ext cx="3416300" cy="181588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F2F2F2"/>
                </a:solidFill>
                <a:latin typeface="Arial"/>
                <a:ea typeface="Arial"/>
                <a:cs typeface="Arial"/>
                <a:sym typeface="Arial"/>
              </a:rPr>
              <a:t>-</a:t>
            </a:r>
            <a:r>
              <a:rPr lang="en-US" sz="2800">
                <a:solidFill>
                  <a:srgbClr val="F2F2F2"/>
                </a:solidFill>
                <a:latin typeface="Arial"/>
                <a:ea typeface="Arial"/>
                <a:cs typeface="Arial"/>
                <a:sym typeface="Arial"/>
              </a:rPr>
              <a:t> Lower costs. </a:t>
            </a:r>
            <a:endParaRPr/>
          </a:p>
          <a:p>
            <a:pPr marL="0" marR="0" lvl="0" indent="0" algn="l" rtl="0">
              <a:spcBef>
                <a:spcPts val="0"/>
              </a:spcBef>
              <a:spcAft>
                <a:spcPts val="0"/>
              </a:spcAft>
              <a:buNone/>
            </a:pPr>
            <a:r>
              <a:rPr lang="en-US" sz="2800">
                <a:solidFill>
                  <a:srgbClr val="F2F2F2"/>
                </a:solidFill>
                <a:latin typeface="Arial"/>
                <a:ea typeface="Arial"/>
                <a:cs typeface="Arial"/>
                <a:sym typeface="Arial"/>
              </a:rPr>
              <a:t>-Precise targeting. </a:t>
            </a:r>
            <a:endParaRPr/>
          </a:p>
          <a:p>
            <a:pPr marL="0" marR="0" lvl="0" indent="0" algn="l" rtl="0">
              <a:spcBef>
                <a:spcPts val="0"/>
              </a:spcBef>
              <a:spcAft>
                <a:spcPts val="0"/>
              </a:spcAft>
              <a:buNone/>
            </a:pPr>
            <a:r>
              <a:rPr lang="en-US" sz="2800">
                <a:solidFill>
                  <a:srgbClr val="F2F2F2"/>
                </a:solidFill>
                <a:latin typeface="Arial"/>
                <a:ea typeface="Arial"/>
                <a:cs typeface="Arial"/>
                <a:sym typeface="Arial"/>
              </a:rPr>
              <a:t>-Personalization. </a:t>
            </a:r>
            <a:endParaRPr/>
          </a:p>
          <a:p>
            <a:pPr marL="0" marR="0" lvl="0" indent="0" algn="l" rtl="0">
              <a:spcBef>
                <a:spcPts val="0"/>
              </a:spcBef>
              <a:spcAft>
                <a:spcPts val="0"/>
              </a:spcAft>
              <a:buNone/>
            </a:pPr>
            <a:r>
              <a:rPr lang="en-US" sz="2800">
                <a:solidFill>
                  <a:srgbClr val="F2F2F2"/>
                </a:solidFill>
                <a:latin typeface="Arial"/>
                <a:ea typeface="Arial"/>
                <a:cs typeface="Arial"/>
                <a:sym typeface="Arial"/>
              </a:rPr>
              <a:t>-Brings more value. </a:t>
            </a:r>
            <a:r>
              <a:rPr lang="en-US" sz="1600">
                <a:solidFill>
                  <a:srgbClr val="3F3F3F"/>
                </a:solidFill>
                <a:latin typeface="Arial"/>
                <a:ea typeface="Arial"/>
                <a:cs typeface="Arial"/>
                <a:sym typeface="Arial"/>
              </a:rPr>
              <a:t>.</a:t>
            </a:r>
            <a:endParaRPr sz="1600">
              <a:solidFill>
                <a:srgbClr val="3F3F3F"/>
              </a:solidFill>
              <a:latin typeface="Arial"/>
              <a:ea typeface="Arial"/>
              <a:cs typeface="Arial"/>
              <a:sym typeface="Arial"/>
            </a:endParaRPr>
          </a:p>
        </p:txBody>
      </p:sp>
      <p:sp>
        <p:nvSpPr>
          <p:cNvPr id="310" name="Google Shape;310;p7"/>
          <p:cNvSpPr txBox="1"/>
          <p:nvPr/>
        </p:nvSpPr>
        <p:spPr>
          <a:xfrm>
            <a:off x="686292" y="1728360"/>
            <a:ext cx="3670054" cy="646332"/>
          </a:xfrm>
          <a:prstGeom prst="rect">
            <a:avLst/>
          </a:prstGeom>
          <a:solidFill>
            <a:srgbClr val="B0CCD3"/>
          </a:solidFill>
          <a:ln>
            <a:noFill/>
          </a:ln>
        </p:spPr>
        <p:txBody>
          <a:bodyPr spcFirstLastPara="1" wrap="square" lIns="108000" tIns="45700" rIns="108000" bIns="45700" anchor="t" anchorCtr="0">
            <a:spAutoFit/>
          </a:bodyPr>
          <a:lstStyle/>
          <a:p>
            <a:pPr marL="0" marR="0" lvl="0" indent="0" algn="l" rtl="0">
              <a:spcBef>
                <a:spcPts val="0"/>
              </a:spcBef>
              <a:spcAft>
                <a:spcPts val="0"/>
              </a:spcAft>
              <a:buNone/>
            </a:pPr>
            <a:endParaRPr sz="2400" b="1">
              <a:solidFill>
                <a:srgbClr val="3F3F3F"/>
              </a:solidFill>
              <a:latin typeface="Arial"/>
              <a:ea typeface="Arial"/>
              <a:cs typeface="Arial"/>
              <a:sym typeface="Arial"/>
            </a:endParaRPr>
          </a:p>
        </p:txBody>
      </p:sp>
      <p:sp>
        <p:nvSpPr>
          <p:cNvPr id="311" name="Google Shape;311;p7"/>
          <p:cNvSpPr/>
          <p:nvPr/>
        </p:nvSpPr>
        <p:spPr>
          <a:xfrm>
            <a:off x="686292" y="1820694"/>
            <a:ext cx="46863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3F3F3F"/>
                </a:solidFill>
                <a:latin typeface="Arial"/>
                <a:ea typeface="Arial"/>
                <a:cs typeface="Arial"/>
                <a:sym typeface="Arial"/>
              </a:rPr>
              <a:t>Marketing improvement :</a:t>
            </a:r>
            <a:endParaRPr sz="2400" b="1">
              <a:solidFill>
                <a:srgbClr val="3F3F3F"/>
              </a:solidFill>
              <a:latin typeface="Arial"/>
              <a:ea typeface="Arial"/>
              <a:cs typeface="Arial"/>
              <a:sym typeface="Arial"/>
            </a:endParaRPr>
          </a:p>
        </p:txBody>
      </p:sp>
      <p:sp>
        <p:nvSpPr>
          <p:cNvPr id="312" name="Google Shape;312;p7"/>
          <p:cNvSpPr txBox="1"/>
          <p:nvPr/>
        </p:nvSpPr>
        <p:spPr>
          <a:xfrm>
            <a:off x="457917" y="5553983"/>
            <a:ext cx="1359953" cy="584775"/>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3200" b="1">
                <a:solidFill>
                  <a:srgbClr val="FE5959"/>
                </a:solidFill>
                <a:latin typeface="Arial"/>
                <a:ea typeface="Arial"/>
                <a:cs typeface="Arial"/>
                <a:sym typeface="Arial"/>
              </a:rPr>
              <a:t>4</a:t>
            </a:r>
            <a:endParaRPr sz="3200" b="1">
              <a:solidFill>
                <a:srgbClr val="FE595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8"/>
          <p:cNvSpPr txBox="1">
            <a:spLocks noGrp="1"/>
          </p:cNvSpPr>
          <p:nvPr>
            <p:ph type="body" idx="1"/>
          </p:nvPr>
        </p:nvSpPr>
        <p:spPr>
          <a:xfrm>
            <a:off x="196529" y="580809"/>
            <a:ext cx="11573197" cy="724247"/>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5400"/>
              <a:buNone/>
            </a:pPr>
            <a:r>
              <a:rPr lang="en-US">
                <a:latin typeface="Arial Black"/>
                <a:ea typeface="Arial Black"/>
                <a:cs typeface="Arial Black"/>
                <a:sym typeface="Arial Black"/>
              </a:rPr>
              <a:t>Conclusion </a:t>
            </a:r>
            <a:endParaRPr>
              <a:latin typeface="Arial Black"/>
              <a:ea typeface="Arial Black"/>
              <a:cs typeface="Arial Black"/>
              <a:sym typeface="Arial Black"/>
            </a:endParaRPr>
          </a:p>
        </p:txBody>
      </p:sp>
      <p:sp>
        <p:nvSpPr>
          <p:cNvPr id="318" name="Google Shape;318;p8"/>
          <p:cNvSpPr/>
          <p:nvPr/>
        </p:nvSpPr>
        <p:spPr>
          <a:xfrm>
            <a:off x="2324100" y="1739036"/>
            <a:ext cx="7759700" cy="26776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dk1"/>
                </a:solidFill>
                <a:latin typeface="Arial"/>
                <a:ea typeface="Arial"/>
                <a:cs typeface="Arial"/>
                <a:sym typeface="Arial"/>
              </a:rPr>
              <a:t>Over time, a business may adapt its marketing mix to suit the business climate , changes in trends relating to customers' wants and needs, changes in the size and scale of the business, changes in the business' aims and objectives , or changes in demand for a product or service.</a:t>
            </a:r>
            <a:endParaRPr/>
          </a:p>
        </p:txBody>
      </p:sp>
      <p:sp>
        <p:nvSpPr>
          <p:cNvPr id="319" name="Google Shape;319;p8"/>
          <p:cNvSpPr txBox="1"/>
          <p:nvPr/>
        </p:nvSpPr>
        <p:spPr>
          <a:xfrm>
            <a:off x="343617" y="5553983"/>
            <a:ext cx="1359953" cy="584775"/>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3200" b="1">
                <a:solidFill>
                  <a:srgbClr val="FE5959"/>
                </a:solidFill>
                <a:latin typeface="Arial"/>
                <a:ea typeface="Arial"/>
                <a:cs typeface="Arial"/>
                <a:sym typeface="Arial"/>
              </a:rPr>
              <a:t>5</a:t>
            </a:r>
            <a:endParaRPr sz="3200" b="1">
              <a:solidFill>
                <a:srgbClr val="FE595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9"/>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5400"/>
              <a:buNone/>
            </a:pPr>
            <a:r>
              <a:rPr lang="en-US">
                <a:latin typeface="Arial Black"/>
                <a:ea typeface="Arial Black"/>
                <a:cs typeface="Arial Black"/>
                <a:sym typeface="Arial Black"/>
              </a:rPr>
              <a:t>References </a:t>
            </a:r>
            <a:endParaRPr>
              <a:latin typeface="Arial Black"/>
              <a:ea typeface="Arial Black"/>
              <a:cs typeface="Arial Black"/>
              <a:sym typeface="Arial Black"/>
            </a:endParaRPr>
          </a:p>
        </p:txBody>
      </p:sp>
      <p:sp>
        <p:nvSpPr>
          <p:cNvPr id="325" name="Google Shape;325;p9"/>
          <p:cNvSpPr txBox="1"/>
          <p:nvPr/>
        </p:nvSpPr>
        <p:spPr>
          <a:xfrm>
            <a:off x="800100" y="1983394"/>
            <a:ext cx="10426800" cy="2924400"/>
          </a:xfrm>
          <a:prstGeom prst="rect">
            <a:avLst/>
          </a:prstGeom>
          <a:solidFill>
            <a:srgbClr val="B0CCD3"/>
          </a:solidFill>
          <a:ln>
            <a:noFill/>
          </a:ln>
        </p:spPr>
        <p:txBody>
          <a:bodyPr spcFirstLastPara="1" wrap="square" lIns="108000" tIns="45700" rIns="108000" bIns="45700" anchor="t" anchorCtr="0">
            <a:spAutoFit/>
          </a:bodyPr>
          <a:lstStyle/>
          <a:p>
            <a:pPr marL="457200" lvl="0" indent="-457200" algn="l" rtl="0">
              <a:lnSpc>
                <a:spcPct val="200000"/>
              </a:lnSpc>
              <a:spcBef>
                <a:spcPts val="0"/>
              </a:spcBef>
              <a:spcAft>
                <a:spcPts val="0"/>
              </a:spcAft>
              <a:buClr>
                <a:schemeClr val="dk1"/>
              </a:buClr>
              <a:buSzPts val="1100"/>
              <a:buFont typeface="Arial"/>
              <a:buNone/>
            </a:pPr>
            <a:r>
              <a:rPr lang="en-US" sz="2600">
                <a:solidFill>
                  <a:schemeClr val="dk1"/>
                </a:solidFill>
                <a:latin typeface="Times New Roman"/>
                <a:ea typeface="Times New Roman"/>
                <a:cs typeface="Times New Roman"/>
                <a:sym typeface="Times New Roman"/>
              </a:rPr>
              <a:t>Louth, J. D. (2020). </a:t>
            </a:r>
            <a:r>
              <a:rPr lang="en-US" sz="2600" i="1">
                <a:solidFill>
                  <a:schemeClr val="dk1"/>
                </a:solidFill>
                <a:latin typeface="Times New Roman"/>
                <a:ea typeface="Times New Roman"/>
                <a:cs typeface="Times New Roman"/>
                <a:sym typeface="Times New Roman"/>
              </a:rPr>
              <a:t>The changing face of marketing</a:t>
            </a:r>
            <a:r>
              <a:rPr lang="en-US" sz="2600">
                <a:solidFill>
                  <a:schemeClr val="dk1"/>
                </a:solidFill>
                <a:latin typeface="Times New Roman"/>
                <a:ea typeface="Times New Roman"/>
                <a:cs typeface="Times New Roman"/>
                <a:sym typeface="Times New Roman"/>
              </a:rPr>
              <a:t>. McKinsey &amp; Company. https://www.mckinsey.com/business-functions/marketing-and-sales/our-insights/the-changing-face-of-marketing</a:t>
            </a:r>
            <a:endParaRPr sz="26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2800" b="1">
              <a:solidFill>
                <a:schemeClr val="dk1"/>
              </a:solidFill>
            </a:endParaRPr>
          </a:p>
        </p:txBody>
      </p:sp>
      <p:sp>
        <p:nvSpPr>
          <p:cNvPr id="326" name="Google Shape;326;p9"/>
          <p:cNvSpPr txBox="1"/>
          <p:nvPr/>
        </p:nvSpPr>
        <p:spPr>
          <a:xfrm>
            <a:off x="457917" y="5553983"/>
            <a:ext cx="1359953" cy="584775"/>
          </a:xfrm>
          <a:prstGeom prst="rect">
            <a:avLst/>
          </a:prstGeom>
          <a:noFill/>
          <a:ln>
            <a:noFill/>
          </a:ln>
        </p:spPr>
        <p:txBody>
          <a:bodyPr spcFirstLastPara="1" wrap="square" lIns="108000" tIns="45700" rIns="108000" bIns="45700" anchor="t" anchorCtr="0">
            <a:spAutoFit/>
          </a:bodyPr>
          <a:lstStyle/>
          <a:p>
            <a:pPr marL="0" marR="0" lvl="0" indent="0" algn="ctr" rtl="0">
              <a:spcBef>
                <a:spcPts val="0"/>
              </a:spcBef>
              <a:spcAft>
                <a:spcPts val="0"/>
              </a:spcAft>
              <a:buNone/>
            </a:pPr>
            <a:r>
              <a:rPr lang="en-US" sz="3200" b="1">
                <a:solidFill>
                  <a:srgbClr val="FE5959"/>
                </a:solidFill>
                <a:latin typeface="Arial"/>
                <a:ea typeface="Arial"/>
                <a:cs typeface="Arial"/>
                <a:sym typeface="Arial"/>
              </a:rPr>
              <a:t>6</a:t>
            </a:r>
            <a:endParaRPr sz="3200" b="1">
              <a:solidFill>
                <a:srgbClr val="FE595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over and End Slide Master">
  <a:themeElements>
    <a:clrScheme name="Stock">
      <a:dk1>
        <a:srgbClr val="000000"/>
      </a:dk1>
      <a:lt1>
        <a:srgbClr val="FFFFFF"/>
      </a:lt1>
      <a:dk2>
        <a:srgbClr val="44546A"/>
      </a:dk2>
      <a:lt2>
        <a:srgbClr val="E7E6E6"/>
      </a:lt2>
      <a:accent1>
        <a:srgbClr val="4A5D62"/>
      </a:accent1>
      <a:accent2>
        <a:srgbClr val="4A7886"/>
      </a:accent2>
      <a:accent3>
        <a:srgbClr val="88BABE"/>
      </a:accent3>
      <a:accent4>
        <a:srgbClr val="9CCCD2"/>
      </a:accent4>
      <a:accent5>
        <a:srgbClr val="70AD47"/>
      </a:accent5>
      <a:accent6>
        <a:srgbClr val="EA0000"/>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Stock">
      <a:dk1>
        <a:srgbClr val="000000"/>
      </a:dk1>
      <a:lt1>
        <a:srgbClr val="FFFFFF"/>
      </a:lt1>
      <a:dk2>
        <a:srgbClr val="44546A"/>
      </a:dk2>
      <a:lt2>
        <a:srgbClr val="E7E6E6"/>
      </a:lt2>
      <a:accent1>
        <a:srgbClr val="4A5D62"/>
      </a:accent1>
      <a:accent2>
        <a:srgbClr val="4A7886"/>
      </a:accent2>
      <a:accent3>
        <a:srgbClr val="88BABE"/>
      </a:accent3>
      <a:accent4>
        <a:srgbClr val="9CCCD2"/>
      </a:accent4>
      <a:accent5>
        <a:srgbClr val="70AD47"/>
      </a:accent5>
      <a:accent6>
        <a:srgbClr val="EA0000"/>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ection Break Slide Master">
  <a:themeElements>
    <a:clrScheme name="ALLPPT-STOCK">
      <a:dk1>
        <a:srgbClr val="000000"/>
      </a:dk1>
      <a:lt1>
        <a:srgbClr val="FFFFFF"/>
      </a:lt1>
      <a:dk2>
        <a:srgbClr val="44546A"/>
      </a:dk2>
      <a:lt2>
        <a:srgbClr val="E7E6E6"/>
      </a:lt2>
      <a:accent1>
        <a:srgbClr val="4A5D62"/>
      </a:accent1>
      <a:accent2>
        <a:srgbClr val="4A7886"/>
      </a:accent2>
      <a:accent3>
        <a:srgbClr val="88BABE"/>
      </a:accent3>
      <a:accent4>
        <a:srgbClr val="9CCCD2"/>
      </a:accent4>
      <a:accent5>
        <a:srgbClr val="70AD47"/>
      </a:accent5>
      <a:accent6>
        <a:srgbClr val="EA0000"/>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321</Words>
  <Application>Microsoft Office PowerPoint</Application>
  <PresentationFormat>Widescreen</PresentationFormat>
  <Paragraphs>63</Paragraphs>
  <Slides>10</Slides>
  <Notes>10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10</vt:i4>
      </vt:variant>
    </vt:vector>
  </HeadingPairs>
  <TitlesOfParts>
    <vt:vector size="16" baseType="lpstr">
      <vt:lpstr>Arial Black</vt:lpstr>
      <vt:lpstr>Arial</vt:lpstr>
      <vt:lpstr>Times New Roman</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Maher Fattouh</cp:lastModifiedBy>
  <cp:revision>2</cp:revision>
  <dcterms:created xsi:type="dcterms:W3CDTF">2018-04-24T17:14:44Z</dcterms:created>
  <dcterms:modified xsi:type="dcterms:W3CDTF">2022-04-06T09:51:36Z</dcterms:modified>
</cp:coreProperties>
</file>